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7" r:id="rId9"/>
    <p:sldId id="266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6A6A6"/>
    <a:srgbClr val="006FD4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77" d="100"/>
          <a:sy n="77" d="100"/>
        </p:scale>
        <p:origin x="6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F5AD-B256-45F0-971F-036C5611EF0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" name="Group 6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8" name="Group 7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89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64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0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3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74" name="Freeform 173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0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84" name="Freeform 183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590505" y="2606400"/>
            <a:ext cx="257581" cy="574284"/>
            <a:chOff x="4662505" y="2606400"/>
            <a:chExt cx="257581" cy="574284"/>
          </a:xfrm>
        </p:grpSpPr>
        <p:sp>
          <p:nvSpPr>
            <p:cNvPr id="4" name="Rectangle 3"/>
            <p:cNvSpPr/>
            <p:nvPr/>
          </p:nvSpPr>
          <p:spPr>
            <a:xfrm>
              <a:off x="4662505" y="2647883"/>
              <a:ext cx="161495" cy="491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58591" y="2606400"/>
              <a:ext cx="161495" cy="5742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2" y="1636790"/>
            <a:ext cx="4034903" cy="2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solidFill>
              <a:srgbClr val="00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solidFill>
                <a:srgbClr val="75A92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solidFill>
                <a:srgbClr val="BC11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  <a:solidFill>
            <a:schemeClr val="bg1">
              <a:lumMod val="75000"/>
            </a:schemeClr>
          </a:solidFill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  <a:solidFill>
            <a:schemeClr val="bg1">
              <a:lumMod val="75000"/>
            </a:schemeClr>
          </a:solidFill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grpFill/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7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21302" y="2896131"/>
            <a:ext cx="2648379" cy="590169"/>
            <a:chOff x="421302" y="2896131"/>
            <a:chExt cx="2648379" cy="590169"/>
          </a:xfrm>
          <a:solidFill>
            <a:schemeClr val="bg1">
              <a:lumMod val="75000"/>
            </a:schemeClr>
          </a:solidFill>
        </p:grpSpPr>
        <p:grpSp>
          <p:nvGrpSpPr>
            <p:cNvPr id="169" name="Group 168"/>
            <p:cNvGrpSpPr/>
            <p:nvPr/>
          </p:nvGrpSpPr>
          <p:grpSpPr>
            <a:xfrm>
              <a:off x="2188552" y="2896131"/>
              <a:ext cx="881129" cy="590169"/>
              <a:chOff x="7467871" y="4559066"/>
              <a:chExt cx="2394514" cy="1603815"/>
            </a:xfrm>
            <a:grpFill/>
          </p:grpSpPr>
          <p:sp>
            <p:nvSpPr>
              <p:cNvPr id="221" name="Freeform 220"/>
              <p:cNvSpPr/>
              <p:nvPr/>
            </p:nvSpPr>
            <p:spPr>
              <a:xfrm>
                <a:off x="7467871" y="4559066"/>
                <a:ext cx="2394514" cy="1603815"/>
              </a:xfrm>
              <a:custGeom>
                <a:avLst/>
                <a:gdLst>
                  <a:gd name="connsiteX0" fmla="*/ 3729752 w 5248014"/>
                  <a:gd name="connsiteY0" fmla="*/ 3101057 h 3515054"/>
                  <a:gd name="connsiteX1" fmla="*/ 3645422 w 5248014"/>
                  <a:gd name="connsiteY1" fmla="*/ 3185387 h 3515054"/>
                  <a:gd name="connsiteX2" fmla="*/ 3729752 w 5248014"/>
                  <a:gd name="connsiteY2" fmla="*/ 3269717 h 3515054"/>
                  <a:gd name="connsiteX3" fmla="*/ 3814082 w 5248014"/>
                  <a:gd name="connsiteY3" fmla="*/ 3185387 h 3515054"/>
                  <a:gd name="connsiteX4" fmla="*/ 3729752 w 5248014"/>
                  <a:gd name="connsiteY4" fmla="*/ 3101057 h 3515054"/>
                  <a:gd name="connsiteX5" fmla="*/ 215027 w 5248014"/>
                  <a:gd name="connsiteY5" fmla="*/ 3101057 h 3515054"/>
                  <a:gd name="connsiteX6" fmla="*/ 130697 w 5248014"/>
                  <a:gd name="connsiteY6" fmla="*/ 3185387 h 3515054"/>
                  <a:gd name="connsiteX7" fmla="*/ 215027 w 5248014"/>
                  <a:gd name="connsiteY7" fmla="*/ 3269717 h 3515054"/>
                  <a:gd name="connsiteX8" fmla="*/ 299357 w 5248014"/>
                  <a:gd name="connsiteY8" fmla="*/ 3185387 h 3515054"/>
                  <a:gd name="connsiteX9" fmla="*/ 215027 w 5248014"/>
                  <a:gd name="connsiteY9" fmla="*/ 3101057 h 3515054"/>
                  <a:gd name="connsiteX10" fmla="*/ 3729752 w 5248014"/>
                  <a:gd name="connsiteY10" fmla="*/ 129257 h 3515054"/>
                  <a:gd name="connsiteX11" fmla="*/ 3645422 w 5248014"/>
                  <a:gd name="connsiteY11" fmla="*/ 213587 h 3515054"/>
                  <a:gd name="connsiteX12" fmla="*/ 3729752 w 5248014"/>
                  <a:gd name="connsiteY12" fmla="*/ 297917 h 3515054"/>
                  <a:gd name="connsiteX13" fmla="*/ 3814082 w 5248014"/>
                  <a:gd name="connsiteY13" fmla="*/ 213587 h 3515054"/>
                  <a:gd name="connsiteX14" fmla="*/ 3729752 w 5248014"/>
                  <a:gd name="connsiteY14" fmla="*/ 129257 h 3515054"/>
                  <a:gd name="connsiteX15" fmla="*/ 215027 w 5248014"/>
                  <a:gd name="connsiteY15" fmla="*/ 129257 h 3515054"/>
                  <a:gd name="connsiteX16" fmla="*/ 130697 w 5248014"/>
                  <a:gd name="connsiteY16" fmla="*/ 213587 h 3515054"/>
                  <a:gd name="connsiteX17" fmla="*/ 215027 w 5248014"/>
                  <a:gd name="connsiteY17" fmla="*/ 297917 h 3515054"/>
                  <a:gd name="connsiteX18" fmla="*/ 299357 w 5248014"/>
                  <a:gd name="connsiteY18" fmla="*/ 213587 h 3515054"/>
                  <a:gd name="connsiteX19" fmla="*/ 215027 w 5248014"/>
                  <a:gd name="connsiteY19" fmla="*/ 129257 h 3515054"/>
                  <a:gd name="connsiteX20" fmla="*/ 169765 w 5248014"/>
                  <a:gd name="connsiteY20" fmla="*/ 0 h 3515054"/>
                  <a:gd name="connsiteX21" fmla="*/ 4982689 w 5248014"/>
                  <a:gd name="connsiteY21" fmla="*/ 0 h 3515054"/>
                  <a:gd name="connsiteX22" fmla="*/ 5152454 w 5248014"/>
                  <a:gd name="connsiteY22" fmla="*/ 169765 h 3515054"/>
                  <a:gd name="connsiteX23" fmla="*/ 5152454 w 5248014"/>
                  <a:gd name="connsiteY23" fmla="*/ 208825 h 3515054"/>
                  <a:gd name="connsiteX24" fmla="*/ 5208546 w 5248014"/>
                  <a:gd name="connsiteY24" fmla="*/ 208825 h 3515054"/>
                  <a:gd name="connsiteX25" fmla="*/ 5208546 w 5248014"/>
                  <a:gd name="connsiteY25" fmla="*/ 868574 h 3515054"/>
                  <a:gd name="connsiteX26" fmla="*/ 5152454 w 5248014"/>
                  <a:gd name="connsiteY26" fmla="*/ 868574 h 3515054"/>
                  <a:gd name="connsiteX27" fmla="*/ 5152454 w 5248014"/>
                  <a:gd name="connsiteY27" fmla="*/ 1299478 h 3515054"/>
                  <a:gd name="connsiteX28" fmla="*/ 5208546 w 5248014"/>
                  <a:gd name="connsiteY28" fmla="*/ 1299478 h 3515054"/>
                  <a:gd name="connsiteX29" fmla="*/ 5208546 w 5248014"/>
                  <a:gd name="connsiteY29" fmla="*/ 1959227 h 3515054"/>
                  <a:gd name="connsiteX30" fmla="*/ 5152454 w 5248014"/>
                  <a:gd name="connsiteY30" fmla="*/ 1959227 h 3515054"/>
                  <a:gd name="connsiteX31" fmla="*/ 5152454 w 5248014"/>
                  <a:gd name="connsiteY31" fmla="*/ 2366574 h 3515054"/>
                  <a:gd name="connsiteX32" fmla="*/ 5248014 w 5248014"/>
                  <a:gd name="connsiteY32" fmla="*/ 2366574 h 3515054"/>
                  <a:gd name="connsiteX33" fmla="*/ 5248014 w 5248014"/>
                  <a:gd name="connsiteY33" fmla="*/ 3146496 h 3515054"/>
                  <a:gd name="connsiteX34" fmla="*/ 5152454 w 5248014"/>
                  <a:gd name="connsiteY34" fmla="*/ 3146496 h 3515054"/>
                  <a:gd name="connsiteX35" fmla="*/ 5152454 w 5248014"/>
                  <a:gd name="connsiteY35" fmla="*/ 3226209 h 3515054"/>
                  <a:gd name="connsiteX36" fmla="*/ 4982689 w 5248014"/>
                  <a:gd name="connsiteY36" fmla="*/ 3395974 h 3515054"/>
                  <a:gd name="connsiteX37" fmla="*/ 3450994 w 5248014"/>
                  <a:gd name="connsiteY37" fmla="*/ 3395974 h 3515054"/>
                  <a:gd name="connsiteX38" fmla="*/ 3450994 w 5248014"/>
                  <a:gd name="connsiteY38" fmla="*/ 3515054 h 3515054"/>
                  <a:gd name="connsiteX39" fmla="*/ 3044995 w 5248014"/>
                  <a:gd name="connsiteY39" fmla="*/ 3515054 h 3515054"/>
                  <a:gd name="connsiteX40" fmla="*/ 3044995 w 5248014"/>
                  <a:gd name="connsiteY40" fmla="*/ 3395974 h 3515054"/>
                  <a:gd name="connsiteX41" fmla="*/ 2427983 w 5248014"/>
                  <a:gd name="connsiteY41" fmla="*/ 3395974 h 3515054"/>
                  <a:gd name="connsiteX42" fmla="*/ 2427983 w 5248014"/>
                  <a:gd name="connsiteY42" fmla="*/ 3515054 h 3515054"/>
                  <a:gd name="connsiteX43" fmla="*/ 1445037 w 5248014"/>
                  <a:gd name="connsiteY43" fmla="*/ 3515054 h 3515054"/>
                  <a:gd name="connsiteX44" fmla="*/ 1445037 w 5248014"/>
                  <a:gd name="connsiteY44" fmla="*/ 3395974 h 3515054"/>
                  <a:gd name="connsiteX45" fmla="*/ 811998 w 5248014"/>
                  <a:gd name="connsiteY45" fmla="*/ 3395974 h 3515054"/>
                  <a:gd name="connsiteX46" fmla="*/ 811998 w 5248014"/>
                  <a:gd name="connsiteY46" fmla="*/ 3456336 h 3515054"/>
                  <a:gd name="connsiteX47" fmla="*/ 472202 w 5248014"/>
                  <a:gd name="connsiteY47" fmla="*/ 3456336 h 3515054"/>
                  <a:gd name="connsiteX48" fmla="*/ 472202 w 5248014"/>
                  <a:gd name="connsiteY48" fmla="*/ 3395974 h 3515054"/>
                  <a:gd name="connsiteX49" fmla="*/ 169765 w 5248014"/>
                  <a:gd name="connsiteY49" fmla="*/ 3395974 h 3515054"/>
                  <a:gd name="connsiteX50" fmla="*/ 0 w 5248014"/>
                  <a:gd name="connsiteY50" fmla="*/ 3226209 h 3515054"/>
                  <a:gd name="connsiteX51" fmla="*/ 0 w 5248014"/>
                  <a:gd name="connsiteY51" fmla="*/ 169765 h 3515054"/>
                  <a:gd name="connsiteX52" fmla="*/ 169765 w 5248014"/>
                  <a:gd name="connsiteY52" fmla="*/ 0 h 351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48014" h="3515054">
                    <a:moveTo>
                      <a:pt x="3729752" y="3101057"/>
                    </a:moveTo>
                    <a:cubicBezTo>
                      <a:pt x="3683178" y="3101057"/>
                      <a:pt x="3645422" y="3138813"/>
                      <a:pt x="3645422" y="3185387"/>
                    </a:cubicBezTo>
                    <a:cubicBezTo>
                      <a:pt x="3645422" y="3231961"/>
                      <a:pt x="3683178" y="3269717"/>
                      <a:pt x="3729752" y="3269717"/>
                    </a:cubicBezTo>
                    <a:cubicBezTo>
                      <a:pt x="3776326" y="3269717"/>
                      <a:pt x="3814082" y="3231961"/>
                      <a:pt x="3814082" y="3185387"/>
                    </a:cubicBezTo>
                    <a:cubicBezTo>
                      <a:pt x="3814082" y="3138813"/>
                      <a:pt x="3776326" y="3101057"/>
                      <a:pt x="3729752" y="3101057"/>
                    </a:cubicBezTo>
                    <a:close/>
                    <a:moveTo>
                      <a:pt x="215027" y="3101057"/>
                    </a:moveTo>
                    <a:cubicBezTo>
                      <a:pt x="168453" y="3101057"/>
                      <a:pt x="130697" y="3138813"/>
                      <a:pt x="130697" y="3185387"/>
                    </a:cubicBezTo>
                    <a:cubicBezTo>
                      <a:pt x="130697" y="3231961"/>
                      <a:pt x="168453" y="3269717"/>
                      <a:pt x="215027" y="3269717"/>
                    </a:cubicBezTo>
                    <a:cubicBezTo>
                      <a:pt x="261601" y="3269717"/>
                      <a:pt x="299357" y="3231961"/>
                      <a:pt x="299357" y="3185387"/>
                    </a:cubicBezTo>
                    <a:cubicBezTo>
                      <a:pt x="299357" y="3138813"/>
                      <a:pt x="261601" y="3101057"/>
                      <a:pt x="215027" y="3101057"/>
                    </a:cubicBezTo>
                    <a:close/>
                    <a:moveTo>
                      <a:pt x="3729752" y="129257"/>
                    </a:moveTo>
                    <a:cubicBezTo>
                      <a:pt x="3683178" y="129257"/>
                      <a:pt x="3645422" y="167013"/>
                      <a:pt x="3645422" y="213587"/>
                    </a:cubicBezTo>
                    <a:cubicBezTo>
                      <a:pt x="3645422" y="260161"/>
                      <a:pt x="3683178" y="297917"/>
                      <a:pt x="3729752" y="297917"/>
                    </a:cubicBezTo>
                    <a:cubicBezTo>
                      <a:pt x="3776326" y="297917"/>
                      <a:pt x="3814082" y="260161"/>
                      <a:pt x="3814082" y="213587"/>
                    </a:cubicBezTo>
                    <a:cubicBezTo>
                      <a:pt x="3814082" y="167013"/>
                      <a:pt x="3776326" y="129257"/>
                      <a:pt x="3729752" y="129257"/>
                    </a:cubicBezTo>
                    <a:close/>
                    <a:moveTo>
                      <a:pt x="215027" y="129257"/>
                    </a:moveTo>
                    <a:cubicBezTo>
                      <a:pt x="168453" y="129257"/>
                      <a:pt x="130697" y="167013"/>
                      <a:pt x="130697" y="213587"/>
                    </a:cubicBezTo>
                    <a:cubicBezTo>
                      <a:pt x="130697" y="260161"/>
                      <a:pt x="168453" y="297917"/>
                      <a:pt x="215027" y="297917"/>
                    </a:cubicBezTo>
                    <a:cubicBezTo>
                      <a:pt x="261601" y="297917"/>
                      <a:pt x="299357" y="260161"/>
                      <a:pt x="299357" y="213587"/>
                    </a:cubicBezTo>
                    <a:cubicBezTo>
                      <a:pt x="299357" y="167013"/>
                      <a:pt x="261601" y="129257"/>
                      <a:pt x="215027" y="129257"/>
                    </a:cubicBezTo>
                    <a:close/>
                    <a:moveTo>
                      <a:pt x="169765" y="0"/>
                    </a:moveTo>
                    <a:lnTo>
                      <a:pt x="4982689" y="0"/>
                    </a:lnTo>
                    <a:cubicBezTo>
                      <a:pt x="5076448" y="0"/>
                      <a:pt x="5152454" y="76006"/>
                      <a:pt x="5152454" y="169765"/>
                    </a:cubicBezTo>
                    <a:lnTo>
                      <a:pt x="5152454" y="208825"/>
                    </a:lnTo>
                    <a:lnTo>
                      <a:pt x="5208546" y="208825"/>
                    </a:lnTo>
                    <a:lnTo>
                      <a:pt x="5208546" y="868574"/>
                    </a:lnTo>
                    <a:lnTo>
                      <a:pt x="5152454" y="868574"/>
                    </a:lnTo>
                    <a:lnTo>
                      <a:pt x="5152454" y="1299478"/>
                    </a:lnTo>
                    <a:lnTo>
                      <a:pt x="5208546" y="1299478"/>
                    </a:lnTo>
                    <a:lnTo>
                      <a:pt x="5208546" y="1959227"/>
                    </a:lnTo>
                    <a:lnTo>
                      <a:pt x="5152454" y="1959227"/>
                    </a:lnTo>
                    <a:lnTo>
                      <a:pt x="5152454" y="2366574"/>
                    </a:lnTo>
                    <a:lnTo>
                      <a:pt x="5248014" y="2366574"/>
                    </a:lnTo>
                    <a:lnTo>
                      <a:pt x="5248014" y="3146496"/>
                    </a:lnTo>
                    <a:lnTo>
                      <a:pt x="5152454" y="3146496"/>
                    </a:lnTo>
                    <a:lnTo>
                      <a:pt x="5152454" y="3226209"/>
                    </a:lnTo>
                    <a:cubicBezTo>
                      <a:pt x="5152454" y="3319968"/>
                      <a:pt x="5076448" y="3395974"/>
                      <a:pt x="4982689" y="3395974"/>
                    </a:cubicBezTo>
                    <a:lnTo>
                      <a:pt x="3450994" y="3395974"/>
                    </a:lnTo>
                    <a:lnTo>
                      <a:pt x="3450994" y="3515054"/>
                    </a:lnTo>
                    <a:lnTo>
                      <a:pt x="3044995" y="3515054"/>
                    </a:lnTo>
                    <a:lnTo>
                      <a:pt x="3044995" y="3395974"/>
                    </a:lnTo>
                    <a:lnTo>
                      <a:pt x="2427983" y="3395974"/>
                    </a:lnTo>
                    <a:lnTo>
                      <a:pt x="2427983" y="3515054"/>
                    </a:lnTo>
                    <a:lnTo>
                      <a:pt x="1445037" y="3515054"/>
                    </a:lnTo>
                    <a:lnTo>
                      <a:pt x="1445037" y="3395974"/>
                    </a:lnTo>
                    <a:lnTo>
                      <a:pt x="811998" y="3395974"/>
                    </a:lnTo>
                    <a:lnTo>
                      <a:pt x="811998" y="3456336"/>
                    </a:lnTo>
                    <a:lnTo>
                      <a:pt x="472202" y="3456336"/>
                    </a:lnTo>
                    <a:lnTo>
                      <a:pt x="472202" y="3395974"/>
                    </a:lnTo>
                    <a:lnTo>
                      <a:pt x="169765" y="3395974"/>
                    </a:lnTo>
                    <a:cubicBezTo>
                      <a:pt x="76006" y="3395974"/>
                      <a:pt x="0" y="3319968"/>
                      <a:pt x="0" y="3226209"/>
                    </a:cubicBezTo>
                    <a:lnTo>
                      <a:pt x="0" y="169765"/>
                    </a:lnTo>
                    <a:cubicBezTo>
                      <a:pt x="0" y="76006"/>
                      <a:pt x="76006" y="0"/>
                      <a:pt x="169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2" name="Raspberry Pi Logo Color"/>
              <p:cNvGrpSpPr>
                <a:grpSpLocks noChangeAspect="1"/>
              </p:cNvGrpSpPr>
              <p:nvPr/>
            </p:nvGrpSpPr>
            <p:grpSpPr>
              <a:xfrm>
                <a:off x="8191500" y="4799013"/>
                <a:ext cx="947738" cy="1111250"/>
                <a:chOff x="8191500" y="4799013"/>
                <a:chExt cx="947738" cy="1111250"/>
              </a:xfrm>
              <a:grpFill/>
            </p:grpSpPr>
            <p:sp>
              <p:nvSpPr>
                <p:cNvPr id="223" name="Freeform 821"/>
                <p:cNvSpPr>
                  <a:spLocks/>
                </p:cNvSpPr>
                <p:nvPr/>
              </p:nvSpPr>
              <p:spPr bwMode="auto">
                <a:xfrm>
                  <a:off x="8191500" y="4799013"/>
                  <a:ext cx="947738" cy="1111250"/>
                </a:xfrm>
                <a:custGeom>
                  <a:avLst/>
                  <a:gdLst>
                    <a:gd name="T0" fmla="*/ 2383 w 8192"/>
                    <a:gd name="T1" fmla="*/ 69 h 9612"/>
                    <a:gd name="T2" fmla="*/ 2224 w 8192"/>
                    <a:gd name="T3" fmla="*/ 135 h 9612"/>
                    <a:gd name="T4" fmla="*/ 1814 w 8192"/>
                    <a:gd name="T5" fmla="*/ 173 h 9612"/>
                    <a:gd name="T6" fmla="*/ 1510 w 8192"/>
                    <a:gd name="T7" fmla="*/ 260 h 9612"/>
                    <a:gd name="T8" fmla="*/ 1066 w 8192"/>
                    <a:gd name="T9" fmla="*/ 405 h 9612"/>
                    <a:gd name="T10" fmla="*/ 763 w 8192"/>
                    <a:gd name="T11" fmla="*/ 800 h 9612"/>
                    <a:gd name="T12" fmla="*/ 782 w 8192"/>
                    <a:gd name="T13" fmla="*/ 1191 h 9612"/>
                    <a:gd name="T14" fmla="*/ 888 w 8192"/>
                    <a:gd name="T15" fmla="*/ 1552 h 9612"/>
                    <a:gd name="T16" fmla="*/ 1038 w 8192"/>
                    <a:gd name="T17" fmla="*/ 1890 h 9612"/>
                    <a:gd name="T18" fmla="*/ 1288 w 8192"/>
                    <a:gd name="T19" fmla="*/ 2256 h 9612"/>
                    <a:gd name="T20" fmla="*/ 1602 w 8192"/>
                    <a:gd name="T21" fmla="*/ 2550 h 9612"/>
                    <a:gd name="T22" fmla="*/ 1925 w 8192"/>
                    <a:gd name="T23" fmla="*/ 2796 h 9612"/>
                    <a:gd name="T24" fmla="*/ 1071 w 8192"/>
                    <a:gd name="T25" fmla="*/ 4281 h 9612"/>
                    <a:gd name="T26" fmla="*/ 1004 w 8192"/>
                    <a:gd name="T27" fmla="*/ 4402 h 9612"/>
                    <a:gd name="T28" fmla="*/ 744 w 8192"/>
                    <a:gd name="T29" fmla="*/ 6595 h 9612"/>
                    <a:gd name="T30" fmla="*/ 946 w 8192"/>
                    <a:gd name="T31" fmla="*/ 7256 h 9612"/>
                    <a:gd name="T32" fmla="*/ 1949 w 8192"/>
                    <a:gd name="T33" fmla="*/ 8538 h 9612"/>
                    <a:gd name="T34" fmla="*/ 2908 w 8192"/>
                    <a:gd name="T35" fmla="*/ 9083 h 9612"/>
                    <a:gd name="T36" fmla="*/ 4087 w 8192"/>
                    <a:gd name="T37" fmla="*/ 9612 h 9612"/>
                    <a:gd name="T38" fmla="*/ 4105 w 8192"/>
                    <a:gd name="T39" fmla="*/ 9612 h 9612"/>
                    <a:gd name="T40" fmla="*/ 5284 w 8192"/>
                    <a:gd name="T41" fmla="*/ 9083 h 9612"/>
                    <a:gd name="T42" fmla="*/ 6244 w 8192"/>
                    <a:gd name="T43" fmla="*/ 8538 h 9612"/>
                    <a:gd name="T44" fmla="*/ 7246 w 8192"/>
                    <a:gd name="T45" fmla="*/ 7256 h 9612"/>
                    <a:gd name="T46" fmla="*/ 7449 w 8192"/>
                    <a:gd name="T47" fmla="*/ 6595 h 9612"/>
                    <a:gd name="T48" fmla="*/ 7189 w 8192"/>
                    <a:gd name="T49" fmla="*/ 4402 h 9612"/>
                    <a:gd name="T50" fmla="*/ 7121 w 8192"/>
                    <a:gd name="T51" fmla="*/ 4281 h 9612"/>
                    <a:gd name="T52" fmla="*/ 6268 w 8192"/>
                    <a:gd name="T53" fmla="*/ 2796 h 9612"/>
                    <a:gd name="T54" fmla="*/ 6591 w 8192"/>
                    <a:gd name="T55" fmla="*/ 2550 h 9612"/>
                    <a:gd name="T56" fmla="*/ 6904 w 8192"/>
                    <a:gd name="T57" fmla="*/ 2256 h 9612"/>
                    <a:gd name="T58" fmla="*/ 7155 w 8192"/>
                    <a:gd name="T59" fmla="*/ 1890 h 9612"/>
                    <a:gd name="T60" fmla="*/ 7304 w 8192"/>
                    <a:gd name="T61" fmla="*/ 1552 h 9612"/>
                    <a:gd name="T62" fmla="*/ 7410 w 8192"/>
                    <a:gd name="T63" fmla="*/ 1191 h 9612"/>
                    <a:gd name="T64" fmla="*/ 7430 w 8192"/>
                    <a:gd name="T65" fmla="*/ 800 h 9612"/>
                    <a:gd name="T66" fmla="*/ 7126 w 8192"/>
                    <a:gd name="T67" fmla="*/ 405 h 9612"/>
                    <a:gd name="T68" fmla="*/ 6682 w 8192"/>
                    <a:gd name="T69" fmla="*/ 260 h 9612"/>
                    <a:gd name="T70" fmla="*/ 6379 w 8192"/>
                    <a:gd name="T71" fmla="*/ 173 h 9612"/>
                    <a:gd name="T72" fmla="*/ 5969 w 8192"/>
                    <a:gd name="T73" fmla="*/ 135 h 9612"/>
                    <a:gd name="T74" fmla="*/ 5554 w 8192"/>
                    <a:gd name="T75" fmla="*/ 149 h 9612"/>
                    <a:gd name="T76" fmla="*/ 5197 w 8192"/>
                    <a:gd name="T77" fmla="*/ 212 h 9612"/>
                    <a:gd name="T78" fmla="*/ 4794 w 8192"/>
                    <a:gd name="T79" fmla="*/ 378 h 9612"/>
                    <a:gd name="T80" fmla="*/ 4667 w 8192"/>
                    <a:gd name="T81" fmla="*/ 376 h 9612"/>
                    <a:gd name="T82" fmla="*/ 4096 w 8192"/>
                    <a:gd name="T83" fmla="*/ 1197 h 9612"/>
                    <a:gd name="T84" fmla="*/ 3525 w 8192"/>
                    <a:gd name="T85" fmla="*/ 376 h 9612"/>
                    <a:gd name="T86" fmla="*/ 3399 w 8192"/>
                    <a:gd name="T87" fmla="*/ 378 h 9612"/>
                    <a:gd name="T88" fmla="*/ 2995 w 8192"/>
                    <a:gd name="T89" fmla="*/ 212 h 9612"/>
                    <a:gd name="T90" fmla="*/ 2638 w 8192"/>
                    <a:gd name="T91" fmla="*/ 149 h 9612"/>
                    <a:gd name="T92" fmla="*/ 2383 w 8192"/>
                    <a:gd name="T93" fmla="*/ 69 h 9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92" h="9612">
                      <a:moveTo>
                        <a:pt x="2383" y="69"/>
                      </a:moveTo>
                      <a:cubicBezTo>
                        <a:pt x="2334" y="71"/>
                        <a:pt x="2282" y="88"/>
                        <a:pt x="2224" y="135"/>
                      </a:cubicBezTo>
                      <a:cubicBezTo>
                        <a:pt x="2079" y="79"/>
                        <a:pt x="1939" y="60"/>
                        <a:pt x="1814" y="173"/>
                      </a:cubicBezTo>
                      <a:cubicBezTo>
                        <a:pt x="1621" y="148"/>
                        <a:pt x="1558" y="200"/>
                        <a:pt x="1510" y="260"/>
                      </a:cubicBezTo>
                      <a:cubicBezTo>
                        <a:pt x="1468" y="259"/>
                        <a:pt x="1193" y="217"/>
                        <a:pt x="1066" y="405"/>
                      </a:cubicBezTo>
                      <a:cubicBezTo>
                        <a:pt x="749" y="367"/>
                        <a:pt x="649" y="591"/>
                        <a:pt x="763" y="800"/>
                      </a:cubicBezTo>
                      <a:cubicBezTo>
                        <a:pt x="698" y="901"/>
                        <a:pt x="631" y="1000"/>
                        <a:pt x="782" y="1191"/>
                      </a:cubicBezTo>
                      <a:cubicBezTo>
                        <a:pt x="729" y="1297"/>
                        <a:pt x="762" y="1413"/>
                        <a:pt x="888" y="1552"/>
                      </a:cubicBezTo>
                      <a:cubicBezTo>
                        <a:pt x="855" y="1702"/>
                        <a:pt x="920" y="1808"/>
                        <a:pt x="1038" y="1890"/>
                      </a:cubicBezTo>
                      <a:cubicBezTo>
                        <a:pt x="1016" y="2095"/>
                        <a:pt x="1225" y="2214"/>
                        <a:pt x="1288" y="2256"/>
                      </a:cubicBezTo>
                      <a:cubicBezTo>
                        <a:pt x="1312" y="2375"/>
                        <a:pt x="1362" y="2488"/>
                        <a:pt x="1602" y="2550"/>
                      </a:cubicBezTo>
                      <a:cubicBezTo>
                        <a:pt x="1641" y="2728"/>
                        <a:pt x="1785" y="2759"/>
                        <a:pt x="1925" y="2796"/>
                      </a:cubicBezTo>
                      <a:cubicBezTo>
                        <a:pt x="1464" y="3064"/>
                        <a:pt x="1069" y="3416"/>
                        <a:pt x="1071" y="4281"/>
                      </a:cubicBezTo>
                      <a:lnTo>
                        <a:pt x="1004" y="4402"/>
                      </a:lnTo>
                      <a:cubicBezTo>
                        <a:pt x="476" y="4723"/>
                        <a:pt x="0" y="5756"/>
                        <a:pt x="744" y="6595"/>
                      </a:cubicBezTo>
                      <a:cubicBezTo>
                        <a:pt x="792" y="6858"/>
                        <a:pt x="873" y="7047"/>
                        <a:pt x="946" y="7256"/>
                      </a:cubicBezTo>
                      <a:cubicBezTo>
                        <a:pt x="1054" y="8097"/>
                        <a:pt x="1762" y="8492"/>
                        <a:pt x="1949" y="8538"/>
                      </a:cubicBezTo>
                      <a:cubicBezTo>
                        <a:pt x="2222" y="8747"/>
                        <a:pt x="2514" y="8944"/>
                        <a:pt x="2908" y="9083"/>
                      </a:cubicBezTo>
                      <a:cubicBezTo>
                        <a:pt x="3280" y="9466"/>
                        <a:pt x="3682" y="9612"/>
                        <a:pt x="4087" y="9612"/>
                      </a:cubicBezTo>
                      <a:cubicBezTo>
                        <a:pt x="4093" y="9612"/>
                        <a:pt x="4099" y="9612"/>
                        <a:pt x="4105" y="9612"/>
                      </a:cubicBezTo>
                      <a:cubicBezTo>
                        <a:pt x="4510" y="9612"/>
                        <a:pt x="4913" y="9466"/>
                        <a:pt x="5284" y="9083"/>
                      </a:cubicBezTo>
                      <a:cubicBezTo>
                        <a:pt x="5679" y="8944"/>
                        <a:pt x="5970" y="8747"/>
                        <a:pt x="6244" y="8538"/>
                      </a:cubicBezTo>
                      <a:cubicBezTo>
                        <a:pt x="6430" y="8492"/>
                        <a:pt x="7138" y="8097"/>
                        <a:pt x="7246" y="7256"/>
                      </a:cubicBezTo>
                      <a:cubicBezTo>
                        <a:pt x="7319" y="7047"/>
                        <a:pt x="7400" y="6858"/>
                        <a:pt x="7449" y="6595"/>
                      </a:cubicBezTo>
                      <a:cubicBezTo>
                        <a:pt x="8192" y="5756"/>
                        <a:pt x="7717" y="4723"/>
                        <a:pt x="7189" y="4402"/>
                      </a:cubicBezTo>
                      <a:lnTo>
                        <a:pt x="7121" y="4281"/>
                      </a:lnTo>
                      <a:cubicBezTo>
                        <a:pt x="7124" y="3416"/>
                        <a:pt x="6728" y="3064"/>
                        <a:pt x="6268" y="2796"/>
                      </a:cubicBezTo>
                      <a:cubicBezTo>
                        <a:pt x="6407" y="2759"/>
                        <a:pt x="6551" y="2728"/>
                        <a:pt x="6591" y="2550"/>
                      </a:cubicBezTo>
                      <a:cubicBezTo>
                        <a:pt x="6830" y="2488"/>
                        <a:pt x="6880" y="2375"/>
                        <a:pt x="6904" y="2256"/>
                      </a:cubicBezTo>
                      <a:cubicBezTo>
                        <a:pt x="6967" y="2214"/>
                        <a:pt x="7177" y="2095"/>
                        <a:pt x="7155" y="1890"/>
                      </a:cubicBezTo>
                      <a:cubicBezTo>
                        <a:pt x="7272" y="1808"/>
                        <a:pt x="7338" y="1702"/>
                        <a:pt x="7304" y="1552"/>
                      </a:cubicBezTo>
                      <a:cubicBezTo>
                        <a:pt x="7431" y="1413"/>
                        <a:pt x="7464" y="1297"/>
                        <a:pt x="7410" y="1191"/>
                      </a:cubicBezTo>
                      <a:cubicBezTo>
                        <a:pt x="7562" y="1000"/>
                        <a:pt x="7495" y="901"/>
                        <a:pt x="7430" y="800"/>
                      </a:cubicBezTo>
                      <a:cubicBezTo>
                        <a:pt x="7543" y="591"/>
                        <a:pt x="7443" y="367"/>
                        <a:pt x="7126" y="405"/>
                      </a:cubicBezTo>
                      <a:cubicBezTo>
                        <a:pt x="7000" y="217"/>
                        <a:pt x="6725" y="259"/>
                        <a:pt x="6682" y="260"/>
                      </a:cubicBezTo>
                      <a:cubicBezTo>
                        <a:pt x="6635" y="200"/>
                        <a:pt x="6572" y="148"/>
                        <a:pt x="6379" y="173"/>
                      </a:cubicBezTo>
                      <a:cubicBezTo>
                        <a:pt x="6253" y="60"/>
                        <a:pt x="6113" y="79"/>
                        <a:pt x="5969" y="135"/>
                      </a:cubicBezTo>
                      <a:cubicBezTo>
                        <a:pt x="5797" y="0"/>
                        <a:pt x="5684" y="108"/>
                        <a:pt x="5554" y="149"/>
                      </a:cubicBezTo>
                      <a:cubicBezTo>
                        <a:pt x="5347" y="81"/>
                        <a:pt x="5299" y="174"/>
                        <a:pt x="5197" y="212"/>
                      </a:cubicBezTo>
                      <a:cubicBezTo>
                        <a:pt x="4971" y="164"/>
                        <a:pt x="4902" y="268"/>
                        <a:pt x="4794" y="378"/>
                      </a:cubicBezTo>
                      <a:lnTo>
                        <a:pt x="4667" y="376"/>
                      </a:lnTo>
                      <a:cubicBezTo>
                        <a:pt x="4326" y="577"/>
                        <a:pt x="4156" y="987"/>
                        <a:pt x="4096" y="1197"/>
                      </a:cubicBezTo>
                      <a:cubicBezTo>
                        <a:pt x="4036" y="987"/>
                        <a:pt x="3867" y="577"/>
                        <a:pt x="3525" y="376"/>
                      </a:cubicBezTo>
                      <a:lnTo>
                        <a:pt x="3399" y="378"/>
                      </a:lnTo>
                      <a:cubicBezTo>
                        <a:pt x="3290" y="268"/>
                        <a:pt x="3222" y="164"/>
                        <a:pt x="2995" y="212"/>
                      </a:cubicBezTo>
                      <a:cubicBezTo>
                        <a:pt x="2893" y="174"/>
                        <a:pt x="2846" y="81"/>
                        <a:pt x="2638" y="149"/>
                      </a:cubicBezTo>
                      <a:cubicBezTo>
                        <a:pt x="2553" y="122"/>
                        <a:pt x="2475" y="66"/>
                        <a:pt x="2383" y="6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22"/>
                <p:cNvSpPr>
                  <a:spLocks/>
                </p:cNvSpPr>
                <p:nvPr/>
              </p:nvSpPr>
              <p:spPr bwMode="auto">
                <a:xfrm>
                  <a:off x="8301038" y="4833938"/>
                  <a:ext cx="376238" cy="280988"/>
                </a:xfrm>
                <a:custGeom>
                  <a:avLst/>
                  <a:gdLst>
                    <a:gd name="T0" fmla="*/ 759 w 3258"/>
                    <a:gd name="T1" fmla="*/ 643 h 2429"/>
                    <a:gd name="T2" fmla="*/ 2480 w 3258"/>
                    <a:gd name="T3" fmla="*/ 1810 h 2429"/>
                    <a:gd name="T4" fmla="*/ 1280 w 3258"/>
                    <a:gd name="T5" fmla="*/ 2413 h 2429"/>
                    <a:gd name="T6" fmla="*/ 1403 w 3258"/>
                    <a:gd name="T7" fmla="*/ 2304 h 2429"/>
                    <a:gd name="T8" fmla="*/ 906 w 3258"/>
                    <a:gd name="T9" fmla="*/ 2201 h 2429"/>
                    <a:gd name="T10" fmla="*/ 1036 w 3258"/>
                    <a:gd name="T11" fmla="*/ 2124 h 2429"/>
                    <a:gd name="T12" fmla="*/ 588 w 3258"/>
                    <a:gd name="T13" fmla="*/ 1938 h 2429"/>
                    <a:gd name="T14" fmla="*/ 771 w 3258"/>
                    <a:gd name="T15" fmla="*/ 1899 h 2429"/>
                    <a:gd name="T16" fmla="*/ 342 w 3258"/>
                    <a:gd name="T17" fmla="*/ 1634 h 2429"/>
                    <a:gd name="T18" fmla="*/ 525 w 3258"/>
                    <a:gd name="T19" fmla="*/ 1605 h 2429"/>
                    <a:gd name="T20" fmla="*/ 180 w 3258"/>
                    <a:gd name="T21" fmla="*/ 1326 h 2429"/>
                    <a:gd name="T22" fmla="*/ 359 w 3258"/>
                    <a:gd name="T23" fmla="*/ 1309 h 2429"/>
                    <a:gd name="T24" fmla="*/ 65 w 3258"/>
                    <a:gd name="T25" fmla="*/ 986 h 2429"/>
                    <a:gd name="T26" fmla="*/ 270 w 3258"/>
                    <a:gd name="T27" fmla="*/ 983 h 2429"/>
                    <a:gd name="T28" fmla="*/ 0 w 3258"/>
                    <a:gd name="T29" fmla="*/ 675 h 2429"/>
                    <a:gd name="T30" fmla="*/ 190 w 3258"/>
                    <a:gd name="T31" fmla="*/ 675 h 2429"/>
                    <a:gd name="T32" fmla="*/ 19 w 3258"/>
                    <a:gd name="T33" fmla="*/ 335 h 2429"/>
                    <a:gd name="T34" fmla="*/ 458 w 3258"/>
                    <a:gd name="T35" fmla="*/ 320 h 2429"/>
                    <a:gd name="T36" fmla="*/ 347 w 3258"/>
                    <a:gd name="T37" fmla="*/ 207 h 2429"/>
                    <a:gd name="T38" fmla="*/ 831 w 3258"/>
                    <a:gd name="T39" fmla="*/ 255 h 2429"/>
                    <a:gd name="T40" fmla="*/ 759 w 3258"/>
                    <a:gd name="T41" fmla="*/ 91 h 2429"/>
                    <a:gd name="T42" fmla="*/ 1164 w 3258"/>
                    <a:gd name="T43" fmla="*/ 193 h 2429"/>
                    <a:gd name="T44" fmla="*/ 1070 w 3258"/>
                    <a:gd name="T45" fmla="*/ 17 h 2429"/>
                    <a:gd name="T46" fmla="*/ 1494 w 3258"/>
                    <a:gd name="T47" fmla="*/ 183 h 2429"/>
                    <a:gd name="T48" fmla="*/ 1451 w 3258"/>
                    <a:gd name="T49" fmla="*/ 0 h 2429"/>
                    <a:gd name="T50" fmla="*/ 1807 w 3258"/>
                    <a:gd name="T51" fmla="*/ 229 h 2429"/>
                    <a:gd name="T52" fmla="*/ 1829 w 3258"/>
                    <a:gd name="T53" fmla="*/ 50 h 2429"/>
                    <a:gd name="T54" fmla="*/ 2114 w 3258"/>
                    <a:gd name="T55" fmla="*/ 299 h 2429"/>
                    <a:gd name="T56" fmla="*/ 2159 w 3258"/>
                    <a:gd name="T57" fmla="*/ 123 h 2429"/>
                    <a:gd name="T58" fmla="*/ 2468 w 3258"/>
                    <a:gd name="T59" fmla="*/ 446 h 2429"/>
                    <a:gd name="T60" fmla="*/ 2521 w 3258"/>
                    <a:gd name="T61" fmla="*/ 304 h 2429"/>
                    <a:gd name="T62" fmla="*/ 2632 w 3258"/>
                    <a:gd name="T63" fmla="*/ 1641 h 2429"/>
                    <a:gd name="T64" fmla="*/ 75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759" y="643"/>
                      </a:moveTo>
                      <a:cubicBezTo>
                        <a:pt x="1665" y="1110"/>
                        <a:pt x="2192" y="1488"/>
                        <a:pt x="2480" y="1810"/>
                      </a:cubicBezTo>
                      <a:cubicBezTo>
                        <a:pt x="2332" y="2402"/>
                        <a:pt x="1561" y="2429"/>
                        <a:pt x="1280" y="2413"/>
                      </a:cubicBezTo>
                      <a:cubicBezTo>
                        <a:pt x="1337" y="2386"/>
                        <a:pt x="1385" y="2354"/>
                        <a:pt x="1403" y="2304"/>
                      </a:cubicBezTo>
                      <a:cubicBezTo>
                        <a:pt x="1332" y="2254"/>
                        <a:pt x="1081" y="2299"/>
                        <a:pt x="906" y="2201"/>
                      </a:cubicBezTo>
                      <a:cubicBezTo>
                        <a:pt x="973" y="2187"/>
                        <a:pt x="1005" y="2173"/>
                        <a:pt x="1036" y="2124"/>
                      </a:cubicBezTo>
                      <a:cubicBezTo>
                        <a:pt x="871" y="2071"/>
                        <a:pt x="693" y="2025"/>
                        <a:pt x="588" y="1938"/>
                      </a:cubicBezTo>
                      <a:cubicBezTo>
                        <a:pt x="644" y="1939"/>
                        <a:pt x="697" y="1951"/>
                        <a:pt x="771" y="1899"/>
                      </a:cubicBezTo>
                      <a:cubicBezTo>
                        <a:pt x="623" y="1819"/>
                        <a:pt x="465" y="1756"/>
                        <a:pt x="342" y="1634"/>
                      </a:cubicBezTo>
                      <a:cubicBezTo>
                        <a:pt x="418" y="1632"/>
                        <a:pt x="501" y="1633"/>
                        <a:pt x="525" y="1605"/>
                      </a:cubicBezTo>
                      <a:cubicBezTo>
                        <a:pt x="389" y="1521"/>
                        <a:pt x="275" y="1428"/>
                        <a:pt x="180" y="1326"/>
                      </a:cubicBezTo>
                      <a:cubicBezTo>
                        <a:pt x="288" y="1339"/>
                        <a:pt x="333" y="1327"/>
                        <a:pt x="359" y="1309"/>
                      </a:cubicBezTo>
                      <a:cubicBezTo>
                        <a:pt x="256" y="1204"/>
                        <a:pt x="126" y="1115"/>
                        <a:pt x="65" y="986"/>
                      </a:cubicBezTo>
                      <a:cubicBezTo>
                        <a:pt x="144" y="1013"/>
                        <a:pt x="217" y="1024"/>
                        <a:pt x="270" y="983"/>
                      </a:cubicBezTo>
                      <a:cubicBezTo>
                        <a:pt x="235" y="905"/>
                        <a:pt x="85" y="858"/>
                        <a:pt x="0" y="675"/>
                      </a:cubicBezTo>
                      <a:cubicBezTo>
                        <a:pt x="83" y="683"/>
                        <a:pt x="172" y="693"/>
                        <a:pt x="190" y="675"/>
                      </a:cubicBezTo>
                      <a:cubicBezTo>
                        <a:pt x="151" y="516"/>
                        <a:pt x="84" y="427"/>
                        <a:pt x="19" y="335"/>
                      </a:cubicBezTo>
                      <a:cubicBezTo>
                        <a:pt x="198" y="332"/>
                        <a:pt x="470" y="336"/>
                        <a:pt x="458" y="320"/>
                      </a:cubicBezTo>
                      <a:lnTo>
                        <a:pt x="347" y="207"/>
                      </a:lnTo>
                      <a:cubicBezTo>
                        <a:pt x="522" y="160"/>
                        <a:pt x="701" y="215"/>
                        <a:pt x="831" y="255"/>
                      </a:cubicBezTo>
                      <a:cubicBezTo>
                        <a:pt x="890" y="209"/>
                        <a:pt x="830" y="151"/>
                        <a:pt x="759" y="91"/>
                      </a:cubicBezTo>
                      <a:cubicBezTo>
                        <a:pt x="908" y="111"/>
                        <a:pt x="1042" y="145"/>
                        <a:pt x="1164" y="193"/>
                      </a:cubicBezTo>
                      <a:cubicBezTo>
                        <a:pt x="1229" y="134"/>
                        <a:pt x="1122" y="75"/>
                        <a:pt x="1070" y="17"/>
                      </a:cubicBezTo>
                      <a:cubicBezTo>
                        <a:pt x="1300" y="60"/>
                        <a:pt x="1397" y="122"/>
                        <a:pt x="1494" y="183"/>
                      </a:cubicBezTo>
                      <a:cubicBezTo>
                        <a:pt x="1564" y="116"/>
                        <a:pt x="1498" y="58"/>
                        <a:pt x="1451" y="0"/>
                      </a:cubicBezTo>
                      <a:cubicBezTo>
                        <a:pt x="1624" y="64"/>
                        <a:pt x="1713" y="147"/>
                        <a:pt x="1807" y="229"/>
                      </a:cubicBezTo>
                      <a:cubicBezTo>
                        <a:pt x="1839" y="186"/>
                        <a:pt x="1888" y="154"/>
                        <a:pt x="1829" y="50"/>
                      </a:cubicBezTo>
                      <a:cubicBezTo>
                        <a:pt x="1952" y="121"/>
                        <a:pt x="2045" y="205"/>
                        <a:pt x="2114" y="299"/>
                      </a:cubicBezTo>
                      <a:cubicBezTo>
                        <a:pt x="2190" y="250"/>
                        <a:pt x="2159" y="184"/>
                        <a:pt x="2159" y="123"/>
                      </a:cubicBezTo>
                      <a:cubicBezTo>
                        <a:pt x="2287" y="227"/>
                        <a:pt x="2369" y="338"/>
                        <a:pt x="2468" y="446"/>
                      </a:cubicBezTo>
                      <a:cubicBezTo>
                        <a:pt x="2488" y="431"/>
                        <a:pt x="2506" y="382"/>
                        <a:pt x="2521" y="304"/>
                      </a:cubicBezTo>
                      <a:cubicBezTo>
                        <a:pt x="2826" y="600"/>
                        <a:pt x="3258" y="1346"/>
                        <a:pt x="2632" y="1641"/>
                      </a:cubicBezTo>
                      <a:cubicBezTo>
                        <a:pt x="2100" y="1202"/>
                        <a:pt x="1464" y="883"/>
                        <a:pt x="75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823"/>
                <p:cNvSpPr>
                  <a:spLocks/>
                </p:cNvSpPr>
                <p:nvPr/>
              </p:nvSpPr>
              <p:spPr bwMode="auto">
                <a:xfrm>
                  <a:off x="8655050" y="4833938"/>
                  <a:ext cx="377825" cy="280988"/>
                </a:xfrm>
                <a:custGeom>
                  <a:avLst/>
                  <a:gdLst>
                    <a:gd name="T0" fmla="*/ 2499 w 3258"/>
                    <a:gd name="T1" fmla="*/ 643 h 2429"/>
                    <a:gd name="T2" fmla="*/ 778 w 3258"/>
                    <a:gd name="T3" fmla="*/ 1810 h 2429"/>
                    <a:gd name="T4" fmla="*/ 1978 w 3258"/>
                    <a:gd name="T5" fmla="*/ 2413 h 2429"/>
                    <a:gd name="T6" fmla="*/ 1855 w 3258"/>
                    <a:gd name="T7" fmla="*/ 2304 h 2429"/>
                    <a:gd name="T8" fmla="*/ 2352 w 3258"/>
                    <a:gd name="T9" fmla="*/ 2201 h 2429"/>
                    <a:gd name="T10" fmla="*/ 2222 w 3258"/>
                    <a:gd name="T11" fmla="*/ 2124 h 2429"/>
                    <a:gd name="T12" fmla="*/ 2670 w 3258"/>
                    <a:gd name="T13" fmla="*/ 1938 h 2429"/>
                    <a:gd name="T14" fmla="*/ 2487 w 3258"/>
                    <a:gd name="T15" fmla="*/ 1899 h 2429"/>
                    <a:gd name="T16" fmla="*/ 2916 w 3258"/>
                    <a:gd name="T17" fmla="*/ 1634 h 2429"/>
                    <a:gd name="T18" fmla="*/ 2733 w 3258"/>
                    <a:gd name="T19" fmla="*/ 1605 h 2429"/>
                    <a:gd name="T20" fmla="*/ 3078 w 3258"/>
                    <a:gd name="T21" fmla="*/ 1326 h 2429"/>
                    <a:gd name="T22" fmla="*/ 2899 w 3258"/>
                    <a:gd name="T23" fmla="*/ 1309 h 2429"/>
                    <a:gd name="T24" fmla="*/ 3193 w 3258"/>
                    <a:gd name="T25" fmla="*/ 986 h 2429"/>
                    <a:gd name="T26" fmla="*/ 2988 w 3258"/>
                    <a:gd name="T27" fmla="*/ 983 h 2429"/>
                    <a:gd name="T28" fmla="*/ 3258 w 3258"/>
                    <a:gd name="T29" fmla="*/ 675 h 2429"/>
                    <a:gd name="T30" fmla="*/ 3068 w 3258"/>
                    <a:gd name="T31" fmla="*/ 675 h 2429"/>
                    <a:gd name="T32" fmla="*/ 3239 w 3258"/>
                    <a:gd name="T33" fmla="*/ 335 h 2429"/>
                    <a:gd name="T34" fmla="*/ 2800 w 3258"/>
                    <a:gd name="T35" fmla="*/ 320 h 2429"/>
                    <a:gd name="T36" fmla="*/ 2911 w 3258"/>
                    <a:gd name="T37" fmla="*/ 207 h 2429"/>
                    <a:gd name="T38" fmla="*/ 2427 w 3258"/>
                    <a:gd name="T39" fmla="*/ 255 h 2429"/>
                    <a:gd name="T40" fmla="*/ 2499 w 3258"/>
                    <a:gd name="T41" fmla="*/ 91 h 2429"/>
                    <a:gd name="T42" fmla="*/ 2094 w 3258"/>
                    <a:gd name="T43" fmla="*/ 193 h 2429"/>
                    <a:gd name="T44" fmla="*/ 2188 w 3258"/>
                    <a:gd name="T45" fmla="*/ 17 h 2429"/>
                    <a:gd name="T46" fmla="*/ 1764 w 3258"/>
                    <a:gd name="T47" fmla="*/ 183 h 2429"/>
                    <a:gd name="T48" fmla="*/ 1807 w 3258"/>
                    <a:gd name="T49" fmla="*/ 0 h 2429"/>
                    <a:gd name="T50" fmla="*/ 1450 w 3258"/>
                    <a:gd name="T51" fmla="*/ 229 h 2429"/>
                    <a:gd name="T52" fmla="*/ 1429 w 3258"/>
                    <a:gd name="T53" fmla="*/ 50 h 2429"/>
                    <a:gd name="T54" fmla="*/ 1144 w 3258"/>
                    <a:gd name="T55" fmla="*/ 299 h 2429"/>
                    <a:gd name="T56" fmla="*/ 1098 w 3258"/>
                    <a:gd name="T57" fmla="*/ 123 h 2429"/>
                    <a:gd name="T58" fmla="*/ 790 w 3258"/>
                    <a:gd name="T59" fmla="*/ 446 h 2429"/>
                    <a:gd name="T60" fmla="*/ 737 w 3258"/>
                    <a:gd name="T61" fmla="*/ 304 h 2429"/>
                    <a:gd name="T62" fmla="*/ 626 w 3258"/>
                    <a:gd name="T63" fmla="*/ 1641 h 2429"/>
                    <a:gd name="T64" fmla="*/ 2499 w 3258"/>
                    <a:gd name="T65" fmla="*/ 643 h 2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58" h="2429">
                      <a:moveTo>
                        <a:pt x="2499" y="643"/>
                      </a:moveTo>
                      <a:cubicBezTo>
                        <a:pt x="1593" y="1110"/>
                        <a:pt x="1066" y="1488"/>
                        <a:pt x="778" y="1810"/>
                      </a:cubicBezTo>
                      <a:cubicBezTo>
                        <a:pt x="926" y="2402"/>
                        <a:pt x="1696" y="2429"/>
                        <a:pt x="1978" y="2413"/>
                      </a:cubicBezTo>
                      <a:cubicBezTo>
                        <a:pt x="1921" y="2386"/>
                        <a:pt x="1872" y="2354"/>
                        <a:pt x="1855" y="2304"/>
                      </a:cubicBezTo>
                      <a:cubicBezTo>
                        <a:pt x="1926" y="2254"/>
                        <a:pt x="2177" y="2299"/>
                        <a:pt x="2352" y="2201"/>
                      </a:cubicBezTo>
                      <a:cubicBezTo>
                        <a:pt x="2285" y="2187"/>
                        <a:pt x="2253" y="2173"/>
                        <a:pt x="2222" y="2124"/>
                      </a:cubicBezTo>
                      <a:cubicBezTo>
                        <a:pt x="2387" y="2071"/>
                        <a:pt x="2565" y="2025"/>
                        <a:pt x="2670" y="1938"/>
                      </a:cubicBezTo>
                      <a:cubicBezTo>
                        <a:pt x="2614" y="1939"/>
                        <a:pt x="2561" y="1951"/>
                        <a:pt x="2487" y="1899"/>
                      </a:cubicBezTo>
                      <a:cubicBezTo>
                        <a:pt x="2635" y="1819"/>
                        <a:pt x="2793" y="1756"/>
                        <a:pt x="2916" y="1634"/>
                      </a:cubicBezTo>
                      <a:cubicBezTo>
                        <a:pt x="2839" y="1632"/>
                        <a:pt x="2757" y="1633"/>
                        <a:pt x="2733" y="1605"/>
                      </a:cubicBezTo>
                      <a:cubicBezTo>
                        <a:pt x="2868" y="1521"/>
                        <a:pt x="2983" y="1428"/>
                        <a:pt x="3078" y="1326"/>
                      </a:cubicBezTo>
                      <a:cubicBezTo>
                        <a:pt x="2970" y="1339"/>
                        <a:pt x="2925" y="1327"/>
                        <a:pt x="2899" y="1309"/>
                      </a:cubicBezTo>
                      <a:cubicBezTo>
                        <a:pt x="3002" y="1204"/>
                        <a:pt x="3131" y="1115"/>
                        <a:pt x="3193" y="986"/>
                      </a:cubicBezTo>
                      <a:cubicBezTo>
                        <a:pt x="3114" y="1013"/>
                        <a:pt x="3041" y="1024"/>
                        <a:pt x="2988" y="983"/>
                      </a:cubicBezTo>
                      <a:cubicBezTo>
                        <a:pt x="3023" y="905"/>
                        <a:pt x="3172" y="858"/>
                        <a:pt x="3258" y="675"/>
                      </a:cubicBezTo>
                      <a:cubicBezTo>
                        <a:pt x="3175" y="683"/>
                        <a:pt x="3086" y="693"/>
                        <a:pt x="3068" y="675"/>
                      </a:cubicBezTo>
                      <a:cubicBezTo>
                        <a:pt x="3107" y="516"/>
                        <a:pt x="3174" y="427"/>
                        <a:pt x="3239" y="335"/>
                      </a:cubicBezTo>
                      <a:cubicBezTo>
                        <a:pt x="3060" y="332"/>
                        <a:pt x="2788" y="336"/>
                        <a:pt x="2800" y="320"/>
                      </a:cubicBezTo>
                      <a:lnTo>
                        <a:pt x="2911" y="207"/>
                      </a:lnTo>
                      <a:cubicBezTo>
                        <a:pt x="2736" y="160"/>
                        <a:pt x="2557" y="215"/>
                        <a:pt x="2427" y="255"/>
                      </a:cubicBezTo>
                      <a:cubicBezTo>
                        <a:pt x="2368" y="209"/>
                        <a:pt x="2428" y="151"/>
                        <a:pt x="2499" y="91"/>
                      </a:cubicBezTo>
                      <a:cubicBezTo>
                        <a:pt x="2350" y="111"/>
                        <a:pt x="2216" y="145"/>
                        <a:pt x="2094" y="193"/>
                      </a:cubicBezTo>
                      <a:cubicBezTo>
                        <a:pt x="2029" y="134"/>
                        <a:pt x="2136" y="75"/>
                        <a:pt x="2188" y="17"/>
                      </a:cubicBezTo>
                      <a:cubicBezTo>
                        <a:pt x="1958" y="60"/>
                        <a:pt x="1861" y="122"/>
                        <a:pt x="1764" y="183"/>
                      </a:cubicBezTo>
                      <a:cubicBezTo>
                        <a:pt x="1694" y="116"/>
                        <a:pt x="1760" y="58"/>
                        <a:pt x="1807" y="0"/>
                      </a:cubicBezTo>
                      <a:cubicBezTo>
                        <a:pt x="1634" y="64"/>
                        <a:pt x="1544" y="147"/>
                        <a:pt x="1450" y="229"/>
                      </a:cubicBezTo>
                      <a:cubicBezTo>
                        <a:pt x="1419" y="186"/>
                        <a:pt x="1369" y="154"/>
                        <a:pt x="1429" y="50"/>
                      </a:cubicBezTo>
                      <a:cubicBezTo>
                        <a:pt x="1306" y="121"/>
                        <a:pt x="1213" y="205"/>
                        <a:pt x="1144" y="299"/>
                      </a:cubicBezTo>
                      <a:cubicBezTo>
                        <a:pt x="1068" y="250"/>
                        <a:pt x="1099" y="184"/>
                        <a:pt x="1098" y="123"/>
                      </a:cubicBezTo>
                      <a:cubicBezTo>
                        <a:pt x="970" y="227"/>
                        <a:pt x="889" y="338"/>
                        <a:pt x="790" y="446"/>
                      </a:cubicBezTo>
                      <a:cubicBezTo>
                        <a:pt x="770" y="431"/>
                        <a:pt x="752" y="382"/>
                        <a:pt x="737" y="304"/>
                      </a:cubicBezTo>
                      <a:cubicBezTo>
                        <a:pt x="432" y="600"/>
                        <a:pt x="0" y="1346"/>
                        <a:pt x="626" y="1641"/>
                      </a:cubicBezTo>
                      <a:cubicBezTo>
                        <a:pt x="1158" y="1202"/>
                        <a:pt x="1794" y="883"/>
                        <a:pt x="2499" y="6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Oval 824"/>
                <p:cNvSpPr>
                  <a:spLocks noChangeArrowheads="1"/>
                </p:cNvSpPr>
                <p:nvPr/>
              </p:nvSpPr>
              <p:spPr bwMode="auto">
                <a:xfrm>
                  <a:off x="8542338" y="5489575"/>
                  <a:ext cx="250825" cy="231775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25"/>
                <p:cNvSpPr>
                  <a:spLocks/>
                </p:cNvSpPr>
                <p:nvPr/>
              </p:nvSpPr>
              <p:spPr bwMode="auto">
                <a:xfrm>
                  <a:off x="8388350" y="5241925"/>
                  <a:ext cx="268288" cy="288925"/>
                </a:xfrm>
                <a:custGeom>
                  <a:avLst/>
                  <a:gdLst>
                    <a:gd name="T0" fmla="*/ 1797 w 2328"/>
                    <a:gd name="T1" fmla="*/ 294 h 2505"/>
                    <a:gd name="T2" fmla="*/ 1978 w 2328"/>
                    <a:gd name="T3" fmla="*/ 1786 h 2505"/>
                    <a:gd name="T4" fmla="*/ 531 w 2328"/>
                    <a:gd name="T5" fmla="*/ 2211 h 2505"/>
                    <a:gd name="T6" fmla="*/ 350 w 2328"/>
                    <a:gd name="T7" fmla="*/ 719 h 2505"/>
                    <a:gd name="T8" fmla="*/ 1797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1797" y="294"/>
                      </a:moveTo>
                      <a:cubicBezTo>
                        <a:pt x="2247" y="589"/>
                        <a:pt x="2328" y="1257"/>
                        <a:pt x="1978" y="1786"/>
                      </a:cubicBezTo>
                      <a:cubicBezTo>
                        <a:pt x="1629" y="2315"/>
                        <a:pt x="981" y="2505"/>
                        <a:pt x="531" y="2211"/>
                      </a:cubicBezTo>
                      <a:cubicBezTo>
                        <a:pt x="81" y="1916"/>
                        <a:pt x="0" y="1248"/>
                        <a:pt x="350" y="719"/>
                      </a:cubicBezTo>
                      <a:cubicBezTo>
                        <a:pt x="700" y="190"/>
                        <a:pt x="1348" y="0"/>
                        <a:pt x="1797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26"/>
                <p:cNvSpPr>
                  <a:spLocks/>
                </p:cNvSpPr>
                <p:nvPr/>
              </p:nvSpPr>
              <p:spPr bwMode="auto">
                <a:xfrm>
                  <a:off x="8674100" y="5235575"/>
                  <a:ext cx="269875" cy="288925"/>
                </a:xfrm>
                <a:custGeom>
                  <a:avLst/>
                  <a:gdLst>
                    <a:gd name="T0" fmla="*/ 531 w 2328"/>
                    <a:gd name="T1" fmla="*/ 294 h 2505"/>
                    <a:gd name="T2" fmla="*/ 350 w 2328"/>
                    <a:gd name="T3" fmla="*/ 1786 h 2505"/>
                    <a:gd name="T4" fmla="*/ 1797 w 2328"/>
                    <a:gd name="T5" fmla="*/ 2210 h 2505"/>
                    <a:gd name="T6" fmla="*/ 1978 w 2328"/>
                    <a:gd name="T7" fmla="*/ 719 h 2505"/>
                    <a:gd name="T8" fmla="*/ 531 w 2328"/>
                    <a:gd name="T9" fmla="*/ 294 h 2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8" h="2505">
                      <a:moveTo>
                        <a:pt x="531" y="294"/>
                      </a:moveTo>
                      <a:cubicBezTo>
                        <a:pt x="81" y="589"/>
                        <a:pt x="0" y="1257"/>
                        <a:pt x="350" y="1786"/>
                      </a:cubicBezTo>
                      <a:cubicBezTo>
                        <a:pt x="700" y="2315"/>
                        <a:pt x="1348" y="2505"/>
                        <a:pt x="1797" y="2210"/>
                      </a:cubicBezTo>
                      <a:cubicBezTo>
                        <a:pt x="2247" y="1916"/>
                        <a:pt x="2328" y="1248"/>
                        <a:pt x="1978" y="719"/>
                      </a:cubicBezTo>
                      <a:cubicBezTo>
                        <a:pt x="1629" y="190"/>
                        <a:pt x="981" y="0"/>
                        <a:pt x="531" y="29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27"/>
                <p:cNvSpPr>
                  <a:spLocks/>
                </p:cNvSpPr>
                <p:nvPr/>
              </p:nvSpPr>
              <p:spPr bwMode="auto">
                <a:xfrm>
                  <a:off x="8242300" y="5316538"/>
                  <a:ext cx="149225" cy="247650"/>
                </a:xfrm>
                <a:custGeom>
                  <a:avLst/>
                  <a:gdLst>
                    <a:gd name="T0" fmla="*/ 805 w 1291"/>
                    <a:gd name="T1" fmla="*/ 130 h 2139"/>
                    <a:gd name="T2" fmla="*/ 574 w 1291"/>
                    <a:gd name="T3" fmla="*/ 1963 h 2139"/>
                    <a:gd name="T4" fmla="*/ 805 w 1291"/>
                    <a:gd name="T5" fmla="*/ 130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805" y="130"/>
                      </a:moveTo>
                      <a:cubicBezTo>
                        <a:pt x="1291" y="0"/>
                        <a:pt x="969" y="2139"/>
                        <a:pt x="574" y="1963"/>
                      </a:cubicBezTo>
                      <a:cubicBezTo>
                        <a:pt x="140" y="1614"/>
                        <a:pt x="0" y="590"/>
                        <a:pt x="805" y="1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28"/>
                <p:cNvSpPr>
                  <a:spLocks/>
                </p:cNvSpPr>
                <p:nvPr/>
              </p:nvSpPr>
              <p:spPr bwMode="auto">
                <a:xfrm>
                  <a:off x="8928100" y="5313363"/>
                  <a:ext cx="149225" cy="247650"/>
                </a:xfrm>
                <a:custGeom>
                  <a:avLst/>
                  <a:gdLst>
                    <a:gd name="T0" fmla="*/ 485 w 1291"/>
                    <a:gd name="T1" fmla="*/ 131 h 2139"/>
                    <a:gd name="T2" fmla="*/ 716 w 1291"/>
                    <a:gd name="T3" fmla="*/ 1964 h 2139"/>
                    <a:gd name="T4" fmla="*/ 485 w 1291"/>
                    <a:gd name="T5" fmla="*/ 131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91" h="2139">
                      <a:moveTo>
                        <a:pt x="485" y="131"/>
                      </a:moveTo>
                      <a:cubicBezTo>
                        <a:pt x="0" y="0"/>
                        <a:pt x="321" y="2139"/>
                        <a:pt x="716" y="1964"/>
                      </a:cubicBezTo>
                      <a:cubicBezTo>
                        <a:pt x="1151" y="1614"/>
                        <a:pt x="1291" y="591"/>
                        <a:pt x="485" y="1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29"/>
                <p:cNvSpPr>
                  <a:spLocks/>
                </p:cNvSpPr>
                <p:nvPr/>
              </p:nvSpPr>
              <p:spPr bwMode="auto">
                <a:xfrm>
                  <a:off x="8758238" y="5127625"/>
                  <a:ext cx="212725" cy="203200"/>
                </a:xfrm>
                <a:custGeom>
                  <a:avLst/>
                  <a:gdLst>
                    <a:gd name="T0" fmla="*/ 309 w 1844"/>
                    <a:gd name="T1" fmla="*/ 141 h 1754"/>
                    <a:gd name="T2" fmla="*/ 1816 w 1844"/>
                    <a:gd name="T3" fmla="*/ 1406 h 1754"/>
                    <a:gd name="T4" fmla="*/ 309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309" y="141"/>
                      </a:moveTo>
                      <a:cubicBezTo>
                        <a:pt x="1147" y="0"/>
                        <a:pt x="1844" y="497"/>
                        <a:pt x="1816" y="1406"/>
                      </a:cubicBezTo>
                      <a:cubicBezTo>
                        <a:pt x="1788" y="1754"/>
                        <a:pt x="0" y="193"/>
                        <a:pt x="309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30"/>
                <p:cNvSpPr>
                  <a:spLocks/>
                </p:cNvSpPr>
                <p:nvPr/>
              </p:nvSpPr>
              <p:spPr bwMode="auto">
                <a:xfrm>
                  <a:off x="8348663" y="5124450"/>
                  <a:ext cx="212725" cy="203200"/>
                </a:xfrm>
                <a:custGeom>
                  <a:avLst/>
                  <a:gdLst>
                    <a:gd name="T0" fmla="*/ 1535 w 1844"/>
                    <a:gd name="T1" fmla="*/ 141 h 1754"/>
                    <a:gd name="T2" fmla="*/ 28 w 1844"/>
                    <a:gd name="T3" fmla="*/ 1406 h 1754"/>
                    <a:gd name="T4" fmla="*/ 1535 w 1844"/>
                    <a:gd name="T5" fmla="*/ 141 h 17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44" h="1754">
                      <a:moveTo>
                        <a:pt x="1535" y="141"/>
                      </a:moveTo>
                      <a:cubicBezTo>
                        <a:pt x="697" y="0"/>
                        <a:pt x="0" y="498"/>
                        <a:pt x="28" y="1406"/>
                      </a:cubicBezTo>
                      <a:cubicBezTo>
                        <a:pt x="56" y="1754"/>
                        <a:pt x="1844" y="193"/>
                        <a:pt x="1535" y="1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31"/>
                <p:cNvSpPr>
                  <a:spLocks/>
                </p:cNvSpPr>
                <p:nvPr/>
              </p:nvSpPr>
              <p:spPr bwMode="auto">
                <a:xfrm>
                  <a:off x="8551863" y="5114925"/>
                  <a:ext cx="228600" cy="134938"/>
                </a:xfrm>
                <a:custGeom>
                  <a:avLst/>
                  <a:gdLst>
                    <a:gd name="T0" fmla="*/ 983 w 1976"/>
                    <a:gd name="T1" fmla="*/ 13 h 1167"/>
                    <a:gd name="T2" fmla="*/ 2 w 1976"/>
                    <a:gd name="T3" fmla="*/ 607 h 1167"/>
                    <a:gd name="T4" fmla="*/ 986 w 1976"/>
                    <a:gd name="T5" fmla="*/ 1162 h 1167"/>
                    <a:gd name="T6" fmla="*/ 1973 w 1976"/>
                    <a:gd name="T7" fmla="*/ 661 h 1167"/>
                    <a:gd name="T8" fmla="*/ 983 w 1976"/>
                    <a:gd name="T9" fmla="*/ 13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6" h="1167">
                      <a:moveTo>
                        <a:pt x="983" y="13"/>
                      </a:moveTo>
                      <a:cubicBezTo>
                        <a:pt x="483" y="0"/>
                        <a:pt x="3" y="385"/>
                        <a:pt x="2" y="607"/>
                      </a:cubicBezTo>
                      <a:cubicBezTo>
                        <a:pt x="0" y="878"/>
                        <a:pt x="397" y="1155"/>
                        <a:pt x="986" y="1162"/>
                      </a:cubicBezTo>
                      <a:cubicBezTo>
                        <a:pt x="1588" y="1167"/>
                        <a:pt x="1972" y="940"/>
                        <a:pt x="1973" y="661"/>
                      </a:cubicBezTo>
                      <a:cubicBezTo>
                        <a:pt x="1976" y="344"/>
                        <a:pt x="1426" y="9"/>
                        <a:pt x="983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32"/>
                <p:cNvSpPr>
                  <a:spLocks/>
                </p:cNvSpPr>
                <p:nvPr/>
              </p:nvSpPr>
              <p:spPr bwMode="auto">
                <a:xfrm>
                  <a:off x="8542338" y="5756275"/>
                  <a:ext cx="246063" cy="122238"/>
                </a:xfrm>
                <a:custGeom>
                  <a:avLst/>
                  <a:gdLst>
                    <a:gd name="T0" fmla="*/ 1098 w 2127"/>
                    <a:gd name="T1" fmla="*/ 19 h 1055"/>
                    <a:gd name="T2" fmla="*/ 2120 w 2127"/>
                    <a:gd name="T3" fmla="*/ 371 h 1055"/>
                    <a:gd name="T4" fmla="*/ 1069 w 2127"/>
                    <a:gd name="T5" fmla="*/ 1031 h 1055"/>
                    <a:gd name="T6" fmla="*/ 9 w 2127"/>
                    <a:gd name="T7" fmla="*/ 429 h 1055"/>
                    <a:gd name="T8" fmla="*/ 1098 w 2127"/>
                    <a:gd name="T9" fmla="*/ 19 h 10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7" h="1055">
                      <a:moveTo>
                        <a:pt x="1098" y="19"/>
                      </a:moveTo>
                      <a:cubicBezTo>
                        <a:pt x="1534" y="0"/>
                        <a:pt x="2119" y="159"/>
                        <a:pt x="2120" y="371"/>
                      </a:cubicBezTo>
                      <a:cubicBezTo>
                        <a:pt x="2127" y="576"/>
                        <a:pt x="1590" y="1040"/>
                        <a:pt x="1069" y="1031"/>
                      </a:cubicBezTo>
                      <a:cubicBezTo>
                        <a:pt x="530" y="1055"/>
                        <a:pt x="2" y="590"/>
                        <a:pt x="9" y="429"/>
                      </a:cubicBezTo>
                      <a:cubicBezTo>
                        <a:pt x="0" y="192"/>
                        <a:pt x="665" y="8"/>
                        <a:pt x="1098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33"/>
                <p:cNvSpPr>
                  <a:spLocks/>
                </p:cNvSpPr>
                <p:nvPr/>
              </p:nvSpPr>
              <p:spPr bwMode="auto">
                <a:xfrm>
                  <a:off x="8326438" y="5537200"/>
                  <a:ext cx="207963" cy="234950"/>
                </a:xfrm>
                <a:custGeom>
                  <a:avLst/>
                  <a:gdLst>
                    <a:gd name="T0" fmla="*/ 1356 w 1808"/>
                    <a:gd name="T1" fmla="*/ 659 h 2032"/>
                    <a:gd name="T2" fmla="*/ 1549 w 1808"/>
                    <a:gd name="T3" fmla="*/ 1884 h 2032"/>
                    <a:gd name="T4" fmla="*/ 286 w 1808"/>
                    <a:gd name="T5" fmla="*/ 1363 h 2032"/>
                    <a:gd name="T6" fmla="*/ 237 w 1808"/>
                    <a:gd name="T7" fmla="*/ 182 h 2032"/>
                    <a:gd name="T8" fmla="*/ 1356 w 1808"/>
                    <a:gd name="T9" fmla="*/ 659 h 2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8" h="2032">
                      <a:moveTo>
                        <a:pt x="1356" y="659"/>
                      </a:moveTo>
                      <a:cubicBezTo>
                        <a:pt x="1666" y="1033"/>
                        <a:pt x="1808" y="1690"/>
                        <a:pt x="1549" y="1884"/>
                      </a:cubicBezTo>
                      <a:cubicBezTo>
                        <a:pt x="1304" y="2032"/>
                        <a:pt x="709" y="1971"/>
                        <a:pt x="286" y="1363"/>
                      </a:cubicBezTo>
                      <a:cubicBezTo>
                        <a:pt x="0" y="853"/>
                        <a:pt x="37" y="335"/>
                        <a:pt x="237" y="182"/>
                      </a:cubicBezTo>
                      <a:cubicBezTo>
                        <a:pt x="537" y="0"/>
                        <a:pt x="1000" y="246"/>
                        <a:pt x="1356" y="6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34"/>
                <p:cNvSpPr>
                  <a:spLocks/>
                </p:cNvSpPr>
                <p:nvPr/>
              </p:nvSpPr>
              <p:spPr bwMode="auto">
                <a:xfrm>
                  <a:off x="8786813" y="5516563"/>
                  <a:ext cx="220663" cy="258763"/>
                </a:xfrm>
                <a:custGeom>
                  <a:avLst/>
                  <a:gdLst>
                    <a:gd name="T0" fmla="*/ 523 w 1910"/>
                    <a:gd name="T1" fmla="*/ 717 h 2238"/>
                    <a:gd name="T2" fmla="*/ 245 w 1910"/>
                    <a:gd name="T3" fmla="*/ 2059 h 2238"/>
                    <a:gd name="T4" fmla="*/ 1573 w 1910"/>
                    <a:gd name="T5" fmla="*/ 1569 h 2238"/>
                    <a:gd name="T6" fmla="*/ 1605 w 1910"/>
                    <a:gd name="T7" fmla="*/ 221 h 2238"/>
                    <a:gd name="T8" fmla="*/ 523 w 1910"/>
                    <a:gd name="T9" fmla="*/ 717 h 2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0" h="2238">
                      <a:moveTo>
                        <a:pt x="523" y="717"/>
                      </a:moveTo>
                      <a:cubicBezTo>
                        <a:pt x="187" y="1110"/>
                        <a:pt x="0" y="1828"/>
                        <a:pt x="245" y="2059"/>
                      </a:cubicBezTo>
                      <a:cubicBezTo>
                        <a:pt x="480" y="2238"/>
                        <a:pt x="1108" y="2213"/>
                        <a:pt x="1573" y="1569"/>
                      </a:cubicBezTo>
                      <a:cubicBezTo>
                        <a:pt x="1910" y="1136"/>
                        <a:pt x="1797" y="413"/>
                        <a:pt x="1605" y="221"/>
                      </a:cubicBezTo>
                      <a:cubicBezTo>
                        <a:pt x="1318" y="0"/>
                        <a:pt x="908" y="283"/>
                        <a:pt x="523" y="7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Arduino With Logo"/>
            <p:cNvGrpSpPr>
              <a:grpSpLocks noChangeAspect="1"/>
            </p:cNvGrpSpPr>
            <p:nvPr/>
          </p:nvGrpSpPr>
          <p:grpSpPr>
            <a:xfrm>
              <a:off x="1188266" y="2920768"/>
              <a:ext cx="762924" cy="543158"/>
              <a:chOff x="7467871" y="2594119"/>
              <a:chExt cx="2065120" cy="1470247"/>
            </a:xfrm>
            <a:grpFill/>
          </p:grpSpPr>
          <p:sp>
            <p:nvSpPr>
              <p:cNvPr id="219" name="Arduino Board Outline"/>
              <p:cNvSpPr>
                <a:spLocks/>
              </p:cNvSpPr>
              <p:nvPr/>
            </p:nvSpPr>
            <p:spPr bwMode="auto">
              <a:xfrm>
                <a:off x="7467871" y="2594119"/>
                <a:ext cx="2065120" cy="1470247"/>
              </a:xfrm>
              <a:custGeom>
                <a:avLst/>
                <a:gdLst>
                  <a:gd name="connsiteX0" fmla="*/ 838433 w 3097213"/>
                  <a:gd name="connsiteY0" fmla="*/ 2033818 h 2205038"/>
                  <a:gd name="connsiteX1" fmla="*/ 771525 w 3097213"/>
                  <a:gd name="connsiteY1" fmla="*/ 2099913 h 2205038"/>
                  <a:gd name="connsiteX2" fmla="*/ 771525 w 3097213"/>
                  <a:gd name="connsiteY2" fmla="*/ 2100377 h 2205038"/>
                  <a:gd name="connsiteX3" fmla="*/ 838200 w 3097213"/>
                  <a:gd name="connsiteY3" fmla="*/ 2166936 h 2205038"/>
                  <a:gd name="connsiteX4" fmla="*/ 904875 w 3097213"/>
                  <a:gd name="connsiteY4" fmla="*/ 2100609 h 2205038"/>
                  <a:gd name="connsiteX5" fmla="*/ 904875 w 3097213"/>
                  <a:gd name="connsiteY5" fmla="*/ 2100377 h 2205038"/>
                  <a:gd name="connsiteX6" fmla="*/ 838433 w 3097213"/>
                  <a:gd name="connsiteY6" fmla="*/ 2033818 h 2205038"/>
                  <a:gd name="connsiteX7" fmla="*/ 2991760 w 3097213"/>
                  <a:gd name="connsiteY7" fmla="*/ 1824036 h 2205038"/>
                  <a:gd name="connsiteX8" fmla="*/ 2925763 w 3097213"/>
                  <a:gd name="connsiteY8" fmla="*/ 1889574 h 2205038"/>
                  <a:gd name="connsiteX9" fmla="*/ 2925763 w 3097213"/>
                  <a:gd name="connsiteY9" fmla="*/ 1889803 h 2205038"/>
                  <a:gd name="connsiteX10" fmla="*/ 2991530 w 3097213"/>
                  <a:gd name="connsiteY10" fmla="*/ 1955570 h 2205038"/>
                  <a:gd name="connsiteX11" fmla="*/ 3057296 w 3097213"/>
                  <a:gd name="connsiteY11" fmla="*/ 1890032 h 2205038"/>
                  <a:gd name="connsiteX12" fmla="*/ 3057296 w 3097213"/>
                  <a:gd name="connsiteY12" fmla="*/ 1889803 h 2205038"/>
                  <a:gd name="connsiteX13" fmla="*/ 2991760 w 3097213"/>
                  <a:gd name="connsiteY13" fmla="*/ 1824036 h 2205038"/>
                  <a:gd name="connsiteX14" fmla="*/ 2991760 w 3097213"/>
                  <a:gd name="connsiteY14" fmla="*/ 668336 h 2205038"/>
                  <a:gd name="connsiteX15" fmla="*/ 2925763 w 3097213"/>
                  <a:gd name="connsiteY15" fmla="*/ 734779 h 2205038"/>
                  <a:gd name="connsiteX16" fmla="*/ 2925763 w 3097213"/>
                  <a:gd name="connsiteY16" fmla="*/ 735243 h 2205038"/>
                  <a:gd name="connsiteX17" fmla="*/ 2991530 w 3097213"/>
                  <a:gd name="connsiteY17" fmla="*/ 801686 h 2205038"/>
                  <a:gd name="connsiteX18" fmla="*/ 3057296 w 3097213"/>
                  <a:gd name="connsiteY18" fmla="*/ 735243 h 2205038"/>
                  <a:gd name="connsiteX19" fmla="*/ 2991760 w 3097213"/>
                  <a:gd name="connsiteY19" fmla="*/ 668336 h 2205038"/>
                  <a:gd name="connsiteX20" fmla="*/ 890705 w 3097213"/>
                  <a:gd name="connsiteY20" fmla="*/ 39686 h 2205038"/>
                  <a:gd name="connsiteX21" fmla="*/ 823913 w 3097213"/>
                  <a:gd name="connsiteY21" fmla="*/ 105338 h 2205038"/>
                  <a:gd name="connsiteX22" fmla="*/ 823913 w 3097213"/>
                  <a:gd name="connsiteY22" fmla="*/ 105568 h 2205038"/>
                  <a:gd name="connsiteX23" fmla="*/ 890472 w 3097213"/>
                  <a:gd name="connsiteY23" fmla="*/ 171449 h 2205038"/>
                  <a:gd name="connsiteX24" fmla="*/ 957263 w 3097213"/>
                  <a:gd name="connsiteY24" fmla="*/ 105797 h 2205038"/>
                  <a:gd name="connsiteX25" fmla="*/ 957263 w 3097213"/>
                  <a:gd name="connsiteY25" fmla="*/ 105568 h 2205038"/>
                  <a:gd name="connsiteX26" fmla="*/ 890705 w 3097213"/>
                  <a:gd name="connsiteY26" fmla="*/ 39686 h 2205038"/>
                  <a:gd name="connsiteX27" fmla="*/ 300826 w 3097213"/>
                  <a:gd name="connsiteY27" fmla="*/ 0 h 2205038"/>
                  <a:gd name="connsiteX28" fmla="*/ 2929009 w 3097213"/>
                  <a:gd name="connsiteY28" fmla="*/ 0 h 2205038"/>
                  <a:gd name="connsiteX29" fmla="*/ 2992317 w 3097213"/>
                  <a:gd name="connsiteY29" fmla="*/ 63021 h 2205038"/>
                  <a:gd name="connsiteX30" fmla="*/ 2992317 w 3097213"/>
                  <a:gd name="connsiteY30" fmla="*/ 535562 h 2205038"/>
                  <a:gd name="connsiteX31" fmla="*/ 3097213 w 3097213"/>
                  <a:gd name="connsiteY31" fmla="*/ 640366 h 2205038"/>
                  <a:gd name="connsiteX32" fmla="*/ 3097213 w 3097213"/>
                  <a:gd name="connsiteY32" fmla="*/ 1995199 h 2205038"/>
                  <a:gd name="connsiteX33" fmla="*/ 2992317 w 3097213"/>
                  <a:gd name="connsiteY33" fmla="*/ 2100234 h 2205038"/>
                  <a:gd name="connsiteX34" fmla="*/ 2992317 w 3097213"/>
                  <a:gd name="connsiteY34" fmla="*/ 2163717 h 2205038"/>
                  <a:gd name="connsiteX35" fmla="*/ 2950959 w 3097213"/>
                  <a:gd name="connsiteY35" fmla="*/ 2205038 h 2205038"/>
                  <a:gd name="connsiteX36" fmla="*/ 2950728 w 3097213"/>
                  <a:gd name="connsiteY36" fmla="*/ 2205038 h 2205038"/>
                  <a:gd name="connsiteX37" fmla="*/ 300826 w 3097213"/>
                  <a:gd name="connsiteY37" fmla="*/ 2205038 h 2205038"/>
                  <a:gd name="connsiteX38" fmla="*/ 259468 w 3097213"/>
                  <a:gd name="connsiteY38" fmla="*/ 2163717 h 2205038"/>
                  <a:gd name="connsiteX39" fmla="*/ 259468 w 3097213"/>
                  <a:gd name="connsiteY39" fmla="*/ 2068378 h 2205038"/>
                  <a:gd name="connsiteX40" fmla="*/ 189460 w 3097213"/>
                  <a:gd name="connsiteY40" fmla="*/ 2068378 h 2205038"/>
                  <a:gd name="connsiteX41" fmla="*/ 189460 w 3097213"/>
                  <a:gd name="connsiteY41" fmla="*/ 1696254 h 2205038"/>
                  <a:gd name="connsiteX42" fmla="*/ 259468 w 3097213"/>
                  <a:gd name="connsiteY42" fmla="*/ 1696254 h 2205038"/>
                  <a:gd name="connsiteX43" fmla="*/ 259468 w 3097213"/>
                  <a:gd name="connsiteY43" fmla="*/ 922921 h 2205038"/>
                  <a:gd name="connsiteX44" fmla="*/ 255078 w 3097213"/>
                  <a:gd name="connsiteY44" fmla="*/ 915303 h 2205038"/>
                  <a:gd name="connsiteX45" fmla="*/ 255078 w 3097213"/>
                  <a:gd name="connsiteY45" fmla="*/ 912995 h 2205038"/>
                  <a:gd name="connsiteX46" fmla="*/ 255078 w 3097213"/>
                  <a:gd name="connsiteY46" fmla="*/ 866826 h 2205038"/>
                  <a:gd name="connsiteX47" fmla="*/ 0 w 3097213"/>
                  <a:gd name="connsiteY47" fmla="*/ 866826 h 2205038"/>
                  <a:gd name="connsiteX48" fmla="*/ 0 w 3097213"/>
                  <a:gd name="connsiteY48" fmla="*/ 837047 h 2205038"/>
                  <a:gd name="connsiteX49" fmla="*/ 0 w 3097213"/>
                  <a:gd name="connsiteY49" fmla="*/ 423140 h 2205038"/>
                  <a:gd name="connsiteX50" fmla="*/ 0 w 3097213"/>
                  <a:gd name="connsiteY50" fmla="*/ 393130 h 2205038"/>
                  <a:gd name="connsiteX51" fmla="*/ 255078 w 3097213"/>
                  <a:gd name="connsiteY51" fmla="*/ 393130 h 2205038"/>
                  <a:gd name="connsiteX52" fmla="*/ 255078 w 3097213"/>
                  <a:gd name="connsiteY52" fmla="*/ 346961 h 2205038"/>
                  <a:gd name="connsiteX53" fmla="*/ 255078 w 3097213"/>
                  <a:gd name="connsiteY53" fmla="*/ 344884 h 2205038"/>
                  <a:gd name="connsiteX54" fmla="*/ 255309 w 3097213"/>
                  <a:gd name="connsiteY54" fmla="*/ 344191 h 2205038"/>
                  <a:gd name="connsiteX55" fmla="*/ 257389 w 3097213"/>
                  <a:gd name="connsiteY55" fmla="*/ 339574 h 2205038"/>
                  <a:gd name="connsiteX56" fmla="*/ 258082 w 3097213"/>
                  <a:gd name="connsiteY56" fmla="*/ 338651 h 2205038"/>
                  <a:gd name="connsiteX57" fmla="*/ 258313 w 3097213"/>
                  <a:gd name="connsiteY57" fmla="*/ 338651 h 2205038"/>
                  <a:gd name="connsiteX58" fmla="*/ 259468 w 3097213"/>
                  <a:gd name="connsiteY58" fmla="*/ 337266 h 2205038"/>
                  <a:gd name="connsiteX59" fmla="*/ 259468 w 3097213"/>
                  <a:gd name="connsiteY59" fmla="*/ 41321 h 2205038"/>
                  <a:gd name="connsiteX60" fmla="*/ 300826 w 3097213"/>
                  <a:gd name="connsiteY60" fmla="*/ 0 h 220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097213" h="2205038">
                    <a:moveTo>
                      <a:pt x="838433" y="2033818"/>
                    </a:moveTo>
                    <a:cubicBezTo>
                      <a:pt x="801726" y="2033586"/>
                      <a:pt x="771757" y="2063271"/>
                      <a:pt x="771525" y="2099913"/>
                    </a:cubicBezTo>
                    <a:lnTo>
                      <a:pt x="771525" y="2100377"/>
                    </a:lnTo>
                    <a:cubicBezTo>
                      <a:pt x="771525" y="2137019"/>
                      <a:pt x="801494" y="2166704"/>
                      <a:pt x="838200" y="2166936"/>
                    </a:cubicBezTo>
                    <a:cubicBezTo>
                      <a:pt x="874906" y="2166936"/>
                      <a:pt x="904643" y="2137251"/>
                      <a:pt x="904875" y="2100609"/>
                    </a:cubicBezTo>
                    <a:lnTo>
                      <a:pt x="904875" y="2100377"/>
                    </a:lnTo>
                    <a:cubicBezTo>
                      <a:pt x="904875" y="2063735"/>
                      <a:pt x="875139" y="2033818"/>
                      <a:pt x="838433" y="2033818"/>
                    </a:cubicBezTo>
                    <a:close/>
                    <a:moveTo>
                      <a:pt x="2991760" y="1824036"/>
                    </a:moveTo>
                    <a:cubicBezTo>
                      <a:pt x="2955197" y="1824036"/>
                      <a:pt x="2925763" y="1853368"/>
                      <a:pt x="2925763" y="1889574"/>
                    </a:cubicBezTo>
                    <a:lnTo>
                      <a:pt x="2925763" y="1889803"/>
                    </a:lnTo>
                    <a:cubicBezTo>
                      <a:pt x="2925763" y="1926009"/>
                      <a:pt x="2955197" y="1955570"/>
                      <a:pt x="2991530" y="1955570"/>
                    </a:cubicBezTo>
                    <a:cubicBezTo>
                      <a:pt x="3027862" y="1955799"/>
                      <a:pt x="3057296" y="1926238"/>
                      <a:pt x="3057296" y="1890032"/>
                    </a:cubicBezTo>
                    <a:lnTo>
                      <a:pt x="3057296" y="1889803"/>
                    </a:lnTo>
                    <a:cubicBezTo>
                      <a:pt x="3057526" y="1853597"/>
                      <a:pt x="3028092" y="1824036"/>
                      <a:pt x="2991760" y="1824036"/>
                    </a:cubicBezTo>
                    <a:close/>
                    <a:moveTo>
                      <a:pt x="2991760" y="668336"/>
                    </a:moveTo>
                    <a:cubicBezTo>
                      <a:pt x="2955197" y="668336"/>
                      <a:pt x="2925763" y="698073"/>
                      <a:pt x="2925763" y="734779"/>
                    </a:cubicBezTo>
                    <a:lnTo>
                      <a:pt x="2925763" y="735243"/>
                    </a:lnTo>
                    <a:cubicBezTo>
                      <a:pt x="2925763" y="771950"/>
                      <a:pt x="2955197" y="801686"/>
                      <a:pt x="2991530" y="801686"/>
                    </a:cubicBezTo>
                    <a:cubicBezTo>
                      <a:pt x="3027862" y="801686"/>
                      <a:pt x="3057296" y="772182"/>
                      <a:pt x="3057296" y="735243"/>
                    </a:cubicBezTo>
                    <a:cubicBezTo>
                      <a:pt x="3057526" y="698305"/>
                      <a:pt x="3028092" y="668336"/>
                      <a:pt x="2991760" y="668336"/>
                    </a:cubicBezTo>
                    <a:close/>
                    <a:moveTo>
                      <a:pt x="890705" y="39686"/>
                    </a:moveTo>
                    <a:cubicBezTo>
                      <a:pt x="853702" y="39686"/>
                      <a:pt x="823913" y="69069"/>
                      <a:pt x="823913" y="105338"/>
                    </a:cubicBezTo>
                    <a:lnTo>
                      <a:pt x="823913" y="105568"/>
                    </a:lnTo>
                    <a:cubicBezTo>
                      <a:pt x="823913" y="141837"/>
                      <a:pt x="853469" y="171220"/>
                      <a:pt x="890472" y="171449"/>
                    </a:cubicBezTo>
                    <a:cubicBezTo>
                      <a:pt x="927242" y="171449"/>
                      <a:pt x="957263" y="142066"/>
                      <a:pt x="957263" y="105797"/>
                    </a:cubicBezTo>
                    <a:lnTo>
                      <a:pt x="957263" y="105568"/>
                    </a:lnTo>
                    <a:cubicBezTo>
                      <a:pt x="957263" y="69298"/>
                      <a:pt x="927475" y="39916"/>
                      <a:pt x="890705" y="39686"/>
                    </a:cubicBezTo>
                    <a:close/>
                    <a:moveTo>
                      <a:pt x="300826" y="0"/>
                    </a:moveTo>
                    <a:lnTo>
                      <a:pt x="2929009" y="0"/>
                    </a:lnTo>
                    <a:lnTo>
                      <a:pt x="2992317" y="63021"/>
                    </a:lnTo>
                    <a:lnTo>
                      <a:pt x="2992317" y="535562"/>
                    </a:lnTo>
                    <a:lnTo>
                      <a:pt x="3097213" y="640366"/>
                    </a:lnTo>
                    <a:lnTo>
                      <a:pt x="3097213" y="1995199"/>
                    </a:lnTo>
                    <a:lnTo>
                      <a:pt x="2992317" y="2100234"/>
                    </a:lnTo>
                    <a:lnTo>
                      <a:pt x="2992317" y="2163717"/>
                    </a:lnTo>
                    <a:cubicBezTo>
                      <a:pt x="2992317" y="2186570"/>
                      <a:pt x="2973602" y="2205038"/>
                      <a:pt x="2950959" y="2205038"/>
                    </a:cubicBezTo>
                    <a:lnTo>
                      <a:pt x="2950728" y="2205038"/>
                    </a:lnTo>
                    <a:lnTo>
                      <a:pt x="300826" y="2205038"/>
                    </a:lnTo>
                    <a:cubicBezTo>
                      <a:pt x="277952" y="2205038"/>
                      <a:pt x="259468" y="2186570"/>
                      <a:pt x="259468" y="2163717"/>
                    </a:cubicBezTo>
                    <a:lnTo>
                      <a:pt x="259468" y="2068378"/>
                    </a:lnTo>
                    <a:lnTo>
                      <a:pt x="189460" y="2068378"/>
                    </a:lnTo>
                    <a:lnTo>
                      <a:pt x="189460" y="1696254"/>
                    </a:lnTo>
                    <a:lnTo>
                      <a:pt x="259468" y="1696254"/>
                    </a:lnTo>
                    <a:lnTo>
                      <a:pt x="259468" y="922921"/>
                    </a:lnTo>
                    <a:cubicBezTo>
                      <a:pt x="257158" y="920844"/>
                      <a:pt x="255078" y="918073"/>
                      <a:pt x="255078" y="915303"/>
                    </a:cubicBezTo>
                    <a:lnTo>
                      <a:pt x="255078" y="912995"/>
                    </a:lnTo>
                    <a:lnTo>
                      <a:pt x="255078" y="866826"/>
                    </a:lnTo>
                    <a:lnTo>
                      <a:pt x="0" y="866826"/>
                    </a:lnTo>
                    <a:lnTo>
                      <a:pt x="0" y="837047"/>
                    </a:lnTo>
                    <a:lnTo>
                      <a:pt x="0" y="423140"/>
                    </a:lnTo>
                    <a:lnTo>
                      <a:pt x="0" y="393130"/>
                    </a:lnTo>
                    <a:lnTo>
                      <a:pt x="255078" y="393130"/>
                    </a:lnTo>
                    <a:lnTo>
                      <a:pt x="255078" y="346961"/>
                    </a:lnTo>
                    <a:lnTo>
                      <a:pt x="255078" y="344884"/>
                    </a:lnTo>
                    <a:cubicBezTo>
                      <a:pt x="255078" y="344653"/>
                      <a:pt x="255309" y="344422"/>
                      <a:pt x="255309" y="344191"/>
                    </a:cubicBezTo>
                    <a:cubicBezTo>
                      <a:pt x="255541" y="342575"/>
                      <a:pt x="256234" y="340959"/>
                      <a:pt x="257389" y="339574"/>
                    </a:cubicBezTo>
                    <a:cubicBezTo>
                      <a:pt x="257620" y="339343"/>
                      <a:pt x="257851" y="339112"/>
                      <a:pt x="258082" y="338651"/>
                    </a:cubicBezTo>
                    <a:cubicBezTo>
                      <a:pt x="258082" y="338651"/>
                      <a:pt x="258082" y="338651"/>
                      <a:pt x="258313" y="338651"/>
                    </a:cubicBezTo>
                    <a:cubicBezTo>
                      <a:pt x="258544" y="338189"/>
                      <a:pt x="259006" y="337727"/>
                      <a:pt x="259468" y="337266"/>
                    </a:cubicBezTo>
                    <a:lnTo>
                      <a:pt x="259468" y="41321"/>
                    </a:lnTo>
                    <a:cubicBezTo>
                      <a:pt x="259468" y="18468"/>
                      <a:pt x="277952" y="0"/>
                      <a:pt x="300826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0" name="Arduino Logo"/>
              <p:cNvSpPr>
                <a:spLocks/>
              </p:cNvSpPr>
              <p:nvPr/>
            </p:nvSpPr>
            <p:spPr bwMode="auto">
              <a:xfrm>
                <a:off x="7802392" y="2821299"/>
                <a:ext cx="1498070" cy="1015888"/>
              </a:xfrm>
              <a:custGeom>
                <a:avLst/>
                <a:gdLst>
                  <a:gd name="connsiteX0" fmla="*/ 603251 w 7339013"/>
                  <a:gd name="connsiteY0" fmla="*/ 4038600 h 4976813"/>
                  <a:gd name="connsiteX1" fmla="*/ 461963 w 7339013"/>
                  <a:gd name="connsiteY1" fmla="*/ 4522788 h 4976813"/>
                  <a:gd name="connsiteX2" fmla="*/ 744538 w 7339013"/>
                  <a:gd name="connsiteY2" fmla="*/ 4522788 h 4976813"/>
                  <a:gd name="connsiteX3" fmla="*/ 2489200 w 7339013"/>
                  <a:gd name="connsiteY3" fmla="*/ 3976688 h 4976813"/>
                  <a:gd name="connsiteX4" fmla="*/ 2489200 w 7339013"/>
                  <a:gd name="connsiteY4" fmla="*/ 4748213 h 4976813"/>
                  <a:gd name="connsiteX5" fmla="*/ 2576316 w 7339013"/>
                  <a:gd name="connsiteY5" fmla="*/ 4748213 h 4976813"/>
                  <a:gd name="connsiteX6" fmla="*/ 2820383 w 7339013"/>
                  <a:gd name="connsiteY6" fmla="*/ 4656048 h 4976813"/>
                  <a:gd name="connsiteX7" fmla="*/ 2903538 w 7339013"/>
                  <a:gd name="connsiteY7" fmla="*/ 4361911 h 4976813"/>
                  <a:gd name="connsiteX8" fmla="*/ 2888419 w 7339013"/>
                  <a:gd name="connsiteY8" fmla="*/ 4196301 h 4976813"/>
                  <a:gd name="connsiteX9" fmla="*/ 2837662 w 7339013"/>
                  <a:gd name="connsiteY9" fmla="*/ 4076414 h 4976813"/>
                  <a:gd name="connsiteX10" fmla="*/ 2742627 w 7339013"/>
                  <a:gd name="connsiteY10" fmla="*/ 4002250 h 4976813"/>
                  <a:gd name="connsiteX11" fmla="*/ 2592155 w 7339013"/>
                  <a:gd name="connsiteY11" fmla="*/ 3976688 h 4976813"/>
                  <a:gd name="connsiteX12" fmla="*/ 1490663 w 7339013"/>
                  <a:gd name="connsiteY12" fmla="*/ 3976688 h 4976813"/>
                  <a:gd name="connsiteX13" fmla="*/ 1490663 w 7339013"/>
                  <a:gd name="connsiteY13" fmla="*/ 4279901 h 4976813"/>
                  <a:gd name="connsiteX14" fmla="*/ 1570361 w 7339013"/>
                  <a:gd name="connsiteY14" fmla="*/ 4279901 h 4976813"/>
                  <a:gd name="connsiteX15" fmla="*/ 1663041 w 7339013"/>
                  <a:gd name="connsiteY15" fmla="*/ 4269830 h 4976813"/>
                  <a:gd name="connsiteX16" fmla="*/ 1732280 w 7339013"/>
                  <a:gd name="connsiteY16" fmla="*/ 4239617 h 4976813"/>
                  <a:gd name="connsiteX17" fmla="*/ 1775194 w 7339013"/>
                  <a:gd name="connsiteY17" fmla="*/ 4191059 h 4976813"/>
                  <a:gd name="connsiteX18" fmla="*/ 1790701 w 7339013"/>
                  <a:gd name="connsiteY18" fmla="*/ 4124158 h 4976813"/>
                  <a:gd name="connsiteX19" fmla="*/ 1739853 w 7339013"/>
                  <a:gd name="connsiteY19" fmla="*/ 4011937 h 4976813"/>
                  <a:gd name="connsiteX20" fmla="*/ 1577934 w 7339013"/>
                  <a:gd name="connsiteY20" fmla="*/ 3976688 h 4976813"/>
                  <a:gd name="connsiteX21" fmla="*/ 6842739 w 7339013"/>
                  <a:gd name="connsiteY21" fmla="*/ 3971925 h 4976813"/>
                  <a:gd name="connsiteX22" fmla="*/ 6737894 w 7339013"/>
                  <a:gd name="connsiteY22" fmla="*/ 3996405 h 4976813"/>
                  <a:gd name="connsiteX23" fmla="*/ 6666195 w 7339013"/>
                  <a:gd name="connsiteY23" fmla="*/ 4068765 h 4976813"/>
                  <a:gd name="connsiteX24" fmla="*/ 6624041 w 7339013"/>
                  <a:gd name="connsiteY24" fmla="*/ 4189725 h 4976813"/>
                  <a:gd name="connsiteX25" fmla="*/ 6610350 w 7339013"/>
                  <a:gd name="connsiteY25" fmla="*/ 4357844 h 4976813"/>
                  <a:gd name="connsiteX26" fmla="*/ 6666195 w 7339013"/>
                  <a:gd name="connsiteY26" fmla="*/ 4659163 h 4976813"/>
                  <a:gd name="connsiteX27" fmla="*/ 6842739 w 7339013"/>
                  <a:gd name="connsiteY27" fmla="*/ 4754563 h 4976813"/>
                  <a:gd name="connsiteX28" fmla="*/ 6948665 w 7339013"/>
                  <a:gd name="connsiteY28" fmla="*/ 4730083 h 4976813"/>
                  <a:gd name="connsiteX29" fmla="*/ 7020363 w 7339013"/>
                  <a:gd name="connsiteY29" fmla="*/ 4657723 h 4976813"/>
                  <a:gd name="connsiteX30" fmla="*/ 7062157 w 7339013"/>
                  <a:gd name="connsiteY30" fmla="*/ 4536404 h 4976813"/>
                  <a:gd name="connsiteX31" fmla="*/ 7075488 w 7339013"/>
                  <a:gd name="connsiteY31" fmla="*/ 4368284 h 4976813"/>
                  <a:gd name="connsiteX32" fmla="*/ 7020363 w 7339013"/>
                  <a:gd name="connsiteY32" fmla="*/ 4066605 h 4976813"/>
                  <a:gd name="connsiteX33" fmla="*/ 6842739 w 7339013"/>
                  <a:gd name="connsiteY33" fmla="*/ 3971925 h 4976813"/>
                  <a:gd name="connsiteX34" fmla="*/ 5360988 w 7339013"/>
                  <a:gd name="connsiteY34" fmla="*/ 3768725 h 4976813"/>
                  <a:gd name="connsiteX35" fmla="*/ 5373688 w 7339013"/>
                  <a:gd name="connsiteY35" fmla="*/ 3768725 h 4976813"/>
                  <a:gd name="connsiteX36" fmla="*/ 5651500 w 7339013"/>
                  <a:gd name="connsiteY36" fmla="*/ 3768725 h 4976813"/>
                  <a:gd name="connsiteX37" fmla="*/ 5657850 w 7339013"/>
                  <a:gd name="connsiteY37" fmla="*/ 3768725 h 4976813"/>
                  <a:gd name="connsiteX38" fmla="*/ 5661025 w 7339013"/>
                  <a:gd name="connsiteY38" fmla="*/ 3776663 h 4976813"/>
                  <a:gd name="connsiteX39" fmla="*/ 5991226 w 7339013"/>
                  <a:gd name="connsiteY39" fmla="*/ 4475163 h 4976813"/>
                  <a:gd name="connsiteX40" fmla="*/ 6024563 w 7339013"/>
                  <a:gd name="connsiteY40" fmla="*/ 4556125 h 4976813"/>
                  <a:gd name="connsiteX41" fmla="*/ 6024563 w 7339013"/>
                  <a:gd name="connsiteY41" fmla="*/ 4102100 h 4976813"/>
                  <a:gd name="connsiteX42" fmla="*/ 6024563 w 7339013"/>
                  <a:gd name="connsiteY42" fmla="*/ 3781425 h 4976813"/>
                  <a:gd name="connsiteX43" fmla="*/ 6024563 w 7339013"/>
                  <a:gd name="connsiteY43" fmla="*/ 3768725 h 4976813"/>
                  <a:gd name="connsiteX44" fmla="*/ 6037263 w 7339013"/>
                  <a:gd name="connsiteY44" fmla="*/ 3768725 h 4976813"/>
                  <a:gd name="connsiteX45" fmla="*/ 6243638 w 7339013"/>
                  <a:gd name="connsiteY45" fmla="*/ 3768725 h 4976813"/>
                  <a:gd name="connsiteX46" fmla="*/ 6256338 w 7339013"/>
                  <a:gd name="connsiteY46" fmla="*/ 3768725 h 4976813"/>
                  <a:gd name="connsiteX47" fmla="*/ 6256338 w 7339013"/>
                  <a:gd name="connsiteY47" fmla="*/ 3781425 h 4976813"/>
                  <a:gd name="connsiteX48" fmla="*/ 6256338 w 7339013"/>
                  <a:gd name="connsiteY48" fmla="*/ 4943475 h 4976813"/>
                  <a:gd name="connsiteX49" fmla="*/ 6256338 w 7339013"/>
                  <a:gd name="connsiteY49" fmla="*/ 4956175 h 4976813"/>
                  <a:gd name="connsiteX50" fmla="*/ 6243638 w 7339013"/>
                  <a:gd name="connsiteY50" fmla="*/ 4956175 h 4976813"/>
                  <a:gd name="connsiteX51" fmla="*/ 5967413 w 7339013"/>
                  <a:gd name="connsiteY51" fmla="*/ 4956175 h 4976813"/>
                  <a:gd name="connsiteX52" fmla="*/ 5959475 w 7339013"/>
                  <a:gd name="connsiteY52" fmla="*/ 4956175 h 4976813"/>
                  <a:gd name="connsiteX53" fmla="*/ 5956300 w 7339013"/>
                  <a:gd name="connsiteY53" fmla="*/ 4948238 h 4976813"/>
                  <a:gd name="connsiteX54" fmla="*/ 5634038 w 7339013"/>
                  <a:gd name="connsiteY54" fmla="*/ 4254500 h 4976813"/>
                  <a:gd name="connsiteX55" fmla="*/ 5591175 w 7339013"/>
                  <a:gd name="connsiteY55" fmla="*/ 4157663 h 4976813"/>
                  <a:gd name="connsiteX56" fmla="*/ 5591175 w 7339013"/>
                  <a:gd name="connsiteY56" fmla="*/ 4583113 h 4976813"/>
                  <a:gd name="connsiteX57" fmla="*/ 5591175 w 7339013"/>
                  <a:gd name="connsiteY57" fmla="*/ 4943475 h 4976813"/>
                  <a:gd name="connsiteX58" fmla="*/ 5591175 w 7339013"/>
                  <a:gd name="connsiteY58" fmla="*/ 4956175 h 4976813"/>
                  <a:gd name="connsiteX59" fmla="*/ 5578475 w 7339013"/>
                  <a:gd name="connsiteY59" fmla="*/ 4956175 h 4976813"/>
                  <a:gd name="connsiteX60" fmla="*/ 5373688 w 7339013"/>
                  <a:gd name="connsiteY60" fmla="*/ 4956175 h 4976813"/>
                  <a:gd name="connsiteX61" fmla="*/ 5360988 w 7339013"/>
                  <a:gd name="connsiteY61" fmla="*/ 4956175 h 4976813"/>
                  <a:gd name="connsiteX62" fmla="*/ 5360988 w 7339013"/>
                  <a:gd name="connsiteY62" fmla="*/ 4943475 h 4976813"/>
                  <a:gd name="connsiteX63" fmla="*/ 5360988 w 7339013"/>
                  <a:gd name="connsiteY63" fmla="*/ 3781425 h 4976813"/>
                  <a:gd name="connsiteX64" fmla="*/ 4373563 w 7339013"/>
                  <a:gd name="connsiteY64" fmla="*/ 3768725 h 4976813"/>
                  <a:gd name="connsiteX65" fmla="*/ 4386263 w 7339013"/>
                  <a:gd name="connsiteY65" fmla="*/ 3768725 h 4976813"/>
                  <a:gd name="connsiteX66" fmla="*/ 5146675 w 7339013"/>
                  <a:gd name="connsiteY66" fmla="*/ 3768725 h 4976813"/>
                  <a:gd name="connsiteX67" fmla="*/ 5157788 w 7339013"/>
                  <a:gd name="connsiteY67" fmla="*/ 3768725 h 4976813"/>
                  <a:gd name="connsiteX68" fmla="*/ 5157788 w 7339013"/>
                  <a:gd name="connsiteY68" fmla="*/ 3781425 h 4976813"/>
                  <a:gd name="connsiteX69" fmla="*/ 5157788 w 7339013"/>
                  <a:gd name="connsiteY69" fmla="*/ 3960813 h 4976813"/>
                  <a:gd name="connsiteX70" fmla="*/ 5157788 w 7339013"/>
                  <a:gd name="connsiteY70" fmla="*/ 3971925 h 4976813"/>
                  <a:gd name="connsiteX71" fmla="*/ 5146675 w 7339013"/>
                  <a:gd name="connsiteY71" fmla="*/ 3971925 h 4976813"/>
                  <a:gd name="connsiteX72" fmla="*/ 4894263 w 7339013"/>
                  <a:gd name="connsiteY72" fmla="*/ 3971925 h 4976813"/>
                  <a:gd name="connsiteX73" fmla="*/ 4894263 w 7339013"/>
                  <a:gd name="connsiteY73" fmla="*/ 4751388 h 4976813"/>
                  <a:gd name="connsiteX74" fmla="*/ 5146675 w 7339013"/>
                  <a:gd name="connsiteY74" fmla="*/ 4751388 h 4976813"/>
                  <a:gd name="connsiteX75" fmla="*/ 5157788 w 7339013"/>
                  <a:gd name="connsiteY75" fmla="*/ 4751388 h 4976813"/>
                  <a:gd name="connsiteX76" fmla="*/ 5157788 w 7339013"/>
                  <a:gd name="connsiteY76" fmla="*/ 4762500 h 4976813"/>
                  <a:gd name="connsiteX77" fmla="*/ 5157788 w 7339013"/>
                  <a:gd name="connsiteY77" fmla="*/ 4943475 h 4976813"/>
                  <a:gd name="connsiteX78" fmla="*/ 5157788 w 7339013"/>
                  <a:gd name="connsiteY78" fmla="*/ 4956175 h 4976813"/>
                  <a:gd name="connsiteX79" fmla="*/ 5146675 w 7339013"/>
                  <a:gd name="connsiteY79" fmla="*/ 4956175 h 4976813"/>
                  <a:gd name="connsiteX80" fmla="*/ 4386263 w 7339013"/>
                  <a:gd name="connsiteY80" fmla="*/ 4956175 h 4976813"/>
                  <a:gd name="connsiteX81" fmla="*/ 4373563 w 7339013"/>
                  <a:gd name="connsiteY81" fmla="*/ 4956175 h 4976813"/>
                  <a:gd name="connsiteX82" fmla="*/ 4373563 w 7339013"/>
                  <a:gd name="connsiteY82" fmla="*/ 4943475 h 4976813"/>
                  <a:gd name="connsiteX83" fmla="*/ 4373563 w 7339013"/>
                  <a:gd name="connsiteY83" fmla="*/ 4762500 h 4976813"/>
                  <a:gd name="connsiteX84" fmla="*/ 4373563 w 7339013"/>
                  <a:gd name="connsiteY84" fmla="*/ 4751388 h 4976813"/>
                  <a:gd name="connsiteX85" fmla="*/ 4386263 w 7339013"/>
                  <a:gd name="connsiteY85" fmla="*/ 4751388 h 4976813"/>
                  <a:gd name="connsiteX86" fmla="*/ 4638675 w 7339013"/>
                  <a:gd name="connsiteY86" fmla="*/ 4751388 h 4976813"/>
                  <a:gd name="connsiteX87" fmla="*/ 4638675 w 7339013"/>
                  <a:gd name="connsiteY87" fmla="*/ 3971925 h 4976813"/>
                  <a:gd name="connsiteX88" fmla="*/ 4386263 w 7339013"/>
                  <a:gd name="connsiteY88" fmla="*/ 3971925 h 4976813"/>
                  <a:gd name="connsiteX89" fmla="*/ 4373563 w 7339013"/>
                  <a:gd name="connsiteY89" fmla="*/ 3971925 h 4976813"/>
                  <a:gd name="connsiteX90" fmla="*/ 4373563 w 7339013"/>
                  <a:gd name="connsiteY90" fmla="*/ 3960813 h 4976813"/>
                  <a:gd name="connsiteX91" fmla="*/ 4373563 w 7339013"/>
                  <a:gd name="connsiteY91" fmla="*/ 3781425 h 4976813"/>
                  <a:gd name="connsiteX92" fmla="*/ 3278188 w 7339013"/>
                  <a:gd name="connsiteY92" fmla="*/ 3768725 h 4976813"/>
                  <a:gd name="connsiteX93" fmla="*/ 3290789 w 7339013"/>
                  <a:gd name="connsiteY93" fmla="*/ 3768725 h 4976813"/>
                  <a:gd name="connsiteX94" fmla="*/ 3516898 w 7339013"/>
                  <a:gd name="connsiteY94" fmla="*/ 3768725 h 4976813"/>
                  <a:gd name="connsiteX95" fmla="*/ 3529139 w 7339013"/>
                  <a:gd name="connsiteY95" fmla="*/ 3768725 h 4976813"/>
                  <a:gd name="connsiteX96" fmla="*/ 3529139 w 7339013"/>
                  <a:gd name="connsiteY96" fmla="*/ 3780619 h 4976813"/>
                  <a:gd name="connsiteX97" fmla="*/ 3529139 w 7339013"/>
                  <a:gd name="connsiteY97" fmla="*/ 4539278 h 4976813"/>
                  <a:gd name="connsiteX98" fmla="*/ 3539221 w 7339013"/>
                  <a:gd name="connsiteY98" fmla="*/ 4640552 h 4976813"/>
                  <a:gd name="connsiteX99" fmla="*/ 3573425 w 7339013"/>
                  <a:gd name="connsiteY99" fmla="*/ 4712274 h 4976813"/>
                  <a:gd name="connsiteX100" fmla="*/ 3634633 w 7339013"/>
                  <a:gd name="connsiteY100" fmla="*/ 4756604 h 4976813"/>
                  <a:gd name="connsiteX101" fmla="*/ 3729324 w 7339013"/>
                  <a:gd name="connsiteY101" fmla="*/ 4771381 h 4976813"/>
                  <a:gd name="connsiteX102" fmla="*/ 3820056 w 7339013"/>
                  <a:gd name="connsiteY102" fmla="*/ 4758406 h 4976813"/>
                  <a:gd name="connsiteX103" fmla="*/ 3879103 w 7339013"/>
                  <a:gd name="connsiteY103" fmla="*/ 4717680 h 4976813"/>
                  <a:gd name="connsiteX104" fmla="*/ 3915108 w 7339013"/>
                  <a:gd name="connsiteY104" fmla="*/ 4643796 h 4976813"/>
                  <a:gd name="connsiteX105" fmla="*/ 3928069 w 7339013"/>
                  <a:gd name="connsiteY105" fmla="*/ 4530268 h 4976813"/>
                  <a:gd name="connsiteX106" fmla="*/ 3928069 w 7339013"/>
                  <a:gd name="connsiteY106" fmla="*/ 3780619 h 4976813"/>
                  <a:gd name="connsiteX107" fmla="*/ 3928069 w 7339013"/>
                  <a:gd name="connsiteY107" fmla="*/ 3768725 h 4976813"/>
                  <a:gd name="connsiteX108" fmla="*/ 3939951 w 7339013"/>
                  <a:gd name="connsiteY108" fmla="*/ 3768725 h 4976813"/>
                  <a:gd name="connsiteX109" fmla="*/ 4166419 w 7339013"/>
                  <a:gd name="connsiteY109" fmla="*/ 3768725 h 4976813"/>
                  <a:gd name="connsiteX110" fmla="*/ 4178301 w 7339013"/>
                  <a:gd name="connsiteY110" fmla="*/ 3768725 h 4976813"/>
                  <a:gd name="connsiteX111" fmla="*/ 4178301 w 7339013"/>
                  <a:gd name="connsiteY111" fmla="*/ 3780619 h 4976813"/>
                  <a:gd name="connsiteX112" fmla="*/ 4178301 w 7339013"/>
                  <a:gd name="connsiteY112" fmla="*/ 4515851 h 4976813"/>
                  <a:gd name="connsiteX113" fmla="*/ 4146977 w 7339013"/>
                  <a:gd name="connsiteY113" fmla="*/ 4715517 h 4976813"/>
                  <a:gd name="connsiteX114" fmla="*/ 4055525 w 7339013"/>
                  <a:gd name="connsiteY114" fmla="*/ 4860041 h 4976813"/>
                  <a:gd name="connsiteX115" fmla="*/ 3910787 w 7339013"/>
                  <a:gd name="connsiteY115" fmla="*/ 4947620 h 4976813"/>
                  <a:gd name="connsiteX116" fmla="*/ 3721043 w 7339013"/>
                  <a:gd name="connsiteY116" fmla="*/ 4976813 h 4976813"/>
                  <a:gd name="connsiteX117" fmla="*/ 3518338 w 7339013"/>
                  <a:gd name="connsiteY117" fmla="*/ 4947620 h 4976813"/>
                  <a:gd name="connsiteX118" fmla="*/ 3379360 w 7339013"/>
                  <a:gd name="connsiteY118" fmla="*/ 4862564 h 4976813"/>
                  <a:gd name="connsiteX119" fmla="*/ 3301591 w 7339013"/>
                  <a:gd name="connsiteY119" fmla="*/ 4727771 h 4976813"/>
                  <a:gd name="connsiteX120" fmla="*/ 3278188 w 7339013"/>
                  <a:gd name="connsiteY120" fmla="*/ 4552613 h 4976813"/>
                  <a:gd name="connsiteX121" fmla="*/ 3278188 w 7339013"/>
                  <a:gd name="connsiteY121" fmla="*/ 3780619 h 4976813"/>
                  <a:gd name="connsiteX122" fmla="*/ 2238375 w 7339013"/>
                  <a:gd name="connsiteY122" fmla="*/ 3768725 h 4976813"/>
                  <a:gd name="connsiteX123" fmla="*/ 2250629 w 7339013"/>
                  <a:gd name="connsiteY123" fmla="*/ 3768725 h 4976813"/>
                  <a:gd name="connsiteX124" fmla="*/ 2606710 w 7339013"/>
                  <a:gd name="connsiteY124" fmla="*/ 3768725 h 4976813"/>
                  <a:gd name="connsiteX125" fmla="*/ 2852146 w 7339013"/>
                  <a:gd name="connsiteY125" fmla="*/ 3802601 h 4976813"/>
                  <a:gd name="connsiteX126" fmla="*/ 3029825 w 7339013"/>
                  <a:gd name="connsiteY126" fmla="*/ 3908192 h 4976813"/>
                  <a:gd name="connsiteX127" fmla="*/ 3136505 w 7339013"/>
                  <a:gd name="connsiteY127" fmla="*/ 4089463 h 4976813"/>
                  <a:gd name="connsiteX128" fmla="*/ 3171825 w 7339013"/>
                  <a:gd name="connsiteY128" fmla="*/ 4347855 h 4976813"/>
                  <a:gd name="connsiteX129" fmla="*/ 3136505 w 7339013"/>
                  <a:gd name="connsiteY129" fmla="*/ 4596877 h 4976813"/>
                  <a:gd name="connsiteX130" fmla="*/ 3026221 w 7339013"/>
                  <a:gd name="connsiteY130" fmla="*/ 4789680 h 4976813"/>
                  <a:gd name="connsiteX131" fmla="*/ 2833765 w 7339013"/>
                  <a:gd name="connsiteY131" fmla="*/ 4913290 h 4976813"/>
                  <a:gd name="connsiteX132" fmla="*/ 2556253 w 7339013"/>
                  <a:gd name="connsiteY132" fmla="*/ 4956175 h 4976813"/>
                  <a:gd name="connsiteX133" fmla="*/ 2250629 w 7339013"/>
                  <a:gd name="connsiteY133" fmla="*/ 4956175 h 4976813"/>
                  <a:gd name="connsiteX134" fmla="*/ 2238375 w 7339013"/>
                  <a:gd name="connsiteY134" fmla="*/ 4956175 h 4976813"/>
                  <a:gd name="connsiteX135" fmla="*/ 2238375 w 7339013"/>
                  <a:gd name="connsiteY135" fmla="*/ 4943922 h 4976813"/>
                  <a:gd name="connsiteX136" fmla="*/ 2238375 w 7339013"/>
                  <a:gd name="connsiteY136" fmla="*/ 3780618 h 4976813"/>
                  <a:gd name="connsiteX137" fmla="*/ 1239838 w 7339013"/>
                  <a:gd name="connsiteY137" fmla="*/ 3768725 h 4976813"/>
                  <a:gd name="connsiteX138" fmla="*/ 1252452 w 7339013"/>
                  <a:gd name="connsiteY138" fmla="*/ 3768725 h 4976813"/>
                  <a:gd name="connsiteX139" fmla="*/ 1603085 w 7339013"/>
                  <a:gd name="connsiteY139" fmla="*/ 3768725 h 4976813"/>
                  <a:gd name="connsiteX140" fmla="*/ 1786151 w 7339013"/>
                  <a:gd name="connsiteY140" fmla="*/ 3785303 h 4976813"/>
                  <a:gd name="connsiteX141" fmla="*/ 1928495 w 7339013"/>
                  <a:gd name="connsiteY141" fmla="*/ 3841882 h 4976813"/>
                  <a:gd name="connsiteX142" fmla="*/ 2020388 w 7339013"/>
                  <a:gd name="connsiteY142" fmla="*/ 3946392 h 4976813"/>
                  <a:gd name="connsiteX143" fmla="*/ 2052820 w 7339013"/>
                  <a:gd name="connsiteY143" fmla="*/ 4102076 h 4976813"/>
                  <a:gd name="connsiteX144" fmla="*/ 2032280 w 7339013"/>
                  <a:gd name="connsiteY144" fmla="*/ 4220281 h 4976813"/>
                  <a:gd name="connsiteX145" fmla="*/ 1975342 w 7339013"/>
                  <a:gd name="connsiteY145" fmla="*/ 4310375 h 4976813"/>
                  <a:gd name="connsiteX146" fmla="*/ 1888494 w 7339013"/>
                  <a:gd name="connsiteY146" fmla="*/ 4371280 h 4976813"/>
                  <a:gd name="connsiteX147" fmla="*/ 1819304 w 7339013"/>
                  <a:gd name="connsiteY147" fmla="*/ 4394344 h 4976813"/>
                  <a:gd name="connsiteX148" fmla="*/ 1867953 w 7339013"/>
                  <a:gd name="connsiteY148" fmla="*/ 4431463 h 4976813"/>
                  <a:gd name="connsiteX149" fmla="*/ 1943630 w 7339013"/>
                  <a:gd name="connsiteY149" fmla="*/ 4548586 h 4976813"/>
                  <a:gd name="connsiteX150" fmla="*/ 2136064 w 7339013"/>
                  <a:gd name="connsiteY150" fmla="*/ 4938517 h 4976813"/>
                  <a:gd name="connsiteX151" fmla="*/ 2144713 w 7339013"/>
                  <a:gd name="connsiteY151" fmla="*/ 4956175 h 4976813"/>
                  <a:gd name="connsiteX152" fmla="*/ 2125254 w 7339013"/>
                  <a:gd name="connsiteY152" fmla="*/ 4956175 h 4976813"/>
                  <a:gd name="connsiteX153" fmla="*/ 1858944 w 7339013"/>
                  <a:gd name="connsiteY153" fmla="*/ 4956175 h 4976813"/>
                  <a:gd name="connsiteX154" fmla="*/ 1851016 w 7339013"/>
                  <a:gd name="connsiteY154" fmla="*/ 4956175 h 4976813"/>
                  <a:gd name="connsiteX155" fmla="*/ 1848133 w 7339013"/>
                  <a:gd name="connsiteY155" fmla="*/ 4948968 h 4976813"/>
                  <a:gd name="connsiteX156" fmla="*/ 1678402 w 7339013"/>
                  <a:gd name="connsiteY156" fmla="*/ 4575254 h 4976813"/>
                  <a:gd name="connsiteX157" fmla="*/ 1616419 w 7339013"/>
                  <a:gd name="connsiteY157" fmla="*/ 4499935 h 4976813"/>
                  <a:gd name="connsiteX158" fmla="*/ 1522003 w 7339013"/>
                  <a:gd name="connsiteY158" fmla="*/ 4474708 h 4976813"/>
                  <a:gd name="connsiteX159" fmla="*/ 1491012 w 7339013"/>
                  <a:gd name="connsiteY159" fmla="*/ 4474708 h 4976813"/>
                  <a:gd name="connsiteX160" fmla="*/ 1491012 w 7339013"/>
                  <a:gd name="connsiteY160" fmla="*/ 4943922 h 4976813"/>
                  <a:gd name="connsiteX161" fmla="*/ 1491012 w 7339013"/>
                  <a:gd name="connsiteY161" fmla="*/ 4956175 h 4976813"/>
                  <a:gd name="connsiteX162" fmla="*/ 1478760 w 7339013"/>
                  <a:gd name="connsiteY162" fmla="*/ 4956175 h 4976813"/>
                  <a:gd name="connsiteX163" fmla="*/ 1252452 w 7339013"/>
                  <a:gd name="connsiteY163" fmla="*/ 4956175 h 4976813"/>
                  <a:gd name="connsiteX164" fmla="*/ 1239838 w 7339013"/>
                  <a:gd name="connsiteY164" fmla="*/ 4956175 h 4976813"/>
                  <a:gd name="connsiteX165" fmla="*/ 1239838 w 7339013"/>
                  <a:gd name="connsiteY165" fmla="*/ 4943922 h 4976813"/>
                  <a:gd name="connsiteX166" fmla="*/ 1239838 w 7339013"/>
                  <a:gd name="connsiteY166" fmla="*/ 3780618 h 4976813"/>
                  <a:gd name="connsiteX167" fmla="*/ 446088 w 7339013"/>
                  <a:gd name="connsiteY167" fmla="*/ 3768725 h 4976813"/>
                  <a:gd name="connsiteX168" fmla="*/ 454025 w 7339013"/>
                  <a:gd name="connsiteY168" fmla="*/ 3768725 h 4976813"/>
                  <a:gd name="connsiteX169" fmla="*/ 771525 w 7339013"/>
                  <a:gd name="connsiteY169" fmla="*/ 3768725 h 4976813"/>
                  <a:gd name="connsiteX170" fmla="*/ 781050 w 7339013"/>
                  <a:gd name="connsiteY170" fmla="*/ 3768725 h 4976813"/>
                  <a:gd name="connsiteX171" fmla="*/ 782638 w 7339013"/>
                  <a:gd name="connsiteY171" fmla="*/ 3778250 h 4976813"/>
                  <a:gd name="connsiteX172" fmla="*/ 1139826 w 7339013"/>
                  <a:gd name="connsiteY172" fmla="*/ 4940300 h 4976813"/>
                  <a:gd name="connsiteX173" fmla="*/ 1144588 w 7339013"/>
                  <a:gd name="connsiteY173" fmla="*/ 4956175 h 4976813"/>
                  <a:gd name="connsiteX174" fmla="*/ 1127126 w 7339013"/>
                  <a:gd name="connsiteY174" fmla="*/ 4956175 h 4976813"/>
                  <a:gd name="connsiteX175" fmla="*/ 877888 w 7339013"/>
                  <a:gd name="connsiteY175" fmla="*/ 4956175 h 4976813"/>
                  <a:gd name="connsiteX176" fmla="*/ 868363 w 7339013"/>
                  <a:gd name="connsiteY176" fmla="*/ 4956175 h 4976813"/>
                  <a:gd name="connsiteX177" fmla="*/ 865188 w 7339013"/>
                  <a:gd name="connsiteY177" fmla="*/ 4946650 h 4976813"/>
                  <a:gd name="connsiteX178" fmla="*/ 801688 w 7339013"/>
                  <a:gd name="connsiteY178" fmla="*/ 4725988 h 4976813"/>
                  <a:gd name="connsiteX179" fmla="*/ 400050 w 7339013"/>
                  <a:gd name="connsiteY179" fmla="*/ 4725988 h 4976813"/>
                  <a:gd name="connsiteX180" fmla="*/ 334963 w 7339013"/>
                  <a:gd name="connsiteY180" fmla="*/ 4946650 h 4976813"/>
                  <a:gd name="connsiteX181" fmla="*/ 331788 w 7339013"/>
                  <a:gd name="connsiteY181" fmla="*/ 4956175 h 4976813"/>
                  <a:gd name="connsiteX182" fmla="*/ 323850 w 7339013"/>
                  <a:gd name="connsiteY182" fmla="*/ 4956175 h 4976813"/>
                  <a:gd name="connsiteX183" fmla="*/ 98425 w 7339013"/>
                  <a:gd name="connsiteY183" fmla="*/ 4956175 h 4976813"/>
                  <a:gd name="connsiteX184" fmla="*/ 82550 w 7339013"/>
                  <a:gd name="connsiteY184" fmla="*/ 4956175 h 4976813"/>
                  <a:gd name="connsiteX185" fmla="*/ 87313 w 7339013"/>
                  <a:gd name="connsiteY185" fmla="*/ 4940300 h 4976813"/>
                  <a:gd name="connsiteX186" fmla="*/ 442913 w 7339013"/>
                  <a:gd name="connsiteY186" fmla="*/ 3778250 h 4976813"/>
                  <a:gd name="connsiteX187" fmla="*/ 6850302 w 7339013"/>
                  <a:gd name="connsiteY187" fmla="*/ 3749675 h 4976813"/>
                  <a:gd name="connsiteX188" fmla="*/ 7216925 w 7339013"/>
                  <a:gd name="connsiteY188" fmla="*/ 3906714 h 4976813"/>
                  <a:gd name="connsiteX189" fmla="*/ 7339013 w 7339013"/>
                  <a:gd name="connsiteY189" fmla="*/ 4358022 h 4976813"/>
                  <a:gd name="connsiteX190" fmla="*/ 7300118 w 7339013"/>
                  <a:gd name="connsiteY190" fmla="*/ 4634641 h 4976813"/>
                  <a:gd name="connsiteX191" fmla="*/ 7192796 w 7339013"/>
                  <a:gd name="connsiteY191" fmla="*/ 4827698 h 4976813"/>
                  <a:gd name="connsiteX192" fmla="*/ 7031813 w 7339013"/>
                  <a:gd name="connsiteY192" fmla="*/ 4940435 h 4976813"/>
                  <a:gd name="connsiteX193" fmla="*/ 6835536 w 7339013"/>
                  <a:gd name="connsiteY193" fmla="*/ 4976813 h 4976813"/>
                  <a:gd name="connsiteX194" fmla="*/ 6468913 w 7339013"/>
                  <a:gd name="connsiteY194" fmla="*/ 4819774 h 4976813"/>
                  <a:gd name="connsiteX195" fmla="*/ 6346825 w 7339013"/>
                  <a:gd name="connsiteY195" fmla="*/ 4368467 h 4976813"/>
                  <a:gd name="connsiteX196" fmla="*/ 6385360 w 7339013"/>
                  <a:gd name="connsiteY196" fmla="*/ 4091487 h 4976813"/>
                  <a:gd name="connsiteX197" fmla="*/ 6493042 w 7339013"/>
                  <a:gd name="connsiteY197" fmla="*/ 3898790 h 4976813"/>
                  <a:gd name="connsiteX198" fmla="*/ 6654025 w 7339013"/>
                  <a:gd name="connsiteY198" fmla="*/ 3786414 h 4976813"/>
                  <a:gd name="connsiteX199" fmla="*/ 6850302 w 7339013"/>
                  <a:gd name="connsiteY199" fmla="*/ 3749675 h 4976813"/>
                  <a:gd name="connsiteX200" fmla="*/ 1289050 w 7339013"/>
                  <a:gd name="connsiteY200" fmla="*/ 1501775 h 4976813"/>
                  <a:gd name="connsiteX201" fmla="*/ 1409700 w 7339013"/>
                  <a:gd name="connsiteY201" fmla="*/ 1501775 h 4976813"/>
                  <a:gd name="connsiteX202" fmla="*/ 2257426 w 7339013"/>
                  <a:gd name="connsiteY202" fmla="*/ 1501775 h 4976813"/>
                  <a:gd name="connsiteX203" fmla="*/ 2376488 w 7339013"/>
                  <a:gd name="connsiteY203" fmla="*/ 1501775 h 4976813"/>
                  <a:gd name="connsiteX204" fmla="*/ 2376488 w 7339013"/>
                  <a:gd name="connsiteY204" fmla="*/ 1622425 h 4976813"/>
                  <a:gd name="connsiteX205" fmla="*/ 2376488 w 7339013"/>
                  <a:gd name="connsiteY205" fmla="*/ 1735138 h 4976813"/>
                  <a:gd name="connsiteX206" fmla="*/ 2376488 w 7339013"/>
                  <a:gd name="connsiteY206" fmla="*/ 1855788 h 4976813"/>
                  <a:gd name="connsiteX207" fmla="*/ 2257426 w 7339013"/>
                  <a:gd name="connsiteY207" fmla="*/ 1855788 h 4976813"/>
                  <a:gd name="connsiteX208" fmla="*/ 1409700 w 7339013"/>
                  <a:gd name="connsiteY208" fmla="*/ 1855788 h 4976813"/>
                  <a:gd name="connsiteX209" fmla="*/ 1289050 w 7339013"/>
                  <a:gd name="connsiteY209" fmla="*/ 1855788 h 4976813"/>
                  <a:gd name="connsiteX210" fmla="*/ 1289050 w 7339013"/>
                  <a:gd name="connsiteY210" fmla="*/ 1735138 h 4976813"/>
                  <a:gd name="connsiteX211" fmla="*/ 1289050 w 7339013"/>
                  <a:gd name="connsiteY211" fmla="*/ 1622425 h 4976813"/>
                  <a:gd name="connsiteX212" fmla="*/ 5283200 w 7339013"/>
                  <a:gd name="connsiteY212" fmla="*/ 1174750 h 4976813"/>
                  <a:gd name="connsiteX213" fmla="*/ 5384800 w 7339013"/>
                  <a:gd name="connsiteY213" fmla="*/ 1174750 h 4976813"/>
                  <a:gd name="connsiteX214" fmla="*/ 5526088 w 7339013"/>
                  <a:gd name="connsiteY214" fmla="*/ 1174750 h 4976813"/>
                  <a:gd name="connsiteX215" fmla="*/ 5627688 w 7339013"/>
                  <a:gd name="connsiteY215" fmla="*/ 1174750 h 4976813"/>
                  <a:gd name="connsiteX216" fmla="*/ 5627688 w 7339013"/>
                  <a:gd name="connsiteY216" fmla="*/ 1276350 h 4976813"/>
                  <a:gd name="connsiteX217" fmla="*/ 5627688 w 7339013"/>
                  <a:gd name="connsiteY217" fmla="*/ 1506538 h 4976813"/>
                  <a:gd name="connsiteX218" fmla="*/ 5856288 w 7339013"/>
                  <a:gd name="connsiteY218" fmla="*/ 1506538 h 4976813"/>
                  <a:gd name="connsiteX219" fmla="*/ 5957888 w 7339013"/>
                  <a:gd name="connsiteY219" fmla="*/ 1506538 h 4976813"/>
                  <a:gd name="connsiteX220" fmla="*/ 5957888 w 7339013"/>
                  <a:gd name="connsiteY220" fmla="*/ 1608138 h 4976813"/>
                  <a:gd name="connsiteX221" fmla="*/ 5957888 w 7339013"/>
                  <a:gd name="connsiteY221" fmla="*/ 1747838 h 4976813"/>
                  <a:gd name="connsiteX222" fmla="*/ 5957888 w 7339013"/>
                  <a:gd name="connsiteY222" fmla="*/ 1847850 h 4976813"/>
                  <a:gd name="connsiteX223" fmla="*/ 5856288 w 7339013"/>
                  <a:gd name="connsiteY223" fmla="*/ 1847850 h 4976813"/>
                  <a:gd name="connsiteX224" fmla="*/ 5627688 w 7339013"/>
                  <a:gd name="connsiteY224" fmla="*/ 1847850 h 4976813"/>
                  <a:gd name="connsiteX225" fmla="*/ 5627688 w 7339013"/>
                  <a:gd name="connsiteY225" fmla="*/ 2079625 h 4976813"/>
                  <a:gd name="connsiteX226" fmla="*/ 5627688 w 7339013"/>
                  <a:gd name="connsiteY226" fmla="*/ 2181225 h 4976813"/>
                  <a:gd name="connsiteX227" fmla="*/ 5526088 w 7339013"/>
                  <a:gd name="connsiteY227" fmla="*/ 2181225 h 4976813"/>
                  <a:gd name="connsiteX228" fmla="*/ 5384800 w 7339013"/>
                  <a:gd name="connsiteY228" fmla="*/ 2181225 h 4976813"/>
                  <a:gd name="connsiteX229" fmla="*/ 5283200 w 7339013"/>
                  <a:gd name="connsiteY229" fmla="*/ 2181225 h 4976813"/>
                  <a:gd name="connsiteX230" fmla="*/ 5283200 w 7339013"/>
                  <a:gd name="connsiteY230" fmla="*/ 2079625 h 4976813"/>
                  <a:gd name="connsiteX231" fmla="*/ 5283200 w 7339013"/>
                  <a:gd name="connsiteY231" fmla="*/ 1847850 h 4976813"/>
                  <a:gd name="connsiteX232" fmla="*/ 5054600 w 7339013"/>
                  <a:gd name="connsiteY232" fmla="*/ 1847850 h 4976813"/>
                  <a:gd name="connsiteX233" fmla="*/ 4953000 w 7339013"/>
                  <a:gd name="connsiteY233" fmla="*/ 1847850 h 4976813"/>
                  <a:gd name="connsiteX234" fmla="*/ 4953000 w 7339013"/>
                  <a:gd name="connsiteY234" fmla="*/ 1747838 h 4976813"/>
                  <a:gd name="connsiteX235" fmla="*/ 4953000 w 7339013"/>
                  <a:gd name="connsiteY235" fmla="*/ 1608138 h 4976813"/>
                  <a:gd name="connsiteX236" fmla="*/ 4953000 w 7339013"/>
                  <a:gd name="connsiteY236" fmla="*/ 1506538 h 4976813"/>
                  <a:gd name="connsiteX237" fmla="*/ 5054600 w 7339013"/>
                  <a:gd name="connsiteY237" fmla="*/ 1506538 h 4976813"/>
                  <a:gd name="connsiteX238" fmla="*/ 5283200 w 7339013"/>
                  <a:gd name="connsiteY238" fmla="*/ 1506538 h 4976813"/>
                  <a:gd name="connsiteX239" fmla="*/ 5283200 w 7339013"/>
                  <a:gd name="connsiteY239" fmla="*/ 1276350 h 4976813"/>
                  <a:gd name="connsiteX240" fmla="*/ 5547137 w 7339013"/>
                  <a:gd name="connsiteY240" fmla="*/ 609600 h 4976813"/>
                  <a:gd name="connsiteX241" fmla="*/ 4580289 w 7339013"/>
                  <a:gd name="connsiteY241" fmla="*/ 987638 h 4976813"/>
                  <a:gd name="connsiteX242" fmla="*/ 4025900 w 7339013"/>
                  <a:gd name="connsiteY242" fmla="*/ 1704469 h 4976813"/>
                  <a:gd name="connsiteX243" fmla="*/ 4637205 w 7339013"/>
                  <a:gd name="connsiteY243" fmla="*/ 2524271 h 4976813"/>
                  <a:gd name="connsiteX244" fmla="*/ 5531287 w 7339013"/>
                  <a:gd name="connsiteY244" fmla="*/ 2845423 h 4976813"/>
                  <a:gd name="connsiteX245" fmla="*/ 5539212 w 7339013"/>
                  <a:gd name="connsiteY245" fmla="*/ 2845063 h 4976813"/>
                  <a:gd name="connsiteX246" fmla="*/ 5547137 w 7339013"/>
                  <a:gd name="connsiteY246" fmla="*/ 2845063 h 4976813"/>
                  <a:gd name="connsiteX247" fmla="*/ 6000302 w 7339013"/>
                  <a:gd name="connsiteY247" fmla="*/ 2758654 h 4976813"/>
                  <a:gd name="connsiteX248" fmla="*/ 6382142 w 7339013"/>
                  <a:gd name="connsiteY248" fmla="*/ 2513830 h 4976813"/>
                  <a:gd name="connsiteX249" fmla="*/ 6633940 w 7339013"/>
                  <a:gd name="connsiteY249" fmla="*/ 2151274 h 4976813"/>
                  <a:gd name="connsiteX250" fmla="*/ 6721475 w 7339013"/>
                  <a:gd name="connsiteY250" fmla="*/ 1727512 h 4976813"/>
                  <a:gd name="connsiteX251" fmla="*/ 6633940 w 7339013"/>
                  <a:gd name="connsiteY251" fmla="*/ 1303389 h 4976813"/>
                  <a:gd name="connsiteX252" fmla="*/ 6382142 w 7339013"/>
                  <a:gd name="connsiteY252" fmla="*/ 941193 h 4976813"/>
                  <a:gd name="connsiteX253" fmla="*/ 6000302 w 7339013"/>
                  <a:gd name="connsiteY253" fmla="*/ 696369 h 4976813"/>
                  <a:gd name="connsiteX254" fmla="*/ 5547137 w 7339013"/>
                  <a:gd name="connsiteY254" fmla="*/ 609600 h 4976813"/>
                  <a:gd name="connsiteX255" fmla="*/ 1784991 w 7339013"/>
                  <a:gd name="connsiteY255" fmla="*/ 609600 h 4976813"/>
                  <a:gd name="connsiteX256" fmla="*/ 1331198 w 7339013"/>
                  <a:gd name="connsiteY256" fmla="*/ 696369 h 4976813"/>
                  <a:gd name="connsiteX257" fmla="*/ 949494 w 7339013"/>
                  <a:gd name="connsiteY257" fmla="*/ 941193 h 4976813"/>
                  <a:gd name="connsiteX258" fmla="*/ 697548 w 7339013"/>
                  <a:gd name="connsiteY258" fmla="*/ 1303389 h 4976813"/>
                  <a:gd name="connsiteX259" fmla="*/ 609600 w 7339013"/>
                  <a:gd name="connsiteY259" fmla="*/ 1727512 h 4976813"/>
                  <a:gd name="connsiteX260" fmla="*/ 697548 w 7339013"/>
                  <a:gd name="connsiteY260" fmla="*/ 2151274 h 4976813"/>
                  <a:gd name="connsiteX261" fmla="*/ 949494 w 7339013"/>
                  <a:gd name="connsiteY261" fmla="*/ 2513830 h 4976813"/>
                  <a:gd name="connsiteX262" fmla="*/ 1331198 w 7339013"/>
                  <a:gd name="connsiteY262" fmla="*/ 2758654 h 4976813"/>
                  <a:gd name="connsiteX263" fmla="*/ 1784991 w 7339013"/>
                  <a:gd name="connsiteY263" fmla="*/ 2845063 h 4976813"/>
                  <a:gd name="connsiteX264" fmla="*/ 1792921 w 7339013"/>
                  <a:gd name="connsiteY264" fmla="*/ 2845063 h 4976813"/>
                  <a:gd name="connsiteX265" fmla="*/ 1800850 w 7339013"/>
                  <a:gd name="connsiteY265" fmla="*/ 2845423 h 4976813"/>
                  <a:gd name="connsiteX266" fmla="*/ 2695459 w 7339013"/>
                  <a:gd name="connsiteY266" fmla="*/ 2524271 h 4976813"/>
                  <a:gd name="connsiteX267" fmla="*/ 3306763 w 7339013"/>
                  <a:gd name="connsiteY267" fmla="*/ 1704469 h 4976813"/>
                  <a:gd name="connsiteX268" fmla="*/ 2752048 w 7339013"/>
                  <a:gd name="connsiteY268" fmla="*/ 987638 h 4976813"/>
                  <a:gd name="connsiteX269" fmla="*/ 1784991 w 7339013"/>
                  <a:gd name="connsiteY269" fmla="*/ 609600 h 4976813"/>
                  <a:gd name="connsiteX270" fmla="*/ 1785062 w 7339013"/>
                  <a:gd name="connsiteY270" fmla="*/ 0 h 4976813"/>
                  <a:gd name="connsiteX271" fmla="*/ 3166197 w 7339013"/>
                  <a:gd name="connsiteY271" fmla="*/ 539758 h 4976813"/>
                  <a:gd name="connsiteX272" fmla="*/ 3666332 w 7339013"/>
                  <a:gd name="connsiteY272" fmla="*/ 1140729 h 4976813"/>
                  <a:gd name="connsiteX273" fmla="*/ 4166106 w 7339013"/>
                  <a:gd name="connsiteY273" fmla="*/ 539758 h 4976813"/>
                  <a:gd name="connsiteX274" fmla="*/ 5547601 w 7339013"/>
                  <a:gd name="connsiteY274" fmla="*/ 0 h 4976813"/>
                  <a:gd name="connsiteX275" fmla="*/ 6226818 w 7339013"/>
                  <a:gd name="connsiteY275" fmla="*/ 129989 h 4976813"/>
                  <a:gd name="connsiteX276" fmla="*/ 6805864 w 7339013"/>
                  <a:gd name="connsiteY276" fmla="*/ 501950 h 4976813"/>
                  <a:gd name="connsiteX277" fmla="*/ 7195378 w 7339013"/>
                  <a:gd name="connsiteY277" fmla="*/ 1062592 h 4976813"/>
                  <a:gd name="connsiteX278" fmla="*/ 7332663 w 7339013"/>
                  <a:gd name="connsiteY278" fmla="*/ 1727658 h 4976813"/>
                  <a:gd name="connsiteX279" fmla="*/ 7195378 w 7339013"/>
                  <a:gd name="connsiteY279" fmla="*/ 2392723 h 4976813"/>
                  <a:gd name="connsiteX280" fmla="*/ 6805864 w 7339013"/>
                  <a:gd name="connsiteY280" fmla="*/ 2953365 h 4976813"/>
                  <a:gd name="connsiteX281" fmla="*/ 6226818 w 7339013"/>
                  <a:gd name="connsiteY281" fmla="*/ 3325326 h 4976813"/>
                  <a:gd name="connsiteX282" fmla="*/ 5563456 w 7339013"/>
                  <a:gd name="connsiteY282" fmla="*/ 3454595 h 4976813"/>
                  <a:gd name="connsiteX283" fmla="*/ 5563456 w 7339013"/>
                  <a:gd name="connsiteY283" fmla="*/ 3454955 h 4976813"/>
                  <a:gd name="connsiteX284" fmla="*/ 5547601 w 7339013"/>
                  <a:gd name="connsiteY284" fmla="*/ 3455315 h 4976813"/>
                  <a:gd name="connsiteX285" fmla="*/ 4223758 w 7339013"/>
                  <a:gd name="connsiteY285" fmla="*/ 2972809 h 4976813"/>
                  <a:gd name="connsiteX286" fmla="*/ 3666332 w 7339013"/>
                  <a:gd name="connsiteY286" fmla="*/ 2278218 h 4976813"/>
                  <a:gd name="connsiteX287" fmla="*/ 3108905 w 7339013"/>
                  <a:gd name="connsiteY287" fmla="*/ 2972809 h 4976813"/>
                  <a:gd name="connsiteX288" fmla="*/ 1785062 w 7339013"/>
                  <a:gd name="connsiteY288" fmla="*/ 3455315 h 4976813"/>
                  <a:gd name="connsiteX289" fmla="*/ 1769208 w 7339013"/>
                  <a:gd name="connsiteY289" fmla="*/ 3454955 h 4976813"/>
                  <a:gd name="connsiteX290" fmla="*/ 1769208 w 7339013"/>
                  <a:gd name="connsiteY290" fmla="*/ 3454595 h 4976813"/>
                  <a:gd name="connsiteX291" fmla="*/ 1105485 w 7339013"/>
                  <a:gd name="connsiteY291" fmla="*/ 3325326 h 4976813"/>
                  <a:gd name="connsiteX292" fmla="*/ 526799 w 7339013"/>
                  <a:gd name="connsiteY292" fmla="*/ 2953365 h 4976813"/>
                  <a:gd name="connsiteX293" fmla="*/ 137285 w 7339013"/>
                  <a:gd name="connsiteY293" fmla="*/ 2392723 h 4976813"/>
                  <a:gd name="connsiteX294" fmla="*/ 0 w 7339013"/>
                  <a:gd name="connsiteY294" fmla="*/ 1727658 h 4976813"/>
                  <a:gd name="connsiteX295" fmla="*/ 137285 w 7339013"/>
                  <a:gd name="connsiteY295" fmla="*/ 1062592 h 4976813"/>
                  <a:gd name="connsiteX296" fmla="*/ 526799 w 7339013"/>
                  <a:gd name="connsiteY296" fmla="*/ 501950 h 4976813"/>
                  <a:gd name="connsiteX297" fmla="*/ 1105485 w 7339013"/>
                  <a:gd name="connsiteY297" fmla="*/ 129989 h 4976813"/>
                  <a:gd name="connsiteX298" fmla="*/ 1785062 w 7339013"/>
                  <a:gd name="connsiteY298" fmla="*/ 0 h 497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</a:cxnLst>
                <a:rect l="l" t="t" r="r" b="b"/>
                <a:pathLst>
                  <a:path w="7339013" h="4976813">
                    <a:moveTo>
                      <a:pt x="603251" y="4038600"/>
                    </a:moveTo>
                    <a:lnTo>
                      <a:pt x="461963" y="4522788"/>
                    </a:lnTo>
                    <a:lnTo>
                      <a:pt x="744538" y="4522788"/>
                    </a:lnTo>
                    <a:close/>
                    <a:moveTo>
                      <a:pt x="2489200" y="3976688"/>
                    </a:moveTo>
                    <a:lnTo>
                      <a:pt x="2489200" y="4748213"/>
                    </a:lnTo>
                    <a:lnTo>
                      <a:pt x="2576316" y="4748213"/>
                    </a:lnTo>
                    <a:cubicBezTo>
                      <a:pt x="2685030" y="4748213"/>
                      <a:pt x="2765306" y="4717251"/>
                      <a:pt x="2820383" y="4656048"/>
                    </a:cubicBezTo>
                    <a:cubicBezTo>
                      <a:pt x="2875100" y="4595204"/>
                      <a:pt x="2903538" y="4497999"/>
                      <a:pt x="2903538" y="4361911"/>
                    </a:cubicBezTo>
                    <a:cubicBezTo>
                      <a:pt x="2903538" y="4299987"/>
                      <a:pt x="2898499" y="4244544"/>
                      <a:pt x="2888419" y="4196301"/>
                    </a:cubicBezTo>
                    <a:cubicBezTo>
                      <a:pt x="2878340" y="4148418"/>
                      <a:pt x="2861060" y="4108816"/>
                      <a:pt x="2837662" y="4076414"/>
                    </a:cubicBezTo>
                    <a:cubicBezTo>
                      <a:pt x="2813903" y="4044012"/>
                      <a:pt x="2782585" y="4019171"/>
                      <a:pt x="2742627" y="4002250"/>
                    </a:cubicBezTo>
                    <a:cubicBezTo>
                      <a:pt x="2703029" y="3985329"/>
                      <a:pt x="2652992" y="3976688"/>
                      <a:pt x="2592155" y="3976688"/>
                    </a:cubicBezTo>
                    <a:close/>
                    <a:moveTo>
                      <a:pt x="1490663" y="3976688"/>
                    </a:moveTo>
                    <a:lnTo>
                      <a:pt x="1490663" y="4279901"/>
                    </a:lnTo>
                    <a:lnTo>
                      <a:pt x="1570361" y="4279901"/>
                    </a:lnTo>
                    <a:cubicBezTo>
                      <a:pt x="1604620" y="4279901"/>
                      <a:pt x="1635633" y="4276664"/>
                      <a:pt x="1663041" y="4269830"/>
                    </a:cubicBezTo>
                    <a:cubicBezTo>
                      <a:pt x="1690448" y="4262996"/>
                      <a:pt x="1713167" y="4252925"/>
                      <a:pt x="1732280" y="4239617"/>
                    </a:cubicBezTo>
                    <a:cubicBezTo>
                      <a:pt x="1751033" y="4226308"/>
                      <a:pt x="1765097" y="4210482"/>
                      <a:pt x="1775194" y="4191059"/>
                    </a:cubicBezTo>
                    <a:cubicBezTo>
                      <a:pt x="1785292" y="4171996"/>
                      <a:pt x="1790701" y="4149696"/>
                      <a:pt x="1790701" y="4124158"/>
                    </a:cubicBezTo>
                    <a:cubicBezTo>
                      <a:pt x="1790701" y="4069846"/>
                      <a:pt x="1773752" y="4034238"/>
                      <a:pt x="1739853" y="4011937"/>
                    </a:cubicBezTo>
                    <a:cubicBezTo>
                      <a:pt x="1705234" y="3988917"/>
                      <a:pt x="1651501" y="3976688"/>
                      <a:pt x="1577934" y="3976688"/>
                    </a:cubicBezTo>
                    <a:close/>
                    <a:moveTo>
                      <a:pt x="6842739" y="3971925"/>
                    </a:moveTo>
                    <a:cubicBezTo>
                      <a:pt x="6800945" y="3971925"/>
                      <a:pt x="6766357" y="3979845"/>
                      <a:pt x="6737894" y="3996405"/>
                    </a:cubicBezTo>
                    <a:cubicBezTo>
                      <a:pt x="6709070" y="4012605"/>
                      <a:pt x="6685291" y="4036365"/>
                      <a:pt x="6666195" y="4068765"/>
                    </a:cubicBezTo>
                    <a:cubicBezTo>
                      <a:pt x="6647100" y="4100805"/>
                      <a:pt x="6633048" y="4141125"/>
                      <a:pt x="6624041" y="4189725"/>
                    </a:cubicBezTo>
                    <a:cubicBezTo>
                      <a:pt x="6615034" y="4237965"/>
                      <a:pt x="6610350" y="4294484"/>
                      <a:pt x="6610350" y="4357844"/>
                    </a:cubicBezTo>
                    <a:cubicBezTo>
                      <a:pt x="6610350" y="4494284"/>
                      <a:pt x="6629446" y="4594724"/>
                      <a:pt x="6666195" y="4659163"/>
                    </a:cubicBezTo>
                    <a:cubicBezTo>
                      <a:pt x="6702585" y="4723243"/>
                      <a:pt x="6759511" y="4754563"/>
                      <a:pt x="6842739" y="4754563"/>
                    </a:cubicBezTo>
                    <a:cubicBezTo>
                      <a:pt x="6884893" y="4754563"/>
                      <a:pt x="6919842" y="4746283"/>
                      <a:pt x="6948665" y="4730083"/>
                    </a:cubicBezTo>
                    <a:cubicBezTo>
                      <a:pt x="6977849" y="4713523"/>
                      <a:pt x="7001628" y="4689763"/>
                      <a:pt x="7020363" y="4657723"/>
                    </a:cubicBezTo>
                    <a:cubicBezTo>
                      <a:pt x="7039098" y="4625324"/>
                      <a:pt x="7053150" y="4584644"/>
                      <a:pt x="7062157" y="4536404"/>
                    </a:cubicBezTo>
                    <a:cubicBezTo>
                      <a:pt x="7071164" y="4487804"/>
                      <a:pt x="7075488" y="4431644"/>
                      <a:pt x="7075488" y="4368284"/>
                    </a:cubicBezTo>
                    <a:cubicBezTo>
                      <a:pt x="7075488" y="4231845"/>
                      <a:pt x="7056392" y="4131045"/>
                      <a:pt x="7020363" y="4066605"/>
                    </a:cubicBezTo>
                    <a:cubicBezTo>
                      <a:pt x="6983974" y="4002525"/>
                      <a:pt x="6927047" y="3971925"/>
                      <a:pt x="6842739" y="3971925"/>
                    </a:cubicBezTo>
                    <a:close/>
                    <a:moveTo>
                      <a:pt x="5360988" y="3768725"/>
                    </a:moveTo>
                    <a:lnTo>
                      <a:pt x="5373688" y="3768725"/>
                    </a:lnTo>
                    <a:lnTo>
                      <a:pt x="5651500" y="3768725"/>
                    </a:lnTo>
                    <a:lnTo>
                      <a:pt x="5657850" y="3768725"/>
                    </a:lnTo>
                    <a:lnTo>
                      <a:pt x="5661025" y="3776663"/>
                    </a:lnTo>
                    <a:lnTo>
                      <a:pt x="5991226" y="4475163"/>
                    </a:lnTo>
                    <a:lnTo>
                      <a:pt x="6024563" y="4556125"/>
                    </a:lnTo>
                    <a:lnTo>
                      <a:pt x="6024563" y="4102100"/>
                    </a:lnTo>
                    <a:lnTo>
                      <a:pt x="6024563" y="3781425"/>
                    </a:lnTo>
                    <a:lnTo>
                      <a:pt x="6024563" y="3768725"/>
                    </a:lnTo>
                    <a:lnTo>
                      <a:pt x="6037263" y="3768725"/>
                    </a:lnTo>
                    <a:lnTo>
                      <a:pt x="6243638" y="3768725"/>
                    </a:lnTo>
                    <a:lnTo>
                      <a:pt x="6256338" y="3768725"/>
                    </a:lnTo>
                    <a:lnTo>
                      <a:pt x="6256338" y="3781425"/>
                    </a:lnTo>
                    <a:lnTo>
                      <a:pt x="6256338" y="4943475"/>
                    </a:lnTo>
                    <a:lnTo>
                      <a:pt x="6256338" y="4956175"/>
                    </a:lnTo>
                    <a:lnTo>
                      <a:pt x="6243638" y="4956175"/>
                    </a:lnTo>
                    <a:lnTo>
                      <a:pt x="5967413" y="4956175"/>
                    </a:lnTo>
                    <a:lnTo>
                      <a:pt x="5959475" y="4956175"/>
                    </a:lnTo>
                    <a:lnTo>
                      <a:pt x="5956300" y="4948238"/>
                    </a:lnTo>
                    <a:lnTo>
                      <a:pt x="5634038" y="4254500"/>
                    </a:lnTo>
                    <a:lnTo>
                      <a:pt x="5591175" y="4157663"/>
                    </a:lnTo>
                    <a:lnTo>
                      <a:pt x="5591175" y="4583113"/>
                    </a:lnTo>
                    <a:lnTo>
                      <a:pt x="5591175" y="4943475"/>
                    </a:lnTo>
                    <a:lnTo>
                      <a:pt x="5591175" y="4956175"/>
                    </a:lnTo>
                    <a:lnTo>
                      <a:pt x="5578475" y="4956175"/>
                    </a:lnTo>
                    <a:lnTo>
                      <a:pt x="5373688" y="4956175"/>
                    </a:lnTo>
                    <a:lnTo>
                      <a:pt x="5360988" y="4956175"/>
                    </a:lnTo>
                    <a:lnTo>
                      <a:pt x="5360988" y="4943475"/>
                    </a:lnTo>
                    <a:lnTo>
                      <a:pt x="5360988" y="3781425"/>
                    </a:lnTo>
                    <a:close/>
                    <a:moveTo>
                      <a:pt x="4373563" y="3768725"/>
                    </a:moveTo>
                    <a:lnTo>
                      <a:pt x="4386263" y="3768725"/>
                    </a:lnTo>
                    <a:lnTo>
                      <a:pt x="5146675" y="3768725"/>
                    </a:lnTo>
                    <a:lnTo>
                      <a:pt x="5157788" y="3768725"/>
                    </a:lnTo>
                    <a:lnTo>
                      <a:pt x="5157788" y="3781425"/>
                    </a:lnTo>
                    <a:lnTo>
                      <a:pt x="5157788" y="3960813"/>
                    </a:lnTo>
                    <a:lnTo>
                      <a:pt x="5157788" y="3971925"/>
                    </a:lnTo>
                    <a:lnTo>
                      <a:pt x="5146675" y="3971925"/>
                    </a:lnTo>
                    <a:lnTo>
                      <a:pt x="4894263" y="3971925"/>
                    </a:lnTo>
                    <a:lnTo>
                      <a:pt x="4894263" y="4751388"/>
                    </a:lnTo>
                    <a:lnTo>
                      <a:pt x="5146675" y="4751388"/>
                    </a:lnTo>
                    <a:lnTo>
                      <a:pt x="5157788" y="4751388"/>
                    </a:lnTo>
                    <a:lnTo>
                      <a:pt x="5157788" y="4762500"/>
                    </a:lnTo>
                    <a:lnTo>
                      <a:pt x="5157788" y="4943475"/>
                    </a:lnTo>
                    <a:lnTo>
                      <a:pt x="5157788" y="4956175"/>
                    </a:lnTo>
                    <a:lnTo>
                      <a:pt x="5146675" y="4956175"/>
                    </a:lnTo>
                    <a:lnTo>
                      <a:pt x="4386263" y="4956175"/>
                    </a:lnTo>
                    <a:lnTo>
                      <a:pt x="4373563" y="4956175"/>
                    </a:lnTo>
                    <a:lnTo>
                      <a:pt x="4373563" y="4943475"/>
                    </a:lnTo>
                    <a:lnTo>
                      <a:pt x="4373563" y="4762500"/>
                    </a:lnTo>
                    <a:lnTo>
                      <a:pt x="4373563" y="4751388"/>
                    </a:lnTo>
                    <a:lnTo>
                      <a:pt x="4386263" y="4751388"/>
                    </a:lnTo>
                    <a:lnTo>
                      <a:pt x="4638675" y="4751388"/>
                    </a:lnTo>
                    <a:lnTo>
                      <a:pt x="4638675" y="3971925"/>
                    </a:lnTo>
                    <a:lnTo>
                      <a:pt x="4386263" y="3971925"/>
                    </a:lnTo>
                    <a:lnTo>
                      <a:pt x="4373563" y="3971925"/>
                    </a:lnTo>
                    <a:lnTo>
                      <a:pt x="4373563" y="3960813"/>
                    </a:lnTo>
                    <a:lnTo>
                      <a:pt x="4373563" y="3781425"/>
                    </a:lnTo>
                    <a:close/>
                    <a:moveTo>
                      <a:pt x="3278188" y="3768725"/>
                    </a:moveTo>
                    <a:lnTo>
                      <a:pt x="3290789" y="3768725"/>
                    </a:lnTo>
                    <a:lnTo>
                      <a:pt x="3516898" y="3768725"/>
                    </a:lnTo>
                    <a:lnTo>
                      <a:pt x="3529139" y="3768725"/>
                    </a:lnTo>
                    <a:lnTo>
                      <a:pt x="3529139" y="3780619"/>
                    </a:lnTo>
                    <a:lnTo>
                      <a:pt x="3529139" y="4539278"/>
                    </a:lnTo>
                    <a:cubicBezTo>
                      <a:pt x="3529139" y="4577481"/>
                      <a:pt x="3532380" y="4611359"/>
                      <a:pt x="3539221" y="4640552"/>
                    </a:cubicBezTo>
                    <a:cubicBezTo>
                      <a:pt x="3546061" y="4669385"/>
                      <a:pt x="3557223" y="4692812"/>
                      <a:pt x="3573425" y="4712274"/>
                    </a:cubicBezTo>
                    <a:cubicBezTo>
                      <a:pt x="3589627" y="4731736"/>
                      <a:pt x="3609789" y="4746512"/>
                      <a:pt x="3634633" y="4756604"/>
                    </a:cubicBezTo>
                    <a:cubicBezTo>
                      <a:pt x="3658756" y="4766335"/>
                      <a:pt x="3690800" y="4771381"/>
                      <a:pt x="3729324" y="4771381"/>
                    </a:cubicBezTo>
                    <a:cubicBezTo>
                      <a:pt x="3766049" y="4771381"/>
                      <a:pt x="3795933" y="4767056"/>
                      <a:pt x="3820056" y="4758406"/>
                    </a:cubicBezTo>
                    <a:cubicBezTo>
                      <a:pt x="3843819" y="4750117"/>
                      <a:pt x="3863261" y="4736781"/>
                      <a:pt x="3879103" y="4717680"/>
                    </a:cubicBezTo>
                    <a:cubicBezTo>
                      <a:pt x="3894945" y="4698939"/>
                      <a:pt x="3906827" y="4674431"/>
                      <a:pt x="3915108" y="4643796"/>
                    </a:cubicBezTo>
                    <a:cubicBezTo>
                      <a:pt x="3923389" y="4613161"/>
                      <a:pt x="3928069" y="4575319"/>
                      <a:pt x="3928069" y="4530268"/>
                    </a:cubicBezTo>
                    <a:lnTo>
                      <a:pt x="3928069" y="3780619"/>
                    </a:lnTo>
                    <a:lnTo>
                      <a:pt x="3928069" y="3768725"/>
                    </a:lnTo>
                    <a:lnTo>
                      <a:pt x="3939951" y="3768725"/>
                    </a:lnTo>
                    <a:lnTo>
                      <a:pt x="4166419" y="3768725"/>
                    </a:lnTo>
                    <a:lnTo>
                      <a:pt x="4178301" y="3768725"/>
                    </a:lnTo>
                    <a:lnTo>
                      <a:pt x="4178301" y="3780619"/>
                    </a:lnTo>
                    <a:lnTo>
                      <a:pt x="4178301" y="4515851"/>
                    </a:lnTo>
                    <a:cubicBezTo>
                      <a:pt x="4178301" y="4591177"/>
                      <a:pt x="4168220" y="4657852"/>
                      <a:pt x="4146977" y="4715517"/>
                    </a:cubicBezTo>
                    <a:cubicBezTo>
                      <a:pt x="4126094" y="4773183"/>
                      <a:pt x="4095490" y="4821477"/>
                      <a:pt x="4055525" y="4860041"/>
                    </a:cubicBezTo>
                    <a:cubicBezTo>
                      <a:pt x="4015920" y="4898965"/>
                      <a:pt x="3967314" y="4928158"/>
                      <a:pt x="3910787" y="4947620"/>
                    </a:cubicBezTo>
                    <a:cubicBezTo>
                      <a:pt x="3854260" y="4967082"/>
                      <a:pt x="3790532" y="4976813"/>
                      <a:pt x="3721043" y="4976813"/>
                    </a:cubicBezTo>
                    <a:cubicBezTo>
                      <a:pt x="3642554" y="4976813"/>
                      <a:pt x="3575225" y="4967082"/>
                      <a:pt x="3518338" y="4947620"/>
                    </a:cubicBezTo>
                    <a:cubicBezTo>
                      <a:pt x="3461451" y="4928158"/>
                      <a:pt x="3415005" y="4900046"/>
                      <a:pt x="3379360" y="4862564"/>
                    </a:cubicBezTo>
                    <a:cubicBezTo>
                      <a:pt x="3343356" y="4825802"/>
                      <a:pt x="3317433" y="4780391"/>
                      <a:pt x="3301591" y="4727771"/>
                    </a:cubicBezTo>
                    <a:cubicBezTo>
                      <a:pt x="3286109" y="4675152"/>
                      <a:pt x="3278188" y="4617126"/>
                      <a:pt x="3278188" y="4552613"/>
                    </a:cubicBezTo>
                    <a:lnTo>
                      <a:pt x="3278188" y="3780619"/>
                    </a:lnTo>
                    <a:close/>
                    <a:moveTo>
                      <a:pt x="2238375" y="3768725"/>
                    </a:moveTo>
                    <a:lnTo>
                      <a:pt x="2250629" y="3768725"/>
                    </a:lnTo>
                    <a:lnTo>
                      <a:pt x="2606710" y="3768725"/>
                    </a:lnTo>
                    <a:cubicBezTo>
                      <a:pt x="2700055" y="3768725"/>
                      <a:pt x="2781506" y="3779897"/>
                      <a:pt x="2852146" y="3802601"/>
                    </a:cubicBezTo>
                    <a:cubicBezTo>
                      <a:pt x="2922785" y="3825305"/>
                      <a:pt x="2982252" y="3860262"/>
                      <a:pt x="3029825" y="3908192"/>
                    </a:cubicBezTo>
                    <a:cubicBezTo>
                      <a:pt x="3077399" y="3956123"/>
                      <a:pt x="3112719" y="4016666"/>
                      <a:pt x="3136505" y="4089463"/>
                    </a:cubicBezTo>
                    <a:cubicBezTo>
                      <a:pt x="3159932" y="4162259"/>
                      <a:pt x="3171825" y="4248390"/>
                      <a:pt x="3171825" y="4347855"/>
                    </a:cubicBezTo>
                    <a:cubicBezTo>
                      <a:pt x="3171825" y="4439031"/>
                      <a:pt x="3159932" y="4521918"/>
                      <a:pt x="3136505" y="4596877"/>
                    </a:cubicBezTo>
                    <a:cubicBezTo>
                      <a:pt x="3112719" y="4672196"/>
                      <a:pt x="3076318" y="4736704"/>
                      <a:pt x="3026221" y="4789680"/>
                    </a:cubicBezTo>
                    <a:cubicBezTo>
                      <a:pt x="2975765" y="4843376"/>
                      <a:pt x="2911252" y="4884460"/>
                      <a:pt x="2833765" y="4913290"/>
                    </a:cubicBezTo>
                    <a:cubicBezTo>
                      <a:pt x="2755917" y="4942120"/>
                      <a:pt x="2663654" y="4956175"/>
                      <a:pt x="2556253" y="4956175"/>
                    </a:cubicBezTo>
                    <a:lnTo>
                      <a:pt x="2250629" y="4956175"/>
                    </a:lnTo>
                    <a:lnTo>
                      <a:pt x="2238375" y="4956175"/>
                    </a:lnTo>
                    <a:lnTo>
                      <a:pt x="2238375" y="4943922"/>
                    </a:lnTo>
                    <a:lnTo>
                      <a:pt x="2238375" y="3780618"/>
                    </a:lnTo>
                    <a:close/>
                    <a:moveTo>
                      <a:pt x="1239838" y="3768725"/>
                    </a:moveTo>
                    <a:lnTo>
                      <a:pt x="1252452" y="3768725"/>
                    </a:lnTo>
                    <a:lnTo>
                      <a:pt x="1603085" y="3768725"/>
                    </a:lnTo>
                    <a:cubicBezTo>
                      <a:pt x="1669753" y="3768725"/>
                      <a:pt x="1731015" y="3774131"/>
                      <a:pt x="1786151" y="3785303"/>
                    </a:cubicBezTo>
                    <a:cubicBezTo>
                      <a:pt x="1841286" y="3796474"/>
                      <a:pt x="1888854" y="3815214"/>
                      <a:pt x="1928495" y="3841882"/>
                    </a:cubicBezTo>
                    <a:cubicBezTo>
                      <a:pt x="1968135" y="3868550"/>
                      <a:pt x="1999126" y="3903507"/>
                      <a:pt x="2020388" y="3946392"/>
                    </a:cubicBezTo>
                    <a:cubicBezTo>
                      <a:pt x="2042009" y="3989277"/>
                      <a:pt x="2052460" y="4041172"/>
                      <a:pt x="2052820" y="4102076"/>
                    </a:cubicBezTo>
                    <a:cubicBezTo>
                      <a:pt x="2052460" y="4146042"/>
                      <a:pt x="2045973" y="4185324"/>
                      <a:pt x="2032280" y="4220281"/>
                    </a:cubicBezTo>
                    <a:cubicBezTo>
                      <a:pt x="2018946" y="4254877"/>
                      <a:pt x="1999847" y="4285149"/>
                      <a:pt x="1975342" y="4310375"/>
                    </a:cubicBezTo>
                    <a:cubicBezTo>
                      <a:pt x="1950837" y="4335242"/>
                      <a:pt x="1922008" y="4355783"/>
                      <a:pt x="1888494" y="4371280"/>
                    </a:cubicBezTo>
                    <a:cubicBezTo>
                      <a:pt x="1866872" y="4381370"/>
                      <a:pt x="1843449" y="4388578"/>
                      <a:pt x="1819304" y="4394344"/>
                    </a:cubicBezTo>
                    <a:cubicBezTo>
                      <a:pt x="1836602" y="4403714"/>
                      <a:pt x="1852818" y="4415246"/>
                      <a:pt x="1867953" y="4431463"/>
                    </a:cubicBezTo>
                    <a:cubicBezTo>
                      <a:pt x="1893900" y="4459212"/>
                      <a:pt x="1918765" y="4498133"/>
                      <a:pt x="1943630" y="4548586"/>
                    </a:cubicBezTo>
                    <a:lnTo>
                      <a:pt x="2136064" y="4938517"/>
                    </a:lnTo>
                    <a:lnTo>
                      <a:pt x="2144713" y="4956175"/>
                    </a:lnTo>
                    <a:lnTo>
                      <a:pt x="2125254" y="4956175"/>
                    </a:lnTo>
                    <a:lnTo>
                      <a:pt x="1858944" y="4956175"/>
                    </a:lnTo>
                    <a:lnTo>
                      <a:pt x="1851016" y="4956175"/>
                    </a:lnTo>
                    <a:lnTo>
                      <a:pt x="1848133" y="4948968"/>
                    </a:lnTo>
                    <a:lnTo>
                      <a:pt x="1678402" y="4575254"/>
                    </a:lnTo>
                    <a:cubicBezTo>
                      <a:pt x="1663266" y="4541379"/>
                      <a:pt x="1642726" y="4516873"/>
                      <a:pt x="1616419" y="4499935"/>
                    </a:cubicBezTo>
                    <a:cubicBezTo>
                      <a:pt x="1589752" y="4483357"/>
                      <a:pt x="1558761" y="4474708"/>
                      <a:pt x="1522003" y="4474708"/>
                    </a:cubicBezTo>
                    <a:lnTo>
                      <a:pt x="1491012" y="4474708"/>
                    </a:lnTo>
                    <a:lnTo>
                      <a:pt x="1491012" y="4943922"/>
                    </a:lnTo>
                    <a:lnTo>
                      <a:pt x="1491012" y="4956175"/>
                    </a:lnTo>
                    <a:lnTo>
                      <a:pt x="1478760" y="4956175"/>
                    </a:lnTo>
                    <a:lnTo>
                      <a:pt x="1252452" y="4956175"/>
                    </a:lnTo>
                    <a:lnTo>
                      <a:pt x="1239838" y="4956175"/>
                    </a:lnTo>
                    <a:lnTo>
                      <a:pt x="1239838" y="4943922"/>
                    </a:lnTo>
                    <a:lnTo>
                      <a:pt x="1239838" y="3780618"/>
                    </a:lnTo>
                    <a:close/>
                    <a:moveTo>
                      <a:pt x="446088" y="3768725"/>
                    </a:moveTo>
                    <a:lnTo>
                      <a:pt x="454025" y="3768725"/>
                    </a:lnTo>
                    <a:lnTo>
                      <a:pt x="771525" y="3768725"/>
                    </a:lnTo>
                    <a:lnTo>
                      <a:pt x="781050" y="3768725"/>
                    </a:lnTo>
                    <a:lnTo>
                      <a:pt x="782638" y="3778250"/>
                    </a:lnTo>
                    <a:lnTo>
                      <a:pt x="1139826" y="4940300"/>
                    </a:lnTo>
                    <a:lnTo>
                      <a:pt x="1144588" y="4956175"/>
                    </a:lnTo>
                    <a:lnTo>
                      <a:pt x="1127126" y="4956175"/>
                    </a:lnTo>
                    <a:lnTo>
                      <a:pt x="877888" y="4956175"/>
                    </a:lnTo>
                    <a:lnTo>
                      <a:pt x="868363" y="4956175"/>
                    </a:lnTo>
                    <a:lnTo>
                      <a:pt x="865188" y="4946650"/>
                    </a:lnTo>
                    <a:lnTo>
                      <a:pt x="801688" y="4725988"/>
                    </a:lnTo>
                    <a:lnTo>
                      <a:pt x="400050" y="4725988"/>
                    </a:lnTo>
                    <a:lnTo>
                      <a:pt x="334963" y="4946650"/>
                    </a:lnTo>
                    <a:lnTo>
                      <a:pt x="331788" y="4956175"/>
                    </a:lnTo>
                    <a:lnTo>
                      <a:pt x="323850" y="4956175"/>
                    </a:lnTo>
                    <a:lnTo>
                      <a:pt x="98425" y="4956175"/>
                    </a:lnTo>
                    <a:lnTo>
                      <a:pt x="82550" y="4956175"/>
                    </a:lnTo>
                    <a:lnTo>
                      <a:pt x="87313" y="4940300"/>
                    </a:lnTo>
                    <a:lnTo>
                      <a:pt x="442913" y="3778250"/>
                    </a:lnTo>
                    <a:close/>
                    <a:moveTo>
                      <a:pt x="6850302" y="3749675"/>
                    </a:moveTo>
                    <a:cubicBezTo>
                      <a:pt x="7010925" y="3749675"/>
                      <a:pt x="7134813" y="3802262"/>
                      <a:pt x="7216925" y="3906714"/>
                    </a:cubicBezTo>
                    <a:cubicBezTo>
                      <a:pt x="7299037" y="4011167"/>
                      <a:pt x="7339013" y="4161723"/>
                      <a:pt x="7339013" y="4358022"/>
                    </a:cubicBezTo>
                    <a:cubicBezTo>
                      <a:pt x="7339013" y="4464635"/>
                      <a:pt x="7326408" y="4556482"/>
                      <a:pt x="7300118" y="4634641"/>
                    </a:cubicBezTo>
                    <a:cubicBezTo>
                      <a:pt x="7274548" y="4712440"/>
                      <a:pt x="7238894" y="4777273"/>
                      <a:pt x="7192796" y="4827698"/>
                    </a:cubicBezTo>
                    <a:cubicBezTo>
                      <a:pt x="7147418" y="4878484"/>
                      <a:pt x="7093397" y="4915943"/>
                      <a:pt x="7031813" y="4940435"/>
                    </a:cubicBezTo>
                    <a:cubicBezTo>
                      <a:pt x="6970589" y="4964567"/>
                      <a:pt x="6905043" y="4976813"/>
                      <a:pt x="6835536" y="4976813"/>
                    </a:cubicBezTo>
                    <a:cubicBezTo>
                      <a:pt x="6674553" y="4976813"/>
                      <a:pt x="6551385" y="4924227"/>
                      <a:pt x="6468913" y="4819774"/>
                    </a:cubicBezTo>
                    <a:cubicBezTo>
                      <a:pt x="6387161" y="4714961"/>
                      <a:pt x="6346825" y="4564045"/>
                      <a:pt x="6346825" y="4368467"/>
                    </a:cubicBezTo>
                    <a:cubicBezTo>
                      <a:pt x="6346825" y="4261853"/>
                      <a:pt x="6359430" y="4169647"/>
                      <a:pt x="6385360" y="4091487"/>
                    </a:cubicBezTo>
                    <a:cubicBezTo>
                      <a:pt x="6411290" y="4013688"/>
                      <a:pt x="6446944" y="3949216"/>
                      <a:pt x="6493042" y="3898790"/>
                    </a:cubicBezTo>
                    <a:cubicBezTo>
                      <a:pt x="6538420" y="3848365"/>
                      <a:pt x="6592441" y="3810546"/>
                      <a:pt x="6654025" y="3786414"/>
                    </a:cubicBezTo>
                    <a:cubicBezTo>
                      <a:pt x="6715249" y="3761921"/>
                      <a:pt x="6780795" y="3749675"/>
                      <a:pt x="6850302" y="3749675"/>
                    </a:cubicBezTo>
                    <a:close/>
                    <a:moveTo>
                      <a:pt x="1289050" y="1501775"/>
                    </a:moveTo>
                    <a:lnTo>
                      <a:pt x="1409700" y="1501775"/>
                    </a:lnTo>
                    <a:lnTo>
                      <a:pt x="2257426" y="1501775"/>
                    </a:lnTo>
                    <a:lnTo>
                      <a:pt x="2376488" y="1501775"/>
                    </a:lnTo>
                    <a:lnTo>
                      <a:pt x="2376488" y="1622425"/>
                    </a:lnTo>
                    <a:lnTo>
                      <a:pt x="2376488" y="1735138"/>
                    </a:lnTo>
                    <a:lnTo>
                      <a:pt x="2376488" y="1855788"/>
                    </a:lnTo>
                    <a:lnTo>
                      <a:pt x="2257426" y="1855788"/>
                    </a:lnTo>
                    <a:lnTo>
                      <a:pt x="1409700" y="1855788"/>
                    </a:lnTo>
                    <a:lnTo>
                      <a:pt x="1289050" y="1855788"/>
                    </a:lnTo>
                    <a:lnTo>
                      <a:pt x="1289050" y="1735138"/>
                    </a:lnTo>
                    <a:lnTo>
                      <a:pt x="1289050" y="1622425"/>
                    </a:lnTo>
                    <a:close/>
                    <a:moveTo>
                      <a:pt x="5283200" y="1174750"/>
                    </a:moveTo>
                    <a:lnTo>
                      <a:pt x="5384800" y="1174750"/>
                    </a:lnTo>
                    <a:lnTo>
                      <a:pt x="5526088" y="1174750"/>
                    </a:lnTo>
                    <a:lnTo>
                      <a:pt x="5627688" y="1174750"/>
                    </a:lnTo>
                    <a:lnTo>
                      <a:pt x="5627688" y="1276350"/>
                    </a:lnTo>
                    <a:lnTo>
                      <a:pt x="5627688" y="1506538"/>
                    </a:lnTo>
                    <a:lnTo>
                      <a:pt x="5856288" y="1506538"/>
                    </a:lnTo>
                    <a:lnTo>
                      <a:pt x="5957888" y="1506538"/>
                    </a:lnTo>
                    <a:lnTo>
                      <a:pt x="5957888" y="1608138"/>
                    </a:lnTo>
                    <a:lnTo>
                      <a:pt x="5957888" y="1747838"/>
                    </a:lnTo>
                    <a:lnTo>
                      <a:pt x="5957888" y="1847850"/>
                    </a:lnTo>
                    <a:lnTo>
                      <a:pt x="5856288" y="1847850"/>
                    </a:lnTo>
                    <a:lnTo>
                      <a:pt x="5627688" y="1847850"/>
                    </a:lnTo>
                    <a:lnTo>
                      <a:pt x="5627688" y="2079625"/>
                    </a:lnTo>
                    <a:lnTo>
                      <a:pt x="5627688" y="2181225"/>
                    </a:lnTo>
                    <a:lnTo>
                      <a:pt x="5526088" y="2181225"/>
                    </a:lnTo>
                    <a:lnTo>
                      <a:pt x="5384800" y="2181225"/>
                    </a:lnTo>
                    <a:lnTo>
                      <a:pt x="5283200" y="2181225"/>
                    </a:lnTo>
                    <a:lnTo>
                      <a:pt x="5283200" y="2079625"/>
                    </a:lnTo>
                    <a:lnTo>
                      <a:pt x="5283200" y="1847850"/>
                    </a:lnTo>
                    <a:lnTo>
                      <a:pt x="5054600" y="1847850"/>
                    </a:lnTo>
                    <a:lnTo>
                      <a:pt x="4953000" y="1847850"/>
                    </a:lnTo>
                    <a:lnTo>
                      <a:pt x="4953000" y="1747838"/>
                    </a:lnTo>
                    <a:lnTo>
                      <a:pt x="4953000" y="1608138"/>
                    </a:lnTo>
                    <a:lnTo>
                      <a:pt x="4953000" y="1506538"/>
                    </a:lnTo>
                    <a:lnTo>
                      <a:pt x="5054600" y="1506538"/>
                    </a:lnTo>
                    <a:lnTo>
                      <a:pt x="5283200" y="1506538"/>
                    </a:lnTo>
                    <a:lnTo>
                      <a:pt x="5283200" y="1276350"/>
                    </a:lnTo>
                    <a:close/>
                    <a:moveTo>
                      <a:pt x="5547137" y="609600"/>
                    </a:moveTo>
                    <a:cubicBezTo>
                      <a:pt x="5112343" y="609600"/>
                      <a:pt x="4834969" y="752174"/>
                      <a:pt x="4580289" y="987638"/>
                    </a:cubicBezTo>
                    <a:cubicBezTo>
                      <a:pt x="4378562" y="1174136"/>
                      <a:pt x="4201331" y="1427962"/>
                      <a:pt x="4025900" y="1704469"/>
                    </a:cubicBezTo>
                    <a:cubicBezTo>
                      <a:pt x="4226186" y="2028142"/>
                      <a:pt x="4419628" y="2323731"/>
                      <a:pt x="4637205" y="2524271"/>
                    </a:cubicBezTo>
                    <a:cubicBezTo>
                      <a:pt x="4877115" y="2744973"/>
                      <a:pt x="5125312" y="2867025"/>
                      <a:pt x="5531287" y="2845423"/>
                    </a:cubicBezTo>
                    <a:lnTo>
                      <a:pt x="5539212" y="2845063"/>
                    </a:lnTo>
                    <a:lnTo>
                      <a:pt x="5547137" y="2845063"/>
                    </a:lnTo>
                    <a:cubicBezTo>
                      <a:pt x="5702034" y="2845063"/>
                      <a:pt x="5858012" y="2815180"/>
                      <a:pt x="6000302" y="2758654"/>
                    </a:cubicBezTo>
                    <a:cubicBezTo>
                      <a:pt x="6142951" y="2701769"/>
                      <a:pt x="6274074" y="2617520"/>
                      <a:pt x="6382142" y="2513830"/>
                    </a:cubicBezTo>
                    <a:cubicBezTo>
                      <a:pt x="6489849" y="2410140"/>
                      <a:pt x="6576304" y="2285207"/>
                      <a:pt x="6633940" y="2151274"/>
                    </a:cubicBezTo>
                    <a:cubicBezTo>
                      <a:pt x="6691576" y="2017340"/>
                      <a:pt x="6721475" y="1871526"/>
                      <a:pt x="6721475" y="1727512"/>
                    </a:cubicBezTo>
                    <a:cubicBezTo>
                      <a:pt x="6721475" y="1583137"/>
                      <a:pt x="6691576" y="1437323"/>
                      <a:pt x="6633940" y="1303389"/>
                    </a:cubicBezTo>
                    <a:cubicBezTo>
                      <a:pt x="6576304" y="1169816"/>
                      <a:pt x="6489849" y="1044883"/>
                      <a:pt x="6382142" y="941193"/>
                    </a:cubicBezTo>
                    <a:cubicBezTo>
                      <a:pt x="6274074" y="837503"/>
                      <a:pt x="6142951" y="753254"/>
                      <a:pt x="6000302" y="696369"/>
                    </a:cubicBezTo>
                    <a:cubicBezTo>
                      <a:pt x="5858012" y="639843"/>
                      <a:pt x="5702034" y="609600"/>
                      <a:pt x="5547137" y="609600"/>
                    </a:cubicBezTo>
                    <a:close/>
                    <a:moveTo>
                      <a:pt x="1784991" y="609600"/>
                    </a:moveTo>
                    <a:cubicBezTo>
                      <a:pt x="1630002" y="609600"/>
                      <a:pt x="1473572" y="639843"/>
                      <a:pt x="1331198" y="696369"/>
                    </a:cubicBezTo>
                    <a:cubicBezTo>
                      <a:pt x="1188825" y="753254"/>
                      <a:pt x="1057265" y="837503"/>
                      <a:pt x="949494" y="941193"/>
                    </a:cubicBezTo>
                    <a:cubicBezTo>
                      <a:pt x="841723" y="1044883"/>
                      <a:pt x="755217" y="1169816"/>
                      <a:pt x="697548" y="1303389"/>
                    </a:cubicBezTo>
                    <a:cubicBezTo>
                      <a:pt x="639517" y="1437323"/>
                      <a:pt x="609600" y="1583137"/>
                      <a:pt x="609600" y="1727512"/>
                    </a:cubicBezTo>
                    <a:cubicBezTo>
                      <a:pt x="609600" y="1871526"/>
                      <a:pt x="639517" y="2017340"/>
                      <a:pt x="697548" y="2151274"/>
                    </a:cubicBezTo>
                    <a:cubicBezTo>
                      <a:pt x="755217" y="2285207"/>
                      <a:pt x="841723" y="2410140"/>
                      <a:pt x="949494" y="2513830"/>
                    </a:cubicBezTo>
                    <a:cubicBezTo>
                      <a:pt x="1057265" y="2617520"/>
                      <a:pt x="1188825" y="2701769"/>
                      <a:pt x="1331198" y="2758654"/>
                    </a:cubicBezTo>
                    <a:cubicBezTo>
                      <a:pt x="1473572" y="2815180"/>
                      <a:pt x="1630002" y="2845063"/>
                      <a:pt x="1784991" y="2845063"/>
                    </a:cubicBezTo>
                    <a:lnTo>
                      <a:pt x="1792921" y="2845063"/>
                    </a:lnTo>
                    <a:lnTo>
                      <a:pt x="1800850" y="2845423"/>
                    </a:lnTo>
                    <a:cubicBezTo>
                      <a:pt x="2207065" y="2867025"/>
                      <a:pt x="2455407" y="2744973"/>
                      <a:pt x="2695459" y="2524271"/>
                    </a:cubicBezTo>
                    <a:cubicBezTo>
                      <a:pt x="2912804" y="2323731"/>
                      <a:pt x="3106720" y="2028142"/>
                      <a:pt x="3306763" y="1704469"/>
                    </a:cubicBezTo>
                    <a:cubicBezTo>
                      <a:pt x="3131229" y="1427962"/>
                      <a:pt x="2954254" y="1174136"/>
                      <a:pt x="2752048" y="987638"/>
                    </a:cubicBezTo>
                    <a:cubicBezTo>
                      <a:pt x="2497578" y="752174"/>
                      <a:pt x="2219680" y="609600"/>
                      <a:pt x="1784991" y="609600"/>
                    </a:cubicBezTo>
                    <a:close/>
                    <a:moveTo>
                      <a:pt x="1785062" y="0"/>
                    </a:moveTo>
                    <a:cubicBezTo>
                      <a:pt x="2366991" y="0"/>
                      <a:pt x="2826769" y="226129"/>
                      <a:pt x="3166197" y="539758"/>
                    </a:cubicBezTo>
                    <a:cubicBezTo>
                      <a:pt x="3362576" y="721238"/>
                      <a:pt x="3521840" y="928643"/>
                      <a:pt x="3666332" y="1140729"/>
                    </a:cubicBezTo>
                    <a:cubicBezTo>
                      <a:pt x="3810463" y="928643"/>
                      <a:pt x="3970088" y="721238"/>
                      <a:pt x="4166106" y="539758"/>
                    </a:cubicBezTo>
                    <a:cubicBezTo>
                      <a:pt x="4505534" y="226129"/>
                      <a:pt x="4965312" y="0"/>
                      <a:pt x="5547601" y="0"/>
                    </a:cubicBezTo>
                    <a:cubicBezTo>
                      <a:pt x="5780373" y="0"/>
                      <a:pt x="6011342" y="44290"/>
                      <a:pt x="6226818" y="129989"/>
                    </a:cubicBezTo>
                    <a:cubicBezTo>
                      <a:pt x="6442654" y="215687"/>
                      <a:pt x="6639393" y="342075"/>
                      <a:pt x="6805864" y="501950"/>
                    </a:cubicBezTo>
                    <a:cubicBezTo>
                      <a:pt x="6971976" y="661465"/>
                      <a:pt x="7104576" y="852306"/>
                      <a:pt x="7195378" y="1062592"/>
                    </a:cubicBezTo>
                    <a:cubicBezTo>
                      <a:pt x="7285820" y="1272878"/>
                      <a:pt x="7332663" y="1499368"/>
                      <a:pt x="7332663" y="1727658"/>
                    </a:cubicBezTo>
                    <a:cubicBezTo>
                      <a:pt x="7332663" y="1955947"/>
                      <a:pt x="7285820" y="2182437"/>
                      <a:pt x="7195378" y="2392723"/>
                    </a:cubicBezTo>
                    <a:cubicBezTo>
                      <a:pt x="7104576" y="2602649"/>
                      <a:pt x="6971976" y="2793850"/>
                      <a:pt x="6805864" y="2953365"/>
                    </a:cubicBezTo>
                    <a:cubicBezTo>
                      <a:pt x="6639393" y="3113240"/>
                      <a:pt x="6442654" y="3239628"/>
                      <a:pt x="6226818" y="3325326"/>
                    </a:cubicBezTo>
                    <a:cubicBezTo>
                      <a:pt x="6016387" y="3409225"/>
                      <a:pt x="5790822" y="3452434"/>
                      <a:pt x="5563456" y="3454595"/>
                    </a:cubicBezTo>
                    <a:lnTo>
                      <a:pt x="5563456" y="3454955"/>
                    </a:lnTo>
                    <a:cubicBezTo>
                      <a:pt x="5558051" y="3455315"/>
                      <a:pt x="5553006" y="3454955"/>
                      <a:pt x="5547601" y="3455315"/>
                    </a:cubicBezTo>
                    <a:cubicBezTo>
                      <a:pt x="4994859" y="3479800"/>
                      <a:pt x="4549494" y="3273115"/>
                      <a:pt x="4223758" y="2972809"/>
                    </a:cubicBezTo>
                    <a:cubicBezTo>
                      <a:pt x="4000715" y="2767565"/>
                      <a:pt x="3825957" y="2525232"/>
                      <a:pt x="3666332" y="2278218"/>
                    </a:cubicBezTo>
                    <a:cubicBezTo>
                      <a:pt x="3506346" y="2525232"/>
                      <a:pt x="3331587" y="2767565"/>
                      <a:pt x="3108905" y="2972809"/>
                    </a:cubicBezTo>
                    <a:cubicBezTo>
                      <a:pt x="2782809" y="3273115"/>
                      <a:pt x="2337444" y="3479800"/>
                      <a:pt x="1785062" y="3455315"/>
                    </a:cubicBezTo>
                    <a:cubicBezTo>
                      <a:pt x="1779657" y="3454955"/>
                      <a:pt x="1774253" y="3455315"/>
                      <a:pt x="1769208" y="3454955"/>
                    </a:cubicBezTo>
                    <a:lnTo>
                      <a:pt x="1769208" y="3454595"/>
                    </a:lnTo>
                    <a:cubicBezTo>
                      <a:pt x="1541841" y="3452434"/>
                      <a:pt x="1316276" y="3409225"/>
                      <a:pt x="1105485" y="3325326"/>
                    </a:cubicBezTo>
                    <a:cubicBezTo>
                      <a:pt x="890010" y="3239628"/>
                      <a:pt x="692911" y="3113240"/>
                      <a:pt x="526799" y="2953365"/>
                    </a:cubicBezTo>
                    <a:cubicBezTo>
                      <a:pt x="360688" y="2793850"/>
                      <a:pt x="227728" y="2602649"/>
                      <a:pt x="137285" y="2392723"/>
                    </a:cubicBezTo>
                    <a:cubicBezTo>
                      <a:pt x="46482" y="2182437"/>
                      <a:pt x="0" y="1955947"/>
                      <a:pt x="0" y="1727658"/>
                    </a:cubicBezTo>
                    <a:cubicBezTo>
                      <a:pt x="0" y="1499368"/>
                      <a:pt x="46482" y="1272878"/>
                      <a:pt x="137285" y="1062592"/>
                    </a:cubicBezTo>
                    <a:cubicBezTo>
                      <a:pt x="227728" y="852306"/>
                      <a:pt x="360688" y="661465"/>
                      <a:pt x="526799" y="501950"/>
                    </a:cubicBezTo>
                    <a:cubicBezTo>
                      <a:pt x="692911" y="342075"/>
                      <a:pt x="890010" y="215687"/>
                      <a:pt x="1105485" y="129989"/>
                    </a:cubicBezTo>
                    <a:cubicBezTo>
                      <a:pt x="1320961" y="44290"/>
                      <a:pt x="1552291" y="0"/>
                      <a:pt x="178506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1972735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1041269" y="3092451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21302" y="2921005"/>
              <a:ext cx="609315" cy="544512"/>
              <a:chOff x="371347" y="2916242"/>
              <a:chExt cx="609315" cy="544512"/>
            </a:xfrm>
            <a:grpFill/>
          </p:grpSpPr>
          <p:sp>
            <p:nvSpPr>
              <p:cNvPr id="179" name="Freeform 5"/>
              <p:cNvSpPr>
                <a:spLocks/>
              </p:cNvSpPr>
              <p:nvPr/>
            </p:nvSpPr>
            <p:spPr bwMode="auto">
              <a:xfrm>
                <a:off x="371347" y="2916242"/>
                <a:ext cx="609315" cy="544512"/>
              </a:xfrm>
              <a:custGeom>
                <a:avLst/>
                <a:gdLst>
                  <a:gd name="T0" fmla="*/ 7206 w 7206"/>
                  <a:gd name="T1" fmla="*/ 334 h 6438"/>
                  <a:gd name="T2" fmla="*/ 7206 w 7206"/>
                  <a:gd name="T3" fmla="*/ 6105 h 6438"/>
                  <a:gd name="T4" fmla="*/ 6856 w 7206"/>
                  <a:gd name="T5" fmla="*/ 6438 h 6438"/>
                  <a:gd name="T6" fmla="*/ 324 w 7206"/>
                  <a:gd name="T7" fmla="*/ 6438 h 6438"/>
                  <a:gd name="T8" fmla="*/ 0 w 7206"/>
                  <a:gd name="T9" fmla="*/ 6108 h 6438"/>
                  <a:gd name="T10" fmla="*/ 0 w 7206"/>
                  <a:gd name="T11" fmla="*/ 318 h 6438"/>
                  <a:gd name="T12" fmla="*/ 312 w 7206"/>
                  <a:gd name="T13" fmla="*/ 0 h 6438"/>
                  <a:gd name="T14" fmla="*/ 6903 w 7206"/>
                  <a:gd name="T15" fmla="*/ 0 h 6438"/>
                  <a:gd name="T16" fmla="*/ 7206 w 7206"/>
                  <a:gd name="T17" fmla="*/ 334 h 6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6" h="6438">
                    <a:moveTo>
                      <a:pt x="7206" y="334"/>
                    </a:moveTo>
                    <a:lnTo>
                      <a:pt x="7206" y="6105"/>
                    </a:lnTo>
                    <a:lnTo>
                      <a:pt x="6856" y="6438"/>
                    </a:lnTo>
                    <a:lnTo>
                      <a:pt x="324" y="6438"/>
                    </a:lnTo>
                    <a:lnTo>
                      <a:pt x="0" y="6108"/>
                    </a:lnTo>
                    <a:lnTo>
                      <a:pt x="0" y="318"/>
                    </a:lnTo>
                    <a:lnTo>
                      <a:pt x="312" y="0"/>
                    </a:lnTo>
                    <a:lnTo>
                      <a:pt x="6903" y="0"/>
                    </a:lnTo>
                    <a:lnTo>
                      <a:pt x="7206" y="3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"/>
              <p:cNvSpPr>
                <a:spLocks noEditPoints="1"/>
              </p:cNvSpPr>
              <p:nvPr/>
            </p:nvSpPr>
            <p:spPr bwMode="auto">
              <a:xfrm>
                <a:off x="552027" y="3423135"/>
                <a:ext cx="393213" cy="26086"/>
              </a:xfrm>
              <a:custGeom>
                <a:avLst/>
                <a:gdLst>
                  <a:gd name="T0" fmla="*/ 0 w 4649"/>
                  <a:gd name="T1" fmla="*/ 0 h 309"/>
                  <a:gd name="T2" fmla="*/ 0 w 4649"/>
                  <a:gd name="T3" fmla="*/ 309 h 309"/>
                  <a:gd name="T4" fmla="*/ 2479 w 4649"/>
                  <a:gd name="T5" fmla="*/ 309 h 309"/>
                  <a:gd name="T6" fmla="*/ 2479 w 4649"/>
                  <a:gd name="T7" fmla="*/ 0 h 309"/>
                  <a:gd name="T8" fmla="*/ 0 w 4649"/>
                  <a:gd name="T9" fmla="*/ 0 h 309"/>
                  <a:gd name="T10" fmla="*/ 2789 w 4649"/>
                  <a:gd name="T11" fmla="*/ 0 h 309"/>
                  <a:gd name="T12" fmla="*/ 2789 w 4649"/>
                  <a:gd name="T13" fmla="*/ 309 h 309"/>
                  <a:gd name="T14" fmla="*/ 4649 w 4649"/>
                  <a:gd name="T15" fmla="*/ 309 h 309"/>
                  <a:gd name="T16" fmla="*/ 4649 w 4649"/>
                  <a:gd name="T17" fmla="*/ 0 h 309"/>
                  <a:gd name="T18" fmla="*/ 2789 w 4649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49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479" y="309"/>
                    </a:lnTo>
                    <a:lnTo>
                      <a:pt x="2479" y="0"/>
                    </a:lnTo>
                    <a:lnTo>
                      <a:pt x="0" y="0"/>
                    </a:lnTo>
                    <a:close/>
                    <a:moveTo>
                      <a:pt x="2789" y="0"/>
                    </a:moveTo>
                    <a:lnTo>
                      <a:pt x="2789" y="309"/>
                    </a:lnTo>
                    <a:lnTo>
                      <a:pt x="4649" y="309"/>
                    </a:lnTo>
                    <a:lnTo>
                      <a:pt x="4649" y="0"/>
                    </a:lnTo>
                    <a:lnTo>
                      <a:pt x="27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"/>
              <p:cNvSpPr>
                <a:spLocks noEditPoints="1"/>
              </p:cNvSpPr>
              <p:nvPr/>
            </p:nvSpPr>
            <p:spPr bwMode="auto">
              <a:xfrm>
                <a:off x="457568" y="2926402"/>
                <a:ext cx="487672" cy="26086"/>
              </a:xfrm>
              <a:custGeom>
                <a:avLst/>
                <a:gdLst>
                  <a:gd name="T0" fmla="*/ 0 w 5767"/>
                  <a:gd name="T1" fmla="*/ 0 h 309"/>
                  <a:gd name="T2" fmla="*/ 0 w 5767"/>
                  <a:gd name="T3" fmla="*/ 309 h 309"/>
                  <a:gd name="T4" fmla="*/ 3099 w 5767"/>
                  <a:gd name="T5" fmla="*/ 309 h 309"/>
                  <a:gd name="T6" fmla="*/ 3099 w 5767"/>
                  <a:gd name="T7" fmla="*/ 0 h 309"/>
                  <a:gd name="T8" fmla="*/ 0 w 5767"/>
                  <a:gd name="T9" fmla="*/ 0 h 309"/>
                  <a:gd name="T10" fmla="*/ 3287 w 5767"/>
                  <a:gd name="T11" fmla="*/ 0 h 309"/>
                  <a:gd name="T12" fmla="*/ 3287 w 5767"/>
                  <a:gd name="T13" fmla="*/ 309 h 309"/>
                  <a:gd name="T14" fmla="*/ 5767 w 5767"/>
                  <a:gd name="T15" fmla="*/ 309 h 309"/>
                  <a:gd name="T16" fmla="*/ 5767 w 5767"/>
                  <a:gd name="T17" fmla="*/ 0 h 309"/>
                  <a:gd name="T18" fmla="*/ 3287 w 5767"/>
                  <a:gd name="T1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67" h="309">
                    <a:moveTo>
                      <a:pt x="0" y="0"/>
                    </a:moveTo>
                    <a:lnTo>
                      <a:pt x="0" y="309"/>
                    </a:lnTo>
                    <a:lnTo>
                      <a:pt x="3099" y="309"/>
                    </a:lnTo>
                    <a:lnTo>
                      <a:pt x="3099" y="0"/>
                    </a:lnTo>
                    <a:lnTo>
                      <a:pt x="0" y="0"/>
                    </a:lnTo>
                    <a:close/>
                    <a:moveTo>
                      <a:pt x="3287" y="0"/>
                    </a:moveTo>
                    <a:lnTo>
                      <a:pt x="3287" y="309"/>
                    </a:lnTo>
                    <a:lnTo>
                      <a:pt x="5767" y="309"/>
                    </a:lnTo>
                    <a:lnTo>
                      <a:pt x="5767" y="0"/>
                    </a:lnTo>
                    <a:lnTo>
                      <a:pt x="3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8"/>
              <p:cNvSpPr>
                <a:spLocks noEditPoints="1"/>
              </p:cNvSpPr>
              <p:nvPr/>
            </p:nvSpPr>
            <p:spPr bwMode="auto">
              <a:xfrm>
                <a:off x="462236" y="2975216"/>
                <a:ext cx="427537" cy="189467"/>
              </a:xfrm>
              <a:custGeom>
                <a:avLst/>
                <a:gdLst>
                  <a:gd name="T0" fmla="*/ 3145 w 5054"/>
                  <a:gd name="T1" fmla="*/ 331 h 2240"/>
                  <a:gd name="T2" fmla="*/ 3050 w 5054"/>
                  <a:gd name="T3" fmla="*/ 363 h 2240"/>
                  <a:gd name="T4" fmla="*/ 2826 w 5054"/>
                  <a:gd name="T5" fmla="*/ 1121 h 2240"/>
                  <a:gd name="T6" fmla="*/ 3500 w 5054"/>
                  <a:gd name="T7" fmla="*/ 663 h 2240"/>
                  <a:gd name="T8" fmla="*/ 3278 w 5054"/>
                  <a:gd name="T9" fmla="*/ 194 h 2240"/>
                  <a:gd name="T10" fmla="*/ 3243 w 5054"/>
                  <a:gd name="T11" fmla="*/ 2 h 2240"/>
                  <a:gd name="T12" fmla="*/ 2473 w 5054"/>
                  <a:gd name="T13" fmla="*/ 1869 h 2240"/>
                  <a:gd name="T14" fmla="*/ 2710 w 5054"/>
                  <a:gd name="T15" fmla="*/ 1592 h 2240"/>
                  <a:gd name="T16" fmla="*/ 2826 w 5054"/>
                  <a:gd name="T17" fmla="*/ 1476 h 2240"/>
                  <a:gd name="T18" fmla="*/ 2644 w 5054"/>
                  <a:gd name="T19" fmla="*/ 1471 h 2240"/>
                  <a:gd name="T20" fmla="*/ 3191 w 5054"/>
                  <a:gd name="T21" fmla="*/ 1200 h 2240"/>
                  <a:gd name="T22" fmla="*/ 3023 w 5054"/>
                  <a:gd name="T23" fmla="*/ 1362 h 2240"/>
                  <a:gd name="T24" fmla="*/ 3362 w 5054"/>
                  <a:gd name="T25" fmla="*/ 1869 h 2240"/>
                  <a:gd name="T26" fmla="*/ 3480 w 5054"/>
                  <a:gd name="T27" fmla="*/ 1248 h 2240"/>
                  <a:gd name="T28" fmla="*/ 3427 w 5054"/>
                  <a:gd name="T29" fmla="*/ 1139 h 2240"/>
                  <a:gd name="T30" fmla="*/ 3399 w 5054"/>
                  <a:gd name="T31" fmla="*/ 1011 h 2240"/>
                  <a:gd name="T32" fmla="*/ 212 w 5054"/>
                  <a:gd name="T33" fmla="*/ 1596 h 2240"/>
                  <a:gd name="T34" fmla="*/ 162 w 5054"/>
                  <a:gd name="T35" fmla="*/ 1667 h 2240"/>
                  <a:gd name="T36" fmla="*/ 576 w 5054"/>
                  <a:gd name="T37" fmla="*/ 1670 h 2240"/>
                  <a:gd name="T38" fmla="*/ 280 w 5054"/>
                  <a:gd name="T39" fmla="*/ 1345 h 2240"/>
                  <a:gd name="T40" fmla="*/ 285 w 5054"/>
                  <a:gd name="T41" fmla="*/ 1231 h 2240"/>
                  <a:gd name="T42" fmla="*/ 806 w 5054"/>
                  <a:gd name="T43" fmla="*/ 1327 h 2240"/>
                  <a:gd name="T44" fmla="*/ 644 w 5054"/>
                  <a:gd name="T45" fmla="*/ 2088 h 2240"/>
                  <a:gd name="T46" fmla="*/ 817 w 5054"/>
                  <a:gd name="T47" fmla="*/ 1792 h 2240"/>
                  <a:gd name="T48" fmla="*/ 994 w 5054"/>
                  <a:gd name="T49" fmla="*/ 1231 h 2240"/>
                  <a:gd name="T50" fmla="*/ 1516 w 5054"/>
                  <a:gd name="T51" fmla="*/ 1439 h 2240"/>
                  <a:gd name="T52" fmla="*/ 1326 w 5054"/>
                  <a:gd name="T53" fmla="*/ 1700 h 2240"/>
                  <a:gd name="T54" fmla="*/ 1759 w 5054"/>
                  <a:gd name="T55" fmla="*/ 1869 h 2240"/>
                  <a:gd name="T56" fmla="*/ 1910 w 5054"/>
                  <a:gd name="T57" fmla="*/ 1408 h 2240"/>
                  <a:gd name="T58" fmla="*/ 2171 w 5054"/>
                  <a:gd name="T59" fmla="*/ 1363 h 2240"/>
                  <a:gd name="T60" fmla="*/ 2007 w 5054"/>
                  <a:gd name="T61" fmla="*/ 1277 h 2240"/>
                  <a:gd name="T62" fmla="*/ 2177 w 5054"/>
                  <a:gd name="T63" fmla="*/ 1589 h 2240"/>
                  <a:gd name="T64" fmla="*/ 2407 w 5054"/>
                  <a:gd name="T65" fmla="*/ 1237 h 2240"/>
                  <a:gd name="T66" fmla="*/ 4371 w 5054"/>
                  <a:gd name="T67" fmla="*/ 1334 h 2240"/>
                  <a:gd name="T68" fmla="*/ 4205 w 5054"/>
                  <a:gd name="T69" fmla="*/ 1248 h 2240"/>
                  <a:gd name="T70" fmla="*/ 4376 w 5054"/>
                  <a:gd name="T71" fmla="*/ 1544 h 2240"/>
                  <a:gd name="T72" fmla="*/ 4618 w 5054"/>
                  <a:gd name="T73" fmla="*/ 1869 h 2240"/>
                  <a:gd name="T74" fmla="*/ 4561 w 5054"/>
                  <a:gd name="T75" fmla="*/ 1231 h 2240"/>
                  <a:gd name="T76" fmla="*/ 3755 w 5054"/>
                  <a:gd name="T77" fmla="*/ 1886 h 2240"/>
                  <a:gd name="T78" fmla="*/ 3948 w 5054"/>
                  <a:gd name="T79" fmla="*/ 1869 h 2240"/>
                  <a:gd name="T80" fmla="*/ 3940 w 5054"/>
                  <a:gd name="T81" fmla="*/ 1248 h 2240"/>
                  <a:gd name="T82" fmla="*/ 3698 w 5054"/>
                  <a:gd name="T83" fmla="*/ 1599 h 2240"/>
                  <a:gd name="T84" fmla="*/ 957 w 5054"/>
                  <a:gd name="T85" fmla="*/ 1360 h 2240"/>
                  <a:gd name="T86" fmla="*/ 809 w 5054"/>
                  <a:gd name="T87" fmla="*/ 1560 h 2240"/>
                  <a:gd name="T88" fmla="*/ 1739 w 5054"/>
                  <a:gd name="T89" fmla="*/ 1629 h 2240"/>
                  <a:gd name="T90" fmla="*/ 1597 w 5054"/>
                  <a:gd name="T91" fmla="*/ 1601 h 2240"/>
                  <a:gd name="T92" fmla="*/ 4942 w 5054"/>
                  <a:gd name="T93" fmla="*/ 1771 h 2240"/>
                  <a:gd name="T94" fmla="*/ 4964 w 5054"/>
                  <a:gd name="T95" fmla="*/ 1859 h 2240"/>
                  <a:gd name="T96" fmla="*/ 4988 w 5054"/>
                  <a:gd name="T97" fmla="*/ 1864 h 2240"/>
                  <a:gd name="T98" fmla="*/ 5032 w 5054"/>
                  <a:gd name="T99" fmla="*/ 1792 h 2240"/>
                  <a:gd name="T100" fmla="*/ 5043 w 5054"/>
                  <a:gd name="T101" fmla="*/ 1871 h 2240"/>
                  <a:gd name="T102" fmla="*/ 5041 w 5054"/>
                  <a:gd name="T103" fmla="*/ 1759 h 2240"/>
                  <a:gd name="T104" fmla="*/ 4999 w 5054"/>
                  <a:gd name="T105" fmla="*/ 1840 h 2240"/>
                  <a:gd name="T106" fmla="*/ 4963 w 5054"/>
                  <a:gd name="T107" fmla="*/ 1759 h 2240"/>
                  <a:gd name="T108" fmla="*/ 4832 w 5054"/>
                  <a:gd name="T109" fmla="*/ 1771 h 2240"/>
                  <a:gd name="T110" fmla="*/ 4869 w 5054"/>
                  <a:gd name="T111" fmla="*/ 1859 h 2240"/>
                  <a:gd name="T112" fmla="*/ 4893 w 5054"/>
                  <a:gd name="T113" fmla="*/ 1782 h 2240"/>
                  <a:gd name="T114" fmla="*/ 4917 w 5054"/>
                  <a:gd name="T115" fmla="*/ 1761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054" h="2240">
                    <a:moveTo>
                      <a:pt x="3243" y="2"/>
                    </a:moveTo>
                    <a:cubicBezTo>
                      <a:pt x="3206" y="0"/>
                      <a:pt x="3164" y="9"/>
                      <a:pt x="3122" y="38"/>
                    </a:cubicBezTo>
                    <a:cubicBezTo>
                      <a:pt x="3002" y="121"/>
                      <a:pt x="3037" y="233"/>
                      <a:pt x="3145" y="331"/>
                    </a:cubicBezTo>
                    <a:cubicBezTo>
                      <a:pt x="3243" y="420"/>
                      <a:pt x="3165" y="518"/>
                      <a:pt x="3066" y="505"/>
                    </a:cubicBezTo>
                    <a:cubicBezTo>
                      <a:pt x="2999" y="496"/>
                      <a:pt x="2972" y="442"/>
                      <a:pt x="2988" y="409"/>
                    </a:cubicBezTo>
                    <a:cubicBezTo>
                      <a:pt x="3002" y="381"/>
                      <a:pt x="3050" y="363"/>
                      <a:pt x="3050" y="363"/>
                    </a:cubicBezTo>
                    <a:cubicBezTo>
                      <a:pt x="3050" y="363"/>
                      <a:pt x="2995" y="341"/>
                      <a:pt x="2929" y="365"/>
                    </a:cubicBezTo>
                    <a:cubicBezTo>
                      <a:pt x="2871" y="387"/>
                      <a:pt x="2822" y="436"/>
                      <a:pt x="2826" y="557"/>
                    </a:cubicBezTo>
                    <a:lnTo>
                      <a:pt x="2826" y="1121"/>
                    </a:lnTo>
                    <a:cubicBezTo>
                      <a:pt x="2826" y="1121"/>
                      <a:pt x="2887" y="1046"/>
                      <a:pt x="2958" y="970"/>
                    </a:cubicBezTo>
                    <a:cubicBezTo>
                      <a:pt x="3038" y="884"/>
                      <a:pt x="3074" y="826"/>
                      <a:pt x="3156" y="833"/>
                    </a:cubicBezTo>
                    <a:cubicBezTo>
                      <a:pt x="3311" y="843"/>
                      <a:pt x="3424" y="774"/>
                      <a:pt x="3500" y="663"/>
                    </a:cubicBezTo>
                    <a:cubicBezTo>
                      <a:pt x="3646" y="450"/>
                      <a:pt x="3532" y="213"/>
                      <a:pt x="3433" y="181"/>
                    </a:cubicBezTo>
                    <a:cubicBezTo>
                      <a:pt x="3433" y="181"/>
                      <a:pt x="3449" y="248"/>
                      <a:pt x="3398" y="257"/>
                    </a:cubicBezTo>
                    <a:cubicBezTo>
                      <a:pt x="3363" y="263"/>
                      <a:pt x="3306" y="228"/>
                      <a:pt x="3278" y="194"/>
                    </a:cubicBezTo>
                    <a:cubicBezTo>
                      <a:pt x="3243" y="151"/>
                      <a:pt x="3247" y="117"/>
                      <a:pt x="3274" y="87"/>
                    </a:cubicBezTo>
                    <a:cubicBezTo>
                      <a:pt x="3316" y="41"/>
                      <a:pt x="3386" y="59"/>
                      <a:pt x="3386" y="59"/>
                    </a:cubicBezTo>
                    <a:cubicBezTo>
                      <a:pt x="3386" y="59"/>
                      <a:pt x="3325" y="5"/>
                      <a:pt x="3243" y="2"/>
                    </a:cubicBezTo>
                    <a:close/>
                    <a:moveTo>
                      <a:pt x="2644" y="1011"/>
                    </a:moveTo>
                    <a:lnTo>
                      <a:pt x="2473" y="1105"/>
                    </a:lnTo>
                    <a:lnTo>
                      <a:pt x="2473" y="1869"/>
                    </a:lnTo>
                    <a:lnTo>
                      <a:pt x="2644" y="1869"/>
                    </a:lnTo>
                    <a:lnTo>
                      <a:pt x="2644" y="1655"/>
                    </a:lnTo>
                    <a:lnTo>
                      <a:pt x="2710" y="1592"/>
                    </a:lnTo>
                    <a:lnTo>
                      <a:pt x="2881" y="1869"/>
                    </a:lnTo>
                    <a:lnTo>
                      <a:pt x="3087" y="1869"/>
                    </a:lnTo>
                    <a:lnTo>
                      <a:pt x="2826" y="1476"/>
                    </a:lnTo>
                    <a:lnTo>
                      <a:pt x="3061" y="1248"/>
                    </a:lnTo>
                    <a:lnTo>
                      <a:pt x="2859" y="1248"/>
                    </a:lnTo>
                    <a:lnTo>
                      <a:pt x="2644" y="1471"/>
                    </a:lnTo>
                    <a:lnTo>
                      <a:pt x="2644" y="1011"/>
                    </a:lnTo>
                    <a:close/>
                    <a:moveTo>
                      <a:pt x="3399" y="1011"/>
                    </a:moveTo>
                    <a:cubicBezTo>
                      <a:pt x="3260" y="1011"/>
                      <a:pt x="3191" y="1089"/>
                      <a:pt x="3191" y="1200"/>
                    </a:cubicBezTo>
                    <a:lnTo>
                      <a:pt x="3191" y="1248"/>
                    </a:lnTo>
                    <a:lnTo>
                      <a:pt x="3139" y="1248"/>
                    </a:lnTo>
                    <a:lnTo>
                      <a:pt x="3023" y="1362"/>
                    </a:lnTo>
                    <a:lnTo>
                      <a:pt x="3191" y="1362"/>
                    </a:lnTo>
                    <a:lnTo>
                      <a:pt x="3191" y="1869"/>
                    </a:lnTo>
                    <a:lnTo>
                      <a:pt x="3362" y="1869"/>
                    </a:lnTo>
                    <a:lnTo>
                      <a:pt x="3362" y="1362"/>
                    </a:lnTo>
                    <a:lnTo>
                      <a:pt x="3480" y="1362"/>
                    </a:lnTo>
                    <a:lnTo>
                      <a:pt x="3480" y="1248"/>
                    </a:lnTo>
                    <a:lnTo>
                      <a:pt x="3362" y="1248"/>
                    </a:lnTo>
                    <a:lnTo>
                      <a:pt x="3362" y="1210"/>
                    </a:lnTo>
                    <a:cubicBezTo>
                      <a:pt x="3362" y="1159"/>
                      <a:pt x="3380" y="1139"/>
                      <a:pt x="3427" y="1139"/>
                    </a:cubicBezTo>
                    <a:cubicBezTo>
                      <a:pt x="3447" y="1139"/>
                      <a:pt x="3469" y="1141"/>
                      <a:pt x="3489" y="1143"/>
                    </a:cubicBezTo>
                    <a:lnTo>
                      <a:pt x="3489" y="1016"/>
                    </a:lnTo>
                    <a:cubicBezTo>
                      <a:pt x="3461" y="1015"/>
                      <a:pt x="3429" y="1011"/>
                      <a:pt x="3399" y="1011"/>
                    </a:cubicBezTo>
                    <a:close/>
                    <a:moveTo>
                      <a:pt x="285" y="1231"/>
                    </a:moveTo>
                    <a:cubicBezTo>
                      <a:pt x="151" y="1231"/>
                      <a:pt x="14" y="1272"/>
                      <a:pt x="14" y="1431"/>
                    </a:cubicBezTo>
                    <a:cubicBezTo>
                      <a:pt x="14" y="1541"/>
                      <a:pt x="112" y="1574"/>
                      <a:pt x="212" y="1596"/>
                    </a:cubicBezTo>
                    <a:cubicBezTo>
                      <a:pt x="333" y="1622"/>
                      <a:pt x="405" y="1641"/>
                      <a:pt x="405" y="1693"/>
                    </a:cubicBezTo>
                    <a:cubicBezTo>
                      <a:pt x="405" y="1753"/>
                      <a:pt x="341" y="1772"/>
                      <a:pt x="293" y="1772"/>
                    </a:cubicBezTo>
                    <a:cubicBezTo>
                      <a:pt x="227" y="1772"/>
                      <a:pt x="162" y="1741"/>
                      <a:pt x="162" y="1667"/>
                    </a:cubicBezTo>
                    <a:lnTo>
                      <a:pt x="0" y="1667"/>
                    </a:lnTo>
                    <a:cubicBezTo>
                      <a:pt x="6" y="1832"/>
                      <a:pt x="148" y="1886"/>
                      <a:pt x="292" y="1886"/>
                    </a:cubicBezTo>
                    <a:cubicBezTo>
                      <a:pt x="433" y="1886"/>
                      <a:pt x="576" y="1833"/>
                      <a:pt x="576" y="1670"/>
                    </a:cubicBezTo>
                    <a:cubicBezTo>
                      <a:pt x="576" y="1554"/>
                      <a:pt x="478" y="1518"/>
                      <a:pt x="379" y="1495"/>
                    </a:cubicBezTo>
                    <a:cubicBezTo>
                      <a:pt x="283" y="1473"/>
                      <a:pt x="185" y="1464"/>
                      <a:pt x="185" y="1403"/>
                    </a:cubicBezTo>
                    <a:cubicBezTo>
                      <a:pt x="185" y="1351"/>
                      <a:pt x="242" y="1345"/>
                      <a:pt x="280" y="1345"/>
                    </a:cubicBezTo>
                    <a:cubicBezTo>
                      <a:pt x="341" y="1345"/>
                      <a:pt x="392" y="1363"/>
                      <a:pt x="397" y="1429"/>
                    </a:cubicBezTo>
                    <a:lnTo>
                      <a:pt x="559" y="1429"/>
                    </a:lnTo>
                    <a:cubicBezTo>
                      <a:pt x="546" y="1277"/>
                      <a:pt x="420" y="1231"/>
                      <a:pt x="285" y="1231"/>
                    </a:cubicBezTo>
                    <a:close/>
                    <a:moveTo>
                      <a:pt x="994" y="1231"/>
                    </a:moveTo>
                    <a:cubicBezTo>
                      <a:pt x="917" y="1231"/>
                      <a:pt x="851" y="1260"/>
                      <a:pt x="809" y="1327"/>
                    </a:cubicBezTo>
                    <a:lnTo>
                      <a:pt x="806" y="1327"/>
                    </a:lnTo>
                    <a:lnTo>
                      <a:pt x="806" y="1248"/>
                    </a:lnTo>
                    <a:lnTo>
                      <a:pt x="644" y="1277"/>
                    </a:lnTo>
                    <a:lnTo>
                      <a:pt x="644" y="2088"/>
                    </a:lnTo>
                    <a:lnTo>
                      <a:pt x="815" y="2240"/>
                    </a:lnTo>
                    <a:lnTo>
                      <a:pt x="815" y="1792"/>
                    </a:lnTo>
                    <a:lnTo>
                      <a:pt x="817" y="1792"/>
                    </a:lnTo>
                    <a:cubicBezTo>
                      <a:pt x="859" y="1854"/>
                      <a:pt x="928" y="1886"/>
                      <a:pt x="1004" y="1886"/>
                    </a:cubicBezTo>
                    <a:cubicBezTo>
                      <a:pt x="1186" y="1886"/>
                      <a:pt x="1276" y="1731"/>
                      <a:pt x="1276" y="1565"/>
                    </a:cubicBezTo>
                    <a:cubicBezTo>
                      <a:pt x="1276" y="1388"/>
                      <a:pt x="1189" y="1231"/>
                      <a:pt x="994" y="1231"/>
                    </a:cubicBezTo>
                    <a:close/>
                    <a:moveTo>
                      <a:pt x="1637" y="1231"/>
                    </a:moveTo>
                    <a:cubicBezTo>
                      <a:pt x="1497" y="1231"/>
                      <a:pt x="1354" y="1280"/>
                      <a:pt x="1345" y="1439"/>
                    </a:cubicBezTo>
                    <a:lnTo>
                      <a:pt x="1516" y="1439"/>
                    </a:lnTo>
                    <a:cubicBezTo>
                      <a:pt x="1522" y="1372"/>
                      <a:pt x="1562" y="1345"/>
                      <a:pt x="1629" y="1345"/>
                    </a:cubicBezTo>
                    <a:cubicBezTo>
                      <a:pt x="1689" y="1345"/>
                      <a:pt x="1739" y="1357"/>
                      <a:pt x="1739" y="1429"/>
                    </a:cubicBezTo>
                    <a:cubicBezTo>
                      <a:pt x="1746" y="1569"/>
                      <a:pt x="1328" y="1417"/>
                      <a:pt x="1326" y="1700"/>
                    </a:cubicBezTo>
                    <a:cubicBezTo>
                      <a:pt x="1326" y="1827"/>
                      <a:pt x="1418" y="1886"/>
                      <a:pt x="1537" y="1886"/>
                    </a:cubicBezTo>
                    <a:cubicBezTo>
                      <a:pt x="1614" y="1886"/>
                      <a:pt x="1692" y="1866"/>
                      <a:pt x="1746" y="1809"/>
                    </a:cubicBezTo>
                    <a:cubicBezTo>
                      <a:pt x="1748" y="1830"/>
                      <a:pt x="1752" y="1850"/>
                      <a:pt x="1759" y="1869"/>
                    </a:cubicBezTo>
                    <a:lnTo>
                      <a:pt x="1932" y="1869"/>
                    </a:lnTo>
                    <a:cubicBezTo>
                      <a:pt x="1916" y="1844"/>
                      <a:pt x="1910" y="1788"/>
                      <a:pt x="1910" y="1731"/>
                    </a:cubicBezTo>
                    <a:lnTo>
                      <a:pt x="1910" y="1408"/>
                    </a:lnTo>
                    <a:cubicBezTo>
                      <a:pt x="1910" y="1259"/>
                      <a:pt x="1761" y="1231"/>
                      <a:pt x="1637" y="1231"/>
                    </a:cubicBezTo>
                    <a:close/>
                    <a:moveTo>
                      <a:pt x="2370" y="1231"/>
                    </a:moveTo>
                    <a:cubicBezTo>
                      <a:pt x="2284" y="1231"/>
                      <a:pt x="2204" y="1285"/>
                      <a:pt x="2171" y="1363"/>
                    </a:cubicBezTo>
                    <a:lnTo>
                      <a:pt x="2169" y="1363"/>
                    </a:lnTo>
                    <a:lnTo>
                      <a:pt x="2169" y="1248"/>
                    </a:lnTo>
                    <a:lnTo>
                      <a:pt x="2007" y="1277"/>
                    </a:lnTo>
                    <a:lnTo>
                      <a:pt x="2007" y="1869"/>
                    </a:lnTo>
                    <a:lnTo>
                      <a:pt x="2177" y="1869"/>
                    </a:lnTo>
                    <a:lnTo>
                      <a:pt x="2177" y="1589"/>
                    </a:lnTo>
                    <a:cubicBezTo>
                      <a:pt x="2177" y="1479"/>
                      <a:pt x="2220" y="1390"/>
                      <a:pt x="2346" y="1390"/>
                    </a:cubicBezTo>
                    <a:cubicBezTo>
                      <a:pt x="2366" y="1390"/>
                      <a:pt x="2391" y="1392"/>
                      <a:pt x="2407" y="1396"/>
                    </a:cubicBezTo>
                    <a:lnTo>
                      <a:pt x="2407" y="1237"/>
                    </a:lnTo>
                    <a:cubicBezTo>
                      <a:pt x="2395" y="1233"/>
                      <a:pt x="2383" y="1231"/>
                      <a:pt x="2370" y="1231"/>
                    </a:cubicBezTo>
                    <a:close/>
                    <a:moveTo>
                      <a:pt x="4561" y="1231"/>
                    </a:moveTo>
                    <a:cubicBezTo>
                      <a:pt x="4489" y="1231"/>
                      <a:pt x="4414" y="1263"/>
                      <a:pt x="4371" y="1334"/>
                    </a:cubicBezTo>
                    <a:lnTo>
                      <a:pt x="4367" y="1334"/>
                    </a:lnTo>
                    <a:lnTo>
                      <a:pt x="4367" y="1248"/>
                    </a:lnTo>
                    <a:lnTo>
                      <a:pt x="4205" y="1248"/>
                    </a:lnTo>
                    <a:lnTo>
                      <a:pt x="4205" y="1869"/>
                    </a:lnTo>
                    <a:lnTo>
                      <a:pt x="4376" y="1869"/>
                    </a:lnTo>
                    <a:lnTo>
                      <a:pt x="4376" y="1544"/>
                    </a:lnTo>
                    <a:cubicBezTo>
                      <a:pt x="4376" y="1417"/>
                      <a:pt x="4416" y="1366"/>
                      <a:pt x="4508" y="1366"/>
                    </a:cubicBezTo>
                    <a:cubicBezTo>
                      <a:pt x="4589" y="1366"/>
                      <a:pt x="4618" y="1416"/>
                      <a:pt x="4618" y="1518"/>
                    </a:cubicBezTo>
                    <a:lnTo>
                      <a:pt x="4618" y="1869"/>
                    </a:lnTo>
                    <a:lnTo>
                      <a:pt x="4788" y="1869"/>
                    </a:lnTo>
                    <a:lnTo>
                      <a:pt x="4788" y="1487"/>
                    </a:lnTo>
                    <a:cubicBezTo>
                      <a:pt x="4788" y="1333"/>
                      <a:pt x="4743" y="1231"/>
                      <a:pt x="4561" y="1231"/>
                    </a:cubicBezTo>
                    <a:close/>
                    <a:moveTo>
                      <a:pt x="3528" y="1248"/>
                    </a:moveTo>
                    <a:lnTo>
                      <a:pt x="3528" y="1630"/>
                    </a:lnTo>
                    <a:cubicBezTo>
                      <a:pt x="3528" y="1784"/>
                      <a:pt x="3573" y="1886"/>
                      <a:pt x="3755" y="1886"/>
                    </a:cubicBezTo>
                    <a:cubicBezTo>
                      <a:pt x="3827" y="1886"/>
                      <a:pt x="3902" y="1854"/>
                      <a:pt x="3945" y="1783"/>
                    </a:cubicBezTo>
                    <a:lnTo>
                      <a:pt x="3948" y="1783"/>
                    </a:lnTo>
                    <a:lnTo>
                      <a:pt x="3948" y="1869"/>
                    </a:lnTo>
                    <a:lnTo>
                      <a:pt x="4111" y="1869"/>
                    </a:lnTo>
                    <a:lnTo>
                      <a:pt x="4111" y="1248"/>
                    </a:lnTo>
                    <a:lnTo>
                      <a:pt x="3940" y="1248"/>
                    </a:lnTo>
                    <a:lnTo>
                      <a:pt x="3940" y="1574"/>
                    </a:lnTo>
                    <a:cubicBezTo>
                      <a:pt x="3940" y="1700"/>
                      <a:pt x="3900" y="1751"/>
                      <a:pt x="3808" y="1751"/>
                    </a:cubicBezTo>
                    <a:cubicBezTo>
                      <a:pt x="3727" y="1751"/>
                      <a:pt x="3698" y="1701"/>
                      <a:pt x="3698" y="1599"/>
                    </a:cubicBezTo>
                    <a:lnTo>
                      <a:pt x="3698" y="1248"/>
                    </a:lnTo>
                    <a:lnTo>
                      <a:pt x="3528" y="1248"/>
                    </a:lnTo>
                    <a:close/>
                    <a:moveTo>
                      <a:pt x="957" y="1360"/>
                    </a:moveTo>
                    <a:cubicBezTo>
                      <a:pt x="1066" y="1360"/>
                      <a:pt x="1106" y="1461"/>
                      <a:pt x="1106" y="1560"/>
                    </a:cubicBezTo>
                    <a:cubicBezTo>
                      <a:pt x="1106" y="1661"/>
                      <a:pt x="1070" y="1757"/>
                      <a:pt x="958" y="1757"/>
                    </a:cubicBezTo>
                    <a:cubicBezTo>
                      <a:pt x="847" y="1757"/>
                      <a:pt x="809" y="1661"/>
                      <a:pt x="809" y="1560"/>
                    </a:cubicBezTo>
                    <a:cubicBezTo>
                      <a:pt x="809" y="1459"/>
                      <a:pt x="845" y="1360"/>
                      <a:pt x="957" y="1360"/>
                    </a:cubicBezTo>
                    <a:close/>
                    <a:moveTo>
                      <a:pt x="1739" y="1565"/>
                    </a:moveTo>
                    <a:lnTo>
                      <a:pt x="1739" y="1629"/>
                    </a:lnTo>
                    <a:cubicBezTo>
                      <a:pt x="1739" y="1667"/>
                      <a:pt x="1734" y="1772"/>
                      <a:pt x="1601" y="1772"/>
                    </a:cubicBezTo>
                    <a:cubicBezTo>
                      <a:pt x="1546" y="1772"/>
                      <a:pt x="1496" y="1755"/>
                      <a:pt x="1496" y="1693"/>
                    </a:cubicBezTo>
                    <a:cubicBezTo>
                      <a:pt x="1496" y="1630"/>
                      <a:pt x="1544" y="1611"/>
                      <a:pt x="1597" y="1601"/>
                    </a:cubicBezTo>
                    <a:cubicBezTo>
                      <a:pt x="1650" y="1592"/>
                      <a:pt x="1710" y="1590"/>
                      <a:pt x="1739" y="1565"/>
                    </a:cubicBezTo>
                    <a:close/>
                    <a:moveTo>
                      <a:pt x="4956" y="1759"/>
                    </a:moveTo>
                    <a:cubicBezTo>
                      <a:pt x="4949" y="1759"/>
                      <a:pt x="4942" y="1761"/>
                      <a:pt x="4942" y="1771"/>
                    </a:cubicBezTo>
                    <a:lnTo>
                      <a:pt x="4942" y="1859"/>
                    </a:lnTo>
                    <a:cubicBezTo>
                      <a:pt x="4942" y="1866"/>
                      <a:pt x="4945" y="1871"/>
                      <a:pt x="4953" y="1871"/>
                    </a:cubicBezTo>
                    <a:cubicBezTo>
                      <a:pt x="4961" y="1871"/>
                      <a:pt x="4964" y="1866"/>
                      <a:pt x="4964" y="1859"/>
                    </a:cubicBezTo>
                    <a:lnTo>
                      <a:pt x="4964" y="1792"/>
                    </a:lnTo>
                    <a:lnTo>
                      <a:pt x="4965" y="1792"/>
                    </a:lnTo>
                    <a:lnTo>
                      <a:pt x="4988" y="1864"/>
                    </a:lnTo>
                    <a:cubicBezTo>
                      <a:pt x="4989" y="1869"/>
                      <a:pt x="4993" y="1871"/>
                      <a:pt x="4998" y="1871"/>
                    </a:cubicBezTo>
                    <a:cubicBezTo>
                      <a:pt x="5003" y="1871"/>
                      <a:pt x="5007" y="1869"/>
                      <a:pt x="5009" y="1864"/>
                    </a:cubicBezTo>
                    <a:lnTo>
                      <a:pt x="5032" y="1792"/>
                    </a:lnTo>
                    <a:lnTo>
                      <a:pt x="5032" y="1792"/>
                    </a:lnTo>
                    <a:lnTo>
                      <a:pt x="5032" y="1859"/>
                    </a:lnTo>
                    <a:cubicBezTo>
                      <a:pt x="5032" y="1866"/>
                      <a:pt x="5035" y="1871"/>
                      <a:pt x="5043" y="1871"/>
                    </a:cubicBezTo>
                    <a:cubicBezTo>
                      <a:pt x="5051" y="1871"/>
                      <a:pt x="5054" y="1866"/>
                      <a:pt x="5054" y="1859"/>
                    </a:cubicBezTo>
                    <a:lnTo>
                      <a:pt x="5054" y="1771"/>
                    </a:lnTo>
                    <a:cubicBezTo>
                      <a:pt x="5054" y="1761"/>
                      <a:pt x="5047" y="1759"/>
                      <a:pt x="5041" y="1759"/>
                    </a:cubicBezTo>
                    <a:lnTo>
                      <a:pt x="5034" y="1759"/>
                    </a:lnTo>
                    <a:cubicBezTo>
                      <a:pt x="5026" y="1759"/>
                      <a:pt x="5023" y="1762"/>
                      <a:pt x="5020" y="1770"/>
                    </a:cubicBezTo>
                    <a:lnTo>
                      <a:pt x="4999" y="1840"/>
                    </a:lnTo>
                    <a:lnTo>
                      <a:pt x="4998" y="1840"/>
                    </a:lnTo>
                    <a:lnTo>
                      <a:pt x="4977" y="1770"/>
                    </a:lnTo>
                    <a:cubicBezTo>
                      <a:pt x="4974" y="1762"/>
                      <a:pt x="4971" y="1759"/>
                      <a:pt x="4963" y="1759"/>
                    </a:cubicBezTo>
                    <a:lnTo>
                      <a:pt x="4956" y="1759"/>
                    </a:lnTo>
                    <a:close/>
                    <a:moveTo>
                      <a:pt x="4845" y="1761"/>
                    </a:moveTo>
                    <a:cubicBezTo>
                      <a:pt x="4838" y="1761"/>
                      <a:pt x="4832" y="1764"/>
                      <a:pt x="4832" y="1771"/>
                    </a:cubicBezTo>
                    <a:cubicBezTo>
                      <a:pt x="4832" y="1778"/>
                      <a:pt x="4838" y="1782"/>
                      <a:pt x="4845" y="1782"/>
                    </a:cubicBezTo>
                    <a:lnTo>
                      <a:pt x="4869" y="1782"/>
                    </a:lnTo>
                    <a:lnTo>
                      <a:pt x="4869" y="1859"/>
                    </a:lnTo>
                    <a:cubicBezTo>
                      <a:pt x="4869" y="1866"/>
                      <a:pt x="4873" y="1871"/>
                      <a:pt x="4881" y="1871"/>
                    </a:cubicBezTo>
                    <a:cubicBezTo>
                      <a:pt x="4888" y="1871"/>
                      <a:pt x="4893" y="1866"/>
                      <a:pt x="4893" y="1859"/>
                    </a:cubicBezTo>
                    <a:lnTo>
                      <a:pt x="4893" y="1782"/>
                    </a:lnTo>
                    <a:lnTo>
                      <a:pt x="4917" y="1782"/>
                    </a:lnTo>
                    <a:cubicBezTo>
                      <a:pt x="4924" y="1782"/>
                      <a:pt x="4929" y="1778"/>
                      <a:pt x="4929" y="1771"/>
                    </a:cubicBezTo>
                    <a:cubicBezTo>
                      <a:pt x="4929" y="1764"/>
                      <a:pt x="4924" y="1761"/>
                      <a:pt x="4917" y="1761"/>
                    </a:cubicBezTo>
                    <a:lnTo>
                      <a:pt x="4845" y="17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9"/>
              <p:cNvSpPr>
                <a:spLocks/>
              </p:cNvSpPr>
              <p:nvPr/>
            </p:nvSpPr>
            <p:spPr bwMode="auto">
              <a:xfrm>
                <a:off x="489695" y="3172371"/>
                <a:ext cx="18672" cy="29107"/>
              </a:xfrm>
              <a:custGeom>
                <a:avLst/>
                <a:gdLst>
                  <a:gd name="T0" fmla="*/ 133 w 221"/>
                  <a:gd name="T1" fmla="*/ 136 h 347"/>
                  <a:gd name="T2" fmla="*/ 133 w 221"/>
                  <a:gd name="T3" fmla="*/ 281 h 347"/>
                  <a:gd name="T4" fmla="*/ 145 w 221"/>
                  <a:gd name="T5" fmla="*/ 303 h 347"/>
                  <a:gd name="T6" fmla="*/ 164 w 221"/>
                  <a:gd name="T7" fmla="*/ 303 h 347"/>
                  <a:gd name="T8" fmla="*/ 177 w 221"/>
                  <a:gd name="T9" fmla="*/ 281 h 347"/>
                  <a:gd name="T10" fmla="*/ 177 w 221"/>
                  <a:gd name="T11" fmla="*/ 23 h 347"/>
                  <a:gd name="T12" fmla="*/ 183 w 221"/>
                  <a:gd name="T13" fmla="*/ 7 h 347"/>
                  <a:gd name="T14" fmla="*/ 199 w 221"/>
                  <a:gd name="T15" fmla="*/ 0 h 347"/>
                  <a:gd name="T16" fmla="*/ 215 w 221"/>
                  <a:gd name="T17" fmla="*/ 7 h 347"/>
                  <a:gd name="T18" fmla="*/ 221 w 221"/>
                  <a:gd name="T19" fmla="*/ 22 h 347"/>
                  <a:gd name="T20" fmla="*/ 221 w 221"/>
                  <a:gd name="T21" fmla="*/ 288 h 347"/>
                  <a:gd name="T22" fmla="*/ 216 w 221"/>
                  <a:gd name="T23" fmla="*/ 302 h 347"/>
                  <a:gd name="T24" fmla="*/ 195 w 221"/>
                  <a:gd name="T25" fmla="*/ 335 h 347"/>
                  <a:gd name="T26" fmla="*/ 176 w 221"/>
                  <a:gd name="T27" fmla="*/ 347 h 347"/>
                  <a:gd name="T28" fmla="*/ 135 w 221"/>
                  <a:gd name="T29" fmla="*/ 347 h 347"/>
                  <a:gd name="T30" fmla="*/ 110 w 221"/>
                  <a:gd name="T31" fmla="*/ 329 h 347"/>
                  <a:gd name="T32" fmla="*/ 86 w 221"/>
                  <a:gd name="T33" fmla="*/ 347 h 347"/>
                  <a:gd name="T34" fmla="*/ 48 w 221"/>
                  <a:gd name="T35" fmla="*/ 347 h 347"/>
                  <a:gd name="T36" fmla="*/ 24 w 221"/>
                  <a:gd name="T37" fmla="*/ 334 h 347"/>
                  <a:gd name="T38" fmla="*/ 5 w 221"/>
                  <a:gd name="T39" fmla="*/ 303 h 347"/>
                  <a:gd name="T40" fmla="*/ 0 w 221"/>
                  <a:gd name="T41" fmla="*/ 288 h 347"/>
                  <a:gd name="T42" fmla="*/ 0 w 221"/>
                  <a:gd name="T43" fmla="*/ 23 h 347"/>
                  <a:gd name="T44" fmla="*/ 6 w 221"/>
                  <a:gd name="T45" fmla="*/ 7 h 347"/>
                  <a:gd name="T46" fmla="*/ 22 w 221"/>
                  <a:gd name="T47" fmla="*/ 0 h 347"/>
                  <a:gd name="T48" fmla="*/ 37 w 221"/>
                  <a:gd name="T49" fmla="*/ 7 h 347"/>
                  <a:gd name="T50" fmla="*/ 44 w 221"/>
                  <a:gd name="T51" fmla="*/ 23 h 347"/>
                  <a:gd name="T52" fmla="*/ 44 w 221"/>
                  <a:gd name="T53" fmla="*/ 282 h 347"/>
                  <a:gd name="T54" fmla="*/ 56 w 221"/>
                  <a:gd name="T55" fmla="*/ 303 h 347"/>
                  <a:gd name="T56" fmla="*/ 75 w 221"/>
                  <a:gd name="T57" fmla="*/ 303 h 347"/>
                  <a:gd name="T58" fmla="*/ 89 w 221"/>
                  <a:gd name="T59" fmla="*/ 281 h 347"/>
                  <a:gd name="T60" fmla="*/ 89 w 221"/>
                  <a:gd name="T61" fmla="*/ 136 h 347"/>
                  <a:gd name="T62" fmla="*/ 95 w 221"/>
                  <a:gd name="T63" fmla="*/ 121 h 347"/>
                  <a:gd name="T64" fmla="*/ 111 w 221"/>
                  <a:gd name="T65" fmla="*/ 114 h 347"/>
                  <a:gd name="T66" fmla="*/ 126 w 221"/>
                  <a:gd name="T67" fmla="*/ 121 h 347"/>
                  <a:gd name="T68" fmla="*/ 133 w 221"/>
                  <a:gd name="T69" fmla="*/ 136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21" h="347">
                    <a:moveTo>
                      <a:pt x="133" y="136"/>
                    </a:moveTo>
                    <a:lnTo>
                      <a:pt x="133" y="281"/>
                    </a:lnTo>
                    <a:lnTo>
                      <a:pt x="145" y="303"/>
                    </a:lnTo>
                    <a:lnTo>
                      <a:pt x="164" y="303"/>
                    </a:lnTo>
                    <a:lnTo>
                      <a:pt x="177" y="281"/>
                    </a:lnTo>
                    <a:lnTo>
                      <a:pt x="177" y="23"/>
                    </a:lnTo>
                    <a:cubicBezTo>
                      <a:pt x="177" y="17"/>
                      <a:pt x="179" y="12"/>
                      <a:pt x="183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288"/>
                    </a:lnTo>
                    <a:cubicBezTo>
                      <a:pt x="221" y="291"/>
                      <a:pt x="219" y="296"/>
                      <a:pt x="216" y="302"/>
                    </a:cubicBezTo>
                    <a:lnTo>
                      <a:pt x="195" y="335"/>
                    </a:lnTo>
                    <a:cubicBezTo>
                      <a:pt x="191" y="343"/>
                      <a:pt x="185" y="347"/>
                      <a:pt x="176" y="347"/>
                    </a:cubicBezTo>
                    <a:lnTo>
                      <a:pt x="135" y="347"/>
                    </a:lnTo>
                    <a:cubicBezTo>
                      <a:pt x="122" y="347"/>
                      <a:pt x="114" y="341"/>
                      <a:pt x="110" y="329"/>
                    </a:cubicBezTo>
                    <a:cubicBezTo>
                      <a:pt x="106" y="341"/>
                      <a:pt x="98" y="347"/>
                      <a:pt x="86" y="347"/>
                    </a:cubicBezTo>
                    <a:lnTo>
                      <a:pt x="48" y="347"/>
                    </a:lnTo>
                    <a:cubicBezTo>
                      <a:pt x="37" y="347"/>
                      <a:pt x="29" y="342"/>
                      <a:pt x="24" y="334"/>
                    </a:cubicBezTo>
                    <a:lnTo>
                      <a:pt x="5" y="303"/>
                    </a:lnTo>
                    <a:cubicBezTo>
                      <a:pt x="2" y="297"/>
                      <a:pt x="0" y="292"/>
                      <a:pt x="0" y="288"/>
                    </a:cubicBezTo>
                    <a:lnTo>
                      <a:pt x="0" y="23"/>
                    </a:lnTo>
                    <a:cubicBezTo>
                      <a:pt x="0" y="17"/>
                      <a:pt x="2" y="12"/>
                      <a:pt x="6" y="7"/>
                    </a:cubicBezTo>
                    <a:cubicBezTo>
                      <a:pt x="11" y="3"/>
                      <a:pt x="16" y="0"/>
                      <a:pt x="22" y="0"/>
                    </a:cubicBezTo>
                    <a:cubicBezTo>
                      <a:pt x="28" y="0"/>
                      <a:pt x="33" y="3"/>
                      <a:pt x="37" y="7"/>
                    </a:cubicBezTo>
                    <a:cubicBezTo>
                      <a:pt x="41" y="12"/>
                      <a:pt x="44" y="17"/>
                      <a:pt x="44" y="23"/>
                    </a:cubicBezTo>
                    <a:lnTo>
                      <a:pt x="44" y="282"/>
                    </a:lnTo>
                    <a:lnTo>
                      <a:pt x="56" y="303"/>
                    </a:lnTo>
                    <a:lnTo>
                      <a:pt x="75" y="303"/>
                    </a:lnTo>
                    <a:lnTo>
                      <a:pt x="89" y="281"/>
                    </a:lnTo>
                    <a:lnTo>
                      <a:pt x="89" y="136"/>
                    </a:lnTo>
                    <a:cubicBezTo>
                      <a:pt x="89" y="130"/>
                      <a:pt x="91" y="125"/>
                      <a:pt x="95" y="121"/>
                    </a:cubicBezTo>
                    <a:cubicBezTo>
                      <a:pt x="99" y="116"/>
                      <a:pt x="105" y="114"/>
                      <a:pt x="111" y="114"/>
                    </a:cubicBezTo>
                    <a:cubicBezTo>
                      <a:pt x="117" y="114"/>
                      <a:pt x="122" y="116"/>
                      <a:pt x="126" y="121"/>
                    </a:cubicBezTo>
                    <a:cubicBezTo>
                      <a:pt x="130" y="125"/>
                      <a:pt x="133" y="130"/>
                      <a:pt x="133" y="1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"/>
              <p:cNvSpPr>
                <a:spLocks noEditPoints="1"/>
              </p:cNvSpPr>
              <p:nvPr/>
            </p:nvSpPr>
            <p:spPr bwMode="auto">
              <a:xfrm>
                <a:off x="517154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6 w 221"/>
                  <a:gd name="T15" fmla="*/ 200 h 252"/>
                  <a:gd name="T16" fmla="*/ 86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3 w 221"/>
                  <a:gd name="T29" fmla="*/ 252 h 252"/>
                  <a:gd name="T30" fmla="*/ 59 w 221"/>
                  <a:gd name="T31" fmla="*/ 247 h 252"/>
                  <a:gd name="T32" fmla="*/ 41 w 221"/>
                  <a:gd name="T33" fmla="*/ 237 h 252"/>
                  <a:gd name="T34" fmla="*/ 21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6 w 221"/>
                  <a:gd name="T43" fmla="*/ 52 h 252"/>
                  <a:gd name="T44" fmla="*/ 23 w 221"/>
                  <a:gd name="T45" fmla="*/ 29 h 252"/>
                  <a:gd name="T46" fmla="*/ 41 w 221"/>
                  <a:gd name="T47" fmla="*/ 15 h 252"/>
                  <a:gd name="T48" fmla="*/ 81 w 221"/>
                  <a:gd name="T49" fmla="*/ 0 h 252"/>
                  <a:gd name="T50" fmla="*/ 143 w 221"/>
                  <a:gd name="T51" fmla="*/ 0 h 252"/>
                  <a:gd name="T52" fmla="*/ 186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4 w 221"/>
                  <a:gd name="T59" fmla="*/ 79 h 252"/>
                  <a:gd name="T60" fmla="*/ 44 w 221"/>
                  <a:gd name="T61" fmla="*/ 113 h 252"/>
                  <a:gd name="T62" fmla="*/ 177 w 221"/>
                  <a:gd name="T63" fmla="*/ 113 h 252"/>
                  <a:gd name="T64" fmla="*/ 177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39 w 221"/>
                  <a:gd name="T71" fmla="*/ 45 h 252"/>
                  <a:gd name="T72" fmla="*/ 84 w 221"/>
                  <a:gd name="T73" fmla="*/ 45 h 252"/>
                  <a:gd name="T74" fmla="*/ 66 w 221"/>
                  <a:gd name="T75" fmla="*/ 52 h 252"/>
                  <a:gd name="T76" fmla="*/ 53 w 221"/>
                  <a:gd name="T77" fmla="*/ 62 h 252"/>
                  <a:gd name="T78" fmla="*/ 44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8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7" y="184"/>
                      <a:pt x="54" y="189"/>
                    </a:cubicBezTo>
                    <a:lnTo>
                      <a:pt x="66" y="200"/>
                    </a:lnTo>
                    <a:cubicBezTo>
                      <a:pt x="73" y="205"/>
                      <a:pt x="80" y="208"/>
                      <a:pt x="86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8" y="218"/>
                      <a:pt x="221" y="224"/>
                      <a:pt x="221" y="230"/>
                    </a:cubicBezTo>
                    <a:cubicBezTo>
                      <a:pt x="221" y="236"/>
                      <a:pt x="218" y="241"/>
                      <a:pt x="214" y="245"/>
                    </a:cubicBezTo>
                    <a:cubicBezTo>
                      <a:pt x="209" y="249"/>
                      <a:pt x="204" y="252"/>
                      <a:pt x="199" y="252"/>
                    </a:cubicBezTo>
                    <a:lnTo>
                      <a:pt x="83" y="252"/>
                    </a:lnTo>
                    <a:cubicBezTo>
                      <a:pt x="76" y="252"/>
                      <a:pt x="68" y="250"/>
                      <a:pt x="59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1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6" y="52"/>
                    </a:cubicBezTo>
                    <a:cubicBezTo>
                      <a:pt x="11" y="42"/>
                      <a:pt x="16" y="35"/>
                      <a:pt x="23" y="29"/>
                    </a:cubicBezTo>
                    <a:lnTo>
                      <a:pt x="41" y="15"/>
                    </a:lnTo>
                    <a:cubicBezTo>
                      <a:pt x="53" y="5"/>
                      <a:pt x="67" y="0"/>
                      <a:pt x="81" y="0"/>
                    </a:cubicBezTo>
                    <a:lnTo>
                      <a:pt x="143" y="0"/>
                    </a:lnTo>
                    <a:cubicBezTo>
                      <a:pt x="158" y="0"/>
                      <a:pt x="173" y="7"/>
                      <a:pt x="186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4" y="79"/>
                    </a:moveTo>
                    <a:lnTo>
                      <a:pt x="44" y="113"/>
                    </a:lnTo>
                    <a:lnTo>
                      <a:pt x="177" y="113"/>
                    </a:lnTo>
                    <a:lnTo>
                      <a:pt x="177" y="83"/>
                    </a:lnTo>
                    <a:cubicBezTo>
                      <a:pt x="177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0" y="47"/>
                      <a:pt x="144" y="45"/>
                      <a:pt x="139" y="45"/>
                    </a:cubicBezTo>
                    <a:lnTo>
                      <a:pt x="84" y="45"/>
                    </a:lnTo>
                    <a:cubicBezTo>
                      <a:pt x="78" y="45"/>
                      <a:pt x="71" y="47"/>
                      <a:pt x="66" y="52"/>
                    </a:cubicBezTo>
                    <a:lnTo>
                      <a:pt x="53" y="62"/>
                    </a:lnTo>
                    <a:cubicBezTo>
                      <a:pt x="47" y="67"/>
                      <a:pt x="44" y="72"/>
                      <a:pt x="44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1"/>
              <p:cNvSpPr>
                <a:spLocks noEditPoints="1"/>
              </p:cNvSpPr>
              <p:nvPr/>
            </p:nvSpPr>
            <p:spPr bwMode="auto">
              <a:xfrm>
                <a:off x="544064" y="3180334"/>
                <a:ext cx="18672" cy="21144"/>
              </a:xfrm>
              <a:custGeom>
                <a:avLst/>
                <a:gdLst>
                  <a:gd name="T0" fmla="*/ 66 w 221"/>
                  <a:gd name="T1" fmla="*/ 94 h 252"/>
                  <a:gd name="T2" fmla="*/ 152 w 221"/>
                  <a:gd name="T3" fmla="*/ 94 h 252"/>
                  <a:gd name="T4" fmla="*/ 172 w 221"/>
                  <a:gd name="T5" fmla="*/ 97 h 252"/>
                  <a:gd name="T6" fmla="*/ 172 w 221"/>
                  <a:gd name="T7" fmla="*/ 66 h 252"/>
                  <a:gd name="T8" fmla="*/ 165 w 221"/>
                  <a:gd name="T9" fmla="*/ 51 h 252"/>
                  <a:gd name="T10" fmla="*/ 150 w 221"/>
                  <a:gd name="T11" fmla="*/ 44 h 252"/>
                  <a:gd name="T12" fmla="*/ 67 w 221"/>
                  <a:gd name="T13" fmla="*/ 44 h 252"/>
                  <a:gd name="T14" fmla="*/ 51 w 221"/>
                  <a:gd name="T15" fmla="*/ 37 h 252"/>
                  <a:gd name="T16" fmla="*/ 45 w 221"/>
                  <a:gd name="T17" fmla="*/ 22 h 252"/>
                  <a:gd name="T18" fmla="*/ 51 w 221"/>
                  <a:gd name="T19" fmla="*/ 7 h 252"/>
                  <a:gd name="T20" fmla="*/ 67 w 221"/>
                  <a:gd name="T21" fmla="*/ 0 h 252"/>
                  <a:gd name="T22" fmla="*/ 150 w 221"/>
                  <a:gd name="T23" fmla="*/ 0 h 252"/>
                  <a:gd name="T24" fmla="*/ 196 w 221"/>
                  <a:gd name="T25" fmla="*/ 19 h 252"/>
                  <a:gd name="T26" fmla="*/ 216 w 221"/>
                  <a:gd name="T27" fmla="*/ 66 h 252"/>
                  <a:gd name="T28" fmla="*/ 221 w 221"/>
                  <a:gd name="T29" fmla="*/ 230 h 252"/>
                  <a:gd name="T30" fmla="*/ 215 w 221"/>
                  <a:gd name="T31" fmla="*/ 245 h 252"/>
                  <a:gd name="T32" fmla="*/ 200 w 221"/>
                  <a:gd name="T33" fmla="*/ 252 h 252"/>
                  <a:gd name="T34" fmla="*/ 184 w 221"/>
                  <a:gd name="T35" fmla="*/ 245 h 252"/>
                  <a:gd name="T36" fmla="*/ 177 w 221"/>
                  <a:gd name="T37" fmla="*/ 230 h 252"/>
                  <a:gd name="T38" fmla="*/ 140 w 221"/>
                  <a:gd name="T39" fmla="*/ 252 h 252"/>
                  <a:gd name="T40" fmla="*/ 66 w 221"/>
                  <a:gd name="T41" fmla="*/ 252 h 252"/>
                  <a:gd name="T42" fmla="*/ 19 w 221"/>
                  <a:gd name="T43" fmla="*/ 232 h 252"/>
                  <a:gd name="T44" fmla="*/ 0 w 221"/>
                  <a:gd name="T45" fmla="*/ 185 h 252"/>
                  <a:gd name="T46" fmla="*/ 0 w 221"/>
                  <a:gd name="T47" fmla="*/ 160 h 252"/>
                  <a:gd name="T48" fmla="*/ 19 w 221"/>
                  <a:gd name="T49" fmla="*/ 113 h 252"/>
                  <a:gd name="T50" fmla="*/ 66 w 221"/>
                  <a:gd name="T51" fmla="*/ 94 h 252"/>
                  <a:gd name="T52" fmla="*/ 176 w 221"/>
                  <a:gd name="T53" fmla="*/ 179 h 252"/>
                  <a:gd name="T54" fmla="*/ 174 w 221"/>
                  <a:gd name="T55" fmla="*/ 160 h 252"/>
                  <a:gd name="T56" fmla="*/ 168 w 221"/>
                  <a:gd name="T57" fmla="*/ 145 h 252"/>
                  <a:gd name="T58" fmla="*/ 152 w 221"/>
                  <a:gd name="T59" fmla="*/ 139 h 252"/>
                  <a:gd name="T60" fmla="*/ 66 w 221"/>
                  <a:gd name="T61" fmla="*/ 139 h 252"/>
                  <a:gd name="T62" fmla="*/ 51 w 221"/>
                  <a:gd name="T63" fmla="*/ 145 h 252"/>
                  <a:gd name="T64" fmla="*/ 44 w 221"/>
                  <a:gd name="T65" fmla="*/ 160 h 252"/>
                  <a:gd name="T66" fmla="*/ 44 w 221"/>
                  <a:gd name="T67" fmla="*/ 185 h 252"/>
                  <a:gd name="T68" fmla="*/ 51 w 221"/>
                  <a:gd name="T69" fmla="*/ 200 h 252"/>
                  <a:gd name="T70" fmla="*/ 66 w 221"/>
                  <a:gd name="T71" fmla="*/ 207 h 252"/>
                  <a:gd name="T72" fmla="*/ 128 w 221"/>
                  <a:gd name="T73" fmla="*/ 207 h 252"/>
                  <a:gd name="T74" fmla="*/ 176 w 221"/>
                  <a:gd name="T75" fmla="*/ 1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1" h="252">
                    <a:moveTo>
                      <a:pt x="66" y="94"/>
                    </a:moveTo>
                    <a:lnTo>
                      <a:pt x="152" y="94"/>
                    </a:lnTo>
                    <a:cubicBezTo>
                      <a:pt x="157" y="94"/>
                      <a:pt x="163" y="95"/>
                      <a:pt x="172" y="97"/>
                    </a:cubicBezTo>
                    <a:lnTo>
                      <a:pt x="172" y="66"/>
                    </a:lnTo>
                    <a:cubicBezTo>
                      <a:pt x="172" y="60"/>
                      <a:pt x="169" y="55"/>
                      <a:pt x="165" y="51"/>
                    </a:cubicBezTo>
                    <a:cubicBezTo>
                      <a:pt x="161" y="46"/>
                      <a:pt x="156" y="44"/>
                      <a:pt x="150" y="44"/>
                    </a:cubicBezTo>
                    <a:lnTo>
                      <a:pt x="67" y="44"/>
                    </a:lnTo>
                    <a:cubicBezTo>
                      <a:pt x="61" y="44"/>
                      <a:pt x="56" y="42"/>
                      <a:pt x="51" y="37"/>
                    </a:cubicBezTo>
                    <a:cubicBezTo>
                      <a:pt x="47" y="33"/>
                      <a:pt x="45" y="28"/>
                      <a:pt x="45" y="22"/>
                    </a:cubicBez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1" y="0"/>
                      <a:pt x="67" y="0"/>
                    </a:cubicBezTo>
                    <a:lnTo>
                      <a:pt x="150" y="0"/>
                    </a:lnTo>
                    <a:cubicBezTo>
                      <a:pt x="168" y="0"/>
                      <a:pt x="183" y="7"/>
                      <a:pt x="196" y="19"/>
                    </a:cubicBezTo>
                    <a:cubicBezTo>
                      <a:pt x="209" y="32"/>
                      <a:pt x="215" y="47"/>
                      <a:pt x="216" y="66"/>
                    </a:cubicBezTo>
                    <a:lnTo>
                      <a:pt x="221" y="230"/>
                    </a:lnTo>
                    <a:cubicBezTo>
                      <a:pt x="221" y="236"/>
                      <a:pt x="219" y="241"/>
                      <a:pt x="215" y="245"/>
                    </a:cubicBezTo>
                    <a:cubicBezTo>
                      <a:pt x="211" y="249"/>
                      <a:pt x="205" y="252"/>
                      <a:pt x="200" y="252"/>
                    </a:cubicBezTo>
                    <a:cubicBezTo>
                      <a:pt x="193" y="252"/>
                      <a:pt x="188" y="249"/>
                      <a:pt x="184" y="245"/>
                    </a:cubicBezTo>
                    <a:cubicBezTo>
                      <a:pt x="179" y="241"/>
                      <a:pt x="177" y="236"/>
                      <a:pt x="177" y="230"/>
                    </a:cubicBezTo>
                    <a:lnTo>
                      <a:pt x="140" y="252"/>
                    </a:lnTo>
                    <a:lnTo>
                      <a:pt x="66" y="252"/>
                    </a:lnTo>
                    <a:cubicBezTo>
                      <a:pt x="48" y="252"/>
                      <a:pt x="32" y="245"/>
                      <a:pt x="19" y="232"/>
                    </a:cubicBezTo>
                    <a:cubicBezTo>
                      <a:pt x="6" y="219"/>
                      <a:pt x="0" y="204"/>
                      <a:pt x="0" y="185"/>
                    </a:cubicBezTo>
                    <a:lnTo>
                      <a:pt x="0" y="160"/>
                    </a:lnTo>
                    <a:cubicBezTo>
                      <a:pt x="0" y="142"/>
                      <a:pt x="6" y="126"/>
                      <a:pt x="19" y="113"/>
                    </a:cubicBezTo>
                    <a:cubicBezTo>
                      <a:pt x="32" y="100"/>
                      <a:pt x="48" y="94"/>
                      <a:pt x="66" y="94"/>
                    </a:cubicBezTo>
                    <a:close/>
                    <a:moveTo>
                      <a:pt x="176" y="179"/>
                    </a:moveTo>
                    <a:lnTo>
                      <a:pt x="174" y="160"/>
                    </a:lnTo>
                    <a:cubicBezTo>
                      <a:pt x="174" y="154"/>
                      <a:pt x="172" y="149"/>
                      <a:pt x="168" y="145"/>
                    </a:cubicBezTo>
                    <a:cubicBezTo>
                      <a:pt x="164" y="141"/>
                      <a:pt x="158" y="139"/>
                      <a:pt x="152" y="139"/>
                    </a:cubicBezTo>
                    <a:lnTo>
                      <a:pt x="66" y="139"/>
                    </a:lnTo>
                    <a:cubicBezTo>
                      <a:pt x="60" y="139"/>
                      <a:pt x="55" y="141"/>
                      <a:pt x="51" y="145"/>
                    </a:cubicBezTo>
                    <a:cubicBezTo>
                      <a:pt x="46" y="149"/>
                      <a:pt x="44" y="154"/>
                      <a:pt x="44" y="160"/>
                    </a:cubicBezTo>
                    <a:lnTo>
                      <a:pt x="44" y="185"/>
                    </a:lnTo>
                    <a:cubicBezTo>
                      <a:pt x="44" y="191"/>
                      <a:pt x="46" y="196"/>
                      <a:pt x="51" y="200"/>
                    </a:cubicBezTo>
                    <a:cubicBezTo>
                      <a:pt x="55" y="205"/>
                      <a:pt x="60" y="207"/>
                      <a:pt x="66" y="207"/>
                    </a:cubicBezTo>
                    <a:lnTo>
                      <a:pt x="128" y="207"/>
                    </a:lnTo>
                    <a:lnTo>
                      <a:pt x="176" y="1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"/>
              <p:cNvSpPr>
                <a:spLocks/>
              </p:cNvSpPr>
              <p:nvPr/>
            </p:nvSpPr>
            <p:spPr bwMode="auto">
              <a:xfrm>
                <a:off x="571523" y="3174019"/>
                <a:ext cx="18672" cy="27459"/>
              </a:xfrm>
              <a:custGeom>
                <a:avLst/>
                <a:gdLst>
                  <a:gd name="T0" fmla="*/ 155 w 221"/>
                  <a:gd name="T1" fmla="*/ 327 h 327"/>
                  <a:gd name="T2" fmla="*/ 111 w 221"/>
                  <a:gd name="T3" fmla="*/ 327 h 327"/>
                  <a:gd name="T4" fmla="*/ 64 w 221"/>
                  <a:gd name="T5" fmla="*/ 307 h 327"/>
                  <a:gd name="T6" fmla="*/ 45 w 221"/>
                  <a:gd name="T7" fmla="*/ 261 h 327"/>
                  <a:gd name="T8" fmla="*/ 45 w 221"/>
                  <a:gd name="T9" fmla="*/ 119 h 327"/>
                  <a:gd name="T10" fmla="*/ 22 w 221"/>
                  <a:gd name="T11" fmla="*/ 119 h 327"/>
                  <a:gd name="T12" fmla="*/ 7 w 221"/>
                  <a:gd name="T13" fmla="*/ 113 h 327"/>
                  <a:gd name="T14" fmla="*/ 0 w 221"/>
                  <a:gd name="T15" fmla="*/ 97 h 327"/>
                  <a:gd name="T16" fmla="*/ 7 w 221"/>
                  <a:gd name="T17" fmla="*/ 82 h 327"/>
                  <a:gd name="T18" fmla="*/ 22 w 221"/>
                  <a:gd name="T19" fmla="*/ 75 h 327"/>
                  <a:gd name="T20" fmla="*/ 45 w 221"/>
                  <a:gd name="T21" fmla="*/ 75 h 327"/>
                  <a:gd name="T22" fmla="*/ 45 w 221"/>
                  <a:gd name="T23" fmla="*/ 22 h 327"/>
                  <a:gd name="T24" fmla="*/ 51 w 221"/>
                  <a:gd name="T25" fmla="*/ 6 h 327"/>
                  <a:gd name="T26" fmla="*/ 67 w 221"/>
                  <a:gd name="T27" fmla="*/ 0 h 327"/>
                  <a:gd name="T28" fmla="*/ 82 w 221"/>
                  <a:gd name="T29" fmla="*/ 6 h 327"/>
                  <a:gd name="T30" fmla="*/ 89 w 221"/>
                  <a:gd name="T31" fmla="*/ 22 h 327"/>
                  <a:gd name="T32" fmla="*/ 89 w 221"/>
                  <a:gd name="T33" fmla="*/ 75 h 327"/>
                  <a:gd name="T34" fmla="*/ 177 w 221"/>
                  <a:gd name="T35" fmla="*/ 75 h 327"/>
                  <a:gd name="T36" fmla="*/ 192 w 221"/>
                  <a:gd name="T37" fmla="*/ 82 h 327"/>
                  <a:gd name="T38" fmla="*/ 199 w 221"/>
                  <a:gd name="T39" fmla="*/ 97 h 327"/>
                  <a:gd name="T40" fmla="*/ 192 w 221"/>
                  <a:gd name="T41" fmla="*/ 113 h 327"/>
                  <a:gd name="T42" fmla="*/ 177 w 221"/>
                  <a:gd name="T43" fmla="*/ 119 h 327"/>
                  <a:gd name="T44" fmla="*/ 88 w 221"/>
                  <a:gd name="T45" fmla="*/ 119 h 327"/>
                  <a:gd name="T46" fmla="*/ 88 w 221"/>
                  <a:gd name="T47" fmla="*/ 261 h 327"/>
                  <a:gd name="T48" fmla="*/ 95 w 221"/>
                  <a:gd name="T49" fmla="*/ 276 h 327"/>
                  <a:gd name="T50" fmla="*/ 111 w 221"/>
                  <a:gd name="T51" fmla="*/ 283 h 327"/>
                  <a:gd name="T52" fmla="*/ 154 w 221"/>
                  <a:gd name="T53" fmla="*/ 283 h 327"/>
                  <a:gd name="T54" fmla="*/ 177 w 221"/>
                  <a:gd name="T55" fmla="*/ 264 h 327"/>
                  <a:gd name="T56" fmla="*/ 199 w 221"/>
                  <a:gd name="T57" fmla="*/ 245 h 327"/>
                  <a:gd name="T58" fmla="*/ 214 w 221"/>
                  <a:gd name="T59" fmla="*/ 252 h 327"/>
                  <a:gd name="T60" fmla="*/ 221 w 221"/>
                  <a:gd name="T61" fmla="*/ 267 h 327"/>
                  <a:gd name="T62" fmla="*/ 202 w 221"/>
                  <a:gd name="T63" fmla="*/ 307 h 327"/>
                  <a:gd name="T64" fmla="*/ 155 w 221"/>
                  <a:gd name="T65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1" h="327">
                    <a:moveTo>
                      <a:pt x="155" y="327"/>
                    </a:moveTo>
                    <a:lnTo>
                      <a:pt x="111" y="327"/>
                    </a:lnTo>
                    <a:cubicBezTo>
                      <a:pt x="93" y="327"/>
                      <a:pt x="77" y="320"/>
                      <a:pt x="64" y="307"/>
                    </a:cubicBezTo>
                    <a:cubicBezTo>
                      <a:pt x="51" y="294"/>
                      <a:pt x="45" y="279"/>
                      <a:pt x="45" y="261"/>
                    </a:cubicBezTo>
                    <a:lnTo>
                      <a:pt x="45" y="119"/>
                    </a:lnTo>
                    <a:lnTo>
                      <a:pt x="22" y="119"/>
                    </a:lnTo>
                    <a:cubicBezTo>
                      <a:pt x="16" y="119"/>
                      <a:pt x="11" y="117"/>
                      <a:pt x="7" y="113"/>
                    </a:cubicBezTo>
                    <a:cubicBezTo>
                      <a:pt x="3" y="109"/>
                      <a:pt x="0" y="103"/>
                      <a:pt x="0" y="97"/>
                    </a:cubicBezTo>
                    <a:cubicBezTo>
                      <a:pt x="0" y="91"/>
                      <a:pt x="3" y="86"/>
                      <a:pt x="7" y="82"/>
                    </a:cubicBezTo>
                    <a:cubicBezTo>
                      <a:pt x="11" y="77"/>
                      <a:pt x="16" y="75"/>
                      <a:pt x="22" y="75"/>
                    </a:cubicBezTo>
                    <a:lnTo>
                      <a:pt x="45" y="75"/>
                    </a:lnTo>
                    <a:lnTo>
                      <a:pt x="45" y="22"/>
                    </a:lnTo>
                    <a:cubicBezTo>
                      <a:pt x="45" y="16"/>
                      <a:pt x="47" y="10"/>
                      <a:pt x="51" y="6"/>
                    </a:cubicBezTo>
                    <a:cubicBezTo>
                      <a:pt x="56" y="2"/>
                      <a:pt x="61" y="0"/>
                      <a:pt x="67" y="0"/>
                    </a:cubicBezTo>
                    <a:cubicBezTo>
                      <a:pt x="73" y="0"/>
                      <a:pt x="78" y="2"/>
                      <a:pt x="82" y="6"/>
                    </a:cubicBezTo>
                    <a:cubicBezTo>
                      <a:pt x="87" y="11"/>
                      <a:pt x="89" y="16"/>
                      <a:pt x="89" y="22"/>
                    </a:cubicBezTo>
                    <a:lnTo>
                      <a:pt x="89" y="75"/>
                    </a:lnTo>
                    <a:lnTo>
                      <a:pt x="177" y="75"/>
                    </a:lnTo>
                    <a:cubicBezTo>
                      <a:pt x="183" y="75"/>
                      <a:pt x="188" y="77"/>
                      <a:pt x="192" y="82"/>
                    </a:cubicBezTo>
                    <a:cubicBezTo>
                      <a:pt x="197" y="86"/>
                      <a:pt x="199" y="91"/>
                      <a:pt x="199" y="97"/>
                    </a:cubicBezTo>
                    <a:cubicBezTo>
                      <a:pt x="199" y="103"/>
                      <a:pt x="197" y="108"/>
                      <a:pt x="192" y="113"/>
                    </a:cubicBezTo>
                    <a:cubicBezTo>
                      <a:pt x="188" y="117"/>
                      <a:pt x="183" y="119"/>
                      <a:pt x="177" y="119"/>
                    </a:cubicBezTo>
                    <a:lnTo>
                      <a:pt x="88" y="119"/>
                    </a:lnTo>
                    <a:lnTo>
                      <a:pt x="88" y="261"/>
                    </a:lnTo>
                    <a:cubicBezTo>
                      <a:pt x="88" y="267"/>
                      <a:pt x="91" y="272"/>
                      <a:pt x="95" y="276"/>
                    </a:cubicBezTo>
                    <a:cubicBezTo>
                      <a:pt x="99" y="281"/>
                      <a:pt x="105" y="283"/>
                      <a:pt x="111" y="283"/>
                    </a:cubicBezTo>
                    <a:lnTo>
                      <a:pt x="154" y="283"/>
                    </a:lnTo>
                    <a:cubicBezTo>
                      <a:pt x="165" y="283"/>
                      <a:pt x="173" y="277"/>
                      <a:pt x="177" y="264"/>
                    </a:cubicBezTo>
                    <a:cubicBezTo>
                      <a:pt x="181" y="251"/>
                      <a:pt x="188" y="245"/>
                      <a:pt x="199" y="245"/>
                    </a:cubicBezTo>
                    <a:cubicBezTo>
                      <a:pt x="205" y="245"/>
                      <a:pt x="210" y="247"/>
                      <a:pt x="214" y="252"/>
                    </a:cubicBezTo>
                    <a:cubicBezTo>
                      <a:pt x="219" y="256"/>
                      <a:pt x="221" y="261"/>
                      <a:pt x="221" y="267"/>
                    </a:cubicBezTo>
                    <a:cubicBezTo>
                      <a:pt x="221" y="281"/>
                      <a:pt x="214" y="294"/>
                      <a:pt x="202" y="307"/>
                    </a:cubicBezTo>
                    <a:cubicBezTo>
                      <a:pt x="190" y="320"/>
                      <a:pt x="174" y="327"/>
                      <a:pt x="155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"/>
              <p:cNvSpPr>
                <a:spLocks/>
              </p:cNvSpPr>
              <p:nvPr/>
            </p:nvSpPr>
            <p:spPr bwMode="auto">
              <a:xfrm>
                <a:off x="598707" y="3172371"/>
                <a:ext cx="18672" cy="29107"/>
              </a:xfrm>
              <a:custGeom>
                <a:avLst/>
                <a:gdLst>
                  <a:gd name="T0" fmla="*/ 0 w 221"/>
                  <a:gd name="T1" fmla="*/ 324 h 346"/>
                  <a:gd name="T2" fmla="*/ 0 w 221"/>
                  <a:gd name="T3" fmla="*/ 21 h 346"/>
                  <a:gd name="T4" fmla="*/ 7 w 221"/>
                  <a:gd name="T5" fmla="*/ 6 h 346"/>
                  <a:gd name="T6" fmla="*/ 22 w 221"/>
                  <a:gd name="T7" fmla="*/ 0 h 346"/>
                  <a:gd name="T8" fmla="*/ 38 w 221"/>
                  <a:gd name="T9" fmla="*/ 6 h 346"/>
                  <a:gd name="T10" fmla="*/ 44 w 221"/>
                  <a:gd name="T11" fmla="*/ 22 h 346"/>
                  <a:gd name="T12" fmla="*/ 44 w 221"/>
                  <a:gd name="T13" fmla="*/ 132 h 346"/>
                  <a:gd name="T14" fmla="*/ 79 w 221"/>
                  <a:gd name="T15" fmla="*/ 109 h 346"/>
                  <a:gd name="T16" fmla="*/ 122 w 221"/>
                  <a:gd name="T17" fmla="*/ 94 h 346"/>
                  <a:gd name="T18" fmla="*/ 149 w 221"/>
                  <a:gd name="T19" fmla="*/ 94 h 346"/>
                  <a:gd name="T20" fmla="*/ 195 w 221"/>
                  <a:gd name="T21" fmla="*/ 114 h 346"/>
                  <a:gd name="T22" fmla="*/ 215 w 221"/>
                  <a:gd name="T23" fmla="*/ 160 h 346"/>
                  <a:gd name="T24" fmla="*/ 221 w 221"/>
                  <a:gd name="T25" fmla="*/ 324 h 346"/>
                  <a:gd name="T26" fmla="*/ 214 w 221"/>
                  <a:gd name="T27" fmla="*/ 339 h 346"/>
                  <a:gd name="T28" fmla="*/ 199 w 221"/>
                  <a:gd name="T29" fmla="*/ 346 h 346"/>
                  <a:gd name="T30" fmla="*/ 183 w 221"/>
                  <a:gd name="T31" fmla="*/ 339 h 346"/>
                  <a:gd name="T32" fmla="*/ 177 w 221"/>
                  <a:gd name="T33" fmla="*/ 324 h 346"/>
                  <a:gd name="T34" fmla="*/ 171 w 221"/>
                  <a:gd name="T35" fmla="*/ 159 h 346"/>
                  <a:gd name="T36" fmla="*/ 165 w 221"/>
                  <a:gd name="T37" fmla="*/ 144 h 346"/>
                  <a:gd name="T38" fmla="*/ 149 w 221"/>
                  <a:gd name="T39" fmla="*/ 137 h 346"/>
                  <a:gd name="T40" fmla="*/ 125 w 221"/>
                  <a:gd name="T41" fmla="*/ 137 h 346"/>
                  <a:gd name="T42" fmla="*/ 106 w 221"/>
                  <a:gd name="T43" fmla="*/ 144 h 346"/>
                  <a:gd name="T44" fmla="*/ 44 w 221"/>
                  <a:gd name="T45" fmla="*/ 185 h 346"/>
                  <a:gd name="T46" fmla="*/ 44 w 221"/>
                  <a:gd name="T47" fmla="*/ 324 h 346"/>
                  <a:gd name="T48" fmla="*/ 38 w 221"/>
                  <a:gd name="T49" fmla="*/ 339 h 346"/>
                  <a:gd name="T50" fmla="*/ 22 w 221"/>
                  <a:gd name="T51" fmla="*/ 346 h 346"/>
                  <a:gd name="T52" fmla="*/ 7 w 221"/>
                  <a:gd name="T53" fmla="*/ 339 h 346"/>
                  <a:gd name="T54" fmla="*/ 0 w 221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1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lnTo>
                      <a:pt x="44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2" y="94"/>
                    </a:cubicBezTo>
                    <a:lnTo>
                      <a:pt x="149" y="94"/>
                    </a:lnTo>
                    <a:cubicBezTo>
                      <a:pt x="167" y="94"/>
                      <a:pt x="182" y="101"/>
                      <a:pt x="195" y="114"/>
                    </a:cubicBezTo>
                    <a:cubicBezTo>
                      <a:pt x="208" y="126"/>
                      <a:pt x="215" y="142"/>
                      <a:pt x="215" y="160"/>
                    </a:cubicBezTo>
                    <a:lnTo>
                      <a:pt x="221" y="324"/>
                    </a:lnTo>
                    <a:cubicBezTo>
                      <a:pt x="221" y="330"/>
                      <a:pt x="219" y="335"/>
                      <a:pt x="214" y="339"/>
                    </a:cubicBezTo>
                    <a:cubicBezTo>
                      <a:pt x="210" y="343"/>
                      <a:pt x="205" y="346"/>
                      <a:pt x="199" y="346"/>
                    </a:cubicBezTo>
                    <a:cubicBezTo>
                      <a:pt x="193" y="346"/>
                      <a:pt x="188" y="343"/>
                      <a:pt x="183" y="339"/>
                    </a:cubicBezTo>
                    <a:cubicBezTo>
                      <a:pt x="179" y="335"/>
                      <a:pt x="177" y="329"/>
                      <a:pt x="177" y="324"/>
                    </a:cubicBezTo>
                    <a:lnTo>
                      <a:pt x="171" y="159"/>
                    </a:lnTo>
                    <a:cubicBezTo>
                      <a:pt x="171" y="153"/>
                      <a:pt x="169" y="148"/>
                      <a:pt x="165" y="144"/>
                    </a:cubicBezTo>
                    <a:cubicBezTo>
                      <a:pt x="160" y="140"/>
                      <a:pt x="155" y="137"/>
                      <a:pt x="149" y="137"/>
                    </a:cubicBezTo>
                    <a:lnTo>
                      <a:pt x="125" y="137"/>
                    </a:lnTo>
                    <a:cubicBezTo>
                      <a:pt x="119" y="137"/>
                      <a:pt x="113" y="140"/>
                      <a:pt x="106" y="144"/>
                    </a:cubicBezTo>
                    <a:lnTo>
                      <a:pt x="44" y="185"/>
                    </a:lnTo>
                    <a:lnTo>
                      <a:pt x="44" y="324"/>
                    </a:lnTo>
                    <a:cubicBezTo>
                      <a:pt x="44" y="330"/>
                      <a:pt x="42" y="335"/>
                      <a:pt x="38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6" y="346"/>
                      <a:pt x="11" y="343"/>
                      <a:pt x="7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"/>
              <p:cNvSpPr>
                <a:spLocks noEditPoints="1"/>
              </p:cNvSpPr>
              <p:nvPr/>
            </p:nvSpPr>
            <p:spPr bwMode="auto">
              <a:xfrm>
                <a:off x="625892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4 w 221"/>
                  <a:gd name="T5" fmla="*/ 151 h 252"/>
                  <a:gd name="T6" fmla="*/ 199 w 221"/>
                  <a:gd name="T7" fmla="*/ 157 h 252"/>
                  <a:gd name="T8" fmla="*/ 44 w 221"/>
                  <a:gd name="T9" fmla="*/ 157 h 252"/>
                  <a:gd name="T10" fmla="*/ 44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4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3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7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6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4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4" y="157"/>
                    </a:lnTo>
                    <a:lnTo>
                      <a:pt x="44" y="170"/>
                    </a:lnTo>
                    <a:cubicBezTo>
                      <a:pt x="44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0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4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5" y="215"/>
                      <a:pt x="10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2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3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5" y="68"/>
                      <a:pt x="170" y="64"/>
                    </a:cubicBezTo>
                    <a:lnTo>
                      <a:pt x="157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6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5"/>
              <p:cNvSpPr>
                <a:spLocks/>
              </p:cNvSpPr>
              <p:nvPr/>
            </p:nvSpPr>
            <p:spPr bwMode="auto">
              <a:xfrm>
                <a:off x="653076" y="3180334"/>
                <a:ext cx="18672" cy="21144"/>
              </a:xfrm>
              <a:custGeom>
                <a:avLst/>
                <a:gdLst>
                  <a:gd name="T0" fmla="*/ 0 w 220"/>
                  <a:gd name="T1" fmla="*/ 230 h 252"/>
                  <a:gd name="T2" fmla="*/ 0 w 220"/>
                  <a:gd name="T3" fmla="*/ 22 h 252"/>
                  <a:gd name="T4" fmla="*/ 6 w 220"/>
                  <a:gd name="T5" fmla="*/ 7 h 252"/>
                  <a:gd name="T6" fmla="*/ 21 w 220"/>
                  <a:gd name="T7" fmla="*/ 0 h 252"/>
                  <a:gd name="T8" fmla="*/ 37 w 220"/>
                  <a:gd name="T9" fmla="*/ 6 h 252"/>
                  <a:gd name="T10" fmla="*/ 43 w 220"/>
                  <a:gd name="T11" fmla="*/ 22 h 252"/>
                  <a:gd name="T12" fmla="*/ 43 w 220"/>
                  <a:gd name="T13" fmla="*/ 49 h 252"/>
                  <a:gd name="T14" fmla="*/ 79 w 220"/>
                  <a:gd name="T15" fmla="*/ 19 h 252"/>
                  <a:gd name="T16" fmla="*/ 122 w 220"/>
                  <a:gd name="T17" fmla="*/ 0 h 252"/>
                  <a:gd name="T18" fmla="*/ 154 w 220"/>
                  <a:gd name="T19" fmla="*/ 0 h 252"/>
                  <a:gd name="T20" fmla="*/ 201 w 220"/>
                  <a:gd name="T21" fmla="*/ 20 h 252"/>
                  <a:gd name="T22" fmla="*/ 220 w 220"/>
                  <a:gd name="T23" fmla="*/ 66 h 252"/>
                  <a:gd name="T24" fmla="*/ 220 w 220"/>
                  <a:gd name="T25" fmla="*/ 78 h 252"/>
                  <a:gd name="T26" fmla="*/ 213 w 220"/>
                  <a:gd name="T27" fmla="*/ 93 h 252"/>
                  <a:gd name="T28" fmla="*/ 198 w 220"/>
                  <a:gd name="T29" fmla="*/ 100 h 252"/>
                  <a:gd name="T30" fmla="*/ 182 w 220"/>
                  <a:gd name="T31" fmla="*/ 94 h 252"/>
                  <a:gd name="T32" fmla="*/ 176 w 220"/>
                  <a:gd name="T33" fmla="*/ 78 h 252"/>
                  <a:gd name="T34" fmla="*/ 176 w 220"/>
                  <a:gd name="T35" fmla="*/ 66 h 252"/>
                  <a:gd name="T36" fmla="*/ 170 w 220"/>
                  <a:gd name="T37" fmla="*/ 51 h 252"/>
                  <a:gd name="T38" fmla="*/ 154 w 220"/>
                  <a:gd name="T39" fmla="*/ 44 h 252"/>
                  <a:gd name="T40" fmla="*/ 126 w 220"/>
                  <a:gd name="T41" fmla="*/ 44 h 252"/>
                  <a:gd name="T42" fmla="*/ 106 w 220"/>
                  <a:gd name="T43" fmla="*/ 54 h 252"/>
                  <a:gd name="T44" fmla="*/ 43 w 220"/>
                  <a:gd name="T45" fmla="*/ 108 h 252"/>
                  <a:gd name="T46" fmla="*/ 43 w 220"/>
                  <a:gd name="T47" fmla="*/ 230 h 252"/>
                  <a:gd name="T48" fmla="*/ 37 w 220"/>
                  <a:gd name="T49" fmla="*/ 245 h 252"/>
                  <a:gd name="T50" fmla="*/ 21 w 220"/>
                  <a:gd name="T51" fmla="*/ 252 h 252"/>
                  <a:gd name="T52" fmla="*/ 6 w 220"/>
                  <a:gd name="T53" fmla="*/ 245 h 252"/>
                  <a:gd name="T54" fmla="*/ 0 w 220"/>
                  <a:gd name="T55" fmla="*/ 23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252">
                    <a:moveTo>
                      <a:pt x="0" y="230"/>
                    </a:moveTo>
                    <a:lnTo>
                      <a:pt x="0" y="22"/>
                    </a:lnTo>
                    <a:cubicBezTo>
                      <a:pt x="0" y="16"/>
                      <a:pt x="2" y="11"/>
                      <a:pt x="6" y="7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49"/>
                    </a:lnTo>
                    <a:lnTo>
                      <a:pt x="79" y="19"/>
                    </a:lnTo>
                    <a:cubicBezTo>
                      <a:pt x="94" y="7"/>
                      <a:pt x="108" y="0"/>
                      <a:pt x="122" y="0"/>
                    </a:cubicBezTo>
                    <a:lnTo>
                      <a:pt x="154" y="0"/>
                    </a:lnTo>
                    <a:cubicBezTo>
                      <a:pt x="172" y="0"/>
                      <a:pt x="188" y="7"/>
                      <a:pt x="201" y="20"/>
                    </a:cubicBezTo>
                    <a:cubicBezTo>
                      <a:pt x="213" y="32"/>
                      <a:pt x="220" y="48"/>
                      <a:pt x="220" y="66"/>
                    </a:cubicBezTo>
                    <a:lnTo>
                      <a:pt x="220" y="78"/>
                    </a:lnTo>
                    <a:cubicBezTo>
                      <a:pt x="220" y="84"/>
                      <a:pt x="218" y="89"/>
                      <a:pt x="213" y="93"/>
                    </a:cubicBezTo>
                    <a:cubicBezTo>
                      <a:pt x="209" y="98"/>
                      <a:pt x="204" y="100"/>
                      <a:pt x="198" y="100"/>
                    </a:cubicBezTo>
                    <a:cubicBezTo>
                      <a:pt x="192" y="100"/>
                      <a:pt x="187" y="98"/>
                      <a:pt x="182" y="94"/>
                    </a:cubicBezTo>
                    <a:cubicBezTo>
                      <a:pt x="178" y="89"/>
                      <a:pt x="176" y="84"/>
                      <a:pt x="176" y="78"/>
                    </a:cubicBezTo>
                    <a:lnTo>
                      <a:pt x="176" y="66"/>
                    </a:lnTo>
                    <a:cubicBezTo>
                      <a:pt x="176" y="60"/>
                      <a:pt x="174" y="55"/>
                      <a:pt x="170" y="51"/>
                    </a:cubicBezTo>
                    <a:cubicBezTo>
                      <a:pt x="165" y="46"/>
                      <a:pt x="160" y="44"/>
                      <a:pt x="154" y="44"/>
                    </a:cubicBezTo>
                    <a:lnTo>
                      <a:pt x="126" y="44"/>
                    </a:lnTo>
                    <a:cubicBezTo>
                      <a:pt x="120" y="44"/>
                      <a:pt x="113" y="47"/>
                      <a:pt x="106" y="54"/>
                    </a:cubicBezTo>
                    <a:lnTo>
                      <a:pt x="43" y="108"/>
                    </a:lnTo>
                    <a:lnTo>
                      <a:pt x="43" y="230"/>
                    </a:lnTo>
                    <a:cubicBezTo>
                      <a:pt x="43" y="236"/>
                      <a:pt x="41" y="241"/>
                      <a:pt x="37" y="245"/>
                    </a:cubicBezTo>
                    <a:cubicBezTo>
                      <a:pt x="32" y="249"/>
                      <a:pt x="27" y="252"/>
                      <a:pt x="21" y="252"/>
                    </a:cubicBezTo>
                    <a:cubicBezTo>
                      <a:pt x="15" y="252"/>
                      <a:pt x="10" y="249"/>
                      <a:pt x="6" y="245"/>
                    </a:cubicBezTo>
                    <a:cubicBezTo>
                      <a:pt x="2" y="241"/>
                      <a:pt x="0" y="236"/>
                      <a:pt x="0" y="2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6"/>
              <p:cNvSpPr>
                <a:spLocks/>
              </p:cNvSpPr>
              <p:nvPr/>
            </p:nvSpPr>
            <p:spPr bwMode="auto">
              <a:xfrm>
                <a:off x="707445" y="3172371"/>
                <a:ext cx="18947" cy="29107"/>
              </a:xfrm>
              <a:custGeom>
                <a:avLst/>
                <a:gdLst>
                  <a:gd name="T0" fmla="*/ 50 w 222"/>
                  <a:gd name="T1" fmla="*/ 0 h 347"/>
                  <a:gd name="T2" fmla="*/ 164 w 222"/>
                  <a:gd name="T3" fmla="*/ 0 h 347"/>
                  <a:gd name="T4" fmla="*/ 203 w 222"/>
                  <a:gd name="T5" fmla="*/ 18 h 347"/>
                  <a:gd name="T6" fmla="*/ 222 w 222"/>
                  <a:gd name="T7" fmla="*/ 61 h 347"/>
                  <a:gd name="T8" fmla="*/ 215 w 222"/>
                  <a:gd name="T9" fmla="*/ 77 h 347"/>
                  <a:gd name="T10" fmla="*/ 200 w 222"/>
                  <a:gd name="T11" fmla="*/ 83 h 347"/>
                  <a:gd name="T12" fmla="*/ 185 w 222"/>
                  <a:gd name="T13" fmla="*/ 78 h 347"/>
                  <a:gd name="T14" fmla="*/ 177 w 222"/>
                  <a:gd name="T15" fmla="*/ 59 h 347"/>
                  <a:gd name="T16" fmla="*/ 160 w 222"/>
                  <a:gd name="T17" fmla="*/ 45 h 347"/>
                  <a:gd name="T18" fmla="*/ 52 w 222"/>
                  <a:gd name="T19" fmla="*/ 45 h 347"/>
                  <a:gd name="T20" fmla="*/ 44 w 222"/>
                  <a:gd name="T21" fmla="*/ 50 h 347"/>
                  <a:gd name="T22" fmla="*/ 48 w 222"/>
                  <a:gd name="T23" fmla="*/ 57 h 347"/>
                  <a:gd name="T24" fmla="*/ 210 w 222"/>
                  <a:gd name="T25" fmla="*/ 265 h 347"/>
                  <a:gd name="T26" fmla="*/ 222 w 222"/>
                  <a:gd name="T27" fmla="*/ 297 h 347"/>
                  <a:gd name="T28" fmla="*/ 207 w 222"/>
                  <a:gd name="T29" fmla="*/ 332 h 347"/>
                  <a:gd name="T30" fmla="*/ 176 w 222"/>
                  <a:gd name="T31" fmla="*/ 347 h 347"/>
                  <a:gd name="T32" fmla="*/ 58 w 222"/>
                  <a:gd name="T33" fmla="*/ 347 h 347"/>
                  <a:gd name="T34" fmla="*/ 17 w 222"/>
                  <a:gd name="T35" fmla="*/ 329 h 347"/>
                  <a:gd name="T36" fmla="*/ 0 w 222"/>
                  <a:gd name="T37" fmla="*/ 290 h 347"/>
                  <a:gd name="T38" fmla="*/ 23 w 222"/>
                  <a:gd name="T39" fmla="*/ 265 h 347"/>
                  <a:gd name="T40" fmla="*/ 38 w 222"/>
                  <a:gd name="T41" fmla="*/ 272 h 347"/>
                  <a:gd name="T42" fmla="*/ 44 w 222"/>
                  <a:gd name="T43" fmla="*/ 286 h 347"/>
                  <a:gd name="T44" fmla="*/ 49 w 222"/>
                  <a:gd name="T45" fmla="*/ 298 h 347"/>
                  <a:gd name="T46" fmla="*/ 61 w 222"/>
                  <a:gd name="T47" fmla="*/ 303 h 347"/>
                  <a:gd name="T48" fmla="*/ 170 w 222"/>
                  <a:gd name="T49" fmla="*/ 303 h 347"/>
                  <a:gd name="T50" fmla="*/ 177 w 222"/>
                  <a:gd name="T51" fmla="*/ 297 h 347"/>
                  <a:gd name="T52" fmla="*/ 173 w 222"/>
                  <a:gd name="T53" fmla="*/ 291 h 347"/>
                  <a:gd name="T54" fmla="*/ 12 w 222"/>
                  <a:gd name="T55" fmla="*/ 83 h 347"/>
                  <a:gd name="T56" fmla="*/ 0 w 222"/>
                  <a:gd name="T57" fmla="*/ 51 h 347"/>
                  <a:gd name="T58" fmla="*/ 15 w 222"/>
                  <a:gd name="T59" fmla="*/ 16 h 347"/>
                  <a:gd name="T60" fmla="*/ 50 w 222"/>
                  <a:gd name="T6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2" h="347">
                    <a:moveTo>
                      <a:pt x="50" y="0"/>
                    </a:moveTo>
                    <a:lnTo>
                      <a:pt x="164" y="0"/>
                    </a:lnTo>
                    <a:cubicBezTo>
                      <a:pt x="177" y="0"/>
                      <a:pt x="191" y="6"/>
                      <a:pt x="203" y="18"/>
                    </a:cubicBezTo>
                    <a:cubicBezTo>
                      <a:pt x="215" y="30"/>
                      <a:pt x="222" y="44"/>
                      <a:pt x="222" y="61"/>
                    </a:cubicBezTo>
                    <a:cubicBezTo>
                      <a:pt x="222" y="67"/>
                      <a:pt x="219" y="72"/>
                      <a:pt x="215" y="77"/>
                    </a:cubicBezTo>
                    <a:cubicBezTo>
                      <a:pt x="211" y="81"/>
                      <a:pt x="206" y="83"/>
                      <a:pt x="200" y="83"/>
                    </a:cubicBezTo>
                    <a:cubicBezTo>
                      <a:pt x="193" y="83"/>
                      <a:pt x="188" y="81"/>
                      <a:pt x="185" y="78"/>
                    </a:cubicBezTo>
                    <a:cubicBezTo>
                      <a:pt x="182" y="75"/>
                      <a:pt x="179" y="68"/>
                      <a:pt x="177" y="59"/>
                    </a:cubicBezTo>
                    <a:cubicBezTo>
                      <a:pt x="174" y="50"/>
                      <a:pt x="169" y="45"/>
                      <a:pt x="160" y="45"/>
                    </a:cubicBezTo>
                    <a:lnTo>
                      <a:pt x="52" y="45"/>
                    </a:lnTo>
                    <a:cubicBezTo>
                      <a:pt x="47" y="45"/>
                      <a:pt x="44" y="47"/>
                      <a:pt x="44" y="50"/>
                    </a:cubicBezTo>
                    <a:cubicBezTo>
                      <a:pt x="44" y="52"/>
                      <a:pt x="45" y="55"/>
                      <a:pt x="48" y="57"/>
                    </a:cubicBezTo>
                    <a:lnTo>
                      <a:pt x="210" y="265"/>
                    </a:lnTo>
                    <a:cubicBezTo>
                      <a:pt x="218" y="275"/>
                      <a:pt x="222" y="286"/>
                      <a:pt x="222" y="297"/>
                    </a:cubicBezTo>
                    <a:cubicBezTo>
                      <a:pt x="222" y="310"/>
                      <a:pt x="217" y="322"/>
                      <a:pt x="207" y="332"/>
                    </a:cubicBezTo>
                    <a:cubicBezTo>
                      <a:pt x="198" y="342"/>
                      <a:pt x="187" y="347"/>
                      <a:pt x="176" y="347"/>
                    </a:cubicBezTo>
                    <a:lnTo>
                      <a:pt x="58" y="347"/>
                    </a:lnTo>
                    <a:cubicBezTo>
                      <a:pt x="42" y="347"/>
                      <a:pt x="29" y="341"/>
                      <a:pt x="17" y="329"/>
                    </a:cubicBezTo>
                    <a:cubicBezTo>
                      <a:pt x="6" y="317"/>
                      <a:pt x="0" y="304"/>
                      <a:pt x="0" y="290"/>
                    </a:cubicBezTo>
                    <a:cubicBezTo>
                      <a:pt x="0" y="273"/>
                      <a:pt x="7" y="265"/>
                      <a:pt x="23" y="265"/>
                    </a:cubicBezTo>
                    <a:cubicBezTo>
                      <a:pt x="29" y="265"/>
                      <a:pt x="34" y="267"/>
                      <a:pt x="38" y="272"/>
                    </a:cubicBezTo>
                    <a:cubicBezTo>
                      <a:pt x="42" y="276"/>
                      <a:pt x="44" y="281"/>
                      <a:pt x="44" y="286"/>
                    </a:cubicBezTo>
                    <a:cubicBezTo>
                      <a:pt x="44" y="291"/>
                      <a:pt x="46" y="295"/>
                      <a:pt x="49" y="298"/>
                    </a:cubicBezTo>
                    <a:cubicBezTo>
                      <a:pt x="52" y="301"/>
                      <a:pt x="56" y="303"/>
                      <a:pt x="61" y="303"/>
                    </a:cubicBezTo>
                    <a:lnTo>
                      <a:pt x="170" y="303"/>
                    </a:lnTo>
                    <a:cubicBezTo>
                      <a:pt x="175" y="303"/>
                      <a:pt x="177" y="301"/>
                      <a:pt x="177" y="297"/>
                    </a:cubicBezTo>
                    <a:cubicBezTo>
                      <a:pt x="177" y="296"/>
                      <a:pt x="176" y="293"/>
                      <a:pt x="173" y="291"/>
                    </a:cubicBezTo>
                    <a:lnTo>
                      <a:pt x="12" y="83"/>
                    </a:lnTo>
                    <a:cubicBezTo>
                      <a:pt x="4" y="73"/>
                      <a:pt x="0" y="62"/>
                      <a:pt x="0" y="51"/>
                    </a:cubicBezTo>
                    <a:cubicBezTo>
                      <a:pt x="0" y="37"/>
                      <a:pt x="5" y="25"/>
                      <a:pt x="15" y="16"/>
                    </a:cubicBezTo>
                    <a:cubicBezTo>
                      <a:pt x="24" y="5"/>
                      <a:pt x="36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"/>
              <p:cNvSpPr>
                <a:spLocks/>
              </p:cNvSpPr>
              <p:nvPr/>
            </p:nvSpPr>
            <p:spPr bwMode="auto">
              <a:xfrm>
                <a:off x="734904" y="3172371"/>
                <a:ext cx="18398" cy="29107"/>
              </a:xfrm>
              <a:custGeom>
                <a:avLst/>
                <a:gdLst>
                  <a:gd name="T0" fmla="*/ 0 w 220"/>
                  <a:gd name="T1" fmla="*/ 324 h 346"/>
                  <a:gd name="T2" fmla="*/ 0 w 220"/>
                  <a:gd name="T3" fmla="*/ 21 h 346"/>
                  <a:gd name="T4" fmla="*/ 6 w 220"/>
                  <a:gd name="T5" fmla="*/ 6 h 346"/>
                  <a:gd name="T6" fmla="*/ 22 w 220"/>
                  <a:gd name="T7" fmla="*/ 0 h 346"/>
                  <a:gd name="T8" fmla="*/ 37 w 220"/>
                  <a:gd name="T9" fmla="*/ 6 h 346"/>
                  <a:gd name="T10" fmla="*/ 43 w 220"/>
                  <a:gd name="T11" fmla="*/ 22 h 346"/>
                  <a:gd name="T12" fmla="*/ 43 w 220"/>
                  <a:gd name="T13" fmla="*/ 132 h 346"/>
                  <a:gd name="T14" fmla="*/ 79 w 220"/>
                  <a:gd name="T15" fmla="*/ 109 h 346"/>
                  <a:gd name="T16" fmla="*/ 121 w 220"/>
                  <a:gd name="T17" fmla="*/ 94 h 346"/>
                  <a:gd name="T18" fmla="*/ 148 w 220"/>
                  <a:gd name="T19" fmla="*/ 94 h 346"/>
                  <a:gd name="T20" fmla="*/ 194 w 220"/>
                  <a:gd name="T21" fmla="*/ 114 h 346"/>
                  <a:gd name="T22" fmla="*/ 215 w 220"/>
                  <a:gd name="T23" fmla="*/ 160 h 346"/>
                  <a:gd name="T24" fmla="*/ 220 w 220"/>
                  <a:gd name="T25" fmla="*/ 324 h 346"/>
                  <a:gd name="T26" fmla="*/ 214 w 220"/>
                  <a:gd name="T27" fmla="*/ 339 h 346"/>
                  <a:gd name="T28" fmla="*/ 198 w 220"/>
                  <a:gd name="T29" fmla="*/ 346 h 346"/>
                  <a:gd name="T30" fmla="*/ 183 w 220"/>
                  <a:gd name="T31" fmla="*/ 339 h 346"/>
                  <a:gd name="T32" fmla="*/ 176 w 220"/>
                  <a:gd name="T33" fmla="*/ 324 h 346"/>
                  <a:gd name="T34" fmla="*/ 171 w 220"/>
                  <a:gd name="T35" fmla="*/ 159 h 346"/>
                  <a:gd name="T36" fmla="*/ 164 w 220"/>
                  <a:gd name="T37" fmla="*/ 144 h 346"/>
                  <a:gd name="T38" fmla="*/ 148 w 220"/>
                  <a:gd name="T39" fmla="*/ 137 h 346"/>
                  <a:gd name="T40" fmla="*/ 124 w 220"/>
                  <a:gd name="T41" fmla="*/ 137 h 346"/>
                  <a:gd name="T42" fmla="*/ 106 w 220"/>
                  <a:gd name="T43" fmla="*/ 144 h 346"/>
                  <a:gd name="T44" fmla="*/ 43 w 220"/>
                  <a:gd name="T45" fmla="*/ 185 h 346"/>
                  <a:gd name="T46" fmla="*/ 43 w 220"/>
                  <a:gd name="T47" fmla="*/ 324 h 346"/>
                  <a:gd name="T48" fmla="*/ 37 w 220"/>
                  <a:gd name="T49" fmla="*/ 339 h 346"/>
                  <a:gd name="T50" fmla="*/ 22 w 220"/>
                  <a:gd name="T51" fmla="*/ 346 h 346"/>
                  <a:gd name="T52" fmla="*/ 6 w 220"/>
                  <a:gd name="T53" fmla="*/ 339 h 346"/>
                  <a:gd name="T54" fmla="*/ 0 w 220"/>
                  <a:gd name="T55" fmla="*/ 32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0" h="346">
                    <a:moveTo>
                      <a:pt x="0" y="324"/>
                    </a:moveTo>
                    <a:lnTo>
                      <a:pt x="0" y="21"/>
                    </a:ln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28" y="0"/>
                      <a:pt x="33" y="2"/>
                      <a:pt x="37" y="6"/>
                    </a:cubicBezTo>
                    <a:cubicBezTo>
                      <a:pt x="41" y="11"/>
                      <a:pt x="43" y="16"/>
                      <a:pt x="43" y="22"/>
                    </a:cubicBezTo>
                    <a:lnTo>
                      <a:pt x="43" y="132"/>
                    </a:lnTo>
                    <a:lnTo>
                      <a:pt x="79" y="109"/>
                    </a:lnTo>
                    <a:cubicBezTo>
                      <a:pt x="95" y="99"/>
                      <a:pt x="109" y="94"/>
                      <a:pt x="121" y="94"/>
                    </a:cubicBezTo>
                    <a:lnTo>
                      <a:pt x="148" y="94"/>
                    </a:lnTo>
                    <a:cubicBezTo>
                      <a:pt x="166" y="94"/>
                      <a:pt x="182" y="101"/>
                      <a:pt x="194" y="114"/>
                    </a:cubicBezTo>
                    <a:cubicBezTo>
                      <a:pt x="207" y="126"/>
                      <a:pt x="214" y="142"/>
                      <a:pt x="215" y="160"/>
                    </a:cubicBezTo>
                    <a:lnTo>
                      <a:pt x="220" y="324"/>
                    </a:lnTo>
                    <a:cubicBezTo>
                      <a:pt x="220" y="330"/>
                      <a:pt x="218" y="335"/>
                      <a:pt x="214" y="339"/>
                    </a:cubicBezTo>
                    <a:cubicBezTo>
                      <a:pt x="209" y="343"/>
                      <a:pt x="204" y="346"/>
                      <a:pt x="198" y="346"/>
                    </a:cubicBezTo>
                    <a:cubicBezTo>
                      <a:pt x="192" y="346"/>
                      <a:pt x="187" y="343"/>
                      <a:pt x="183" y="339"/>
                    </a:cubicBezTo>
                    <a:cubicBezTo>
                      <a:pt x="179" y="335"/>
                      <a:pt x="176" y="329"/>
                      <a:pt x="176" y="324"/>
                    </a:cubicBezTo>
                    <a:lnTo>
                      <a:pt x="171" y="159"/>
                    </a:lnTo>
                    <a:cubicBezTo>
                      <a:pt x="171" y="153"/>
                      <a:pt x="168" y="148"/>
                      <a:pt x="164" y="144"/>
                    </a:cubicBezTo>
                    <a:cubicBezTo>
                      <a:pt x="160" y="140"/>
                      <a:pt x="154" y="137"/>
                      <a:pt x="148" y="137"/>
                    </a:cubicBezTo>
                    <a:lnTo>
                      <a:pt x="124" y="137"/>
                    </a:lnTo>
                    <a:cubicBezTo>
                      <a:pt x="118" y="137"/>
                      <a:pt x="112" y="140"/>
                      <a:pt x="106" y="144"/>
                    </a:cubicBezTo>
                    <a:lnTo>
                      <a:pt x="43" y="185"/>
                    </a:lnTo>
                    <a:lnTo>
                      <a:pt x="43" y="324"/>
                    </a:lnTo>
                    <a:cubicBezTo>
                      <a:pt x="43" y="330"/>
                      <a:pt x="41" y="335"/>
                      <a:pt x="37" y="339"/>
                    </a:cubicBezTo>
                    <a:cubicBezTo>
                      <a:pt x="33" y="343"/>
                      <a:pt x="28" y="346"/>
                      <a:pt x="22" y="346"/>
                    </a:cubicBezTo>
                    <a:cubicBezTo>
                      <a:pt x="15" y="346"/>
                      <a:pt x="10" y="343"/>
                      <a:pt x="6" y="339"/>
                    </a:cubicBezTo>
                    <a:cubicBezTo>
                      <a:pt x="2" y="335"/>
                      <a:pt x="0" y="330"/>
                      <a:pt x="0" y="3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3736" y="3170724"/>
                <a:ext cx="15103" cy="30754"/>
              </a:xfrm>
              <a:custGeom>
                <a:avLst/>
                <a:gdLst>
                  <a:gd name="T0" fmla="*/ 67 w 178"/>
                  <a:gd name="T1" fmla="*/ 0 h 365"/>
                  <a:gd name="T2" fmla="*/ 89 w 178"/>
                  <a:gd name="T3" fmla="*/ 0 h 365"/>
                  <a:gd name="T4" fmla="*/ 105 w 178"/>
                  <a:gd name="T5" fmla="*/ 7 h 365"/>
                  <a:gd name="T6" fmla="*/ 111 w 178"/>
                  <a:gd name="T7" fmla="*/ 22 h 365"/>
                  <a:gd name="T8" fmla="*/ 111 w 178"/>
                  <a:gd name="T9" fmla="*/ 41 h 365"/>
                  <a:gd name="T10" fmla="*/ 105 w 178"/>
                  <a:gd name="T11" fmla="*/ 57 h 365"/>
                  <a:gd name="T12" fmla="*/ 89 w 178"/>
                  <a:gd name="T13" fmla="*/ 63 h 365"/>
                  <a:gd name="T14" fmla="*/ 66 w 178"/>
                  <a:gd name="T15" fmla="*/ 63 h 365"/>
                  <a:gd name="T16" fmla="*/ 50 w 178"/>
                  <a:gd name="T17" fmla="*/ 56 h 365"/>
                  <a:gd name="T18" fmla="*/ 44 w 178"/>
                  <a:gd name="T19" fmla="*/ 41 h 365"/>
                  <a:gd name="T20" fmla="*/ 45 w 178"/>
                  <a:gd name="T21" fmla="*/ 22 h 365"/>
                  <a:gd name="T22" fmla="*/ 51 w 178"/>
                  <a:gd name="T23" fmla="*/ 7 h 365"/>
                  <a:gd name="T24" fmla="*/ 67 w 178"/>
                  <a:gd name="T25" fmla="*/ 0 h 365"/>
                  <a:gd name="T26" fmla="*/ 156 w 178"/>
                  <a:gd name="T27" fmla="*/ 365 h 365"/>
                  <a:gd name="T28" fmla="*/ 22 w 178"/>
                  <a:gd name="T29" fmla="*/ 365 h 365"/>
                  <a:gd name="T30" fmla="*/ 7 w 178"/>
                  <a:gd name="T31" fmla="*/ 359 h 365"/>
                  <a:gd name="T32" fmla="*/ 0 w 178"/>
                  <a:gd name="T33" fmla="*/ 343 h 365"/>
                  <a:gd name="T34" fmla="*/ 7 w 178"/>
                  <a:gd name="T35" fmla="*/ 328 h 365"/>
                  <a:gd name="T36" fmla="*/ 22 w 178"/>
                  <a:gd name="T37" fmla="*/ 321 h 365"/>
                  <a:gd name="T38" fmla="*/ 67 w 178"/>
                  <a:gd name="T39" fmla="*/ 321 h 365"/>
                  <a:gd name="T40" fmla="*/ 67 w 178"/>
                  <a:gd name="T41" fmla="*/ 158 h 365"/>
                  <a:gd name="T42" fmla="*/ 23 w 178"/>
                  <a:gd name="T43" fmla="*/ 158 h 365"/>
                  <a:gd name="T44" fmla="*/ 7 w 178"/>
                  <a:gd name="T45" fmla="*/ 151 h 365"/>
                  <a:gd name="T46" fmla="*/ 1 w 178"/>
                  <a:gd name="T47" fmla="*/ 136 h 365"/>
                  <a:gd name="T48" fmla="*/ 7 w 178"/>
                  <a:gd name="T49" fmla="*/ 121 h 365"/>
                  <a:gd name="T50" fmla="*/ 23 w 178"/>
                  <a:gd name="T51" fmla="*/ 114 h 365"/>
                  <a:gd name="T52" fmla="*/ 89 w 178"/>
                  <a:gd name="T53" fmla="*/ 114 h 365"/>
                  <a:gd name="T54" fmla="*/ 105 w 178"/>
                  <a:gd name="T55" fmla="*/ 121 h 365"/>
                  <a:gd name="T56" fmla="*/ 111 w 178"/>
                  <a:gd name="T57" fmla="*/ 136 h 365"/>
                  <a:gd name="T58" fmla="*/ 111 w 178"/>
                  <a:gd name="T59" fmla="*/ 321 h 365"/>
                  <a:gd name="T60" fmla="*/ 155 w 178"/>
                  <a:gd name="T61" fmla="*/ 321 h 365"/>
                  <a:gd name="T62" fmla="*/ 171 w 178"/>
                  <a:gd name="T63" fmla="*/ 328 h 365"/>
                  <a:gd name="T64" fmla="*/ 178 w 178"/>
                  <a:gd name="T65" fmla="*/ 343 h 365"/>
                  <a:gd name="T66" fmla="*/ 171 w 178"/>
                  <a:gd name="T67" fmla="*/ 359 h 365"/>
                  <a:gd name="T68" fmla="*/ 156 w 178"/>
                  <a:gd name="T69" fmla="*/ 365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" h="365">
                    <a:moveTo>
                      <a:pt x="67" y="0"/>
                    </a:moveTo>
                    <a:lnTo>
                      <a:pt x="89" y="0"/>
                    </a:lnTo>
                    <a:cubicBezTo>
                      <a:pt x="96" y="0"/>
                      <a:pt x="101" y="2"/>
                      <a:pt x="105" y="7"/>
                    </a:cubicBezTo>
                    <a:cubicBezTo>
                      <a:pt x="109" y="11"/>
                      <a:pt x="111" y="16"/>
                      <a:pt x="111" y="22"/>
                    </a:cubicBezTo>
                    <a:lnTo>
                      <a:pt x="111" y="41"/>
                    </a:lnTo>
                    <a:cubicBezTo>
                      <a:pt x="111" y="47"/>
                      <a:pt x="109" y="52"/>
                      <a:pt x="105" y="57"/>
                    </a:cubicBezTo>
                    <a:cubicBezTo>
                      <a:pt x="101" y="61"/>
                      <a:pt x="96" y="63"/>
                      <a:pt x="89" y="63"/>
                    </a:cubicBezTo>
                    <a:lnTo>
                      <a:pt x="66" y="63"/>
                    </a:lnTo>
                    <a:cubicBezTo>
                      <a:pt x="60" y="63"/>
                      <a:pt x="54" y="61"/>
                      <a:pt x="50" y="56"/>
                    </a:cubicBezTo>
                    <a:cubicBezTo>
                      <a:pt x="46" y="52"/>
                      <a:pt x="44" y="47"/>
                      <a:pt x="44" y="41"/>
                    </a:cubicBezTo>
                    <a:lnTo>
                      <a:pt x="45" y="22"/>
                    </a:lnTo>
                    <a:cubicBezTo>
                      <a:pt x="45" y="16"/>
                      <a:pt x="47" y="11"/>
                      <a:pt x="51" y="7"/>
                    </a:cubicBezTo>
                    <a:cubicBezTo>
                      <a:pt x="55" y="2"/>
                      <a:pt x="60" y="0"/>
                      <a:pt x="67" y="0"/>
                    </a:cubicBezTo>
                    <a:close/>
                    <a:moveTo>
                      <a:pt x="156" y="365"/>
                    </a:moveTo>
                    <a:lnTo>
                      <a:pt x="22" y="365"/>
                    </a:lnTo>
                    <a:cubicBezTo>
                      <a:pt x="16" y="365"/>
                      <a:pt x="11" y="363"/>
                      <a:pt x="7" y="359"/>
                    </a:cubicBezTo>
                    <a:cubicBezTo>
                      <a:pt x="3" y="354"/>
                      <a:pt x="0" y="349"/>
                      <a:pt x="0" y="343"/>
                    </a:cubicBezTo>
                    <a:cubicBezTo>
                      <a:pt x="0" y="337"/>
                      <a:pt x="3" y="332"/>
                      <a:pt x="7" y="328"/>
                    </a:cubicBezTo>
                    <a:cubicBezTo>
                      <a:pt x="11" y="323"/>
                      <a:pt x="16" y="321"/>
                      <a:pt x="22" y="321"/>
                    </a:cubicBezTo>
                    <a:lnTo>
                      <a:pt x="67" y="321"/>
                    </a:lnTo>
                    <a:lnTo>
                      <a:pt x="67" y="158"/>
                    </a:lnTo>
                    <a:lnTo>
                      <a:pt x="23" y="158"/>
                    </a:lnTo>
                    <a:cubicBezTo>
                      <a:pt x="17" y="158"/>
                      <a:pt x="12" y="156"/>
                      <a:pt x="7" y="151"/>
                    </a:cubicBezTo>
                    <a:cubicBezTo>
                      <a:pt x="3" y="147"/>
                      <a:pt x="1" y="142"/>
                      <a:pt x="1" y="136"/>
                    </a:cubicBezTo>
                    <a:cubicBezTo>
                      <a:pt x="1" y="130"/>
                      <a:pt x="3" y="125"/>
                      <a:pt x="7" y="121"/>
                    </a:cubicBezTo>
                    <a:cubicBezTo>
                      <a:pt x="12" y="116"/>
                      <a:pt x="17" y="114"/>
                      <a:pt x="23" y="114"/>
                    </a:cubicBezTo>
                    <a:lnTo>
                      <a:pt x="89" y="114"/>
                    </a:lnTo>
                    <a:cubicBezTo>
                      <a:pt x="96" y="114"/>
                      <a:pt x="101" y="116"/>
                      <a:pt x="105" y="121"/>
                    </a:cubicBezTo>
                    <a:cubicBezTo>
                      <a:pt x="109" y="125"/>
                      <a:pt x="111" y="130"/>
                      <a:pt x="111" y="136"/>
                    </a:cubicBezTo>
                    <a:lnTo>
                      <a:pt x="111" y="321"/>
                    </a:lnTo>
                    <a:lnTo>
                      <a:pt x="155" y="321"/>
                    </a:lnTo>
                    <a:cubicBezTo>
                      <a:pt x="161" y="321"/>
                      <a:pt x="166" y="323"/>
                      <a:pt x="171" y="328"/>
                    </a:cubicBezTo>
                    <a:cubicBezTo>
                      <a:pt x="175" y="332"/>
                      <a:pt x="178" y="337"/>
                      <a:pt x="178" y="343"/>
                    </a:cubicBezTo>
                    <a:cubicBezTo>
                      <a:pt x="178" y="349"/>
                      <a:pt x="175" y="354"/>
                      <a:pt x="171" y="359"/>
                    </a:cubicBezTo>
                    <a:cubicBezTo>
                      <a:pt x="167" y="363"/>
                      <a:pt x="162" y="365"/>
                      <a:pt x="156" y="3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 noEditPoints="1"/>
              </p:cNvSpPr>
              <p:nvPr/>
            </p:nvSpPr>
            <p:spPr bwMode="auto">
              <a:xfrm>
                <a:off x="789273" y="3180334"/>
                <a:ext cx="18672" cy="21144"/>
              </a:xfrm>
              <a:custGeom>
                <a:avLst/>
                <a:gdLst>
                  <a:gd name="T0" fmla="*/ 221 w 221"/>
                  <a:gd name="T1" fmla="*/ 83 h 252"/>
                  <a:gd name="T2" fmla="*/ 221 w 221"/>
                  <a:gd name="T3" fmla="*/ 135 h 252"/>
                  <a:gd name="T4" fmla="*/ 215 w 221"/>
                  <a:gd name="T5" fmla="*/ 151 h 252"/>
                  <a:gd name="T6" fmla="*/ 199 w 221"/>
                  <a:gd name="T7" fmla="*/ 157 h 252"/>
                  <a:gd name="T8" fmla="*/ 45 w 221"/>
                  <a:gd name="T9" fmla="*/ 157 h 252"/>
                  <a:gd name="T10" fmla="*/ 45 w 221"/>
                  <a:gd name="T11" fmla="*/ 170 h 252"/>
                  <a:gd name="T12" fmla="*/ 54 w 221"/>
                  <a:gd name="T13" fmla="*/ 189 h 252"/>
                  <a:gd name="T14" fmla="*/ 67 w 221"/>
                  <a:gd name="T15" fmla="*/ 200 h 252"/>
                  <a:gd name="T16" fmla="*/ 87 w 221"/>
                  <a:gd name="T17" fmla="*/ 208 h 252"/>
                  <a:gd name="T18" fmla="*/ 199 w 221"/>
                  <a:gd name="T19" fmla="*/ 208 h 252"/>
                  <a:gd name="T20" fmla="*/ 215 w 221"/>
                  <a:gd name="T21" fmla="*/ 214 h 252"/>
                  <a:gd name="T22" fmla="*/ 221 w 221"/>
                  <a:gd name="T23" fmla="*/ 230 h 252"/>
                  <a:gd name="T24" fmla="*/ 214 w 221"/>
                  <a:gd name="T25" fmla="*/ 245 h 252"/>
                  <a:gd name="T26" fmla="*/ 199 w 221"/>
                  <a:gd name="T27" fmla="*/ 252 h 252"/>
                  <a:gd name="T28" fmla="*/ 84 w 221"/>
                  <a:gd name="T29" fmla="*/ 252 h 252"/>
                  <a:gd name="T30" fmla="*/ 60 w 221"/>
                  <a:gd name="T31" fmla="*/ 247 h 252"/>
                  <a:gd name="T32" fmla="*/ 41 w 221"/>
                  <a:gd name="T33" fmla="*/ 237 h 252"/>
                  <a:gd name="T34" fmla="*/ 22 w 221"/>
                  <a:gd name="T35" fmla="*/ 220 h 252"/>
                  <a:gd name="T36" fmla="*/ 6 w 221"/>
                  <a:gd name="T37" fmla="*/ 199 h 252"/>
                  <a:gd name="T38" fmla="*/ 0 w 221"/>
                  <a:gd name="T39" fmla="*/ 175 h 252"/>
                  <a:gd name="T40" fmla="*/ 0 w 221"/>
                  <a:gd name="T41" fmla="*/ 75 h 252"/>
                  <a:gd name="T42" fmla="*/ 7 w 221"/>
                  <a:gd name="T43" fmla="*/ 52 h 252"/>
                  <a:gd name="T44" fmla="*/ 24 w 221"/>
                  <a:gd name="T45" fmla="*/ 29 h 252"/>
                  <a:gd name="T46" fmla="*/ 42 w 221"/>
                  <a:gd name="T47" fmla="*/ 15 h 252"/>
                  <a:gd name="T48" fmla="*/ 82 w 221"/>
                  <a:gd name="T49" fmla="*/ 0 h 252"/>
                  <a:gd name="T50" fmla="*/ 143 w 221"/>
                  <a:gd name="T51" fmla="*/ 0 h 252"/>
                  <a:gd name="T52" fmla="*/ 187 w 221"/>
                  <a:gd name="T53" fmla="*/ 20 h 252"/>
                  <a:gd name="T54" fmla="*/ 204 w 221"/>
                  <a:gd name="T55" fmla="*/ 35 h 252"/>
                  <a:gd name="T56" fmla="*/ 221 w 221"/>
                  <a:gd name="T57" fmla="*/ 83 h 252"/>
                  <a:gd name="T58" fmla="*/ 45 w 221"/>
                  <a:gd name="T59" fmla="*/ 79 h 252"/>
                  <a:gd name="T60" fmla="*/ 45 w 221"/>
                  <a:gd name="T61" fmla="*/ 113 h 252"/>
                  <a:gd name="T62" fmla="*/ 178 w 221"/>
                  <a:gd name="T63" fmla="*/ 113 h 252"/>
                  <a:gd name="T64" fmla="*/ 178 w 221"/>
                  <a:gd name="T65" fmla="*/ 83 h 252"/>
                  <a:gd name="T66" fmla="*/ 170 w 221"/>
                  <a:gd name="T67" fmla="*/ 64 h 252"/>
                  <a:gd name="T68" fmla="*/ 158 w 221"/>
                  <a:gd name="T69" fmla="*/ 53 h 252"/>
                  <a:gd name="T70" fmla="*/ 140 w 221"/>
                  <a:gd name="T71" fmla="*/ 45 h 252"/>
                  <a:gd name="T72" fmla="*/ 85 w 221"/>
                  <a:gd name="T73" fmla="*/ 45 h 252"/>
                  <a:gd name="T74" fmla="*/ 67 w 221"/>
                  <a:gd name="T75" fmla="*/ 52 h 252"/>
                  <a:gd name="T76" fmla="*/ 54 w 221"/>
                  <a:gd name="T77" fmla="*/ 62 h 252"/>
                  <a:gd name="T78" fmla="*/ 45 w 221"/>
                  <a:gd name="T79" fmla="*/ 79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1" h="252">
                    <a:moveTo>
                      <a:pt x="221" y="83"/>
                    </a:moveTo>
                    <a:lnTo>
                      <a:pt x="221" y="135"/>
                    </a:lnTo>
                    <a:cubicBezTo>
                      <a:pt x="221" y="141"/>
                      <a:pt x="219" y="146"/>
                      <a:pt x="215" y="151"/>
                    </a:cubicBezTo>
                    <a:cubicBezTo>
                      <a:pt x="210" y="155"/>
                      <a:pt x="205" y="157"/>
                      <a:pt x="199" y="157"/>
                    </a:cubicBezTo>
                    <a:lnTo>
                      <a:pt x="45" y="157"/>
                    </a:lnTo>
                    <a:lnTo>
                      <a:pt x="45" y="170"/>
                    </a:lnTo>
                    <a:cubicBezTo>
                      <a:pt x="45" y="178"/>
                      <a:pt x="48" y="184"/>
                      <a:pt x="54" y="189"/>
                    </a:cubicBezTo>
                    <a:lnTo>
                      <a:pt x="67" y="200"/>
                    </a:lnTo>
                    <a:cubicBezTo>
                      <a:pt x="74" y="205"/>
                      <a:pt x="81" y="208"/>
                      <a:pt x="87" y="208"/>
                    </a:cubicBezTo>
                    <a:lnTo>
                      <a:pt x="199" y="208"/>
                    </a:lnTo>
                    <a:cubicBezTo>
                      <a:pt x="205" y="208"/>
                      <a:pt x="210" y="210"/>
                      <a:pt x="215" y="214"/>
                    </a:cubicBezTo>
                    <a:cubicBezTo>
                      <a:pt x="219" y="218"/>
                      <a:pt x="221" y="224"/>
                      <a:pt x="221" y="230"/>
                    </a:cubicBezTo>
                    <a:cubicBezTo>
                      <a:pt x="221" y="236"/>
                      <a:pt x="219" y="241"/>
                      <a:pt x="214" y="245"/>
                    </a:cubicBezTo>
                    <a:cubicBezTo>
                      <a:pt x="210" y="249"/>
                      <a:pt x="205" y="252"/>
                      <a:pt x="199" y="252"/>
                    </a:cubicBezTo>
                    <a:lnTo>
                      <a:pt x="84" y="252"/>
                    </a:lnTo>
                    <a:cubicBezTo>
                      <a:pt x="76" y="252"/>
                      <a:pt x="68" y="250"/>
                      <a:pt x="60" y="247"/>
                    </a:cubicBezTo>
                    <a:cubicBezTo>
                      <a:pt x="51" y="244"/>
                      <a:pt x="45" y="240"/>
                      <a:pt x="41" y="237"/>
                    </a:cubicBezTo>
                    <a:lnTo>
                      <a:pt x="22" y="220"/>
                    </a:lnTo>
                    <a:cubicBezTo>
                      <a:pt x="16" y="215"/>
                      <a:pt x="11" y="208"/>
                      <a:pt x="6" y="199"/>
                    </a:cubicBezTo>
                    <a:cubicBezTo>
                      <a:pt x="2" y="191"/>
                      <a:pt x="0" y="183"/>
                      <a:pt x="0" y="175"/>
                    </a:cubicBezTo>
                    <a:lnTo>
                      <a:pt x="0" y="75"/>
                    </a:lnTo>
                    <a:cubicBezTo>
                      <a:pt x="0" y="69"/>
                      <a:pt x="3" y="62"/>
                      <a:pt x="7" y="52"/>
                    </a:cubicBezTo>
                    <a:cubicBezTo>
                      <a:pt x="11" y="42"/>
                      <a:pt x="17" y="35"/>
                      <a:pt x="24" y="29"/>
                    </a:cubicBezTo>
                    <a:lnTo>
                      <a:pt x="42" y="15"/>
                    </a:lnTo>
                    <a:cubicBezTo>
                      <a:pt x="54" y="5"/>
                      <a:pt x="67" y="0"/>
                      <a:pt x="82" y="0"/>
                    </a:cubicBezTo>
                    <a:lnTo>
                      <a:pt x="143" y="0"/>
                    </a:lnTo>
                    <a:cubicBezTo>
                      <a:pt x="159" y="0"/>
                      <a:pt x="173" y="7"/>
                      <a:pt x="187" y="20"/>
                    </a:cubicBezTo>
                    <a:lnTo>
                      <a:pt x="204" y="35"/>
                    </a:lnTo>
                    <a:cubicBezTo>
                      <a:pt x="215" y="46"/>
                      <a:pt x="221" y="62"/>
                      <a:pt x="221" y="83"/>
                    </a:cubicBezTo>
                    <a:close/>
                    <a:moveTo>
                      <a:pt x="45" y="79"/>
                    </a:moveTo>
                    <a:lnTo>
                      <a:pt x="45" y="113"/>
                    </a:lnTo>
                    <a:lnTo>
                      <a:pt x="178" y="113"/>
                    </a:lnTo>
                    <a:lnTo>
                      <a:pt x="178" y="83"/>
                    </a:lnTo>
                    <a:cubicBezTo>
                      <a:pt x="178" y="74"/>
                      <a:pt x="176" y="68"/>
                      <a:pt x="170" y="64"/>
                    </a:cubicBezTo>
                    <a:lnTo>
                      <a:pt x="158" y="53"/>
                    </a:lnTo>
                    <a:cubicBezTo>
                      <a:pt x="151" y="47"/>
                      <a:pt x="145" y="45"/>
                      <a:pt x="140" y="45"/>
                    </a:cubicBezTo>
                    <a:lnTo>
                      <a:pt x="85" y="45"/>
                    </a:lnTo>
                    <a:cubicBezTo>
                      <a:pt x="78" y="45"/>
                      <a:pt x="72" y="47"/>
                      <a:pt x="67" y="52"/>
                    </a:cubicBezTo>
                    <a:lnTo>
                      <a:pt x="54" y="62"/>
                    </a:lnTo>
                    <a:cubicBezTo>
                      <a:pt x="48" y="67"/>
                      <a:pt x="45" y="72"/>
                      <a:pt x="45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0"/>
              <p:cNvSpPr>
                <a:spLocks/>
              </p:cNvSpPr>
              <p:nvPr/>
            </p:nvSpPr>
            <p:spPr bwMode="auto">
              <a:xfrm>
                <a:off x="818379" y="3172371"/>
                <a:ext cx="14828" cy="29107"/>
              </a:xfrm>
              <a:custGeom>
                <a:avLst/>
                <a:gdLst>
                  <a:gd name="T0" fmla="*/ 154 w 176"/>
                  <a:gd name="T1" fmla="*/ 347 h 347"/>
                  <a:gd name="T2" fmla="*/ 22 w 176"/>
                  <a:gd name="T3" fmla="*/ 347 h 347"/>
                  <a:gd name="T4" fmla="*/ 6 w 176"/>
                  <a:gd name="T5" fmla="*/ 340 h 347"/>
                  <a:gd name="T6" fmla="*/ 0 w 176"/>
                  <a:gd name="T7" fmla="*/ 324 h 347"/>
                  <a:gd name="T8" fmla="*/ 6 w 176"/>
                  <a:gd name="T9" fmla="*/ 309 h 347"/>
                  <a:gd name="T10" fmla="*/ 22 w 176"/>
                  <a:gd name="T11" fmla="*/ 302 h 347"/>
                  <a:gd name="T12" fmla="*/ 66 w 176"/>
                  <a:gd name="T13" fmla="*/ 302 h 347"/>
                  <a:gd name="T14" fmla="*/ 66 w 176"/>
                  <a:gd name="T15" fmla="*/ 44 h 347"/>
                  <a:gd name="T16" fmla="*/ 22 w 176"/>
                  <a:gd name="T17" fmla="*/ 44 h 347"/>
                  <a:gd name="T18" fmla="*/ 6 w 176"/>
                  <a:gd name="T19" fmla="*/ 38 h 347"/>
                  <a:gd name="T20" fmla="*/ 0 w 176"/>
                  <a:gd name="T21" fmla="*/ 22 h 347"/>
                  <a:gd name="T22" fmla="*/ 6 w 176"/>
                  <a:gd name="T23" fmla="*/ 7 h 347"/>
                  <a:gd name="T24" fmla="*/ 22 w 176"/>
                  <a:gd name="T25" fmla="*/ 0 h 347"/>
                  <a:gd name="T26" fmla="*/ 88 w 176"/>
                  <a:gd name="T27" fmla="*/ 0 h 347"/>
                  <a:gd name="T28" fmla="*/ 104 w 176"/>
                  <a:gd name="T29" fmla="*/ 7 h 347"/>
                  <a:gd name="T30" fmla="*/ 110 w 176"/>
                  <a:gd name="T31" fmla="*/ 22 h 347"/>
                  <a:gd name="T32" fmla="*/ 110 w 176"/>
                  <a:gd name="T33" fmla="*/ 302 h 347"/>
                  <a:gd name="T34" fmla="*/ 154 w 176"/>
                  <a:gd name="T35" fmla="*/ 302 h 347"/>
                  <a:gd name="T36" fmla="*/ 170 w 176"/>
                  <a:gd name="T37" fmla="*/ 309 h 347"/>
                  <a:gd name="T38" fmla="*/ 176 w 176"/>
                  <a:gd name="T39" fmla="*/ 324 h 347"/>
                  <a:gd name="T40" fmla="*/ 170 w 176"/>
                  <a:gd name="T41" fmla="*/ 340 h 347"/>
                  <a:gd name="T42" fmla="*/ 154 w 176"/>
                  <a:gd name="T4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347">
                    <a:moveTo>
                      <a:pt x="154" y="347"/>
                    </a:moveTo>
                    <a:lnTo>
                      <a:pt x="22" y="347"/>
                    </a:lnTo>
                    <a:cubicBezTo>
                      <a:pt x="16" y="347"/>
                      <a:pt x="11" y="344"/>
                      <a:pt x="6" y="340"/>
                    </a:cubicBezTo>
                    <a:cubicBezTo>
                      <a:pt x="2" y="336"/>
                      <a:pt x="0" y="330"/>
                      <a:pt x="0" y="324"/>
                    </a:cubicBezTo>
                    <a:cubicBezTo>
                      <a:pt x="0" y="318"/>
                      <a:pt x="2" y="313"/>
                      <a:pt x="6" y="309"/>
                    </a:cubicBezTo>
                    <a:cubicBezTo>
                      <a:pt x="11" y="304"/>
                      <a:pt x="16" y="302"/>
                      <a:pt x="22" y="302"/>
                    </a:cubicBezTo>
                    <a:lnTo>
                      <a:pt x="66" y="302"/>
                    </a:lnTo>
                    <a:lnTo>
                      <a:pt x="66" y="44"/>
                    </a:lnTo>
                    <a:lnTo>
                      <a:pt x="22" y="44"/>
                    </a:lnTo>
                    <a:cubicBezTo>
                      <a:pt x="15" y="44"/>
                      <a:pt x="10" y="42"/>
                      <a:pt x="6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10" y="3"/>
                      <a:pt x="15" y="0"/>
                      <a:pt x="22" y="0"/>
                    </a:cubicBezTo>
                    <a:lnTo>
                      <a:pt x="88" y="0"/>
                    </a:lnTo>
                    <a:cubicBezTo>
                      <a:pt x="94" y="0"/>
                      <a:pt x="99" y="3"/>
                      <a:pt x="104" y="7"/>
                    </a:cubicBezTo>
                    <a:cubicBezTo>
                      <a:pt x="108" y="11"/>
                      <a:pt x="110" y="16"/>
                      <a:pt x="110" y="22"/>
                    </a:cubicBezTo>
                    <a:lnTo>
                      <a:pt x="110" y="302"/>
                    </a:lnTo>
                    <a:lnTo>
                      <a:pt x="154" y="302"/>
                    </a:lnTo>
                    <a:cubicBezTo>
                      <a:pt x="160" y="302"/>
                      <a:pt x="165" y="304"/>
                      <a:pt x="170" y="309"/>
                    </a:cubicBezTo>
                    <a:cubicBezTo>
                      <a:pt x="174" y="313"/>
                      <a:pt x="176" y="318"/>
                      <a:pt x="176" y="324"/>
                    </a:cubicBezTo>
                    <a:cubicBezTo>
                      <a:pt x="176" y="330"/>
                      <a:pt x="174" y="336"/>
                      <a:pt x="170" y="340"/>
                    </a:cubicBezTo>
                    <a:cubicBezTo>
                      <a:pt x="166" y="344"/>
                      <a:pt x="160" y="347"/>
                      <a:pt x="154" y="3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/>
              <p:cNvSpPr>
                <a:spLocks noEditPoints="1"/>
              </p:cNvSpPr>
              <p:nvPr/>
            </p:nvSpPr>
            <p:spPr bwMode="auto">
              <a:xfrm>
                <a:off x="843642" y="3172371"/>
                <a:ext cx="18672" cy="29107"/>
              </a:xfrm>
              <a:custGeom>
                <a:avLst/>
                <a:gdLst>
                  <a:gd name="T0" fmla="*/ 178 w 221"/>
                  <a:gd name="T1" fmla="*/ 126 h 347"/>
                  <a:gd name="T2" fmla="*/ 178 w 221"/>
                  <a:gd name="T3" fmla="*/ 22 h 347"/>
                  <a:gd name="T4" fmla="*/ 184 w 221"/>
                  <a:gd name="T5" fmla="*/ 7 h 347"/>
                  <a:gd name="T6" fmla="*/ 199 w 221"/>
                  <a:gd name="T7" fmla="*/ 0 h 347"/>
                  <a:gd name="T8" fmla="*/ 215 w 221"/>
                  <a:gd name="T9" fmla="*/ 7 h 347"/>
                  <a:gd name="T10" fmla="*/ 221 w 221"/>
                  <a:gd name="T11" fmla="*/ 22 h 347"/>
                  <a:gd name="T12" fmla="*/ 221 w 221"/>
                  <a:gd name="T13" fmla="*/ 325 h 347"/>
                  <a:gd name="T14" fmla="*/ 215 w 221"/>
                  <a:gd name="T15" fmla="*/ 340 h 347"/>
                  <a:gd name="T16" fmla="*/ 200 w 221"/>
                  <a:gd name="T17" fmla="*/ 347 h 347"/>
                  <a:gd name="T18" fmla="*/ 184 w 221"/>
                  <a:gd name="T19" fmla="*/ 340 h 347"/>
                  <a:gd name="T20" fmla="*/ 178 w 221"/>
                  <a:gd name="T21" fmla="*/ 325 h 347"/>
                  <a:gd name="T22" fmla="*/ 178 w 221"/>
                  <a:gd name="T23" fmla="*/ 315 h 347"/>
                  <a:gd name="T24" fmla="*/ 118 w 221"/>
                  <a:gd name="T25" fmla="*/ 347 h 347"/>
                  <a:gd name="T26" fmla="*/ 81 w 221"/>
                  <a:gd name="T27" fmla="*/ 347 h 347"/>
                  <a:gd name="T28" fmla="*/ 36 w 221"/>
                  <a:gd name="T29" fmla="*/ 327 h 347"/>
                  <a:gd name="T30" fmla="*/ 18 w 221"/>
                  <a:gd name="T31" fmla="*/ 312 h 347"/>
                  <a:gd name="T32" fmla="*/ 6 w 221"/>
                  <a:gd name="T33" fmla="*/ 292 h 347"/>
                  <a:gd name="T34" fmla="*/ 0 w 221"/>
                  <a:gd name="T35" fmla="*/ 266 h 347"/>
                  <a:gd name="T36" fmla="*/ 0 w 221"/>
                  <a:gd name="T37" fmla="*/ 177 h 347"/>
                  <a:gd name="T38" fmla="*/ 6 w 221"/>
                  <a:gd name="T39" fmla="*/ 148 h 347"/>
                  <a:gd name="T40" fmla="*/ 21 w 221"/>
                  <a:gd name="T41" fmla="*/ 127 h 347"/>
                  <a:gd name="T42" fmla="*/ 39 w 221"/>
                  <a:gd name="T43" fmla="*/ 111 h 347"/>
                  <a:gd name="T44" fmla="*/ 84 w 221"/>
                  <a:gd name="T45" fmla="*/ 95 h 347"/>
                  <a:gd name="T46" fmla="*/ 116 w 221"/>
                  <a:gd name="T47" fmla="*/ 95 h 347"/>
                  <a:gd name="T48" fmla="*/ 163 w 221"/>
                  <a:gd name="T49" fmla="*/ 113 h 347"/>
                  <a:gd name="T50" fmla="*/ 178 w 221"/>
                  <a:gd name="T51" fmla="*/ 126 h 347"/>
                  <a:gd name="T52" fmla="*/ 114 w 221"/>
                  <a:gd name="T53" fmla="*/ 139 h 347"/>
                  <a:gd name="T54" fmla="*/ 84 w 221"/>
                  <a:gd name="T55" fmla="*/ 139 h 347"/>
                  <a:gd name="T56" fmla="*/ 66 w 221"/>
                  <a:gd name="T57" fmla="*/ 146 h 347"/>
                  <a:gd name="T58" fmla="*/ 52 w 221"/>
                  <a:gd name="T59" fmla="*/ 158 h 347"/>
                  <a:gd name="T60" fmla="*/ 45 w 221"/>
                  <a:gd name="T61" fmla="*/ 175 h 347"/>
                  <a:gd name="T62" fmla="*/ 45 w 221"/>
                  <a:gd name="T63" fmla="*/ 268 h 347"/>
                  <a:gd name="T64" fmla="*/ 54 w 221"/>
                  <a:gd name="T65" fmla="*/ 284 h 347"/>
                  <a:gd name="T66" fmla="*/ 68 w 221"/>
                  <a:gd name="T67" fmla="*/ 296 h 347"/>
                  <a:gd name="T68" fmla="*/ 82 w 221"/>
                  <a:gd name="T69" fmla="*/ 302 h 347"/>
                  <a:gd name="T70" fmla="*/ 118 w 221"/>
                  <a:gd name="T71" fmla="*/ 302 h 347"/>
                  <a:gd name="T72" fmla="*/ 135 w 221"/>
                  <a:gd name="T73" fmla="*/ 294 h 347"/>
                  <a:gd name="T74" fmla="*/ 169 w 221"/>
                  <a:gd name="T75" fmla="*/ 266 h 347"/>
                  <a:gd name="T76" fmla="*/ 178 w 221"/>
                  <a:gd name="T77" fmla="*/ 247 h 347"/>
                  <a:gd name="T78" fmla="*/ 178 w 221"/>
                  <a:gd name="T79" fmla="*/ 199 h 347"/>
                  <a:gd name="T80" fmla="*/ 169 w 221"/>
                  <a:gd name="T81" fmla="*/ 176 h 347"/>
                  <a:gd name="T82" fmla="*/ 133 w 221"/>
                  <a:gd name="T83" fmla="*/ 146 h 347"/>
                  <a:gd name="T84" fmla="*/ 114 w 221"/>
                  <a:gd name="T85" fmla="*/ 1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1" h="347">
                    <a:moveTo>
                      <a:pt x="178" y="126"/>
                    </a:moveTo>
                    <a:lnTo>
                      <a:pt x="178" y="22"/>
                    </a:lnTo>
                    <a:cubicBezTo>
                      <a:pt x="178" y="16"/>
                      <a:pt x="180" y="11"/>
                      <a:pt x="184" y="7"/>
                    </a:cubicBezTo>
                    <a:cubicBezTo>
                      <a:pt x="188" y="3"/>
                      <a:pt x="193" y="0"/>
                      <a:pt x="199" y="0"/>
                    </a:cubicBezTo>
                    <a:cubicBezTo>
                      <a:pt x="205" y="0"/>
                      <a:pt x="210" y="3"/>
                      <a:pt x="215" y="7"/>
                    </a:cubicBezTo>
                    <a:cubicBezTo>
                      <a:pt x="219" y="11"/>
                      <a:pt x="221" y="16"/>
                      <a:pt x="221" y="22"/>
                    </a:cubicBezTo>
                    <a:lnTo>
                      <a:pt x="221" y="325"/>
                    </a:lnTo>
                    <a:cubicBezTo>
                      <a:pt x="221" y="331"/>
                      <a:pt x="219" y="336"/>
                      <a:pt x="215" y="340"/>
                    </a:cubicBezTo>
                    <a:cubicBezTo>
                      <a:pt x="211" y="344"/>
                      <a:pt x="206" y="347"/>
                      <a:pt x="200" y="347"/>
                    </a:cubicBezTo>
                    <a:cubicBezTo>
                      <a:pt x="193" y="347"/>
                      <a:pt x="188" y="344"/>
                      <a:pt x="184" y="340"/>
                    </a:cubicBezTo>
                    <a:cubicBezTo>
                      <a:pt x="180" y="336"/>
                      <a:pt x="178" y="331"/>
                      <a:pt x="178" y="325"/>
                    </a:cubicBezTo>
                    <a:lnTo>
                      <a:pt x="178" y="315"/>
                    </a:lnTo>
                    <a:cubicBezTo>
                      <a:pt x="156" y="336"/>
                      <a:pt x="136" y="347"/>
                      <a:pt x="118" y="347"/>
                    </a:cubicBezTo>
                    <a:lnTo>
                      <a:pt x="81" y="347"/>
                    </a:lnTo>
                    <a:cubicBezTo>
                      <a:pt x="66" y="347"/>
                      <a:pt x="51" y="340"/>
                      <a:pt x="36" y="327"/>
                    </a:cubicBezTo>
                    <a:lnTo>
                      <a:pt x="18" y="312"/>
                    </a:lnTo>
                    <a:cubicBezTo>
                      <a:pt x="13" y="308"/>
                      <a:pt x="9" y="301"/>
                      <a:pt x="6" y="292"/>
                    </a:cubicBezTo>
                    <a:cubicBezTo>
                      <a:pt x="2" y="282"/>
                      <a:pt x="0" y="274"/>
                      <a:pt x="0" y="266"/>
                    </a:cubicBezTo>
                    <a:lnTo>
                      <a:pt x="0" y="177"/>
                    </a:lnTo>
                    <a:cubicBezTo>
                      <a:pt x="0" y="167"/>
                      <a:pt x="2" y="157"/>
                      <a:pt x="6" y="148"/>
                    </a:cubicBezTo>
                    <a:cubicBezTo>
                      <a:pt x="11" y="138"/>
                      <a:pt x="15" y="131"/>
                      <a:pt x="21" y="127"/>
                    </a:cubicBezTo>
                    <a:lnTo>
                      <a:pt x="39" y="111"/>
                    </a:lnTo>
                    <a:cubicBezTo>
                      <a:pt x="52" y="100"/>
                      <a:pt x="67" y="95"/>
                      <a:pt x="84" y="95"/>
                    </a:cubicBezTo>
                    <a:lnTo>
                      <a:pt x="116" y="95"/>
                    </a:lnTo>
                    <a:cubicBezTo>
                      <a:pt x="133" y="95"/>
                      <a:pt x="149" y="101"/>
                      <a:pt x="163" y="113"/>
                    </a:cubicBezTo>
                    <a:lnTo>
                      <a:pt x="178" y="126"/>
                    </a:lnTo>
                    <a:close/>
                    <a:moveTo>
                      <a:pt x="114" y="139"/>
                    </a:moveTo>
                    <a:lnTo>
                      <a:pt x="84" y="139"/>
                    </a:lnTo>
                    <a:cubicBezTo>
                      <a:pt x="77" y="139"/>
                      <a:pt x="71" y="141"/>
                      <a:pt x="66" y="146"/>
                    </a:cubicBezTo>
                    <a:lnTo>
                      <a:pt x="52" y="158"/>
                    </a:lnTo>
                    <a:cubicBezTo>
                      <a:pt x="47" y="163"/>
                      <a:pt x="45" y="168"/>
                      <a:pt x="45" y="175"/>
                    </a:cubicBezTo>
                    <a:lnTo>
                      <a:pt x="45" y="268"/>
                    </a:lnTo>
                    <a:cubicBezTo>
                      <a:pt x="45" y="274"/>
                      <a:pt x="48" y="279"/>
                      <a:pt x="54" y="284"/>
                    </a:cubicBezTo>
                    <a:lnTo>
                      <a:pt x="68" y="296"/>
                    </a:lnTo>
                    <a:cubicBezTo>
                      <a:pt x="72" y="300"/>
                      <a:pt x="77" y="302"/>
                      <a:pt x="82" y="302"/>
                    </a:cubicBezTo>
                    <a:lnTo>
                      <a:pt x="118" y="302"/>
                    </a:lnTo>
                    <a:cubicBezTo>
                      <a:pt x="123" y="302"/>
                      <a:pt x="128" y="300"/>
                      <a:pt x="135" y="294"/>
                    </a:cubicBezTo>
                    <a:lnTo>
                      <a:pt x="169" y="266"/>
                    </a:lnTo>
                    <a:cubicBezTo>
                      <a:pt x="175" y="261"/>
                      <a:pt x="178" y="254"/>
                      <a:pt x="178" y="247"/>
                    </a:cubicBezTo>
                    <a:lnTo>
                      <a:pt x="178" y="199"/>
                    </a:lnTo>
                    <a:cubicBezTo>
                      <a:pt x="178" y="189"/>
                      <a:pt x="175" y="181"/>
                      <a:pt x="169" y="176"/>
                    </a:cubicBezTo>
                    <a:lnTo>
                      <a:pt x="133" y="146"/>
                    </a:lnTo>
                    <a:cubicBezTo>
                      <a:pt x="128" y="141"/>
                      <a:pt x="122" y="139"/>
                      <a:pt x="114" y="1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529320" y="3244464"/>
                <a:ext cx="295520" cy="141082"/>
                <a:chOff x="582613" y="2928938"/>
                <a:chExt cx="2247900" cy="1073150"/>
              </a:xfrm>
              <a:grpFill/>
            </p:grpSpPr>
            <p:sp>
              <p:nvSpPr>
                <p:cNvPr id="216" name="Freeform 14"/>
                <p:cNvSpPr>
                  <a:spLocks noEditPoints="1"/>
                </p:cNvSpPr>
                <p:nvPr/>
              </p:nvSpPr>
              <p:spPr bwMode="auto">
                <a:xfrm>
                  <a:off x="2147888" y="2928938"/>
                  <a:ext cx="682625" cy="1073150"/>
                </a:xfrm>
                <a:custGeom>
                  <a:avLst/>
                  <a:gdLst>
                    <a:gd name="T0" fmla="*/ 380 w 1679"/>
                    <a:gd name="T1" fmla="*/ 0 h 2636"/>
                    <a:gd name="T2" fmla="*/ 334 w 1679"/>
                    <a:gd name="T3" fmla="*/ 81 h 2636"/>
                    <a:gd name="T4" fmla="*/ 334 w 1679"/>
                    <a:gd name="T5" fmla="*/ 1127 h 2636"/>
                    <a:gd name="T6" fmla="*/ 0 w 1679"/>
                    <a:gd name="T7" fmla="*/ 1797 h 2636"/>
                    <a:gd name="T8" fmla="*/ 840 w 1679"/>
                    <a:gd name="T9" fmla="*/ 2636 h 2636"/>
                    <a:gd name="T10" fmla="*/ 1679 w 1679"/>
                    <a:gd name="T11" fmla="*/ 1797 h 2636"/>
                    <a:gd name="T12" fmla="*/ 1345 w 1679"/>
                    <a:gd name="T13" fmla="*/ 1128 h 2636"/>
                    <a:gd name="T14" fmla="*/ 1345 w 1679"/>
                    <a:gd name="T15" fmla="*/ 81 h 2636"/>
                    <a:gd name="T16" fmla="*/ 1299 w 1679"/>
                    <a:gd name="T17" fmla="*/ 0 h 2636"/>
                    <a:gd name="T18" fmla="*/ 380 w 1679"/>
                    <a:gd name="T19" fmla="*/ 0 h 2636"/>
                    <a:gd name="T20" fmla="*/ 503 w 1679"/>
                    <a:gd name="T21" fmla="*/ 254 h 2636"/>
                    <a:gd name="T22" fmla="*/ 1009 w 1679"/>
                    <a:gd name="T23" fmla="*/ 254 h 2636"/>
                    <a:gd name="T24" fmla="*/ 1055 w 1679"/>
                    <a:gd name="T25" fmla="*/ 313 h 2636"/>
                    <a:gd name="T26" fmla="*/ 1009 w 1679"/>
                    <a:gd name="T27" fmla="*/ 373 h 2636"/>
                    <a:gd name="T28" fmla="*/ 503 w 1679"/>
                    <a:gd name="T29" fmla="*/ 373 h 2636"/>
                    <a:gd name="T30" fmla="*/ 457 w 1679"/>
                    <a:gd name="T31" fmla="*/ 313 h 2636"/>
                    <a:gd name="T32" fmla="*/ 503 w 1679"/>
                    <a:gd name="T33" fmla="*/ 254 h 2636"/>
                    <a:gd name="T34" fmla="*/ 503 w 1679"/>
                    <a:gd name="T35" fmla="*/ 492 h 2636"/>
                    <a:gd name="T36" fmla="*/ 1009 w 1679"/>
                    <a:gd name="T37" fmla="*/ 492 h 2636"/>
                    <a:gd name="T38" fmla="*/ 1055 w 1679"/>
                    <a:gd name="T39" fmla="*/ 551 h 2636"/>
                    <a:gd name="T40" fmla="*/ 1009 w 1679"/>
                    <a:gd name="T41" fmla="*/ 611 h 2636"/>
                    <a:gd name="T42" fmla="*/ 503 w 1679"/>
                    <a:gd name="T43" fmla="*/ 611 h 2636"/>
                    <a:gd name="T44" fmla="*/ 457 w 1679"/>
                    <a:gd name="T45" fmla="*/ 551 h 2636"/>
                    <a:gd name="T46" fmla="*/ 503 w 1679"/>
                    <a:gd name="T47" fmla="*/ 492 h 2636"/>
                    <a:gd name="T48" fmla="*/ 503 w 1679"/>
                    <a:gd name="T49" fmla="*/ 730 h 2636"/>
                    <a:gd name="T50" fmla="*/ 1009 w 1679"/>
                    <a:gd name="T51" fmla="*/ 730 h 2636"/>
                    <a:gd name="T52" fmla="*/ 1055 w 1679"/>
                    <a:gd name="T53" fmla="*/ 790 h 2636"/>
                    <a:gd name="T54" fmla="*/ 1009 w 1679"/>
                    <a:gd name="T55" fmla="*/ 849 h 2636"/>
                    <a:gd name="T56" fmla="*/ 503 w 1679"/>
                    <a:gd name="T57" fmla="*/ 849 h 2636"/>
                    <a:gd name="T58" fmla="*/ 457 w 1679"/>
                    <a:gd name="T59" fmla="*/ 790 h 2636"/>
                    <a:gd name="T60" fmla="*/ 503 w 1679"/>
                    <a:gd name="T61" fmla="*/ 730 h 2636"/>
                    <a:gd name="T62" fmla="*/ 1445 w 1679"/>
                    <a:gd name="T63" fmla="*/ 1517 h 2636"/>
                    <a:gd name="T64" fmla="*/ 1508 w 1679"/>
                    <a:gd name="T65" fmla="*/ 1763 h 2636"/>
                    <a:gd name="T66" fmla="*/ 921 w 1679"/>
                    <a:gd name="T67" fmla="*/ 2350 h 2636"/>
                    <a:gd name="T68" fmla="*/ 921 w 1679"/>
                    <a:gd name="T69" fmla="*/ 2350 h 2636"/>
                    <a:gd name="T70" fmla="*/ 1461 w 1679"/>
                    <a:gd name="T71" fmla="*/ 1640 h 2636"/>
                    <a:gd name="T72" fmla="*/ 1445 w 1679"/>
                    <a:gd name="T73" fmla="*/ 1517 h 2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79" h="2636">
                      <a:moveTo>
                        <a:pt x="380" y="0"/>
                      </a:moveTo>
                      <a:cubicBezTo>
                        <a:pt x="355" y="0"/>
                        <a:pt x="334" y="36"/>
                        <a:pt x="334" y="81"/>
                      </a:cubicBezTo>
                      <a:lnTo>
                        <a:pt x="334" y="1127"/>
                      </a:lnTo>
                      <a:cubicBezTo>
                        <a:pt x="124" y="1286"/>
                        <a:pt x="1" y="1533"/>
                        <a:pt x="0" y="1797"/>
                      </a:cubicBezTo>
                      <a:cubicBezTo>
                        <a:pt x="0" y="2260"/>
                        <a:pt x="376" y="2636"/>
                        <a:pt x="840" y="2636"/>
                      </a:cubicBezTo>
                      <a:cubicBezTo>
                        <a:pt x="1303" y="2636"/>
                        <a:pt x="1679" y="2260"/>
                        <a:pt x="1679" y="1797"/>
                      </a:cubicBezTo>
                      <a:cubicBezTo>
                        <a:pt x="1678" y="1534"/>
                        <a:pt x="1555" y="1286"/>
                        <a:pt x="1345" y="1128"/>
                      </a:cubicBezTo>
                      <a:lnTo>
                        <a:pt x="1345" y="81"/>
                      </a:lnTo>
                      <a:cubicBezTo>
                        <a:pt x="1345" y="36"/>
                        <a:pt x="1324" y="0"/>
                        <a:pt x="1299" y="0"/>
                      </a:cubicBezTo>
                      <a:lnTo>
                        <a:pt x="380" y="0"/>
                      </a:lnTo>
                      <a:close/>
                      <a:moveTo>
                        <a:pt x="503" y="254"/>
                      </a:moveTo>
                      <a:lnTo>
                        <a:pt x="1009" y="254"/>
                      </a:lnTo>
                      <a:cubicBezTo>
                        <a:pt x="1034" y="254"/>
                        <a:pt x="1055" y="280"/>
                        <a:pt x="1055" y="313"/>
                      </a:cubicBezTo>
                      <a:cubicBezTo>
                        <a:pt x="1055" y="346"/>
                        <a:pt x="1034" y="373"/>
                        <a:pt x="1009" y="373"/>
                      </a:cubicBezTo>
                      <a:lnTo>
                        <a:pt x="503" y="373"/>
                      </a:lnTo>
                      <a:cubicBezTo>
                        <a:pt x="478" y="373"/>
                        <a:pt x="457" y="346"/>
                        <a:pt x="457" y="313"/>
                      </a:cubicBezTo>
                      <a:cubicBezTo>
                        <a:pt x="457" y="280"/>
                        <a:pt x="478" y="254"/>
                        <a:pt x="503" y="254"/>
                      </a:cubicBezTo>
                      <a:close/>
                      <a:moveTo>
                        <a:pt x="503" y="492"/>
                      </a:moveTo>
                      <a:lnTo>
                        <a:pt x="1009" y="492"/>
                      </a:lnTo>
                      <a:cubicBezTo>
                        <a:pt x="1034" y="492"/>
                        <a:pt x="1055" y="518"/>
                        <a:pt x="1055" y="551"/>
                      </a:cubicBezTo>
                      <a:cubicBezTo>
                        <a:pt x="1055" y="585"/>
                        <a:pt x="1034" y="611"/>
                        <a:pt x="1009" y="611"/>
                      </a:cubicBezTo>
                      <a:lnTo>
                        <a:pt x="503" y="611"/>
                      </a:lnTo>
                      <a:cubicBezTo>
                        <a:pt x="478" y="611"/>
                        <a:pt x="457" y="585"/>
                        <a:pt x="457" y="551"/>
                      </a:cubicBezTo>
                      <a:cubicBezTo>
                        <a:pt x="457" y="518"/>
                        <a:pt x="478" y="492"/>
                        <a:pt x="503" y="492"/>
                      </a:cubicBezTo>
                      <a:close/>
                      <a:moveTo>
                        <a:pt x="503" y="730"/>
                      </a:moveTo>
                      <a:lnTo>
                        <a:pt x="1009" y="730"/>
                      </a:lnTo>
                      <a:cubicBezTo>
                        <a:pt x="1034" y="730"/>
                        <a:pt x="1055" y="756"/>
                        <a:pt x="1055" y="790"/>
                      </a:cubicBezTo>
                      <a:cubicBezTo>
                        <a:pt x="1055" y="823"/>
                        <a:pt x="1034" y="849"/>
                        <a:pt x="1009" y="849"/>
                      </a:cubicBezTo>
                      <a:lnTo>
                        <a:pt x="503" y="849"/>
                      </a:lnTo>
                      <a:cubicBezTo>
                        <a:pt x="478" y="849"/>
                        <a:pt x="457" y="823"/>
                        <a:pt x="457" y="790"/>
                      </a:cubicBezTo>
                      <a:cubicBezTo>
                        <a:pt x="457" y="756"/>
                        <a:pt x="478" y="730"/>
                        <a:pt x="503" y="730"/>
                      </a:cubicBezTo>
                      <a:close/>
                      <a:moveTo>
                        <a:pt x="1445" y="1517"/>
                      </a:moveTo>
                      <a:cubicBezTo>
                        <a:pt x="1484" y="1607"/>
                        <a:pt x="1508" y="1691"/>
                        <a:pt x="1508" y="1763"/>
                      </a:cubicBezTo>
                      <a:cubicBezTo>
                        <a:pt x="1508" y="2087"/>
                        <a:pt x="1245" y="2350"/>
                        <a:pt x="921" y="2350"/>
                      </a:cubicBezTo>
                      <a:cubicBezTo>
                        <a:pt x="921" y="2350"/>
                        <a:pt x="921" y="2350"/>
                        <a:pt x="921" y="2350"/>
                      </a:cubicBezTo>
                      <a:cubicBezTo>
                        <a:pt x="1232" y="2264"/>
                        <a:pt x="1461" y="1979"/>
                        <a:pt x="1461" y="1640"/>
                      </a:cubicBezTo>
                      <a:cubicBezTo>
                        <a:pt x="1461" y="1602"/>
                        <a:pt x="1455" y="1560"/>
                        <a:pt x="1445" y="15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5"/>
                <p:cNvSpPr>
                  <a:spLocks noEditPoints="1"/>
                </p:cNvSpPr>
                <p:nvPr/>
              </p:nvSpPr>
              <p:spPr bwMode="auto">
                <a:xfrm>
                  <a:off x="582613" y="2932113"/>
                  <a:ext cx="682625" cy="1069975"/>
                </a:xfrm>
                <a:custGeom>
                  <a:avLst/>
                  <a:gdLst>
                    <a:gd name="T0" fmla="*/ 838 w 1676"/>
                    <a:gd name="T1" fmla="*/ 0 h 2629"/>
                    <a:gd name="T2" fmla="*/ 1 w 1676"/>
                    <a:gd name="T3" fmla="*/ 837 h 2629"/>
                    <a:gd name="T4" fmla="*/ 329 w 1676"/>
                    <a:gd name="T5" fmla="*/ 2007 h 2629"/>
                    <a:gd name="T6" fmla="*/ 304 w 1676"/>
                    <a:gd name="T7" fmla="*/ 2057 h 2629"/>
                    <a:gd name="T8" fmla="*/ 339 w 1676"/>
                    <a:gd name="T9" fmla="*/ 2117 h 2629"/>
                    <a:gd name="T10" fmla="*/ 344 w 1676"/>
                    <a:gd name="T11" fmla="*/ 2187 h 2629"/>
                    <a:gd name="T12" fmla="*/ 304 w 1676"/>
                    <a:gd name="T13" fmla="*/ 2244 h 2629"/>
                    <a:gd name="T14" fmla="*/ 350 w 1676"/>
                    <a:gd name="T15" fmla="*/ 2306 h 2629"/>
                    <a:gd name="T16" fmla="*/ 352 w 1676"/>
                    <a:gd name="T17" fmla="*/ 2373 h 2629"/>
                    <a:gd name="T18" fmla="*/ 304 w 1676"/>
                    <a:gd name="T19" fmla="*/ 2430 h 2629"/>
                    <a:gd name="T20" fmla="*/ 350 w 1676"/>
                    <a:gd name="T21" fmla="*/ 2492 h 2629"/>
                    <a:gd name="T22" fmla="*/ 353 w 1676"/>
                    <a:gd name="T23" fmla="*/ 2492 h 2629"/>
                    <a:gd name="T24" fmla="*/ 353 w 1676"/>
                    <a:gd name="T25" fmla="*/ 2514 h 2629"/>
                    <a:gd name="T26" fmla="*/ 469 w 1676"/>
                    <a:gd name="T27" fmla="*/ 2629 h 2629"/>
                    <a:gd name="T28" fmla="*/ 1207 w 1676"/>
                    <a:gd name="T29" fmla="*/ 2629 h 2629"/>
                    <a:gd name="T30" fmla="*/ 1320 w 1676"/>
                    <a:gd name="T31" fmla="*/ 2534 h 2629"/>
                    <a:gd name="T32" fmla="*/ 1321 w 1676"/>
                    <a:gd name="T33" fmla="*/ 2534 h 2629"/>
                    <a:gd name="T34" fmla="*/ 1371 w 1676"/>
                    <a:gd name="T35" fmla="*/ 2477 h 2629"/>
                    <a:gd name="T36" fmla="*/ 1325 w 1676"/>
                    <a:gd name="T37" fmla="*/ 2415 h 2629"/>
                    <a:gd name="T38" fmla="*/ 1323 w 1676"/>
                    <a:gd name="T39" fmla="*/ 2415 h 2629"/>
                    <a:gd name="T40" fmla="*/ 1325 w 1676"/>
                    <a:gd name="T41" fmla="*/ 2347 h 2629"/>
                    <a:gd name="T42" fmla="*/ 1371 w 1676"/>
                    <a:gd name="T43" fmla="*/ 2290 h 2629"/>
                    <a:gd name="T44" fmla="*/ 1329 w 1676"/>
                    <a:gd name="T45" fmla="*/ 2229 h 2629"/>
                    <a:gd name="T46" fmla="*/ 1334 w 1676"/>
                    <a:gd name="T47" fmla="*/ 2159 h 2629"/>
                    <a:gd name="T48" fmla="*/ 1371 w 1676"/>
                    <a:gd name="T49" fmla="*/ 2103 h 2629"/>
                    <a:gd name="T50" fmla="*/ 1343 w 1676"/>
                    <a:gd name="T51" fmla="*/ 2047 h 2629"/>
                    <a:gd name="T52" fmla="*/ 1675 w 1676"/>
                    <a:gd name="T53" fmla="*/ 837 h 2629"/>
                    <a:gd name="T54" fmla="*/ 838 w 1676"/>
                    <a:gd name="T55" fmla="*/ 0 h 2629"/>
                    <a:gd name="T56" fmla="*/ 838 w 1676"/>
                    <a:gd name="T57" fmla="*/ 0 h 2629"/>
                    <a:gd name="T58" fmla="*/ 838 w 1676"/>
                    <a:gd name="T59" fmla="*/ 140 h 2629"/>
                    <a:gd name="T60" fmla="*/ 1154 w 1676"/>
                    <a:gd name="T61" fmla="*/ 220 h 2629"/>
                    <a:gd name="T62" fmla="*/ 914 w 1676"/>
                    <a:gd name="T63" fmla="*/ 185 h 2629"/>
                    <a:gd name="T64" fmla="*/ 228 w 1676"/>
                    <a:gd name="T65" fmla="*/ 542 h 2629"/>
                    <a:gd name="T66" fmla="*/ 838 w 1676"/>
                    <a:gd name="T67" fmla="*/ 140 h 2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76" h="2629">
                      <a:moveTo>
                        <a:pt x="838" y="0"/>
                      </a:moveTo>
                      <a:cubicBezTo>
                        <a:pt x="376" y="0"/>
                        <a:pt x="1" y="375"/>
                        <a:pt x="1" y="837"/>
                      </a:cubicBezTo>
                      <a:cubicBezTo>
                        <a:pt x="0" y="1328"/>
                        <a:pt x="249" y="1287"/>
                        <a:pt x="329" y="2007"/>
                      </a:cubicBezTo>
                      <a:cubicBezTo>
                        <a:pt x="315" y="2017"/>
                        <a:pt x="305" y="2036"/>
                        <a:pt x="304" y="2057"/>
                      </a:cubicBezTo>
                      <a:cubicBezTo>
                        <a:pt x="303" y="2086"/>
                        <a:pt x="318" y="2110"/>
                        <a:pt x="339" y="2117"/>
                      </a:cubicBezTo>
                      <a:cubicBezTo>
                        <a:pt x="341" y="2140"/>
                        <a:pt x="343" y="2163"/>
                        <a:pt x="344" y="2187"/>
                      </a:cubicBezTo>
                      <a:cubicBezTo>
                        <a:pt x="322" y="2192"/>
                        <a:pt x="305" y="2215"/>
                        <a:pt x="304" y="2244"/>
                      </a:cubicBezTo>
                      <a:cubicBezTo>
                        <a:pt x="302" y="2277"/>
                        <a:pt x="323" y="2304"/>
                        <a:pt x="350" y="2306"/>
                      </a:cubicBezTo>
                      <a:cubicBezTo>
                        <a:pt x="351" y="2327"/>
                        <a:pt x="351" y="2350"/>
                        <a:pt x="352" y="2373"/>
                      </a:cubicBezTo>
                      <a:cubicBezTo>
                        <a:pt x="326" y="2374"/>
                        <a:pt x="305" y="2399"/>
                        <a:pt x="304" y="2430"/>
                      </a:cubicBezTo>
                      <a:cubicBezTo>
                        <a:pt x="302" y="2464"/>
                        <a:pt x="323" y="2491"/>
                        <a:pt x="350" y="2492"/>
                      </a:cubicBezTo>
                      <a:lnTo>
                        <a:pt x="353" y="2492"/>
                      </a:lnTo>
                      <a:cubicBezTo>
                        <a:pt x="353" y="2500"/>
                        <a:pt x="353" y="2506"/>
                        <a:pt x="353" y="2514"/>
                      </a:cubicBezTo>
                      <a:cubicBezTo>
                        <a:pt x="353" y="2577"/>
                        <a:pt x="405" y="2629"/>
                        <a:pt x="469" y="2629"/>
                      </a:cubicBezTo>
                      <a:lnTo>
                        <a:pt x="1207" y="2629"/>
                      </a:lnTo>
                      <a:cubicBezTo>
                        <a:pt x="1264" y="2629"/>
                        <a:pt x="1311" y="2588"/>
                        <a:pt x="1320" y="2534"/>
                      </a:cubicBezTo>
                      <a:lnTo>
                        <a:pt x="1321" y="2534"/>
                      </a:lnTo>
                      <a:cubicBezTo>
                        <a:pt x="1347" y="2536"/>
                        <a:pt x="1370" y="2510"/>
                        <a:pt x="1371" y="2477"/>
                      </a:cubicBezTo>
                      <a:cubicBezTo>
                        <a:pt x="1373" y="2444"/>
                        <a:pt x="1352" y="2416"/>
                        <a:pt x="1325" y="2415"/>
                      </a:cubicBezTo>
                      <a:lnTo>
                        <a:pt x="1323" y="2415"/>
                      </a:lnTo>
                      <a:cubicBezTo>
                        <a:pt x="1324" y="2392"/>
                        <a:pt x="1324" y="2369"/>
                        <a:pt x="1325" y="2347"/>
                      </a:cubicBezTo>
                      <a:cubicBezTo>
                        <a:pt x="1350" y="2346"/>
                        <a:pt x="1370" y="2321"/>
                        <a:pt x="1371" y="2290"/>
                      </a:cubicBezTo>
                      <a:cubicBezTo>
                        <a:pt x="1373" y="2259"/>
                        <a:pt x="1354" y="2233"/>
                        <a:pt x="1329" y="2229"/>
                      </a:cubicBezTo>
                      <a:cubicBezTo>
                        <a:pt x="1331" y="2205"/>
                        <a:pt x="1332" y="2182"/>
                        <a:pt x="1334" y="2159"/>
                      </a:cubicBezTo>
                      <a:cubicBezTo>
                        <a:pt x="1354" y="2153"/>
                        <a:pt x="1370" y="2131"/>
                        <a:pt x="1371" y="2103"/>
                      </a:cubicBezTo>
                      <a:cubicBezTo>
                        <a:pt x="1372" y="2078"/>
                        <a:pt x="1360" y="2056"/>
                        <a:pt x="1343" y="2047"/>
                      </a:cubicBezTo>
                      <a:cubicBezTo>
                        <a:pt x="1418" y="1286"/>
                        <a:pt x="1676" y="1336"/>
                        <a:pt x="1675" y="837"/>
                      </a:cubicBezTo>
                      <a:cubicBezTo>
                        <a:pt x="1675" y="375"/>
                        <a:pt x="1300" y="0"/>
                        <a:pt x="838" y="0"/>
                      </a:cubicBezTo>
                      <a:lnTo>
                        <a:pt x="838" y="0"/>
                      </a:lnTo>
                      <a:close/>
                      <a:moveTo>
                        <a:pt x="838" y="140"/>
                      </a:moveTo>
                      <a:cubicBezTo>
                        <a:pt x="952" y="140"/>
                        <a:pt x="1060" y="169"/>
                        <a:pt x="1154" y="220"/>
                      </a:cubicBezTo>
                      <a:cubicBezTo>
                        <a:pt x="1078" y="197"/>
                        <a:pt x="997" y="185"/>
                        <a:pt x="914" y="185"/>
                      </a:cubicBezTo>
                      <a:cubicBezTo>
                        <a:pt x="630" y="185"/>
                        <a:pt x="379" y="326"/>
                        <a:pt x="228" y="542"/>
                      </a:cubicBezTo>
                      <a:cubicBezTo>
                        <a:pt x="329" y="306"/>
                        <a:pt x="564" y="140"/>
                        <a:pt x="838" y="1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6"/>
                <p:cNvSpPr>
                  <a:spLocks noEditPoints="1"/>
                </p:cNvSpPr>
                <p:nvPr/>
              </p:nvSpPr>
              <p:spPr bwMode="auto">
                <a:xfrm>
                  <a:off x="1352551" y="2932113"/>
                  <a:ext cx="682625" cy="1069975"/>
                </a:xfrm>
                <a:custGeom>
                  <a:avLst/>
                  <a:gdLst>
                    <a:gd name="T0" fmla="*/ 837 w 1674"/>
                    <a:gd name="T1" fmla="*/ 0 h 2627"/>
                    <a:gd name="T2" fmla="*/ 0 w 1674"/>
                    <a:gd name="T3" fmla="*/ 1790 h 2627"/>
                    <a:gd name="T4" fmla="*/ 837 w 1674"/>
                    <a:gd name="T5" fmla="*/ 2627 h 2627"/>
                    <a:gd name="T6" fmla="*/ 1674 w 1674"/>
                    <a:gd name="T7" fmla="*/ 1790 h 2627"/>
                    <a:gd name="T8" fmla="*/ 837 w 1674"/>
                    <a:gd name="T9" fmla="*/ 0 h 2627"/>
                    <a:gd name="T10" fmla="*/ 1388 w 1674"/>
                    <a:gd name="T11" fmla="*/ 1508 h 2627"/>
                    <a:gd name="T12" fmla="*/ 1451 w 1674"/>
                    <a:gd name="T13" fmla="*/ 1754 h 2627"/>
                    <a:gd name="T14" fmla="*/ 864 w 1674"/>
                    <a:gd name="T15" fmla="*/ 2341 h 2627"/>
                    <a:gd name="T16" fmla="*/ 863 w 1674"/>
                    <a:gd name="T17" fmla="*/ 2341 h 2627"/>
                    <a:gd name="T18" fmla="*/ 1404 w 1674"/>
                    <a:gd name="T19" fmla="*/ 1631 h 2627"/>
                    <a:gd name="T20" fmla="*/ 1388 w 1674"/>
                    <a:gd name="T21" fmla="*/ 1508 h 2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74" h="2627">
                      <a:moveTo>
                        <a:pt x="837" y="0"/>
                      </a:moveTo>
                      <a:cubicBezTo>
                        <a:pt x="689" y="553"/>
                        <a:pt x="0" y="1328"/>
                        <a:pt x="0" y="1790"/>
                      </a:cubicBezTo>
                      <a:cubicBezTo>
                        <a:pt x="0" y="2252"/>
                        <a:pt x="375" y="2627"/>
                        <a:pt x="837" y="2627"/>
                      </a:cubicBezTo>
                      <a:cubicBezTo>
                        <a:pt x="1299" y="2627"/>
                        <a:pt x="1674" y="2252"/>
                        <a:pt x="1674" y="1790"/>
                      </a:cubicBezTo>
                      <a:cubicBezTo>
                        <a:pt x="1674" y="1328"/>
                        <a:pt x="984" y="550"/>
                        <a:pt x="837" y="0"/>
                      </a:cubicBezTo>
                      <a:close/>
                      <a:moveTo>
                        <a:pt x="1388" y="1508"/>
                      </a:moveTo>
                      <a:cubicBezTo>
                        <a:pt x="1427" y="1598"/>
                        <a:pt x="1451" y="1682"/>
                        <a:pt x="1451" y="1754"/>
                      </a:cubicBezTo>
                      <a:cubicBezTo>
                        <a:pt x="1451" y="2079"/>
                        <a:pt x="1188" y="2341"/>
                        <a:pt x="864" y="2341"/>
                      </a:cubicBezTo>
                      <a:cubicBezTo>
                        <a:pt x="864" y="2341"/>
                        <a:pt x="864" y="2341"/>
                        <a:pt x="863" y="2341"/>
                      </a:cubicBezTo>
                      <a:cubicBezTo>
                        <a:pt x="1175" y="2255"/>
                        <a:pt x="1404" y="1970"/>
                        <a:pt x="1404" y="1631"/>
                      </a:cubicBezTo>
                      <a:cubicBezTo>
                        <a:pt x="1404" y="1593"/>
                        <a:pt x="1398" y="1551"/>
                        <a:pt x="1388" y="150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solidFill>
                <a:srgbClr val="1F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224" name="Group 223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52" name="Freeform 251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54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5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50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22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46" name="Group 245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4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11" name="Group 21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212" name="Group 211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220" name="Freeform 219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1" name="Group 220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222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3" name="Group 212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216" name="Freeform 215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grp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  <a:solidFill>
            <a:schemeClr val="bg1">
              <a:lumMod val="75000"/>
            </a:schemeClr>
          </a:solidFill>
        </p:grpSpPr>
        <p:grpSp>
          <p:nvGrpSpPr>
            <p:cNvPr id="162" name="Group 161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  <a:grpFill/>
          </p:grpSpPr>
          <p:grpSp>
            <p:nvGrpSpPr>
              <p:cNvPr id="177" name="Group 176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  <a:grpFill/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6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  <a:grpFill/>
              </p:grpSpPr>
              <p:sp>
                <p:nvSpPr>
                  <p:cNvPr id="207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8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  <a:grpFill/>
            </p:grpSpPr>
            <p:sp>
              <p:nvSpPr>
                <p:cNvPr id="203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9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1" name="Group 180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  <a:grpFill/>
            </p:grpSpPr>
            <p:sp>
              <p:nvSpPr>
                <p:cNvPr id="182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99" name="Group 198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grpFill/>
              </p:grpSpPr>
              <p:sp>
                <p:nvSpPr>
                  <p:cNvPr id="200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" name="Group 162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  <a:grpFill/>
          </p:grpSpPr>
          <p:grpSp>
            <p:nvGrpSpPr>
              <p:cNvPr id="164" name="Group 163"/>
              <p:cNvGrpSpPr/>
              <p:nvPr/>
            </p:nvGrpSpPr>
            <p:grpSpPr>
              <a:xfrm>
                <a:off x="2005044" y="3648726"/>
                <a:ext cx="285544" cy="181338"/>
                <a:chOff x="1699516" y="3648726"/>
                <a:chExt cx="285544" cy="181338"/>
              </a:xfrm>
              <a:grpFill/>
            </p:grpSpPr>
            <p:sp>
              <p:nvSpPr>
                <p:cNvPr id="173" name="Freeform 172"/>
                <p:cNvSpPr>
                  <a:spLocks/>
                </p:cNvSpPr>
                <p:nvPr/>
              </p:nvSpPr>
              <p:spPr bwMode="auto">
                <a:xfrm>
                  <a:off x="1699516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4" name="Group 173"/>
                <p:cNvGrpSpPr/>
                <p:nvPr/>
              </p:nvGrpSpPr>
              <p:grpSpPr>
                <a:xfrm>
                  <a:off x="1785057" y="3680698"/>
                  <a:ext cx="150486" cy="111102"/>
                  <a:chOff x="1804057" y="3701788"/>
                  <a:chExt cx="93353" cy="68922"/>
                </a:xfrm>
                <a:grpFill/>
              </p:grpSpPr>
              <p:sp>
                <p:nvSpPr>
                  <p:cNvPr id="175" name="Freeform 33"/>
                  <p:cNvSpPr>
                    <a:spLocks noEditPoints="1"/>
                  </p:cNvSpPr>
                  <p:nvPr/>
                </p:nvSpPr>
                <p:spPr bwMode="auto">
                  <a:xfrm>
                    <a:off x="1804057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3"/>
                      <a:gd name="T2" fmla="*/ 0 w 664"/>
                      <a:gd name="T3" fmla="*/ 332 h 1043"/>
                      <a:gd name="T4" fmla="*/ 130 w 664"/>
                      <a:gd name="T5" fmla="*/ 796 h 1043"/>
                      <a:gd name="T6" fmla="*/ 120 w 664"/>
                      <a:gd name="T7" fmla="*/ 816 h 1043"/>
                      <a:gd name="T8" fmla="*/ 134 w 664"/>
                      <a:gd name="T9" fmla="*/ 840 h 1043"/>
                      <a:gd name="T10" fmla="*/ 136 w 664"/>
                      <a:gd name="T11" fmla="*/ 868 h 1043"/>
                      <a:gd name="T12" fmla="*/ 120 w 664"/>
                      <a:gd name="T13" fmla="*/ 890 h 1043"/>
                      <a:gd name="T14" fmla="*/ 138 w 664"/>
                      <a:gd name="T15" fmla="*/ 915 h 1043"/>
                      <a:gd name="T16" fmla="*/ 139 w 664"/>
                      <a:gd name="T17" fmla="*/ 941 h 1043"/>
                      <a:gd name="T18" fmla="*/ 120 w 664"/>
                      <a:gd name="T19" fmla="*/ 964 h 1043"/>
                      <a:gd name="T20" fmla="*/ 138 w 664"/>
                      <a:gd name="T21" fmla="*/ 989 h 1043"/>
                      <a:gd name="T22" fmla="*/ 140 w 664"/>
                      <a:gd name="T23" fmla="*/ 989 h 1043"/>
                      <a:gd name="T24" fmla="*/ 140 w 664"/>
                      <a:gd name="T25" fmla="*/ 997 h 1043"/>
                      <a:gd name="T26" fmla="*/ 185 w 664"/>
                      <a:gd name="T27" fmla="*/ 1043 h 1043"/>
                      <a:gd name="T28" fmla="*/ 478 w 664"/>
                      <a:gd name="T29" fmla="*/ 1043 h 1043"/>
                      <a:gd name="T30" fmla="*/ 523 w 664"/>
                      <a:gd name="T31" fmla="*/ 1005 h 1043"/>
                      <a:gd name="T32" fmla="*/ 523 w 664"/>
                      <a:gd name="T33" fmla="*/ 1005 h 1043"/>
                      <a:gd name="T34" fmla="*/ 544 w 664"/>
                      <a:gd name="T35" fmla="*/ 983 h 1043"/>
                      <a:gd name="T36" fmla="*/ 525 w 664"/>
                      <a:gd name="T37" fmla="*/ 958 h 1043"/>
                      <a:gd name="T38" fmla="*/ 524 w 664"/>
                      <a:gd name="T39" fmla="*/ 958 h 1043"/>
                      <a:gd name="T40" fmla="*/ 525 w 664"/>
                      <a:gd name="T41" fmla="*/ 931 h 1043"/>
                      <a:gd name="T42" fmla="*/ 544 w 664"/>
                      <a:gd name="T43" fmla="*/ 909 h 1043"/>
                      <a:gd name="T44" fmla="*/ 527 w 664"/>
                      <a:gd name="T45" fmla="*/ 884 h 1043"/>
                      <a:gd name="T46" fmla="*/ 529 w 664"/>
                      <a:gd name="T47" fmla="*/ 857 h 1043"/>
                      <a:gd name="T48" fmla="*/ 544 w 664"/>
                      <a:gd name="T49" fmla="*/ 835 h 1043"/>
                      <a:gd name="T50" fmla="*/ 532 w 664"/>
                      <a:gd name="T51" fmla="*/ 812 h 1043"/>
                      <a:gd name="T52" fmla="*/ 664 w 664"/>
                      <a:gd name="T53" fmla="*/ 332 h 1043"/>
                      <a:gd name="T54" fmla="*/ 332 w 664"/>
                      <a:gd name="T55" fmla="*/ 0 h 1043"/>
                      <a:gd name="T56" fmla="*/ 332 w 664"/>
                      <a:gd name="T57" fmla="*/ 0 h 1043"/>
                      <a:gd name="T58" fmla="*/ 332 w 664"/>
                      <a:gd name="T59" fmla="*/ 56 h 1043"/>
                      <a:gd name="T60" fmla="*/ 457 w 664"/>
                      <a:gd name="T61" fmla="*/ 87 h 1043"/>
                      <a:gd name="T62" fmla="*/ 362 w 664"/>
                      <a:gd name="T63" fmla="*/ 73 h 1043"/>
                      <a:gd name="T64" fmla="*/ 90 w 664"/>
                      <a:gd name="T65" fmla="*/ 215 h 1043"/>
                      <a:gd name="T66" fmla="*/ 332 w 664"/>
                      <a:gd name="T67" fmla="*/ 56 h 10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4" h="1043">
                        <a:moveTo>
                          <a:pt x="332" y="0"/>
                        </a:moveTo>
                        <a:cubicBezTo>
                          <a:pt x="149" y="0"/>
                          <a:pt x="0" y="149"/>
                          <a:pt x="0" y="332"/>
                        </a:cubicBezTo>
                        <a:cubicBezTo>
                          <a:pt x="0" y="527"/>
                          <a:pt x="98" y="511"/>
                          <a:pt x="130" y="796"/>
                        </a:cubicBezTo>
                        <a:cubicBezTo>
                          <a:pt x="124" y="800"/>
                          <a:pt x="120" y="808"/>
                          <a:pt x="120" y="816"/>
                        </a:cubicBezTo>
                        <a:cubicBezTo>
                          <a:pt x="120" y="827"/>
                          <a:pt x="126" y="837"/>
                          <a:pt x="134" y="840"/>
                        </a:cubicBezTo>
                        <a:cubicBezTo>
                          <a:pt x="135" y="849"/>
                          <a:pt x="136" y="858"/>
                          <a:pt x="136" y="868"/>
                        </a:cubicBezTo>
                        <a:cubicBezTo>
                          <a:pt x="127" y="870"/>
                          <a:pt x="121" y="879"/>
                          <a:pt x="120" y="890"/>
                        </a:cubicBezTo>
                        <a:cubicBezTo>
                          <a:pt x="120" y="903"/>
                          <a:pt x="128" y="914"/>
                          <a:pt x="138" y="915"/>
                        </a:cubicBezTo>
                        <a:cubicBezTo>
                          <a:pt x="139" y="923"/>
                          <a:pt x="139" y="932"/>
                          <a:pt x="139" y="941"/>
                        </a:cubicBezTo>
                        <a:cubicBezTo>
                          <a:pt x="129" y="942"/>
                          <a:pt x="121" y="952"/>
                          <a:pt x="120" y="964"/>
                        </a:cubicBezTo>
                        <a:cubicBezTo>
                          <a:pt x="120" y="977"/>
                          <a:pt x="128" y="988"/>
                          <a:pt x="138" y="989"/>
                        </a:cubicBezTo>
                        <a:lnTo>
                          <a:pt x="140" y="989"/>
                        </a:lnTo>
                        <a:cubicBezTo>
                          <a:pt x="140" y="992"/>
                          <a:pt x="140" y="994"/>
                          <a:pt x="140" y="997"/>
                        </a:cubicBezTo>
                        <a:cubicBezTo>
                          <a:pt x="140" y="1023"/>
                          <a:pt x="160" y="1043"/>
                          <a:pt x="185" y="1043"/>
                        </a:cubicBezTo>
                        <a:lnTo>
                          <a:pt x="478" y="1043"/>
                        </a:lnTo>
                        <a:cubicBezTo>
                          <a:pt x="501" y="1043"/>
                          <a:pt x="519" y="1027"/>
                          <a:pt x="523" y="1005"/>
                        </a:cubicBezTo>
                        <a:lnTo>
                          <a:pt x="523" y="1005"/>
                        </a:lnTo>
                        <a:cubicBezTo>
                          <a:pt x="534" y="1006"/>
                          <a:pt x="543" y="996"/>
                          <a:pt x="544" y="983"/>
                        </a:cubicBezTo>
                        <a:cubicBezTo>
                          <a:pt x="544" y="969"/>
                          <a:pt x="536" y="959"/>
                          <a:pt x="525" y="958"/>
                        </a:cubicBezTo>
                        <a:lnTo>
                          <a:pt x="524" y="958"/>
                        </a:lnTo>
                        <a:cubicBezTo>
                          <a:pt x="525" y="949"/>
                          <a:pt x="525" y="940"/>
                          <a:pt x="525" y="931"/>
                        </a:cubicBezTo>
                        <a:cubicBezTo>
                          <a:pt x="535" y="931"/>
                          <a:pt x="543" y="921"/>
                          <a:pt x="544" y="909"/>
                        </a:cubicBezTo>
                        <a:cubicBezTo>
                          <a:pt x="544" y="896"/>
                          <a:pt x="537" y="886"/>
                          <a:pt x="527" y="884"/>
                        </a:cubicBezTo>
                        <a:cubicBezTo>
                          <a:pt x="527" y="875"/>
                          <a:pt x="528" y="866"/>
                          <a:pt x="529" y="857"/>
                        </a:cubicBezTo>
                        <a:cubicBezTo>
                          <a:pt x="537" y="854"/>
                          <a:pt x="543" y="845"/>
                          <a:pt x="544" y="835"/>
                        </a:cubicBezTo>
                        <a:cubicBezTo>
                          <a:pt x="544" y="824"/>
                          <a:pt x="539" y="816"/>
                          <a:pt x="532" y="812"/>
                        </a:cubicBezTo>
                        <a:cubicBezTo>
                          <a:pt x="562" y="510"/>
                          <a:pt x="664" y="530"/>
                          <a:pt x="664" y="332"/>
                        </a:cubicBezTo>
                        <a:cubicBezTo>
                          <a:pt x="664" y="149"/>
                          <a:pt x="515" y="0"/>
                          <a:pt x="332" y="0"/>
                        </a:cubicBezTo>
                        <a:lnTo>
                          <a:pt x="332" y="0"/>
                        </a:lnTo>
                        <a:close/>
                        <a:moveTo>
                          <a:pt x="332" y="56"/>
                        </a:moveTo>
                        <a:cubicBezTo>
                          <a:pt x="377" y="56"/>
                          <a:pt x="420" y="67"/>
                          <a:pt x="457" y="87"/>
                        </a:cubicBezTo>
                        <a:cubicBezTo>
                          <a:pt x="427" y="78"/>
                          <a:pt x="395" y="73"/>
                          <a:pt x="362" y="73"/>
                        </a:cubicBezTo>
                        <a:cubicBezTo>
                          <a:pt x="249" y="73"/>
                          <a:pt x="150" y="130"/>
                          <a:pt x="90" y="215"/>
                        </a:cubicBezTo>
                        <a:cubicBezTo>
                          <a:pt x="130" y="121"/>
                          <a:pt x="223" y="56"/>
                          <a:pt x="33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1853691" y="3701788"/>
                    <a:ext cx="43719" cy="68922"/>
                  </a:xfrm>
                  <a:custGeom>
                    <a:avLst/>
                    <a:gdLst>
                      <a:gd name="T0" fmla="*/ 332 w 664"/>
                      <a:gd name="T1" fmla="*/ 0 h 1042"/>
                      <a:gd name="T2" fmla="*/ 0 w 664"/>
                      <a:gd name="T3" fmla="*/ 710 h 1042"/>
                      <a:gd name="T4" fmla="*/ 332 w 664"/>
                      <a:gd name="T5" fmla="*/ 1042 h 1042"/>
                      <a:gd name="T6" fmla="*/ 664 w 664"/>
                      <a:gd name="T7" fmla="*/ 710 h 1042"/>
                      <a:gd name="T8" fmla="*/ 332 w 664"/>
                      <a:gd name="T9" fmla="*/ 0 h 1042"/>
                      <a:gd name="T10" fmla="*/ 550 w 664"/>
                      <a:gd name="T11" fmla="*/ 598 h 1042"/>
                      <a:gd name="T12" fmla="*/ 575 w 664"/>
                      <a:gd name="T13" fmla="*/ 696 h 1042"/>
                      <a:gd name="T14" fmla="*/ 342 w 664"/>
                      <a:gd name="T15" fmla="*/ 929 h 1042"/>
                      <a:gd name="T16" fmla="*/ 342 w 664"/>
                      <a:gd name="T17" fmla="*/ 929 h 1042"/>
                      <a:gd name="T18" fmla="*/ 557 w 664"/>
                      <a:gd name="T19" fmla="*/ 647 h 1042"/>
                      <a:gd name="T20" fmla="*/ 550 w 664"/>
                      <a:gd name="T21" fmla="*/ 598 h 1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64" h="1042">
                        <a:moveTo>
                          <a:pt x="332" y="0"/>
                        </a:moveTo>
                        <a:cubicBezTo>
                          <a:pt x="273" y="219"/>
                          <a:pt x="0" y="527"/>
                          <a:pt x="0" y="710"/>
                        </a:cubicBezTo>
                        <a:cubicBezTo>
                          <a:pt x="0" y="893"/>
                          <a:pt x="149" y="1042"/>
                          <a:pt x="332" y="1042"/>
                        </a:cubicBezTo>
                        <a:cubicBezTo>
                          <a:pt x="515" y="1042"/>
                          <a:pt x="664" y="893"/>
                          <a:pt x="664" y="710"/>
                        </a:cubicBezTo>
                        <a:cubicBezTo>
                          <a:pt x="664" y="527"/>
                          <a:pt x="390" y="218"/>
                          <a:pt x="332" y="0"/>
                        </a:cubicBezTo>
                        <a:close/>
                        <a:moveTo>
                          <a:pt x="550" y="598"/>
                        </a:moveTo>
                        <a:cubicBezTo>
                          <a:pt x="566" y="634"/>
                          <a:pt x="575" y="667"/>
                          <a:pt x="575" y="696"/>
                        </a:cubicBezTo>
                        <a:cubicBezTo>
                          <a:pt x="575" y="824"/>
                          <a:pt x="471" y="929"/>
                          <a:pt x="342" y="929"/>
                        </a:cubicBezTo>
                        <a:cubicBezTo>
                          <a:pt x="342" y="929"/>
                          <a:pt x="342" y="929"/>
                          <a:pt x="342" y="929"/>
                        </a:cubicBezTo>
                        <a:cubicBezTo>
                          <a:pt x="466" y="895"/>
                          <a:pt x="557" y="781"/>
                          <a:pt x="557" y="647"/>
                        </a:cubicBezTo>
                        <a:cubicBezTo>
                          <a:pt x="557" y="632"/>
                          <a:pt x="554" y="615"/>
                          <a:pt x="550" y="5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6" name="Group 165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  <a:grpFill/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7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2005044" y="3961486"/>
                <a:ext cx="285544" cy="181338"/>
                <a:chOff x="1699516" y="3961486"/>
                <a:chExt cx="285544" cy="181338"/>
              </a:xfrm>
              <a:grpFill/>
            </p:grpSpPr>
            <p:sp>
              <p:nvSpPr>
                <p:cNvPr id="169" name="Freeform 168"/>
                <p:cNvSpPr>
                  <a:spLocks/>
                </p:cNvSpPr>
                <p:nvPr/>
              </p:nvSpPr>
              <p:spPr bwMode="auto">
                <a:xfrm>
                  <a:off x="1699516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35"/>
                <p:cNvSpPr>
                  <a:spLocks noEditPoints="1"/>
                </p:cNvSpPr>
                <p:nvPr/>
              </p:nvSpPr>
              <p:spPr bwMode="auto">
                <a:xfrm>
                  <a:off x="1822440" y="3992789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8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381527" y="2406360"/>
            <a:ext cx="2692653" cy="1283236"/>
            <a:chOff x="421302" y="2896131"/>
            <a:chExt cx="2692653" cy="1283236"/>
          </a:xfrm>
        </p:grpSpPr>
        <p:grpSp>
          <p:nvGrpSpPr>
            <p:cNvPr id="115" name="Group 114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190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186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33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18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6" name="Group 115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25" name="Freeform 124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23" name="Freeform 122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9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421302" y="2896131"/>
            <a:ext cx="2692653" cy="1283236"/>
            <a:chOff x="421302" y="2896131"/>
            <a:chExt cx="2692653" cy="1283236"/>
          </a:xfrm>
        </p:grpSpPr>
        <p:grpSp>
          <p:nvGrpSpPr>
            <p:cNvPr id="150" name="Group 149"/>
            <p:cNvGrpSpPr/>
            <p:nvPr/>
          </p:nvGrpSpPr>
          <p:grpSpPr>
            <a:xfrm>
              <a:off x="421302" y="2896131"/>
              <a:ext cx="2648379" cy="590169"/>
              <a:chOff x="421302" y="2896131"/>
              <a:chExt cx="2648379" cy="590169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188552" y="2896131"/>
                <a:ext cx="881129" cy="590169"/>
                <a:chOff x="7467871" y="4559066"/>
                <a:chExt cx="2394514" cy="1603815"/>
              </a:xfrm>
            </p:grpSpPr>
            <p:sp>
              <p:nvSpPr>
                <p:cNvPr id="221" name="Freeform 220"/>
                <p:cNvSpPr/>
                <p:nvPr/>
              </p:nvSpPr>
              <p:spPr>
                <a:xfrm>
                  <a:off x="7467871" y="4559066"/>
                  <a:ext cx="2394514" cy="1603815"/>
                </a:xfrm>
                <a:custGeom>
                  <a:avLst/>
                  <a:gdLst>
                    <a:gd name="connsiteX0" fmla="*/ 3729752 w 5248014"/>
                    <a:gd name="connsiteY0" fmla="*/ 3101057 h 3515054"/>
                    <a:gd name="connsiteX1" fmla="*/ 3645422 w 5248014"/>
                    <a:gd name="connsiteY1" fmla="*/ 3185387 h 3515054"/>
                    <a:gd name="connsiteX2" fmla="*/ 3729752 w 5248014"/>
                    <a:gd name="connsiteY2" fmla="*/ 3269717 h 3515054"/>
                    <a:gd name="connsiteX3" fmla="*/ 3814082 w 5248014"/>
                    <a:gd name="connsiteY3" fmla="*/ 3185387 h 3515054"/>
                    <a:gd name="connsiteX4" fmla="*/ 3729752 w 5248014"/>
                    <a:gd name="connsiteY4" fmla="*/ 3101057 h 3515054"/>
                    <a:gd name="connsiteX5" fmla="*/ 215027 w 5248014"/>
                    <a:gd name="connsiteY5" fmla="*/ 3101057 h 3515054"/>
                    <a:gd name="connsiteX6" fmla="*/ 130697 w 5248014"/>
                    <a:gd name="connsiteY6" fmla="*/ 3185387 h 3515054"/>
                    <a:gd name="connsiteX7" fmla="*/ 215027 w 5248014"/>
                    <a:gd name="connsiteY7" fmla="*/ 3269717 h 3515054"/>
                    <a:gd name="connsiteX8" fmla="*/ 299357 w 5248014"/>
                    <a:gd name="connsiteY8" fmla="*/ 3185387 h 3515054"/>
                    <a:gd name="connsiteX9" fmla="*/ 215027 w 5248014"/>
                    <a:gd name="connsiteY9" fmla="*/ 3101057 h 3515054"/>
                    <a:gd name="connsiteX10" fmla="*/ 3729752 w 5248014"/>
                    <a:gd name="connsiteY10" fmla="*/ 129257 h 3515054"/>
                    <a:gd name="connsiteX11" fmla="*/ 3645422 w 5248014"/>
                    <a:gd name="connsiteY11" fmla="*/ 213587 h 3515054"/>
                    <a:gd name="connsiteX12" fmla="*/ 3729752 w 5248014"/>
                    <a:gd name="connsiteY12" fmla="*/ 297917 h 3515054"/>
                    <a:gd name="connsiteX13" fmla="*/ 3814082 w 5248014"/>
                    <a:gd name="connsiteY13" fmla="*/ 213587 h 3515054"/>
                    <a:gd name="connsiteX14" fmla="*/ 3729752 w 5248014"/>
                    <a:gd name="connsiteY14" fmla="*/ 129257 h 3515054"/>
                    <a:gd name="connsiteX15" fmla="*/ 215027 w 5248014"/>
                    <a:gd name="connsiteY15" fmla="*/ 129257 h 3515054"/>
                    <a:gd name="connsiteX16" fmla="*/ 130697 w 5248014"/>
                    <a:gd name="connsiteY16" fmla="*/ 213587 h 3515054"/>
                    <a:gd name="connsiteX17" fmla="*/ 215027 w 5248014"/>
                    <a:gd name="connsiteY17" fmla="*/ 297917 h 3515054"/>
                    <a:gd name="connsiteX18" fmla="*/ 299357 w 5248014"/>
                    <a:gd name="connsiteY18" fmla="*/ 213587 h 3515054"/>
                    <a:gd name="connsiteX19" fmla="*/ 215027 w 5248014"/>
                    <a:gd name="connsiteY19" fmla="*/ 129257 h 3515054"/>
                    <a:gd name="connsiteX20" fmla="*/ 169765 w 5248014"/>
                    <a:gd name="connsiteY20" fmla="*/ 0 h 3515054"/>
                    <a:gd name="connsiteX21" fmla="*/ 4982689 w 5248014"/>
                    <a:gd name="connsiteY21" fmla="*/ 0 h 3515054"/>
                    <a:gd name="connsiteX22" fmla="*/ 5152454 w 5248014"/>
                    <a:gd name="connsiteY22" fmla="*/ 169765 h 3515054"/>
                    <a:gd name="connsiteX23" fmla="*/ 5152454 w 5248014"/>
                    <a:gd name="connsiteY23" fmla="*/ 208825 h 3515054"/>
                    <a:gd name="connsiteX24" fmla="*/ 5208546 w 5248014"/>
                    <a:gd name="connsiteY24" fmla="*/ 208825 h 3515054"/>
                    <a:gd name="connsiteX25" fmla="*/ 5208546 w 5248014"/>
                    <a:gd name="connsiteY25" fmla="*/ 868574 h 3515054"/>
                    <a:gd name="connsiteX26" fmla="*/ 5152454 w 5248014"/>
                    <a:gd name="connsiteY26" fmla="*/ 868574 h 3515054"/>
                    <a:gd name="connsiteX27" fmla="*/ 5152454 w 5248014"/>
                    <a:gd name="connsiteY27" fmla="*/ 1299478 h 3515054"/>
                    <a:gd name="connsiteX28" fmla="*/ 5208546 w 5248014"/>
                    <a:gd name="connsiteY28" fmla="*/ 1299478 h 3515054"/>
                    <a:gd name="connsiteX29" fmla="*/ 5208546 w 5248014"/>
                    <a:gd name="connsiteY29" fmla="*/ 1959227 h 3515054"/>
                    <a:gd name="connsiteX30" fmla="*/ 5152454 w 5248014"/>
                    <a:gd name="connsiteY30" fmla="*/ 1959227 h 3515054"/>
                    <a:gd name="connsiteX31" fmla="*/ 5152454 w 5248014"/>
                    <a:gd name="connsiteY31" fmla="*/ 2366574 h 3515054"/>
                    <a:gd name="connsiteX32" fmla="*/ 5248014 w 5248014"/>
                    <a:gd name="connsiteY32" fmla="*/ 2366574 h 3515054"/>
                    <a:gd name="connsiteX33" fmla="*/ 5248014 w 5248014"/>
                    <a:gd name="connsiteY33" fmla="*/ 3146496 h 3515054"/>
                    <a:gd name="connsiteX34" fmla="*/ 5152454 w 5248014"/>
                    <a:gd name="connsiteY34" fmla="*/ 3146496 h 3515054"/>
                    <a:gd name="connsiteX35" fmla="*/ 5152454 w 5248014"/>
                    <a:gd name="connsiteY35" fmla="*/ 3226209 h 3515054"/>
                    <a:gd name="connsiteX36" fmla="*/ 4982689 w 5248014"/>
                    <a:gd name="connsiteY36" fmla="*/ 3395974 h 3515054"/>
                    <a:gd name="connsiteX37" fmla="*/ 3450994 w 5248014"/>
                    <a:gd name="connsiteY37" fmla="*/ 3395974 h 3515054"/>
                    <a:gd name="connsiteX38" fmla="*/ 3450994 w 5248014"/>
                    <a:gd name="connsiteY38" fmla="*/ 3515054 h 3515054"/>
                    <a:gd name="connsiteX39" fmla="*/ 3044995 w 5248014"/>
                    <a:gd name="connsiteY39" fmla="*/ 3515054 h 3515054"/>
                    <a:gd name="connsiteX40" fmla="*/ 3044995 w 5248014"/>
                    <a:gd name="connsiteY40" fmla="*/ 3395974 h 3515054"/>
                    <a:gd name="connsiteX41" fmla="*/ 2427983 w 5248014"/>
                    <a:gd name="connsiteY41" fmla="*/ 3395974 h 3515054"/>
                    <a:gd name="connsiteX42" fmla="*/ 2427983 w 5248014"/>
                    <a:gd name="connsiteY42" fmla="*/ 3515054 h 3515054"/>
                    <a:gd name="connsiteX43" fmla="*/ 1445037 w 5248014"/>
                    <a:gd name="connsiteY43" fmla="*/ 3515054 h 3515054"/>
                    <a:gd name="connsiteX44" fmla="*/ 1445037 w 5248014"/>
                    <a:gd name="connsiteY44" fmla="*/ 3395974 h 3515054"/>
                    <a:gd name="connsiteX45" fmla="*/ 811998 w 5248014"/>
                    <a:gd name="connsiteY45" fmla="*/ 3395974 h 3515054"/>
                    <a:gd name="connsiteX46" fmla="*/ 811998 w 5248014"/>
                    <a:gd name="connsiteY46" fmla="*/ 3456336 h 3515054"/>
                    <a:gd name="connsiteX47" fmla="*/ 472202 w 5248014"/>
                    <a:gd name="connsiteY47" fmla="*/ 3456336 h 3515054"/>
                    <a:gd name="connsiteX48" fmla="*/ 472202 w 5248014"/>
                    <a:gd name="connsiteY48" fmla="*/ 3395974 h 3515054"/>
                    <a:gd name="connsiteX49" fmla="*/ 169765 w 5248014"/>
                    <a:gd name="connsiteY49" fmla="*/ 3395974 h 3515054"/>
                    <a:gd name="connsiteX50" fmla="*/ 0 w 5248014"/>
                    <a:gd name="connsiteY50" fmla="*/ 3226209 h 3515054"/>
                    <a:gd name="connsiteX51" fmla="*/ 0 w 5248014"/>
                    <a:gd name="connsiteY51" fmla="*/ 169765 h 3515054"/>
                    <a:gd name="connsiteX52" fmla="*/ 169765 w 5248014"/>
                    <a:gd name="connsiteY52" fmla="*/ 0 h 351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248014" h="3515054">
                      <a:moveTo>
                        <a:pt x="3729752" y="3101057"/>
                      </a:moveTo>
                      <a:cubicBezTo>
                        <a:pt x="3683178" y="3101057"/>
                        <a:pt x="3645422" y="3138813"/>
                        <a:pt x="3645422" y="3185387"/>
                      </a:cubicBezTo>
                      <a:cubicBezTo>
                        <a:pt x="3645422" y="3231961"/>
                        <a:pt x="3683178" y="3269717"/>
                        <a:pt x="3729752" y="3269717"/>
                      </a:cubicBezTo>
                      <a:cubicBezTo>
                        <a:pt x="3776326" y="3269717"/>
                        <a:pt x="3814082" y="3231961"/>
                        <a:pt x="3814082" y="3185387"/>
                      </a:cubicBezTo>
                      <a:cubicBezTo>
                        <a:pt x="3814082" y="3138813"/>
                        <a:pt x="3776326" y="3101057"/>
                        <a:pt x="3729752" y="3101057"/>
                      </a:cubicBezTo>
                      <a:close/>
                      <a:moveTo>
                        <a:pt x="215027" y="3101057"/>
                      </a:moveTo>
                      <a:cubicBezTo>
                        <a:pt x="168453" y="3101057"/>
                        <a:pt x="130697" y="3138813"/>
                        <a:pt x="130697" y="3185387"/>
                      </a:cubicBezTo>
                      <a:cubicBezTo>
                        <a:pt x="130697" y="3231961"/>
                        <a:pt x="168453" y="3269717"/>
                        <a:pt x="215027" y="3269717"/>
                      </a:cubicBezTo>
                      <a:cubicBezTo>
                        <a:pt x="261601" y="3269717"/>
                        <a:pt x="299357" y="3231961"/>
                        <a:pt x="299357" y="3185387"/>
                      </a:cubicBezTo>
                      <a:cubicBezTo>
                        <a:pt x="299357" y="3138813"/>
                        <a:pt x="261601" y="3101057"/>
                        <a:pt x="215027" y="3101057"/>
                      </a:cubicBezTo>
                      <a:close/>
                      <a:moveTo>
                        <a:pt x="3729752" y="129257"/>
                      </a:moveTo>
                      <a:cubicBezTo>
                        <a:pt x="3683178" y="129257"/>
                        <a:pt x="3645422" y="167013"/>
                        <a:pt x="3645422" y="213587"/>
                      </a:cubicBezTo>
                      <a:cubicBezTo>
                        <a:pt x="3645422" y="260161"/>
                        <a:pt x="3683178" y="297917"/>
                        <a:pt x="3729752" y="297917"/>
                      </a:cubicBezTo>
                      <a:cubicBezTo>
                        <a:pt x="3776326" y="297917"/>
                        <a:pt x="3814082" y="260161"/>
                        <a:pt x="3814082" y="213587"/>
                      </a:cubicBezTo>
                      <a:cubicBezTo>
                        <a:pt x="3814082" y="167013"/>
                        <a:pt x="3776326" y="129257"/>
                        <a:pt x="3729752" y="129257"/>
                      </a:cubicBezTo>
                      <a:close/>
                      <a:moveTo>
                        <a:pt x="215027" y="129257"/>
                      </a:moveTo>
                      <a:cubicBezTo>
                        <a:pt x="168453" y="129257"/>
                        <a:pt x="130697" y="167013"/>
                        <a:pt x="130697" y="213587"/>
                      </a:cubicBezTo>
                      <a:cubicBezTo>
                        <a:pt x="130697" y="260161"/>
                        <a:pt x="168453" y="297917"/>
                        <a:pt x="215027" y="297917"/>
                      </a:cubicBezTo>
                      <a:cubicBezTo>
                        <a:pt x="261601" y="297917"/>
                        <a:pt x="299357" y="260161"/>
                        <a:pt x="299357" y="213587"/>
                      </a:cubicBezTo>
                      <a:cubicBezTo>
                        <a:pt x="299357" y="167013"/>
                        <a:pt x="261601" y="129257"/>
                        <a:pt x="215027" y="129257"/>
                      </a:cubicBezTo>
                      <a:close/>
                      <a:moveTo>
                        <a:pt x="169765" y="0"/>
                      </a:moveTo>
                      <a:lnTo>
                        <a:pt x="4982689" y="0"/>
                      </a:lnTo>
                      <a:cubicBezTo>
                        <a:pt x="5076448" y="0"/>
                        <a:pt x="5152454" y="76006"/>
                        <a:pt x="5152454" y="169765"/>
                      </a:cubicBezTo>
                      <a:lnTo>
                        <a:pt x="5152454" y="208825"/>
                      </a:lnTo>
                      <a:lnTo>
                        <a:pt x="5208546" y="208825"/>
                      </a:lnTo>
                      <a:lnTo>
                        <a:pt x="5208546" y="868574"/>
                      </a:lnTo>
                      <a:lnTo>
                        <a:pt x="5152454" y="868574"/>
                      </a:lnTo>
                      <a:lnTo>
                        <a:pt x="5152454" y="1299478"/>
                      </a:lnTo>
                      <a:lnTo>
                        <a:pt x="5208546" y="1299478"/>
                      </a:lnTo>
                      <a:lnTo>
                        <a:pt x="5208546" y="1959227"/>
                      </a:lnTo>
                      <a:lnTo>
                        <a:pt x="5152454" y="1959227"/>
                      </a:lnTo>
                      <a:lnTo>
                        <a:pt x="5152454" y="2366574"/>
                      </a:lnTo>
                      <a:lnTo>
                        <a:pt x="5248014" y="2366574"/>
                      </a:lnTo>
                      <a:lnTo>
                        <a:pt x="5248014" y="3146496"/>
                      </a:lnTo>
                      <a:lnTo>
                        <a:pt x="5152454" y="3146496"/>
                      </a:lnTo>
                      <a:lnTo>
                        <a:pt x="5152454" y="3226209"/>
                      </a:lnTo>
                      <a:cubicBezTo>
                        <a:pt x="5152454" y="3319968"/>
                        <a:pt x="5076448" y="3395974"/>
                        <a:pt x="4982689" y="3395974"/>
                      </a:cubicBezTo>
                      <a:lnTo>
                        <a:pt x="3450994" y="3395974"/>
                      </a:lnTo>
                      <a:lnTo>
                        <a:pt x="3450994" y="3515054"/>
                      </a:lnTo>
                      <a:lnTo>
                        <a:pt x="3044995" y="3515054"/>
                      </a:lnTo>
                      <a:lnTo>
                        <a:pt x="3044995" y="3395974"/>
                      </a:lnTo>
                      <a:lnTo>
                        <a:pt x="2427983" y="3395974"/>
                      </a:lnTo>
                      <a:lnTo>
                        <a:pt x="2427983" y="3515054"/>
                      </a:lnTo>
                      <a:lnTo>
                        <a:pt x="1445037" y="3515054"/>
                      </a:lnTo>
                      <a:lnTo>
                        <a:pt x="1445037" y="3395974"/>
                      </a:lnTo>
                      <a:lnTo>
                        <a:pt x="811998" y="3395974"/>
                      </a:lnTo>
                      <a:lnTo>
                        <a:pt x="811998" y="3456336"/>
                      </a:lnTo>
                      <a:lnTo>
                        <a:pt x="472202" y="3456336"/>
                      </a:lnTo>
                      <a:lnTo>
                        <a:pt x="472202" y="3395974"/>
                      </a:lnTo>
                      <a:lnTo>
                        <a:pt x="169765" y="3395974"/>
                      </a:lnTo>
                      <a:cubicBezTo>
                        <a:pt x="76006" y="3395974"/>
                        <a:pt x="0" y="3319968"/>
                        <a:pt x="0" y="3226209"/>
                      </a:cubicBezTo>
                      <a:lnTo>
                        <a:pt x="0" y="169765"/>
                      </a:lnTo>
                      <a:cubicBezTo>
                        <a:pt x="0" y="76006"/>
                        <a:pt x="76006" y="0"/>
                        <a:pt x="169765" y="0"/>
                      </a:cubicBezTo>
                      <a:close/>
                    </a:path>
                  </a:pathLst>
                </a:custGeom>
                <a:solidFill>
                  <a:srgbClr val="007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2" name="Raspberry Pi Logo Color"/>
                <p:cNvGrpSpPr>
                  <a:grpSpLocks noChangeAspect="1"/>
                </p:cNvGrpSpPr>
                <p:nvPr/>
              </p:nvGrpSpPr>
              <p:grpSpPr>
                <a:xfrm>
                  <a:off x="8191500" y="4799013"/>
                  <a:ext cx="947738" cy="1111250"/>
                  <a:chOff x="8191500" y="4799013"/>
                  <a:chExt cx="947738" cy="1111250"/>
                </a:xfrm>
              </p:grpSpPr>
              <p:sp>
                <p:nvSpPr>
                  <p:cNvPr id="223" name="Freeform 821"/>
                  <p:cNvSpPr>
                    <a:spLocks/>
                  </p:cNvSpPr>
                  <p:nvPr/>
                </p:nvSpPr>
                <p:spPr bwMode="auto">
                  <a:xfrm>
                    <a:off x="8191500" y="4799013"/>
                    <a:ext cx="947738" cy="1111250"/>
                  </a:xfrm>
                  <a:custGeom>
                    <a:avLst/>
                    <a:gdLst>
                      <a:gd name="T0" fmla="*/ 2383 w 8192"/>
                      <a:gd name="T1" fmla="*/ 69 h 9612"/>
                      <a:gd name="T2" fmla="*/ 2224 w 8192"/>
                      <a:gd name="T3" fmla="*/ 135 h 9612"/>
                      <a:gd name="T4" fmla="*/ 1814 w 8192"/>
                      <a:gd name="T5" fmla="*/ 173 h 9612"/>
                      <a:gd name="T6" fmla="*/ 1510 w 8192"/>
                      <a:gd name="T7" fmla="*/ 260 h 9612"/>
                      <a:gd name="T8" fmla="*/ 1066 w 8192"/>
                      <a:gd name="T9" fmla="*/ 405 h 9612"/>
                      <a:gd name="T10" fmla="*/ 763 w 8192"/>
                      <a:gd name="T11" fmla="*/ 800 h 9612"/>
                      <a:gd name="T12" fmla="*/ 782 w 8192"/>
                      <a:gd name="T13" fmla="*/ 1191 h 9612"/>
                      <a:gd name="T14" fmla="*/ 888 w 8192"/>
                      <a:gd name="T15" fmla="*/ 1552 h 9612"/>
                      <a:gd name="T16" fmla="*/ 1038 w 8192"/>
                      <a:gd name="T17" fmla="*/ 1890 h 9612"/>
                      <a:gd name="T18" fmla="*/ 1288 w 8192"/>
                      <a:gd name="T19" fmla="*/ 2256 h 9612"/>
                      <a:gd name="T20" fmla="*/ 1602 w 8192"/>
                      <a:gd name="T21" fmla="*/ 2550 h 9612"/>
                      <a:gd name="T22" fmla="*/ 1925 w 8192"/>
                      <a:gd name="T23" fmla="*/ 2796 h 9612"/>
                      <a:gd name="T24" fmla="*/ 1071 w 8192"/>
                      <a:gd name="T25" fmla="*/ 4281 h 9612"/>
                      <a:gd name="T26" fmla="*/ 1004 w 8192"/>
                      <a:gd name="T27" fmla="*/ 4402 h 9612"/>
                      <a:gd name="T28" fmla="*/ 744 w 8192"/>
                      <a:gd name="T29" fmla="*/ 6595 h 9612"/>
                      <a:gd name="T30" fmla="*/ 946 w 8192"/>
                      <a:gd name="T31" fmla="*/ 7256 h 9612"/>
                      <a:gd name="T32" fmla="*/ 1949 w 8192"/>
                      <a:gd name="T33" fmla="*/ 8538 h 9612"/>
                      <a:gd name="T34" fmla="*/ 2908 w 8192"/>
                      <a:gd name="T35" fmla="*/ 9083 h 9612"/>
                      <a:gd name="T36" fmla="*/ 4087 w 8192"/>
                      <a:gd name="T37" fmla="*/ 9612 h 9612"/>
                      <a:gd name="T38" fmla="*/ 4105 w 8192"/>
                      <a:gd name="T39" fmla="*/ 9612 h 9612"/>
                      <a:gd name="T40" fmla="*/ 5284 w 8192"/>
                      <a:gd name="T41" fmla="*/ 9083 h 9612"/>
                      <a:gd name="T42" fmla="*/ 6244 w 8192"/>
                      <a:gd name="T43" fmla="*/ 8538 h 9612"/>
                      <a:gd name="T44" fmla="*/ 7246 w 8192"/>
                      <a:gd name="T45" fmla="*/ 7256 h 9612"/>
                      <a:gd name="T46" fmla="*/ 7449 w 8192"/>
                      <a:gd name="T47" fmla="*/ 6595 h 9612"/>
                      <a:gd name="T48" fmla="*/ 7189 w 8192"/>
                      <a:gd name="T49" fmla="*/ 4402 h 9612"/>
                      <a:gd name="T50" fmla="*/ 7121 w 8192"/>
                      <a:gd name="T51" fmla="*/ 4281 h 9612"/>
                      <a:gd name="T52" fmla="*/ 6268 w 8192"/>
                      <a:gd name="T53" fmla="*/ 2796 h 9612"/>
                      <a:gd name="T54" fmla="*/ 6591 w 8192"/>
                      <a:gd name="T55" fmla="*/ 2550 h 9612"/>
                      <a:gd name="T56" fmla="*/ 6904 w 8192"/>
                      <a:gd name="T57" fmla="*/ 2256 h 9612"/>
                      <a:gd name="T58" fmla="*/ 7155 w 8192"/>
                      <a:gd name="T59" fmla="*/ 1890 h 9612"/>
                      <a:gd name="T60" fmla="*/ 7304 w 8192"/>
                      <a:gd name="T61" fmla="*/ 1552 h 9612"/>
                      <a:gd name="T62" fmla="*/ 7410 w 8192"/>
                      <a:gd name="T63" fmla="*/ 1191 h 9612"/>
                      <a:gd name="T64" fmla="*/ 7430 w 8192"/>
                      <a:gd name="T65" fmla="*/ 800 h 9612"/>
                      <a:gd name="T66" fmla="*/ 7126 w 8192"/>
                      <a:gd name="T67" fmla="*/ 405 h 9612"/>
                      <a:gd name="T68" fmla="*/ 6682 w 8192"/>
                      <a:gd name="T69" fmla="*/ 260 h 9612"/>
                      <a:gd name="T70" fmla="*/ 6379 w 8192"/>
                      <a:gd name="T71" fmla="*/ 173 h 9612"/>
                      <a:gd name="T72" fmla="*/ 5969 w 8192"/>
                      <a:gd name="T73" fmla="*/ 135 h 9612"/>
                      <a:gd name="T74" fmla="*/ 5554 w 8192"/>
                      <a:gd name="T75" fmla="*/ 149 h 9612"/>
                      <a:gd name="T76" fmla="*/ 5197 w 8192"/>
                      <a:gd name="T77" fmla="*/ 212 h 9612"/>
                      <a:gd name="T78" fmla="*/ 4794 w 8192"/>
                      <a:gd name="T79" fmla="*/ 378 h 9612"/>
                      <a:gd name="T80" fmla="*/ 4667 w 8192"/>
                      <a:gd name="T81" fmla="*/ 376 h 9612"/>
                      <a:gd name="T82" fmla="*/ 4096 w 8192"/>
                      <a:gd name="T83" fmla="*/ 1197 h 9612"/>
                      <a:gd name="T84" fmla="*/ 3525 w 8192"/>
                      <a:gd name="T85" fmla="*/ 376 h 9612"/>
                      <a:gd name="T86" fmla="*/ 3399 w 8192"/>
                      <a:gd name="T87" fmla="*/ 378 h 9612"/>
                      <a:gd name="T88" fmla="*/ 2995 w 8192"/>
                      <a:gd name="T89" fmla="*/ 212 h 9612"/>
                      <a:gd name="T90" fmla="*/ 2638 w 8192"/>
                      <a:gd name="T91" fmla="*/ 149 h 9612"/>
                      <a:gd name="T92" fmla="*/ 2383 w 8192"/>
                      <a:gd name="T93" fmla="*/ 69 h 96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192" h="9612">
                        <a:moveTo>
                          <a:pt x="2383" y="69"/>
                        </a:moveTo>
                        <a:cubicBezTo>
                          <a:pt x="2334" y="71"/>
                          <a:pt x="2282" y="88"/>
                          <a:pt x="2224" y="135"/>
                        </a:cubicBezTo>
                        <a:cubicBezTo>
                          <a:pt x="2079" y="79"/>
                          <a:pt x="1939" y="60"/>
                          <a:pt x="1814" y="173"/>
                        </a:cubicBezTo>
                        <a:cubicBezTo>
                          <a:pt x="1621" y="148"/>
                          <a:pt x="1558" y="200"/>
                          <a:pt x="1510" y="260"/>
                        </a:cubicBezTo>
                        <a:cubicBezTo>
                          <a:pt x="1468" y="259"/>
                          <a:pt x="1193" y="217"/>
                          <a:pt x="1066" y="405"/>
                        </a:cubicBezTo>
                        <a:cubicBezTo>
                          <a:pt x="749" y="367"/>
                          <a:pt x="649" y="591"/>
                          <a:pt x="763" y="800"/>
                        </a:cubicBezTo>
                        <a:cubicBezTo>
                          <a:pt x="698" y="901"/>
                          <a:pt x="631" y="1000"/>
                          <a:pt x="782" y="1191"/>
                        </a:cubicBezTo>
                        <a:cubicBezTo>
                          <a:pt x="729" y="1297"/>
                          <a:pt x="762" y="1413"/>
                          <a:pt x="888" y="1552"/>
                        </a:cubicBezTo>
                        <a:cubicBezTo>
                          <a:pt x="855" y="1702"/>
                          <a:pt x="920" y="1808"/>
                          <a:pt x="1038" y="1890"/>
                        </a:cubicBezTo>
                        <a:cubicBezTo>
                          <a:pt x="1016" y="2095"/>
                          <a:pt x="1225" y="2214"/>
                          <a:pt x="1288" y="2256"/>
                        </a:cubicBezTo>
                        <a:cubicBezTo>
                          <a:pt x="1312" y="2375"/>
                          <a:pt x="1362" y="2488"/>
                          <a:pt x="1602" y="2550"/>
                        </a:cubicBezTo>
                        <a:cubicBezTo>
                          <a:pt x="1641" y="2728"/>
                          <a:pt x="1785" y="2759"/>
                          <a:pt x="1925" y="2796"/>
                        </a:cubicBezTo>
                        <a:cubicBezTo>
                          <a:pt x="1464" y="3064"/>
                          <a:pt x="1069" y="3416"/>
                          <a:pt x="1071" y="4281"/>
                        </a:cubicBezTo>
                        <a:lnTo>
                          <a:pt x="1004" y="4402"/>
                        </a:lnTo>
                        <a:cubicBezTo>
                          <a:pt x="476" y="4723"/>
                          <a:pt x="0" y="5756"/>
                          <a:pt x="744" y="6595"/>
                        </a:cubicBezTo>
                        <a:cubicBezTo>
                          <a:pt x="792" y="6858"/>
                          <a:pt x="873" y="7047"/>
                          <a:pt x="946" y="7256"/>
                        </a:cubicBezTo>
                        <a:cubicBezTo>
                          <a:pt x="1054" y="8097"/>
                          <a:pt x="1762" y="8492"/>
                          <a:pt x="1949" y="8538"/>
                        </a:cubicBezTo>
                        <a:cubicBezTo>
                          <a:pt x="2222" y="8747"/>
                          <a:pt x="2514" y="8944"/>
                          <a:pt x="2908" y="9083"/>
                        </a:cubicBezTo>
                        <a:cubicBezTo>
                          <a:pt x="3280" y="9466"/>
                          <a:pt x="3682" y="9612"/>
                          <a:pt x="4087" y="9612"/>
                        </a:cubicBezTo>
                        <a:cubicBezTo>
                          <a:pt x="4093" y="9612"/>
                          <a:pt x="4099" y="9612"/>
                          <a:pt x="4105" y="9612"/>
                        </a:cubicBezTo>
                        <a:cubicBezTo>
                          <a:pt x="4510" y="9612"/>
                          <a:pt x="4913" y="9466"/>
                          <a:pt x="5284" y="9083"/>
                        </a:cubicBezTo>
                        <a:cubicBezTo>
                          <a:pt x="5679" y="8944"/>
                          <a:pt x="5970" y="8747"/>
                          <a:pt x="6244" y="8538"/>
                        </a:cubicBezTo>
                        <a:cubicBezTo>
                          <a:pt x="6430" y="8492"/>
                          <a:pt x="7138" y="8097"/>
                          <a:pt x="7246" y="7256"/>
                        </a:cubicBezTo>
                        <a:cubicBezTo>
                          <a:pt x="7319" y="7047"/>
                          <a:pt x="7400" y="6858"/>
                          <a:pt x="7449" y="6595"/>
                        </a:cubicBezTo>
                        <a:cubicBezTo>
                          <a:pt x="8192" y="5756"/>
                          <a:pt x="7717" y="4723"/>
                          <a:pt x="7189" y="4402"/>
                        </a:cubicBezTo>
                        <a:lnTo>
                          <a:pt x="7121" y="4281"/>
                        </a:lnTo>
                        <a:cubicBezTo>
                          <a:pt x="7124" y="3416"/>
                          <a:pt x="6728" y="3064"/>
                          <a:pt x="6268" y="2796"/>
                        </a:cubicBezTo>
                        <a:cubicBezTo>
                          <a:pt x="6407" y="2759"/>
                          <a:pt x="6551" y="2728"/>
                          <a:pt x="6591" y="2550"/>
                        </a:cubicBezTo>
                        <a:cubicBezTo>
                          <a:pt x="6830" y="2488"/>
                          <a:pt x="6880" y="2375"/>
                          <a:pt x="6904" y="2256"/>
                        </a:cubicBezTo>
                        <a:cubicBezTo>
                          <a:pt x="6967" y="2214"/>
                          <a:pt x="7177" y="2095"/>
                          <a:pt x="7155" y="1890"/>
                        </a:cubicBezTo>
                        <a:cubicBezTo>
                          <a:pt x="7272" y="1808"/>
                          <a:pt x="7338" y="1702"/>
                          <a:pt x="7304" y="1552"/>
                        </a:cubicBezTo>
                        <a:cubicBezTo>
                          <a:pt x="7431" y="1413"/>
                          <a:pt x="7464" y="1297"/>
                          <a:pt x="7410" y="1191"/>
                        </a:cubicBezTo>
                        <a:cubicBezTo>
                          <a:pt x="7562" y="1000"/>
                          <a:pt x="7495" y="901"/>
                          <a:pt x="7430" y="800"/>
                        </a:cubicBezTo>
                        <a:cubicBezTo>
                          <a:pt x="7543" y="591"/>
                          <a:pt x="7443" y="367"/>
                          <a:pt x="7126" y="405"/>
                        </a:cubicBezTo>
                        <a:cubicBezTo>
                          <a:pt x="7000" y="217"/>
                          <a:pt x="6725" y="259"/>
                          <a:pt x="6682" y="260"/>
                        </a:cubicBezTo>
                        <a:cubicBezTo>
                          <a:pt x="6635" y="200"/>
                          <a:pt x="6572" y="148"/>
                          <a:pt x="6379" y="173"/>
                        </a:cubicBezTo>
                        <a:cubicBezTo>
                          <a:pt x="6253" y="60"/>
                          <a:pt x="6113" y="79"/>
                          <a:pt x="5969" y="135"/>
                        </a:cubicBezTo>
                        <a:cubicBezTo>
                          <a:pt x="5797" y="0"/>
                          <a:pt x="5684" y="108"/>
                          <a:pt x="5554" y="149"/>
                        </a:cubicBezTo>
                        <a:cubicBezTo>
                          <a:pt x="5347" y="81"/>
                          <a:pt x="5299" y="174"/>
                          <a:pt x="5197" y="212"/>
                        </a:cubicBezTo>
                        <a:cubicBezTo>
                          <a:pt x="4971" y="164"/>
                          <a:pt x="4902" y="268"/>
                          <a:pt x="4794" y="378"/>
                        </a:cubicBezTo>
                        <a:lnTo>
                          <a:pt x="4667" y="376"/>
                        </a:lnTo>
                        <a:cubicBezTo>
                          <a:pt x="4326" y="577"/>
                          <a:pt x="4156" y="987"/>
                          <a:pt x="4096" y="1197"/>
                        </a:cubicBezTo>
                        <a:cubicBezTo>
                          <a:pt x="4036" y="987"/>
                          <a:pt x="3867" y="577"/>
                          <a:pt x="3525" y="376"/>
                        </a:cubicBezTo>
                        <a:lnTo>
                          <a:pt x="3399" y="378"/>
                        </a:lnTo>
                        <a:cubicBezTo>
                          <a:pt x="3290" y="268"/>
                          <a:pt x="3222" y="164"/>
                          <a:pt x="2995" y="212"/>
                        </a:cubicBezTo>
                        <a:cubicBezTo>
                          <a:pt x="2893" y="174"/>
                          <a:pt x="2846" y="81"/>
                          <a:pt x="2638" y="149"/>
                        </a:cubicBezTo>
                        <a:cubicBezTo>
                          <a:pt x="2553" y="122"/>
                          <a:pt x="2475" y="66"/>
                          <a:pt x="2383" y="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 822"/>
                  <p:cNvSpPr>
                    <a:spLocks/>
                  </p:cNvSpPr>
                  <p:nvPr/>
                </p:nvSpPr>
                <p:spPr bwMode="auto">
                  <a:xfrm>
                    <a:off x="8301038" y="4833938"/>
                    <a:ext cx="376238" cy="280988"/>
                  </a:xfrm>
                  <a:custGeom>
                    <a:avLst/>
                    <a:gdLst>
                      <a:gd name="T0" fmla="*/ 759 w 3258"/>
                      <a:gd name="T1" fmla="*/ 643 h 2429"/>
                      <a:gd name="T2" fmla="*/ 2480 w 3258"/>
                      <a:gd name="T3" fmla="*/ 1810 h 2429"/>
                      <a:gd name="T4" fmla="*/ 1280 w 3258"/>
                      <a:gd name="T5" fmla="*/ 2413 h 2429"/>
                      <a:gd name="T6" fmla="*/ 1403 w 3258"/>
                      <a:gd name="T7" fmla="*/ 2304 h 2429"/>
                      <a:gd name="T8" fmla="*/ 906 w 3258"/>
                      <a:gd name="T9" fmla="*/ 2201 h 2429"/>
                      <a:gd name="T10" fmla="*/ 1036 w 3258"/>
                      <a:gd name="T11" fmla="*/ 2124 h 2429"/>
                      <a:gd name="T12" fmla="*/ 588 w 3258"/>
                      <a:gd name="T13" fmla="*/ 1938 h 2429"/>
                      <a:gd name="T14" fmla="*/ 771 w 3258"/>
                      <a:gd name="T15" fmla="*/ 1899 h 2429"/>
                      <a:gd name="T16" fmla="*/ 342 w 3258"/>
                      <a:gd name="T17" fmla="*/ 1634 h 2429"/>
                      <a:gd name="T18" fmla="*/ 525 w 3258"/>
                      <a:gd name="T19" fmla="*/ 1605 h 2429"/>
                      <a:gd name="T20" fmla="*/ 180 w 3258"/>
                      <a:gd name="T21" fmla="*/ 1326 h 2429"/>
                      <a:gd name="T22" fmla="*/ 359 w 3258"/>
                      <a:gd name="T23" fmla="*/ 1309 h 2429"/>
                      <a:gd name="T24" fmla="*/ 65 w 3258"/>
                      <a:gd name="T25" fmla="*/ 986 h 2429"/>
                      <a:gd name="T26" fmla="*/ 270 w 3258"/>
                      <a:gd name="T27" fmla="*/ 983 h 2429"/>
                      <a:gd name="T28" fmla="*/ 0 w 3258"/>
                      <a:gd name="T29" fmla="*/ 675 h 2429"/>
                      <a:gd name="T30" fmla="*/ 190 w 3258"/>
                      <a:gd name="T31" fmla="*/ 675 h 2429"/>
                      <a:gd name="T32" fmla="*/ 19 w 3258"/>
                      <a:gd name="T33" fmla="*/ 335 h 2429"/>
                      <a:gd name="T34" fmla="*/ 458 w 3258"/>
                      <a:gd name="T35" fmla="*/ 320 h 2429"/>
                      <a:gd name="T36" fmla="*/ 347 w 3258"/>
                      <a:gd name="T37" fmla="*/ 207 h 2429"/>
                      <a:gd name="T38" fmla="*/ 831 w 3258"/>
                      <a:gd name="T39" fmla="*/ 255 h 2429"/>
                      <a:gd name="T40" fmla="*/ 759 w 3258"/>
                      <a:gd name="T41" fmla="*/ 91 h 2429"/>
                      <a:gd name="T42" fmla="*/ 1164 w 3258"/>
                      <a:gd name="T43" fmla="*/ 193 h 2429"/>
                      <a:gd name="T44" fmla="*/ 1070 w 3258"/>
                      <a:gd name="T45" fmla="*/ 17 h 2429"/>
                      <a:gd name="T46" fmla="*/ 1494 w 3258"/>
                      <a:gd name="T47" fmla="*/ 183 h 2429"/>
                      <a:gd name="T48" fmla="*/ 1451 w 3258"/>
                      <a:gd name="T49" fmla="*/ 0 h 2429"/>
                      <a:gd name="T50" fmla="*/ 1807 w 3258"/>
                      <a:gd name="T51" fmla="*/ 229 h 2429"/>
                      <a:gd name="T52" fmla="*/ 1829 w 3258"/>
                      <a:gd name="T53" fmla="*/ 50 h 2429"/>
                      <a:gd name="T54" fmla="*/ 2114 w 3258"/>
                      <a:gd name="T55" fmla="*/ 299 h 2429"/>
                      <a:gd name="T56" fmla="*/ 2159 w 3258"/>
                      <a:gd name="T57" fmla="*/ 123 h 2429"/>
                      <a:gd name="T58" fmla="*/ 2468 w 3258"/>
                      <a:gd name="T59" fmla="*/ 446 h 2429"/>
                      <a:gd name="T60" fmla="*/ 2521 w 3258"/>
                      <a:gd name="T61" fmla="*/ 304 h 2429"/>
                      <a:gd name="T62" fmla="*/ 2632 w 3258"/>
                      <a:gd name="T63" fmla="*/ 1641 h 2429"/>
                      <a:gd name="T64" fmla="*/ 75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759" y="643"/>
                        </a:moveTo>
                        <a:cubicBezTo>
                          <a:pt x="1665" y="1110"/>
                          <a:pt x="2192" y="1488"/>
                          <a:pt x="2480" y="1810"/>
                        </a:cubicBezTo>
                        <a:cubicBezTo>
                          <a:pt x="2332" y="2402"/>
                          <a:pt x="1561" y="2429"/>
                          <a:pt x="1280" y="2413"/>
                        </a:cubicBezTo>
                        <a:cubicBezTo>
                          <a:pt x="1337" y="2386"/>
                          <a:pt x="1385" y="2354"/>
                          <a:pt x="1403" y="2304"/>
                        </a:cubicBezTo>
                        <a:cubicBezTo>
                          <a:pt x="1332" y="2254"/>
                          <a:pt x="1081" y="2299"/>
                          <a:pt x="906" y="2201"/>
                        </a:cubicBezTo>
                        <a:cubicBezTo>
                          <a:pt x="973" y="2187"/>
                          <a:pt x="1005" y="2173"/>
                          <a:pt x="1036" y="2124"/>
                        </a:cubicBezTo>
                        <a:cubicBezTo>
                          <a:pt x="871" y="2071"/>
                          <a:pt x="693" y="2025"/>
                          <a:pt x="588" y="1938"/>
                        </a:cubicBezTo>
                        <a:cubicBezTo>
                          <a:pt x="644" y="1939"/>
                          <a:pt x="697" y="1951"/>
                          <a:pt x="771" y="1899"/>
                        </a:cubicBezTo>
                        <a:cubicBezTo>
                          <a:pt x="623" y="1819"/>
                          <a:pt x="465" y="1756"/>
                          <a:pt x="342" y="1634"/>
                        </a:cubicBezTo>
                        <a:cubicBezTo>
                          <a:pt x="418" y="1632"/>
                          <a:pt x="501" y="1633"/>
                          <a:pt x="525" y="1605"/>
                        </a:cubicBezTo>
                        <a:cubicBezTo>
                          <a:pt x="389" y="1521"/>
                          <a:pt x="275" y="1428"/>
                          <a:pt x="180" y="1326"/>
                        </a:cubicBezTo>
                        <a:cubicBezTo>
                          <a:pt x="288" y="1339"/>
                          <a:pt x="333" y="1327"/>
                          <a:pt x="359" y="1309"/>
                        </a:cubicBezTo>
                        <a:cubicBezTo>
                          <a:pt x="256" y="1204"/>
                          <a:pt x="126" y="1115"/>
                          <a:pt x="65" y="986"/>
                        </a:cubicBezTo>
                        <a:cubicBezTo>
                          <a:pt x="144" y="1013"/>
                          <a:pt x="217" y="1024"/>
                          <a:pt x="270" y="983"/>
                        </a:cubicBezTo>
                        <a:cubicBezTo>
                          <a:pt x="235" y="905"/>
                          <a:pt x="85" y="858"/>
                          <a:pt x="0" y="675"/>
                        </a:cubicBezTo>
                        <a:cubicBezTo>
                          <a:pt x="83" y="683"/>
                          <a:pt x="172" y="693"/>
                          <a:pt x="190" y="675"/>
                        </a:cubicBezTo>
                        <a:cubicBezTo>
                          <a:pt x="151" y="516"/>
                          <a:pt x="84" y="427"/>
                          <a:pt x="19" y="335"/>
                        </a:cubicBezTo>
                        <a:cubicBezTo>
                          <a:pt x="198" y="332"/>
                          <a:pt x="470" y="336"/>
                          <a:pt x="458" y="320"/>
                        </a:cubicBezTo>
                        <a:lnTo>
                          <a:pt x="347" y="207"/>
                        </a:lnTo>
                        <a:cubicBezTo>
                          <a:pt x="522" y="160"/>
                          <a:pt x="701" y="215"/>
                          <a:pt x="831" y="255"/>
                        </a:cubicBezTo>
                        <a:cubicBezTo>
                          <a:pt x="890" y="209"/>
                          <a:pt x="830" y="151"/>
                          <a:pt x="759" y="91"/>
                        </a:cubicBezTo>
                        <a:cubicBezTo>
                          <a:pt x="908" y="111"/>
                          <a:pt x="1042" y="145"/>
                          <a:pt x="1164" y="193"/>
                        </a:cubicBezTo>
                        <a:cubicBezTo>
                          <a:pt x="1229" y="134"/>
                          <a:pt x="1122" y="75"/>
                          <a:pt x="1070" y="17"/>
                        </a:cubicBezTo>
                        <a:cubicBezTo>
                          <a:pt x="1300" y="60"/>
                          <a:pt x="1397" y="122"/>
                          <a:pt x="1494" y="183"/>
                        </a:cubicBezTo>
                        <a:cubicBezTo>
                          <a:pt x="1564" y="116"/>
                          <a:pt x="1498" y="58"/>
                          <a:pt x="1451" y="0"/>
                        </a:cubicBezTo>
                        <a:cubicBezTo>
                          <a:pt x="1624" y="64"/>
                          <a:pt x="1713" y="147"/>
                          <a:pt x="1807" y="229"/>
                        </a:cubicBezTo>
                        <a:cubicBezTo>
                          <a:pt x="1839" y="186"/>
                          <a:pt x="1888" y="154"/>
                          <a:pt x="1829" y="50"/>
                        </a:cubicBezTo>
                        <a:cubicBezTo>
                          <a:pt x="1952" y="121"/>
                          <a:pt x="2045" y="205"/>
                          <a:pt x="2114" y="299"/>
                        </a:cubicBezTo>
                        <a:cubicBezTo>
                          <a:pt x="2190" y="250"/>
                          <a:pt x="2159" y="184"/>
                          <a:pt x="2159" y="123"/>
                        </a:cubicBezTo>
                        <a:cubicBezTo>
                          <a:pt x="2287" y="227"/>
                          <a:pt x="2369" y="338"/>
                          <a:pt x="2468" y="446"/>
                        </a:cubicBezTo>
                        <a:cubicBezTo>
                          <a:pt x="2488" y="431"/>
                          <a:pt x="2506" y="382"/>
                          <a:pt x="2521" y="304"/>
                        </a:cubicBezTo>
                        <a:cubicBezTo>
                          <a:pt x="2826" y="600"/>
                          <a:pt x="3258" y="1346"/>
                          <a:pt x="2632" y="1641"/>
                        </a:cubicBezTo>
                        <a:cubicBezTo>
                          <a:pt x="2100" y="1202"/>
                          <a:pt x="1464" y="883"/>
                          <a:pt x="75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 823"/>
                  <p:cNvSpPr>
                    <a:spLocks/>
                  </p:cNvSpPr>
                  <p:nvPr/>
                </p:nvSpPr>
                <p:spPr bwMode="auto">
                  <a:xfrm>
                    <a:off x="8655050" y="4833938"/>
                    <a:ext cx="377825" cy="280988"/>
                  </a:xfrm>
                  <a:custGeom>
                    <a:avLst/>
                    <a:gdLst>
                      <a:gd name="T0" fmla="*/ 2499 w 3258"/>
                      <a:gd name="T1" fmla="*/ 643 h 2429"/>
                      <a:gd name="T2" fmla="*/ 778 w 3258"/>
                      <a:gd name="T3" fmla="*/ 1810 h 2429"/>
                      <a:gd name="T4" fmla="*/ 1978 w 3258"/>
                      <a:gd name="T5" fmla="*/ 2413 h 2429"/>
                      <a:gd name="T6" fmla="*/ 1855 w 3258"/>
                      <a:gd name="T7" fmla="*/ 2304 h 2429"/>
                      <a:gd name="T8" fmla="*/ 2352 w 3258"/>
                      <a:gd name="T9" fmla="*/ 2201 h 2429"/>
                      <a:gd name="T10" fmla="*/ 2222 w 3258"/>
                      <a:gd name="T11" fmla="*/ 2124 h 2429"/>
                      <a:gd name="T12" fmla="*/ 2670 w 3258"/>
                      <a:gd name="T13" fmla="*/ 1938 h 2429"/>
                      <a:gd name="T14" fmla="*/ 2487 w 3258"/>
                      <a:gd name="T15" fmla="*/ 1899 h 2429"/>
                      <a:gd name="T16" fmla="*/ 2916 w 3258"/>
                      <a:gd name="T17" fmla="*/ 1634 h 2429"/>
                      <a:gd name="T18" fmla="*/ 2733 w 3258"/>
                      <a:gd name="T19" fmla="*/ 1605 h 2429"/>
                      <a:gd name="T20" fmla="*/ 3078 w 3258"/>
                      <a:gd name="T21" fmla="*/ 1326 h 2429"/>
                      <a:gd name="T22" fmla="*/ 2899 w 3258"/>
                      <a:gd name="T23" fmla="*/ 1309 h 2429"/>
                      <a:gd name="T24" fmla="*/ 3193 w 3258"/>
                      <a:gd name="T25" fmla="*/ 986 h 2429"/>
                      <a:gd name="T26" fmla="*/ 2988 w 3258"/>
                      <a:gd name="T27" fmla="*/ 983 h 2429"/>
                      <a:gd name="T28" fmla="*/ 3258 w 3258"/>
                      <a:gd name="T29" fmla="*/ 675 h 2429"/>
                      <a:gd name="T30" fmla="*/ 3068 w 3258"/>
                      <a:gd name="T31" fmla="*/ 675 h 2429"/>
                      <a:gd name="T32" fmla="*/ 3239 w 3258"/>
                      <a:gd name="T33" fmla="*/ 335 h 2429"/>
                      <a:gd name="T34" fmla="*/ 2800 w 3258"/>
                      <a:gd name="T35" fmla="*/ 320 h 2429"/>
                      <a:gd name="T36" fmla="*/ 2911 w 3258"/>
                      <a:gd name="T37" fmla="*/ 207 h 2429"/>
                      <a:gd name="T38" fmla="*/ 2427 w 3258"/>
                      <a:gd name="T39" fmla="*/ 255 h 2429"/>
                      <a:gd name="T40" fmla="*/ 2499 w 3258"/>
                      <a:gd name="T41" fmla="*/ 91 h 2429"/>
                      <a:gd name="T42" fmla="*/ 2094 w 3258"/>
                      <a:gd name="T43" fmla="*/ 193 h 2429"/>
                      <a:gd name="T44" fmla="*/ 2188 w 3258"/>
                      <a:gd name="T45" fmla="*/ 17 h 2429"/>
                      <a:gd name="T46" fmla="*/ 1764 w 3258"/>
                      <a:gd name="T47" fmla="*/ 183 h 2429"/>
                      <a:gd name="T48" fmla="*/ 1807 w 3258"/>
                      <a:gd name="T49" fmla="*/ 0 h 2429"/>
                      <a:gd name="T50" fmla="*/ 1450 w 3258"/>
                      <a:gd name="T51" fmla="*/ 229 h 2429"/>
                      <a:gd name="T52" fmla="*/ 1429 w 3258"/>
                      <a:gd name="T53" fmla="*/ 50 h 2429"/>
                      <a:gd name="T54" fmla="*/ 1144 w 3258"/>
                      <a:gd name="T55" fmla="*/ 299 h 2429"/>
                      <a:gd name="T56" fmla="*/ 1098 w 3258"/>
                      <a:gd name="T57" fmla="*/ 123 h 2429"/>
                      <a:gd name="T58" fmla="*/ 790 w 3258"/>
                      <a:gd name="T59" fmla="*/ 446 h 2429"/>
                      <a:gd name="T60" fmla="*/ 737 w 3258"/>
                      <a:gd name="T61" fmla="*/ 304 h 2429"/>
                      <a:gd name="T62" fmla="*/ 626 w 3258"/>
                      <a:gd name="T63" fmla="*/ 1641 h 2429"/>
                      <a:gd name="T64" fmla="*/ 2499 w 3258"/>
                      <a:gd name="T65" fmla="*/ 643 h 2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58" h="2429">
                        <a:moveTo>
                          <a:pt x="2499" y="643"/>
                        </a:moveTo>
                        <a:cubicBezTo>
                          <a:pt x="1593" y="1110"/>
                          <a:pt x="1066" y="1488"/>
                          <a:pt x="778" y="1810"/>
                        </a:cubicBezTo>
                        <a:cubicBezTo>
                          <a:pt x="926" y="2402"/>
                          <a:pt x="1696" y="2429"/>
                          <a:pt x="1978" y="2413"/>
                        </a:cubicBezTo>
                        <a:cubicBezTo>
                          <a:pt x="1921" y="2386"/>
                          <a:pt x="1872" y="2354"/>
                          <a:pt x="1855" y="2304"/>
                        </a:cubicBezTo>
                        <a:cubicBezTo>
                          <a:pt x="1926" y="2254"/>
                          <a:pt x="2177" y="2299"/>
                          <a:pt x="2352" y="2201"/>
                        </a:cubicBezTo>
                        <a:cubicBezTo>
                          <a:pt x="2285" y="2187"/>
                          <a:pt x="2253" y="2173"/>
                          <a:pt x="2222" y="2124"/>
                        </a:cubicBezTo>
                        <a:cubicBezTo>
                          <a:pt x="2387" y="2071"/>
                          <a:pt x="2565" y="2025"/>
                          <a:pt x="2670" y="1938"/>
                        </a:cubicBezTo>
                        <a:cubicBezTo>
                          <a:pt x="2614" y="1939"/>
                          <a:pt x="2561" y="1951"/>
                          <a:pt x="2487" y="1899"/>
                        </a:cubicBezTo>
                        <a:cubicBezTo>
                          <a:pt x="2635" y="1819"/>
                          <a:pt x="2793" y="1756"/>
                          <a:pt x="2916" y="1634"/>
                        </a:cubicBezTo>
                        <a:cubicBezTo>
                          <a:pt x="2839" y="1632"/>
                          <a:pt x="2757" y="1633"/>
                          <a:pt x="2733" y="1605"/>
                        </a:cubicBezTo>
                        <a:cubicBezTo>
                          <a:pt x="2868" y="1521"/>
                          <a:pt x="2983" y="1428"/>
                          <a:pt x="3078" y="1326"/>
                        </a:cubicBezTo>
                        <a:cubicBezTo>
                          <a:pt x="2970" y="1339"/>
                          <a:pt x="2925" y="1327"/>
                          <a:pt x="2899" y="1309"/>
                        </a:cubicBezTo>
                        <a:cubicBezTo>
                          <a:pt x="3002" y="1204"/>
                          <a:pt x="3131" y="1115"/>
                          <a:pt x="3193" y="986"/>
                        </a:cubicBezTo>
                        <a:cubicBezTo>
                          <a:pt x="3114" y="1013"/>
                          <a:pt x="3041" y="1024"/>
                          <a:pt x="2988" y="983"/>
                        </a:cubicBezTo>
                        <a:cubicBezTo>
                          <a:pt x="3023" y="905"/>
                          <a:pt x="3172" y="858"/>
                          <a:pt x="3258" y="675"/>
                        </a:cubicBezTo>
                        <a:cubicBezTo>
                          <a:pt x="3175" y="683"/>
                          <a:pt x="3086" y="693"/>
                          <a:pt x="3068" y="675"/>
                        </a:cubicBezTo>
                        <a:cubicBezTo>
                          <a:pt x="3107" y="516"/>
                          <a:pt x="3174" y="427"/>
                          <a:pt x="3239" y="335"/>
                        </a:cubicBezTo>
                        <a:cubicBezTo>
                          <a:pt x="3060" y="332"/>
                          <a:pt x="2788" y="336"/>
                          <a:pt x="2800" y="320"/>
                        </a:cubicBezTo>
                        <a:lnTo>
                          <a:pt x="2911" y="207"/>
                        </a:lnTo>
                        <a:cubicBezTo>
                          <a:pt x="2736" y="160"/>
                          <a:pt x="2557" y="215"/>
                          <a:pt x="2427" y="255"/>
                        </a:cubicBezTo>
                        <a:cubicBezTo>
                          <a:pt x="2368" y="209"/>
                          <a:pt x="2428" y="151"/>
                          <a:pt x="2499" y="91"/>
                        </a:cubicBezTo>
                        <a:cubicBezTo>
                          <a:pt x="2350" y="111"/>
                          <a:pt x="2216" y="145"/>
                          <a:pt x="2094" y="193"/>
                        </a:cubicBezTo>
                        <a:cubicBezTo>
                          <a:pt x="2029" y="134"/>
                          <a:pt x="2136" y="75"/>
                          <a:pt x="2188" y="17"/>
                        </a:cubicBezTo>
                        <a:cubicBezTo>
                          <a:pt x="1958" y="60"/>
                          <a:pt x="1861" y="122"/>
                          <a:pt x="1764" y="183"/>
                        </a:cubicBezTo>
                        <a:cubicBezTo>
                          <a:pt x="1694" y="116"/>
                          <a:pt x="1760" y="58"/>
                          <a:pt x="1807" y="0"/>
                        </a:cubicBezTo>
                        <a:cubicBezTo>
                          <a:pt x="1634" y="64"/>
                          <a:pt x="1544" y="147"/>
                          <a:pt x="1450" y="229"/>
                        </a:cubicBezTo>
                        <a:cubicBezTo>
                          <a:pt x="1419" y="186"/>
                          <a:pt x="1369" y="154"/>
                          <a:pt x="1429" y="50"/>
                        </a:cubicBezTo>
                        <a:cubicBezTo>
                          <a:pt x="1306" y="121"/>
                          <a:pt x="1213" y="205"/>
                          <a:pt x="1144" y="299"/>
                        </a:cubicBezTo>
                        <a:cubicBezTo>
                          <a:pt x="1068" y="250"/>
                          <a:pt x="1099" y="184"/>
                          <a:pt x="1098" y="123"/>
                        </a:cubicBezTo>
                        <a:cubicBezTo>
                          <a:pt x="970" y="227"/>
                          <a:pt x="889" y="338"/>
                          <a:pt x="790" y="446"/>
                        </a:cubicBezTo>
                        <a:cubicBezTo>
                          <a:pt x="770" y="431"/>
                          <a:pt x="752" y="382"/>
                          <a:pt x="737" y="304"/>
                        </a:cubicBezTo>
                        <a:cubicBezTo>
                          <a:pt x="432" y="600"/>
                          <a:pt x="0" y="1346"/>
                          <a:pt x="626" y="1641"/>
                        </a:cubicBezTo>
                        <a:cubicBezTo>
                          <a:pt x="1158" y="1202"/>
                          <a:pt x="1794" y="883"/>
                          <a:pt x="2499" y="643"/>
                        </a:cubicBezTo>
                        <a:close/>
                      </a:path>
                    </a:pathLst>
                  </a:custGeom>
                  <a:solidFill>
                    <a:srgbClr val="75A92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Oval 824"/>
                  <p:cNvSpPr>
                    <a:spLocks noChangeArrowheads="1"/>
                  </p:cNvSpPr>
                  <p:nvPr/>
                </p:nvSpPr>
                <p:spPr bwMode="auto">
                  <a:xfrm>
                    <a:off x="8542338" y="5489575"/>
                    <a:ext cx="250825" cy="231775"/>
                  </a:xfrm>
                  <a:prstGeom prst="ellipse">
                    <a:avLst/>
                  </a:pr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825"/>
                  <p:cNvSpPr>
                    <a:spLocks/>
                  </p:cNvSpPr>
                  <p:nvPr/>
                </p:nvSpPr>
                <p:spPr bwMode="auto">
                  <a:xfrm>
                    <a:off x="8388350" y="5241925"/>
                    <a:ext cx="268288" cy="288925"/>
                  </a:xfrm>
                  <a:custGeom>
                    <a:avLst/>
                    <a:gdLst>
                      <a:gd name="T0" fmla="*/ 1797 w 2328"/>
                      <a:gd name="T1" fmla="*/ 294 h 2505"/>
                      <a:gd name="T2" fmla="*/ 1978 w 2328"/>
                      <a:gd name="T3" fmla="*/ 1786 h 2505"/>
                      <a:gd name="T4" fmla="*/ 531 w 2328"/>
                      <a:gd name="T5" fmla="*/ 2211 h 2505"/>
                      <a:gd name="T6" fmla="*/ 350 w 2328"/>
                      <a:gd name="T7" fmla="*/ 719 h 2505"/>
                      <a:gd name="T8" fmla="*/ 1797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1797" y="294"/>
                        </a:moveTo>
                        <a:cubicBezTo>
                          <a:pt x="2247" y="589"/>
                          <a:pt x="2328" y="1257"/>
                          <a:pt x="1978" y="1786"/>
                        </a:cubicBezTo>
                        <a:cubicBezTo>
                          <a:pt x="1629" y="2315"/>
                          <a:pt x="981" y="2505"/>
                          <a:pt x="531" y="2211"/>
                        </a:cubicBezTo>
                        <a:cubicBezTo>
                          <a:pt x="81" y="1916"/>
                          <a:pt x="0" y="1248"/>
                          <a:pt x="350" y="719"/>
                        </a:cubicBezTo>
                        <a:cubicBezTo>
                          <a:pt x="700" y="190"/>
                          <a:pt x="1348" y="0"/>
                          <a:pt x="1797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826"/>
                  <p:cNvSpPr>
                    <a:spLocks/>
                  </p:cNvSpPr>
                  <p:nvPr/>
                </p:nvSpPr>
                <p:spPr bwMode="auto">
                  <a:xfrm>
                    <a:off x="8674100" y="5235575"/>
                    <a:ext cx="269875" cy="288925"/>
                  </a:xfrm>
                  <a:custGeom>
                    <a:avLst/>
                    <a:gdLst>
                      <a:gd name="T0" fmla="*/ 531 w 2328"/>
                      <a:gd name="T1" fmla="*/ 294 h 2505"/>
                      <a:gd name="T2" fmla="*/ 350 w 2328"/>
                      <a:gd name="T3" fmla="*/ 1786 h 2505"/>
                      <a:gd name="T4" fmla="*/ 1797 w 2328"/>
                      <a:gd name="T5" fmla="*/ 2210 h 2505"/>
                      <a:gd name="T6" fmla="*/ 1978 w 2328"/>
                      <a:gd name="T7" fmla="*/ 719 h 2505"/>
                      <a:gd name="T8" fmla="*/ 531 w 2328"/>
                      <a:gd name="T9" fmla="*/ 294 h 2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28" h="2505">
                        <a:moveTo>
                          <a:pt x="531" y="294"/>
                        </a:moveTo>
                        <a:cubicBezTo>
                          <a:pt x="81" y="589"/>
                          <a:pt x="0" y="1257"/>
                          <a:pt x="350" y="1786"/>
                        </a:cubicBezTo>
                        <a:cubicBezTo>
                          <a:pt x="700" y="2315"/>
                          <a:pt x="1348" y="2505"/>
                          <a:pt x="1797" y="2210"/>
                        </a:cubicBezTo>
                        <a:cubicBezTo>
                          <a:pt x="2247" y="1916"/>
                          <a:pt x="2328" y="1248"/>
                          <a:pt x="1978" y="719"/>
                        </a:cubicBezTo>
                        <a:cubicBezTo>
                          <a:pt x="1629" y="190"/>
                          <a:pt x="981" y="0"/>
                          <a:pt x="531" y="294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827"/>
                  <p:cNvSpPr>
                    <a:spLocks/>
                  </p:cNvSpPr>
                  <p:nvPr/>
                </p:nvSpPr>
                <p:spPr bwMode="auto">
                  <a:xfrm>
                    <a:off x="8242300" y="5316538"/>
                    <a:ext cx="149225" cy="247650"/>
                  </a:xfrm>
                  <a:custGeom>
                    <a:avLst/>
                    <a:gdLst>
                      <a:gd name="T0" fmla="*/ 805 w 1291"/>
                      <a:gd name="T1" fmla="*/ 130 h 2139"/>
                      <a:gd name="T2" fmla="*/ 574 w 1291"/>
                      <a:gd name="T3" fmla="*/ 1963 h 2139"/>
                      <a:gd name="T4" fmla="*/ 805 w 1291"/>
                      <a:gd name="T5" fmla="*/ 130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805" y="130"/>
                        </a:moveTo>
                        <a:cubicBezTo>
                          <a:pt x="1291" y="0"/>
                          <a:pt x="969" y="2139"/>
                          <a:pt x="574" y="1963"/>
                        </a:cubicBezTo>
                        <a:cubicBezTo>
                          <a:pt x="140" y="1614"/>
                          <a:pt x="0" y="590"/>
                          <a:pt x="805" y="130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Freeform 828"/>
                  <p:cNvSpPr>
                    <a:spLocks/>
                  </p:cNvSpPr>
                  <p:nvPr/>
                </p:nvSpPr>
                <p:spPr bwMode="auto">
                  <a:xfrm>
                    <a:off x="8928100" y="5313363"/>
                    <a:ext cx="149225" cy="247650"/>
                  </a:xfrm>
                  <a:custGeom>
                    <a:avLst/>
                    <a:gdLst>
                      <a:gd name="T0" fmla="*/ 485 w 1291"/>
                      <a:gd name="T1" fmla="*/ 131 h 2139"/>
                      <a:gd name="T2" fmla="*/ 716 w 1291"/>
                      <a:gd name="T3" fmla="*/ 1964 h 2139"/>
                      <a:gd name="T4" fmla="*/ 485 w 1291"/>
                      <a:gd name="T5" fmla="*/ 131 h 2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91" h="2139">
                        <a:moveTo>
                          <a:pt x="485" y="131"/>
                        </a:moveTo>
                        <a:cubicBezTo>
                          <a:pt x="0" y="0"/>
                          <a:pt x="321" y="2139"/>
                          <a:pt x="716" y="1964"/>
                        </a:cubicBezTo>
                        <a:cubicBezTo>
                          <a:pt x="1151" y="1614"/>
                          <a:pt x="1291" y="591"/>
                          <a:pt x="485" y="13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1" name="Freeform 829"/>
                  <p:cNvSpPr>
                    <a:spLocks/>
                  </p:cNvSpPr>
                  <p:nvPr/>
                </p:nvSpPr>
                <p:spPr bwMode="auto">
                  <a:xfrm>
                    <a:off x="8758238" y="5127625"/>
                    <a:ext cx="212725" cy="203200"/>
                  </a:xfrm>
                  <a:custGeom>
                    <a:avLst/>
                    <a:gdLst>
                      <a:gd name="T0" fmla="*/ 309 w 1844"/>
                      <a:gd name="T1" fmla="*/ 141 h 1754"/>
                      <a:gd name="T2" fmla="*/ 1816 w 1844"/>
                      <a:gd name="T3" fmla="*/ 1406 h 1754"/>
                      <a:gd name="T4" fmla="*/ 309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309" y="141"/>
                        </a:moveTo>
                        <a:cubicBezTo>
                          <a:pt x="1147" y="0"/>
                          <a:pt x="1844" y="497"/>
                          <a:pt x="1816" y="1406"/>
                        </a:cubicBezTo>
                        <a:cubicBezTo>
                          <a:pt x="1788" y="1754"/>
                          <a:pt x="0" y="193"/>
                          <a:pt x="309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Freeform 830"/>
                  <p:cNvSpPr>
                    <a:spLocks/>
                  </p:cNvSpPr>
                  <p:nvPr/>
                </p:nvSpPr>
                <p:spPr bwMode="auto">
                  <a:xfrm>
                    <a:off x="8348663" y="5124450"/>
                    <a:ext cx="212725" cy="203200"/>
                  </a:xfrm>
                  <a:custGeom>
                    <a:avLst/>
                    <a:gdLst>
                      <a:gd name="T0" fmla="*/ 1535 w 1844"/>
                      <a:gd name="T1" fmla="*/ 141 h 1754"/>
                      <a:gd name="T2" fmla="*/ 28 w 1844"/>
                      <a:gd name="T3" fmla="*/ 1406 h 1754"/>
                      <a:gd name="T4" fmla="*/ 1535 w 1844"/>
                      <a:gd name="T5" fmla="*/ 141 h 1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44" h="1754">
                        <a:moveTo>
                          <a:pt x="1535" y="141"/>
                        </a:moveTo>
                        <a:cubicBezTo>
                          <a:pt x="697" y="0"/>
                          <a:pt x="0" y="498"/>
                          <a:pt x="28" y="1406"/>
                        </a:cubicBezTo>
                        <a:cubicBezTo>
                          <a:pt x="56" y="1754"/>
                          <a:pt x="1844" y="193"/>
                          <a:pt x="1535" y="141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 831"/>
                  <p:cNvSpPr>
                    <a:spLocks/>
                  </p:cNvSpPr>
                  <p:nvPr/>
                </p:nvSpPr>
                <p:spPr bwMode="auto">
                  <a:xfrm>
                    <a:off x="8551863" y="5114925"/>
                    <a:ext cx="228600" cy="134938"/>
                  </a:xfrm>
                  <a:custGeom>
                    <a:avLst/>
                    <a:gdLst>
                      <a:gd name="T0" fmla="*/ 983 w 1976"/>
                      <a:gd name="T1" fmla="*/ 13 h 1167"/>
                      <a:gd name="T2" fmla="*/ 2 w 1976"/>
                      <a:gd name="T3" fmla="*/ 607 h 1167"/>
                      <a:gd name="T4" fmla="*/ 986 w 1976"/>
                      <a:gd name="T5" fmla="*/ 1162 h 1167"/>
                      <a:gd name="T6" fmla="*/ 1973 w 1976"/>
                      <a:gd name="T7" fmla="*/ 661 h 1167"/>
                      <a:gd name="T8" fmla="*/ 983 w 1976"/>
                      <a:gd name="T9" fmla="*/ 13 h 1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76" h="1167">
                        <a:moveTo>
                          <a:pt x="983" y="13"/>
                        </a:moveTo>
                        <a:cubicBezTo>
                          <a:pt x="483" y="0"/>
                          <a:pt x="3" y="385"/>
                          <a:pt x="2" y="607"/>
                        </a:cubicBezTo>
                        <a:cubicBezTo>
                          <a:pt x="0" y="878"/>
                          <a:pt x="397" y="1155"/>
                          <a:pt x="986" y="1162"/>
                        </a:cubicBezTo>
                        <a:cubicBezTo>
                          <a:pt x="1588" y="1167"/>
                          <a:pt x="1972" y="940"/>
                          <a:pt x="1973" y="661"/>
                        </a:cubicBezTo>
                        <a:cubicBezTo>
                          <a:pt x="1976" y="344"/>
                          <a:pt x="1426" y="9"/>
                          <a:pt x="983" y="13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Freeform 832"/>
                  <p:cNvSpPr>
                    <a:spLocks/>
                  </p:cNvSpPr>
                  <p:nvPr/>
                </p:nvSpPr>
                <p:spPr bwMode="auto">
                  <a:xfrm>
                    <a:off x="8542338" y="5756275"/>
                    <a:ext cx="246063" cy="122238"/>
                  </a:xfrm>
                  <a:custGeom>
                    <a:avLst/>
                    <a:gdLst>
                      <a:gd name="T0" fmla="*/ 1098 w 2127"/>
                      <a:gd name="T1" fmla="*/ 19 h 1055"/>
                      <a:gd name="T2" fmla="*/ 2120 w 2127"/>
                      <a:gd name="T3" fmla="*/ 371 h 1055"/>
                      <a:gd name="T4" fmla="*/ 1069 w 2127"/>
                      <a:gd name="T5" fmla="*/ 1031 h 1055"/>
                      <a:gd name="T6" fmla="*/ 9 w 2127"/>
                      <a:gd name="T7" fmla="*/ 429 h 1055"/>
                      <a:gd name="T8" fmla="*/ 1098 w 2127"/>
                      <a:gd name="T9" fmla="*/ 19 h 1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7" h="1055">
                        <a:moveTo>
                          <a:pt x="1098" y="19"/>
                        </a:moveTo>
                        <a:cubicBezTo>
                          <a:pt x="1534" y="0"/>
                          <a:pt x="2119" y="159"/>
                          <a:pt x="2120" y="371"/>
                        </a:cubicBezTo>
                        <a:cubicBezTo>
                          <a:pt x="2127" y="576"/>
                          <a:pt x="1590" y="1040"/>
                          <a:pt x="1069" y="1031"/>
                        </a:cubicBezTo>
                        <a:cubicBezTo>
                          <a:pt x="530" y="1055"/>
                          <a:pt x="2" y="590"/>
                          <a:pt x="9" y="429"/>
                        </a:cubicBezTo>
                        <a:cubicBezTo>
                          <a:pt x="0" y="192"/>
                          <a:pt x="665" y="8"/>
                          <a:pt x="1098" y="1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 833"/>
                  <p:cNvSpPr>
                    <a:spLocks/>
                  </p:cNvSpPr>
                  <p:nvPr/>
                </p:nvSpPr>
                <p:spPr bwMode="auto">
                  <a:xfrm>
                    <a:off x="8326438" y="5537200"/>
                    <a:ext cx="207963" cy="234950"/>
                  </a:xfrm>
                  <a:custGeom>
                    <a:avLst/>
                    <a:gdLst>
                      <a:gd name="T0" fmla="*/ 1356 w 1808"/>
                      <a:gd name="T1" fmla="*/ 659 h 2032"/>
                      <a:gd name="T2" fmla="*/ 1549 w 1808"/>
                      <a:gd name="T3" fmla="*/ 1884 h 2032"/>
                      <a:gd name="T4" fmla="*/ 286 w 1808"/>
                      <a:gd name="T5" fmla="*/ 1363 h 2032"/>
                      <a:gd name="T6" fmla="*/ 237 w 1808"/>
                      <a:gd name="T7" fmla="*/ 182 h 2032"/>
                      <a:gd name="T8" fmla="*/ 1356 w 1808"/>
                      <a:gd name="T9" fmla="*/ 659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08" h="2032">
                        <a:moveTo>
                          <a:pt x="1356" y="659"/>
                        </a:moveTo>
                        <a:cubicBezTo>
                          <a:pt x="1666" y="1033"/>
                          <a:pt x="1808" y="1690"/>
                          <a:pt x="1549" y="1884"/>
                        </a:cubicBezTo>
                        <a:cubicBezTo>
                          <a:pt x="1304" y="2032"/>
                          <a:pt x="709" y="1971"/>
                          <a:pt x="286" y="1363"/>
                        </a:cubicBezTo>
                        <a:cubicBezTo>
                          <a:pt x="0" y="853"/>
                          <a:pt x="37" y="335"/>
                          <a:pt x="237" y="182"/>
                        </a:cubicBezTo>
                        <a:cubicBezTo>
                          <a:pt x="537" y="0"/>
                          <a:pt x="1000" y="246"/>
                          <a:pt x="1356" y="659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834"/>
                  <p:cNvSpPr>
                    <a:spLocks/>
                  </p:cNvSpPr>
                  <p:nvPr/>
                </p:nvSpPr>
                <p:spPr bwMode="auto">
                  <a:xfrm>
                    <a:off x="8786813" y="5516563"/>
                    <a:ext cx="220663" cy="258763"/>
                  </a:xfrm>
                  <a:custGeom>
                    <a:avLst/>
                    <a:gdLst>
                      <a:gd name="T0" fmla="*/ 523 w 1910"/>
                      <a:gd name="T1" fmla="*/ 717 h 2238"/>
                      <a:gd name="T2" fmla="*/ 245 w 1910"/>
                      <a:gd name="T3" fmla="*/ 2059 h 2238"/>
                      <a:gd name="T4" fmla="*/ 1573 w 1910"/>
                      <a:gd name="T5" fmla="*/ 1569 h 2238"/>
                      <a:gd name="T6" fmla="*/ 1605 w 1910"/>
                      <a:gd name="T7" fmla="*/ 221 h 2238"/>
                      <a:gd name="T8" fmla="*/ 523 w 1910"/>
                      <a:gd name="T9" fmla="*/ 717 h 22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10" h="2238">
                        <a:moveTo>
                          <a:pt x="523" y="717"/>
                        </a:moveTo>
                        <a:cubicBezTo>
                          <a:pt x="187" y="1110"/>
                          <a:pt x="0" y="1828"/>
                          <a:pt x="245" y="2059"/>
                        </a:cubicBezTo>
                        <a:cubicBezTo>
                          <a:pt x="480" y="2238"/>
                          <a:pt x="1108" y="2213"/>
                          <a:pt x="1573" y="1569"/>
                        </a:cubicBezTo>
                        <a:cubicBezTo>
                          <a:pt x="1910" y="1136"/>
                          <a:pt x="1797" y="413"/>
                          <a:pt x="1605" y="221"/>
                        </a:cubicBezTo>
                        <a:cubicBezTo>
                          <a:pt x="1318" y="0"/>
                          <a:pt x="908" y="283"/>
                          <a:pt x="523" y="717"/>
                        </a:cubicBezTo>
                        <a:close/>
                      </a:path>
                    </a:pathLst>
                  </a:custGeom>
                  <a:solidFill>
                    <a:srgbClr val="BC114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3" name="Arduino With Logo"/>
              <p:cNvGrpSpPr>
                <a:grpSpLocks noChangeAspect="1"/>
              </p:cNvGrpSpPr>
              <p:nvPr/>
            </p:nvGrpSpPr>
            <p:grpSpPr>
              <a:xfrm>
                <a:off x="1188266" y="2920768"/>
                <a:ext cx="762924" cy="543158"/>
                <a:chOff x="7467871" y="2594119"/>
                <a:chExt cx="2065120" cy="1470247"/>
              </a:xfrm>
            </p:grpSpPr>
            <p:sp>
              <p:nvSpPr>
                <p:cNvPr id="219" name="Arduino Board Outline"/>
                <p:cNvSpPr>
                  <a:spLocks/>
                </p:cNvSpPr>
                <p:nvPr/>
              </p:nvSpPr>
              <p:spPr bwMode="auto">
                <a:xfrm>
                  <a:off x="7467871" y="2594119"/>
                  <a:ext cx="2065120" cy="1470247"/>
                </a:xfrm>
                <a:custGeom>
                  <a:avLst/>
                  <a:gdLst>
                    <a:gd name="connsiteX0" fmla="*/ 838433 w 3097213"/>
                    <a:gd name="connsiteY0" fmla="*/ 2033818 h 2205038"/>
                    <a:gd name="connsiteX1" fmla="*/ 771525 w 3097213"/>
                    <a:gd name="connsiteY1" fmla="*/ 2099913 h 2205038"/>
                    <a:gd name="connsiteX2" fmla="*/ 771525 w 3097213"/>
                    <a:gd name="connsiteY2" fmla="*/ 2100377 h 2205038"/>
                    <a:gd name="connsiteX3" fmla="*/ 838200 w 3097213"/>
                    <a:gd name="connsiteY3" fmla="*/ 2166936 h 2205038"/>
                    <a:gd name="connsiteX4" fmla="*/ 904875 w 3097213"/>
                    <a:gd name="connsiteY4" fmla="*/ 2100609 h 2205038"/>
                    <a:gd name="connsiteX5" fmla="*/ 904875 w 3097213"/>
                    <a:gd name="connsiteY5" fmla="*/ 2100377 h 2205038"/>
                    <a:gd name="connsiteX6" fmla="*/ 838433 w 3097213"/>
                    <a:gd name="connsiteY6" fmla="*/ 2033818 h 2205038"/>
                    <a:gd name="connsiteX7" fmla="*/ 2991760 w 3097213"/>
                    <a:gd name="connsiteY7" fmla="*/ 1824036 h 2205038"/>
                    <a:gd name="connsiteX8" fmla="*/ 2925763 w 3097213"/>
                    <a:gd name="connsiteY8" fmla="*/ 1889574 h 2205038"/>
                    <a:gd name="connsiteX9" fmla="*/ 2925763 w 3097213"/>
                    <a:gd name="connsiteY9" fmla="*/ 1889803 h 2205038"/>
                    <a:gd name="connsiteX10" fmla="*/ 2991530 w 3097213"/>
                    <a:gd name="connsiteY10" fmla="*/ 1955570 h 2205038"/>
                    <a:gd name="connsiteX11" fmla="*/ 3057296 w 3097213"/>
                    <a:gd name="connsiteY11" fmla="*/ 1890032 h 2205038"/>
                    <a:gd name="connsiteX12" fmla="*/ 3057296 w 3097213"/>
                    <a:gd name="connsiteY12" fmla="*/ 1889803 h 2205038"/>
                    <a:gd name="connsiteX13" fmla="*/ 2991760 w 3097213"/>
                    <a:gd name="connsiteY13" fmla="*/ 1824036 h 2205038"/>
                    <a:gd name="connsiteX14" fmla="*/ 2991760 w 3097213"/>
                    <a:gd name="connsiteY14" fmla="*/ 668336 h 2205038"/>
                    <a:gd name="connsiteX15" fmla="*/ 2925763 w 3097213"/>
                    <a:gd name="connsiteY15" fmla="*/ 734779 h 2205038"/>
                    <a:gd name="connsiteX16" fmla="*/ 2925763 w 3097213"/>
                    <a:gd name="connsiteY16" fmla="*/ 735243 h 2205038"/>
                    <a:gd name="connsiteX17" fmla="*/ 2991530 w 3097213"/>
                    <a:gd name="connsiteY17" fmla="*/ 801686 h 2205038"/>
                    <a:gd name="connsiteX18" fmla="*/ 3057296 w 3097213"/>
                    <a:gd name="connsiteY18" fmla="*/ 735243 h 2205038"/>
                    <a:gd name="connsiteX19" fmla="*/ 2991760 w 3097213"/>
                    <a:gd name="connsiteY19" fmla="*/ 668336 h 2205038"/>
                    <a:gd name="connsiteX20" fmla="*/ 890705 w 3097213"/>
                    <a:gd name="connsiteY20" fmla="*/ 39686 h 2205038"/>
                    <a:gd name="connsiteX21" fmla="*/ 823913 w 3097213"/>
                    <a:gd name="connsiteY21" fmla="*/ 105338 h 2205038"/>
                    <a:gd name="connsiteX22" fmla="*/ 823913 w 3097213"/>
                    <a:gd name="connsiteY22" fmla="*/ 105568 h 2205038"/>
                    <a:gd name="connsiteX23" fmla="*/ 890472 w 3097213"/>
                    <a:gd name="connsiteY23" fmla="*/ 171449 h 2205038"/>
                    <a:gd name="connsiteX24" fmla="*/ 957263 w 3097213"/>
                    <a:gd name="connsiteY24" fmla="*/ 105797 h 2205038"/>
                    <a:gd name="connsiteX25" fmla="*/ 957263 w 3097213"/>
                    <a:gd name="connsiteY25" fmla="*/ 105568 h 2205038"/>
                    <a:gd name="connsiteX26" fmla="*/ 890705 w 3097213"/>
                    <a:gd name="connsiteY26" fmla="*/ 39686 h 2205038"/>
                    <a:gd name="connsiteX27" fmla="*/ 300826 w 3097213"/>
                    <a:gd name="connsiteY27" fmla="*/ 0 h 2205038"/>
                    <a:gd name="connsiteX28" fmla="*/ 2929009 w 3097213"/>
                    <a:gd name="connsiteY28" fmla="*/ 0 h 2205038"/>
                    <a:gd name="connsiteX29" fmla="*/ 2992317 w 3097213"/>
                    <a:gd name="connsiteY29" fmla="*/ 63021 h 2205038"/>
                    <a:gd name="connsiteX30" fmla="*/ 2992317 w 3097213"/>
                    <a:gd name="connsiteY30" fmla="*/ 535562 h 2205038"/>
                    <a:gd name="connsiteX31" fmla="*/ 3097213 w 3097213"/>
                    <a:gd name="connsiteY31" fmla="*/ 640366 h 2205038"/>
                    <a:gd name="connsiteX32" fmla="*/ 3097213 w 3097213"/>
                    <a:gd name="connsiteY32" fmla="*/ 1995199 h 2205038"/>
                    <a:gd name="connsiteX33" fmla="*/ 2992317 w 3097213"/>
                    <a:gd name="connsiteY33" fmla="*/ 2100234 h 2205038"/>
                    <a:gd name="connsiteX34" fmla="*/ 2992317 w 3097213"/>
                    <a:gd name="connsiteY34" fmla="*/ 2163717 h 2205038"/>
                    <a:gd name="connsiteX35" fmla="*/ 2950959 w 3097213"/>
                    <a:gd name="connsiteY35" fmla="*/ 2205038 h 2205038"/>
                    <a:gd name="connsiteX36" fmla="*/ 2950728 w 3097213"/>
                    <a:gd name="connsiteY36" fmla="*/ 2205038 h 2205038"/>
                    <a:gd name="connsiteX37" fmla="*/ 300826 w 3097213"/>
                    <a:gd name="connsiteY37" fmla="*/ 2205038 h 2205038"/>
                    <a:gd name="connsiteX38" fmla="*/ 259468 w 3097213"/>
                    <a:gd name="connsiteY38" fmla="*/ 2163717 h 2205038"/>
                    <a:gd name="connsiteX39" fmla="*/ 259468 w 3097213"/>
                    <a:gd name="connsiteY39" fmla="*/ 2068378 h 2205038"/>
                    <a:gd name="connsiteX40" fmla="*/ 189460 w 3097213"/>
                    <a:gd name="connsiteY40" fmla="*/ 2068378 h 2205038"/>
                    <a:gd name="connsiteX41" fmla="*/ 189460 w 3097213"/>
                    <a:gd name="connsiteY41" fmla="*/ 1696254 h 2205038"/>
                    <a:gd name="connsiteX42" fmla="*/ 259468 w 3097213"/>
                    <a:gd name="connsiteY42" fmla="*/ 1696254 h 2205038"/>
                    <a:gd name="connsiteX43" fmla="*/ 259468 w 3097213"/>
                    <a:gd name="connsiteY43" fmla="*/ 922921 h 2205038"/>
                    <a:gd name="connsiteX44" fmla="*/ 255078 w 3097213"/>
                    <a:gd name="connsiteY44" fmla="*/ 915303 h 2205038"/>
                    <a:gd name="connsiteX45" fmla="*/ 255078 w 3097213"/>
                    <a:gd name="connsiteY45" fmla="*/ 912995 h 2205038"/>
                    <a:gd name="connsiteX46" fmla="*/ 255078 w 3097213"/>
                    <a:gd name="connsiteY46" fmla="*/ 866826 h 2205038"/>
                    <a:gd name="connsiteX47" fmla="*/ 0 w 3097213"/>
                    <a:gd name="connsiteY47" fmla="*/ 866826 h 2205038"/>
                    <a:gd name="connsiteX48" fmla="*/ 0 w 3097213"/>
                    <a:gd name="connsiteY48" fmla="*/ 837047 h 2205038"/>
                    <a:gd name="connsiteX49" fmla="*/ 0 w 3097213"/>
                    <a:gd name="connsiteY49" fmla="*/ 423140 h 2205038"/>
                    <a:gd name="connsiteX50" fmla="*/ 0 w 3097213"/>
                    <a:gd name="connsiteY50" fmla="*/ 393130 h 2205038"/>
                    <a:gd name="connsiteX51" fmla="*/ 255078 w 3097213"/>
                    <a:gd name="connsiteY51" fmla="*/ 393130 h 2205038"/>
                    <a:gd name="connsiteX52" fmla="*/ 255078 w 3097213"/>
                    <a:gd name="connsiteY52" fmla="*/ 346961 h 2205038"/>
                    <a:gd name="connsiteX53" fmla="*/ 255078 w 3097213"/>
                    <a:gd name="connsiteY53" fmla="*/ 344884 h 2205038"/>
                    <a:gd name="connsiteX54" fmla="*/ 255309 w 3097213"/>
                    <a:gd name="connsiteY54" fmla="*/ 344191 h 2205038"/>
                    <a:gd name="connsiteX55" fmla="*/ 257389 w 3097213"/>
                    <a:gd name="connsiteY55" fmla="*/ 339574 h 2205038"/>
                    <a:gd name="connsiteX56" fmla="*/ 258082 w 3097213"/>
                    <a:gd name="connsiteY56" fmla="*/ 338651 h 2205038"/>
                    <a:gd name="connsiteX57" fmla="*/ 258313 w 3097213"/>
                    <a:gd name="connsiteY57" fmla="*/ 338651 h 2205038"/>
                    <a:gd name="connsiteX58" fmla="*/ 259468 w 3097213"/>
                    <a:gd name="connsiteY58" fmla="*/ 337266 h 2205038"/>
                    <a:gd name="connsiteX59" fmla="*/ 259468 w 3097213"/>
                    <a:gd name="connsiteY59" fmla="*/ 41321 h 2205038"/>
                    <a:gd name="connsiteX60" fmla="*/ 300826 w 3097213"/>
                    <a:gd name="connsiteY60" fmla="*/ 0 h 2205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3097213" h="2205038">
                      <a:moveTo>
                        <a:pt x="838433" y="2033818"/>
                      </a:moveTo>
                      <a:cubicBezTo>
                        <a:pt x="801726" y="2033586"/>
                        <a:pt x="771757" y="2063271"/>
                        <a:pt x="771525" y="2099913"/>
                      </a:cubicBezTo>
                      <a:lnTo>
                        <a:pt x="771525" y="2100377"/>
                      </a:lnTo>
                      <a:cubicBezTo>
                        <a:pt x="771525" y="2137019"/>
                        <a:pt x="801494" y="2166704"/>
                        <a:pt x="838200" y="2166936"/>
                      </a:cubicBezTo>
                      <a:cubicBezTo>
                        <a:pt x="874906" y="2166936"/>
                        <a:pt x="904643" y="2137251"/>
                        <a:pt x="904875" y="2100609"/>
                      </a:cubicBezTo>
                      <a:lnTo>
                        <a:pt x="904875" y="2100377"/>
                      </a:lnTo>
                      <a:cubicBezTo>
                        <a:pt x="904875" y="2063735"/>
                        <a:pt x="875139" y="2033818"/>
                        <a:pt x="838433" y="2033818"/>
                      </a:cubicBezTo>
                      <a:close/>
                      <a:moveTo>
                        <a:pt x="2991760" y="1824036"/>
                      </a:moveTo>
                      <a:cubicBezTo>
                        <a:pt x="2955197" y="1824036"/>
                        <a:pt x="2925763" y="1853368"/>
                        <a:pt x="2925763" y="1889574"/>
                      </a:cubicBezTo>
                      <a:lnTo>
                        <a:pt x="2925763" y="1889803"/>
                      </a:lnTo>
                      <a:cubicBezTo>
                        <a:pt x="2925763" y="1926009"/>
                        <a:pt x="2955197" y="1955570"/>
                        <a:pt x="2991530" y="1955570"/>
                      </a:cubicBezTo>
                      <a:cubicBezTo>
                        <a:pt x="3027862" y="1955799"/>
                        <a:pt x="3057296" y="1926238"/>
                        <a:pt x="3057296" y="1890032"/>
                      </a:cubicBezTo>
                      <a:lnTo>
                        <a:pt x="3057296" y="1889803"/>
                      </a:lnTo>
                      <a:cubicBezTo>
                        <a:pt x="3057526" y="1853597"/>
                        <a:pt x="3028092" y="1824036"/>
                        <a:pt x="2991760" y="1824036"/>
                      </a:cubicBezTo>
                      <a:close/>
                      <a:moveTo>
                        <a:pt x="2991760" y="668336"/>
                      </a:moveTo>
                      <a:cubicBezTo>
                        <a:pt x="2955197" y="668336"/>
                        <a:pt x="2925763" y="698073"/>
                        <a:pt x="2925763" y="734779"/>
                      </a:cubicBezTo>
                      <a:lnTo>
                        <a:pt x="2925763" y="735243"/>
                      </a:lnTo>
                      <a:cubicBezTo>
                        <a:pt x="2925763" y="771950"/>
                        <a:pt x="2955197" y="801686"/>
                        <a:pt x="2991530" y="801686"/>
                      </a:cubicBezTo>
                      <a:cubicBezTo>
                        <a:pt x="3027862" y="801686"/>
                        <a:pt x="3057296" y="772182"/>
                        <a:pt x="3057296" y="735243"/>
                      </a:cubicBezTo>
                      <a:cubicBezTo>
                        <a:pt x="3057526" y="698305"/>
                        <a:pt x="3028092" y="668336"/>
                        <a:pt x="2991760" y="668336"/>
                      </a:cubicBezTo>
                      <a:close/>
                      <a:moveTo>
                        <a:pt x="890705" y="39686"/>
                      </a:moveTo>
                      <a:cubicBezTo>
                        <a:pt x="853702" y="39686"/>
                        <a:pt x="823913" y="69069"/>
                        <a:pt x="823913" y="105338"/>
                      </a:cubicBezTo>
                      <a:lnTo>
                        <a:pt x="823913" y="105568"/>
                      </a:lnTo>
                      <a:cubicBezTo>
                        <a:pt x="823913" y="141837"/>
                        <a:pt x="853469" y="171220"/>
                        <a:pt x="890472" y="171449"/>
                      </a:cubicBezTo>
                      <a:cubicBezTo>
                        <a:pt x="927242" y="171449"/>
                        <a:pt x="957263" y="142066"/>
                        <a:pt x="957263" y="105797"/>
                      </a:cubicBezTo>
                      <a:lnTo>
                        <a:pt x="957263" y="105568"/>
                      </a:lnTo>
                      <a:cubicBezTo>
                        <a:pt x="957263" y="69298"/>
                        <a:pt x="927475" y="39916"/>
                        <a:pt x="890705" y="39686"/>
                      </a:cubicBezTo>
                      <a:close/>
                      <a:moveTo>
                        <a:pt x="300826" y="0"/>
                      </a:moveTo>
                      <a:lnTo>
                        <a:pt x="2929009" y="0"/>
                      </a:lnTo>
                      <a:lnTo>
                        <a:pt x="2992317" y="63021"/>
                      </a:lnTo>
                      <a:lnTo>
                        <a:pt x="2992317" y="535562"/>
                      </a:lnTo>
                      <a:lnTo>
                        <a:pt x="3097213" y="640366"/>
                      </a:lnTo>
                      <a:lnTo>
                        <a:pt x="3097213" y="1995199"/>
                      </a:lnTo>
                      <a:lnTo>
                        <a:pt x="2992317" y="2100234"/>
                      </a:lnTo>
                      <a:lnTo>
                        <a:pt x="2992317" y="2163717"/>
                      </a:lnTo>
                      <a:cubicBezTo>
                        <a:pt x="2992317" y="2186570"/>
                        <a:pt x="2973602" y="2205038"/>
                        <a:pt x="2950959" y="2205038"/>
                      </a:cubicBezTo>
                      <a:lnTo>
                        <a:pt x="2950728" y="2205038"/>
                      </a:lnTo>
                      <a:lnTo>
                        <a:pt x="300826" y="2205038"/>
                      </a:lnTo>
                      <a:cubicBezTo>
                        <a:pt x="277952" y="2205038"/>
                        <a:pt x="259468" y="2186570"/>
                        <a:pt x="259468" y="2163717"/>
                      </a:cubicBezTo>
                      <a:lnTo>
                        <a:pt x="259468" y="2068378"/>
                      </a:lnTo>
                      <a:lnTo>
                        <a:pt x="189460" y="2068378"/>
                      </a:lnTo>
                      <a:lnTo>
                        <a:pt x="189460" y="1696254"/>
                      </a:lnTo>
                      <a:lnTo>
                        <a:pt x="259468" y="1696254"/>
                      </a:lnTo>
                      <a:lnTo>
                        <a:pt x="259468" y="922921"/>
                      </a:lnTo>
                      <a:cubicBezTo>
                        <a:pt x="257158" y="920844"/>
                        <a:pt x="255078" y="918073"/>
                        <a:pt x="255078" y="915303"/>
                      </a:cubicBezTo>
                      <a:lnTo>
                        <a:pt x="255078" y="912995"/>
                      </a:lnTo>
                      <a:lnTo>
                        <a:pt x="255078" y="866826"/>
                      </a:lnTo>
                      <a:lnTo>
                        <a:pt x="0" y="866826"/>
                      </a:lnTo>
                      <a:lnTo>
                        <a:pt x="0" y="837047"/>
                      </a:lnTo>
                      <a:lnTo>
                        <a:pt x="0" y="423140"/>
                      </a:lnTo>
                      <a:lnTo>
                        <a:pt x="0" y="393130"/>
                      </a:lnTo>
                      <a:lnTo>
                        <a:pt x="255078" y="393130"/>
                      </a:lnTo>
                      <a:lnTo>
                        <a:pt x="255078" y="346961"/>
                      </a:lnTo>
                      <a:lnTo>
                        <a:pt x="255078" y="344884"/>
                      </a:lnTo>
                      <a:cubicBezTo>
                        <a:pt x="255078" y="344653"/>
                        <a:pt x="255309" y="344422"/>
                        <a:pt x="255309" y="344191"/>
                      </a:cubicBezTo>
                      <a:cubicBezTo>
                        <a:pt x="255541" y="342575"/>
                        <a:pt x="256234" y="340959"/>
                        <a:pt x="257389" y="339574"/>
                      </a:cubicBezTo>
                      <a:cubicBezTo>
                        <a:pt x="257620" y="339343"/>
                        <a:pt x="257851" y="339112"/>
                        <a:pt x="258082" y="338651"/>
                      </a:cubicBezTo>
                      <a:cubicBezTo>
                        <a:pt x="258082" y="338651"/>
                        <a:pt x="258082" y="338651"/>
                        <a:pt x="258313" y="338651"/>
                      </a:cubicBezTo>
                      <a:cubicBezTo>
                        <a:pt x="258544" y="338189"/>
                        <a:pt x="259006" y="337727"/>
                        <a:pt x="259468" y="337266"/>
                      </a:cubicBezTo>
                      <a:lnTo>
                        <a:pt x="259468" y="41321"/>
                      </a:lnTo>
                      <a:cubicBezTo>
                        <a:pt x="259468" y="18468"/>
                        <a:pt x="277952" y="0"/>
                        <a:pt x="300826" y="0"/>
                      </a:cubicBezTo>
                      <a:close/>
                    </a:path>
                  </a:pathLst>
                </a:custGeom>
                <a:solidFill>
                  <a:srgbClr val="0F73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Arduino Logo"/>
                <p:cNvSpPr>
                  <a:spLocks/>
                </p:cNvSpPr>
                <p:nvPr/>
              </p:nvSpPr>
              <p:spPr bwMode="auto">
                <a:xfrm>
                  <a:off x="7802392" y="2821299"/>
                  <a:ext cx="1498070" cy="1015888"/>
                </a:xfrm>
                <a:custGeom>
                  <a:avLst/>
                  <a:gdLst>
                    <a:gd name="connsiteX0" fmla="*/ 603251 w 7339013"/>
                    <a:gd name="connsiteY0" fmla="*/ 4038600 h 4976813"/>
                    <a:gd name="connsiteX1" fmla="*/ 461963 w 7339013"/>
                    <a:gd name="connsiteY1" fmla="*/ 4522788 h 4976813"/>
                    <a:gd name="connsiteX2" fmla="*/ 744538 w 7339013"/>
                    <a:gd name="connsiteY2" fmla="*/ 4522788 h 4976813"/>
                    <a:gd name="connsiteX3" fmla="*/ 2489200 w 7339013"/>
                    <a:gd name="connsiteY3" fmla="*/ 3976688 h 4976813"/>
                    <a:gd name="connsiteX4" fmla="*/ 2489200 w 7339013"/>
                    <a:gd name="connsiteY4" fmla="*/ 4748213 h 4976813"/>
                    <a:gd name="connsiteX5" fmla="*/ 2576316 w 7339013"/>
                    <a:gd name="connsiteY5" fmla="*/ 4748213 h 4976813"/>
                    <a:gd name="connsiteX6" fmla="*/ 2820383 w 7339013"/>
                    <a:gd name="connsiteY6" fmla="*/ 4656048 h 4976813"/>
                    <a:gd name="connsiteX7" fmla="*/ 2903538 w 7339013"/>
                    <a:gd name="connsiteY7" fmla="*/ 4361911 h 4976813"/>
                    <a:gd name="connsiteX8" fmla="*/ 2888419 w 7339013"/>
                    <a:gd name="connsiteY8" fmla="*/ 4196301 h 4976813"/>
                    <a:gd name="connsiteX9" fmla="*/ 2837662 w 7339013"/>
                    <a:gd name="connsiteY9" fmla="*/ 4076414 h 4976813"/>
                    <a:gd name="connsiteX10" fmla="*/ 2742627 w 7339013"/>
                    <a:gd name="connsiteY10" fmla="*/ 4002250 h 4976813"/>
                    <a:gd name="connsiteX11" fmla="*/ 2592155 w 7339013"/>
                    <a:gd name="connsiteY11" fmla="*/ 3976688 h 4976813"/>
                    <a:gd name="connsiteX12" fmla="*/ 1490663 w 7339013"/>
                    <a:gd name="connsiteY12" fmla="*/ 3976688 h 4976813"/>
                    <a:gd name="connsiteX13" fmla="*/ 1490663 w 7339013"/>
                    <a:gd name="connsiteY13" fmla="*/ 4279901 h 4976813"/>
                    <a:gd name="connsiteX14" fmla="*/ 1570361 w 7339013"/>
                    <a:gd name="connsiteY14" fmla="*/ 4279901 h 4976813"/>
                    <a:gd name="connsiteX15" fmla="*/ 1663041 w 7339013"/>
                    <a:gd name="connsiteY15" fmla="*/ 4269830 h 4976813"/>
                    <a:gd name="connsiteX16" fmla="*/ 1732280 w 7339013"/>
                    <a:gd name="connsiteY16" fmla="*/ 4239617 h 4976813"/>
                    <a:gd name="connsiteX17" fmla="*/ 1775194 w 7339013"/>
                    <a:gd name="connsiteY17" fmla="*/ 4191059 h 4976813"/>
                    <a:gd name="connsiteX18" fmla="*/ 1790701 w 7339013"/>
                    <a:gd name="connsiteY18" fmla="*/ 4124158 h 4976813"/>
                    <a:gd name="connsiteX19" fmla="*/ 1739853 w 7339013"/>
                    <a:gd name="connsiteY19" fmla="*/ 4011937 h 4976813"/>
                    <a:gd name="connsiteX20" fmla="*/ 1577934 w 7339013"/>
                    <a:gd name="connsiteY20" fmla="*/ 3976688 h 4976813"/>
                    <a:gd name="connsiteX21" fmla="*/ 6842739 w 7339013"/>
                    <a:gd name="connsiteY21" fmla="*/ 3971925 h 4976813"/>
                    <a:gd name="connsiteX22" fmla="*/ 6737894 w 7339013"/>
                    <a:gd name="connsiteY22" fmla="*/ 3996405 h 4976813"/>
                    <a:gd name="connsiteX23" fmla="*/ 6666195 w 7339013"/>
                    <a:gd name="connsiteY23" fmla="*/ 4068765 h 4976813"/>
                    <a:gd name="connsiteX24" fmla="*/ 6624041 w 7339013"/>
                    <a:gd name="connsiteY24" fmla="*/ 4189725 h 4976813"/>
                    <a:gd name="connsiteX25" fmla="*/ 6610350 w 7339013"/>
                    <a:gd name="connsiteY25" fmla="*/ 4357844 h 4976813"/>
                    <a:gd name="connsiteX26" fmla="*/ 6666195 w 7339013"/>
                    <a:gd name="connsiteY26" fmla="*/ 4659163 h 4976813"/>
                    <a:gd name="connsiteX27" fmla="*/ 6842739 w 7339013"/>
                    <a:gd name="connsiteY27" fmla="*/ 4754563 h 4976813"/>
                    <a:gd name="connsiteX28" fmla="*/ 6948665 w 7339013"/>
                    <a:gd name="connsiteY28" fmla="*/ 4730083 h 4976813"/>
                    <a:gd name="connsiteX29" fmla="*/ 7020363 w 7339013"/>
                    <a:gd name="connsiteY29" fmla="*/ 4657723 h 4976813"/>
                    <a:gd name="connsiteX30" fmla="*/ 7062157 w 7339013"/>
                    <a:gd name="connsiteY30" fmla="*/ 4536404 h 4976813"/>
                    <a:gd name="connsiteX31" fmla="*/ 7075488 w 7339013"/>
                    <a:gd name="connsiteY31" fmla="*/ 4368284 h 4976813"/>
                    <a:gd name="connsiteX32" fmla="*/ 7020363 w 7339013"/>
                    <a:gd name="connsiteY32" fmla="*/ 4066605 h 4976813"/>
                    <a:gd name="connsiteX33" fmla="*/ 6842739 w 7339013"/>
                    <a:gd name="connsiteY33" fmla="*/ 3971925 h 4976813"/>
                    <a:gd name="connsiteX34" fmla="*/ 5360988 w 7339013"/>
                    <a:gd name="connsiteY34" fmla="*/ 3768725 h 4976813"/>
                    <a:gd name="connsiteX35" fmla="*/ 5373688 w 7339013"/>
                    <a:gd name="connsiteY35" fmla="*/ 3768725 h 4976813"/>
                    <a:gd name="connsiteX36" fmla="*/ 5651500 w 7339013"/>
                    <a:gd name="connsiteY36" fmla="*/ 3768725 h 4976813"/>
                    <a:gd name="connsiteX37" fmla="*/ 5657850 w 7339013"/>
                    <a:gd name="connsiteY37" fmla="*/ 3768725 h 4976813"/>
                    <a:gd name="connsiteX38" fmla="*/ 5661025 w 7339013"/>
                    <a:gd name="connsiteY38" fmla="*/ 3776663 h 4976813"/>
                    <a:gd name="connsiteX39" fmla="*/ 5991226 w 7339013"/>
                    <a:gd name="connsiteY39" fmla="*/ 4475163 h 4976813"/>
                    <a:gd name="connsiteX40" fmla="*/ 6024563 w 7339013"/>
                    <a:gd name="connsiteY40" fmla="*/ 4556125 h 4976813"/>
                    <a:gd name="connsiteX41" fmla="*/ 6024563 w 7339013"/>
                    <a:gd name="connsiteY41" fmla="*/ 4102100 h 4976813"/>
                    <a:gd name="connsiteX42" fmla="*/ 6024563 w 7339013"/>
                    <a:gd name="connsiteY42" fmla="*/ 3781425 h 4976813"/>
                    <a:gd name="connsiteX43" fmla="*/ 6024563 w 7339013"/>
                    <a:gd name="connsiteY43" fmla="*/ 3768725 h 4976813"/>
                    <a:gd name="connsiteX44" fmla="*/ 6037263 w 7339013"/>
                    <a:gd name="connsiteY44" fmla="*/ 3768725 h 4976813"/>
                    <a:gd name="connsiteX45" fmla="*/ 6243638 w 7339013"/>
                    <a:gd name="connsiteY45" fmla="*/ 3768725 h 4976813"/>
                    <a:gd name="connsiteX46" fmla="*/ 6256338 w 7339013"/>
                    <a:gd name="connsiteY46" fmla="*/ 3768725 h 4976813"/>
                    <a:gd name="connsiteX47" fmla="*/ 6256338 w 7339013"/>
                    <a:gd name="connsiteY47" fmla="*/ 3781425 h 4976813"/>
                    <a:gd name="connsiteX48" fmla="*/ 6256338 w 7339013"/>
                    <a:gd name="connsiteY48" fmla="*/ 4943475 h 4976813"/>
                    <a:gd name="connsiteX49" fmla="*/ 6256338 w 7339013"/>
                    <a:gd name="connsiteY49" fmla="*/ 4956175 h 4976813"/>
                    <a:gd name="connsiteX50" fmla="*/ 6243638 w 7339013"/>
                    <a:gd name="connsiteY50" fmla="*/ 4956175 h 4976813"/>
                    <a:gd name="connsiteX51" fmla="*/ 5967413 w 7339013"/>
                    <a:gd name="connsiteY51" fmla="*/ 4956175 h 4976813"/>
                    <a:gd name="connsiteX52" fmla="*/ 5959475 w 7339013"/>
                    <a:gd name="connsiteY52" fmla="*/ 4956175 h 4976813"/>
                    <a:gd name="connsiteX53" fmla="*/ 5956300 w 7339013"/>
                    <a:gd name="connsiteY53" fmla="*/ 4948238 h 4976813"/>
                    <a:gd name="connsiteX54" fmla="*/ 5634038 w 7339013"/>
                    <a:gd name="connsiteY54" fmla="*/ 4254500 h 4976813"/>
                    <a:gd name="connsiteX55" fmla="*/ 5591175 w 7339013"/>
                    <a:gd name="connsiteY55" fmla="*/ 4157663 h 4976813"/>
                    <a:gd name="connsiteX56" fmla="*/ 5591175 w 7339013"/>
                    <a:gd name="connsiteY56" fmla="*/ 4583113 h 4976813"/>
                    <a:gd name="connsiteX57" fmla="*/ 5591175 w 7339013"/>
                    <a:gd name="connsiteY57" fmla="*/ 4943475 h 4976813"/>
                    <a:gd name="connsiteX58" fmla="*/ 5591175 w 7339013"/>
                    <a:gd name="connsiteY58" fmla="*/ 4956175 h 4976813"/>
                    <a:gd name="connsiteX59" fmla="*/ 5578475 w 7339013"/>
                    <a:gd name="connsiteY59" fmla="*/ 4956175 h 4976813"/>
                    <a:gd name="connsiteX60" fmla="*/ 5373688 w 7339013"/>
                    <a:gd name="connsiteY60" fmla="*/ 4956175 h 4976813"/>
                    <a:gd name="connsiteX61" fmla="*/ 5360988 w 7339013"/>
                    <a:gd name="connsiteY61" fmla="*/ 4956175 h 4976813"/>
                    <a:gd name="connsiteX62" fmla="*/ 5360988 w 7339013"/>
                    <a:gd name="connsiteY62" fmla="*/ 4943475 h 4976813"/>
                    <a:gd name="connsiteX63" fmla="*/ 5360988 w 7339013"/>
                    <a:gd name="connsiteY63" fmla="*/ 3781425 h 4976813"/>
                    <a:gd name="connsiteX64" fmla="*/ 4373563 w 7339013"/>
                    <a:gd name="connsiteY64" fmla="*/ 3768725 h 4976813"/>
                    <a:gd name="connsiteX65" fmla="*/ 4386263 w 7339013"/>
                    <a:gd name="connsiteY65" fmla="*/ 3768725 h 4976813"/>
                    <a:gd name="connsiteX66" fmla="*/ 5146675 w 7339013"/>
                    <a:gd name="connsiteY66" fmla="*/ 3768725 h 4976813"/>
                    <a:gd name="connsiteX67" fmla="*/ 5157788 w 7339013"/>
                    <a:gd name="connsiteY67" fmla="*/ 3768725 h 4976813"/>
                    <a:gd name="connsiteX68" fmla="*/ 5157788 w 7339013"/>
                    <a:gd name="connsiteY68" fmla="*/ 3781425 h 4976813"/>
                    <a:gd name="connsiteX69" fmla="*/ 5157788 w 7339013"/>
                    <a:gd name="connsiteY69" fmla="*/ 3960813 h 4976813"/>
                    <a:gd name="connsiteX70" fmla="*/ 5157788 w 7339013"/>
                    <a:gd name="connsiteY70" fmla="*/ 3971925 h 4976813"/>
                    <a:gd name="connsiteX71" fmla="*/ 5146675 w 7339013"/>
                    <a:gd name="connsiteY71" fmla="*/ 3971925 h 4976813"/>
                    <a:gd name="connsiteX72" fmla="*/ 4894263 w 7339013"/>
                    <a:gd name="connsiteY72" fmla="*/ 3971925 h 4976813"/>
                    <a:gd name="connsiteX73" fmla="*/ 4894263 w 7339013"/>
                    <a:gd name="connsiteY73" fmla="*/ 4751388 h 4976813"/>
                    <a:gd name="connsiteX74" fmla="*/ 5146675 w 7339013"/>
                    <a:gd name="connsiteY74" fmla="*/ 4751388 h 4976813"/>
                    <a:gd name="connsiteX75" fmla="*/ 5157788 w 7339013"/>
                    <a:gd name="connsiteY75" fmla="*/ 4751388 h 4976813"/>
                    <a:gd name="connsiteX76" fmla="*/ 5157788 w 7339013"/>
                    <a:gd name="connsiteY76" fmla="*/ 4762500 h 4976813"/>
                    <a:gd name="connsiteX77" fmla="*/ 5157788 w 7339013"/>
                    <a:gd name="connsiteY77" fmla="*/ 4943475 h 4976813"/>
                    <a:gd name="connsiteX78" fmla="*/ 5157788 w 7339013"/>
                    <a:gd name="connsiteY78" fmla="*/ 4956175 h 4976813"/>
                    <a:gd name="connsiteX79" fmla="*/ 5146675 w 7339013"/>
                    <a:gd name="connsiteY79" fmla="*/ 4956175 h 4976813"/>
                    <a:gd name="connsiteX80" fmla="*/ 4386263 w 7339013"/>
                    <a:gd name="connsiteY80" fmla="*/ 4956175 h 4976813"/>
                    <a:gd name="connsiteX81" fmla="*/ 4373563 w 7339013"/>
                    <a:gd name="connsiteY81" fmla="*/ 4956175 h 4976813"/>
                    <a:gd name="connsiteX82" fmla="*/ 4373563 w 7339013"/>
                    <a:gd name="connsiteY82" fmla="*/ 4943475 h 4976813"/>
                    <a:gd name="connsiteX83" fmla="*/ 4373563 w 7339013"/>
                    <a:gd name="connsiteY83" fmla="*/ 4762500 h 4976813"/>
                    <a:gd name="connsiteX84" fmla="*/ 4373563 w 7339013"/>
                    <a:gd name="connsiteY84" fmla="*/ 4751388 h 4976813"/>
                    <a:gd name="connsiteX85" fmla="*/ 4386263 w 7339013"/>
                    <a:gd name="connsiteY85" fmla="*/ 4751388 h 4976813"/>
                    <a:gd name="connsiteX86" fmla="*/ 4638675 w 7339013"/>
                    <a:gd name="connsiteY86" fmla="*/ 4751388 h 4976813"/>
                    <a:gd name="connsiteX87" fmla="*/ 4638675 w 7339013"/>
                    <a:gd name="connsiteY87" fmla="*/ 3971925 h 4976813"/>
                    <a:gd name="connsiteX88" fmla="*/ 4386263 w 7339013"/>
                    <a:gd name="connsiteY88" fmla="*/ 3971925 h 4976813"/>
                    <a:gd name="connsiteX89" fmla="*/ 4373563 w 7339013"/>
                    <a:gd name="connsiteY89" fmla="*/ 3971925 h 4976813"/>
                    <a:gd name="connsiteX90" fmla="*/ 4373563 w 7339013"/>
                    <a:gd name="connsiteY90" fmla="*/ 3960813 h 4976813"/>
                    <a:gd name="connsiteX91" fmla="*/ 4373563 w 7339013"/>
                    <a:gd name="connsiteY91" fmla="*/ 3781425 h 4976813"/>
                    <a:gd name="connsiteX92" fmla="*/ 3278188 w 7339013"/>
                    <a:gd name="connsiteY92" fmla="*/ 3768725 h 4976813"/>
                    <a:gd name="connsiteX93" fmla="*/ 3290789 w 7339013"/>
                    <a:gd name="connsiteY93" fmla="*/ 3768725 h 4976813"/>
                    <a:gd name="connsiteX94" fmla="*/ 3516898 w 7339013"/>
                    <a:gd name="connsiteY94" fmla="*/ 3768725 h 4976813"/>
                    <a:gd name="connsiteX95" fmla="*/ 3529139 w 7339013"/>
                    <a:gd name="connsiteY95" fmla="*/ 3768725 h 4976813"/>
                    <a:gd name="connsiteX96" fmla="*/ 3529139 w 7339013"/>
                    <a:gd name="connsiteY96" fmla="*/ 3780619 h 4976813"/>
                    <a:gd name="connsiteX97" fmla="*/ 3529139 w 7339013"/>
                    <a:gd name="connsiteY97" fmla="*/ 4539278 h 4976813"/>
                    <a:gd name="connsiteX98" fmla="*/ 3539221 w 7339013"/>
                    <a:gd name="connsiteY98" fmla="*/ 4640552 h 4976813"/>
                    <a:gd name="connsiteX99" fmla="*/ 3573425 w 7339013"/>
                    <a:gd name="connsiteY99" fmla="*/ 4712274 h 4976813"/>
                    <a:gd name="connsiteX100" fmla="*/ 3634633 w 7339013"/>
                    <a:gd name="connsiteY100" fmla="*/ 4756604 h 4976813"/>
                    <a:gd name="connsiteX101" fmla="*/ 3729324 w 7339013"/>
                    <a:gd name="connsiteY101" fmla="*/ 4771381 h 4976813"/>
                    <a:gd name="connsiteX102" fmla="*/ 3820056 w 7339013"/>
                    <a:gd name="connsiteY102" fmla="*/ 4758406 h 4976813"/>
                    <a:gd name="connsiteX103" fmla="*/ 3879103 w 7339013"/>
                    <a:gd name="connsiteY103" fmla="*/ 4717680 h 4976813"/>
                    <a:gd name="connsiteX104" fmla="*/ 3915108 w 7339013"/>
                    <a:gd name="connsiteY104" fmla="*/ 4643796 h 4976813"/>
                    <a:gd name="connsiteX105" fmla="*/ 3928069 w 7339013"/>
                    <a:gd name="connsiteY105" fmla="*/ 4530268 h 4976813"/>
                    <a:gd name="connsiteX106" fmla="*/ 3928069 w 7339013"/>
                    <a:gd name="connsiteY106" fmla="*/ 3780619 h 4976813"/>
                    <a:gd name="connsiteX107" fmla="*/ 3928069 w 7339013"/>
                    <a:gd name="connsiteY107" fmla="*/ 3768725 h 4976813"/>
                    <a:gd name="connsiteX108" fmla="*/ 3939951 w 7339013"/>
                    <a:gd name="connsiteY108" fmla="*/ 3768725 h 4976813"/>
                    <a:gd name="connsiteX109" fmla="*/ 4166419 w 7339013"/>
                    <a:gd name="connsiteY109" fmla="*/ 3768725 h 4976813"/>
                    <a:gd name="connsiteX110" fmla="*/ 4178301 w 7339013"/>
                    <a:gd name="connsiteY110" fmla="*/ 3768725 h 4976813"/>
                    <a:gd name="connsiteX111" fmla="*/ 4178301 w 7339013"/>
                    <a:gd name="connsiteY111" fmla="*/ 3780619 h 4976813"/>
                    <a:gd name="connsiteX112" fmla="*/ 4178301 w 7339013"/>
                    <a:gd name="connsiteY112" fmla="*/ 4515851 h 4976813"/>
                    <a:gd name="connsiteX113" fmla="*/ 4146977 w 7339013"/>
                    <a:gd name="connsiteY113" fmla="*/ 4715517 h 4976813"/>
                    <a:gd name="connsiteX114" fmla="*/ 4055525 w 7339013"/>
                    <a:gd name="connsiteY114" fmla="*/ 4860041 h 4976813"/>
                    <a:gd name="connsiteX115" fmla="*/ 3910787 w 7339013"/>
                    <a:gd name="connsiteY115" fmla="*/ 4947620 h 4976813"/>
                    <a:gd name="connsiteX116" fmla="*/ 3721043 w 7339013"/>
                    <a:gd name="connsiteY116" fmla="*/ 4976813 h 4976813"/>
                    <a:gd name="connsiteX117" fmla="*/ 3518338 w 7339013"/>
                    <a:gd name="connsiteY117" fmla="*/ 4947620 h 4976813"/>
                    <a:gd name="connsiteX118" fmla="*/ 3379360 w 7339013"/>
                    <a:gd name="connsiteY118" fmla="*/ 4862564 h 4976813"/>
                    <a:gd name="connsiteX119" fmla="*/ 3301591 w 7339013"/>
                    <a:gd name="connsiteY119" fmla="*/ 4727771 h 4976813"/>
                    <a:gd name="connsiteX120" fmla="*/ 3278188 w 7339013"/>
                    <a:gd name="connsiteY120" fmla="*/ 4552613 h 4976813"/>
                    <a:gd name="connsiteX121" fmla="*/ 3278188 w 7339013"/>
                    <a:gd name="connsiteY121" fmla="*/ 3780619 h 4976813"/>
                    <a:gd name="connsiteX122" fmla="*/ 2238375 w 7339013"/>
                    <a:gd name="connsiteY122" fmla="*/ 3768725 h 4976813"/>
                    <a:gd name="connsiteX123" fmla="*/ 2250629 w 7339013"/>
                    <a:gd name="connsiteY123" fmla="*/ 3768725 h 4976813"/>
                    <a:gd name="connsiteX124" fmla="*/ 2606710 w 7339013"/>
                    <a:gd name="connsiteY124" fmla="*/ 3768725 h 4976813"/>
                    <a:gd name="connsiteX125" fmla="*/ 2852146 w 7339013"/>
                    <a:gd name="connsiteY125" fmla="*/ 3802601 h 4976813"/>
                    <a:gd name="connsiteX126" fmla="*/ 3029825 w 7339013"/>
                    <a:gd name="connsiteY126" fmla="*/ 3908192 h 4976813"/>
                    <a:gd name="connsiteX127" fmla="*/ 3136505 w 7339013"/>
                    <a:gd name="connsiteY127" fmla="*/ 4089463 h 4976813"/>
                    <a:gd name="connsiteX128" fmla="*/ 3171825 w 7339013"/>
                    <a:gd name="connsiteY128" fmla="*/ 4347855 h 4976813"/>
                    <a:gd name="connsiteX129" fmla="*/ 3136505 w 7339013"/>
                    <a:gd name="connsiteY129" fmla="*/ 4596877 h 4976813"/>
                    <a:gd name="connsiteX130" fmla="*/ 3026221 w 7339013"/>
                    <a:gd name="connsiteY130" fmla="*/ 4789680 h 4976813"/>
                    <a:gd name="connsiteX131" fmla="*/ 2833765 w 7339013"/>
                    <a:gd name="connsiteY131" fmla="*/ 4913290 h 4976813"/>
                    <a:gd name="connsiteX132" fmla="*/ 2556253 w 7339013"/>
                    <a:gd name="connsiteY132" fmla="*/ 4956175 h 4976813"/>
                    <a:gd name="connsiteX133" fmla="*/ 2250629 w 7339013"/>
                    <a:gd name="connsiteY133" fmla="*/ 4956175 h 4976813"/>
                    <a:gd name="connsiteX134" fmla="*/ 2238375 w 7339013"/>
                    <a:gd name="connsiteY134" fmla="*/ 4956175 h 4976813"/>
                    <a:gd name="connsiteX135" fmla="*/ 2238375 w 7339013"/>
                    <a:gd name="connsiteY135" fmla="*/ 4943922 h 4976813"/>
                    <a:gd name="connsiteX136" fmla="*/ 2238375 w 7339013"/>
                    <a:gd name="connsiteY136" fmla="*/ 3780618 h 4976813"/>
                    <a:gd name="connsiteX137" fmla="*/ 1239838 w 7339013"/>
                    <a:gd name="connsiteY137" fmla="*/ 3768725 h 4976813"/>
                    <a:gd name="connsiteX138" fmla="*/ 1252452 w 7339013"/>
                    <a:gd name="connsiteY138" fmla="*/ 3768725 h 4976813"/>
                    <a:gd name="connsiteX139" fmla="*/ 1603085 w 7339013"/>
                    <a:gd name="connsiteY139" fmla="*/ 3768725 h 4976813"/>
                    <a:gd name="connsiteX140" fmla="*/ 1786151 w 7339013"/>
                    <a:gd name="connsiteY140" fmla="*/ 3785303 h 4976813"/>
                    <a:gd name="connsiteX141" fmla="*/ 1928495 w 7339013"/>
                    <a:gd name="connsiteY141" fmla="*/ 3841882 h 4976813"/>
                    <a:gd name="connsiteX142" fmla="*/ 2020388 w 7339013"/>
                    <a:gd name="connsiteY142" fmla="*/ 3946392 h 4976813"/>
                    <a:gd name="connsiteX143" fmla="*/ 2052820 w 7339013"/>
                    <a:gd name="connsiteY143" fmla="*/ 4102076 h 4976813"/>
                    <a:gd name="connsiteX144" fmla="*/ 2032280 w 7339013"/>
                    <a:gd name="connsiteY144" fmla="*/ 4220281 h 4976813"/>
                    <a:gd name="connsiteX145" fmla="*/ 1975342 w 7339013"/>
                    <a:gd name="connsiteY145" fmla="*/ 4310375 h 4976813"/>
                    <a:gd name="connsiteX146" fmla="*/ 1888494 w 7339013"/>
                    <a:gd name="connsiteY146" fmla="*/ 4371280 h 4976813"/>
                    <a:gd name="connsiteX147" fmla="*/ 1819304 w 7339013"/>
                    <a:gd name="connsiteY147" fmla="*/ 4394344 h 4976813"/>
                    <a:gd name="connsiteX148" fmla="*/ 1867953 w 7339013"/>
                    <a:gd name="connsiteY148" fmla="*/ 4431463 h 4976813"/>
                    <a:gd name="connsiteX149" fmla="*/ 1943630 w 7339013"/>
                    <a:gd name="connsiteY149" fmla="*/ 4548586 h 4976813"/>
                    <a:gd name="connsiteX150" fmla="*/ 2136064 w 7339013"/>
                    <a:gd name="connsiteY150" fmla="*/ 4938517 h 4976813"/>
                    <a:gd name="connsiteX151" fmla="*/ 2144713 w 7339013"/>
                    <a:gd name="connsiteY151" fmla="*/ 4956175 h 4976813"/>
                    <a:gd name="connsiteX152" fmla="*/ 2125254 w 7339013"/>
                    <a:gd name="connsiteY152" fmla="*/ 4956175 h 4976813"/>
                    <a:gd name="connsiteX153" fmla="*/ 1858944 w 7339013"/>
                    <a:gd name="connsiteY153" fmla="*/ 4956175 h 4976813"/>
                    <a:gd name="connsiteX154" fmla="*/ 1851016 w 7339013"/>
                    <a:gd name="connsiteY154" fmla="*/ 4956175 h 4976813"/>
                    <a:gd name="connsiteX155" fmla="*/ 1848133 w 7339013"/>
                    <a:gd name="connsiteY155" fmla="*/ 4948968 h 4976813"/>
                    <a:gd name="connsiteX156" fmla="*/ 1678402 w 7339013"/>
                    <a:gd name="connsiteY156" fmla="*/ 4575254 h 4976813"/>
                    <a:gd name="connsiteX157" fmla="*/ 1616419 w 7339013"/>
                    <a:gd name="connsiteY157" fmla="*/ 4499935 h 4976813"/>
                    <a:gd name="connsiteX158" fmla="*/ 1522003 w 7339013"/>
                    <a:gd name="connsiteY158" fmla="*/ 4474708 h 4976813"/>
                    <a:gd name="connsiteX159" fmla="*/ 1491012 w 7339013"/>
                    <a:gd name="connsiteY159" fmla="*/ 4474708 h 4976813"/>
                    <a:gd name="connsiteX160" fmla="*/ 1491012 w 7339013"/>
                    <a:gd name="connsiteY160" fmla="*/ 4943922 h 4976813"/>
                    <a:gd name="connsiteX161" fmla="*/ 1491012 w 7339013"/>
                    <a:gd name="connsiteY161" fmla="*/ 4956175 h 4976813"/>
                    <a:gd name="connsiteX162" fmla="*/ 1478760 w 7339013"/>
                    <a:gd name="connsiteY162" fmla="*/ 4956175 h 4976813"/>
                    <a:gd name="connsiteX163" fmla="*/ 1252452 w 7339013"/>
                    <a:gd name="connsiteY163" fmla="*/ 4956175 h 4976813"/>
                    <a:gd name="connsiteX164" fmla="*/ 1239838 w 7339013"/>
                    <a:gd name="connsiteY164" fmla="*/ 4956175 h 4976813"/>
                    <a:gd name="connsiteX165" fmla="*/ 1239838 w 7339013"/>
                    <a:gd name="connsiteY165" fmla="*/ 4943922 h 4976813"/>
                    <a:gd name="connsiteX166" fmla="*/ 1239838 w 7339013"/>
                    <a:gd name="connsiteY166" fmla="*/ 3780618 h 4976813"/>
                    <a:gd name="connsiteX167" fmla="*/ 446088 w 7339013"/>
                    <a:gd name="connsiteY167" fmla="*/ 3768725 h 4976813"/>
                    <a:gd name="connsiteX168" fmla="*/ 454025 w 7339013"/>
                    <a:gd name="connsiteY168" fmla="*/ 3768725 h 4976813"/>
                    <a:gd name="connsiteX169" fmla="*/ 771525 w 7339013"/>
                    <a:gd name="connsiteY169" fmla="*/ 3768725 h 4976813"/>
                    <a:gd name="connsiteX170" fmla="*/ 781050 w 7339013"/>
                    <a:gd name="connsiteY170" fmla="*/ 3768725 h 4976813"/>
                    <a:gd name="connsiteX171" fmla="*/ 782638 w 7339013"/>
                    <a:gd name="connsiteY171" fmla="*/ 3778250 h 4976813"/>
                    <a:gd name="connsiteX172" fmla="*/ 1139826 w 7339013"/>
                    <a:gd name="connsiteY172" fmla="*/ 4940300 h 4976813"/>
                    <a:gd name="connsiteX173" fmla="*/ 1144588 w 7339013"/>
                    <a:gd name="connsiteY173" fmla="*/ 4956175 h 4976813"/>
                    <a:gd name="connsiteX174" fmla="*/ 1127126 w 7339013"/>
                    <a:gd name="connsiteY174" fmla="*/ 4956175 h 4976813"/>
                    <a:gd name="connsiteX175" fmla="*/ 877888 w 7339013"/>
                    <a:gd name="connsiteY175" fmla="*/ 4956175 h 4976813"/>
                    <a:gd name="connsiteX176" fmla="*/ 868363 w 7339013"/>
                    <a:gd name="connsiteY176" fmla="*/ 4956175 h 4976813"/>
                    <a:gd name="connsiteX177" fmla="*/ 865188 w 7339013"/>
                    <a:gd name="connsiteY177" fmla="*/ 4946650 h 4976813"/>
                    <a:gd name="connsiteX178" fmla="*/ 801688 w 7339013"/>
                    <a:gd name="connsiteY178" fmla="*/ 4725988 h 4976813"/>
                    <a:gd name="connsiteX179" fmla="*/ 400050 w 7339013"/>
                    <a:gd name="connsiteY179" fmla="*/ 4725988 h 4976813"/>
                    <a:gd name="connsiteX180" fmla="*/ 334963 w 7339013"/>
                    <a:gd name="connsiteY180" fmla="*/ 4946650 h 4976813"/>
                    <a:gd name="connsiteX181" fmla="*/ 331788 w 7339013"/>
                    <a:gd name="connsiteY181" fmla="*/ 4956175 h 4976813"/>
                    <a:gd name="connsiteX182" fmla="*/ 323850 w 7339013"/>
                    <a:gd name="connsiteY182" fmla="*/ 4956175 h 4976813"/>
                    <a:gd name="connsiteX183" fmla="*/ 98425 w 7339013"/>
                    <a:gd name="connsiteY183" fmla="*/ 4956175 h 4976813"/>
                    <a:gd name="connsiteX184" fmla="*/ 82550 w 7339013"/>
                    <a:gd name="connsiteY184" fmla="*/ 4956175 h 4976813"/>
                    <a:gd name="connsiteX185" fmla="*/ 87313 w 7339013"/>
                    <a:gd name="connsiteY185" fmla="*/ 4940300 h 4976813"/>
                    <a:gd name="connsiteX186" fmla="*/ 442913 w 7339013"/>
                    <a:gd name="connsiteY186" fmla="*/ 3778250 h 4976813"/>
                    <a:gd name="connsiteX187" fmla="*/ 6850302 w 7339013"/>
                    <a:gd name="connsiteY187" fmla="*/ 3749675 h 4976813"/>
                    <a:gd name="connsiteX188" fmla="*/ 7216925 w 7339013"/>
                    <a:gd name="connsiteY188" fmla="*/ 3906714 h 4976813"/>
                    <a:gd name="connsiteX189" fmla="*/ 7339013 w 7339013"/>
                    <a:gd name="connsiteY189" fmla="*/ 4358022 h 4976813"/>
                    <a:gd name="connsiteX190" fmla="*/ 7300118 w 7339013"/>
                    <a:gd name="connsiteY190" fmla="*/ 4634641 h 4976813"/>
                    <a:gd name="connsiteX191" fmla="*/ 7192796 w 7339013"/>
                    <a:gd name="connsiteY191" fmla="*/ 4827698 h 4976813"/>
                    <a:gd name="connsiteX192" fmla="*/ 7031813 w 7339013"/>
                    <a:gd name="connsiteY192" fmla="*/ 4940435 h 4976813"/>
                    <a:gd name="connsiteX193" fmla="*/ 6835536 w 7339013"/>
                    <a:gd name="connsiteY193" fmla="*/ 4976813 h 4976813"/>
                    <a:gd name="connsiteX194" fmla="*/ 6468913 w 7339013"/>
                    <a:gd name="connsiteY194" fmla="*/ 4819774 h 4976813"/>
                    <a:gd name="connsiteX195" fmla="*/ 6346825 w 7339013"/>
                    <a:gd name="connsiteY195" fmla="*/ 4368467 h 4976813"/>
                    <a:gd name="connsiteX196" fmla="*/ 6385360 w 7339013"/>
                    <a:gd name="connsiteY196" fmla="*/ 4091487 h 4976813"/>
                    <a:gd name="connsiteX197" fmla="*/ 6493042 w 7339013"/>
                    <a:gd name="connsiteY197" fmla="*/ 3898790 h 4976813"/>
                    <a:gd name="connsiteX198" fmla="*/ 6654025 w 7339013"/>
                    <a:gd name="connsiteY198" fmla="*/ 3786414 h 4976813"/>
                    <a:gd name="connsiteX199" fmla="*/ 6850302 w 7339013"/>
                    <a:gd name="connsiteY199" fmla="*/ 3749675 h 4976813"/>
                    <a:gd name="connsiteX200" fmla="*/ 1289050 w 7339013"/>
                    <a:gd name="connsiteY200" fmla="*/ 1501775 h 4976813"/>
                    <a:gd name="connsiteX201" fmla="*/ 1409700 w 7339013"/>
                    <a:gd name="connsiteY201" fmla="*/ 1501775 h 4976813"/>
                    <a:gd name="connsiteX202" fmla="*/ 2257426 w 7339013"/>
                    <a:gd name="connsiteY202" fmla="*/ 1501775 h 4976813"/>
                    <a:gd name="connsiteX203" fmla="*/ 2376488 w 7339013"/>
                    <a:gd name="connsiteY203" fmla="*/ 1501775 h 4976813"/>
                    <a:gd name="connsiteX204" fmla="*/ 2376488 w 7339013"/>
                    <a:gd name="connsiteY204" fmla="*/ 1622425 h 4976813"/>
                    <a:gd name="connsiteX205" fmla="*/ 2376488 w 7339013"/>
                    <a:gd name="connsiteY205" fmla="*/ 1735138 h 4976813"/>
                    <a:gd name="connsiteX206" fmla="*/ 2376488 w 7339013"/>
                    <a:gd name="connsiteY206" fmla="*/ 1855788 h 4976813"/>
                    <a:gd name="connsiteX207" fmla="*/ 2257426 w 7339013"/>
                    <a:gd name="connsiteY207" fmla="*/ 1855788 h 4976813"/>
                    <a:gd name="connsiteX208" fmla="*/ 1409700 w 7339013"/>
                    <a:gd name="connsiteY208" fmla="*/ 1855788 h 4976813"/>
                    <a:gd name="connsiteX209" fmla="*/ 1289050 w 7339013"/>
                    <a:gd name="connsiteY209" fmla="*/ 1855788 h 4976813"/>
                    <a:gd name="connsiteX210" fmla="*/ 1289050 w 7339013"/>
                    <a:gd name="connsiteY210" fmla="*/ 1735138 h 4976813"/>
                    <a:gd name="connsiteX211" fmla="*/ 1289050 w 7339013"/>
                    <a:gd name="connsiteY211" fmla="*/ 1622425 h 4976813"/>
                    <a:gd name="connsiteX212" fmla="*/ 5283200 w 7339013"/>
                    <a:gd name="connsiteY212" fmla="*/ 1174750 h 4976813"/>
                    <a:gd name="connsiteX213" fmla="*/ 5384800 w 7339013"/>
                    <a:gd name="connsiteY213" fmla="*/ 1174750 h 4976813"/>
                    <a:gd name="connsiteX214" fmla="*/ 5526088 w 7339013"/>
                    <a:gd name="connsiteY214" fmla="*/ 1174750 h 4976813"/>
                    <a:gd name="connsiteX215" fmla="*/ 5627688 w 7339013"/>
                    <a:gd name="connsiteY215" fmla="*/ 1174750 h 4976813"/>
                    <a:gd name="connsiteX216" fmla="*/ 5627688 w 7339013"/>
                    <a:gd name="connsiteY216" fmla="*/ 1276350 h 4976813"/>
                    <a:gd name="connsiteX217" fmla="*/ 5627688 w 7339013"/>
                    <a:gd name="connsiteY217" fmla="*/ 1506538 h 4976813"/>
                    <a:gd name="connsiteX218" fmla="*/ 5856288 w 7339013"/>
                    <a:gd name="connsiteY218" fmla="*/ 1506538 h 4976813"/>
                    <a:gd name="connsiteX219" fmla="*/ 5957888 w 7339013"/>
                    <a:gd name="connsiteY219" fmla="*/ 1506538 h 4976813"/>
                    <a:gd name="connsiteX220" fmla="*/ 5957888 w 7339013"/>
                    <a:gd name="connsiteY220" fmla="*/ 1608138 h 4976813"/>
                    <a:gd name="connsiteX221" fmla="*/ 5957888 w 7339013"/>
                    <a:gd name="connsiteY221" fmla="*/ 1747838 h 4976813"/>
                    <a:gd name="connsiteX222" fmla="*/ 5957888 w 7339013"/>
                    <a:gd name="connsiteY222" fmla="*/ 1847850 h 4976813"/>
                    <a:gd name="connsiteX223" fmla="*/ 5856288 w 7339013"/>
                    <a:gd name="connsiteY223" fmla="*/ 1847850 h 4976813"/>
                    <a:gd name="connsiteX224" fmla="*/ 5627688 w 7339013"/>
                    <a:gd name="connsiteY224" fmla="*/ 1847850 h 4976813"/>
                    <a:gd name="connsiteX225" fmla="*/ 5627688 w 7339013"/>
                    <a:gd name="connsiteY225" fmla="*/ 2079625 h 4976813"/>
                    <a:gd name="connsiteX226" fmla="*/ 5627688 w 7339013"/>
                    <a:gd name="connsiteY226" fmla="*/ 2181225 h 4976813"/>
                    <a:gd name="connsiteX227" fmla="*/ 5526088 w 7339013"/>
                    <a:gd name="connsiteY227" fmla="*/ 2181225 h 4976813"/>
                    <a:gd name="connsiteX228" fmla="*/ 5384800 w 7339013"/>
                    <a:gd name="connsiteY228" fmla="*/ 2181225 h 4976813"/>
                    <a:gd name="connsiteX229" fmla="*/ 5283200 w 7339013"/>
                    <a:gd name="connsiteY229" fmla="*/ 2181225 h 4976813"/>
                    <a:gd name="connsiteX230" fmla="*/ 5283200 w 7339013"/>
                    <a:gd name="connsiteY230" fmla="*/ 2079625 h 4976813"/>
                    <a:gd name="connsiteX231" fmla="*/ 5283200 w 7339013"/>
                    <a:gd name="connsiteY231" fmla="*/ 1847850 h 4976813"/>
                    <a:gd name="connsiteX232" fmla="*/ 5054600 w 7339013"/>
                    <a:gd name="connsiteY232" fmla="*/ 1847850 h 4976813"/>
                    <a:gd name="connsiteX233" fmla="*/ 4953000 w 7339013"/>
                    <a:gd name="connsiteY233" fmla="*/ 1847850 h 4976813"/>
                    <a:gd name="connsiteX234" fmla="*/ 4953000 w 7339013"/>
                    <a:gd name="connsiteY234" fmla="*/ 1747838 h 4976813"/>
                    <a:gd name="connsiteX235" fmla="*/ 4953000 w 7339013"/>
                    <a:gd name="connsiteY235" fmla="*/ 1608138 h 4976813"/>
                    <a:gd name="connsiteX236" fmla="*/ 4953000 w 7339013"/>
                    <a:gd name="connsiteY236" fmla="*/ 1506538 h 4976813"/>
                    <a:gd name="connsiteX237" fmla="*/ 5054600 w 7339013"/>
                    <a:gd name="connsiteY237" fmla="*/ 1506538 h 4976813"/>
                    <a:gd name="connsiteX238" fmla="*/ 5283200 w 7339013"/>
                    <a:gd name="connsiteY238" fmla="*/ 1506538 h 4976813"/>
                    <a:gd name="connsiteX239" fmla="*/ 5283200 w 7339013"/>
                    <a:gd name="connsiteY239" fmla="*/ 1276350 h 4976813"/>
                    <a:gd name="connsiteX240" fmla="*/ 5547137 w 7339013"/>
                    <a:gd name="connsiteY240" fmla="*/ 609600 h 4976813"/>
                    <a:gd name="connsiteX241" fmla="*/ 4580289 w 7339013"/>
                    <a:gd name="connsiteY241" fmla="*/ 987638 h 4976813"/>
                    <a:gd name="connsiteX242" fmla="*/ 4025900 w 7339013"/>
                    <a:gd name="connsiteY242" fmla="*/ 1704469 h 4976813"/>
                    <a:gd name="connsiteX243" fmla="*/ 4637205 w 7339013"/>
                    <a:gd name="connsiteY243" fmla="*/ 2524271 h 4976813"/>
                    <a:gd name="connsiteX244" fmla="*/ 5531287 w 7339013"/>
                    <a:gd name="connsiteY244" fmla="*/ 2845423 h 4976813"/>
                    <a:gd name="connsiteX245" fmla="*/ 5539212 w 7339013"/>
                    <a:gd name="connsiteY245" fmla="*/ 2845063 h 4976813"/>
                    <a:gd name="connsiteX246" fmla="*/ 5547137 w 7339013"/>
                    <a:gd name="connsiteY246" fmla="*/ 2845063 h 4976813"/>
                    <a:gd name="connsiteX247" fmla="*/ 6000302 w 7339013"/>
                    <a:gd name="connsiteY247" fmla="*/ 2758654 h 4976813"/>
                    <a:gd name="connsiteX248" fmla="*/ 6382142 w 7339013"/>
                    <a:gd name="connsiteY248" fmla="*/ 2513830 h 4976813"/>
                    <a:gd name="connsiteX249" fmla="*/ 6633940 w 7339013"/>
                    <a:gd name="connsiteY249" fmla="*/ 2151274 h 4976813"/>
                    <a:gd name="connsiteX250" fmla="*/ 6721475 w 7339013"/>
                    <a:gd name="connsiteY250" fmla="*/ 1727512 h 4976813"/>
                    <a:gd name="connsiteX251" fmla="*/ 6633940 w 7339013"/>
                    <a:gd name="connsiteY251" fmla="*/ 1303389 h 4976813"/>
                    <a:gd name="connsiteX252" fmla="*/ 6382142 w 7339013"/>
                    <a:gd name="connsiteY252" fmla="*/ 941193 h 4976813"/>
                    <a:gd name="connsiteX253" fmla="*/ 6000302 w 7339013"/>
                    <a:gd name="connsiteY253" fmla="*/ 696369 h 4976813"/>
                    <a:gd name="connsiteX254" fmla="*/ 5547137 w 7339013"/>
                    <a:gd name="connsiteY254" fmla="*/ 609600 h 4976813"/>
                    <a:gd name="connsiteX255" fmla="*/ 1784991 w 7339013"/>
                    <a:gd name="connsiteY255" fmla="*/ 609600 h 4976813"/>
                    <a:gd name="connsiteX256" fmla="*/ 1331198 w 7339013"/>
                    <a:gd name="connsiteY256" fmla="*/ 696369 h 4976813"/>
                    <a:gd name="connsiteX257" fmla="*/ 949494 w 7339013"/>
                    <a:gd name="connsiteY257" fmla="*/ 941193 h 4976813"/>
                    <a:gd name="connsiteX258" fmla="*/ 697548 w 7339013"/>
                    <a:gd name="connsiteY258" fmla="*/ 1303389 h 4976813"/>
                    <a:gd name="connsiteX259" fmla="*/ 609600 w 7339013"/>
                    <a:gd name="connsiteY259" fmla="*/ 1727512 h 4976813"/>
                    <a:gd name="connsiteX260" fmla="*/ 697548 w 7339013"/>
                    <a:gd name="connsiteY260" fmla="*/ 2151274 h 4976813"/>
                    <a:gd name="connsiteX261" fmla="*/ 949494 w 7339013"/>
                    <a:gd name="connsiteY261" fmla="*/ 2513830 h 4976813"/>
                    <a:gd name="connsiteX262" fmla="*/ 1331198 w 7339013"/>
                    <a:gd name="connsiteY262" fmla="*/ 2758654 h 4976813"/>
                    <a:gd name="connsiteX263" fmla="*/ 1784991 w 7339013"/>
                    <a:gd name="connsiteY263" fmla="*/ 2845063 h 4976813"/>
                    <a:gd name="connsiteX264" fmla="*/ 1792921 w 7339013"/>
                    <a:gd name="connsiteY264" fmla="*/ 2845063 h 4976813"/>
                    <a:gd name="connsiteX265" fmla="*/ 1800850 w 7339013"/>
                    <a:gd name="connsiteY265" fmla="*/ 2845423 h 4976813"/>
                    <a:gd name="connsiteX266" fmla="*/ 2695459 w 7339013"/>
                    <a:gd name="connsiteY266" fmla="*/ 2524271 h 4976813"/>
                    <a:gd name="connsiteX267" fmla="*/ 3306763 w 7339013"/>
                    <a:gd name="connsiteY267" fmla="*/ 1704469 h 4976813"/>
                    <a:gd name="connsiteX268" fmla="*/ 2752048 w 7339013"/>
                    <a:gd name="connsiteY268" fmla="*/ 987638 h 4976813"/>
                    <a:gd name="connsiteX269" fmla="*/ 1784991 w 7339013"/>
                    <a:gd name="connsiteY269" fmla="*/ 609600 h 4976813"/>
                    <a:gd name="connsiteX270" fmla="*/ 1785062 w 7339013"/>
                    <a:gd name="connsiteY270" fmla="*/ 0 h 4976813"/>
                    <a:gd name="connsiteX271" fmla="*/ 3166197 w 7339013"/>
                    <a:gd name="connsiteY271" fmla="*/ 539758 h 4976813"/>
                    <a:gd name="connsiteX272" fmla="*/ 3666332 w 7339013"/>
                    <a:gd name="connsiteY272" fmla="*/ 1140729 h 4976813"/>
                    <a:gd name="connsiteX273" fmla="*/ 4166106 w 7339013"/>
                    <a:gd name="connsiteY273" fmla="*/ 539758 h 4976813"/>
                    <a:gd name="connsiteX274" fmla="*/ 5547601 w 7339013"/>
                    <a:gd name="connsiteY274" fmla="*/ 0 h 4976813"/>
                    <a:gd name="connsiteX275" fmla="*/ 6226818 w 7339013"/>
                    <a:gd name="connsiteY275" fmla="*/ 129989 h 4976813"/>
                    <a:gd name="connsiteX276" fmla="*/ 6805864 w 7339013"/>
                    <a:gd name="connsiteY276" fmla="*/ 501950 h 4976813"/>
                    <a:gd name="connsiteX277" fmla="*/ 7195378 w 7339013"/>
                    <a:gd name="connsiteY277" fmla="*/ 1062592 h 4976813"/>
                    <a:gd name="connsiteX278" fmla="*/ 7332663 w 7339013"/>
                    <a:gd name="connsiteY278" fmla="*/ 1727658 h 4976813"/>
                    <a:gd name="connsiteX279" fmla="*/ 7195378 w 7339013"/>
                    <a:gd name="connsiteY279" fmla="*/ 2392723 h 4976813"/>
                    <a:gd name="connsiteX280" fmla="*/ 6805864 w 7339013"/>
                    <a:gd name="connsiteY280" fmla="*/ 2953365 h 4976813"/>
                    <a:gd name="connsiteX281" fmla="*/ 6226818 w 7339013"/>
                    <a:gd name="connsiteY281" fmla="*/ 3325326 h 4976813"/>
                    <a:gd name="connsiteX282" fmla="*/ 5563456 w 7339013"/>
                    <a:gd name="connsiteY282" fmla="*/ 3454595 h 4976813"/>
                    <a:gd name="connsiteX283" fmla="*/ 5563456 w 7339013"/>
                    <a:gd name="connsiteY283" fmla="*/ 3454955 h 4976813"/>
                    <a:gd name="connsiteX284" fmla="*/ 5547601 w 7339013"/>
                    <a:gd name="connsiteY284" fmla="*/ 3455315 h 4976813"/>
                    <a:gd name="connsiteX285" fmla="*/ 4223758 w 7339013"/>
                    <a:gd name="connsiteY285" fmla="*/ 2972809 h 4976813"/>
                    <a:gd name="connsiteX286" fmla="*/ 3666332 w 7339013"/>
                    <a:gd name="connsiteY286" fmla="*/ 2278218 h 4976813"/>
                    <a:gd name="connsiteX287" fmla="*/ 3108905 w 7339013"/>
                    <a:gd name="connsiteY287" fmla="*/ 2972809 h 4976813"/>
                    <a:gd name="connsiteX288" fmla="*/ 1785062 w 7339013"/>
                    <a:gd name="connsiteY288" fmla="*/ 3455315 h 4976813"/>
                    <a:gd name="connsiteX289" fmla="*/ 1769208 w 7339013"/>
                    <a:gd name="connsiteY289" fmla="*/ 3454955 h 4976813"/>
                    <a:gd name="connsiteX290" fmla="*/ 1769208 w 7339013"/>
                    <a:gd name="connsiteY290" fmla="*/ 3454595 h 4976813"/>
                    <a:gd name="connsiteX291" fmla="*/ 1105485 w 7339013"/>
                    <a:gd name="connsiteY291" fmla="*/ 3325326 h 4976813"/>
                    <a:gd name="connsiteX292" fmla="*/ 526799 w 7339013"/>
                    <a:gd name="connsiteY292" fmla="*/ 2953365 h 4976813"/>
                    <a:gd name="connsiteX293" fmla="*/ 137285 w 7339013"/>
                    <a:gd name="connsiteY293" fmla="*/ 2392723 h 4976813"/>
                    <a:gd name="connsiteX294" fmla="*/ 0 w 7339013"/>
                    <a:gd name="connsiteY294" fmla="*/ 1727658 h 4976813"/>
                    <a:gd name="connsiteX295" fmla="*/ 137285 w 7339013"/>
                    <a:gd name="connsiteY295" fmla="*/ 1062592 h 4976813"/>
                    <a:gd name="connsiteX296" fmla="*/ 526799 w 7339013"/>
                    <a:gd name="connsiteY296" fmla="*/ 501950 h 4976813"/>
                    <a:gd name="connsiteX297" fmla="*/ 1105485 w 7339013"/>
                    <a:gd name="connsiteY297" fmla="*/ 129989 h 4976813"/>
                    <a:gd name="connsiteX298" fmla="*/ 1785062 w 7339013"/>
                    <a:gd name="connsiteY298" fmla="*/ 0 h 497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</a:cxnLst>
                  <a:rect l="l" t="t" r="r" b="b"/>
                  <a:pathLst>
                    <a:path w="7339013" h="4976813">
                      <a:moveTo>
                        <a:pt x="603251" y="4038600"/>
                      </a:moveTo>
                      <a:lnTo>
                        <a:pt x="461963" y="4522788"/>
                      </a:lnTo>
                      <a:lnTo>
                        <a:pt x="744538" y="4522788"/>
                      </a:lnTo>
                      <a:close/>
                      <a:moveTo>
                        <a:pt x="2489200" y="3976688"/>
                      </a:moveTo>
                      <a:lnTo>
                        <a:pt x="2489200" y="4748213"/>
                      </a:lnTo>
                      <a:lnTo>
                        <a:pt x="2576316" y="4748213"/>
                      </a:lnTo>
                      <a:cubicBezTo>
                        <a:pt x="2685030" y="4748213"/>
                        <a:pt x="2765306" y="4717251"/>
                        <a:pt x="2820383" y="4656048"/>
                      </a:cubicBezTo>
                      <a:cubicBezTo>
                        <a:pt x="2875100" y="4595204"/>
                        <a:pt x="2903538" y="4497999"/>
                        <a:pt x="2903538" y="4361911"/>
                      </a:cubicBezTo>
                      <a:cubicBezTo>
                        <a:pt x="2903538" y="4299987"/>
                        <a:pt x="2898499" y="4244544"/>
                        <a:pt x="2888419" y="4196301"/>
                      </a:cubicBezTo>
                      <a:cubicBezTo>
                        <a:pt x="2878340" y="4148418"/>
                        <a:pt x="2861060" y="4108816"/>
                        <a:pt x="2837662" y="4076414"/>
                      </a:cubicBezTo>
                      <a:cubicBezTo>
                        <a:pt x="2813903" y="4044012"/>
                        <a:pt x="2782585" y="4019171"/>
                        <a:pt x="2742627" y="4002250"/>
                      </a:cubicBezTo>
                      <a:cubicBezTo>
                        <a:pt x="2703029" y="3985329"/>
                        <a:pt x="2652992" y="3976688"/>
                        <a:pt x="2592155" y="3976688"/>
                      </a:cubicBezTo>
                      <a:close/>
                      <a:moveTo>
                        <a:pt x="1490663" y="3976688"/>
                      </a:moveTo>
                      <a:lnTo>
                        <a:pt x="1490663" y="4279901"/>
                      </a:lnTo>
                      <a:lnTo>
                        <a:pt x="1570361" y="4279901"/>
                      </a:lnTo>
                      <a:cubicBezTo>
                        <a:pt x="1604620" y="4279901"/>
                        <a:pt x="1635633" y="4276664"/>
                        <a:pt x="1663041" y="4269830"/>
                      </a:cubicBezTo>
                      <a:cubicBezTo>
                        <a:pt x="1690448" y="4262996"/>
                        <a:pt x="1713167" y="4252925"/>
                        <a:pt x="1732280" y="4239617"/>
                      </a:cubicBezTo>
                      <a:cubicBezTo>
                        <a:pt x="1751033" y="4226308"/>
                        <a:pt x="1765097" y="4210482"/>
                        <a:pt x="1775194" y="4191059"/>
                      </a:cubicBezTo>
                      <a:cubicBezTo>
                        <a:pt x="1785292" y="4171996"/>
                        <a:pt x="1790701" y="4149696"/>
                        <a:pt x="1790701" y="4124158"/>
                      </a:cubicBezTo>
                      <a:cubicBezTo>
                        <a:pt x="1790701" y="4069846"/>
                        <a:pt x="1773752" y="4034238"/>
                        <a:pt x="1739853" y="4011937"/>
                      </a:cubicBezTo>
                      <a:cubicBezTo>
                        <a:pt x="1705234" y="3988917"/>
                        <a:pt x="1651501" y="3976688"/>
                        <a:pt x="1577934" y="3976688"/>
                      </a:cubicBezTo>
                      <a:close/>
                      <a:moveTo>
                        <a:pt x="6842739" y="3971925"/>
                      </a:moveTo>
                      <a:cubicBezTo>
                        <a:pt x="6800945" y="3971925"/>
                        <a:pt x="6766357" y="3979845"/>
                        <a:pt x="6737894" y="3996405"/>
                      </a:cubicBezTo>
                      <a:cubicBezTo>
                        <a:pt x="6709070" y="4012605"/>
                        <a:pt x="6685291" y="4036365"/>
                        <a:pt x="6666195" y="4068765"/>
                      </a:cubicBezTo>
                      <a:cubicBezTo>
                        <a:pt x="6647100" y="4100805"/>
                        <a:pt x="6633048" y="4141125"/>
                        <a:pt x="6624041" y="4189725"/>
                      </a:cubicBezTo>
                      <a:cubicBezTo>
                        <a:pt x="6615034" y="4237965"/>
                        <a:pt x="6610350" y="4294484"/>
                        <a:pt x="6610350" y="4357844"/>
                      </a:cubicBezTo>
                      <a:cubicBezTo>
                        <a:pt x="6610350" y="4494284"/>
                        <a:pt x="6629446" y="4594724"/>
                        <a:pt x="6666195" y="4659163"/>
                      </a:cubicBezTo>
                      <a:cubicBezTo>
                        <a:pt x="6702585" y="4723243"/>
                        <a:pt x="6759511" y="4754563"/>
                        <a:pt x="6842739" y="4754563"/>
                      </a:cubicBezTo>
                      <a:cubicBezTo>
                        <a:pt x="6884893" y="4754563"/>
                        <a:pt x="6919842" y="4746283"/>
                        <a:pt x="6948665" y="4730083"/>
                      </a:cubicBezTo>
                      <a:cubicBezTo>
                        <a:pt x="6977849" y="4713523"/>
                        <a:pt x="7001628" y="4689763"/>
                        <a:pt x="7020363" y="4657723"/>
                      </a:cubicBezTo>
                      <a:cubicBezTo>
                        <a:pt x="7039098" y="4625324"/>
                        <a:pt x="7053150" y="4584644"/>
                        <a:pt x="7062157" y="4536404"/>
                      </a:cubicBezTo>
                      <a:cubicBezTo>
                        <a:pt x="7071164" y="4487804"/>
                        <a:pt x="7075488" y="4431644"/>
                        <a:pt x="7075488" y="4368284"/>
                      </a:cubicBezTo>
                      <a:cubicBezTo>
                        <a:pt x="7075488" y="4231845"/>
                        <a:pt x="7056392" y="4131045"/>
                        <a:pt x="7020363" y="4066605"/>
                      </a:cubicBezTo>
                      <a:cubicBezTo>
                        <a:pt x="6983974" y="4002525"/>
                        <a:pt x="6927047" y="3971925"/>
                        <a:pt x="6842739" y="3971925"/>
                      </a:cubicBezTo>
                      <a:close/>
                      <a:moveTo>
                        <a:pt x="5360988" y="3768725"/>
                      </a:moveTo>
                      <a:lnTo>
                        <a:pt x="5373688" y="3768725"/>
                      </a:lnTo>
                      <a:lnTo>
                        <a:pt x="5651500" y="3768725"/>
                      </a:lnTo>
                      <a:lnTo>
                        <a:pt x="5657850" y="3768725"/>
                      </a:lnTo>
                      <a:lnTo>
                        <a:pt x="5661025" y="3776663"/>
                      </a:lnTo>
                      <a:lnTo>
                        <a:pt x="5991226" y="4475163"/>
                      </a:lnTo>
                      <a:lnTo>
                        <a:pt x="6024563" y="4556125"/>
                      </a:lnTo>
                      <a:lnTo>
                        <a:pt x="6024563" y="4102100"/>
                      </a:lnTo>
                      <a:lnTo>
                        <a:pt x="6024563" y="3781425"/>
                      </a:lnTo>
                      <a:lnTo>
                        <a:pt x="6024563" y="3768725"/>
                      </a:lnTo>
                      <a:lnTo>
                        <a:pt x="6037263" y="3768725"/>
                      </a:lnTo>
                      <a:lnTo>
                        <a:pt x="6243638" y="3768725"/>
                      </a:lnTo>
                      <a:lnTo>
                        <a:pt x="6256338" y="3768725"/>
                      </a:lnTo>
                      <a:lnTo>
                        <a:pt x="6256338" y="3781425"/>
                      </a:lnTo>
                      <a:lnTo>
                        <a:pt x="6256338" y="4943475"/>
                      </a:lnTo>
                      <a:lnTo>
                        <a:pt x="6256338" y="4956175"/>
                      </a:lnTo>
                      <a:lnTo>
                        <a:pt x="6243638" y="4956175"/>
                      </a:lnTo>
                      <a:lnTo>
                        <a:pt x="5967413" y="4956175"/>
                      </a:lnTo>
                      <a:lnTo>
                        <a:pt x="5959475" y="4956175"/>
                      </a:lnTo>
                      <a:lnTo>
                        <a:pt x="5956300" y="4948238"/>
                      </a:lnTo>
                      <a:lnTo>
                        <a:pt x="5634038" y="4254500"/>
                      </a:lnTo>
                      <a:lnTo>
                        <a:pt x="5591175" y="4157663"/>
                      </a:lnTo>
                      <a:lnTo>
                        <a:pt x="5591175" y="4583113"/>
                      </a:lnTo>
                      <a:lnTo>
                        <a:pt x="5591175" y="4943475"/>
                      </a:lnTo>
                      <a:lnTo>
                        <a:pt x="5591175" y="4956175"/>
                      </a:lnTo>
                      <a:lnTo>
                        <a:pt x="5578475" y="4956175"/>
                      </a:lnTo>
                      <a:lnTo>
                        <a:pt x="5373688" y="4956175"/>
                      </a:lnTo>
                      <a:lnTo>
                        <a:pt x="5360988" y="4956175"/>
                      </a:lnTo>
                      <a:lnTo>
                        <a:pt x="5360988" y="4943475"/>
                      </a:lnTo>
                      <a:lnTo>
                        <a:pt x="5360988" y="3781425"/>
                      </a:lnTo>
                      <a:close/>
                      <a:moveTo>
                        <a:pt x="4373563" y="3768725"/>
                      </a:moveTo>
                      <a:lnTo>
                        <a:pt x="4386263" y="3768725"/>
                      </a:lnTo>
                      <a:lnTo>
                        <a:pt x="5146675" y="3768725"/>
                      </a:lnTo>
                      <a:lnTo>
                        <a:pt x="5157788" y="3768725"/>
                      </a:lnTo>
                      <a:lnTo>
                        <a:pt x="5157788" y="3781425"/>
                      </a:lnTo>
                      <a:lnTo>
                        <a:pt x="5157788" y="3960813"/>
                      </a:lnTo>
                      <a:lnTo>
                        <a:pt x="5157788" y="3971925"/>
                      </a:lnTo>
                      <a:lnTo>
                        <a:pt x="5146675" y="3971925"/>
                      </a:lnTo>
                      <a:lnTo>
                        <a:pt x="4894263" y="3971925"/>
                      </a:lnTo>
                      <a:lnTo>
                        <a:pt x="4894263" y="4751388"/>
                      </a:lnTo>
                      <a:lnTo>
                        <a:pt x="5146675" y="4751388"/>
                      </a:lnTo>
                      <a:lnTo>
                        <a:pt x="5157788" y="4751388"/>
                      </a:lnTo>
                      <a:lnTo>
                        <a:pt x="5157788" y="4762500"/>
                      </a:lnTo>
                      <a:lnTo>
                        <a:pt x="5157788" y="4943475"/>
                      </a:lnTo>
                      <a:lnTo>
                        <a:pt x="5157788" y="4956175"/>
                      </a:lnTo>
                      <a:lnTo>
                        <a:pt x="5146675" y="4956175"/>
                      </a:lnTo>
                      <a:lnTo>
                        <a:pt x="4386263" y="4956175"/>
                      </a:lnTo>
                      <a:lnTo>
                        <a:pt x="4373563" y="4956175"/>
                      </a:lnTo>
                      <a:lnTo>
                        <a:pt x="4373563" y="4943475"/>
                      </a:lnTo>
                      <a:lnTo>
                        <a:pt x="4373563" y="4762500"/>
                      </a:lnTo>
                      <a:lnTo>
                        <a:pt x="4373563" y="4751388"/>
                      </a:lnTo>
                      <a:lnTo>
                        <a:pt x="4386263" y="4751388"/>
                      </a:lnTo>
                      <a:lnTo>
                        <a:pt x="4638675" y="4751388"/>
                      </a:lnTo>
                      <a:lnTo>
                        <a:pt x="4638675" y="3971925"/>
                      </a:lnTo>
                      <a:lnTo>
                        <a:pt x="4386263" y="3971925"/>
                      </a:lnTo>
                      <a:lnTo>
                        <a:pt x="4373563" y="3971925"/>
                      </a:lnTo>
                      <a:lnTo>
                        <a:pt x="4373563" y="3960813"/>
                      </a:lnTo>
                      <a:lnTo>
                        <a:pt x="4373563" y="3781425"/>
                      </a:lnTo>
                      <a:close/>
                      <a:moveTo>
                        <a:pt x="3278188" y="3768725"/>
                      </a:moveTo>
                      <a:lnTo>
                        <a:pt x="3290789" y="3768725"/>
                      </a:lnTo>
                      <a:lnTo>
                        <a:pt x="3516898" y="3768725"/>
                      </a:lnTo>
                      <a:lnTo>
                        <a:pt x="3529139" y="3768725"/>
                      </a:lnTo>
                      <a:lnTo>
                        <a:pt x="3529139" y="3780619"/>
                      </a:lnTo>
                      <a:lnTo>
                        <a:pt x="3529139" y="4539278"/>
                      </a:lnTo>
                      <a:cubicBezTo>
                        <a:pt x="3529139" y="4577481"/>
                        <a:pt x="3532380" y="4611359"/>
                        <a:pt x="3539221" y="4640552"/>
                      </a:cubicBezTo>
                      <a:cubicBezTo>
                        <a:pt x="3546061" y="4669385"/>
                        <a:pt x="3557223" y="4692812"/>
                        <a:pt x="3573425" y="4712274"/>
                      </a:cubicBezTo>
                      <a:cubicBezTo>
                        <a:pt x="3589627" y="4731736"/>
                        <a:pt x="3609789" y="4746512"/>
                        <a:pt x="3634633" y="4756604"/>
                      </a:cubicBezTo>
                      <a:cubicBezTo>
                        <a:pt x="3658756" y="4766335"/>
                        <a:pt x="3690800" y="4771381"/>
                        <a:pt x="3729324" y="4771381"/>
                      </a:cubicBezTo>
                      <a:cubicBezTo>
                        <a:pt x="3766049" y="4771381"/>
                        <a:pt x="3795933" y="4767056"/>
                        <a:pt x="3820056" y="4758406"/>
                      </a:cubicBezTo>
                      <a:cubicBezTo>
                        <a:pt x="3843819" y="4750117"/>
                        <a:pt x="3863261" y="4736781"/>
                        <a:pt x="3879103" y="4717680"/>
                      </a:cubicBezTo>
                      <a:cubicBezTo>
                        <a:pt x="3894945" y="4698939"/>
                        <a:pt x="3906827" y="4674431"/>
                        <a:pt x="3915108" y="4643796"/>
                      </a:cubicBezTo>
                      <a:cubicBezTo>
                        <a:pt x="3923389" y="4613161"/>
                        <a:pt x="3928069" y="4575319"/>
                        <a:pt x="3928069" y="4530268"/>
                      </a:cubicBezTo>
                      <a:lnTo>
                        <a:pt x="3928069" y="3780619"/>
                      </a:lnTo>
                      <a:lnTo>
                        <a:pt x="3928069" y="3768725"/>
                      </a:lnTo>
                      <a:lnTo>
                        <a:pt x="3939951" y="3768725"/>
                      </a:lnTo>
                      <a:lnTo>
                        <a:pt x="4166419" y="3768725"/>
                      </a:lnTo>
                      <a:lnTo>
                        <a:pt x="4178301" y="3768725"/>
                      </a:lnTo>
                      <a:lnTo>
                        <a:pt x="4178301" y="3780619"/>
                      </a:lnTo>
                      <a:lnTo>
                        <a:pt x="4178301" y="4515851"/>
                      </a:lnTo>
                      <a:cubicBezTo>
                        <a:pt x="4178301" y="4591177"/>
                        <a:pt x="4168220" y="4657852"/>
                        <a:pt x="4146977" y="4715517"/>
                      </a:cubicBezTo>
                      <a:cubicBezTo>
                        <a:pt x="4126094" y="4773183"/>
                        <a:pt x="4095490" y="4821477"/>
                        <a:pt x="4055525" y="4860041"/>
                      </a:cubicBezTo>
                      <a:cubicBezTo>
                        <a:pt x="4015920" y="4898965"/>
                        <a:pt x="3967314" y="4928158"/>
                        <a:pt x="3910787" y="4947620"/>
                      </a:cubicBezTo>
                      <a:cubicBezTo>
                        <a:pt x="3854260" y="4967082"/>
                        <a:pt x="3790532" y="4976813"/>
                        <a:pt x="3721043" y="4976813"/>
                      </a:cubicBezTo>
                      <a:cubicBezTo>
                        <a:pt x="3642554" y="4976813"/>
                        <a:pt x="3575225" y="4967082"/>
                        <a:pt x="3518338" y="4947620"/>
                      </a:cubicBezTo>
                      <a:cubicBezTo>
                        <a:pt x="3461451" y="4928158"/>
                        <a:pt x="3415005" y="4900046"/>
                        <a:pt x="3379360" y="4862564"/>
                      </a:cubicBezTo>
                      <a:cubicBezTo>
                        <a:pt x="3343356" y="4825802"/>
                        <a:pt x="3317433" y="4780391"/>
                        <a:pt x="3301591" y="4727771"/>
                      </a:cubicBezTo>
                      <a:cubicBezTo>
                        <a:pt x="3286109" y="4675152"/>
                        <a:pt x="3278188" y="4617126"/>
                        <a:pt x="3278188" y="4552613"/>
                      </a:cubicBezTo>
                      <a:lnTo>
                        <a:pt x="3278188" y="3780619"/>
                      </a:lnTo>
                      <a:close/>
                      <a:moveTo>
                        <a:pt x="2238375" y="3768725"/>
                      </a:moveTo>
                      <a:lnTo>
                        <a:pt x="2250629" y="3768725"/>
                      </a:lnTo>
                      <a:lnTo>
                        <a:pt x="2606710" y="3768725"/>
                      </a:lnTo>
                      <a:cubicBezTo>
                        <a:pt x="2700055" y="3768725"/>
                        <a:pt x="2781506" y="3779897"/>
                        <a:pt x="2852146" y="3802601"/>
                      </a:cubicBezTo>
                      <a:cubicBezTo>
                        <a:pt x="2922785" y="3825305"/>
                        <a:pt x="2982252" y="3860262"/>
                        <a:pt x="3029825" y="3908192"/>
                      </a:cubicBezTo>
                      <a:cubicBezTo>
                        <a:pt x="3077399" y="3956123"/>
                        <a:pt x="3112719" y="4016666"/>
                        <a:pt x="3136505" y="4089463"/>
                      </a:cubicBezTo>
                      <a:cubicBezTo>
                        <a:pt x="3159932" y="4162259"/>
                        <a:pt x="3171825" y="4248390"/>
                        <a:pt x="3171825" y="4347855"/>
                      </a:cubicBezTo>
                      <a:cubicBezTo>
                        <a:pt x="3171825" y="4439031"/>
                        <a:pt x="3159932" y="4521918"/>
                        <a:pt x="3136505" y="4596877"/>
                      </a:cubicBezTo>
                      <a:cubicBezTo>
                        <a:pt x="3112719" y="4672196"/>
                        <a:pt x="3076318" y="4736704"/>
                        <a:pt x="3026221" y="4789680"/>
                      </a:cubicBezTo>
                      <a:cubicBezTo>
                        <a:pt x="2975765" y="4843376"/>
                        <a:pt x="2911252" y="4884460"/>
                        <a:pt x="2833765" y="4913290"/>
                      </a:cubicBezTo>
                      <a:cubicBezTo>
                        <a:pt x="2755917" y="4942120"/>
                        <a:pt x="2663654" y="4956175"/>
                        <a:pt x="2556253" y="4956175"/>
                      </a:cubicBezTo>
                      <a:lnTo>
                        <a:pt x="2250629" y="4956175"/>
                      </a:lnTo>
                      <a:lnTo>
                        <a:pt x="2238375" y="4956175"/>
                      </a:lnTo>
                      <a:lnTo>
                        <a:pt x="2238375" y="4943922"/>
                      </a:lnTo>
                      <a:lnTo>
                        <a:pt x="2238375" y="3780618"/>
                      </a:lnTo>
                      <a:close/>
                      <a:moveTo>
                        <a:pt x="1239838" y="3768725"/>
                      </a:moveTo>
                      <a:lnTo>
                        <a:pt x="1252452" y="3768725"/>
                      </a:lnTo>
                      <a:lnTo>
                        <a:pt x="1603085" y="3768725"/>
                      </a:lnTo>
                      <a:cubicBezTo>
                        <a:pt x="1669753" y="3768725"/>
                        <a:pt x="1731015" y="3774131"/>
                        <a:pt x="1786151" y="3785303"/>
                      </a:cubicBezTo>
                      <a:cubicBezTo>
                        <a:pt x="1841286" y="3796474"/>
                        <a:pt x="1888854" y="3815214"/>
                        <a:pt x="1928495" y="3841882"/>
                      </a:cubicBezTo>
                      <a:cubicBezTo>
                        <a:pt x="1968135" y="3868550"/>
                        <a:pt x="1999126" y="3903507"/>
                        <a:pt x="2020388" y="3946392"/>
                      </a:cubicBezTo>
                      <a:cubicBezTo>
                        <a:pt x="2042009" y="3989277"/>
                        <a:pt x="2052460" y="4041172"/>
                        <a:pt x="2052820" y="4102076"/>
                      </a:cubicBezTo>
                      <a:cubicBezTo>
                        <a:pt x="2052460" y="4146042"/>
                        <a:pt x="2045973" y="4185324"/>
                        <a:pt x="2032280" y="4220281"/>
                      </a:cubicBezTo>
                      <a:cubicBezTo>
                        <a:pt x="2018946" y="4254877"/>
                        <a:pt x="1999847" y="4285149"/>
                        <a:pt x="1975342" y="4310375"/>
                      </a:cubicBezTo>
                      <a:cubicBezTo>
                        <a:pt x="1950837" y="4335242"/>
                        <a:pt x="1922008" y="4355783"/>
                        <a:pt x="1888494" y="4371280"/>
                      </a:cubicBezTo>
                      <a:cubicBezTo>
                        <a:pt x="1866872" y="4381370"/>
                        <a:pt x="1843449" y="4388578"/>
                        <a:pt x="1819304" y="4394344"/>
                      </a:cubicBezTo>
                      <a:cubicBezTo>
                        <a:pt x="1836602" y="4403714"/>
                        <a:pt x="1852818" y="4415246"/>
                        <a:pt x="1867953" y="4431463"/>
                      </a:cubicBezTo>
                      <a:cubicBezTo>
                        <a:pt x="1893900" y="4459212"/>
                        <a:pt x="1918765" y="4498133"/>
                        <a:pt x="1943630" y="4548586"/>
                      </a:cubicBezTo>
                      <a:lnTo>
                        <a:pt x="2136064" y="4938517"/>
                      </a:lnTo>
                      <a:lnTo>
                        <a:pt x="2144713" y="4956175"/>
                      </a:lnTo>
                      <a:lnTo>
                        <a:pt x="2125254" y="4956175"/>
                      </a:lnTo>
                      <a:lnTo>
                        <a:pt x="1858944" y="4956175"/>
                      </a:lnTo>
                      <a:lnTo>
                        <a:pt x="1851016" y="4956175"/>
                      </a:lnTo>
                      <a:lnTo>
                        <a:pt x="1848133" y="4948968"/>
                      </a:lnTo>
                      <a:lnTo>
                        <a:pt x="1678402" y="4575254"/>
                      </a:lnTo>
                      <a:cubicBezTo>
                        <a:pt x="1663266" y="4541379"/>
                        <a:pt x="1642726" y="4516873"/>
                        <a:pt x="1616419" y="4499935"/>
                      </a:cubicBezTo>
                      <a:cubicBezTo>
                        <a:pt x="1589752" y="4483357"/>
                        <a:pt x="1558761" y="4474708"/>
                        <a:pt x="1522003" y="4474708"/>
                      </a:cubicBezTo>
                      <a:lnTo>
                        <a:pt x="1491012" y="4474708"/>
                      </a:lnTo>
                      <a:lnTo>
                        <a:pt x="1491012" y="4943922"/>
                      </a:lnTo>
                      <a:lnTo>
                        <a:pt x="1491012" y="4956175"/>
                      </a:lnTo>
                      <a:lnTo>
                        <a:pt x="1478760" y="4956175"/>
                      </a:lnTo>
                      <a:lnTo>
                        <a:pt x="1252452" y="4956175"/>
                      </a:lnTo>
                      <a:lnTo>
                        <a:pt x="1239838" y="4956175"/>
                      </a:lnTo>
                      <a:lnTo>
                        <a:pt x="1239838" y="4943922"/>
                      </a:lnTo>
                      <a:lnTo>
                        <a:pt x="1239838" y="3780618"/>
                      </a:lnTo>
                      <a:close/>
                      <a:moveTo>
                        <a:pt x="446088" y="3768725"/>
                      </a:moveTo>
                      <a:lnTo>
                        <a:pt x="454025" y="3768725"/>
                      </a:lnTo>
                      <a:lnTo>
                        <a:pt x="771525" y="3768725"/>
                      </a:lnTo>
                      <a:lnTo>
                        <a:pt x="781050" y="3768725"/>
                      </a:lnTo>
                      <a:lnTo>
                        <a:pt x="782638" y="3778250"/>
                      </a:lnTo>
                      <a:lnTo>
                        <a:pt x="1139826" y="4940300"/>
                      </a:lnTo>
                      <a:lnTo>
                        <a:pt x="1144588" y="4956175"/>
                      </a:lnTo>
                      <a:lnTo>
                        <a:pt x="1127126" y="4956175"/>
                      </a:lnTo>
                      <a:lnTo>
                        <a:pt x="877888" y="4956175"/>
                      </a:lnTo>
                      <a:lnTo>
                        <a:pt x="868363" y="4956175"/>
                      </a:lnTo>
                      <a:lnTo>
                        <a:pt x="865188" y="4946650"/>
                      </a:lnTo>
                      <a:lnTo>
                        <a:pt x="801688" y="4725988"/>
                      </a:lnTo>
                      <a:lnTo>
                        <a:pt x="400050" y="4725988"/>
                      </a:lnTo>
                      <a:lnTo>
                        <a:pt x="334963" y="4946650"/>
                      </a:lnTo>
                      <a:lnTo>
                        <a:pt x="331788" y="4956175"/>
                      </a:lnTo>
                      <a:lnTo>
                        <a:pt x="323850" y="4956175"/>
                      </a:lnTo>
                      <a:lnTo>
                        <a:pt x="98425" y="4956175"/>
                      </a:lnTo>
                      <a:lnTo>
                        <a:pt x="82550" y="4956175"/>
                      </a:lnTo>
                      <a:lnTo>
                        <a:pt x="87313" y="4940300"/>
                      </a:lnTo>
                      <a:lnTo>
                        <a:pt x="442913" y="3778250"/>
                      </a:lnTo>
                      <a:close/>
                      <a:moveTo>
                        <a:pt x="6850302" y="3749675"/>
                      </a:moveTo>
                      <a:cubicBezTo>
                        <a:pt x="7010925" y="3749675"/>
                        <a:pt x="7134813" y="3802262"/>
                        <a:pt x="7216925" y="3906714"/>
                      </a:cubicBezTo>
                      <a:cubicBezTo>
                        <a:pt x="7299037" y="4011167"/>
                        <a:pt x="7339013" y="4161723"/>
                        <a:pt x="7339013" y="4358022"/>
                      </a:cubicBezTo>
                      <a:cubicBezTo>
                        <a:pt x="7339013" y="4464635"/>
                        <a:pt x="7326408" y="4556482"/>
                        <a:pt x="7300118" y="4634641"/>
                      </a:cubicBezTo>
                      <a:cubicBezTo>
                        <a:pt x="7274548" y="4712440"/>
                        <a:pt x="7238894" y="4777273"/>
                        <a:pt x="7192796" y="4827698"/>
                      </a:cubicBezTo>
                      <a:cubicBezTo>
                        <a:pt x="7147418" y="4878484"/>
                        <a:pt x="7093397" y="4915943"/>
                        <a:pt x="7031813" y="4940435"/>
                      </a:cubicBezTo>
                      <a:cubicBezTo>
                        <a:pt x="6970589" y="4964567"/>
                        <a:pt x="6905043" y="4976813"/>
                        <a:pt x="6835536" y="4976813"/>
                      </a:cubicBezTo>
                      <a:cubicBezTo>
                        <a:pt x="6674553" y="4976813"/>
                        <a:pt x="6551385" y="4924227"/>
                        <a:pt x="6468913" y="4819774"/>
                      </a:cubicBezTo>
                      <a:cubicBezTo>
                        <a:pt x="6387161" y="4714961"/>
                        <a:pt x="6346825" y="4564045"/>
                        <a:pt x="6346825" y="4368467"/>
                      </a:cubicBezTo>
                      <a:cubicBezTo>
                        <a:pt x="6346825" y="4261853"/>
                        <a:pt x="6359430" y="4169647"/>
                        <a:pt x="6385360" y="4091487"/>
                      </a:cubicBezTo>
                      <a:cubicBezTo>
                        <a:pt x="6411290" y="4013688"/>
                        <a:pt x="6446944" y="3949216"/>
                        <a:pt x="6493042" y="3898790"/>
                      </a:cubicBezTo>
                      <a:cubicBezTo>
                        <a:pt x="6538420" y="3848365"/>
                        <a:pt x="6592441" y="3810546"/>
                        <a:pt x="6654025" y="3786414"/>
                      </a:cubicBezTo>
                      <a:cubicBezTo>
                        <a:pt x="6715249" y="3761921"/>
                        <a:pt x="6780795" y="3749675"/>
                        <a:pt x="6850302" y="3749675"/>
                      </a:cubicBezTo>
                      <a:close/>
                      <a:moveTo>
                        <a:pt x="1289050" y="1501775"/>
                      </a:moveTo>
                      <a:lnTo>
                        <a:pt x="1409700" y="1501775"/>
                      </a:lnTo>
                      <a:lnTo>
                        <a:pt x="2257426" y="1501775"/>
                      </a:lnTo>
                      <a:lnTo>
                        <a:pt x="2376488" y="1501775"/>
                      </a:lnTo>
                      <a:lnTo>
                        <a:pt x="2376488" y="1622425"/>
                      </a:lnTo>
                      <a:lnTo>
                        <a:pt x="2376488" y="1735138"/>
                      </a:lnTo>
                      <a:lnTo>
                        <a:pt x="2376488" y="1855788"/>
                      </a:lnTo>
                      <a:lnTo>
                        <a:pt x="2257426" y="1855788"/>
                      </a:lnTo>
                      <a:lnTo>
                        <a:pt x="1409700" y="1855788"/>
                      </a:lnTo>
                      <a:lnTo>
                        <a:pt x="1289050" y="1855788"/>
                      </a:lnTo>
                      <a:lnTo>
                        <a:pt x="1289050" y="1735138"/>
                      </a:lnTo>
                      <a:lnTo>
                        <a:pt x="1289050" y="1622425"/>
                      </a:lnTo>
                      <a:close/>
                      <a:moveTo>
                        <a:pt x="5283200" y="1174750"/>
                      </a:moveTo>
                      <a:lnTo>
                        <a:pt x="5384800" y="1174750"/>
                      </a:lnTo>
                      <a:lnTo>
                        <a:pt x="5526088" y="1174750"/>
                      </a:lnTo>
                      <a:lnTo>
                        <a:pt x="5627688" y="1174750"/>
                      </a:lnTo>
                      <a:lnTo>
                        <a:pt x="5627688" y="1276350"/>
                      </a:lnTo>
                      <a:lnTo>
                        <a:pt x="5627688" y="1506538"/>
                      </a:lnTo>
                      <a:lnTo>
                        <a:pt x="5856288" y="1506538"/>
                      </a:lnTo>
                      <a:lnTo>
                        <a:pt x="5957888" y="1506538"/>
                      </a:lnTo>
                      <a:lnTo>
                        <a:pt x="5957888" y="1608138"/>
                      </a:lnTo>
                      <a:lnTo>
                        <a:pt x="5957888" y="1747838"/>
                      </a:lnTo>
                      <a:lnTo>
                        <a:pt x="5957888" y="1847850"/>
                      </a:lnTo>
                      <a:lnTo>
                        <a:pt x="5856288" y="1847850"/>
                      </a:lnTo>
                      <a:lnTo>
                        <a:pt x="5627688" y="1847850"/>
                      </a:lnTo>
                      <a:lnTo>
                        <a:pt x="5627688" y="2079625"/>
                      </a:lnTo>
                      <a:lnTo>
                        <a:pt x="5627688" y="2181225"/>
                      </a:lnTo>
                      <a:lnTo>
                        <a:pt x="5526088" y="2181225"/>
                      </a:lnTo>
                      <a:lnTo>
                        <a:pt x="5384800" y="2181225"/>
                      </a:lnTo>
                      <a:lnTo>
                        <a:pt x="5283200" y="2181225"/>
                      </a:lnTo>
                      <a:lnTo>
                        <a:pt x="5283200" y="2079625"/>
                      </a:lnTo>
                      <a:lnTo>
                        <a:pt x="5283200" y="1847850"/>
                      </a:lnTo>
                      <a:lnTo>
                        <a:pt x="5054600" y="1847850"/>
                      </a:lnTo>
                      <a:lnTo>
                        <a:pt x="4953000" y="1847850"/>
                      </a:lnTo>
                      <a:lnTo>
                        <a:pt x="4953000" y="1747838"/>
                      </a:lnTo>
                      <a:lnTo>
                        <a:pt x="4953000" y="1608138"/>
                      </a:lnTo>
                      <a:lnTo>
                        <a:pt x="4953000" y="1506538"/>
                      </a:lnTo>
                      <a:lnTo>
                        <a:pt x="5054600" y="1506538"/>
                      </a:lnTo>
                      <a:lnTo>
                        <a:pt x="5283200" y="1506538"/>
                      </a:lnTo>
                      <a:lnTo>
                        <a:pt x="5283200" y="1276350"/>
                      </a:lnTo>
                      <a:close/>
                      <a:moveTo>
                        <a:pt x="5547137" y="609600"/>
                      </a:moveTo>
                      <a:cubicBezTo>
                        <a:pt x="5112343" y="609600"/>
                        <a:pt x="4834969" y="752174"/>
                        <a:pt x="4580289" y="987638"/>
                      </a:cubicBezTo>
                      <a:cubicBezTo>
                        <a:pt x="4378562" y="1174136"/>
                        <a:pt x="4201331" y="1427962"/>
                        <a:pt x="4025900" y="1704469"/>
                      </a:cubicBezTo>
                      <a:cubicBezTo>
                        <a:pt x="4226186" y="2028142"/>
                        <a:pt x="4419628" y="2323731"/>
                        <a:pt x="4637205" y="2524271"/>
                      </a:cubicBezTo>
                      <a:cubicBezTo>
                        <a:pt x="4877115" y="2744973"/>
                        <a:pt x="5125312" y="2867025"/>
                        <a:pt x="5531287" y="2845423"/>
                      </a:cubicBezTo>
                      <a:lnTo>
                        <a:pt x="5539212" y="2845063"/>
                      </a:lnTo>
                      <a:lnTo>
                        <a:pt x="5547137" y="2845063"/>
                      </a:lnTo>
                      <a:cubicBezTo>
                        <a:pt x="5702034" y="2845063"/>
                        <a:pt x="5858012" y="2815180"/>
                        <a:pt x="6000302" y="2758654"/>
                      </a:cubicBezTo>
                      <a:cubicBezTo>
                        <a:pt x="6142951" y="2701769"/>
                        <a:pt x="6274074" y="2617520"/>
                        <a:pt x="6382142" y="2513830"/>
                      </a:cubicBezTo>
                      <a:cubicBezTo>
                        <a:pt x="6489849" y="2410140"/>
                        <a:pt x="6576304" y="2285207"/>
                        <a:pt x="6633940" y="2151274"/>
                      </a:cubicBezTo>
                      <a:cubicBezTo>
                        <a:pt x="6691576" y="2017340"/>
                        <a:pt x="6721475" y="1871526"/>
                        <a:pt x="6721475" y="1727512"/>
                      </a:cubicBezTo>
                      <a:cubicBezTo>
                        <a:pt x="6721475" y="1583137"/>
                        <a:pt x="6691576" y="1437323"/>
                        <a:pt x="6633940" y="1303389"/>
                      </a:cubicBezTo>
                      <a:cubicBezTo>
                        <a:pt x="6576304" y="1169816"/>
                        <a:pt x="6489849" y="1044883"/>
                        <a:pt x="6382142" y="941193"/>
                      </a:cubicBezTo>
                      <a:cubicBezTo>
                        <a:pt x="6274074" y="837503"/>
                        <a:pt x="6142951" y="753254"/>
                        <a:pt x="6000302" y="696369"/>
                      </a:cubicBezTo>
                      <a:cubicBezTo>
                        <a:pt x="5858012" y="639843"/>
                        <a:pt x="5702034" y="609600"/>
                        <a:pt x="5547137" y="609600"/>
                      </a:cubicBezTo>
                      <a:close/>
                      <a:moveTo>
                        <a:pt x="1784991" y="609600"/>
                      </a:moveTo>
                      <a:cubicBezTo>
                        <a:pt x="1630002" y="609600"/>
                        <a:pt x="1473572" y="639843"/>
                        <a:pt x="1331198" y="696369"/>
                      </a:cubicBezTo>
                      <a:cubicBezTo>
                        <a:pt x="1188825" y="753254"/>
                        <a:pt x="1057265" y="837503"/>
                        <a:pt x="949494" y="941193"/>
                      </a:cubicBezTo>
                      <a:cubicBezTo>
                        <a:pt x="841723" y="1044883"/>
                        <a:pt x="755217" y="1169816"/>
                        <a:pt x="697548" y="1303389"/>
                      </a:cubicBezTo>
                      <a:cubicBezTo>
                        <a:pt x="639517" y="1437323"/>
                        <a:pt x="609600" y="1583137"/>
                        <a:pt x="609600" y="1727512"/>
                      </a:cubicBezTo>
                      <a:cubicBezTo>
                        <a:pt x="609600" y="1871526"/>
                        <a:pt x="639517" y="2017340"/>
                        <a:pt x="697548" y="2151274"/>
                      </a:cubicBezTo>
                      <a:cubicBezTo>
                        <a:pt x="755217" y="2285207"/>
                        <a:pt x="841723" y="2410140"/>
                        <a:pt x="949494" y="2513830"/>
                      </a:cubicBezTo>
                      <a:cubicBezTo>
                        <a:pt x="1057265" y="2617520"/>
                        <a:pt x="1188825" y="2701769"/>
                        <a:pt x="1331198" y="2758654"/>
                      </a:cubicBezTo>
                      <a:cubicBezTo>
                        <a:pt x="1473572" y="2815180"/>
                        <a:pt x="1630002" y="2845063"/>
                        <a:pt x="1784991" y="2845063"/>
                      </a:cubicBezTo>
                      <a:lnTo>
                        <a:pt x="1792921" y="2845063"/>
                      </a:lnTo>
                      <a:lnTo>
                        <a:pt x="1800850" y="2845423"/>
                      </a:lnTo>
                      <a:cubicBezTo>
                        <a:pt x="2207065" y="2867025"/>
                        <a:pt x="2455407" y="2744973"/>
                        <a:pt x="2695459" y="2524271"/>
                      </a:cubicBezTo>
                      <a:cubicBezTo>
                        <a:pt x="2912804" y="2323731"/>
                        <a:pt x="3106720" y="2028142"/>
                        <a:pt x="3306763" y="1704469"/>
                      </a:cubicBezTo>
                      <a:cubicBezTo>
                        <a:pt x="3131229" y="1427962"/>
                        <a:pt x="2954254" y="1174136"/>
                        <a:pt x="2752048" y="987638"/>
                      </a:cubicBezTo>
                      <a:cubicBezTo>
                        <a:pt x="2497578" y="752174"/>
                        <a:pt x="2219680" y="609600"/>
                        <a:pt x="1784991" y="609600"/>
                      </a:cubicBezTo>
                      <a:close/>
                      <a:moveTo>
                        <a:pt x="1785062" y="0"/>
                      </a:moveTo>
                      <a:cubicBezTo>
                        <a:pt x="2366991" y="0"/>
                        <a:pt x="2826769" y="226129"/>
                        <a:pt x="3166197" y="539758"/>
                      </a:cubicBezTo>
                      <a:cubicBezTo>
                        <a:pt x="3362576" y="721238"/>
                        <a:pt x="3521840" y="928643"/>
                        <a:pt x="3666332" y="1140729"/>
                      </a:cubicBezTo>
                      <a:cubicBezTo>
                        <a:pt x="3810463" y="928643"/>
                        <a:pt x="3970088" y="721238"/>
                        <a:pt x="4166106" y="539758"/>
                      </a:cubicBezTo>
                      <a:cubicBezTo>
                        <a:pt x="4505534" y="226129"/>
                        <a:pt x="4965312" y="0"/>
                        <a:pt x="5547601" y="0"/>
                      </a:cubicBezTo>
                      <a:cubicBezTo>
                        <a:pt x="5780373" y="0"/>
                        <a:pt x="6011342" y="44290"/>
                        <a:pt x="6226818" y="129989"/>
                      </a:cubicBezTo>
                      <a:cubicBezTo>
                        <a:pt x="6442654" y="215687"/>
                        <a:pt x="6639393" y="342075"/>
                        <a:pt x="6805864" y="501950"/>
                      </a:cubicBezTo>
                      <a:cubicBezTo>
                        <a:pt x="6971976" y="661465"/>
                        <a:pt x="7104576" y="852306"/>
                        <a:pt x="7195378" y="1062592"/>
                      </a:cubicBezTo>
                      <a:cubicBezTo>
                        <a:pt x="7285820" y="1272878"/>
                        <a:pt x="7332663" y="1499368"/>
                        <a:pt x="7332663" y="1727658"/>
                      </a:cubicBezTo>
                      <a:cubicBezTo>
                        <a:pt x="7332663" y="1955947"/>
                        <a:pt x="7285820" y="2182437"/>
                        <a:pt x="7195378" y="2392723"/>
                      </a:cubicBezTo>
                      <a:cubicBezTo>
                        <a:pt x="7104576" y="2602649"/>
                        <a:pt x="6971976" y="2793850"/>
                        <a:pt x="6805864" y="2953365"/>
                      </a:cubicBezTo>
                      <a:cubicBezTo>
                        <a:pt x="6639393" y="3113240"/>
                        <a:pt x="6442654" y="3239628"/>
                        <a:pt x="6226818" y="3325326"/>
                      </a:cubicBezTo>
                      <a:cubicBezTo>
                        <a:pt x="6016387" y="3409225"/>
                        <a:pt x="5790822" y="3452434"/>
                        <a:pt x="5563456" y="3454595"/>
                      </a:cubicBezTo>
                      <a:lnTo>
                        <a:pt x="5563456" y="3454955"/>
                      </a:lnTo>
                      <a:cubicBezTo>
                        <a:pt x="5558051" y="3455315"/>
                        <a:pt x="5553006" y="3454955"/>
                        <a:pt x="5547601" y="3455315"/>
                      </a:cubicBezTo>
                      <a:cubicBezTo>
                        <a:pt x="4994859" y="3479800"/>
                        <a:pt x="4549494" y="3273115"/>
                        <a:pt x="4223758" y="2972809"/>
                      </a:cubicBezTo>
                      <a:cubicBezTo>
                        <a:pt x="4000715" y="2767565"/>
                        <a:pt x="3825957" y="2525232"/>
                        <a:pt x="3666332" y="2278218"/>
                      </a:cubicBezTo>
                      <a:cubicBezTo>
                        <a:pt x="3506346" y="2525232"/>
                        <a:pt x="3331587" y="2767565"/>
                        <a:pt x="3108905" y="2972809"/>
                      </a:cubicBezTo>
                      <a:cubicBezTo>
                        <a:pt x="2782809" y="3273115"/>
                        <a:pt x="2337444" y="3479800"/>
                        <a:pt x="1785062" y="3455315"/>
                      </a:cubicBezTo>
                      <a:cubicBezTo>
                        <a:pt x="1779657" y="3454955"/>
                        <a:pt x="1774253" y="3455315"/>
                        <a:pt x="1769208" y="3454955"/>
                      </a:cubicBezTo>
                      <a:lnTo>
                        <a:pt x="1769208" y="3454595"/>
                      </a:lnTo>
                      <a:cubicBezTo>
                        <a:pt x="1541841" y="3452434"/>
                        <a:pt x="1316276" y="3409225"/>
                        <a:pt x="1105485" y="3325326"/>
                      </a:cubicBezTo>
                      <a:cubicBezTo>
                        <a:pt x="890010" y="3239628"/>
                        <a:pt x="692911" y="3113240"/>
                        <a:pt x="526799" y="2953365"/>
                      </a:cubicBezTo>
                      <a:cubicBezTo>
                        <a:pt x="360688" y="2793850"/>
                        <a:pt x="227728" y="2602649"/>
                        <a:pt x="137285" y="2392723"/>
                      </a:cubicBezTo>
                      <a:cubicBezTo>
                        <a:pt x="46482" y="2182437"/>
                        <a:pt x="0" y="1955947"/>
                        <a:pt x="0" y="1727658"/>
                      </a:cubicBezTo>
                      <a:cubicBezTo>
                        <a:pt x="0" y="1499368"/>
                        <a:pt x="46482" y="1272878"/>
                        <a:pt x="137285" y="1062592"/>
                      </a:cubicBezTo>
                      <a:cubicBezTo>
                        <a:pt x="227728" y="852306"/>
                        <a:pt x="360688" y="661465"/>
                        <a:pt x="526799" y="501950"/>
                      </a:cubicBezTo>
                      <a:cubicBezTo>
                        <a:pt x="692911" y="342075"/>
                        <a:pt x="890010" y="215687"/>
                        <a:pt x="1105485" y="129989"/>
                      </a:cubicBezTo>
                      <a:cubicBezTo>
                        <a:pt x="1320961" y="44290"/>
                        <a:pt x="1552291" y="0"/>
                        <a:pt x="17850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5" name="Freeform 47"/>
              <p:cNvSpPr>
                <a:spLocks/>
              </p:cNvSpPr>
              <p:nvPr/>
            </p:nvSpPr>
            <p:spPr bwMode="auto">
              <a:xfrm>
                <a:off x="1972735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7"/>
              <p:cNvSpPr>
                <a:spLocks/>
              </p:cNvSpPr>
              <p:nvPr/>
            </p:nvSpPr>
            <p:spPr bwMode="auto">
              <a:xfrm>
                <a:off x="1041269" y="3092451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421302" y="2921005"/>
                <a:ext cx="609315" cy="544512"/>
                <a:chOff x="371347" y="2916242"/>
                <a:chExt cx="609315" cy="544512"/>
              </a:xfrm>
            </p:grpSpPr>
            <p:sp>
              <p:nvSpPr>
                <p:cNvPr id="179" name="Freeform 5"/>
                <p:cNvSpPr>
                  <a:spLocks/>
                </p:cNvSpPr>
                <p:nvPr/>
              </p:nvSpPr>
              <p:spPr bwMode="auto">
                <a:xfrm>
                  <a:off x="371347" y="2916242"/>
                  <a:ext cx="609315" cy="544512"/>
                </a:xfrm>
                <a:custGeom>
                  <a:avLst/>
                  <a:gdLst>
                    <a:gd name="T0" fmla="*/ 7206 w 7206"/>
                    <a:gd name="T1" fmla="*/ 334 h 6438"/>
                    <a:gd name="T2" fmla="*/ 7206 w 7206"/>
                    <a:gd name="T3" fmla="*/ 6105 h 6438"/>
                    <a:gd name="T4" fmla="*/ 6856 w 7206"/>
                    <a:gd name="T5" fmla="*/ 6438 h 6438"/>
                    <a:gd name="T6" fmla="*/ 324 w 7206"/>
                    <a:gd name="T7" fmla="*/ 6438 h 6438"/>
                    <a:gd name="T8" fmla="*/ 0 w 7206"/>
                    <a:gd name="T9" fmla="*/ 6108 h 6438"/>
                    <a:gd name="T10" fmla="*/ 0 w 7206"/>
                    <a:gd name="T11" fmla="*/ 318 h 6438"/>
                    <a:gd name="T12" fmla="*/ 312 w 7206"/>
                    <a:gd name="T13" fmla="*/ 0 h 6438"/>
                    <a:gd name="T14" fmla="*/ 6903 w 7206"/>
                    <a:gd name="T15" fmla="*/ 0 h 6438"/>
                    <a:gd name="T16" fmla="*/ 7206 w 7206"/>
                    <a:gd name="T17" fmla="*/ 334 h 6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06" h="6438">
                      <a:moveTo>
                        <a:pt x="7206" y="334"/>
                      </a:moveTo>
                      <a:lnTo>
                        <a:pt x="7206" y="6105"/>
                      </a:lnTo>
                      <a:lnTo>
                        <a:pt x="6856" y="6438"/>
                      </a:lnTo>
                      <a:lnTo>
                        <a:pt x="324" y="6438"/>
                      </a:lnTo>
                      <a:lnTo>
                        <a:pt x="0" y="6108"/>
                      </a:lnTo>
                      <a:lnTo>
                        <a:pt x="0" y="318"/>
                      </a:lnTo>
                      <a:lnTo>
                        <a:pt x="312" y="0"/>
                      </a:lnTo>
                      <a:lnTo>
                        <a:pt x="6903" y="0"/>
                      </a:lnTo>
                      <a:lnTo>
                        <a:pt x="7206" y="334"/>
                      </a:lnTo>
                      <a:close/>
                    </a:path>
                  </a:pathLst>
                </a:custGeom>
                <a:solidFill>
                  <a:srgbClr val="CE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552027" y="3423135"/>
                  <a:ext cx="393213" cy="26086"/>
                </a:xfrm>
                <a:custGeom>
                  <a:avLst/>
                  <a:gdLst>
                    <a:gd name="T0" fmla="*/ 0 w 4649"/>
                    <a:gd name="T1" fmla="*/ 0 h 309"/>
                    <a:gd name="T2" fmla="*/ 0 w 4649"/>
                    <a:gd name="T3" fmla="*/ 309 h 309"/>
                    <a:gd name="T4" fmla="*/ 2479 w 4649"/>
                    <a:gd name="T5" fmla="*/ 309 h 309"/>
                    <a:gd name="T6" fmla="*/ 2479 w 4649"/>
                    <a:gd name="T7" fmla="*/ 0 h 309"/>
                    <a:gd name="T8" fmla="*/ 0 w 4649"/>
                    <a:gd name="T9" fmla="*/ 0 h 309"/>
                    <a:gd name="T10" fmla="*/ 2789 w 4649"/>
                    <a:gd name="T11" fmla="*/ 0 h 309"/>
                    <a:gd name="T12" fmla="*/ 2789 w 4649"/>
                    <a:gd name="T13" fmla="*/ 309 h 309"/>
                    <a:gd name="T14" fmla="*/ 4649 w 4649"/>
                    <a:gd name="T15" fmla="*/ 309 h 309"/>
                    <a:gd name="T16" fmla="*/ 4649 w 4649"/>
                    <a:gd name="T17" fmla="*/ 0 h 309"/>
                    <a:gd name="T18" fmla="*/ 2789 w 4649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9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2479" y="309"/>
                      </a:lnTo>
                      <a:lnTo>
                        <a:pt x="2479" y="0"/>
                      </a:lnTo>
                      <a:lnTo>
                        <a:pt x="0" y="0"/>
                      </a:lnTo>
                      <a:close/>
                      <a:moveTo>
                        <a:pt x="2789" y="0"/>
                      </a:moveTo>
                      <a:lnTo>
                        <a:pt x="2789" y="309"/>
                      </a:lnTo>
                      <a:lnTo>
                        <a:pt x="4649" y="309"/>
                      </a:lnTo>
                      <a:lnTo>
                        <a:pt x="4649" y="0"/>
                      </a:lnTo>
                      <a:lnTo>
                        <a:pt x="278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7"/>
                <p:cNvSpPr>
                  <a:spLocks noEditPoints="1"/>
                </p:cNvSpPr>
                <p:nvPr/>
              </p:nvSpPr>
              <p:spPr bwMode="auto">
                <a:xfrm>
                  <a:off x="457568" y="2926402"/>
                  <a:ext cx="487672" cy="26086"/>
                </a:xfrm>
                <a:custGeom>
                  <a:avLst/>
                  <a:gdLst>
                    <a:gd name="T0" fmla="*/ 0 w 5767"/>
                    <a:gd name="T1" fmla="*/ 0 h 309"/>
                    <a:gd name="T2" fmla="*/ 0 w 5767"/>
                    <a:gd name="T3" fmla="*/ 309 h 309"/>
                    <a:gd name="T4" fmla="*/ 3099 w 5767"/>
                    <a:gd name="T5" fmla="*/ 309 h 309"/>
                    <a:gd name="T6" fmla="*/ 3099 w 5767"/>
                    <a:gd name="T7" fmla="*/ 0 h 309"/>
                    <a:gd name="T8" fmla="*/ 0 w 5767"/>
                    <a:gd name="T9" fmla="*/ 0 h 309"/>
                    <a:gd name="T10" fmla="*/ 3287 w 5767"/>
                    <a:gd name="T11" fmla="*/ 0 h 309"/>
                    <a:gd name="T12" fmla="*/ 3287 w 5767"/>
                    <a:gd name="T13" fmla="*/ 309 h 309"/>
                    <a:gd name="T14" fmla="*/ 5767 w 5767"/>
                    <a:gd name="T15" fmla="*/ 309 h 309"/>
                    <a:gd name="T16" fmla="*/ 5767 w 5767"/>
                    <a:gd name="T17" fmla="*/ 0 h 309"/>
                    <a:gd name="T18" fmla="*/ 3287 w 5767"/>
                    <a:gd name="T1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67" h="309">
                      <a:moveTo>
                        <a:pt x="0" y="0"/>
                      </a:moveTo>
                      <a:lnTo>
                        <a:pt x="0" y="309"/>
                      </a:lnTo>
                      <a:lnTo>
                        <a:pt x="3099" y="309"/>
                      </a:lnTo>
                      <a:lnTo>
                        <a:pt x="3099" y="0"/>
                      </a:lnTo>
                      <a:lnTo>
                        <a:pt x="0" y="0"/>
                      </a:lnTo>
                      <a:close/>
                      <a:moveTo>
                        <a:pt x="3287" y="0"/>
                      </a:moveTo>
                      <a:lnTo>
                        <a:pt x="3287" y="309"/>
                      </a:lnTo>
                      <a:lnTo>
                        <a:pt x="5767" y="309"/>
                      </a:lnTo>
                      <a:lnTo>
                        <a:pt x="5767" y="0"/>
                      </a:lnTo>
                      <a:lnTo>
                        <a:pt x="3287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8"/>
                <p:cNvSpPr>
                  <a:spLocks noEditPoints="1"/>
                </p:cNvSpPr>
                <p:nvPr/>
              </p:nvSpPr>
              <p:spPr bwMode="auto">
                <a:xfrm>
                  <a:off x="462236" y="2975216"/>
                  <a:ext cx="427537" cy="189467"/>
                </a:xfrm>
                <a:custGeom>
                  <a:avLst/>
                  <a:gdLst>
                    <a:gd name="T0" fmla="*/ 3145 w 5054"/>
                    <a:gd name="T1" fmla="*/ 331 h 2240"/>
                    <a:gd name="T2" fmla="*/ 3050 w 5054"/>
                    <a:gd name="T3" fmla="*/ 363 h 2240"/>
                    <a:gd name="T4" fmla="*/ 2826 w 5054"/>
                    <a:gd name="T5" fmla="*/ 1121 h 2240"/>
                    <a:gd name="T6" fmla="*/ 3500 w 5054"/>
                    <a:gd name="T7" fmla="*/ 663 h 2240"/>
                    <a:gd name="T8" fmla="*/ 3278 w 5054"/>
                    <a:gd name="T9" fmla="*/ 194 h 2240"/>
                    <a:gd name="T10" fmla="*/ 3243 w 5054"/>
                    <a:gd name="T11" fmla="*/ 2 h 2240"/>
                    <a:gd name="T12" fmla="*/ 2473 w 5054"/>
                    <a:gd name="T13" fmla="*/ 1869 h 2240"/>
                    <a:gd name="T14" fmla="*/ 2710 w 5054"/>
                    <a:gd name="T15" fmla="*/ 1592 h 2240"/>
                    <a:gd name="T16" fmla="*/ 2826 w 5054"/>
                    <a:gd name="T17" fmla="*/ 1476 h 2240"/>
                    <a:gd name="T18" fmla="*/ 2644 w 5054"/>
                    <a:gd name="T19" fmla="*/ 1471 h 2240"/>
                    <a:gd name="T20" fmla="*/ 3191 w 5054"/>
                    <a:gd name="T21" fmla="*/ 1200 h 2240"/>
                    <a:gd name="T22" fmla="*/ 3023 w 5054"/>
                    <a:gd name="T23" fmla="*/ 1362 h 2240"/>
                    <a:gd name="T24" fmla="*/ 3362 w 5054"/>
                    <a:gd name="T25" fmla="*/ 1869 h 2240"/>
                    <a:gd name="T26" fmla="*/ 3480 w 5054"/>
                    <a:gd name="T27" fmla="*/ 1248 h 2240"/>
                    <a:gd name="T28" fmla="*/ 3427 w 5054"/>
                    <a:gd name="T29" fmla="*/ 1139 h 2240"/>
                    <a:gd name="T30" fmla="*/ 3399 w 5054"/>
                    <a:gd name="T31" fmla="*/ 1011 h 2240"/>
                    <a:gd name="T32" fmla="*/ 212 w 5054"/>
                    <a:gd name="T33" fmla="*/ 1596 h 2240"/>
                    <a:gd name="T34" fmla="*/ 162 w 5054"/>
                    <a:gd name="T35" fmla="*/ 1667 h 2240"/>
                    <a:gd name="T36" fmla="*/ 576 w 5054"/>
                    <a:gd name="T37" fmla="*/ 1670 h 2240"/>
                    <a:gd name="T38" fmla="*/ 280 w 5054"/>
                    <a:gd name="T39" fmla="*/ 1345 h 2240"/>
                    <a:gd name="T40" fmla="*/ 285 w 5054"/>
                    <a:gd name="T41" fmla="*/ 1231 h 2240"/>
                    <a:gd name="T42" fmla="*/ 806 w 5054"/>
                    <a:gd name="T43" fmla="*/ 1327 h 2240"/>
                    <a:gd name="T44" fmla="*/ 644 w 5054"/>
                    <a:gd name="T45" fmla="*/ 2088 h 2240"/>
                    <a:gd name="T46" fmla="*/ 817 w 5054"/>
                    <a:gd name="T47" fmla="*/ 1792 h 2240"/>
                    <a:gd name="T48" fmla="*/ 994 w 5054"/>
                    <a:gd name="T49" fmla="*/ 1231 h 2240"/>
                    <a:gd name="T50" fmla="*/ 1516 w 5054"/>
                    <a:gd name="T51" fmla="*/ 1439 h 2240"/>
                    <a:gd name="T52" fmla="*/ 1326 w 5054"/>
                    <a:gd name="T53" fmla="*/ 1700 h 2240"/>
                    <a:gd name="T54" fmla="*/ 1759 w 5054"/>
                    <a:gd name="T55" fmla="*/ 1869 h 2240"/>
                    <a:gd name="T56" fmla="*/ 1910 w 5054"/>
                    <a:gd name="T57" fmla="*/ 1408 h 2240"/>
                    <a:gd name="T58" fmla="*/ 2171 w 5054"/>
                    <a:gd name="T59" fmla="*/ 1363 h 2240"/>
                    <a:gd name="T60" fmla="*/ 2007 w 5054"/>
                    <a:gd name="T61" fmla="*/ 1277 h 2240"/>
                    <a:gd name="T62" fmla="*/ 2177 w 5054"/>
                    <a:gd name="T63" fmla="*/ 1589 h 2240"/>
                    <a:gd name="T64" fmla="*/ 2407 w 5054"/>
                    <a:gd name="T65" fmla="*/ 1237 h 2240"/>
                    <a:gd name="T66" fmla="*/ 4371 w 5054"/>
                    <a:gd name="T67" fmla="*/ 1334 h 2240"/>
                    <a:gd name="T68" fmla="*/ 4205 w 5054"/>
                    <a:gd name="T69" fmla="*/ 1248 h 2240"/>
                    <a:gd name="T70" fmla="*/ 4376 w 5054"/>
                    <a:gd name="T71" fmla="*/ 1544 h 2240"/>
                    <a:gd name="T72" fmla="*/ 4618 w 5054"/>
                    <a:gd name="T73" fmla="*/ 1869 h 2240"/>
                    <a:gd name="T74" fmla="*/ 4561 w 5054"/>
                    <a:gd name="T75" fmla="*/ 1231 h 2240"/>
                    <a:gd name="T76" fmla="*/ 3755 w 5054"/>
                    <a:gd name="T77" fmla="*/ 1886 h 2240"/>
                    <a:gd name="T78" fmla="*/ 3948 w 5054"/>
                    <a:gd name="T79" fmla="*/ 1869 h 2240"/>
                    <a:gd name="T80" fmla="*/ 3940 w 5054"/>
                    <a:gd name="T81" fmla="*/ 1248 h 2240"/>
                    <a:gd name="T82" fmla="*/ 3698 w 5054"/>
                    <a:gd name="T83" fmla="*/ 1599 h 2240"/>
                    <a:gd name="T84" fmla="*/ 957 w 5054"/>
                    <a:gd name="T85" fmla="*/ 1360 h 2240"/>
                    <a:gd name="T86" fmla="*/ 809 w 5054"/>
                    <a:gd name="T87" fmla="*/ 1560 h 2240"/>
                    <a:gd name="T88" fmla="*/ 1739 w 5054"/>
                    <a:gd name="T89" fmla="*/ 1629 h 2240"/>
                    <a:gd name="T90" fmla="*/ 1597 w 5054"/>
                    <a:gd name="T91" fmla="*/ 1601 h 2240"/>
                    <a:gd name="T92" fmla="*/ 4942 w 5054"/>
                    <a:gd name="T93" fmla="*/ 1771 h 2240"/>
                    <a:gd name="T94" fmla="*/ 4964 w 5054"/>
                    <a:gd name="T95" fmla="*/ 1859 h 2240"/>
                    <a:gd name="T96" fmla="*/ 4988 w 5054"/>
                    <a:gd name="T97" fmla="*/ 1864 h 2240"/>
                    <a:gd name="T98" fmla="*/ 5032 w 5054"/>
                    <a:gd name="T99" fmla="*/ 1792 h 2240"/>
                    <a:gd name="T100" fmla="*/ 5043 w 5054"/>
                    <a:gd name="T101" fmla="*/ 1871 h 2240"/>
                    <a:gd name="T102" fmla="*/ 5041 w 5054"/>
                    <a:gd name="T103" fmla="*/ 1759 h 2240"/>
                    <a:gd name="T104" fmla="*/ 4999 w 5054"/>
                    <a:gd name="T105" fmla="*/ 1840 h 2240"/>
                    <a:gd name="T106" fmla="*/ 4963 w 5054"/>
                    <a:gd name="T107" fmla="*/ 1759 h 2240"/>
                    <a:gd name="T108" fmla="*/ 4832 w 5054"/>
                    <a:gd name="T109" fmla="*/ 1771 h 2240"/>
                    <a:gd name="T110" fmla="*/ 4869 w 5054"/>
                    <a:gd name="T111" fmla="*/ 1859 h 2240"/>
                    <a:gd name="T112" fmla="*/ 4893 w 5054"/>
                    <a:gd name="T113" fmla="*/ 1782 h 2240"/>
                    <a:gd name="T114" fmla="*/ 4917 w 5054"/>
                    <a:gd name="T115" fmla="*/ 1761 h 2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54" h="2240">
                      <a:moveTo>
                        <a:pt x="3243" y="2"/>
                      </a:moveTo>
                      <a:cubicBezTo>
                        <a:pt x="3206" y="0"/>
                        <a:pt x="3164" y="9"/>
                        <a:pt x="3122" y="38"/>
                      </a:cubicBezTo>
                      <a:cubicBezTo>
                        <a:pt x="3002" y="121"/>
                        <a:pt x="3037" y="233"/>
                        <a:pt x="3145" y="331"/>
                      </a:cubicBezTo>
                      <a:cubicBezTo>
                        <a:pt x="3243" y="420"/>
                        <a:pt x="3165" y="518"/>
                        <a:pt x="3066" y="505"/>
                      </a:cubicBezTo>
                      <a:cubicBezTo>
                        <a:pt x="2999" y="496"/>
                        <a:pt x="2972" y="442"/>
                        <a:pt x="2988" y="409"/>
                      </a:cubicBezTo>
                      <a:cubicBezTo>
                        <a:pt x="3002" y="381"/>
                        <a:pt x="3050" y="363"/>
                        <a:pt x="3050" y="363"/>
                      </a:cubicBezTo>
                      <a:cubicBezTo>
                        <a:pt x="3050" y="363"/>
                        <a:pt x="2995" y="341"/>
                        <a:pt x="2929" y="365"/>
                      </a:cubicBezTo>
                      <a:cubicBezTo>
                        <a:pt x="2871" y="387"/>
                        <a:pt x="2822" y="436"/>
                        <a:pt x="2826" y="557"/>
                      </a:cubicBezTo>
                      <a:lnTo>
                        <a:pt x="2826" y="1121"/>
                      </a:lnTo>
                      <a:cubicBezTo>
                        <a:pt x="2826" y="1121"/>
                        <a:pt x="2887" y="1046"/>
                        <a:pt x="2958" y="970"/>
                      </a:cubicBezTo>
                      <a:cubicBezTo>
                        <a:pt x="3038" y="884"/>
                        <a:pt x="3074" y="826"/>
                        <a:pt x="3156" y="833"/>
                      </a:cubicBezTo>
                      <a:cubicBezTo>
                        <a:pt x="3311" y="843"/>
                        <a:pt x="3424" y="774"/>
                        <a:pt x="3500" y="663"/>
                      </a:cubicBezTo>
                      <a:cubicBezTo>
                        <a:pt x="3646" y="450"/>
                        <a:pt x="3532" y="213"/>
                        <a:pt x="3433" y="181"/>
                      </a:cubicBezTo>
                      <a:cubicBezTo>
                        <a:pt x="3433" y="181"/>
                        <a:pt x="3449" y="248"/>
                        <a:pt x="3398" y="257"/>
                      </a:cubicBezTo>
                      <a:cubicBezTo>
                        <a:pt x="3363" y="263"/>
                        <a:pt x="3306" y="228"/>
                        <a:pt x="3278" y="194"/>
                      </a:cubicBezTo>
                      <a:cubicBezTo>
                        <a:pt x="3243" y="151"/>
                        <a:pt x="3247" y="117"/>
                        <a:pt x="3274" y="87"/>
                      </a:cubicBezTo>
                      <a:cubicBezTo>
                        <a:pt x="3316" y="41"/>
                        <a:pt x="3386" y="59"/>
                        <a:pt x="3386" y="59"/>
                      </a:cubicBezTo>
                      <a:cubicBezTo>
                        <a:pt x="3386" y="59"/>
                        <a:pt x="3325" y="5"/>
                        <a:pt x="3243" y="2"/>
                      </a:cubicBezTo>
                      <a:close/>
                      <a:moveTo>
                        <a:pt x="2644" y="1011"/>
                      </a:moveTo>
                      <a:lnTo>
                        <a:pt x="2473" y="1105"/>
                      </a:lnTo>
                      <a:lnTo>
                        <a:pt x="2473" y="1869"/>
                      </a:lnTo>
                      <a:lnTo>
                        <a:pt x="2644" y="1869"/>
                      </a:lnTo>
                      <a:lnTo>
                        <a:pt x="2644" y="1655"/>
                      </a:lnTo>
                      <a:lnTo>
                        <a:pt x="2710" y="1592"/>
                      </a:lnTo>
                      <a:lnTo>
                        <a:pt x="2881" y="1869"/>
                      </a:lnTo>
                      <a:lnTo>
                        <a:pt x="3087" y="1869"/>
                      </a:lnTo>
                      <a:lnTo>
                        <a:pt x="2826" y="1476"/>
                      </a:lnTo>
                      <a:lnTo>
                        <a:pt x="3061" y="1248"/>
                      </a:lnTo>
                      <a:lnTo>
                        <a:pt x="2859" y="1248"/>
                      </a:lnTo>
                      <a:lnTo>
                        <a:pt x="2644" y="1471"/>
                      </a:lnTo>
                      <a:lnTo>
                        <a:pt x="2644" y="1011"/>
                      </a:lnTo>
                      <a:close/>
                      <a:moveTo>
                        <a:pt x="3399" y="1011"/>
                      </a:moveTo>
                      <a:cubicBezTo>
                        <a:pt x="3260" y="1011"/>
                        <a:pt x="3191" y="1089"/>
                        <a:pt x="3191" y="1200"/>
                      </a:cubicBezTo>
                      <a:lnTo>
                        <a:pt x="3191" y="1248"/>
                      </a:lnTo>
                      <a:lnTo>
                        <a:pt x="3139" y="1248"/>
                      </a:lnTo>
                      <a:lnTo>
                        <a:pt x="3023" y="1362"/>
                      </a:lnTo>
                      <a:lnTo>
                        <a:pt x="3191" y="1362"/>
                      </a:lnTo>
                      <a:lnTo>
                        <a:pt x="3191" y="1869"/>
                      </a:lnTo>
                      <a:lnTo>
                        <a:pt x="3362" y="1869"/>
                      </a:lnTo>
                      <a:lnTo>
                        <a:pt x="3362" y="1362"/>
                      </a:lnTo>
                      <a:lnTo>
                        <a:pt x="3480" y="1362"/>
                      </a:lnTo>
                      <a:lnTo>
                        <a:pt x="3480" y="1248"/>
                      </a:lnTo>
                      <a:lnTo>
                        <a:pt x="3362" y="1248"/>
                      </a:lnTo>
                      <a:lnTo>
                        <a:pt x="3362" y="1210"/>
                      </a:lnTo>
                      <a:cubicBezTo>
                        <a:pt x="3362" y="1159"/>
                        <a:pt x="3380" y="1139"/>
                        <a:pt x="3427" y="1139"/>
                      </a:cubicBezTo>
                      <a:cubicBezTo>
                        <a:pt x="3447" y="1139"/>
                        <a:pt x="3469" y="1141"/>
                        <a:pt x="3489" y="1143"/>
                      </a:cubicBezTo>
                      <a:lnTo>
                        <a:pt x="3489" y="1016"/>
                      </a:lnTo>
                      <a:cubicBezTo>
                        <a:pt x="3461" y="1015"/>
                        <a:pt x="3429" y="1011"/>
                        <a:pt x="3399" y="1011"/>
                      </a:cubicBezTo>
                      <a:close/>
                      <a:moveTo>
                        <a:pt x="285" y="1231"/>
                      </a:moveTo>
                      <a:cubicBezTo>
                        <a:pt x="151" y="1231"/>
                        <a:pt x="14" y="1272"/>
                        <a:pt x="14" y="1431"/>
                      </a:cubicBezTo>
                      <a:cubicBezTo>
                        <a:pt x="14" y="1541"/>
                        <a:pt x="112" y="1574"/>
                        <a:pt x="212" y="1596"/>
                      </a:cubicBezTo>
                      <a:cubicBezTo>
                        <a:pt x="333" y="1622"/>
                        <a:pt x="405" y="1641"/>
                        <a:pt x="405" y="1693"/>
                      </a:cubicBezTo>
                      <a:cubicBezTo>
                        <a:pt x="405" y="1753"/>
                        <a:pt x="341" y="1772"/>
                        <a:pt x="293" y="1772"/>
                      </a:cubicBezTo>
                      <a:cubicBezTo>
                        <a:pt x="227" y="1772"/>
                        <a:pt x="162" y="1741"/>
                        <a:pt x="162" y="1667"/>
                      </a:cubicBezTo>
                      <a:lnTo>
                        <a:pt x="0" y="1667"/>
                      </a:lnTo>
                      <a:cubicBezTo>
                        <a:pt x="6" y="1832"/>
                        <a:pt x="148" y="1886"/>
                        <a:pt x="292" y="1886"/>
                      </a:cubicBezTo>
                      <a:cubicBezTo>
                        <a:pt x="433" y="1886"/>
                        <a:pt x="576" y="1833"/>
                        <a:pt x="576" y="1670"/>
                      </a:cubicBezTo>
                      <a:cubicBezTo>
                        <a:pt x="576" y="1554"/>
                        <a:pt x="478" y="1518"/>
                        <a:pt x="379" y="1495"/>
                      </a:cubicBezTo>
                      <a:cubicBezTo>
                        <a:pt x="283" y="1473"/>
                        <a:pt x="185" y="1464"/>
                        <a:pt x="185" y="1403"/>
                      </a:cubicBezTo>
                      <a:cubicBezTo>
                        <a:pt x="185" y="1351"/>
                        <a:pt x="242" y="1345"/>
                        <a:pt x="280" y="1345"/>
                      </a:cubicBezTo>
                      <a:cubicBezTo>
                        <a:pt x="341" y="1345"/>
                        <a:pt x="392" y="1363"/>
                        <a:pt x="397" y="1429"/>
                      </a:cubicBezTo>
                      <a:lnTo>
                        <a:pt x="559" y="1429"/>
                      </a:lnTo>
                      <a:cubicBezTo>
                        <a:pt x="546" y="1277"/>
                        <a:pt x="420" y="1231"/>
                        <a:pt x="285" y="1231"/>
                      </a:cubicBezTo>
                      <a:close/>
                      <a:moveTo>
                        <a:pt x="994" y="1231"/>
                      </a:moveTo>
                      <a:cubicBezTo>
                        <a:pt x="917" y="1231"/>
                        <a:pt x="851" y="1260"/>
                        <a:pt x="809" y="1327"/>
                      </a:cubicBezTo>
                      <a:lnTo>
                        <a:pt x="806" y="1327"/>
                      </a:lnTo>
                      <a:lnTo>
                        <a:pt x="806" y="1248"/>
                      </a:lnTo>
                      <a:lnTo>
                        <a:pt x="644" y="1277"/>
                      </a:lnTo>
                      <a:lnTo>
                        <a:pt x="644" y="2088"/>
                      </a:lnTo>
                      <a:lnTo>
                        <a:pt x="815" y="2240"/>
                      </a:lnTo>
                      <a:lnTo>
                        <a:pt x="815" y="1792"/>
                      </a:lnTo>
                      <a:lnTo>
                        <a:pt x="817" y="1792"/>
                      </a:lnTo>
                      <a:cubicBezTo>
                        <a:pt x="859" y="1854"/>
                        <a:pt x="928" y="1886"/>
                        <a:pt x="1004" y="1886"/>
                      </a:cubicBezTo>
                      <a:cubicBezTo>
                        <a:pt x="1186" y="1886"/>
                        <a:pt x="1276" y="1731"/>
                        <a:pt x="1276" y="1565"/>
                      </a:cubicBezTo>
                      <a:cubicBezTo>
                        <a:pt x="1276" y="1388"/>
                        <a:pt x="1189" y="1231"/>
                        <a:pt x="994" y="1231"/>
                      </a:cubicBezTo>
                      <a:close/>
                      <a:moveTo>
                        <a:pt x="1637" y="1231"/>
                      </a:moveTo>
                      <a:cubicBezTo>
                        <a:pt x="1497" y="1231"/>
                        <a:pt x="1354" y="1280"/>
                        <a:pt x="1345" y="1439"/>
                      </a:cubicBezTo>
                      <a:lnTo>
                        <a:pt x="1516" y="1439"/>
                      </a:lnTo>
                      <a:cubicBezTo>
                        <a:pt x="1522" y="1372"/>
                        <a:pt x="1562" y="1345"/>
                        <a:pt x="1629" y="1345"/>
                      </a:cubicBezTo>
                      <a:cubicBezTo>
                        <a:pt x="1689" y="1345"/>
                        <a:pt x="1739" y="1357"/>
                        <a:pt x="1739" y="1429"/>
                      </a:cubicBezTo>
                      <a:cubicBezTo>
                        <a:pt x="1746" y="1569"/>
                        <a:pt x="1328" y="1417"/>
                        <a:pt x="1326" y="1700"/>
                      </a:cubicBezTo>
                      <a:cubicBezTo>
                        <a:pt x="1326" y="1827"/>
                        <a:pt x="1418" y="1886"/>
                        <a:pt x="1537" y="1886"/>
                      </a:cubicBezTo>
                      <a:cubicBezTo>
                        <a:pt x="1614" y="1886"/>
                        <a:pt x="1692" y="1866"/>
                        <a:pt x="1746" y="1809"/>
                      </a:cubicBezTo>
                      <a:cubicBezTo>
                        <a:pt x="1748" y="1830"/>
                        <a:pt x="1752" y="1850"/>
                        <a:pt x="1759" y="1869"/>
                      </a:cubicBezTo>
                      <a:lnTo>
                        <a:pt x="1932" y="1869"/>
                      </a:lnTo>
                      <a:cubicBezTo>
                        <a:pt x="1916" y="1844"/>
                        <a:pt x="1910" y="1788"/>
                        <a:pt x="1910" y="1731"/>
                      </a:cubicBezTo>
                      <a:lnTo>
                        <a:pt x="1910" y="1408"/>
                      </a:lnTo>
                      <a:cubicBezTo>
                        <a:pt x="1910" y="1259"/>
                        <a:pt x="1761" y="1231"/>
                        <a:pt x="1637" y="1231"/>
                      </a:cubicBezTo>
                      <a:close/>
                      <a:moveTo>
                        <a:pt x="2370" y="1231"/>
                      </a:moveTo>
                      <a:cubicBezTo>
                        <a:pt x="2284" y="1231"/>
                        <a:pt x="2204" y="1285"/>
                        <a:pt x="2171" y="1363"/>
                      </a:cubicBezTo>
                      <a:lnTo>
                        <a:pt x="2169" y="1363"/>
                      </a:lnTo>
                      <a:lnTo>
                        <a:pt x="2169" y="1248"/>
                      </a:lnTo>
                      <a:lnTo>
                        <a:pt x="2007" y="1277"/>
                      </a:lnTo>
                      <a:lnTo>
                        <a:pt x="2007" y="1869"/>
                      </a:lnTo>
                      <a:lnTo>
                        <a:pt x="2177" y="1869"/>
                      </a:lnTo>
                      <a:lnTo>
                        <a:pt x="2177" y="1589"/>
                      </a:lnTo>
                      <a:cubicBezTo>
                        <a:pt x="2177" y="1479"/>
                        <a:pt x="2220" y="1390"/>
                        <a:pt x="2346" y="1390"/>
                      </a:cubicBezTo>
                      <a:cubicBezTo>
                        <a:pt x="2366" y="1390"/>
                        <a:pt x="2391" y="1392"/>
                        <a:pt x="2407" y="1396"/>
                      </a:cubicBezTo>
                      <a:lnTo>
                        <a:pt x="2407" y="1237"/>
                      </a:lnTo>
                      <a:cubicBezTo>
                        <a:pt x="2395" y="1233"/>
                        <a:pt x="2383" y="1231"/>
                        <a:pt x="2370" y="1231"/>
                      </a:cubicBezTo>
                      <a:close/>
                      <a:moveTo>
                        <a:pt x="4561" y="1231"/>
                      </a:moveTo>
                      <a:cubicBezTo>
                        <a:pt x="4489" y="1231"/>
                        <a:pt x="4414" y="1263"/>
                        <a:pt x="4371" y="1334"/>
                      </a:cubicBezTo>
                      <a:lnTo>
                        <a:pt x="4367" y="1334"/>
                      </a:lnTo>
                      <a:lnTo>
                        <a:pt x="4367" y="1248"/>
                      </a:lnTo>
                      <a:lnTo>
                        <a:pt x="4205" y="1248"/>
                      </a:lnTo>
                      <a:lnTo>
                        <a:pt x="4205" y="1869"/>
                      </a:lnTo>
                      <a:lnTo>
                        <a:pt x="4376" y="1869"/>
                      </a:lnTo>
                      <a:lnTo>
                        <a:pt x="4376" y="1544"/>
                      </a:lnTo>
                      <a:cubicBezTo>
                        <a:pt x="4376" y="1417"/>
                        <a:pt x="4416" y="1366"/>
                        <a:pt x="4508" y="1366"/>
                      </a:cubicBezTo>
                      <a:cubicBezTo>
                        <a:pt x="4589" y="1366"/>
                        <a:pt x="4618" y="1416"/>
                        <a:pt x="4618" y="1518"/>
                      </a:cubicBezTo>
                      <a:lnTo>
                        <a:pt x="4618" y="1869"/>
                      </a:lnTo>
                      <a:lnTo>
                        <a:pt x="4788" y="1869"/>
                      </a:lnTo>
                      <a:lnTo>
                        <a:pt x="4788" y="1487"/>
                      </a:lnTo>
                      <a:cubicBezTo>
                        <a:pt x="4788" y="1333"/>
                        <a:pt x="4743" y="1231"/>
                        <a:pt x="4561" y="1231"/>
                      </a:cubicBezTo>
                      <a:close/>
                      <a:moveTo>
                        <a:pt x="3528" y="1248"/>
                      </a:moveTo>
                      <a:lnTo>
                        <a:pt x="3528" y="1630"/>
                      </a:lnTo>
                      <a:cubicBezTo>
                        <a:pt x="3528" y="1784"/>
                        <a:pt x="3573" y="1886"/>
                        <a:pt x="3755" y="1886"/>
                      </a:cubicBezTo>
                      <a:cubicBezTo>
                        <a:pt x="3827" y="1886"/>
                        <a:pt x="3902" y="1854"/>
                        <a:pt x="3945" y="1783"/>
                      </a:cubicBezTo>
                      <a:lnTo>
                        <a:pt x="3948" y="1783"/>
                      </a:lnTo>
                      <a:lnTo>
                        <a:pt x="3948" y="1869"/>
                      </a:lnTo>
                      <a:lnTo>
                        <a:pt x="4111" y="1869"/>
                      </a:lnTo>
                      <a:lnTo>
                        <a:pt x="4111" y="1248"/>
                      </a:lnTo>
                      <a:lnTo>
                        <a:pt x="3940" y="1248"/>
                      </a:lnTo>
                      <a:lnTo>
                        <a:pt x="3940" y="1574"/>
                      </a:lnTo>
                      <a:cubicBezTo>
                        <a:pt x="3940" y="1700"/>
                        <a:pt x="3900" y="1751"/>
                        <a:pt x="3808" y="1751"/>
                      </a:cubicBezTo>
                      <a:cubicBezTo>
                        <a:pt x="3727" y="1751"/>
                        <a:pt x="3698" y="1701"/>
                        <a:pt x="3698" y="1599"/>
                      </a:cubicBezTo>
                      <a:lnTo>
                        <a:pt x="3698" y="1248"/>
                      </a:lnTo>
                      <a:lnTo>
                        <a:pt x="3528" y="1248"/>
                      </a:lnTo>
                      <a:close/>
                      <a:moveTo>
                        <a:pt x="957" y="1360"/>
                      </a:moveTo>
                      <a:cubicBezTo>
                        <a:pt x="1066" y="1360"/>
                        <a:pt x="1106" y="1461"/>
                        <a:pt x="1106" y="1560"/>
                      </a:cubicBezTo>
                      <a:cubicBezTo>
                        <a:pt x="1106" y="1661"/>
                        <a:pt x="1070" y="1757"/>
                        <a:pt x="958" y="1757"/>
                      </a:cubicBezTo>
                      <a:cubicBezTo>
                        <a:pt x="847" y="1757"/>
                        <a:pt x="809" y="1661"/>
                        <a:pt x="809" y="1560"/>
                      </a:cubicBezTo>
                      <a:cubicBezTo>
                        <a:pt x="809" y="1459"/>
                        <a:pt x="845" y="1360"/>
                        <a:pt x="957" y="1360"/>
                      </a:cubicBezTo>
                      <a:close/>
                      <a:moveTo>
                        <a:pt x="1739" y="1565"/>
                      </a:moveTo>
                      <a:lnTo>
                        <a:pt x="1739" y="1629"/>
                      </a:lnTo>
                      <a:cubicBezTo>
                        <a:pt x="1739" y="1667"/>
                        <a:pt x="1734" y="1772"/>
                        <a:pt x="1601" y="1772"/>
                      </a:cubicBezTo>
                      <a:cubicBezTo>
                        <a:pt x="1546" y="1772"/>
                        <a:pt x="1496" y="1755"/>
                        <a:pt x="1496" y="1693"/>
                      </a:cubicBezTo>
                      <a:cubicBezTo>
                        <a:pt x="1496" y="1630"/>
                        <a:pt x="1544" y="1611"/>
                        <a:pt x="1597" y="1601"/>
                      </a:cubicBezTo>
                      <a:cubicBezTo>
                        <a:pt x="1650" y="1592"/>
                        <a:pt x="1710" y="1590"/>
                        <a:pt x="1739" y="1565"/>
                      </a:cubicBezTo>
                      <a:close/>
                      <a:moveTo>
                        <a:pt x="4956" y="1759"/>
                      </a:moveTo>
                      <a:cubicBezTo>
                        <a:pt x="4949" y="1759"/>
                        <a:pt x="4942" y="1761"/>
                        <a:pt x="4942" y="1771"/>
                      </a:cubicBezTo>
                      <a:lnTo>
                        <a:pt x="4942" y="1859"/>
                      </a:lnTo>
                      <a:cubicBezTo>
                        <a:pt x="4942" y="1866"/>
                        <a:pt x="4945" y="1871"/>
                        <a:pt x="4953" y="1871"/>
                      </a:cubicBezTo>
                      <a:cubicBezTo>
                        <a:pt x="4961" y="1871"/>
                        <a:pt x="4964" y="1866"/>
                        <a:pt x="4964" y="1859"/>
                      </a:cubicBezTo>
                      <a:lnTo>
                        <a:pt x="4964" y="1792"/>
                      </a:lnTo>
                      <a:lnTo>
                        <a:pt x="4965" y="1792"/>
                      </a:lnTo>
                      <a:lnTo>
                        <a:pt x="4988" y="1864"/>
                      </a:lnTo>
                      <a:cubicBezTo>
                        <a:pt x="4989" y="1869"/>
                        <a:pt x="4993" y="1871"/>
                        <a:pt x="4998" y="1871"/>
                      </a:cubicBezTo>
                      <a:cubicBezTo>
                        <a:pt x="5003" y="1871"/>
                        <a:pt x="5007" y="1869"/>
                        <a:pt x="5009" y="1864"/>
                      </a:cubicBezTo>
                      <a:lnTo>
                        <a:pt x="5032" y="1792"/>
                      </a:lnTo>
                      <a:lnTo>
                        <a:pt x="5032" y="1792"/>
                      </a:lnTo>
                      <a:lnTo>
                        <a:pt x="5032" y="1859"/>
                      </a:lnTo>
                      <a:cubicBezTo>
                        <a:pt x="5032" y="1866"/>
                        <a:pt x="5035" y="1871"/>
                        <a:pt x="5043" y="1871"/>
                      </a:cubicBezTo>
                      <a:cubicBezTo>
                        <a:pt x="5051" y="1871"/>
                        <a:pt x="5054" y="1866"/>
                        <a:pt x="5054" y="1859"/>
                      </a:cubicBezTo>
                      <a:lnTo>
                        <a:pt x="5054" y="1771"/>
                      </a:lnTo>
                      <a:cubicBezTo>
                        <a:pt x="5054" y="1761"/>
                        <a:pt x="5047" y="1759"/>
                        <a:pt x="5041" y="1759"/>
                      </a:cubicBezTo>
                      <a:lnTo>
                        <a:pt x="5034" y="1759"/>
                      </a:lnTo>
                      <a:cubicBezTo>
                        <a:pt x="5026" y="1759"/>
                        <a:pt x="5023" y="1762"/>
                        <a:pt x="5020" y="1770"/>
                      </a:cubicBezTo>
                      <a:lnTo>
                        <a:pt x="4999" y="1840"/>
                      </a:lnTo>
                      <a:lnTo>
                        <a:pt x="4998" y="1840"/>
                      </a:lnTo>
                      <a:lnTo>
                        <a:pt x="4977" y="1770"/>
                      </a:lnTo>
                      <a:cubicBezTo>
                        <a:pt x="4974" y="1762"/>
                        <a:pt x="4971" y="1759"/>
                        <a:pt x="4963" y="1759"/>
                      </a:cubicBezTo>
                      <a:lnTo>
                        <a:pt x="4956" y="1759"/>
                      </a:lnTo>
                      <a:close/>
                      <a:moveTo>
                        <a:pt x="4845" y="1761"/>
                      </a:moveTo>
                      <a:cubicBezTo>
                        <a:pt x="4838" y="1761"/>
                        <a:pt x="4832" y="1764"/>
                        <a:pt x="4832" y="1771"/>
                      </a:cubicBezTo>
                      <a:cubicBezTo>
                        <a:pt x="4832" y="1778"/>
                        <a:pt x="4838" y="1782"/>
                        <a:pt x="4845" y="1782"/>
                      </a:cubicBezTo>
                      <a:lnTo>
                        <a:pt x="4869" y="1782"/>
                      </a:lnTo>
                      <a:lnTo>
                        <a:pt x="4869" y="1859"/>
                      </a:lnTo>
                      <a:cubicBezTo>
                        <a:pt x="4869" y="1866"/>
                        <a:pt x="4873" y="1871"/>
                        <a:pt x="4881" y="1871"/>
                      </a:cubicBezTo>
                      <a:cubicBezTo>
                        <a:pt x="4888" y="1871"/>
                        <a:pt x="4893" y="1866"/>
                        <a:pt x="4893" y="1859"/>
                      </a:cubicBezTo>
                      <a:lnTo>
                        <a:pt x="4893" y="1782"/>
                      </a:lnTo>
                      <a:lnTo>
                        <a:pt x="4917" y="1782"/>
                      </a:lnTo>
                      <a:cubicBezTo>
                        <a:pt x="4924" y="1782"/>
                        <a:pt x="4929" y="1778"/>
                        <a:pt x="4929" y="1771"/>
                      </a:cubicBezTo>
                      <a:cubicBezTo>
                        <a:pt x="4929" y="1764"/>
                        <a:pt x="4924" y="1761"/>
                        <a:pt x="4917" y="1761"/>
                      </a:cubicBezTo>
                      <a:lnTo>
                        <a:pt x="4845" y="1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9"/>
                <p:cNvSpPr>
                  <a:spLocks/>
                </p:cNvSpPr>
                <p:nvPr/>
              </p:nvSpPr>
              <p:spPr bwMode="auto">
                <a:xfrm>
                  <a:off x="489695" y="3172371"/>
                  <a:ext cx="18672" cy="29107"/>
                </a:xfrm>
                <a:custGeom>
                  <a:avLst/>
                  <a:gdLst>
                    <a:gd name="T0" fmla="*/ 133 w 221"/>
                    <a:gd name="T1" fmla="*/ 136 h 347"/>
                    <a:gd name="T2" fmla="*/ 133 w 221"/>
                    <a:gd name="T3" fmla="*/ 281 h 347"/>
                    <a:gd name="T4" fmla="*/ 145 w 221"/>
                    <a:gd name="T5" fmla="*/ 303 h 347"/>
                    <a:gd name="T6" fmla="*/ 164 w 221"/>
                    <a:gd name="T7" fmla="*/ 303 h 347"/>
                    <a:gd name="T8" fmla="*/ 177 w 221"/>
                    <a:gd name="T9" fmla="*/ 281 h 347"/>
                    <a:gd name="T10" fmla="*/ 177 w 221"/>
                    <a:gd name="T11" fmla="*/ 23 h 347"/>
                    <a:gd name="T12" fmla="*/ 183 w 221"/>
                    <a:gd name="T13" fmla="*/ 7 h 347"/>
                    <a:gd name="T14" fmla="*/ 199 w 221"/>
                    <a:gd name="T15" fmla="*/ 0 h 347"/>
                    <a:gd name="T16" fmla="*/ 215 w 221"/>
                    <a:gd name="T17" fmla="*/ 7 h 347"/>
                    <a:gd name="T18" fmla="*/ 221 w 221"/>
                    <a:gd name="T19" fmla="*/ 22 h 347"/>
                    <a:gd name="T20" fmla="*/ 221 w 221"/>
                    <a:gd name="T21" fmla="*/ 288 h 347"/>
                    <a:gd name="T22" fmla="*/ 216 w 221"/>
                    <a:gd name="T23" fmla="*/ 302 h 347"/>
                    <a:gd name="T24" fmla="*/ 195 w 221"/>
                    <a:gd name="T25" fmla="*/ 335 h 347"/>
                    <a:gd name="T26" fmla="*/ 176 w 221"/>
                    <a:gd name="T27" fmla="*/ 347 h 347"/>
                    <a:gd name="T28" fmla="*/ 135 w 221"/>
                    <a:gd name="T29" fmla="*/ 347 h 347"/>
                    <a:gd name="T30" fmla="*/ 110 w 221"/>
                    <a:gd name="T31" fmla="*/ 329 h 347"/>
                    <a:gd name="T32" fmla="*/ 86 w 221"/>
                    <a:gd name="T33" fmla="*/ 347 h 347"/>
                    <a:gd name="T34" fmla="*/ 48 w 221"/>
                    <a:gd name="T35" fmla="*/ 347 h 347"/>
                    <a:gd name="T36" fmla="*/ 24 w 221"/>
                    <a:gd name="T37" fmla="*/ 334 h 347"/>
                    <a:gd name="T38" fmla="*/ 5 w 221"/>
                    <a:gd name="T39" fmla="*/ 303 h 347"/>
                    <a:gd name="T40" fmla="*/ 0 w 221"/>
                    <a:gd name="T41" fmla="*/ 288 h 347"/>
                    <a:gd name="T42" fmla="*/ 0 w 221"/>
                    <a:gd name="T43" fmla="*/ 23 h 347"/>
                    <a:gd name="T44" fmla="*/ 6 w 221"/>
                    <a:gd name="T45" fmla="*/ 7 h 347"/>
                    <a:gd name="T46" fmla="*/ 22 w 221"/>
                    <a:gd name="T47" fmla="*/ 0 h 347"/>
                    <a:gd name="T48" fmla="*/ 37 w 221"/>
                    <a:gd name="T49" fmla="*/ 7 h 347"/>
                    <a:gd name="T50" fmla="*/ 44 w 221"/>
                    <a:gd name="T51" fmla="*/ 23 h 347"/>
                    <a:gd name="T52" fmla="*/ 44 w 221"/>
                    <a:gd name="T53" fmla="*/ 282 h 347"/>
                    <a:gd name="T54" fmla="*/ 56 w 221"/>
                    <a:gd name="T55" fmla="*/ 303 h 347"/>
                    <a:gd name="T56" fmla="*/ 75 w 221"/>
                    <a:gd name="T57" fmla="*/ 303 h 347"/>
                    <a:gd name="T58" fmla="*/ 89 w 221"/>
                    <a:gd name="T59" fmla="*/ 281 h 347"/>
                    <a:gd name="T60" fmla="*/ 89 w 221"/>
                    <a:gd name="T61" fmla="*/ 136 h 347"/>
                    <a:gd name="T62" fmla="*/ 95 w 221"/>
                    <a:gd name="T63" fmla="*/ 121 h 347"/>
                    <a:gd name="T64" fmla="*/ 111 w 221"/>
                    <a:gd name="T65" fmla="*/ 114 h 347"/>
                    <a:gd name="T66" fmla="*/ 126 w 221"/>
                    <a:gd name="T67" fmla="*/ 121 h 347"/>
                    <a:gd name="T68" fmla="*/ 133 w 221"/>
                    <a:gd name="T69" fmla="*/ 136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1" h="347">
                      <a:moveTo>
                        <a:pt x="133" y="136"/>
                      </a:moveTo>
                      <a:lnTo>
                        <a:pt x="133" y="281"/>
                      </a:lnTo>
                      <a:lnTo>
                        <a:pt x="145" y="303"/>
                      </a:lnTo>
                      <a:lnTo>
                        <a:pt x="164" y="303"/>
                      </a:lnTo>
                      <a:lnTo>
                        <a:pt x="177" y="281"/>
                      </a:lnTo>
                      <a:lnTo>
                        <a:pt x="177" y="23"/>
                      </a:lnTo>
                      <a:cubicBezTo>
                        <a:pt x="177" y="17"/>
                        <a:pt x="179" y="12"/>
                        <a:pt x="183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288"/>
                      </a:lnTo>
                      <a:cubicBezTo>
                        <a:pt x="221" y="291"/>
                        <a:pt x="219" y="296"/>
                        <a:pt x="216" y="302"/>
                      </a:cubicBezTo>
                      <a:lnTo>
                        <a:pt x="195" y="335"/>
                      </a:lnTo>
                      <a:cubicBezTo>
                        <a:pt x="191" y="343"/>
                        <a:pt x="185" y="347"/>
                        <a:pt x="176" y="347"/>
                      </a:cubicBezTo>
                      <a:lnTo>
                        <a:pt x="135" y="347"/>
                      </a:lnTo>
                      <a:cubicBezTo>
                        <a:pt x="122" y="347"/>
                        <a:pt x="114" y="341"/>
                        <a:pt x="110" y="329"/>
                      </a:cubicBezTo>
                      <a:cubicBezTo>
                        <a:pt x="106" y="341"/>
                        <a:pt x="98" y="347"/>
                        <a:pt x="86" y="347"/>
                      </a:cubicBezTo>
                      <a:lnTo>
                        <a:pt x="48" y="347"/>
                      </a:lnTo>
                      <a:cubicBezTo>
                        <a:pt x="37" y="347"/>
                        <a:pt x="29" y="342"/>
                        <a:pt x="24" y="334"/>
                      </a:cubicBezTo>
                      <a:lnTo>
                        <a:pt x="5" y="303"/>
                      </a:lnTo>
                      <a:cubicBezTo>
                        <a:pt x="2" y="297"/>
                        <a:pt x="0" y="292"/>
                        <a:pt x="0" y="288"/>
                      </a:cubicBezTo>
                      <a:lnTo>
                        <a:pt x="0" y="23"/>
                      </a:lnTo>
                      <a:cubicBezTo>
                        <a:pt x="0" y="17"/>
                        <a:pt x="2" y="12"/>
                        <a:pt x="6" y="7"/>
                      </a:cubicBezTo>
                      <a:cubicBezTo>
                        <a:pt x="11" y="3"/>
                        <a:pt x="16" y="0"/>
                        <a:pt x="22" y="0"/>
                      </a:cubicBezTo>
                      <a:cubicBezTo>
                        <a:pt x="28" y="0"/>
                        <a:pt x="33" y="3"/>
                        <a:pt x="37" y="7"/>
                      </a:cubicBezTo>
                      <a:cubicBezTo>
                        <a:pt x="41" y="12"/>
                        <a:pt x="44" y="17"/>
                        <a:pt x="44" y="23"/>
                      </a:cubicBezTo>
                      <a:lnTo>
                        <a:pt x="44" y="282"/>
                      </a:lnTo>
                      <a:lnTo>
                        <a:pt x="56" y="303"/>
                      </a:lnTo>
                      <a:lnTo>
                        <a:pt x="75" y="303"/>
                      </a:lnTo>
                      <a:lnTo>
                        <a:pt x="89" y="281"/>
                      </a:lnTo>
                      <a:lnTo>
                        <a:pt x="89" y="136"/>
                      </a:lnTo>
                      <a:cubicBezTo>
                        <a:pt x="89" y="130"/>
                        <a:pt x="91" y="125"/>
                        <a:pt x="95" y="121"/>
                      </a:cubicBezTo>
                      <a:cubicBezTo>
                        <a:pt x="99" y="116"/>
                        <a:pt x="105" y="114"/>
                        <a:pt x="111" y="114"/>
                      </a:cubicBezTo>
                      <a:cubicBezTo>
                        <a:pt x="117" y="114"/>
                        <a:pt x="122" y="116"/>
                        <a:pt x="126" y="121"/>
                      </a:cubicBezTo>
                      <a:cubicBezTo>
                        <a:pt x="130" y="125"/>
                        <a:pt x="133" y="130"/>
                        <a:pt x="133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10"/>
                <p:cNvSpPr>
                  <a:spLocks noEditPoints="1"/>
                </p:cNvSpPr>
                <p:nvPr/>
              </p:nvSpPr>
              <p:spPr bwMode="auto">
                <a:xfrm>
                  <a:off x="517154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6 w 221"/>
                    <a:gd name="T15" fmla="*/ 200 h 252"/>
                    <a:gd name="T16" fmla="*/ 86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3 w 221"/>
                    <a:gd name="T29" fmla="*/ 252 h 252"/>
                    <a:gd name="T30" fmla="*/ 59 w 221"/>
                    <a:gd name="T31" fmla="*/ 247 h 252"/>
                    <a:gd name="T32" fmla="*/ 41 w 221"/>
                    <a:gd name="T33" fmla="*/ 237 h 252"/>
                    <a:gd name="T34" fmla="*/ 21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6 w 221"/>
                    <a:gd name="T43" fmla="*/ 52 h 252"/>
                    <a:gd name="T44" fmla="*/ 23 w 221"/>
                    <a:gd name="T45" fmla="*/ 29 h 252"/>
                    <a:gd name="T46" fmla="*/ 41 w 221"/>
                    <a:gd name="T47" fmla="*/ 15 h 252"/>
                    <a:gd name="T48" fmla="*/ 81 w 221"/>
                    <a:gd name="T49" fmla="*/ 0 h 252"/>
                    <a:gd name="T50" fmla="*/ 143 w 221"/>
                    <a:gd name="T51" fmla="*/ 0 h 252"/>
                    <a:gd name="T52" fmla="*/ 186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4 w 221"/>
                    <a:gd name="T59" fmla="*/ 79 h 252"/>
                    <a:gd name="T60" fmla="*/ 44 w 221"/>
                    <a:gd name="T61" fmla="*/ 113 h 252"/>
                    <a:gd name="T62" fmla="*/ 177 w 221"/>
                    <a:gd name="T63" fmla="*/ 113 h 252"/>
                    <a:gd name="T64" fmla="*/ 177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39 w 221"/>
                    <a:gd name="T71" fmla="*/ 45 h 252"/>
                    <a:gd name="T72" fmla="*/ 84 w 221"/>
                    <a:gd name="T73" fmla="*/ 45 h 252"/>
                    <a:gd name="T74" fmla="*/ 66 w 221"/>
                    <a:gd name="T75" fmla="*/ 52 h 252"/>
                    <a:gd name="T76" fmla="*/ 53 w 221"/>
                    <a:gd name="T77" fmla="*/ 62 h 252"/>
                    <a:gd name="T78" fmla="*/ 44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8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7" y="184"/>
                        <a:pt x="54" y="189"/>
                      </a:cubicBezTo>
                      <a:lnTo>
                        <a:pt x="66" y="200"/>
                      </a:lnTo>
                      <a:cubicBezTo>
                        <a:pt x="73" y="205"/>
                        <a:pt x="80" y="208"/>
                        <a:pt x="86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8" y="218"/>
                        <a:pt x="221" y="224"/>
                        <a:pt x="221" y="230"/>
                      </a:cubicBezTo>
                      <a:cubicBezTo>
                        <a:pt x="221" y="236"/>
                        <a:pt x="218" y="241"/>
                        <a:pt x="214" y="245"/>
                      </a:cubicBezTo>
                      <a:cubicBezTo>
                        <a:pt x="209" y="249"/>
                        <a:pt x="204" y="252"/>
                        <a:pt x="199" y="252"/>
                      </a:cubicBezTo>
                      <a:lnTo>
                        <a:pt x="83" y="252"/>
                      </a:lnTo>
                      <a:cubicBezTo>
                        <a:pt x="76" y="252"/>
                        <a:pt x="68" y="250"/>
                        <a:pt x="59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1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6" y="52"/>
                      </a:cubicBezTo>
                      <a:cubicBezTo>
                        <a:pt x="11" y="42"/>
                        <a:pt x="16" y="35"/>
                        <a:pt x="23" y="29"/>
                      </a:cubicBezTo>
                      <a:lnTo>
                        <a:pt x="41" y="15"/>
                      </a:lnTo>
                      <a:cubicBezTo>
                        <a:pt x="53" y="5"/>
                        <a:pt x="67" y="0"/>
                        <a:pt x="81" y="0"/>
                      </a:cubicBezTo>
                      <a:lnTo>
                        <a:pt x="143" y="0"/>
                      </a:lnTo>
                      <a:cubicBezTo>
                        <a:pt x="158" y="0"/>
                        <a:pt x="173" y="7"/>
                        <a:pt x="186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4" y="79"/>
                      </a:moveTo>
                      <a:lnTo>
                        <a:pt x="44" y="113"/>
                      </a:lnTo>
                      <a:lnTo>
                        <a:pt x="177" y="113"/>
                      </a:lnTo>
                      <a:lnTo>
                        <a:pt x="177" y="83"/>
                      </a:lnTo>
                      <a:cubicBezTo>
                        <a:pt x="177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0" y="47"/>
                        <a:pt x="144" y="45"/>
                        <a:pt x="139" y="45"/>
                      </a:cubicBezTo>
                      <a:lnTo>
                        <a:pt x="84" y="45"/>
                      </a:lnTo>
                      <a:cubicBezTo>
                        <a:pt x="78" y="45"/>
                        <a:pt x="71" y="47"/>
                        <a:pt x="66" y="52"/>
                      </a:cubicBezTo>
                      <a:lnTo>
                        <a:pt x="53" y="62"/>
                      </a:lnTo>
                      <a:cubicBezTo>
                        <a:pt x="47" y="67"/>
                        <a:pt x="44" y="72"/>
                        <a:pt x="44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11"/>
                <p:cNvSpPr>
                  <a:spLocks noEditPoints="1"/>
                </p:cNvSpPr>
                <p:nvPr/>
              </p:nvSpPr>
              <p:spPr bwMode="auto">
                <a:xfrm>
                  <a:off x="544064" y="3180334"/>
                  <a:ext cx="18672" cy="21144"/>
                </a:xfrm>
                <a:custGeom>
                  <a:avLst/>
                  <a:gdLst>
                    <a:gd name="T0" fmla="*/ 66 w 221"/>
                    <a:gd name="T1" fmla="*/ 94 h 252"/>
                    <a:gd name="T2" fmla="*/ 152 w 221"/>
                    <a:gd name="T3" fmla="*/ 94 h 252"/>
                    <a:gd name="T4" fmla="*/ 172 w 221"/>
                    <a:gd name="T5" fmla="*/ 97 h 252"/>
                    <a:gd name="T6" fmla="*/ 172 w 221"/>
                    <a:gd name="T7" fmla="*/ 66 h 252"/>
                    <a:gd name="T8" fmla="*/ 165 w 221"/>
                    <a:gd name="T9" fmla="*/ 51 h 252"/>
                    <a:gd name="T10" fmla="*/ 150 w 221"/>
                    <a:gd name="T11" fmla="*/ 44 h 252"/>
                    <a:gd name="T12" fmla="*/ 67 w 221"/>
                    <a:gd name="T13" fmla="*/ 44 h 252"/>
                    <a:gd name="T14" fmla="*/ 51 w 221"/>
                    <a:gd name="T15" fmla="*/ 37 h 252"/>
                    <a:gd name="T16" fmla="*/ 45 w 221"/>
                    <a:gd name="T17" fmla="*/ 22 h 252"/>
                    <a:gd name="T18" fmla="*/ 51 w 221"/>
                    <a:gd name="T19" fmla="*/ 7 h 252"/>
                    <a:gd name="T20" fmla="*/ 67 w 221"/>
                    <a:gd name="T21" fmla="*/ 0 h 252"/>
                    <a:gd name="T22" fmla="*/ 150 w 221"/>
                    <a:gd name="T23" fmla="*/ 0 h 252"/>
                    <a:gd name="T24" fmla="*/ 196 w 221"/>
                    <a:gd name="T25" fmla="*/ 19 h 252"/>
                    <a:gd name="T26" fmla="*/ 216 w 221"/>
                    <a:gd name="T27" fmla="*/ 66 h 252"/>
                    <a:gd name="T28" fmla="*/ 221 w 221"/>
                    <a:gd name="T29" fmla="*/ 230 h 252"/>
                    <a:gd name="T30" fmla="*/ 215 w 221"/>
                    <a:gd name="T31" fmla="*/ 245 h 252"/>
                    <a:gd name="T32" fmla="*/ 200 w 221"/>
                    <a:gd name="T33" fmla="*/ 252 h 252"/>
                    <a:gd name="T34" fmla="*/ 184 w 221"/>
                    <a:gd name="T35" fmla="*/ 245 h 252"/>
                    <a:gd name="T36" fmla="*/ 177 w 221"/>
                    <a:gd name="T37" fmla="*/ 230 h 252"/>
                    <a:gd name="T38" fmla="*/ 140 w 221"/>
                    <a:gd name="T39" fmla="*/ 252 h 252"/>
                    <a:gd name="T40" fmla="*/ 66 w 221"/>
                    <a:gd name="T41" fmla="*/ 252 h 252"/>
                    <a:gd name="T42" fmla="*/ 19 w 221"/>
                    <a:gd name="T43" fmla="*/ 232 h 252"/>
                    <a:gd name="T44" fmla="*/ 0 w 221"/>
                    <a:gd name="T45" fmla="*/ 185 h 252"/>
                    <a:gd name="T46" fmla="*/ 0 w 221"/>
                    <a:gd name="T47" fmla="*/ 160 h 252"/>
                    <a:gd name="T48" fmla="*/ 19 w 221"/>
                    <a:gd name="T49" fmla="*/ 113 h 252"/>
                    <a:gd name="T50" fmla="*/ 66 w 221"/>
                    <a:gd name="T51" fmla="*/ 94 h 252"/>
                    <a:gd name="T52" fmla="*/ 176 w 221"/>
                    <a:gd name="T53" fmla="*/ 179 h 252"/>
                    <a:gd name="T54" fmla="*/ 174 w 221"/>
                    <a:gd name="T55" fmla="*/ 160 h 252"/>
                    <a:gd name="T56" fmla="*/ 168 w 221"/>
                    <a:gd name="T57" fmla="*/ 145 h 252"/>
                    <a:gd name="T58" fmla="*/ 152 w 221"/>
                    <a:gd name="T59" fmla="*/ 139 h 252"/>
                    <a:gd name="T60" fmla="*/ 66 w 221"/>
                    <a:gd name="T61" fmla="*/ 139 h 252"/>
                    <a:gd name="T62" fmla="*/ 51 w 221"/>
                    <a:gd name="T63" fmla="*/ 145 h 252"/>
                    <a:gd name="T64" fmla="*/ 44 w 221"/>
                    <a:gd name="T65" fmla="*/ 160 h 252"/>
                    <a:gd name="T66" fmla="*/ 44 w 221"/>
                    <a:gd name="T67" fmla="*/ 185 h 252"/>
                    <a:gd name="T68" fmla="*/ 51 w 221"/>
                    <a:gd name="T69" fmla="*/ 200 h 252"/>
                    <a:gd name="T70" fmla="*/ 66 w 221"/>
                    <a:gd name="T71" fmla="*/ 207 h 252"/>
                    <a:gd name="T72" fmla="*/ 128 w 221"/>
                    <a:gd name="T73" fmla="*/ 207 h 252"/>
                    <a:gd name="T74" fmla="*/ 176 w 221"/>
                    <a:gd name="T75" fmla="*/ 1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21" h="252">
                      <a:moveTo>
                        <a:pt x="66" y="94"/>
                      </a:moveTo>
                      <a:lnTo>
                        <a:pt x="152" y="94"/>
                      </a:lnTo>
                      <a:cubicBezTo>
                        <a:pt x="157" y="94"/>
                        <a:pt x="163" y="95"/>
                        <a:pt x="172" y="97"/>
                      </a:cubicBezTo>
                      <a:lnTo>
                        <a:pt x="172" y="66"/>
                      </a:lnTo>
                      <a:cubicBezTo>
                        <a:pt x="172" y="60"/>
                        <a:pt x="169" y="55"/>
                        <a:pt x="165" y="51"/>
                      </a:cubicBezTo>
                      <a:cubicBezTo>
                        <a:pt x="161" y="46"/>
                        <a:pt x="156" y="44"/>
                        <a:pt x="150" y="44"/>
                      </a:cubicBezTo>
                      <a:lnTo>
                        <a:pt x="67" y="44"/>
                      </a:lnTo>
                      <a:cubicBezTo>
                        <a:pt x="61" y="44"/>
                        <a:pt x="56" y="42"/>
                        <a:pt x="51" y="37"/>
                      </a:cubicBezTo>
                      <a:cubicBezTo>
                        <a:pt x="47" y="33"/>
                        <a:pt x="45" y="28"/>
                        <a:pt x="45" y="22"/>
                      </a:cubicBez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1" y="0"/>
                        <a:pt x="67" y="0"/>
                      </a:cubicBezTo>
                      <a:lnTo>
                        <a:pt x="150" y="0"/>
                      </a:lnTo>
                      <a:cubicBezTo>
                        <a:pt x="168" y="0"/>
                        <a:pt x="183" y="7"/>
                        <a:pt x="196" y="19"/>
                      </a:cubicBezTo>
                      <a:cubicBezTo>
                        <a:pt x="209" y="32"/>
                        <a:pt x="215" y="47"/>
                        <a:pt x="216" y="66"/>
                      </a:cubicBezTo>
                      <a:lnTo>
                        <a:pt x="221" y="230"/>
                      </a:lnTo>
                      <a:cubicBezTo>
                        <a:pt x="221" y="236"/>
                        <a:pt x="219" y="241"/>
                        <a:pt x="215" y="245"/>
                      </a:cubicBezTo>
                      <a:cubicBezTo>
                        <a:pt x="211" y="249"/>
                        <a:pt x="205" y="252"/>
                        <a:pt x="200" y="252"/>
                      </a:cubicBezTo>
                      <a:cubicBezTo>
                        <a:pt x="193" y="252"/>
                        <a:pt x="188" y="249"/>
                        <a:pt x="184" y="245"/>
                      </a:cubicBezTo>
                      <a:cubicBezTo>
                        <a:pt x="179" y="241"/>
                        <a:pt x="177" y="236"/>
                        <a:pt x="177" y="230"/>
                      </a:cubicBezTo>
                      <a:lnTo>
                        <a:pt x="140" y="252"/>
                      </a:lnTo>
                      <a:lnTo>
                        <a:pt x="66" y="252"/>
                      </a:lnTo>
                      <a:cubicBezTo>
                        <a:pt x="48" y="252"/>
                        <a:pt x="32" y="245"/>
                        <a:pt x="19" y="232"/>
                      </a:cubicBezTo>
                      <a:cubicBezTo>
                        <a:pt x="6" y="219"/>
                        <a:pt x="0" y="204"/>
                        <a:pt x="0" y="185"/>
                      </a:cubicBezTo>
                      <a:lnTo>
                        <a:pt x="0" y="160"/>
                      </a:lnTo>
                      <a:cubicBezTo>
                        <a:pt x="0" y="142"/>
                        <a:pt x="6" y="126"/>
                        <a:pt x="19" y="113"/>
                      </a:cubicBezTo>
                      <a:cubicBezTo>
                        <a:pt x="32" y="100"/>
                        <a:pt x="48" y="94"/>
                        <a:pt x="66" y="94"/>
                      </a:cubicBezTo>
                      <a:close/>
                      <a:moveTo>
                        <a:pt x="176" y="179"/>
                      </a:moveTo>
                      <a:lnTo>
                        <a:pt x="174" y="160"/>
                      </a:lnTo>
                      <a:cubicBezTo>
                        <a:pt x="174" y="154"/>
                        <a:pt x="172" y="149"/>
                        <a:pt x="168" y="145"/>
                      </a:cubicBezTo>
                      <a:cubicBezTo>
                        <a:pt x="164" y="141"/>
                        <a:pt x="158" y="139"/>
                        <a:pt x="152" y="139"/>
                      </a:cubicBezTo>
                      <a:lnTo>
                        <a:pt x="66" y="139"/>
                      </a:lnTo>
                      <a:cubicBezTo>
                        <a:pt x="60" y="139"/>
                        <a:pt x="55" y="141"/>
                        <a:pt x="51" y="145"/>
                      </a:cubicBezTo>
                      <a:cubicBezTo>
                        <a:pt x="46" y="149"/>
                        <a:pt x="44" y="154"/>
                        <a:pt x="44" y="160"/>
                      </a:cubicBezTo>
                      <a:lnTo>
                        <a:pt x="44" y="185"/>
                      </a:lnTo>
                      <a:cubicBezTo>
                        <a:pt x="44" y="191"/>
                        <a:pt x="46" y="196"/>
                        <a:pt x="51" y="200"/>
                      </a:cubicBezTo>
                      <a:cubicBezTo>
                        <a:pt x="55" y="205"/>
                        <a:pt x="60" y="207"/>
                        <a:pt x="66" y="207"/>
                      </a:cubicBezTo>
                      <a:lnTo>
                        <a:pt x="128" y="207"/>
                      </a:lnTo>
                      <a:lnTo>
                        <a:pt x="176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12"/>
                <p:cNvSpPr>
                  <a:spLocks/>
                </p:cNvSpPr>
                <p:nvPr/>
              </p:nvSpPr>
              <p:spPr bwMode="auto">
                <a:xfrm>
                  <a:off x="571523" y="3174019"/>
                  <a:ext cx="18672" cy="27459"/>
                </a:xfrm>
                <a:custGeom>
                  <a:avLst/>
                  <a:gdLst>
                    <a:gd name="T0" fmla="*/ 155 w 221"/>
                    <a:gd name="T1" fmla="*/ 327 h 327"/>
                    <a:gd name="T2" fmla="*/ 111 w 221"/>
                    <a:gd name="T3" fmla="*/ 327 h 327"/>
                    <a:gd name="T4" fmla="*/ 64 w 221"/>
                    <a:gd name="T5" fmla="*/ 307 h 327"/>
                    <a:gd name="T6" fmla="*/ 45 w 221"/>
                    <a:gd name="T7" fmla="*/ 261 h 327"/>
                    <a:gd name="T8" fmla="*/ 45 w 221"/>
                    <a:gd name="T9" fmla="*/ 119 h 327"/>
                    <a:gd name="T10" fmla="*/ 22 w 221"/>
                    <a:gd name="T11" fmla="*/ 119 h 327"/>
                    <a:gd name="T12" fmla="*/ 7 w 221"/>
                    <a:gd name="T13" fmla="*/ 113 h 327"/>
                    <a:gd name="T14" fmla="*/ 0 w 221"/>
                    <a:gd name="T15" fmla="*/ 97 h 327"/>
                    <a:gd name="T16" fmla="*/ 7 w 221"/>
                    <a:gd name="T17" fmla="*/ 82 h 327"/>
                    <a:gd name="T18" fmla="*/ 22 w 221"/>
                    <a:gd name="T19" fmla="*/ 75 h 327"/>
                    <a:gd name="T20" fmla="*/ 45 w 221"/>
                    <a:gd name="T21" fmla="*/ 75 h 327"/>
                    <a:gd name="T22" fmla="*/ 45 w 221"/>
                    <a:gd name="T23" fmla="*/ 22 h 327"/>
                    <a:gd name="T24" fmla="*/ 51 w 221"/>
                    <a:gd name="T25" fmla="*/ 6 h 327"/>
                    <a:gd name="T26" fmla="*/ 67 w 221"/>
                    <a:gd name="T27" fmla="*/ 0 h 327"/>
                    <a:gd name="T28" fmla="*/ 82 w 221"/>
                    <a:gd name="T29" fmla="*/ 6 h 327"/>
                    <a:gd name="T30" fmla="*/ 89 w 221"/>
                    <a:gd name="T31" fmla="*/ 22 h 327"/>
                    <a:gd name="T32" fmla="*/ 89 w 221"/>
                    <a:gd name="T33" fmla="*/ 75 h 327"/>
                    <a:gd name="T34" fmla="*/ 177 w 221"/>
                    <a:gd name="T35" fmla="*/ 75 h 327"/>
                    <a:gd name="T36" fmla="*/ 192 w 221"/>
                    <a:gd name="T37" fmla="*/ 82 h 327"/>
                    <a:gd name="T38" fmla="*/ 199 w 221"/>
                    <a:gd name="T39" fmla="*/ 97 h 327"/>
                    <a:gd name="T40" fmla="*/ 192 w 221"/>
                    <a:gd name="T41" fmla="*/ 113 h 327"/>
                    <a:gd name="T42" fmla="*/ 177 w 221"/>
                    <a:gd name="T43" fmla="*/ 119 h 327"/>
                    <a:gd name="T44" fmla="*/ 88 w 221"/>
                    <a:gd name="T45" fmla="*/ 119 h 327"/>
                    <a:gd name="T46" fmla="*/ 88 w 221"/>
                    <a:gd name="T47" fmla="*/ 261 h 327"/>
                    <a:gd name="T48" fmla="*/ 95 w 221"/>
                    <a:gd name="T49" fmla="*/ 276 h 327"/>
                    <a:gd name="T50" fmla="*/ 111 w 221"/>
                    <a:gd name="T51" fmla="*/ 283 h 327"/>
                    <a:gd name="T52" fmla="*/ 154 w 221"/>
                    <a:gd name="T53" fmla="*/ 283 h 327"/>
                    <a:gd name="T54" fmla="*/ 177 w 221"/>
                    <a:gd name="T55" fmla="*/ 264 h 327"/>
                    <a:gd name="T56" fmla="*/ 199 w 221"/>
                    <a:gd name="T57" fmla="*/ 245 h 327"/>
                    <a:gd name="T58" fmla="*/ 214 w 221"/>
                    <a:gd name="T59" fmla="*/ 252 h 327"/>
                    <a:gd name="T60" fmla="*/ 221 w 221"/>
                    <a:gd name="T61" fmla="*/ 267 h 327"/>
                    <a:gd name="T62" fmla="*/ 202 w 221"/>
                    <a:gd name="T63" fmla="*/ 307 h 327"/>
                    <a:gd name="T64" fmla="*/ 155 w 221"/>
                    <a:gd name="T65" fmla="*/ 327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1" h="327">
                      <a:moveTo>
                        <a:pt x="155" y="327"/>
                      </a:moveTo>
                      <a:lnTo>
                        <a:pt x="111" y="327"/>
                      </a:lnTo>
                      <a:cubicBezTo>
                        <a:pt x="93" y="327"/>
                        <a:pt x="77" y="320"/>
                        <a:pt x="64" y="307"/>
                      </a:cubicBezTo>
                      <a:cubicBezTo>
                        <a:pt x="51" y="294"/>
                        <a:pt x="45" y="279"/>
                        <a:pt x="45" y="261"/>
                      </a:cubicBezTo>
                      <a:lnTo>
                        <a:pt x="45" y="119"/>
                      </a:lnTo>
                      <a:lnTo>
                        <a:pt x="22" y="119"/>
                      </a:lnTo>
                      <a:cubicBezTo>
                        <a:pt x="16" y="119"/>
                        <a:pt x="11" y="117"/>
                        <a:pt x="7" y="113"/>
                      </a:cubicBezTo>
                      <a:cubicBezTo>
                        <a:pt x="3" y="109"/>
                        <a:pt x="0" y="103"/>
                        <a:pt x="0" y="97"/>
                      </a:cubicBezTo>
                      <a:cubicBezTo>
                        <a:pt x="0" y="91"/>
                        <a:pt x="3" y="86"/>
                        <a:pt x="7" y="82"/>
                      </a:cubicBezTo>
                      <a:cubicBezTo>
                        <a:pt x="11" y="77"/>
                        <a:pt x="16" y="75"/>
                        <a:pt x="22" y="75"/>
                      </a:cubicBezTo>
                      <a:lnTo>
                        <a:pt x="45" y="75"/>
                      </a:lnTo>
                      <a:lnTo>
                        <a:pt x="45" y="22"/>
                      </a:lnTo>
                      <a:cubicBezTo>
                        <a:pt x="45" y="16"/>
                        <a:pt x="47" y="10"/>
                        <a:pt x="51" y="6"/>
                      </a:cubicBezTo>
                      <a:cubicBezTo>
                        <a:pt x="56" y="2"/>
                        <a:pt x="61" y="0"/>
                        <a:pt x="67" y="0"/>
                      </a:cubicBezTo>
                      <a:cubicBezTo>
                        <a:pt x="73" y="0"/>
                        <a:pt x="78" y="2"/>
                        <a:pt x="82" y="6"/>
                      </a:cubicBezTo>
                      <a:cubicBezTo>
                        <a:pt x="87" y="11"/>
                        <a:pt x="89" y="16"/>
                        <a:pt x="89" y="22"/>
                      </a:cubicBezTo>
                      <a:lnTo>
                        <a:pt x="89" y="75"/>
                      </a:lnTo>
                      <a:lnTo>
                        <a:pt x="177" y="75"/>
                      </a:lnTo>
                      <a:cubicBezTo>
                        <a:pt x="183" y="75"/>
                        <a:pt x="188" y="77"/>
                        <a:pt x="192" y="82"/>
                      </a:cubicBezTo>
                      <a:cubicBezTo>
                        <a:pt x="197" y="86"/>
                        <a:pt x="199" y="91"/>
                        <a:pt x="199" y="97"/>
                      </a:cubicBezTo>
                      <a:cubicBezTo>
                        <a:pt x="199" y="103"/>
                        <a:pt x="197" y="108"/>
                        <a:pt x="192" y="113"/>
                      </a:cubicBezTo>
                      <a:cubicBezTo>
                        <a:pt x="188" y="117"/>
                        <a:pt x="183" y="119"/>
                        <a:pt x="177" y="119"/>
                      </a:cubicBezTo>
                      <a:lnTo>
                        <a:pt x="88" y="119"/>
                      </a:lnTo>
                      <a:lnTo>
                        <a:pt x="88" y="261"/>
                      </a:lnTo>
                      <a:cubicBezTo>
                        <a:pt x="88" y="267"/>
                        <a:pt x="91" y="272"/>
                        <a:pt x="95" y="276"/>
                      </a:cubicBezTo>
                      <a:cubicBezTo>
                        <a:pt x="99" y="281"/>
                        <a:pt x="105" y="283"/>
                        <a:pt x="111" y="283"/>
                      </a:cubicBezTo>
                      <a:lnTo>
                        <a:pt x="154" y="283"/>
                      </a:lnTo>
                      <a:cubicBezTo>
                        <a:pt x="165" y="283"/>
                        <a:pt x="173" y="277"/>
                        <a:pt x="177" y="264"/>
                      </a:cubicBezTo>
                      <a:cubicBezTo>
                        <a:pt x="181" y="251"/>
                        <a:pt x="188" y="245"/>
                        <a:pt x="199" y="245"/>
                      </a:cubicBezTo>
                      <a:cubicBezTo>
                        <a:pt x="205" y="245"/>
                        <a:pt x="210" y="247"/>
                        <a:pt x="214" y="252"/>
                      </a:cubicBezTo>
                      <a:cubicBezTo>
                        <a:pt x="219" y="256"/>
                        <a:pt x="221" y="261"/>
                        <a:pt x="221" y="267"/>
                      </a:cubicBezTo>
                      <a:cubicBezTo>
                        <a:pt x="221" y="281"/>
                        <a:pt x="214" y="294"/>
                        <a:pt x="202" y="307"/>
                      </a:cubicBezTo>
                      <a:cubicBezTo>
                        <a:pt x="190" y="320"/>
                        <a:pt x="174" y="327"/>
                        <a:pt x="155" y="3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13"/>
                <p:cNvSpPr>
                  <a:spLocks/>
                </p:cNvSpPr>
                <p:nvPr/>
              </p:nvSpPr>
              <p:spPr bwMode="auto">
                <a:xfrm>
                  <a:off x="598707" y="3172371"/>
                  <a:ext cx="18672" cy="29107"/>
                </a:xfrm>
                <a:custGeom>
                  <a:avLst/>
                  <a:gdLst>
                    <a:gd name="T0" fmla="*/ 0 w 221"/>
                    <a:gd name="T1" fmla="*/ 324 h 346"/>
                    <a:gd name="T2" fmla="*/ 0 w 221"/>
                    <a:gd name="T3" fmla="*/ 21 h 346"/>
                    <a:gd name="T4" fmla="*/ 7 w 221"/>
                    <a:gd name="T5" fmla="*/ 6 h 346"/>
                    <a:gd name="T6" fmla="*/ 22 w 221"/>
                    <a:gd name="T7" fmla="*/ 0 h 346"/>
                    <a:gd name="T8" fmla="*/ 38 w 221"/>
                    <a:gd name="T9" fmla="*/ 6 h 346"/>
                    <a:gd name="T10" fmla="*/ 44 w 221"/>
                    <a:gd name="T11" fmla="*/ 22 h 346"/>
                    <a:gd name="T12" fmla="*/ 44 w 221"/>
                    <a:gd name="T13" fmla="*/ 132 h 346"/>
                    <a:gd name="T14" fmla="*/ 79 w 221"/>
                    <a:gd name="T15" fmla="*/ 109 h 346"/>
                    <a:gd name="T16" fmla="*/ 122 w 221"/>
                    <a:gd name="T17" fmla="*/ 94 h 346"/>
                    <a:gd name="T18" fmla="*/ 149 w 221"/>
                    <a:gd name="T19" fmla="*/ 94 h 346"/>
                    <a:gd name="T20" fmla="*/ 195 w 221"/>
                    <a:gd name="T21" fmla="*/ 114 h 346"/>
                    <a:gd name="T22" fmla="*/ 215 w 221"/>
                    <a:gd name="T23" fmla="*/ 160 h 346"/>
                    <a:gd name="T24" fmla="*/ 221 w 221"/>
                    <a:gd name="T25" fmla="*/ 324 h 346"/>
                    <a:gd name="T26" fmla="*/ 214 w 221"/>
                    <a:gd name="T27" fmla="*/ 339 h 346"/>
                    <a:gd name="T28" fmla="*/ 199 w 221"/>
                    <a:gd name="T29" fmla="*/ 346 h 346"/>
                    <a:gd name="T30" fmla="*/ 183 w 221"/>
                    <a:gd name="T31" fmla="*/ 339 h 346"/>
                    <a:gd name="T32" fmla="*/ 177 w 221"/>
                    <a:gd name="T33" fmla="*/ 324 h 346"/>
                    <a:gd name="T34" fmla="*/ 171 w 221"/>
                    <a:gd name="T35" fmla="*/ 159 h 346"/>
                    <a:gd name="T36" fmla="*/ 165 w 221"/>
                    <a:gd name="T37" fmla="*/ 144 h 346"/>
                    <a:gd name="T38" fmla="*/ 149 w 221"/>
                    <a:gd name="T39" fmla="*/ 137 h 346"/>
                    <a:gd name="T40" fmla="*/ 125 w 221"/>
                    <a:gd name="T41" fmla="*/ 137 h 346"/>
                    <a:gd name="T42" fmla="*/ 106 w 221"/>
                    <a:gd name="T43" fmla="*/ 144 h 346"/>
                    <a:gd name="T44" fmla="*/ 44 w 221"/>
                    <a:gd name="T45" fmla="*/ 185 h 346"/>
                    <a:gd name="T46" fmla="*/ 44 w 221"/>
                    <a:gd name="T47" fmla="*/ 324 h 346"/>
                    <a:gd name="T48" fmla="*/ 38 w 221"/>
                    <a:gd name="T49" fmla="*/ 339 h 346"/>
                    <a:gd name="T50" fmla="*/ 22 w 221"/>
                    <a:gd name="T51" fmla="*/ 346 h 346"/>
                    <a:gd name="T52" fmla="*/ 7 w 221"/>
                    <a:gd name="T53" fmla="*/ 339 h 346"/>
                    <a:gd name="T54" fmla="*/ 0 w 221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1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7" y="6"/>
                      </a:cubicBezTo>
                      <a:cubicBezTo>
                        <a:pt x="11" y="2"/>
                        <a:pt x="16" y="0"/>
                        <a:pt x="22" y="0"/>
                      </a:cubicBezTo>
                      <a:cubicBezTo>
                        <a:pt x="28" y="0"/>
                        <a:pt x="33" y="2"/>
                        <a:pt x="38" y="6"/>
                      </a:cubicBezTo>
                      <a:cubicBezTo>
                        <a:pt x="42" y="11"/>
                        <a:pt x="44" y="16"/>
                        <a:pt x="44" y="22"/>
                      </a:cubicBezTo>
                      <a:lnTo>
                        <a:pt x="44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2" y="94"/>
                      </a:cubicBezTo>
                      <a:lnTo>
                        <a:pt x="149" y="94"/>
                      </a:lnTo>
                      <a:cubicBezTo>
                        <a:pt x="167" y="94"/>
                        <a:pt x="182" y="101"/>
                        <a:pt x="195" y="114"/>
                      </a:cubicBezTo>
                      <a:cubicBezTo>
                        <a:pt x="208" y="126"/>
                        <a:pt x="215" y="142"/>
                        <a:pt x="215" y="160"/>
                      </a:cubicBezTo>
                      <a:lnTo>
                        <a:pt x="221" y="324"/>
                      </a:lnTo>
                      <a:cubicBezTo>
                        <a:pt x="221" y="330"/>
                        <a:pt x="219" y="335"/>
                        <a:pt x="214" y="339"/>
                      </a:cubicBezTo>
                      <a:cubicBezTo>
                        <a:pt x="210" y="343"/>
                        <a:pt x="205" y="346"/>
                        <a:pt x="199" y="346"/>
                      </a:cubicBezTo>
                      <a:cubicBezTo>
                        <a:pt x="193" y="346"/>
                        <a:pt x="188" y="343"/>
                        <a:pt x="183" y="339"/>
                      </a:cubicBezTo>
                      <a:cubicBezTo>
                        <a:pt x="179" y="335"/>
                        <a:pt x="177" y="329"/>
                        <a:pt x="177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9" y="148"/>
                        <a:pt x="165" y="144"/>
                      </a:cubicBezTo>
                      <a:cubicBezTo>
                        <a:pt x="160" y="140"/>
                        <a:pt x="155" y="137"/>
                        <a:pt x="149" y="137"/>
                      </a:cubicBezTo>
                      <a:lnTo>
                        <a:pt x="125" y="137"/>
                      </a:lnTo>
                      <a:cubicBezTo>
                        <a:pt x="119" y="137"/>
                        <a:pt x="113" y="140"/>
                        <a:pt x="106" y="144"/>
                      </a:cubicBezTo>
                      <a:lnTo>
                        <a:pt x="44" y="185"/>
                      </a:lnTo>
                      <a:lnTo>
                        <a:pt x="44" y="324"/>
                      </a:lnTo>
                      <a:cubicBezTo>
                        <a:pt x="44" y="330"/>
                        <a:pt x="42" y="335"/>
                        <a:pt x="38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6" y="346"/>
                        <a:pt x="11" y="343"/>
                        <a:pt x="7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14"/>
                <p:cNvSpPr>
                  <a:spLocks noEditPoints="1"/>
                </p:cNvSpPr>
                <p:nvPr/>
              </p:nvSpPr>
              <p:spPr bwMode="auto">
                <a:xfrm>
                  <a:off x="625892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4 w 221"/>
                    <a:gd name="T5" fmla="*/ 151 h 252"/>
                    <a:gd name="T6" fmla="*/ 199 w 221"/>
                    <a:gd name="T7" fmla="*/ 157 h 252"/>
                    <a:gd name="T8" fmla="*/ 44 w 221"/>
                    <a:gd name="T9" fmla="*/ 157 h 252"/>
                    <a:gd name="T10" fmla="*/ 44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4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3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7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6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4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4" y="157"/>
                      </a:lnTo>
                      <a:lnTo>
                        <a:pt x="44" y="170"/>
                      </a:lnTo>
                      <a:cubicBezTo>
                        <a:pt x="44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0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4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5" y="215"/>
                        <a:pt x="10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2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3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5" y="68"/>
                        <a:pt x="170" y="64"/>
                      </a:cubicBezTo>
                      <a:lnTo>
                        <a:pt x="157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6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5"/>
                <p:cNvSpPr>
                  <a:spLocks/>
                </p:cNvSpPr>
                <p:nvPr/>
              </p:nvSpPr>
              <p:spPr bwMode="auto">
                <a:xfrm>
                  <a:off x="653076" y="3180334"/>
                  <a:ext cx="18672" cy="21144"/>
                </a:xfrm>
                <a:custGeom>
                  <a:avLst/>
                  <a:gdLst>
                    <a:gd name="T0" fmla="*/ 0 w 220"/>
                    <a:gd name="T1" fmla="*/ 230 h 252"/>
                    <a:gd name="T2" fmla="*/ 0 w 220"/>
                    <a:gd name="T3" fmla="*/ 22 h 252"/>
                    <a:gd name="T4" fmla="*/ 6 w 220"/>
                    <a:gd name="T5" fmla="*/ 7 h 252"/>
                    <a:gd name="T6" fmla="*/ 21 w 220"/>
                    <a:gd name="T7" fmla="*/ 0 h 252"/>
                    <a:gd name="T8" fmla="*/ 37 w 220"/>
                    <a:gd name="T9" fmla="*/ 6 h 252"/>
                    <a:gd name="T10" fmla="*/ 43 w 220"/>
                    <a:gd name="T11" fmla="*/ 22 h 252"/>
                    <a:gd name="T12" fmla="*/ 43 w 220"/>
                    <a:gd name="T13" fmla="*/ 49 h 252"/>
                    <a:gd name="T14" fmla="*/ 79 w 220"/>
                    <a:gd name="T15" fmla="*/ 19 h 252"/>
                    <a:gd name="T16" fmla="*/ 122 w 220"/>
                    <a:gd name="T17" fmla="*/ 0 h 252"/>
                    <a:gd name="T18" fmla="*/ 154 w 220"/>
                    <a:gd name="T19" fmla="*/ 0 h 252"/>
                    <a:gd name="T20" fmla="*/ 201 w 220"/>
                    <a:gd name="T21" fmla="*/ 20 h 252"/>
                    <a:gd name="T22" fmla="*/ 220 w 220"/>
                    <a:gd name="T23" fmla="*/ 66 h 252"/>
                    <a:gd name="T24" fmla="*/ 220 w 220"/>
                    <a:gd name="T25" fmla="*/ 78 h 252"/>
                    <a:gd name="T26" fmla="*/ 213 w 220"/>
                    <a:gd name="T27" fmla="*/ 93 h 252"/>
                    <a:gd name="T28" fmla="*/ 198 w 220"/>
                    <a:gd name="T29" fmla="*/ 100 h 252"/>
                    <a:gd name="T30" fmla="*/ 182 w 220"/>
                    <a:gd name="T31" fmla="*/ 94 h 252"/>
                    <a:gd name="T32" fmla="*/ 176 w 220"/>
                    <a:gd name="T33" fmla="*/ 78 h 252"/>
                    <a:gd name="T34" fmla="*/ 176 w 220"/>
                    <a:gd name="T35" fmla="*/ 66 h 252"/>
                    <a:gd name="T36" fmla="*/ 170 w 220"/>
                    <a:gd name="T37" fmla="*/ 51 h 252"/>
                    <a:gd name="T38" fmla="*/ 154 w 220"/>
                    <a:gd name="T39" fmla="*/ 44 h 252"/>
                    <a:gd name="T40" fmla="*/ 126 w 220"/>
                    <a:gd name="T41" fmla="*/ 44 h 252"/>
                    <a:gd name="T42" fmla="*/ 106 w 220"/>
                    <a:gd name="T43" fmla="*/ 54 h 252"/>
                    <a:gd name="T44" fmla="*/ 43 w 220"/>
                    <a:gd name="T45" fmla="*/ 108 h 252"/>
                    <a:gd name="T46" fmla="*/ 43 w 220"/>
                    <a:gd name="T47" fmla="*/ 230 h 252"/>
                    <a:gd name="T48" fmla="*/ 37 w 220"/>
                    <a:gd name="T49" fmla="*/ 245 h 252"/>
                    <a:gd name="T50" fmla="*/ 21 w 220"/>
                    <a:gd name="T51" fmla="*/ 252 h 252"/>
                    <a:gd name="T52" fmla="*/ 6 w 220"/>
                    <a:gd name="T53" fmla="*/ 245 h 252"/>
                    <a:gd name="T54" fmla="*/ 0 w 220"/>
                    <a:gd name="T55" fmla="*/ 23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252">
                      <a:moveTo>
                        <a:pt x="0" y="230"/>
                      </a:moveTo>
                      <a:lnTo>
                        <a:pt x="0" y="22"/>
                      </a:ln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2"/>
                        <a:pt x="15" y="0"/>
                        <a:pt x="21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49"/>
                      </a:lnTo>
                      <a:lnTo>
                        <a:pt x="79" y="19"/>
                      </a:lnTo>
                      <a:cubicBezTo>
                        <a:pt x="94" y="7"/>
                        <a:pt x="108" y="0"/>
                        <a:pt x="122" y="0"/>
                      </a:cubicBezTo>
                      <a:lnTo>
                        <a:pt x="154" y="0"/>
                      </a:lnTo>
                      <a:cubicBezTo>
                        <a:pt x="172" y="0"/>
                        <a:pt x="188" y="7"/>
                        <a:pt x="201" y="20"/>
                      </a:cubicBezTo>
                      <a:cubicBezTo>
                        <a:pt x="213" y="32"/>
                        <a:pt x="220" y="48"/>
                        <a:pt x="220" y="66"/>
                      </a:cubicBezTo>
                      <a:lnTo>
                        <a:pt x="220" y="78"/>
                      </a:lnTo>
                      <a:cubicBezTo>
                        <a:pt x="220" y="84"/>
                        <a:pt x="218" y="89"/>
                        <a:pt x="213" y="93"/>
                      </a:cubicBezTo>
                      <a:cubicBezTo>
                        <a:pt x="209" y="98"/>
                        <a:pt x="204" y="100"/>
                        <a:pt x="198" y="100"/>
                      </a:cubicBezTo>
                      <a:cubicBezTo>
                        <a:pt x="192" y="100"/>
                        <a:pt x="187" y="98"/>
                        <a:pt x="182" y="94"/>
                      </a:cubicBezTo>
                      <a:cubicBezTo>
                        <a:pt x="178" y="89"/>
                        <a:pt x="176" y="84"/>
                        <a:pt x="176" y="78"/>
                      </a:cubicBezTo>
                      <a:lnTo>
                        <a:pt x="176" y="66"/>
                      </a:lnTo>
                      <a:cubicBezTo>
                        <a:pt x="176" y="60"/>
                        <a:pt x="174" y="55"/>
                        <a:pt x="170" y="51"/>
                      </a:cubicBezTo>
                      <a:cubicBezTo>
                        <a:pt x="165" y="46"/>
                        <a:pt x="160" y="44"/>
                        <a:pt x="154" y="44"/>
                      </a:cubicBezTo>
                      <a:lnTo>
                        <a:pt x="126" y="44"/>
                      </a:lnTo>
                      <a:cubicBezTo>
                        <a:pt x="120" y="44"/>
                        <a:pt x="113" y="47"/>
                        <a:pt x="106" y="54"/>
                      </a:cubicBezTo>
                      <a:lnTo>
                        <a:pt x="43" y="108"/>
                      </a:lnTo>
                      <a:lnTo>
                        <a:pt x="43" y="230"/>
                      </a:lnTo>
                      <a:cubicBezTo>
                        <a:pt x="43" y="236"/>
                        <a:pt x="41" y="241"/>
                        <a:pt x="37" y="245"/>
                      </a:cubicBezTo>
                      <a:cubicBezTo>
                        <a:pt x="32" y="249"/>
                        <a:pt x="27" y="252"/>
                        <a:pt x="21" y="252"/>
                      </a:cubicBezTo>
                      <a:cubicBezTo>
                        <a:pt x="15" y="252"/>
                        <a:pt x="10" y="249"/>
                        <a:pt x="6" y="245"/>
                      </a:cubicBezTo>
                      <a:cubicBezTo>
                        <a:pt x="2" y="241"/>
                        <a:pt x="0" y="236"/>
                        <a:pt x="0" y="2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6"/>
                <p:cNvSpPr>
                  <a:spLocks/>
                </p:cNvSpPr>
                <p:nvPr/>
              </p:nvSpPr>
              <p:spPr bwMode="auto">
                <a:xfrm>
                  <a:off x="707445" y="3172371"/>
                  <a:ext cx="18947" cy="29107"/>
                </a:xfrm>
                <a:custGeom>
                  <a:avLst/>
                  <a:gdLst>
                    <a:gd name="T0" fmla="*/ 50 w 222"/>
                    <a:gd name="T1" fmla="*/ 0 h 347"/>
                    <a:gd name="T2" fmla="*/ 164 w 222"/>
                    <a:gd name="T3" fmla="*/ 0 h 347"/>
                    <a:gd name="T4" fmla="*/ 203 w 222"/>
                    <a:gd name="T5" fmla="*/ 18 h 347"/>
                    <a:gd name="T6" fmla="*/ 222 w 222"/>
                    <a:gd name="T7" fmla="*/ 61 h 347"/>
                    <a:gd name="T8" fmla="*/ 215 w 222"/>
                    <a:gd name="T9" fmla="*/ 77 h 347"/>
                    <a:gd name="T10" fmla="*/ 200 w 222"/>
                    <a:gd name="T11" fmla="*/ 83 h 347"/>
                    <a:gd name="T12" fmla="*/ 185 w 222"/>
                    <a:gd name="T13" fmla="*/ 78 h 347"/>
                    <a:gd name="T14" fmla="*/ 177 w 222"/>
                    <a:gd name="T15" fmla="*/ 59 h 347"/>
                    <a:gd name="T16" fmla="*/ 160 w 222"/>
                    <a:gd name="T17" fmla="*/ 45 h 347"/>
                    <a:gd name="T18" fmla="*/ 52 w 222"/>
                    <a:gd name="T19" fmla="*/ 45 h 347"/>
                    <a:gd name="T20" fmla="*/ 44 w 222"/>
                    <a:gd name="T21" fmla="*/ 50 h 347"/>
                    <a:gd name="T22" fmla="*/ 48 w 222"/>
                    <a:gd name="T23" fmla="*/ 57 h 347"/>
                    <a:gd name="T24" fmla="*/ 210 w 222"/>
                    <a:gd name="T25" fmla="*/ 265 h 347"/>
                    <a:gd name="T26" fmla="*/ 222 w 222"/>
                    <a:gd name="T27" fmla="*/ 297 h 347"/>
                    <a:gd name="T28" fmla="*/ 207 w 222"/>
                    <a:gd name="T29" fmla="*/ 332 h 347"/>
                    <a:gd name="T30" fmla="*/ 176 w 222"/>
                    <a:gd name="T31" fmla="*/ 347 h 347"/>
                    <a:gd name="T32" fmla="*/ 58 w 222"/>
                    <a:gd name="T33" fmla="*/ 347 h 347"/>
                    <a:gd name="T34" fmla="*/ 17 w 222"/>
                    <a:gd name="T35" fmla="*/ 329 h 347"/>
                    <a:gd name="T36" fmla="*/ 0 w 222"/>
                    <a:gd name="T37" fmla="*/ 290 h 347"/>
                    <a:gd name="T38" fmla="*/ 23 w 222"/>
                    <a:gd name="T39" fmla="*/ 265 h 347"/>
                    <a:gd name="T40" fmla="*/ 38 w 222"/>
                    <a:gd name="T41" fmla="*/ 272 h 347"/>
                    <a:gd name="T42" fmla="*/ 44 w 222"/>
                    <a:gd name="T43" fmla="*/ 286 h 347"/>
                    <a:gd name="T44" fmla="*/ 49 w 222"/>
                    <a:gd name="T45" fmla="*/ 298 h 347"/>
                    <a:gd name="T46" fmla="*/ 61 w 222"/>
                    <a:gd name="T47" fmla="*/ 303 h 347"/>
                    <a:gd name="T48" fmla="*/ 170 w 222"/>
                    <a:gd name="T49" fmla="*/ 303 h 347"/>
                    <a:gd name="T50" fmla="*/ 177 w 222"/>
                    <a:gd name="T51" fmla="*/ 297 h 347"/>
                    <a:gd name="T52" fmla="*/ 173 w 222"/>
                    <a:gd name="T53" fmla="*/ 291 h 347"/>
                    <a:gd name="T54" fmla="*/ 12 w 222"/>
                    <a:gd name="T55" fmla="*/ 83 h 347"/>
                    <a:gd name="T56" fmla="*/ 0 w 222"/>
                    <a:gd name="T57" fmla="*/ 51 h 347"/>
                    <a:gd name="T58" fmla="*/ 15 w 222"/>
                    <a:gd name="T59" fmla="*/ 16 h 347"/>
                    <a:gd name="T60" fmla="*/ 50 w 222"/>
                    <a:gd name="T61" fmla="*/ 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2" h="347">
                      <a:moveTo>
                        <a:pt x="50" y="0"/>
                      </a:moveTo>
                      <a:lnTo>
                        <a:pt x="164" y="0"/>
                      </a:lnTo>
                      <a:cubicBezTo>
                        <a:pt x="177" y="0"/>
                        <a:pt x="191" y="6"/>
                        <a:pt x="203" y="18"/>
                      </a:cubicBezTo>
                      <a:cubicBezTo>
                        <a:pt x="215" y="30"/>
                        <a:pt x="222" y="44"/>
                        <a:pt x="222" y="61"/>
                      </a:cubicBezTo>
                      <a:cubicBezTo>
                        <a:pt x="222" y="67"/>
                        <a:pt x="219" y="72"/>
                        <a:pt x="215" y="77"/>
                      </a:cubicBezTo>
                      <a:cubicBezTo>
                        <a:pt x="211" y="81"/>
                        <a:pt x="206" y="83"/>
                        <a:pt x="200" y="83"/>
                      </a:cubicBezTo>
                      <a:cubicBezTo>
                        <a:pt x="193" y="83"/>
                        <a:pt x="188" y="81"/>
                        <a:pt x="185" y="78"/>
                      </a:cubicBezTo>
                      <a:cubicBezTo>
                        <a:pt x="182" y="75"/>
                        <a:pt x="179" y="68"/>
                        <a:pt x="177" y="59"/>
                      </a:cubicBezTo>
                      <a:cubicBezTo>
                        <a:pt x="174" y="50"/>
                        <a:pt x="169" y="45"/>
                        <a:pt x="160" y="45"/>
                      </a:cubicBezTo>
                      <a:lnTo>
                        <a:pt x="52" y="45"/>
                      </a:lnTo>
                      <a:cubicBezTo>
                        <a:pt x="47" y="45"/>
                        <a:pt x="44" y="47"/>
                        <a:pt x="44" y="50"/>
                      </a:cubicBezTo>
                      <a:cubicBezTo>
                        <a:pt x="44" y="52"/>
                        <a:pt x="45" y="55"/>
                        <a:pt x="48" y="57"/>
                      </a:cubicBezTo>
                      <a:lnTo>
                        <a:pt x="210" y="265"/>
                      </a:lnTo>
                      <a:cubicBezTo>
                        <a:pt x="218" y="275"/>
                        <a:pt x="222" y="286"/>
                        <a:pt x="222" y="297"/>
                      </a:cubicBezTo>
                      <a:cubicBezTo>
                        <a:pt x="222" y="310"/>
                        <a:pt x="217" y="322"/>
                        <a:pt x="207" y="332"/>
                      </a:cubicBezTo>
                      <a:cubicBezTo>
                        <a:pt x="198" y="342"/>
                        <a:pt x="187" y="347"/>
                        <a:pt x="176" y="347"/>
                      </a:cubicBezTo>
                      <a:lnTo>
                        <a:pt x="58" y="347"/>
                      </a:lnTo>
                      <a:cubicBezTo>
                        <a:pt x="42" y="347"/>
                        <a:pt x="29" y="341"/>
                        <a:pt x="17" y="329"/>
                      </a:cubicBezTo>
                      <a:cubicBezTo>
                        <a:pt x="6" y="317"/>
                        <a:pt x="0" y="304"/>
                        <a:pt x="0" y="290"/>
                      </a:cubicBezTo>
                      <a:cubicBezTo>
                        <a:pt x="0" y="273"/>
                        <a:pt x="7" y="265"/>
                        <a:pt x="23" y="265"/>
                      </a:cubicBezTo>
                      <a:cubicBezTo>
                        <a:pt x="29" y="265"/>
                        <a:pt x="34" y="267"/>
                        <a:pt x="38" y="272"/>
                      </a:cubicBezTo>
                      <a:cubicBezTo>
                        <a:pt x="42" y="276"/>
                        <a:pt x="44" y="281"/>
                        <a:pt x="44" y="286"/>
                      </a:cubicBezTo>
                      <a:cubicBezTo>
                        <a:pt x="44" y="291"/>
                        <a:pt x="46" y="295"/>
                        <a:pt x="49" y="298"/>
                      </a:cubicBezTo>
                      <a:cubicBezTo>
                        <a:pt x="52" y="301"/>
                        <a:pt x="56" y="303"/>
                        <a:pt x="61" y="303"/>
                      </a:cubicBezTo>
                      <a:lnTo>
                        <a:pt x="170" y="303"/>
                      </a:lnTo>
                      <a:cubicBezTo>
                        <a:pt x="175" y="303"/>
                        <a:pt x="177" y="301"/>
                        <a:pt x="177" y="297"/>
                      </a:cubicBezTo>
                      <a:cubicBezTo>
                        <a:pt x="177" y="296"/>
                        <a:pt x="176" y="293"/>
                        <a:pt x="173" y="291"/>
                      </a:cubicBezTo>
                      <a:lnTo>
                        <a:pt x="12" y="83"/>
                      </a:lnTo>
                      <a:cubicBezTo>
                        <a:pt x="4" y="73"/>
                        <a:pt x="0" y="62"/>
                        <a:pt x="0" y="51"/>
                      </a:cubicBezTo>
                      <a:cubicBezTo>
                        <a:pt x="0" y="37"/>
                        <a:pt x="5" y="25"/>
                        <a:pt x="15" y="16"/>
                      </a:cubicBezTo>
                      <a:cubicBezTo>
                        <a:pt x="24" y="5"/>
                        <a:pt x="36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7"/>
                <p:cNvSpPr>
                  <a:spLocks/>
                </p:cNvSpPr>
                <p:nvPr/>
              </p:nvSpPr>
              <p:spPr bwMode="auto">
                <a:xfrm>
                  <a:off x="734904" y="3172371"/>
                  <a:ext cx="18398" cy="29107"/>
                </a:xfrm>
                <a:custGeom>
                  <a:avLst/>
                  <a:gdLst>
                    <a:gd name="T0" fmla="*/ 0 w 220"/>
                    <a:gd name="T1" fmla="*/ 324 h 346"/>
                    <a:gd name="T2" fmla="*/ 0 w 220"/>
                    <a:gd name="T3" fmla="*/ 21 h 346"/>
                    <a:gd name="T4" fmla="*/ 6 w 220"/>
                    <a:gd name="T5" fmla="*/ 6 h 346"/>
                    <a:gd name="T6" fmla="*/ 22 w 220"/>
                    <a:gd name="T7" fmla="*/ 0 h 346"/>
                    <a:gd name="T8" fmla="*/ 37 w 220"/>
                    <a:gd name="T9" fmla="*/ 6 h 346"/>
                    <a:gd name="T10" fmla="*/ 43 w 220"/>
                    <a:gd name="T11" fmla="*/ 22 h 346"/>
                    <a:gd name="T12" fmla="*/ 43 w 220"/>
                    <a:gd name="T13" fmla="*/ 132 h 346"/>
                    <a:gd name="T14" fmla="*/ 79 w 220"/>
                    <a:gd name="T15" fmla="*/ 109 h 346"/>
                    <a:gd name="T16" fmla="*/ 121 w 220"/>
                    <a:gd name="T17" fmla="*/ 94 h 346"/>
                    <a:gd name="T18" fmla="*/ 148 w 220"/>
                    <a:gd name="T19" fmla="*/ 94 h 346"/>
                    <a:gd name="T20" fmla="*/ 194 w 220"/>
                    <a:gd name="T21" fmla="*/ 114 h 346"/>
                    <a:gd name="T22" fmla="*/ 215 w 220"/>
                    <a:gd name="T23" fmla="*/ 160 h 346"/>
                    <a:gd name="T24" fmla="*/ 220 w 220"/>
                    <a:gd name="T25" fmla="*/ 324 h 346"/>
                    <a:gd name="T26" fmla="*/ 214 w 220"/>
                    <a:gd name="T27" fmla="*/ 339 h 346"/>
                    <a:gd name="T28" fmla="*/ 198 w 220"/>
                    <a:gd name="T29" fmla="*/ 346 h 346"/>
                    <a:gd name="T30" fmla="*/ 183 w 220"/>
                    <a:gd name="T31" fmla="*/ 339 h 346"/>
                    <a:gd name="T32" fmla="*/ 176 w 220"/>
                    <a:gd name="T33" fmla="*/ 324 h 346"/>
                    <a:gd name="T34" fmla="*/ 171 w 220"/>
                    <a:gd name="T35" fmla="*/ 159 h 346"/>
                    <a:gd name="T36" fmla="*/ 164 w 220"/>
                    <a:gd name="T37" fmla="*/ 144 h 346"/>
                    <a:gd name="T38" fmla="*/ 148 w 220"/>
                    <a:gd name="T39" fmla="*/ 137 h 346"/>
                    <a:gd name="T40" fmla="*/ 124 w 220"/>
                    <a:gd name="T41" fmla="*/ 137 h 346"/>
                    <a:gd name="T42" fmla="*/ 106 w 220"/>
                    <a:gd name="T43" fmla="*/ 144 h 346"/>
                    <a:gd name="T44" fmla="*/ 43 w 220"/>
                    <a:gd name="T45" fmla="*/ 185 h 346"/>
                    <a:gd name="T46" fmla="*/ 43 w 220"/>
                    <a:gd name="T47" fmla="*/ 324 h 346"/>
                    <a:gd name="T48" fmla="*/ 37 w 220"/>
                    <a:gd name="T49" fmla="*/ 339 h 346"/>
                    <a:gd name="T50" fmla="*/ 22 w 220"/>
                    <a:gd name="T51" fmla="*/ 346 h 346"/>
                    <a:gd name="T52" fmla="*/ 6 w 220"/>
                    <a:gd name="T53" fmla="*/ 339 h 346"/>
                    <a:gd name="T54" fmla="*/ 0 w 220"/>
                    <a:gd name="T55" fmla="*/ 324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46">
                      <a:moveTo>
                        <a:pt x="0" y="324"/>
                      </a:moveTo>
                      <a:lnTo>
                        <a:pt x="0" y="21"/>
                      </a:lnTo>
                      <a:cubicBezTo>
                        <a:pt x="0" y="15"/>
                        <a:pt x="2" y="10"/>
                        <a:pt x="6" y="6"/>
                      </a:cubicBezTo>
                      <a:cubicBezTo>
                        <a:pt x="10" y="2"/>
                        <a:pt x="15" y="0"/>
                        <a:pt x="22" y="0"/>
                      </a:cubicBezTo>
                      <a:cubicBezTo>
                        <a:pt x="28" y="0"/>
                        <a:pt x="33" y="2"/>
                        <a:pt x="37" y="6"/>
                      </a:cubicBezTo>
                      <a:cubicBezTo>
                        <a:pt x="41" y="11"/>
                        <a:pt x="43" y="16"/>
                        <a:pt x="43" y="22"/>
                      </a:cubicBezTo>
                      <a:lnTo>
                        <a:pt x="43" y="132"/>
                      </a:lnTo>
                      <a:lnTo>
                        <a:pt x="79" y="109"/>
                      </a:lnTo>
                      <a:cubicBezTo>
                        <a:pt x="95" y="99"/>
                        <a:pt x="109" y="94"/>
                        <a:pt x="121" y="94"/>
                      </a:cubicBezTo>
                      <a:lnTo>
                        <a:pt x="148" y="94"/>
                      </a:lnTo>
                      <a:cubicBezTo>
                        <a:pt x="166" y="94"/>
                        <a:pt x="182" y="101"/>
                        <a:pt x="194" y="114"/>
                      </a:cubicBezTo>
                      <a:cubicBezTo>
                        <a:pt x="207" y="126"/>
                        <a:pt x="214" y="142"/>
                        <a:pt x="215" y="160"/>
                      </a:cubicBezTo>
                      <a:lnTo>
                        <a:pt x="220" y="324"/>
                      </a:lnTo>
                      <a:cubicBezTo>
                        <a:pt x="220" y="330"/>
                        <a:pt x="218" y="335"/>
                        <a:pt x="214" y="339"/>
                      </a:cubicBezTo>
                      <a:cubicBezTo>
                        <a:pt x="209" y="343"/>
                        <a:pt x="204" y="346"/>
                        <a:pt x="198" y="346"/>
                      </a:cubicBezTo>
                      <a:cubicBezTo>
                        <a:pt x="192" y="346"/>
                        <a:pt x="187" y="343"/>
                        <a:pt x="183" y="339"/>
                      </a:cubicBezTo>
                      <a:cubicBezTo>
                        <a:pt x="179" y="335"/>
                        <a:pt x="176" y="329"/>
                        <a:pt x="176" y="324"/>
                      </a:cubicBezTo>
                      <a:lnTo>
                        <a:pt x="171" y="159"/>
                      </a:lnTo>
                      <a:cubicBezTo>
                        <a:pt x="171" y="153"/>
                        <a:pt x="168" y="148"/>
                        <a:pt x="164" y="144"/>
                      </a:cubicBezTo>
                      <a:cubicBezTo>
                        <a:pt x="160" y="140"/>
                        <a:pt x="154" y="137"/>
                        <a:pt x="148" y="137"/>
                      </a:cubicBezTo>
                      <a:lnTo>
                        <a:pt x="124" y="137"/>
                      </a:lnTo>
                      <a:cubicBezTo>
                        <a:pt x="118" y="137"/>
                        <a:pt x="112" y="140"/>
                        <a:pt x="106" y="144"/>
                      </a:cubicBezTo>
                      <a:lnTo>
                        <a:pt x="43" y="185"/>
                      </a:lnTo>
                      <a:lnTo>
                        <a:pt x="43" y="324"/>
                      </a:lnTo>
                      <a:cubicBezTo>
                        <a:pt x="43" y="330"/>
                        <a:pt x="41" y="335"/>
                        <a:pt x="37" y="339"/>
                      </a:cubicBezTo>
                      <a:cubicBezTo>
                        <a:pt x="33" y="343"/>
                        <a:pt x="28" y="346"/>
                        <a:pt x="22" y="346"/>
                      </a:cubicBezTo>
                      <a:cubicBezTo>
                        <a:pt x="15" y="346"/>
                        <a:pt x="10" y="343"/>
                        <a:pt x="6" y="339"/>
                      </a:cubicBezTo>
                      <a:cubicBezTo>
                        <a:pt x="2" y="335"/>
                        <a:pt x="0" y="330"/>
                        <a:pt x="0" y="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8"/>
                <p:cNvSpPr>
                  <a:spLocks noEditPoints="1"/>
                </p:cNvSpPr>
                <p:nvPr/>
              </p:nvSpPr>
              <p:spPr bwMode="auto">
                <a:xfrm>
                  <a:off x="763736" y="3170724"/>
                  <a:ext cx="15103" cy="30754"/>
                </a:xfrm>
                <a:custGeom>
                  <a:avLst/>
                  <a:gdLst>
                    <a:gd name="T0" fmla="*/ 67 w 178"/>
                    <a:gd name="T1" fmla="*/ 0 h 365"/>
                    <a:gd name="T2" fmla="*/ 89 w 178"/>
                    <a:gd name="T3" fmla="*/ 0 h 365"/>
                    <a:gd name="T4" fmla="*/ 105 w 178"/>
                    <a:gd name="T5" fmla="*/ 7 h 365"/>
                    <a:gd name="T6" fmla="*/ 111 w 178"/>
                    <a:gd name="T7" fmla="*/ 22 h 365"/>
                    <a:gd name="T8" fmla="*/ 111 w 178"/>
                    <a:gd name="T9" fmla="*/ 41 h 365"/>
                    <a:gd name="T10" fmla="*/ 105 w 178"/>
                    <a:gd name="T11" fmla="*/ 57 h 365"/>
                    <a:gd name="T12" fmla="*/ 89 w 178"/>
                    <a:gd name="T13" fmla="*/ 63 h 365"/>
                    <a:gd name="T14" fmla="*/ 66 w 178"/>
                    <a:gd name="T15" fmla="*/ 63 h 365"/>
                    <a:gd name="T16" fmla="*/ 50 w 178"/>
                    <a:gd name="T17" fmla="*/ 56 h 365"/>
                    <a:gd name="T18" fmla="*/ 44 w 178"/>
                    <a:gd name="T19" fmla="*/ 41 h 365"/>
                    <a:gd name="T20" fmla="*/ 45 w 178"/>
                    <a:gd name="T21" fmla="*/ 22 h 365"/>
                    <a:gd name="T22" fmla="*/ 51 w 178"/>
                    <a:gd name="T23" fmla="*/ 7 h 365"/>
                    <a:gd name="T24" fmla="*/ 67 w 178"/>
                    <a:gd name="T25" fmla="*/ 0 h 365"/>
                    <a:gd name="T26" fmla="*/ 156 w 178"/>
                    <a:gd name="T27" fmla="*/ 365 h 365"/>
                    <a:gd name="T28" fmla="*/ 22 w 178"/>
                    <a:gd name="T29" fmla="*/ 365 h 365"/>
                    <a:gd name="T30" fmla="*/ 7 w 178"/>
                    <a:gd name="T31" fmla="*/ 359 h 365"/>
                    <a:gd name="T32" fmla="*/ 0 w 178"/>
                    <a:gd name="T33" fmla="*/ 343 h 365"/>
                    <a:gd name="T34" fmla="*/ 7 w 178"/>
                    <a:gd name="T35" fmla="*/ 328 h 365"/>
                    <a:gd name="T36" fmla="*/ 22 w 178"/>
                    <a:gd name="T37" fmla="*/ 321 h 365"/>
                    <a:gd name="T38" fmla="*/ 67 w 178"/>
                    <a:gd name="T39" fmla="*/ 321 h 365"/>
                    <a:gd name="T40" fmla="*/ 67 w 178"/>
                    <a:gd name="T41" fmla="*/ 158 h 365"/>
                    <a:gd name="T42" fmla="*/ 23 w 178"/>
                    <a:gd name="T43" fmla="*/ 158 h 365"/>
                    <a:gd name="T44" fmla="*/ 7 w 178"/>
                    <a:gd name="T45" fmla="*/ 151 h 365"/>
                    <a:gd name="T46" fmla="*/ 1 w 178"/>
                    <a:gd name="T47" fmla="*/ 136 h 365"/>
                    <a:gd name="T48" fmla="*/ 7 w 178"/>
                    <a:gd name="T49" fmla="*/ 121 h 365"/>
                    <a:gd name="T50" fmla="*/ 23 w 178"/>
                    <a:gd name="T51" fmla="*/ 114 h 365"/>
                    <a:gd name="T52" fmla="*/ 89 w 178"/>
                    <a:gd name="T53" fmla="*/ 114 h 365"/>
                    <a:gd name="T54" fmla="*/ 105 w 178"/>
                    <a:gd name="T55" fmla="*/ 121 h 365"/>
                    <a:gd name="T56" fmla="*/ 111 w 178"/>
                    <a:gd name="T57" fmla="*/ 136 h 365"/>
                    <a:gd name="T58" fmla="*/ 111 w 178"/>
                    <a:gd name="T59" fmla="*/ 321 h 365"/>
                    <a:gd name="T60" fmla="*/ 155 w 178"/>
                    <a:gd name="T61" fmla="*/ 321 h 365"/>
                    <a:gd name="T62" fmla="*/ 171 w 178"/>
                    <a:gd name="T63" fmla="*/ 328 h 365"/>
                    <a:gd name="T64" fmla="*/ 178 w 178"/>
                    <a:gd name="T65" fmla="*/ 343 h 365"/>
                    <a:gd name="T66" fmla="*/ 171 w 178"/>
                    <a:gd name="T67" fmla="*/ 359 h 365"/>
                    <a:gd name="T68" fmla="*/ 156 w 178"/>
                    <a:gd name="T69" fmla="*/ 36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8" h="365">
                      <a:moveTo>
                        <a:pt x="67" y="0"/>
                      </a:moveTo>
                      <a:lnTo>
                        <a:pt x="89" y="0"/>
                      </a:lnTo>
                      <a:cubicBezTo>
                        <a:pt x="96" y="0"/>
                        <a:pt x="101" y="2"/>
                        <a:pt x="105" y="7"/>
                      </a:cubicBezTo>
                      <a:cubicBezTo>
                        <a:pt x="109" y="11"/>
                        <a:pt x="111" y="16"/>
                        <a:pt x="111" y="22"/>
                      </a:cubicBezTo>
                      <a:lnTo>
                        <a:pt x="111" y="41"/>
                      </a:lnTo>
                      <a:cubicBezTo>
                        <a:pt x="111" y="47"/>
                        <a:pt x="109" y="52"/>
                        <a:pt x="105" y="57"/>
                      </a:cubicBezTo>
                      <a:cubicBezTo>
                        <a:pt x="101" y="61"/>
                        <a:pt x="96" y="63"/>
                        <a:pt x="89" y="63"/>
                      </a:cubicBezTo>
                      <a:lnTo>
                        <a:pt x="66" y="63"/>
                      </a:lnTo>
                      <a:cubicBezTo>
                        <a:pt x="60" y="63"/>
                        <a:pt x="54" y="61"/>
                        <a:pt x="50" y="56"/>
                      </a:cubicBezTo>
                      <a:cubicBezTo>
                        <a:pt x="46" y="52"/>
                        <a:pt x="44" y="47"/>
                        <a:pt x="44" y="41"/>
                      </a:cubicBezTo>
                      <a:lnTo>
                        <a:pt x="45" y="22"/>
                      </a:lnTo>
                      <a:cubicBezTo>
                        <a:pt x="45" y="16"/>
                        <a:pt x="47" y="11"/>
                        <a:pt x="51" y="7"/>
                      </a:cubicBezTo>
                      <a:cubicBezTo>
                        <a:pt x="55" y="2"/>
                        <a:pt x="60" y="0"/>
                        <a:pt x="67" y="0"/>
                      </a:cubicBezTo>
                      <a:close/>
                      <a:moveTo>
                        <a:pt x="156" y="365"/>
                      </a:moveTo>
                      <a:lnTo>
                        <a:pt x="22" y="365"/>
                      </a:lnTo>
                      <a:cubicBezTo>
                        <a:pt x="16" y="365"/>
                        <a:pt x="11" y="363"/>
                        <a:pt x="7" y="359"/>
                      </a:cubicBezTo>
                      <a:cubicBezTo>
                        <a:pt x="3" y="354"/>
                        <a:pt x="0" y="349"/>
                        <a:pt x="0" y="343"/>
                      </a:cubicBezTo>
                      <a:cubicBezTo>
                        <a:pt x="0" y="337"/>
                        <a:pt x="3" y="332"/>
                        <a:pt x="7" y="328"/>
                      </a:cubicBezTo>
                      <a:cubicBezTo>
                        <a:pt x="11" y="323"/>
                        <a:pt x="16" y="321"/>
                        <a:pt x="22" y="321"/>
                      </a:cubicBezTo>
                      <a:lnTo>
                        <a:pt x="67" y="321"/>
                      </a:lnTo>
                      <a:lnTo>
                        <a:pt x="67" y="158"/>
                      </a:lnTo>
                      <a:lnTo>
                        <a:pt x="23" y="158"/>
                      </a:lnTo>
                      <a:cubicBezTo>
                        <a:pt x="17" y="158"/>
                        <a:pt x="12" y="156"/>
                        <a:pt x="7" y="151"/>
                      </a:cubicBezTo>
                      <a:cubicBezTo>
                        <a:pt x="3" y="147"/>
                        <a:pt x="1" y="142"/>
                        <a:pt x="1" y="136"/>
                      </a:cubicBezTo>
                      <a:cubicBezTo>
                        <a:pt x="1" y="130"/>
                        <a:pt x="3" y="125"/>
                        <a:pt x="7" y="121"/>
                      </a:cubicBezTo>
                      <a:cubicBezTo>
                        <a:pt x="12" y="116"/>
                        <a:pt x="17" y="114"/>
                        <a:pt x="23" y="114"/>
                      </a:cubicBezTo>
                      <a:lnTo>
                        <a:pt x="89" y="114"/>
                      </a:lnTo>
                      <a:cubicBezTo>
                        <a:pt x="96" y="114"/>
                        <a:pt x="101" y="116"/>
                        <a:pt x="105" y="121"/>
                      </a:cubicBezTo>
                      <a:cubicBezTo>
                        <a:pt x="109" y="125"/>
                        <a:pt x="111" y="130"/>
                        <a:pt x="111" y="136"/>
                      </a:cubicBezTo>
                      <a:lnTo>
                        <a:pt x="111" y="321"/>
                      </a:lnTo>
                      <a:lnTo>
                        <a:pt x="155" y="321"/>
                      </a:lnTo>
                      <a:cubicBezTo>
                        <a:pt x="161" y="321"/>
                        <a:pt x="166" y="323"/>
                        <a:pt x="171" y="328"/>
                      </a:cubicBezTo>
                      <a:cubicBezTo>
                        <a:pt x="175" y="332"/>
                        <a:pt x="178" y="337"/>
                        <a:pt x="178" y="343"/>
                      </a:cubicBezTo>
                      <a:cubicBezTo>
                        <a:pt x="178" y="349"/>
                        <a:pt x="175" y="354"/>
                        <a:pt x="171" y="359"/>
                      </a:cubicBezTo>
                      <a:cubicBezTo>
                        <a:pt x="167" y="363"/>
                        <a:pt x="162" y="365"/>
                        <a:pt x="156" y="3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9"/>
                <p:cNvSpPr>
                  <a:spLocks noEditPoints="1"/>
                </p:cNvSpPr>
                <p:nvPr/>
              </p:nvSpPr>
              <p:spPr bwMode="auto">
                <a:xfrm>
                  <a:off x="789273" y="3180334"/>
                  <a:ext cx="18672" cy="21144"/>
                </a:xfrm>
                <a:custGeom>
                  <a:avLst/>
                  <a:gdLst>
                    <a:gd name="T0" fmla="*/ 221 w 221"/>
                    <a:gd name="T1" fmla="*/ 83 h 252"/>
                    <a:gd name="T2" fmla="*/ 221 w 221"/>
                    <a:gd name="T3" fmla="*/ 135 h 252"/>
                    <a:gd name="T4" fmla="*/ 215 w 221"/>
                    <a:gd name="T5" fmla="*/ 151 h 252"/>
                    <a:gd name="T6" fmla="*/ 199 w 221"/>
                    <a:gd name="T7" fmla="*/ 157 h 252"/>
                    <a:gd name="T8" fmla="*/ 45 w 221"/>
                    <a:gd name="T9" fmla="*/ 157 h 252"/>
                    <a:gd name="T10" fmla="*/ 45 w 221"/>
                    <a:gd name="T11" fmla="*/ 170 h 252"/>
                    <a:gd name="T12" fmla="*/ 54 w 221"/>
                    <a:gd name="T13" fmla="*/ 189 h 252"/>
                    <a:gd name="T14" fmla="*/ 67 w 221"/>
                    <a:gd name="T15" fmla="*/ 200 h 252"/>
                    <a:gd name="T16" fmla="*/ 87 w 221"/>
                    <a:gd name="T17" fmla="*/ 208 h 252"/>
                    <a:gd name="T18" fmla="*/ 199 w 221"/>
                    <a:gd name="T19" fmla="*/ 208 h 252"/>
                    <a:gd name="T20" fmla="*/ 215 w 221"/>
                    <a:gd name="T21" fmla="*/ 214 h 252"/>
                    <a:gd name="T22" fmla="*/ 221 w 221"/>
                    <a:gd name="T23" fmla="*/ 230 h 252"/>
                    <a:gd name="T24" fmla="*/ 214 w 221"/>
                    <a:gd name="T25" fmla="*/ 245 h 252"/>
                    <a:gd name="T26" fmla="*/ 199 w 221"/>
                    <a:gd name="T27" fmla="*/ 252 h 252"/>
                    <a:gd name="T28" fmla="*/ 84 w 221"/>
                    <a:gd name="T29" fmla="*/ 252 h 252"/>
                    <a:gd name="T30" fmla="*/ 60 w 221"/>
                    <a:gd name="T31" fmla="*/ 247 h 252"/>
                    <a:gd name="T32" fmla="*/ 41 w 221"/>
                    <a:gd name="T33" fmla="*/ 237 h 252"/>
                    <a:gd name="T34" fmla="*/ 22 w 221"/>
                    <a:gd name="T35" fmla="*/ 220 h 252"/>
                    <a:gd name="T36" fmla="*/ 6 w 221"/>
                    <a:gd name="T37" fmla="*/ 199 h 252"/>
                    <a:gd name="T38" fmla="*/ 0 w 221"/>
                    <a:gd name="T39" fmla="*/ 175 h 252"/>
                    <a:gd name="T40" fmla="*/ 0 w 221"/>
                    <a:gd name="T41" fmla="*/ 75 h 252"/>
                    <a:gd name="T42" fmla="*/ 7 w 221"/>
                    <a:gd name="T43" fmla="*/ 52 h 252"/>
                    <a:gd name="T44" fmla="*/ 24 w 221"/>
                    <a:gd name="T45" fmla="*/ 29 h 252"/>
                    <a:gd name="T46" fmla="*/ 42 w 221"/>
                    <a:gd name="T47" fmla="*/ 15 h 252"/>
                    <a:gd name="T48" fmla="*/ 82 w 221"/>
                    <a:gd name="T49" fmla="*/ 0 h 252"/>
                    <a:gd name="T50" fmla="*/ 143 w 221"/>
                    <a:gd name="T51" fmla="*/ 0 h 252"/>
                    <a:gd name="T52" fmla="*/ 187 w 221"/>
                    <a:gd name="T53" fmla="*/ 20 h 252"/>
                    <a:gd name="T54" fmla="*/ 204 w 221"/>
                    <a:gd name="T55" fmla="*/ 35 h 252"/>
                    <a:gd name="T56" fmla="*/ 221 w 221"/>
                    <a:gd name="T57" fmla="*/ 83 h 252"/>
                    <a:gd name="T58" fmla="*/ 45 w 221"/>
                    <a:gd name="T59" fmla="*/ 79 h 252"/>
                    <a:gd name="T60" fmla="*/ 45 w 221"/>
                    <a:gd name="T61" fmla="*/ 113 h 252"/>
                    <a:gd name="T62" fmla="*/ 178 w 221"/>
                    <a:gd name="T63" fmla="*/ 113 h 252"/>
                    <a:gd name="T64" fmla="*/ 178 w 221"/>
                    <a:gd name="T65" fmla="*/ 83 h 252"/>
                    <a:gd name="T66" fmla="*/ 170 w 221"/>
                    <a:gd name="T67" fmla="*/ 64 h 252"/>
                    <a:gd name="T68" fmla="*/ 158 w 221"/>
                    <a:gd name="T69" fmla="*/ 53 h 252"/>
                    <a:gd name="T70" fmla="*/ 140 w 221"/>
                    <a:gd name="T71" fmla="*/ 45 h 252"/>
                    <a:gd name="T72" fmla="*/ 85 w 221"/>
                    <a:gd name="T73" fmla="*/ 45 h 252"/>
                    <a:gd name="T74" fmla="*/ 67 w 221"/>
                    <a:gd name="T75" fmla="*/ 52 h 252"/>
                    <a:gd name="T76" fmla="*/ 54 w 221"/>
                    <a:gd name="T77" fmla="*/ 62 h 252"/>
                    <a:gd name="T78" fmla="*/ 45 w 221"/>
                    <a:gd name="T79" fmla="*/ 7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1" h="252">
                      <a:moveTo>
                        <a:pt x="221" y="83"/>
                      </a:moveTo>
                      <a:lnTo>
                        <a:pt x="221" y="135"/>
                      </a:lnTo>
                      <a:cubicBezTo>
                        <a:pt x="221" y="141"/>
                        <a:pt x="219" y="146"/>
                        <a:pt x="215" y="151"/>
                      </a:cubicBezTo>
                      <a:cubicBezTo>
                        <a:pt x="210" y="155"/>
                        <a:pt x="205" y="157"/>
                        <a:pt x="199" y="157"/>
                      </a:cubicBezTo>
                      <a:lnTo>
                        <a:pt x="45" y="157"/>
                      </a:lnTo>
                      <a:lnTo>
                        <a:pt x="45" y="170"/>
                      </a:lnTo>
                      <a:cubicBezTo>
                        <a:pt x="45" y="178"/>
                        <a:pt x="48" y="184"/>
                        <a:pt x="54" y="189"/>
                      </a:cubicBezTo>
                      <a:lnTo>
                        <a:pt x="67" y="200"/>
                      </a:lnTo>
                      <a:cubicBezTo>
                        <a:pt x="74" y="205"/>
                        <a:pt x="81" y="208"/>
                        <a:pt x="87" y="208"/>
                      </a:cubicBezTo>
                      <a:lnTo>
                        <a:pt x="199" y="208"/>
                      </a:lnTo>
                      <a:cubicBezTo>
                        <a:pt x="205" y="208"/>
                        <a:pt x="210" y="210"/>
                        <a:pt x="215" y="214"/>
                      </a:cubicBezTo>
                      <a:cubicBezTo>
                        <a:pt x="219" y="218"/>
                        <a:pt x="221" y="224"/>
                        <a:pt x="221" y="230"/>
                      </a:cubicBezTo>
                      <a:cubicBezTo>
                        <a:pt x="221" y="236"/>
                        <a:pt x="219" y="241"/>
                        <a:pt x="214" y="245"/>
                      </a:cubicBezTo>
                      <a:cubicBezTo>
                        <a:pt x="210" y="249"/>
                        <a:pt x="205" y="252"/>
                        <a:pt x="199" y="252"/>
                      </a:cubicBezTo>
                      <a:lnTo>
                        <a:pt x="84" y="252"/>
                      </a:lnTo>
                      <a:cubicBezTo>
                        <a:pt x="76" y="252"/>
                        <a:pt x="68" y="250"/>
                        <a:pt x="60" y="247"/>
                      </a:cubicBezTo>
                      <a:cubicBezTo>
                        <a:pt x="51" y="244"/>
                        <a:pt x="45" y="240"/>
                        <a:pt x="41" y="237"/>
                      </a:cubicBezTo>
                      <a:lnTo>
                        <a:pt x="22" y="220"/>
                      </a:lnTo>
                      <a:cubicBezTo>
                        <a:pt x="16" y="215"/>
                        <a:pt x="11" y="208"/>
                        <a:pt x="6" y="199"/>
                      </a:cubicBezTo>
                      <a:cubicBezTo>
                        <a:pt x="2" y="191"/>
                        <a:pt x="0" y="183"/>
                        <a:pt x="0" y="175"/>
                      </a:cubicBezTo>
                      <a:lnTo>
                        <a:pt x="0" y="75"/>
                      </a:lnTo>
                      <a:cubicBezTo>
                        <a:pt x="0" y="69"/>
                        <a:pt x="3" y="62"/>
                        <a:pt x="7" y="52"/>
                      </a:cubicBezTo>
                      <a:cubicBezTo>
                        <a:pt x="11" y="42"/>
                        <a:pt x="17" y="35"/>
                        <a:pt x="24" y="29"/>
                      </a:cubicBezTo>
                      <a:lnTo>
                        <a:pt x="42" y="15"/>
                      </a:lnTo>
                      <a:cubicBezTo>
                        <a:pt x="54" y="5"/>
                        <a:pt x="67" y="0"/>
                        <a:pt x="82" y="0"/>
                      </a:cubicBezTo>
                      <a:lnTo>
                        <a:pt x="143" y="0"/>
                      </a:lnTo>
                      <a:cubicBezTo>
                        <a:pt x="159" y="0"/>
                        <a:pt x="173" y="7"/>
                        <a:pt x="187" y="20"/>
                      </a:cubicBezTo>
                      <a:lnTo>
                        <a:pt x="204" y="35"/>
                      </a:lnTo>
                      <a:cubicBezTo>
                        <a:pt x="215" y="46"/>
                        <a:pt x="221" y="62"/>
                        <a:pt x="221" y="83"/>
                      </a:cubicBezTo>
                      <a:close/>
                      <a:moveTo>
                        <a:pt x="45" y="79"/>
                      </a:moveTo>
                      <a:lnTo>
                        <a:pt x="45" y="113"/>
                      </a:lnTo>
                      <a:lnTo>
                        <a:pt x="178" y="113"/>
                      </a:lnTo>
                      <a:lnTo>
                        <a:pt x="178" y="83"/>
                      </a:lnTo>
                      <a:cubicBezTo>
                        <a:pt x="178" y="74"/>
                        <a:pt x="176" y="68"/>
                        <a:pt x="170" y="64"/>
                      </a:cubicBezTo>
                      <a:lnTo>
                        <a:pt x="158" y="53"/>
                      </a:lnTo>
                      <a:cubicBezTo>
                        <a:pt x="151" y="47"/>
                        <a:pt x="145" y="45"/>
                        <a:pt x="140" y="45"/>
                      </a:cubicBezTo>
                      <a:lnTo>
                        <a:pt x="85" y="45"/>
                      </a:lnTo>
                      <a:cubicBezTo>
                        <a:pt x="78" y="45"/>
                        <a:pt x="72" y="47"/>
                        <a:pt x="67" y="52"/>
                      </a:cubicBezTo>
                      <a:lnTo>
                        <a:pt x="54" y="62"/>
                      </a:lnTo>
                      <a:cubicBezTo>
                        <a:pt x="48" y="67"/>
                        <a:pt x="45" y="72"/>
                        <a:pt x="45" y="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0"/>
                <p:cNvSpPr>
                  <a:spLocks/>
                </p:cNvSpPr>
                <p:nvPr/>
              </p:nvSpPr>
              <p:spPr bwMode="auto">
                <a:xfrm>
                  <a:off x="818379" y="3172371"/>
                  <a:ext cx="14828" cy="29107"/>
                </a:xfrm>
                <a:custGeom>
                  <a:avLst/>
                  <a:gdLst>
                    <a:gd name="T0" fmla="*/ 154 w 176"/>
                    <a:gd name="T1" fmla="*/ 347 h 347"/>
                    <a:gd name="T2" fmla="*/ 22 w 176"/>
                    <a:gd name="T3" fmla="*/ 347 h 347"/>
                    <a:gd name="T4" fmla="*/ 6 w 176"/>
                    <a:gd name="T5" fmla="*/ 340 h 347"/>
                    <a:gd name="T6" fmla="*/ 0 w 176"/>
                    <a:gd name="T7" fmla="*/ 324 h 347"/>
                    <a:gd name="T8" fmla="*/ 6 w 176"/>
                    <a:gd name="T9" fmla="*/ 309 h 347"/>
                    <a:gd name="T10" fmla="*/ 22 w 176"/>
                    <a:gd name="T11" fmla="*/ 302 h 347"/>
                    <a:gd name="T12" fmla="*/ 66 w 176"/>
                    <a:gd name="T13" fmla="*/ 302 h 347"/>
                    <a:gd name="T14" fmla="*/ 66 w 176"/>
                    <a:gd name="T15" fmla="*/ 44 h 347"/>
                    <a:gd name="T16" fmla="*/ 22 w 176"/>
                    <a:gd name="T17" fmla="*/ 44 h 347"/>
                    <a:gd name="T18" fmla="*/ 6 w 176"/>
                    <a:gd name="T19" fmla="*/ 38 h 347"/>
                    <a:gd name="T20" fmla="*/ 0 w 176"/>
                    <a:gd name="T21" fmla="*/ 22 h 347"/>
                    <a:gd name="T22" fmla="*/ 6 w 176"/>
                    <a:gd name="T23" fmla="*/ 7 h 347"/>
                    <a:gd name="T24" fmla="*/ 22 w 176"/>
                    <a:gd name="T25" fmla="*/ 0 h 347"/>
                    <a:gd name="T26" fmla="*/ 88 w 176"/>
                    <a:gd name="T27" fmla="*/ 0 h 347"/>
                    <a:gd name="T28" fmla="*/ 104 w 176"/>
                    <a:gd name="T29" fmla="*/ 7 h 347"/>
                    <a:gd name="T30" fmla="*/ 110 w 176"/>
                    <a:gd name="T31" fmla="*/ 22 h 347"/>
                    <a:gd name="T32" fmla="*/ 110 w 176"/>
                    <a:gd name="T33" fmla="*/ 302 h 347"/>
                    <a:gd name="T34" fmla="*/ 154 w 176"/>
                    <a:gd name="T35" fmla="*/ 302 h 347"/>
                    <a:gd name="T36" fmla="*/ 170 w 176"/>
                    <a:gd name="T37" fmla="*/ 309 h 347"/>
                    <a:gd name="T38" fmla="*/ 176 w 176"/>
                    <a:gd name="T39" fmla="*/ 324 h 347"/>
                    <a:gd name="T40" fmla="*/ 170 w 176"/>
                    <a:gd name="T41" fmla="*/ 340 h 347"/>
                    <a:gd name="T42" fmla="*/ 154 w 176"/>
                    <a:gd name="T43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347">
                      <a:moveTo>
                        <a:pt x="154" y="347"/>
                      </a:moveTo>
                      <a:lnTo>
                        <a:pt x="22" y="347"/>
                      </a:lnTo>
                      <a:cubicBezTo>
                        <a:pt x="16" y="347"/>
                        <a:pt x="11" y="344"/>
                        <a:pt x="6" y="340"/>
                      </a:cubicBezTo>
                      <a:cubicBezTo>
                        <a:pt x="2" y="336"/>
                        <a:pt x="0" y="330"/>
                        <a:pt x="0" y="324"/>
                      </a:cubicBezTo>
                      <a:cubicBezTo>
                        <a:pt x="0" y="318"/>
                        <a:pt x="2" y="313"/>
                        <a:pt x="6" y="309"/>
                      </a:cubicBezTo>
                      <a:cubicBezTo>
                        <a:pt x="11" y="304"/>
                        <a:pt x="16" y="302"/>
                        <a:pt x="22" y="302"/>
                      </a:cubicBezTo>
                      <a:lnTo>
                        <a:pt x="66" y="302"/>
                      </a:lnTo>
                      <a:lnTo>
                        <a:pt x="66" y="44"/>
                      </a:lnTo>
                      <a:lnTo>
                        <a:pt x="22" y="44"/>
                      </a:lnTo>
                      <a:cubicBezTo>
                        <a:pt x="15" y="44"/>
                        <a:pt x="10" y="42"/>
                        <a:pt x="6" y="38"/>
                      </a:cubicBezTo>
                      <a:cubicBezTo>
                        <a:pt x="2" y="34"/>
                        <a:pt x="0" y="28"/>
                        <a:pt x="0" y="22"/>
                      </a:cubicBezTo>
                      <a:cubicBezTo>
                        <a:pt x="0" y="16"/>
                        <a:pt x="2" y="11"/>
                        <a:pt x="6" y="7"/>
                      </a:cubicBezTo>
                      <a:cubicBezTo>
                        <a:pt x="10" y="3"/>
                        <a:pt x="15" y="0"/>
                        <a:pt x="22" y="0"/>
                      </a:cubicBezTo>
                      <a:lnTo>
                        <a:pt x="88" y="0"/>
                      </a:lnTo>
                      <a:cubicBezTo>
                        <a:pt x="94" y="0"/>
                        <a:pt x="99" y="3"/>
                        <a:pt x="104" y="7"/>
                      </a:cubicBezTo>
                      <a:cubicBezTo>
                        <a:pt x="108" y="11"/>
                        <a:pt x="110" y="16"/>
                        <a:pt x="110" y="22"/>
                      </a:cubicBezTo>
                      <a:lnTo>
                        <a:pt x="110" y="302"/>
                      </a:lnTo>
                      <a:lnTo>
                        <a:pt x="154" y="302"/>
                      </a:lnTo>
                      <a:cubicBezTo>
                        <a:pt x="160" y="302"/>
                        <a:pt x="165" y="304"/>
                        <a:pt x="170" y="309"/>
                      </a:cubicBezTo>
                      <a:cubicBezTo>
                        <a:pt x="174" y="313"/>
                        <a:pt x="176" y="318"/>
                        <a:pt x="176" y="324"/>
                      </a:cubicBezTo>
                      <a:cubicBezTo>
                        <a:pt x="176" y="330"/>
                        <a:pt x="174" y="336"/>
                        <a:pt x="170" y="340"/>
                      </a:cubicBezTo>
                      <a:cubicBezTo>
                        <a:pt x="166" y="344"/>
                        <a:pt x="160" y="347"/>
                        <a:pt x="154" y="3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1"/>
                <p:cNvSpPr>
                  <a:spLocks noEditPoints="1"/>
                </p:cNvSpPr>
                <p:nvPr/>
              </p:nvSpPr>
              <p:spPr bwMode="auto">
                <a:xfrm>
                  <a:off x="843642" y="3172371"/>
                  <a:ext cx="18672" cy="29107"/>
                </a:xfrm>
                <a:custGeom>
                  <a:avLst/>
                  <a:gdLst>
                    <a:gd name="T0" fmla="*/ 178 w 221"/>
                    <a:gd name="T1" fmla="*/ 126 h 347"/>
                    <a:gd name="T2" fmla="*/ 178 w 221"/>
                    <a:gd name="T3" fmla="*/ 22 h 347"/>
                    <a:gd name="T4" fmla="*/ 184 w 221"/>
                    <a:gd name="T5" fmla="*/ 7 h 347"/>
                    <a:gd name="T6" fmla="*/ 199 w 221"/>
                    <a:gd name="T7" fmla="*/ 0 h 347"/>
                    <a:gd name="T8" fmla="*/ 215 w 221"/>
                    <a:gd name="T9" fmla="*/ 7 h 347"/>
                    <a:gd name="T10" fmla="*/ 221 w 221"/>
                    <a:gd name="T11" fmla="*/ 22 h 347"/>
                    <a:gd name="T12" fmla="*/ 221 w 221"/>
                    <a:gd name="T13" fmla="*/ 325 h 347"/>
                    <a:gd name="T14" fmla="*/ 215 w 221"/>
                    <a:gd name="T15" fmla="*/ 340 h 347"/>
                    <a:gd name="T16" fmla="*/ 200 w 221"/>
                    <a:gd name="T17" fmla="*/ 347 h 347"/>
                    <a:gd name="T18" fmla="*/ 184 w 221"/>
                    <a:gd name="T19" fmla="*/ 340 h 347"/>
                    <a:gd name="T20" fmla="*/ 178 w 221"/>
                    <a:gd name="T21" fmla="*/ 325 h 347"/>
                    <a:gd name="T22" fmla="*/ 178 w 221"/>
                    <a:gd name="T23" fmla="*/ 315 h 347"/>
                    <a:gd name="T24" fmla="*/ 118 w 221"/>
                    <a:gd name="T25" fmla="*/ 347 h 347"/>
                    <a:gd name="T26" fmla="*/ 81 w 221"/>
                    <a:gd name="T27" fmla="*/ 347 h 347"/>
                    <a:gd name="T28" fmla="*/ 36 w 221"/>
                    <a:gd name="T29" fmla="*/ 327 h 347"/>
                    <a:gd name="T30" fmla="*/ 18 w 221"/>
                    <a:gd name="T31" fmla="*/ 312 h 347"/>
                    <a:gd name="T32" fmla="*/ 6 w 221"/>
                    <a:gd name="T33" fmla="*/ 292 h 347"/>
                    <a:gd name="T34" fmla="*/ 0 w 221"/>
                    <a:gd name="T35" fmla="*/ 266 h 347"/>
                    <a:gd name="T36" fmla="*/ 0 w 221"/>
                    <a:gd name="T37" fmla="*/ 177 h 347"/>
                    <a:gd name="T38" fmla="*/ 6 w 221"/>
                    <a:gd name="T39" fmla="*/ 148 h 347"/>
                    <a:gd name="T40" fmla="*/ 21 w 221"/>
                    <a:gd name="T41" fmla="*/ 127 h 347"/>
                    <a:gd name="T42" fmla="*/ 39 w 221"/>
                    <a:gd name="T43" fmla="*/ 111 h 347"/>
                    <a:gd name="T44" fmla="*/ 84 w 221"/>
                    <a:gd name="T45" fmla="*/ 95 h 347"/>
                    <a:gd name="T46" fmla="*/ 116 w 221"/>
                    <a:gd name="T47" fmla="*/ 95 h 347"/>
                    <a:gd name="T48" fmla="*/ 163 w 221"/>
                    <a:gd name="T49" fmla="*/ 113 h 347"/>
                    <a:gd name="T50" fmla="*/ 178 w 221"/>
                    <a:gd name="T51" fmla="*/ 126 h 347"/>
                    <a:gd name="T52" fmla="*/ 114 w 221"/>
                    <a:gd name="T53" fmla="*/ 139 h 347"/>
                    <a:gd name="T54" fmla="*/ 84 w 221"/>
                    <a:gd name="T55" fmla="*/ 139 h 347"/>
                    <a:gd name="T56" fmla="*/ 66 w 221"/>
                    <a:gd name="T57" fmla="*/ 146 h 347"/>
                    <a:gd name="T58" fmla="*/ 52 w 221"/>
                    <a:gd name="T59" fmla="*/ 158 h 347"/>
                    <a:gd name="T60" fmla="*/ 45 w 221"/>
                    <a:gd name="T61" fmla="*/ 175 h 347"/>
                    <a:gd name="T62" fmla="*/ 45 w 221"/>
                    <a:gd name="T63" fmla="*/ 268 h 347"/>
                    <a:gd name="T64" fmla="*/ 54 w 221"/>
                    <a:gd name="T65" fmla="*/ 284 h 347"/>
                    <a:gd name="T66" fmla="*/ 68 w 221"/>
                    <a:gd name="T67" fmla="*/ 296 h 347"/>
                    <a:gd name="T68" fmla="*/ 82 w 221"/>
                    <a:gd name="T69" fmla="*/ 302 h 347"/>
                    <a:gd name="T70" fmla="*/ 118 w 221"/>
                    <a:gd name="T71" fmla="*/ 302 h 347"/>
                    <a:gd name="T72" fmla="*/ 135 w 221"/>
                    <a:gd name="T73" fmla="*/ 294 h 347"/>
                    <a:gd name="T74" fmla="*/ 169 w 221"/>
                    <a:gd name="T75" fmla="*/ 266 h 347"/>
                    <a:gd name="T76" fmla="*/ 178 w 221"/>
                    <a:gd name="T77" fmla="*/ 247 h 347"/>
                    <a:gd name="T78" fmla="*/ 178 w 221"/>
                    <a:gd name="T79" fmla="*/ 199 h 347"/>
                    <a:gd name="T80" fmla="*/ 169 w 221"/>
                    <a:gd name="T81" fmla="*/ 176 h 347"/>
                    <a:gd name="T82" fmla="*/ 133 w 221"/>
                    <a:gd name="T83" fmla="*/ 146 h 347"/>
                    <a:gd name="T84" fmla="*/ 114 w 221"/>
                    <a:gd name="T85" fmla="*/ 139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1" h="347">
                      <a:moveTo>
                        <a:pt x="178" y="126"/>
                      </a:moveTo>
                      <a:lnTo>
                        <a:pt x="178" y="22"/>
                      </a:lnTo>
                      <a:cubicBezTo>
                        <a:pt x="178" y="16"/>
                        <a:pt x="180" y="11"/>
                        <a:pt x="184" y="7"/>
                      </a:cubicBezTo>
                      <a:cubicBezTo>
                        <a:pt x="188" y="3"/>
                        <a:pt x="193" y="0"/>
                        <a:pt x="199" y="0"/>
                      </a:cubicBezTo>
                      <a:cubicBezTo>
                        <a:pt x="205" y="0"/>
                        <a:pt x="210" y="3"/>
                        <a:pt x="215" y="7"/>
                      </a:cubicBezTo>
                      <a:cubicBezTo>
                        <a:pt x="219" y="11"/>
                        <a:pt x="221" y="16"/>
                        <a:pt x="221" y="22"/>
                      </a:cubicBezTo>
                      <a:lnTo>
                        <a:pt x="221" y="325"/>
                      </a:lnTo>
                      <a:cubicBezTo>
                        <a:pt x="221" y="331"/>
                        <a:pt x="219" y="336"/>
                        <a:pt x="215" y="340"/>
                      </a:cubicBezTo>
                      <a:cubicBezTo>
                        <a:pt x="211" y="344"/>
                        <a:pt x="206" y="347"/>
                        <a:pt x="200" y="347"/>
                      </a:cubicBezTo>
                      <a:cubicBezTo>
                        <a:pt x="193" y="347"/>
                        <a:pt x="188" y="344"/>
                        <a:pt x="184" y="340"/>
                      </a:cubicBezTo>
                      <a:cubicBezTo>
                        <a:pt x="180" y="336"/>
                        <a:pt x="178" y="331"/>
                        <a:pt x="178" y="325"/>
                      </a:cubicBezTo>
                      <a:lnTo>
                        <a:pt x="178" y="315"/>
                      </a:lnTo>
                      <a:cubicBezTo>
                        <a:pt x="156" y="336"/>
                        <a:pt x="136" y="347"/>
                        <a:pt x="118" y="347"/>
                      </a:cubicBezTo>
                      <a:lnTo>
                        <a:pt x="81" y="347"/>
                      </a:lnTo>
                      <a:cubicBezTo>
                        <a:pt x="66" y="347"/>
                        <a:pt x="51" y="340"/>
                        <a:pt x="36" y="327"/>
                      </a:cubicBezTo>
                      <a:lnTo>
                        <a:pt x="18" y="312"/>
                      </a:lnTo>
                      <a:cubicBezTo>
                        <a:pt x="13" y="308"/>
                        <a:pt x="9" y="301"/>
                        <a:pt x="6" y="292"/>
                      </a:cubicBezTo>
                      <a:cubicBezTo>
                        <a:pt x="2" y="282"/>
                        <a:pt x="0" y="274"/>
                        <a:pt x="0" y="266"/>
                      </a:cubicBezTo>
                      <a:lnTo>
                        <a:pt x="0" y="177"/>
                      </a:lnTo>
                      <a:cubicBezTo>
                        <a:pt x="0" y="167"/>
                        <a:pt x="2" y="157"/>
                        <a:pt x="6" y="148"/>
                      </a:cubicBezTo>
                      <a:cubicBezTo>
                        <a:pt x="11" y="138"/>
                        <a:pt x="15" y="131"/>
                        <a:pt x="21" y="127"/>
                      </a:cubicBezTo>
                      <a:lnTo>
                        <a:pt x="39" y="111"/>
                      </a:lnTo>
                      <a:cubicBezTo>
                        <a:pt x="52" y="100"/>
                        <a:pt x="67" y="95"/>
                        <a:pt x="84" y="95"/>
                      </a:cubicBezTo>
                      <a:lnTo>
                        <a:pt x="116" y="95"/>
                      </a:lnTo>
                      <a:cubicBezTo>
                        <a:pt x="133" y="95"/>
                        <a:pt x="149" y="101"/>
                        <a:pt x="163" y="113"/>
                      </a:cubicBezTo>
                      <a:lnTo>
                        <a:pt x="178" y="126"/>
                      </a:lnTo>
                      <a:close/>
                      <a:moveTo>
                        <a:pt x="114" y="139"/>
                      </a:moveTo>
                      <a:lnTo>
                        <a:pt x="84" y="139"/>
                      </a:lnTo>
                      <a:cubicBezTo>
                        <a:pt x="77" y="139"/>
                        <a:pt x="71" y="141"/>
                        <a:pt x="66" y="146"/>
                      </a:cubicBezTo>
                      <a:lnTo>
                        <a:pt x="52" y="158"/>
                      </a:lnTo>
                      <a:cubicBezTo>
                        <a:pt x="47" y="163"/>
                        <a:pt x="45" y="168"/>
                        <a:pt x="45" y="175"/>
                      </a:cubicBezTo>
                      <a:lnTo>
                        <a:pt x="45" y="268"/>
                      </a:lnTo>
                      <a:cubicBezTo>
                        <a:pt x="45" y="274"/>
                        <a:pt x="48" y="279"/>
                        <a:pt x="54" y="284"/>
                      </a:cubicBezTo>
                      <a:lnTo>
                        <a:pt x="68" y="296"/>
                      </a:lnTo>
                      <a:cubicBezTo>
                        <a:pt x="72" y="300"/>
                        <a:pt x="77" y="302"/>
                        <a:pt x="82" y="302"/>
                      </a:cubicBezTo>
                      <a:lnTo>
                        <a:pt x="118" y="302"/>
                      </a:lnTo>
                      <a:cubicBezTo>
                        <a:pt x="123" y="302"/>
                        <a:pt x="128" y="300"/>
                        <a:pt x="135" y="294"/>
                      </a:cubicBezTo>
                      <a:lnTo>
                        <a:pt x="169" y="266"/>
                      </a:lnTo>
                      <a:cubicBezTo>
                        <a:pt x="175" y="261"/>
                        <a:pt x="178" y="254"/>
                        <a:pt x="178" y="247"/>
                      </a:cubicBezTo>
                      <a:lnTo>
                        <a:pt x="178" y="199"/>
                      </a:lnTo>
                      <a:cubicBezTo>
                        <a:pt x="178" y="189"/>
                        <a:pt x="175" y="181"/>
                        <a:pt x="169" y="176"/>
                      </a:cubicBezTo>
                      <a:lnTo>
                        <a:pt x="133" y="146"/>
                      </a:lnTo>
                      <a:cubicBezTo>
                        <a:pt x="128" y="141"/>
                        <a:pt x="122" y="139"/>
                        <a:pt x="114" y="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214"/>
                <p:cNvGrpSpPr/>
                <p:nvPr/>
              </p:nvGrpSpPr>
              <p:grpSpPr>
                <a:xfrm>
                  <a:off x="529320" y="3244464"/>
                  <a:ext cx="295520" cy="141082"/>
                  <a:chOff x="582613" y="2928938"/>
                  <a:chExt cx="2247900" cy="1073150"/>
                </a:xfrm>
                <a:solidFill>
                  <a:schemeClr val="bg1"/>
                </a:solidFill>
              </p:grpSpPr>
              <p:sp>
                <p:nvSpPr>
                  <p:cNvPr id="21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2147888" y="2928938"/>
                    <a:ext cx="682625" cy="1073150"/>
                  </a:xfrm>
                  <a:custGeom>
                    <a:avLst/>
                    <a:gdLst>
                      <a:gd name="T0" fmla="*/ 380 w 1679"/>
                      <a:gd name="T1" fmla="*/ 0 h 2636"/>
                      <a:gd name="T2" fmla="*/ 334 w 1679"/>
                      <a:gd name="T3" fmla="*/ 81 h 2636"/>
                      <a:gd name="T4" fmla="*/ 334 w 1679"/>
                      <a:gd name="T5" fmla="*/ 1127 h 2636"/>
                      <a:gd name="T6" fmla="*/ 0 w 1679"/>
                      <a:gd name="T7" fmla="*/ 1797 h 2636"/>
                      <a:gd name="T8" fmla="*/ 840 w 1679"/>
                      <a:gd name="T9" fmla="*/ 2636 h 2636"/>
                      <a:gd name="T10" fmla="*/ 1679 w 1679"/>
                      <a:gd name="T11" fmla="*/ 1797 h 2636"/>
                      <a:gd name="T12" fmla="*/ 1345 w 1679"/>
                      <a:gd name="T13" fmla="*/ 1128 h 2636"/>
                      <a:gd name="T14" fmla="*/ 1345 w 1679"/>
                      <a:gd name="T15" fmla="*/ 81 h 2636"/>
                      <a:gd name="T16" fmla="*/ 1299 w 1679"/>
                      <a:gd name="T17" fmla="*/ 0 h 2636"/>
                      <a:gd name="T18" fmla="*/ 380 w 1679"/>
                      <a:gd name="T19" fmla="*/ 0 h 2636"/>
                      <a:gd name="T20" fmla="*/ 503 w 1679"/>
                      <a:gd name="T21" fmla="*/ 254 h 2636"/>
                      <a:gd name="T22" fmla="*/ 1009 w 1679"/>
                      <a:gd name="T23" fmla="*/ 254 h 2636"/>
                      <a:gd name="T24" fmla="*/ 1055 w 1679"/>
                      <a:gd name="T25" fmla="*/ 313 h 2636"/>
                      <a:gd name="T26" fmla="*/ 1009 w 1679"/>
                      <a:gd name="T27" fmla="*/ 373 h 2636"/>
                      <a:gd name="T28" fmla="*/ 503 w 1679"/>
                      <a:gd name="T29" fmla="*/ 373 h 2636"/>
                      <a:gd name="T30" fmla="*/ 457 w 1679"/>
                      <a:gd name="T31" fmla="*/ 313 h 2636"/>
                      <a:gd name="T32" fmla="*/ 503 w 1679"/>
                      <a:gd name="T33" fmla="*/ 254 h 2636"/>
                      <a:gd name="T34" fmla="*/ 503 w 1679"/>
                      <a:gd name="T35" fmla="*/ 492 h 2636"/>
                      <a:gd name="T36" fmla="*/ 1009 w 1679"/>
                      <a:gd name="T37" fmla="*/ 492 h 2636"/>
                      <a:gd name="T38" fmla="*/ 1055 w 1679"/>
                      <a:gd name="T39" fmla="*/ 551 h 2636"/>
                      <a:gd name="T40" fmla="*/ 1009 w 1679"/>
                      <a:gd name="T41" fmla="*/ 611 h 2636"/>
                      <a:gd name="T42" fmla="*/ 503 w 1679"/>
                      <a:gd name="T43" fmla="*/ 611 h 2636"/>
                      <a:gd name="T44" fmla="*/ 457 w 1679"/>
                      <a:gd name="T45" fmla="*/ 551 h 2636"/>
                      <a:gd name="T46" fmla="*/ 503 w 1679"/>
                      <a:gd name="T47" fmla="*/ 492 h 2636"/>
                      <a:gd name="T48" fmla="*/ 503 w 1679"/>
                      <a:gd name="T49" fmla="*/ 730 h 2636"/>
                      <a:gd name="T50" fmla="*/ 1009 w 1679"/>
                      <a:gd name="T51" fmla="*/ 730 h 2636"/>
                      <a:gd name="T52" fmla="*/ 1055 w 1679"/>
                      <a:gd name="T53" fmla="*/ 790 h 2636"/>
                      <a:gd name="T54" fmla="*/ 1009 w 1679"/>
                      <a:gd name="T55" fmla="*/ 849 h 2636"/>
                      <a:gd name="T56" fmla="*/ 503 w 1679"/>
                      <a:gd name="T57" fmla="*/ 849 h 2636"/>
                      <a:gd name="T58" fmla="*/ 457 w 1679"/>
                      <a:gd name="T59" fmla="*/ 790 h 2636"/>
                      <a:gd name="T60" fmla="*/ 503 w 1679"/>
                      <a:gd name="T61" fmla="*/ 730 h 2636"/>
                      <a:gd name="T62" fmla="*/ 1445 w 1679"/>
                      <a:gd name="T63" fmla="*/ 1517 h 2636"/>
                      <a:gd name="T64" fmla="*/ 1508 w 1679"/>
                      <a:gd name="T65" fmla="*/ 1763 h 2636"/>
                      <a:gd name="T66" fmla="*/ 921 w 1679"/>
                      <a:gd name="T67" fmla="*/ 2350 h 2636"/>
                      <a:gd name="T68" fmla="*/ 921 w 1679"/>
                      <a:gd name="T69" fmla="*/ 2350 h 2636"/>
                      <a:gd name="T70" fmla="*/ 1461 w 1679"/>
                      <a:gd name="T71" fmla="*/ 1640 h 2636"/>
                      <a:gd name="T72" fmla="*/ 1445 w 1679"/>
                      <a:gd name="T73" fmla="*/ 1517 h 2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79" h="2636">
                        <a:moveTo>
                          <a:pt x="380" y="0"/>
                        </a:moveTo>
                        <a:cubicBezTo>
                          <a:pt x="355" y="0"/>
                          <a:pt x="334" y="36"/>
                          <a:pt x="334" y="81"/>
                        </a:cubicBezTo>
                        <a:lnTo>
                          <a:pt x="334" y="1127"/>
                        </a:lnTo>
                        <a:cubicBezTo>
                          <a:pt x="124" y="1286"/>
                          <a:pt x="1" y="1533"/>
                          <a:pt x="0" y="1797"/>
                        </a:cubicBezTo>
                        <a:cubicBezTo>
                          <a:pt x="0" y="2260"/>
                          <a:pt x="376" y="2636"/>
                          <a:pt x="840" y="2636"/>
                        </a:cubicBezTo>
                        <a:cubicBezTo>
                          <a:pt x="1303" y="2636"/>
                          <a:pt x="1679" y="2260"/>
                          <a:pt x="1679" y="1797"/>
                        </a:cubicBezTo>
                        <a:cubicBezTo>
                          <a:pt x="1678" y="1534"/>
                          <a:pt x="1555" y="1286"/>
                          <a:pt x="1345" y="1128"/>
                        </a:cubicBezTo>
                        <a:lnTo>
                          <a:pt x="1345" y="81"/>
                        </a:lnTo>
                        <a:cubicBezTo>
                          <a:pt x="1345" y="36"/>
                          <a:pt x="1324" y="0"/>
                          <a:pt x="1299" y="0"/>
                        </a:cubicBezTo>
                        <a:lnTo>
                          <a:pt x="380" y="0"/>
                        </a:lnTo>
                        <a:close/>
                        <a:moveTo>
                          <a:pt x="503" y="254"/>
                        </a:moveTo>
                        <a:lnTo>
                          <a:pt x="1009" y="254"/>
                        </a:lnTo>
                        <a:cubicBezTo>
                          <a:pt x="1034" y="254"/>
                          <a:pt x="1055" y="280"/>
                          <a:pt x="1055" y="313"/>
                        </a:cubicBezTo>
                        <a:cubicBezTo>
                          <a:pt x="1055" y="346"/>
                          <a:pt x="1034" y="373"/>
                          <a:pt x="1009" y="373"/>
                        </a:cubicBezTo>
                        <a:lnTo>
                          <a:pt x="503" y="373"/>
                        </a:lnTo>
                        <a:cubicBezTo>
                          <a:pt x="478" y="373"/>
                          <a:pt x="457" y="346"/>
                          <a:pt x="457" y="313"/>
                        </a:cubicBezTo>
                        <a:cubicBezTo>
                          <a:pt x="457" y="280"/>
                          <a:pt x="478" y="254"/>
                          <a:pt x="503" y="254"/>
                        </a:cubicBezTo>
                        <a:close/>
                        <a:moveTo>
                          <a:pt x="503" y="492"/>
                        </a:moveTo>
                        <a:lnTo>
                          <a:pt x="1009" y="492"/>
                        </a:lnTo>
                        <a:cubicBezTo>
                          <a:pt x="1034" y="492"/>
                          <a:pt x="1055" y="518"/>
                          <a:pt x="1055" y="551"/>
                        </a:cubicBezTo>
                        <a:cubicBezTo>
                          <a:pt x="1055" y="585"/>
                          <a:pt x="1034" y="611"/>
                          <a:pt x="1009" y="611"/>
                        </a:cubicBezTo>
                        <a:lnTo>
                          <a:pt x="503" y="611"/>
                        </a:lnTo>
                        <a:cubicBezTo>
                          <a:pt x="478" y="611"/>
                          <a:pt x="457" y="585"/>
                          <a:pt x="457" y="551"/>
                        </a:cubicBezTo>
                        <a:cubicBezTo>
                          <a:pt x="457" y="518"/>
                          <a:pt x="478" y="492"/>
                          <a:pt x="503" y="492"/>
                        </a:cubicBezTo>
                        <a:close/>
                        <a:moveTo>
                          <a:pt x="503" y="730"/>
                        </a:moveTo>
                        <a:lnTo>
                          <a:pt x="1009" y="730"/>
                        </a:lnTo>
                        <a:cubicBezTo>
                          <a:pt x="1034" y="730"/>
                          <a:pt x="1055" y="756"/>
                          <a:pt x="1055" y="790"/>
                        </a:cubicBezTo>
                        <a:cubicBezTo>
                          <a:pt x="1055" y="823"/>
                          <a:pt x="1034" y="849"/>
                          <a:pt x="1009" y="849"/>
                        </a:cubicBezTo>
                        <a:lnTo>
                          <a:pt x="503" y="849"/>
                        </a:lnTo>
                        <a:cubicBezTo>
                          <a:pt x="478" y="849"/>
                          <a:pt x="457" y="823"/>
                          <a:pt x="457" y="790"/>
                        </a:cubicBezTo>
                        <a:cubicBezTo>
                          <a:pt x="457" y="756"/>
                          <a:pt x="478" y="730"/>
                          <a:pt x="503" y="730"/>
                        </a:cubicBezTo>
                        <a:close/>
                        <a:moveTo>
                          <a:pt x="1445" y="1517"/>
                        </a:moveTo>
                        <a:cubicBezTo>
                          <a:pt x="1484" y="1607"/>
                          <a:pt x="1508" y="1691"/>
                          <a:pt x="1508" y="1763"/>
                        </a:cubicBezTo>
                        <a:cubicBezTo>
                          <a:pt x="1508" y="2087"/>
                          <a:pt x="1245" y="2350"/>
                          <a:pt x="921" y="2350"/>
                        </a:cubicBezTo>
                        <a:cubicBezTo>
                          <a:pt x="921" y="2350"/>
                          <a:pt x="921" y="2350"/>
                          <a:pt x="921" y="2350"/>
                        </a:cubicBezTo>
                        <a:cubicBezTo>
                          <a:pt x="1232" y="2264"/>
                          <a:pt x="1461" y="1979"/>
                          <a:pt x="1461" y="1640"/>
                        </a:cubicBezTo>
                        <a:cubicBezTo>
                          <a:pt x="1461" y="1602"/>
                          <a:pt x="1455" y="1560"/>
                          <a:pt x="1445" y="151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82613" y="2932113"/>
                    <a:ext cx="682625" cy="1069975"/>
                  </a:xfrm>
                  <a:custGeom>
                    <a:avLst/>
                    <a:gdLst>
                      <a:gd name="T0" fmla="*/ 838 w 1676"/>
                      <a:gd name="T1" fmla="*/ 0 h 2629"/>
                      <a:gd name="T2" fmla="*/ 1 w 1676"/>
                      <a:gd name="T3" fmla="*/ 837 h 2629"/>
                      <a:gd name="T4" fmla="*/ 329 w 1676"/>
                      <a:gd name="T5" fmla="*/ 2007 h 2629"/>
                      <a:gd name="T6" fmla="*/ 304 w 1676"/>
                      <a:gd name="T7" fmla="*/ 2057 h 2629"/>
                      <a:gd name="T8" fmla="*/ 339 w 1676"/>
                      <a:gd name="T9" fmla="*/ 2117 h 2629"/>
                      <a:gd name="T10" fmla="*/ 344 w 1676"/>
                      <a:gd name="T11" fmla="*/ 2187 h 2629"/>
                      <a:gd name="T12" fmla="*/ 304 w 1676"/>
                      <a:gd name="T13" fmla="*/ 2244 h 2629"/>
                      <a:gd name="T14" fmla="*/ 350 w 1676"/>
                      <a:gd name="T15" fmla="*/ 2306 h 2629"/>
                      <a:gd name="T16" fmla="*/ 352 w 1676"/>
                      <a:gd name="T17" fmla="*/ 2373 h 2629"/>
                      <a:gd name="T18" fmla="*/ 304 w 1676"/>
                      <a:gd name="T19" fmla="*/ 2430 h 2629"/>
                      <a:gd name="T20" fmla="*/ 350 w 1676"/>
                      <a:gd name="T21" fmla="*/ 2492 h 2629"/>
                      <a:gd name="T22" fmla="*/ 353 w 1676"/>
                      <a:gd name="T23" fmla="*/ 2492 h 2629"/>
                      <a:gd name="T24" fmla="*/ 353 w 1676"/>
                      <a:gd name="T25" fmla="*/ 2514 h 2629"/>
                      <a:gd name="T26" fmla="*/ 469 w 1676"/>
                      <a:gd name="T27" fmla="*/ 2629 h 2629"/>
                      <a:gd name="T28" fmla="*/ 1207 w 1676"/>
                      <a:gd name="T29" fmla="*/ 2629 h 2629"/>
                      <a:gd name="T30" fmla="*/ 1320 w 1676"/>
                      <a:gd name="T31" fmla="*/ 2534 h 2629"/>
                      <a:gd name="T32" fmla="*/ 1321 w 1676"/>
                      <a:gd name="T33" fmla="*/ 2534 h 2629"/>
                      <a:gd name="T34" fmla="*/ 1371 w 1676"/>
                      <a:gd name="T35" fmla="*/ 2477 h 2629"/>
                      <a:gd name="T36" fmla="*/ 1325 w 1676"/>
                      <a:gd name="T37" fmla="*/ 2415 h 2629"/>
                      <a:gd name="T38" fmla="*/ 1323 w 1676"/>
                      <a:gd name="T39" fmla="*/ 2415 h 2629"/>
                      <a:gd name="T40" fmla="*/ 1325 w 1676"/>
                      <a:gd name="T41" fmla="*/ 2347 h 2629"/>
                      <a:gd name="T42" fmla="*/ 1371 w 1676"/>
                      <a:gd name="T43" fmla="*/ 2290 h 2629"/>
                      <a:gd name="T44" fmla="*/ 1329 w 1676"/>
                      <a:gd name="T45" fmla="*/ 2229 h 2629"/>
                      <a:gd name="T46" fmla="*/ 1334 w 1676"/>
                      <a:gd name="T47" fmla="*/ 2159 h 2629"/>
                      <a:gd name="T48" fmla="*/ 1371 w 1676"/>
                      <a:gd name="T49" fmla="*/ 2103 h 2629"/>
                      <a:gd name="T50" fmla="*/ 1343 w 1676"/>
                      <a:gd name="T51" fmla="*/ 2047 h 2629"/>
                      <a:gd name="T52" fmla="*/ 1675 w 1676"/>
                      <a:gd name="T53" fmla="*/ 837 h 2629"/>
                      <a:gd name="T54" fmla="*/ 838 w 1676"/>
                      <a:gd name="T55" fmla="*/ 0 h 2629"/>
                      <a:gd name="T56" fmla="*/ 838 w 1676"/>
                      <a:gd name="T57" fmla="*/ 0 h 2629"/>
                      <a:gd name="T58" fmla="*/ 838 w 1676"/>
                      <a:gd name="T59" fmla="*/ 140 h 2629"/>
                      <a:gd name="T60" fmla="*/ 1154 w 1676"/>
                      <a:gd name="T61" fmla="*/ 220 h 2629"/>
                      <a:gd name="T62" fmla="*/ 914 w 1676"/>
                      <a:gd name="T63" fmla="*/ 185 h 2629"/>
                      <a:gd name="T64" fmla="*/ 228 w 1676"/>
                      <a:gd name="T65" fmla="*/ 542 h 2629"/>
                      <a:gd name="T66" fmla="*/ 838 w 1676"/>
                      <a:gd name="T67" fmla="*/ 140 h 2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76" h="2629">
                        <a:moveTo>
                          <a:pt x="838" y="0"/>
                        </a:moveTo>
                        <a:cubicBezTo>
                          <a:pt x="376" y="0"/>
                          <a:pt x="1" y="375"/>
                          <a:pt x="1" y="837"/>
                        </a:cubicBezTo>
                        <a:cubicBezTo>
                          <a:pt x="0" y="1328"/>
                          <a:pt x="249" y="1287"/>
                          <a:pt x="329" y="2007"/>
                        </a:cubicBezTo>
                        <a:cubicBezTo>
                          <a:pt x="315" y="2017"/>
                          <a:pt x="305" y="2036"/>
                          <a:pt x="304" y="2057"/>
                        </a:cubicBezTo>
                        <a:cubicBezTo>
                          <a:pt x="303" y="2086"/>
                          <a:pt x="318" y="2110"/>
                          <a:pt x="339" y="2117"/>
                        </a:cubicBezTo>
                        <a:cubicBezTo>
                          <a:pt x="341" y="2140"/>
                          <a:pt x="343" y="2163"/>
                          <a:pt x="344" y="2187"/>
                        </a:cubicBezTo>
                        <a:cubicBezTo>
                          <a:pt x="322" y="2192"/>
                          <a:pt x="305" y="2215"/>
                          <a:pt x="304" y="2244"/>
                        </a:cubicBezTo>
                        <a:cubicBezTo>
                          <a:pt x="302" y="2277"/>
                          <a:pt x="323" y="2304"/>
                          <a:pt x="350" y="2306"/>
                        </a:cubicBezTo>
                        <a:cubicBezTo>
                          <a:pt x="351" y="2327"/>
                          <a:pt x="351" y="2350"/>
                          <a:pt x="352" y="2373"/>
                        </a:cubicBezTo>
                        <a:cubicBezTo>
                          <a:pt x="326" y="2374"/>
                          <a:pt x="305" y="2399"/>
                          <a:pt x="304" y="2430"/>
                        </a:cubicBezTo>
                        <a:cubicBezTo>
                          <a:pt x="302" y="2464"/>
                          <a:pt x="323" y="2491"/>
                          <a:pt x="350" y="2492"/>
                        </a:cubicBezTo>
                        <a:lnTo>
                          <a:pt x="353" y="2492"/>
                        </a:lnTo>
                        <a:cubicBezTo>
                          <a:pt x="353" y="2500"/>
                          <a:pt x="353" y="2506"/>
                          <a:pt x="353" y="2514"/>
                        </a:cubicBezTo>
                        <a:cubicBezTo>
                          <a:pt x="353" y="2577"/>
                          <a:pt x="405" y="2629"/>
                          <a:pt x="469" y="2629"/>
                        </a:cubicBezTo>
                        <a:lnTo>
                          <a:pt x="1207" y="2629"/>
                        </a:lnTo>
                        <a:cubicBezTo>
                          <a:pt x="1264" y="2629"/>
                          <a:pt x="1311" y="2588"/>
                          <a:pt x="1320" y="2534"/>
                        </a:cubicBezTo>
                        <a:lnTo>
                          <a:pt x="1321" y="2534"/>
                        </a:lnTo>
                        <a:cubicBezTo>
                          <a:pt x="1347" y="2536"/>
                          <a:pt x="1370" y="2510"/>
                          <a:pt x="1371" y="2477"/>
                        </a:cubicBezTo>
                        <a:cubicBezTo>
                          <a:pt x="1373" y="2444"/>
                          <a:pt x="1352" y="2416"/>
                          <a:pt x="1325" y="2415"/>
                        </a:cubicBezTo>
                        <a:lnTo>
                          <a:pt x="1323" y="2415"/>
                        </a:lnTo>
                        <a:cubicBezTo>
                          <a:pt x="1324" y="2392"/>
                          <a:pt x="1324" y="2369"/>
                          <a:pt x="1325" y="2347"/>
                        </a:cubicBezTo>
                        <a:cubicBezTo>
                          <a:pt x="1350" y="2346"/>
                          <a:pt x="1370" y="2321"/>
                          <a:pt x="1371" y="2290"/>
                        </a:cubicBezTo>
                        <a:cubicBezTo>
                          <a:pt x="1373" y="2259"/>
                          <a:pt x="1354" y="2233"/>
                          <a:pt x="1329" y="2229"/>
                        </a:cubicBezTo>
                        <a:cubicBezTo>
                          <a:pt x="1331" y="2205"/>
                          <a:pt x="1332" y="2182"/>
                          <a:pt x="1334" y="2159"/>
                        </a:cubicBezTo>
                        <a:cubicBezTo>
                          <a:pt x="1354" y="2153"/>
                          <a:pt x="1370" y="2131"/>
                          <a:pt x="1371" y="2103"/>
                        </a:cubicBezTo>
                        <a:cubicBezTo>
                          <a:pt x="1372" y="2078"/>
                          <a:pt x="1360" y="2056"/>
                          <a:pt x="1343" y="2047"/>
                        </a:cubicBezTo>
                        <a:cubicBezTo>
                          <a:pt x="1418" y="1286"/>
                          <a:pt x="1676" y="1336"/>
                          <a:pt x="1675" y="837"/>
                        </a:cubicBezTo>
                        <a:cubicBezTo>
                          <a:pt x="1675" y="375"/>
                          <a:pt x="1300" y="0"/>
                          <a:pt x="838" y="0"/>
                        </a:cubicBezTo>
                        <a:lnTo>
                          <a:pt x="838" y="0"/>
                        </a:lnTo>
                        <a:close/>
                        <a:moveTo>
                          <a:pt x="838" y="140"/>
                        </a:moveTo>
                        <a:cubicBezTo>
                          <a:pt x="952" y="140"/>
                          <a:pt x="1060" y="169"/>
                          <a:pt x="1154" y="220"/>
                        </a:cubicBezTo>
                        <a:cubicBezTo>
                          <a:pt x="1078" y="197"/>
                          <a:pt x="997" y="185"/>
                          <a:pt x="914" y="185"/>
                        </a:cubicBezTo>
                        <a:cubicBezTo>
                          <a:pt x="630" y="185"/>
                          <a:pt x="379" y="326"/>
                          <a:pt x="228" y="542"/>
                        </a:cubicBezTo>
                        <a:cubicBezTo>
                          <a:pt x="329" y="306"/>
                          <a:pt x="564" y="140"/>
                          <a:pt x="838" y="14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1352551" y="2932113"/>
                    <a:ext cx="682625" cy="1069975"/>
                  </a:xfrm>
                  <a:custGeom>
                    <a:avLst/>
                    <a:gdLst>
                      <a:gd name="T0" fmla="*/ 837 w 1674"/>
                      <a:gd name="T1" fmla="*/ 0 h 2627"/>
                      <a:gd name="T2" fmla="*/ 0 w 1674"/>
                      <a:gd name="T3" fmla="*/ 1790 h 2627"/>
                      <a:gd name="T4" fmla="*/ 837 w 1674"/>
                      <a:gd name="T5" fmla="*/ 2627 h 2627"/>
                      <a:gd name="T6" fmla="*/ 1674 w 1674"/>
                      <a:gd name="T7" fmla="*/ 1790 h 2627"/>
                      <a:gd name="T8" fmla="*/ 837 w 1674"/>
                      <a:gd name="T9" fmla="*/ 0 h 2627"/>
                      <a:gd name="T10" fmla="*/ 1388 w 1674"/>
                      <a:gd name="T11" fmla="*/ 1508 h 2627"/>
                      <a:gd name="T12" fmla="*/ 1451 w 1674"/>
                      <a:gd name="T13" fmla="*/ 1754 h 2627"/>
                      <a:gd name="T14" fmla="*/ 864 w 1674"/>
                      <a:gd name="T15" fmla="*/ 2341 h 2627"/>
                      <a:gd name="T16" fmla="*/ 863 w 1674"/>
                      <a:gd name="T17" fmla="*/ 2341 h 2627"/>
                      <a:gd name="T18" fmla="*/ 1404 w 1674"/>
                      <a:gd name="T19" fmla="*/ 1631 h 2627"/>
                      <a:gd name="T20" fmla="*/ 1388 w 1674"/>
                      <a:gd name="T21" fmla="*/ 1508 h 2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74" h="2627">
                        <a:moveTo>
                          <a:pt x="837" y="0"/>
                        </a:moveTo>
                        <a:cubicBezTo>
                          <a:pt x="689" y="553"/>
                          <a:pt x="0" y="1328"/>
                          <a:pt x="0" y="1790"/>
                        </a:cubicBezTo>
                        <a:cubicBezTo>
                          <a:pt x="0" y="2252"/>
                          <a:pt x="375" y="2627"/>
                          <a:pt x="837" y="2627"/>
                        </a:cubicBezTo>
                        <a:cubicBezTo>
                          <a:pt x="1299" y="2627"/>
                          <a:pt x="1674" y="2252"/>
                          <a:pt x="1674" y="1790"/>
                        </a:cubicBezTo>
                        <a:cubicBezTo>
                          <a:pt x="1674" y="1328"/>
                          <a:pt x="984" y="550"/>
                          <a:pt x="837" y="0"/>
                        </a:cubicBezTo>
                        <a:close/>
                        <a:moveTo>
                          <a:pt x="1388" y="1508"/>
                        </a:moveTo>
                        <a:cubicBezTo>
                          <a:pt x="1427" y="1598"/>
                          <a:pt x="1451" y="1682"/>
                          <a:pt x="1451" y="1754"/>
                        </a:cubicBezTo>
                        <a:cubicBezTo>
                          <a:pt x="1451" y="2079"/>
                          <a:pt x="1188" y="2341"/>
                          <a:pt x="864" y="2341"/>
                        </a:cubicBezTo>
                        <a:cubicBezTo>
                          <a:pt x="864" y="2341"/>
                          <a:pt x="864" y="2341"/>
                          <a:pt x="863" y="2341"/>
                        </a:cubicBezTo>
                        <a:cubicBezTo>
                          <a:pt x="1175" y="2255"/>
                          <a:pt x="1404" y="1970"/>
                          <a:pt x="1404" y="1631"/>
                        </a:cubicBezTo>
                        <a:cubicBezTo>
                          <a:pt x="1404" y="1593"/>
                          <a:pt x="1398" y="1551"/>
                          <a:pt x="1388" y="150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2005044" y="3620688"/>
              <a:ext cx="1108911" cy="558679"/>
              <a:chOff x="2005044" y="3620688"/>
              <a:chExt cx="1108911" cy="558679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2005044" y="3648726"/>
                <a:ext cx="285544" cy="181338"/>
                <a:chOff x="2005044" y="3648726"/>
                <a:chExt cx="285544" cy="181338"/>
              </a:xfrm>
            </p:grpSpPr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2005044" y="364872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5"/>
                <p:cNvSpPr>
                  <a:spLocks noEditPoints="1"/>
                </p:cNvSpPr>
                <p:nvPr/>
              </p:nvSpPr>
              <p:spPr bwMode="auto">
                <a:xfrm>
                  <a:off x="2089475" y="3681604"/>
                  <a:ext cx="70901" cy="111771"/>
                </a:xfrm>
                <a:custGeom>
                  <a:avLst/>
                  <a:gdLst>
                    <a:gd name="T0" fmla="*/ 150 w 665"/>
                    <a:gd name="T1" fmla="*/ 0 h 1044"/>
                    <a:gd name="T2" fmla="*/ 132 w 665"/>
                    <a:gd name="T3" fmla="*/ 32 h 1044"/>
                    <a:gd name="T4" fmla="*/ 132 w 665"/>
                    <a:gd name="T5" fmla="*/ 446 h 1044"/>
                    <a:gd name="T6" fmla="*/ 0 w 665"/>
                    <a:gd name="T7" fmla="*/ 711 h 1044"/>
                    <a:gd name="T8" fmla="*/ 332 w 665"/>
                    <a:gd name="T9" fmla="*/ 1044 h 1044"/>
                    <a:gd name="T10" fmla="*/ 665 w 665"/>
                    <a:gd name="T11" fmla="*/ 711 h 1044"/>
                    <a:gd name="T12" fmla="*/ 532 w 665"/>
                    <a:gd name="T13" fmla="*/ 447 h 1044"/>
                    <a:gd name="T14" fmla="*/ 532 w 665"/>
                    <a:gd name="T15" fmla="*/ 32 h 1044"/>
                    <a:gd name="T16" fmla="*/ 514 w 665"/>
                    <a:gd name="T17" fmla="*/ 0 h 1044"/>
                    <a:gd name="T18" fmla="*/ 150 w 665"/>
                    <a:gd name="T19" fmla="*/ 0 h 1044"/>
                    <a:gd name="T20" fmla="*/ 199 w 665"/>
                    <a:gd name="T21" fmla="*/ 100 h 1044"/>
                    <a:gd name="T22" fmla="*/ 399 w 665"/>
                    <a:gd name="T23" fmla="*/ 100 h 1044"/>
                    <a:gd name="T24" fmla="*/ 417 w 665"/>
                    <a:gd name="T25" fmla="*/ 124 h 1044"/>
                    <a:gd name="T26" fmla="*/ 399 w 665"/>
                    <a:gd name="T27" fmla="*/ 148 h 1044"/>
                    <a:gd name="T28" fmla="*/ 199 w 665"/>
                    <a:gd name="T29" fmla="*/ 148 h 1044"/>
                    <a:gd name="T30" fmla="*/ 181 w 665"/>
                    <a:gd name="T31" fmla="*/ 124 h 1044"/>
                    <a:gd name="T32" fmla="*/ 199 w 665"/>
                    <a:gd name="T33" fmla="*/ 100 h 1044"/>
                    <a:gd name="T34" fmla="*/ 199 w 665"/>
                    <a:gd name="T35" fmla="*/ 195 h 1044"/>
                    <a:gd name="T36" fmla="*/ 399 w 665"/>
                    <a:gd name="T37" fmla="*/ 195 h 1044"/>
                    <a:gd name="T38" fmla="*/ 417 w 665"/>
                    <a:gd name="T39" fmla="*/ 218 h 1044"/>
                    <a:gd name="T40" fmla="*/ 399 w 665"/>
                    <a:gd name="T41" fmla="*/ 242 h 1044"/>
                    <a:gd name="T42" fmla="*/ 199 w 665"/>
                    <a:gd name="T43" fmla="*/ 242 h 1044"/>
                    <a:gd name="T44" fmla="*/ 181 w 665"/>
                    <a:gd name="T45" fmla="*/ 218 h 1044"/>
                    <a:gd name="T46" fmla="*/ 199 w 665"/>
                    <a:gd name="T47" fmla="*/ 195 h 1044"/>
                    <a:gd name="T48" fmla="*/ 199 w 665"/>
                    <a:gd name="T49" fmla="*/ 289 h 1044"/>
                    <a:gd name="T50" fmla="*/ 399 w 665"/>
                    <a:gd name="T51" fmla="*/ 289 h 1044"/>
                    <a:gd name="T52" fmla="*/ 417 w 665"/>
                    <a:gd name="T53" fmla="*/ 313 h 1044"/>
                    <a:gd name="T54" fmla="*/ 399 w 665"/>
                    <a:gd name="T55" fmla="*/ 336 h 1044"/>
                    <a:gd name="T56" fmla="*/ 199 w 665"/>
                    <a:gd name="T57" fmla="*/ 336 h 1044"/>
                    <a:gd name="T58" fmla="*/ 181 w 665"/>
                    <a:gd name="T59" fmla="*/ 313 h 1044"/>
                    <a:gd name="T60" fmla="*/ 199 w 665"/>
                    <a:gd name="T61" fmla="*/ 289 h 1044"/>
                    <a:gd name="T62" fmla="*/ 572 w 665"/>
                    <a:gd name="T63" fmla="*/ 601 h 1044"/>
                    <a:gd name="T64" fmla="*/ 597 w 665"/>
                    <a:gd name="T65" fmla="*/ 698 h 1044"/>
                    <a:gd name="T66" fmla="*/ 364 w 665"/>
                    <a:gd name="T67" fmla="*/ 931 h 1044"/>
                    <a:gd name="T68" fmla="*/ 364 w 665"/>
                    <a:gd name="T69" fmla="*/ 931 h 1044"/>
                    <a:gd name="T70" fmla="*/ 578 w 665"/>
                    <a:gd name="T71" fmla="*/ 649 h 1044"/>
                    <a:gd name="T72" fmla="*/ 572 w 665"/>
                    <a:gd name="T73" fmla="*/ 601 h 10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65" h="1044">
                      <a:moveTo>
                        <a:pt x="150" y="0"/>
                      </a:moveTo>
                      <a:cubicBezTo>
                        <a:pt x="140" y="0"/>
                        <a:pt x="132" y="14"/>
                        <a:pt x="132" y="32"/>
                      </a:cubicBezTo>
                      <a:lnTo>
                        <a:pt x="132" y="446"/>
                      </a:lnTo>
                      <a:cubicBezTo>
                        <a:pt x="49" y="509"/>
                        <a:pt x="0" y="607"/>
                        <a:pt x="0" y="711"/>
                      </a:cubicBezTo>
                      <a:cubicBezTo>
                        <a:pt x="0" y="895"/>
                        <a:pt x="149" y="1044"/>
                        <a:pt x="332" y="1044"/>
                      </a:cubicBezTo>
                      <a:cubicBezTo>
                        <a:pt x="516" y="1044"/>
                        <a:pt x="665" y="895"/>
                        <a:pt x="665" y="711"/>
                      </a:cubicBezTo>
                      <a:cubicBezTo>
                        <a:pt x="664" y="607"/>
                        <a:pt x="615" y="509"/>
                        <a:pt x="532" y="447"/>
                      </a:cubicBezTo>
                      <a:lnTo>
                        <a:pt x="532" y="32"/>
                      </a:lnTo>
                      <a:cubicBezTo>
                        <a:pt x="532" y="14"/>
                        <a:pt x="524" y="0"/>
                        <a:pt x="514" y="0"/>
                      </a:cubicBezTo>
                      <a:lnTo>
                        <a:pt x="150" y="0"/>
                      </a:lnTo>
                      <a:close/>
                      <a:moveTo>
                        <a:pt x="199" y="100"/>
                      </a:moveTo>
                      <a:lnTo>
                        <a:pt x="399" y="100"/>
                      </a:lnTo>
                      <a:cubicBezTo>
                        <a:pt x="409" y="100"/>
                        <a:pt x="417" y="111"/>
                        <a:pt x="417" y="124"/>
                      </a:cubicBezTo>
                      <a:cubicBezTo>
                        <a:pt x="417" y="137"/>
                        <a:pt x="409" y="148"/>
                        <a:pt x="399" y="148"/>
                      </a:cubicBezTo>
                      <a:lnTo>
                        <a:pt x="199" y="148"/>
                      </a:lnTo>
                      <a:cubicBezTo>
                        <a:pt x="189" y="148"/>
                        <a:pt x="181" y="137"/>
                        <a:pt x="181" y="124"/>
                      </a:cubicBezTo>
                      <a:cubicBezTo>
                        <a:pt x="181" y="111"/>
                        <a:pt x="189" y="100"/>
                        <a:pt x="199" y="100"/>
                      </a:cubicBezTo>
                      <a:close/>
                      <a:moveTo>
                        <a:pt x="199" y="195"/>
                      </a:moveTo>
                      <a:lnTo>
                        <a:pt x="399" y="195"/>
                      </a:lnTo>
                      <a:cubicBezTo>
                        <a:pt x="409" y="195"/>
                        <a:pt x="417" y="205"/>
                        <a:pt x="417" y="218"/>
                      </a:cubicBezTo>
                      <a:cubicBezTo>
                        <a:pt x="417" y="231"/>
                        <a:pt x="409" y="242"/>
                        <a:pt x="399" y="242"/>
                      </a:cubicBezTo>
                      <a:lnTo>
                        <a:pt x="199" y="242"/>
                      </a:lnTo>
                      <a:cubicBezTo>
                        <a:pt x="189" y="242"/>
                        <a:pt x="181" y="231"/>
                        <a:pt x="181" y="218"/>
                      </a:cubicBezTo>
                      <a:cubicBezTo>
                        <a:pt x="181" y="205"/>
                        <a:pt x="189" y="195"/>
                        <a:pt x="199" y="195"/>
                      </a:cubicBezTo>
                      <a:close/>
                      <a:moveTo>
                        <a:pt x="199" y="289"/>
                      </a:moveTo>
                      <a:lnTo>
                        <a:pt x="399" y="289"/>
                      </a:lnTo>
                      <a:cubicBezTo>
                        <a:pt x="409" y="289"/>
                        <a:pt x="417" y="299"/>
                        <a:pt x="417" y="313"/>
                      </a:cubicBezTo>
                      <a:cubicBezTo>
                        <a:pt x="417" y="326"/>
                        <a:pt x="409" y="336"/>
                        <a:pt x="399" y="336"/>
                      </a:cubicBezTo>
                      <a:lnTo>
                        <a:pt x="199" y="336"/>
                      </a:lnTo>
                      <a:cubicBezTo>
                        <a:pt x="189" y="336"/>
                        <a:pt x="181" y="326"/>
                        <a:pt x="181" y="313"/>
                      </a:cubicBezTo>
                      <a:cubicBezTo>
                        <a:pt x="181" y="299"/>
                        <a:pt x="189" y="289"/>
                        <a:pt x="199" y="289"/>
                      </a:cubicBezTo>
                      <a:close/>
                      <a:moveTo>
                        <a:pt x="572" y="601"/>
                      </a:moveTo>
                      <a:cubicBezTo>
                        <a:pt x="587" y="636"/>
                        <a:pt x="597" y="670"/>
                        <a:pt x="597" y="698"/>
                      </a:cubicBezTo>
                      <a:cubicBezTo>
                        <a:pt x="597" y="827"/>
                        <a:pt x="493" y="931"/>
                        <a:pt x="364" y="931"/>
                      </a:cubicBezTo>
                      <a:cubicBezTo>
                        <a:pt x="364" y="931"/>
                        <a:pt x="364" y="931"/>
                        <a:pt x="364" y="931"/>
                      </a:cubicBezTo>
                      <a:cubicBezTo>
                        <a:pt x="488" y="897"/>
                        <a:pt x="578" y="784"/>
                        <a:pt x="578" y="649"/>
                      </a:cubicBezTo>
                      <a:cubicBezTo>
                        <a:pt x="578" y="634"/>
                        <a:pt x="576" y="618"/>
                        <a:pt x="572" y="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4"/>
                <p:cNvSpPr>
                  <a:spLocks noEditPoints="1"/>
                </p:cNvSpPr>
                <p:nvPr/>
              </p:nvSpPr>
              <p:spPr bwMode="auto">
                <a:xfrm>
                  <a:off x="2170596" y="3680698"/>
                  <a:ext cx="70475" cy="111102"/>
                </a:xfrm>
                <a:custGeom>
                  <a:avLst/>
                  <a:gdLst>
                    <a:gd name="T0" fmla="*/ 332 w 664"/>
                    <a:gd name="T1" fmla="*/ 0 h 1042"/>
                    <a:gd name="T2" fmla="*/ 0 w 664"/>
                    <a:gd name="T3" fmla="*/ 710 h 1042"/>
                    <a:gd name="T4" fmla="*/ 332 w 664"/>
                    <a:gd name="T5" fmla="*/ 1042 h 1042"/>
                    <a:gd name="T6" fmla="*/ 664 w 664"/>
                    <a:gd name="T7" fmla="*/ 710 h 1042"/>
                    <a:gd name="T8" fmla="*/ 332 w 664"/>
                    <a:gd name="T9" fmla="*/ 0 h 1042"/>
                    <a:gd name="T10" fmla="*/ 550 w 664"/>
                    <a:gd name="T11" fmla="*/ 598 h 1042"/>
                    <a:gd name="T12" fmla="*/ 575 w 664"/>
                    <a:gd name="T13" fmla="*/ 696 h 1042"/>
                    <a:gd name="T14" fmla="*/ 342 w 664"/>
                    <a:gd name="T15" fmla="*/ 929 h 1042"/>
                    <a:gd name="T16" fmla="*/ 342 w 664"/>
                    <a:gd name="T17" fmla="*/ 929 h 1042"/>
                    <a:gd name="T18" fmla="*/ 557 w 664"/>
                    <a:gd name="T19" fmla="*/ 647 h 1042"/>
                    <a:gd name="T20" fmla="*/ 550 w 664"/>
                    <a:gd name="T21" fmla="*/ 598 h 1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64" h="1042">
                      <a:moveTo>
                        <a:pt x="332" y="0"/>
                      </a:moveTo>
                      <a:cubicBezTo>
                        <a:pt x="273" y="219"/>
                        <a:pt x="0" y="527"/>
                        <a:pt x="0" y="710"/>
                      </a:cubicBezTo>
                      <a:cubicBezTo>
                        <a:pt x="0" y="893"/>
                        <a:pt x="149" y="1042"/>
                        <a:pt x="332" y="1042"/>
                      </a:cubicBezTo>
                      <a:cubicBezTo>
                        <a:pt x="515" y="1042"/>
                        <a:pt x="664" y="893"/>
                        <a:pt x="664" y="710"/>
                      </a:cubicBezTo>
                      <a:cubicBezTo>
                        <a:pt x="664" y="527"/>
                        <a:pt x="390" y="218"/>
                        <a:pt x="332" y="0"/>
                      </a:cubicBezTo>
                      <a:close/>
                      <a:moveTo>
                        <a:pt x="550" y="598"/>
                      </a:moveTo>
                      <a:cubicBezTo>
                        <a:pt x="566" y="634"/>
                        <a:pt x="575" y="667"/>
                        <a:pt x="575" y="696"/>
                      </a:cubicBezTo>
                      <a:cubicBezTo>
                        <a:pt x="575" y="824"/>
                        <a:pt x="471" y="929"/>
                        <a:pt x="342" y="929"/>
                      </a:cubicBezTo>
                      <a:cubicBezTo>
                        <a:pt x="342" y="929"/>
                        <a:pt x="342" y="929"/>
                        <a:pt x="342" y="929"/>
                      </a:cubicBezTo>
                      <a:cubicBezTo>
                        <a:pt x="466" y="895"/>
                        <a:pt x="557" y="781"/>
                        <a:pt x="557" y="647"/>
                      </a:cubicBezTo>
                      <a:cubicBezTo>
                        <a:pt x="557" y="632"/>
                        <a:pt x="554" y="615"/>
                        <a:pt x="550" y="5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2499034" y="3620688"/>
                <a:ext cx="614921" cy="558679"/>
                <a:chOff x="7016885" y="4937019"/>
                <a:chExt cx="1455150" cy="1322058"/>
              </a:xfrm>
            </p:grpSpPr>
            <p:sp>
              <p:nvSpPr>
                <p:cNvPr id="159" name="Freeform 158"/>
                <p:cNvSpPr/>
                <p:nvPr/>
              </p:nvSpPr>
              <p:spPr>
                <a:xfrm>
                  <a:off x="7016885" y="4937019"/>
                  <a:ext cx="1455150" cy="1322058"/>
                </a:xfrm>
                <a:custGeom>
                  <a:avLst/>
                  <a:gdLst>
                    <a:gd name="connsiteX0" fmla="*/ 3872125 w 4165600"/>
                    <a:gd name="connsiteY0" fmla="*/ 3415492 h 3784600"/>
                    <a:gd name="connsiteX1" fmla="*/ 3758064 w 4165600"/>
                    <a:gd name="connsiteY1" fmla="*/ 3529553 h 3784600"/>
                    <a:gd name="connsiteX2" fmla="*/ 3872125 w 4165600"/>
                    <a:gd name="connsiteY2" fmla="*/ 3643614 h 3784600"/>
                    <a:gd name="connsiteX3" fmla="*/ 3986186 w 4165600"/>
                    <a:gd name="connsiteY3" fmla="*/ 3529553 h 3784600"/>
                    <a:gd name="connsiteX4" fmla="*/ 3872125 w 4165600"/>
                    <a:gd name="connsiteY4" fmla="*/ 3415492 h 3784600"/>
                    <a:gd name="connsiteX5" fmla="*/ 267541 w 4165600"/>
                    <a:gd name="connsiteY5" fmla="*/ 3415492 h 3784600"/>
                    <a:gd name="connsiteX6" fmla="*/ 153480 w 4165600"/>
                    <a:gd name="connsiteY6" fmla="*/ 3529553 h 3784600"/>
                    <a:gd name="connsiteX7" fmla="*/ 267541 w 4165600"/>
                    <a:gd name="connsiteY7" fmla="*/ 3643614 h 3784600"/>
                    <a:gd name="connsiteX8" fmla="*/ 381602 w 4165600"/>
                    <a:gd name="connsiteY8" fmla="*/ 3529553 h 3784600"/>
                    <a:gd name="connsiteX9" fmla="*/ 267541 w 4165600"/>
                    <a:gd name="connsiteY9" fmla="*/ 3415492 h 3784600"/>
                    <a:gd name="connsiteX10" fmla="*/ 3872125 w 4165600"/>
                    <a:gd name="connsiteY10" fmla="*/ 181768 h 3784600"/>
                    <a:gd name="connsiteX11" fmla="*/ 3758064 w 4165600"/>
                    <a:gd name="connsiteY11" fmla="*/ 295829 h 3784600"/>
                    <a:gd name="connsiteX12" fmla="*/ 3872125 w 4165600"/>
                    <a:gd name="connsiteY12" fmla="*/ 409890 h 3784600"/>
                    <a:gd name="connsiteX13" fmla="*/ 3986186 w 4165600"/>
                    <a:gd name="connsiteY13" fmla="*/ 295829 h 3784600"/>
                    <a:gd name="connsiteX14" fmla="*/ 3872125 w 4165600"/>
                    <a:gd name="connsiteY14" fmla="*/ 181768 h 3784600"/>
                    <a:gd name="connsiteX15" fmla="*/ 267541 w 4165600"/>
                    <a:gd name="connsiteY15" fmla="*/ 181768 h 3784600"/>
                    <a:gd name="connsiteX16" fmla="*/ 153480 w 4165600"/>
                    <a:gd name="connsiteY16" fmla="*/ 295829 h 3784600"/>
                    <a:gd name="connsiteX17" fmla="*/ 267541 w 4165600"/>
                    <a:gd name="connsiteY17" fmla="*/ 409890 h 3784600"/>
                    <a:gd name="connsiteX18" fmla="*/ 381602 w 4165600"/>
                    <a:gd name="connsiteY18" fmla="*/ 295829 h 3784600"/>
                    <a:gd name="connsiteX19" fmla="*/ 267541 w 4165600"/>
                    <a:gd name="connsiteY19" fmla="*/ 181768 h 3784600"/>
                    <a:gd name="connsiteX20" fmla="*/ 249784 w 4165600"/>
                    <a:gd name="connsiteY20" fmla="*/ 0 h 3784600"/>
                    <a:gd name="connsiteX21" fmla="*/ 3915816 w 4165600"/>
                    <a:gd name="connsiteY21" fmla="*/ 0 h 3784600"/>
                    <a:gd name="connsiteX22" fmla="*/ 4165600 w 4165600"/>
                    <a:gd name="connsiteY22" fmla="*/ 249784 h 3784600"/>
                    <a:gd name="connsiteX23" fmla="*/ 4165600 w 4165600"/>
                    <a:gd name="connsiteY23" fmla="*/ 3534816 h 3784600"/>
                    <a:gd name="connsiteX24" fmla="*/ 3915816 w 4165600"/>
                    <a:gd name="connsiteY24" fmla="*/ 3784600 h 3784600"/>
                    <a:gd name="connsiteX25" fmla="*/ 249784 w 4165600"/>
                    <a:gd name="connsiteY25" fmla="*/ 3784600 h 3784600"/>
                    <a:gd name="connsiteX26" fmla="*/ 0 w 4165600"/>
                    <a:gd name="connsiteY26" fmla="*/ 3534816 h 3784600"/>
                    <a:gd name="connsiteX27" fmla="*/ 0 w 4165600"/>
                    <a:gd name="connsiteY27" fmla="*/ 249784 h 3784600"/>
                    <a:gd name="connsiteX28" fmla="*/ 249784 w 4165600"/>
                    <a:gd name="connsiteY28" fmla="*/ 0 h 3784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5600" h="3784600">
                      <a:moveTo>
                        <a:pt x="3872125" y="3415492"/>
                      </a:moveTo>
                      <a:cubicBezTo>
                        <a:pt x="3809131" y="3415492"/>
                        <a:pt x="3758064" y="3466559"/>
                        <a:pt x="3758064" y="3529553"/>
                      </a:cubicBezTo>
                      <a:cubicBezTo>
                        <a:pt x="3758064" y="3592547"/>
                        <a:pt x="3809131" y="3643614"/>
                        <a:pt x="3872125" y="3643614"/>
                      </a:cubicBezTo>
                      <a:cubicBezTo>
                        <a:pt x="3935119" y="3643614"/>
                        <a:pt x="3986186" y="3592547"/>
                        <a:pt x="3986186" y="3529553"/>
                      </a:cubicBezTo>
                      <a:cubicBezTo>
                        <a:pt x="3986186" y="3466559"/>
                        <a:pt x="3935119" y="3415492"/>
                        <a:pt x="3872125" y="3415492"/>
                      </a:cubicBezTo>
                      <a:close/>
                      <a:moveTo>
                        <a:pt x="267541" y="3415492"/>
                      </a:moveTo>
                      <a:cubicBezTo>
                        <a:pt x="204547" y="3415492"/>
                        <a:pt x="153480" y="3466559"/>
                        <a:pt x="153480" y="3529553"/>
                      </a:cubicBezTo>
                      <a:cubicBezTo>
                        <a:pt x="153480" y="3592547"/>
                        <a:pt x="204547" y="3643614"/>
                        <a:pt x="267541" y="3643614"/>
                      </a:cubicBezTo>
                      <a:cubicBezTo>
                        <a:pt x="330535" y="3643614"/>
                        <a:pt x="381602" y="3592547"/>
                        <a:pt x="381602" y="3529553"/>
                      </a:cubicBezTo>
                      <a:cubicBezTo>
                        <a:pt x="381602" y="3466559"/>
                        <a:pt x="330535" y="3415492"/>
                        <a:pt x="267541" y="3415492"/>
                      </a:cubicBezTo>
                      <a:close/>
                      <a:moveTo>
                        <a:pt x="3872125" y="181768"/>
                      </a:moveTo>
                      <a:cubicBezTo>
                        <a:pt x="3809131" y="181768"/>
                        <a:pt x="3758064" y="232835"/>
                        <a:pt x="3758064" y="295829"/>
                      </a:cubicBezTo>
                      <a:cubicBezTo>
                        <a:pt x="3758064" y="358823"/>
                        <a:pt x="3809131" y="409890"/>
                        <a:pt x="3872125" y="409890"/>
                      </a:cubicBezTo>
                      <a:cubicBezTo>
                        <a:pt x="3935119" y="409890"/>
                        <a:pt x="3986186" y="358823"/>
                        <a:pt x="3986186" y="295829"/>
                      </a:cubicBezTo>
                      <a:cubicBezTo>
                        <a:pt x="3986186" y="232835"/>
                        <a:pt x="3935119" y="181768"/>
                        <a:pt x="3872125" y="181768"/>
                      </a:cubicBezTo>
                      <a:close/>
                      <a:moveTo>
                        <a:pt x="267541" y="181768"/>
                      </a:moveTo>
                      <a:cubicBezTo>
                        <a:pt x="204547" y="181768"/>
                        <a:pt x="153480" y="232835"/>
                        <a:pt x="153480" y="295829"/>
                      </a:cubicBezTo>
                      <a:cubicBezTo>
                        <a:pt x="153480" y="358823"/>
                        <a:pt x="204547" y="409890"/>
                        <a:pt x="267541" y="409890"/>
                      </a:cubicBezTo>
                      <a:cubicBezTo>
                        <a:pt x="330535" y="409890"/>
                        <a:pt x="381602" y="358823"/>
                        <a:pt x="381602" y="295829"/>
                      </a:cubicBezTo>
                      <a:cubicBezTo>
                        <a:pt x="381602" y="232835"/>
                        <a:pt x="330535" y="181768"/>
                        <a:pt x="267541" y="181768"/>
                      </a:cubicBezTo>
                      <a:close/>
                      <a:moveTo>
                        <a:pt x="249784" y="0"/>
                      </a:moveTo>
                      <a:lnTo>
                        <a:pt x="3915816" y="0"/>
                      </a:lnTo>
                      <a:cubicBezTo>
                        <a:pt x="4053768" y="0"/>
                        <a:pt x="4165600" y="111832"/>
                        <a:pt x="4165600" y="249784"/>
                      </a:cubicBezTo>
                      <a:lnTo>
                        <a:pt x="4165600" y="3534816"/>
                      </a:lnTo>
                      <a:cubicBezTo>
                        <a:pt x="4165600" y="3672768"/>
                        <a:pt x="4053768" y="3784600"/>
                        <a:pt x="3915816" y="3784600"/>
                      </a:cubicBezTo>
                      <a:lnTo>
                        <a:pt x="249784" y="3784600"/>
                      </a:lnTo>
                      <a:cubicBezTo>
                        <a:pt x="111832" y="3784600"/>
                        <a:pt x="0" y="3672768"/>
                        <a:pt x="0" y="3534816"/>
                      </a:cubicBezTo>
                      <a:lnTo>
                        <a:pt x="0" y="249784"/>
                      </a:lnTo>
                      <a:cubicBezTo>
                        <a:pt x="0" y="111832"/>
                        <a:pt x="111832" y="0"/>
                        <a:pt x="249784" y="0"/>
                      </a:cubicBezTo>
                      <a:close/>
                    </a:path>
                  </a:pathLst>
                </a:custGeom>
                <a:solidFill>
                  <a:srgbClr val="1F1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67"/>
                <p:cNvSpPr>
                  <a:spLocks noEditPoints="1"/>
                </p:cNvSpPr>
                <p:nvPr/>
              </p:nvSpPr>
              <p:spPr bwMode="auto">
                <a:xfrm>
                  <a:off x="7081938" y="5144977"/>
                  <a:ext cx="1325044" cy="980008"/>
                </a:xfrm>
                <a:custGeom>
                  <a:avLst/>
                  <a:gdLst>
                    <a:gd name="T0" fmla="*/ 1855 w 4765"/>
                    <a:gd name="T1" fmla="*/ 110 h 3524"/>
                    <a:gd name="T2" fmla="*/ 1655 w 4765"/>
                    <a:gd name="T3" fmla="*/ 488 h 3524"/>
                    <a:gd name="T4" fmla="*/ 1094 w 4765"/>
                    <a:gd name="T5" fmla="*/ 537 h 3524"/>
                    <a:gd name="T6" fmla="*/ 294 w 4765"/>
                    <a:gd name="T7" fmla="*/ 1767 h 3524"/>
                    <a:gd name="T8" fmla="*/ 65 w 4765"/>
                    <a:gd name="T9" fmla="*/ 2336 h 3524"/>
                    <a:gd name="T10" fmla="*/ 555 w 4765"/>
                    <a:gd name="T11" fmla="*/ 1213 h 3524"/>
                    <a:gd name="T12" fmla="*/ 1459 w 4765"/>
                    <a:gd name="T13" fmla="*/ 741 h 3524"/>
                    <a:gd name="T14" fmla="*/ 1377 w 4765"/>
                    <a:gd name="T15" fmla="*/ 1210 h 3524"/>
                    <a:gd name="T16" fmla="*/ 951 w 4765"/>
                    <a:gd name="T17" fmla="*/ 1508 h 3524"/>
                    <a:gd name="T18" fmla="*/ 324 w 4765"/>
                    <a:gd name="T19" fmla="*/ 2670 h 3524"/>
                    <a:gd name="T20" fmla="*/ 775 w 4765"/>
                    <a:gd name="T21" fmla="*/ 2114 h 3524"/>
                    <a:gd name="T22" fmla="*/ 1210 w 4765"/>
                    <a:gd name="T23" fmla="*/ 1884 h 3524"/>
                    <a:gd name="T24" fmla="*/ 1497 w 4765"/>
                    <a:gd name="T25" fmla="*/ 2125 h 3524"/>
                    <a:gd name="T26" fmla="*/ 2021 w 4765"/>
                    <a:gd name="T27" fmla="*/ 2377 h 3524"/>
                    <a:gd name="T28" fmla="*/ 2115 w 4765"/>
                    <a:gd name="T29" fmla="*/ 2481 h 3524"/>
                    <a:gd name="T30" fmla="*/ 2550 w 4765"/>
                    <a:gd name="T31" fmla="*/ 2203 h 3524"/>
                    <a:gd name="T32" fmla="*/ 3420 w 4765"/>
                    <a:gd name="T33" fmla="*/ 2258 h 3524"/>
                    <a:gd name="T34" fmla="*/ 3612 w 4765"/>
                    <a:gd name="T35" fmla="*/ 2202 h 3524"/>
                    <a:gd name="T36" fmla="*/ 4293 w 4765"/>
                    <a:gd name="T37" fmla="*/ 2643 h 3524"/>
                    <a:gd name="T38" fmla="*/ 4564 w 4765"/>
                    <a:gd name="T39" fmla="*/ 2687 h 3524"/>
                    <a:gd name="T40" fmla="*/ 4114 w 4765"/>
                    <a:gd name="T41" fmla="*/ 1913 h 3524"/>
                    <a:gd name="T42" fmla="*/ 2602 w 4765"/>
                    <a:gd name="T43" fmla="*/ 83 h 3524"/>
                    <a:gd name="T44" fmla="*/ 2756 w 4765"/>
                    <a:gd name="T45" fmla="*/ 248 h 3524"/>
                    <a:gd name="T46" fmla="*/ 3321 w 4765"/>
                    <a:gd name="T47" fmla="*/ 558 h 3524"/>
                    <a:gd name="T48" fmla="*/ 1997 w 4765"/>
                    <a:gd name="T49" fmla="*/ 798 h 3524"/>
                    <a:gd name="T50" fmla="*/ 1886 w 4765"/>
                    <a:gd name="T51" fmla="*/ 720 h 3524"/>
                    <a:gd name="T52" fmla="*/ 1578 w 4765"/>
                    <a:gd name="T53" fmla="*/ 1046 h 3524"/>
                    <a:gd name="T54" fmla="*/ 1634 w 4765"/>
                    <a:gd name="T55" fmla="*/ 1048 h 3524"/>
                    <a:gd name="T56" fmla="*/ 2397 w 4765"/>
                    <a:gd name="T57" fmla="*/ 457 h 3524"/>
                    <a:gd name="T58" fmla="*/ 2689 w 4765"/>
                    <a:gd name="T59" fmla="*/ 1011 h 3524"/>
                    <a:gd name="T60" fmla="*/ 3901 w 4765"/>
                    <a:gd name="T61" fmla="*/ 555 h 3524"/>
                    <a:gd name="T62" fmla="*/ 2059 w 4765"/>
                    <a:gd name="T63" fmla="*/ 907 h 3524"/>
                    <a:gd name="T64" fmla="*/ 2068 w 4765"/>
                    <a:gd name="T65" fmla="*/ 1199 h 3524"/>
                    <a:gd name="T66" fmla="*/ 2031 w 4765"/>
                    <a:gd name="T67" fmla="*/ 1197 h 3524"/>
                    <a:gd name="T68" fmla="*/ 1474 w 4765"/>
                    <a:gd name="T69" fmla="*/ 1184 h 3524"/>
                    <a:gd name="T70" fmla="*/ 1494 w 4765"/>
                    <a:gd name="T71" fmla="*/ 1225 h 3524"/>
                    <a:gd name="T72" fmla="*/ 1726 w 4765"/>
                    <a:gd name="T73" fmla="*/ 1384 h 3524"/>
                    <a:gd name="T74" fmla="*/ 1457 w 4765"/>
                    <a:gd name="T75" fmla="*/ 1384 h 3524"/>
                    <a:gd name="T76" fmla="*/ 3692 w 4765"/>
                    <a:gd name="T77" fmla="*/ 1752 h 3524"/>
                    <a:gd name="T78" fmla="*/ 2951 w 4765"/>
                    <a:gd name="T79" fmla="*/ 2166 h 3524"/>
                    <a:gd name="T80" fmla="*/ 1989 w 4765"/>
                    <a:gd name="T81" fmla="*/ 1570 h 3524"/>
                    <a:gd name="T82" fmla="*/ 1567 w 4765"/>
                    <a:gd name="T83" fmla="*/ 1938 h 3524"/>
                    <a:gd name="T84" fmla="*/ 1477 w 4765"/>
                    <a:gd name="T85" fmla="*/ 1825 h 3524"/>
                    <a:gd name="T86" fmla="*/ 1910 w 4765"/>
                    <a:gd name="T87" fmla="*/ 1588 h 3524"/>
                    <a:gd name="T88" fmla="*/ 1715 w 4765"/>
                    <a:gd name="T89" fmla="*/ 1917 h 3524"/>
                    <a:gd name="T90" fmla="*/ 1703 w 4765"/>
                    <a:gd name="T91" fmla="*/ 1860 h 3524"/>
                    <a:gd name="T92" fmla="*/ 1631 w 4765"/>
                    <a:gd name="T93" fmla="*/ 2152 h 3524"/>
                    <a:gd name="T94" fmla="*/ 1515 w 4765"/>
                    <a:gd name="T95" fmla="*/ 1948 h 3524"/>
                    <a:gd name="T96" fmla="*/ 2665 w 4765"/>
                    <a:gd name="T97" fmla="*/ 2182 h 3524"/>
                    <a:gd name="T98" fmla="*/ 2963 w 4765"/>
                    <a:gd name="T99" fmla="*/ 3422 h 3524"/>
                    <a:gd name="T100" fmla="*/ 3671 w 4765"/>
                    <a:gd name="T101" fmla="*/ 3095 h 3524"/>
                    <a:gd name="T102" fmla="*/ 3892 w 4765"/>
                    <a:gd name="T103" fmla="*/ 3396 h 3524"/>
                    <a:gd name="T104" fmla="*/ 2218 w 4765"/>
                    <a:gd name="T105" fmla="*/ 2915 h 3524"/>
                    <a:gd name="T106" fmla="*/ 1129 w 4765"/>
                    <a:gd name="T107" fmla="*/ 2970 h 3524"/>
                    <a:gd name="T108" fmla="*/ 2786 w 4765"/>
                    <a:gd name="T109" fmla="*/ 2696 h 3524"/>
                    <a:gd name="T110" fmla="*/ 1389 w 4765"/>
                    <a:gd name="T111" fmla="*/ 3204 h 3524"/>
                    <a:gd name="T112" fmla="*/ 470 w 4765"/>
                    <a:gd name="T113" fmla="*/ 2708 h 3524"/>
                    <a:gd name="T114" fmla="*/ 3733 w 4765"/>
                    <a:gd name="T115" fmla="*/ 2844 h 3524"/>
                    <a:gd name="T116" fmla="*/ 2588 w 4765"/>
                    <a:gd name="T117" fmla="*/ 2955 h 3524"/>
                    <a:gd name="T118" fmla="*/ 2510 w 4765"/>
                    <a:gd name="T119" fmla="*/ 3253 h 3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765" h="3524">
                      <a:moveTo>
                        <a:pt x="2453" y="0"/>
                      </a:moveTo>
                      <a:cubicBezTo>
                        <a:pt x="2438" y="0"/>
                        <a:pt x="2425" y="4"/>
                        <a:pt x="2414" y="10"/>
                      </a:cubicBezTo>
                      <a:cubicBezTo>
                        <a:pt x="2388" y="24"/>
                        <a:pt x="2374" y="51"/>
                        <a:pt x="2365" y="83"/>
                      </a:cubicBezTo>
                      <a:cubicBezTo>
                        <a:pt x="2348" y="145"/>
                        <a:pt x="2349" y="229"/>
                        <a:pt x="2338" y="279"/>
                      </a:cubicBezTo>
                      <a:cubicBezTo>
                        <a:pt x="2316" y="385"/>
                        <a:pt x="2267" y="515"/>
                        <a:pt x="2267" y="515"/>
                      </a:cubicBezTo>
                      <a:cubicBezTo>
                        <a:pt x="2265" y="529"/>
                        <a:pt x="2276" y="537"/>
                        <a:pt x="2291" y="528"/>
                      </a:cubicBezTo>
                      <a:cubicBezTo>
                        <a:pt x="2217" y="607"/>
                        <a:pt x="2155" y="696"/>
                        <a:pt x="2108" y="795"/>
                      </a:cubicBezTo>
                      <a:cubicBezTo>
                        <a:pt x="2089" y="714"/>
                        <a:pt x="2057" y="566"/>
                        <a:pt x="2059" y="462"/>
                      </a:cubicBezTo>
                      <a:cubicBezTo>
                        <a:pt x="2063" y="272"/>
                        <a:pt x="2056" y="178"/>
                        <a:pt x="2033" y="127"/>
                      </a:cubicBezTo>
                      <a:cubicBezTo>
                        <a:pt x="2021" y="101"/>
                        <a:pt x="2003" y="87"/>
                        <a:pt x="1983" y="80"/>
                      </a:cubicBezTo>
                      <a:cubicBezTo>
                        <a:pt x="1967" y="76"/>
                        <a:pt x="1951" y="75"/>
                        <a:pt x="1933" y="75"/>
                      </a:cubicBezTo>
                      <a:cubicBezTo>
                        <a:pt x="1927" y="75"/>
                        <a:pt x="1921" y="75"/>
                        <a:pt x="1914" y="75"/>
                      </a:cubicBezTo>
                      <a:lnTo>
                        <a:pt x="1913" y="75"/>
                      </a:lnTo>
                      <a:lnTo>
                        <a:pt x="1913" y="75"/>
                      </a:lnTo>
                      <a:cubicBezTo>
                        <a:pt x="1893" y="79"/>
                        <a:pt x="1871" y="92"/>
                        <a:pt x="1855" y="110"/>
                      </a:cubicBezTo>
                      <a:cubicBezTo>
                        <a:pt x="1845" y="121"/>
                        <a:pt x="1838" y="133"/>
                        <a:pt x="1834" y="147"/>
                      </a:cubicBezTo>
                      <a:cubicBezTo>
                        <a:pt x="1832" y="146"/>
                        <a:pt x="1831" y="145"/>
                        <a:pt x="1829" y="145"/>
                      </a:cubicBezTo>
                      <a:cubicBezTo>
                        <a:pt x="1825" y="144"/>
                        <a:pt x="1820" y="144"/>
                        <a:pt x="1816" y="146"/>
                      </a:cubicBezTo>
                      <a:cubicBezTo>
                        <a:pt x="1811" y="149"/>
                        <a:pt x="1809" y="151"/>
                        <a:pt x="1807" y="154"/>
                      </a:cubicBezTo>
                      <a:cubicBezTo>
                        <a:pt x="1804" y="157"/>
                        <a:pt x="1802" y="160"/>
                        <a:pt x="1799" y="164"/>
                      </a:cubicBezTo>
                      <a:cubicBezTo>
                        <a:pt x="1793" y="172"/>
                        <a:pt x="1786" y="183"/>
                        <a:pt x="1780" y="194"/>
                      </a:cubicBezTo>
                      <a:cubicBezTo>
                        <a:pt x="1766" y="215"/>
                        <a:pt x="1753" y="238"/>
                        <a:pt x="1748" y="251"/>
                      </a:cubicBezTo>
                      <a:cubicBezTo>
                        <a:pt x="1744" y="260"/>
                        <a:pt x="1746" y="270"/>
                        <a:pt x="1750" y="278"/>
                      </a:cubicBezTo>
                      <a:cubicBezTo>
                        <a:pt x="1754" y="286"/>
                        <a:pt x="1759" y="293"/>
                        <a:pt x="1766" y="300"/>
                      </a:cubicBezTo>
                      <a:cubicBezTo>
                        <a:pt x="1766" y="300"/>
                        <a:pt x="1766" y="300"/>
                        <a:pt x="1766" y="300"/>
                      </a:cubicBezTo>
                      <a:cubicBezTo>
                        <a:pt x="1764" y="301"/>
                        <a:pt x="1762" y="302"/>
                        <a:pt x="1760" y="303"/>
                      </a:cubicBezTo>
                      <a:cubicBezTo>
                        <a:pt x="1751" y="308"/>
                        <a:pt x="1744" y="317"/>
                        <a:pt x="1737" y="327"/>
                      </a:cubicBezTo>
                      <a:cubicBezTo>
                        <a:pt x="1724" y="347"/>
                        <a:pt x="1713" y="373"/>
                        <a:pt x="1706" y="393"/>
                      </a:cubicBezTo>
                      <a:cubicBezTo>
                        <a:pt x="1705" y="396"/>
                        <a:pt x="1699" y="408"/>
                        <a:pt x="1690" y="425"/>
                      </a:cubicBezTo>
                      <a:cubicBezTo>
                        <a:pt x="1681" y="441"/>
                        <a:pt x="1669" y="463"/>
                        <a:pt x="1655" y="488"/>
                      </a:cubicBezTo>
                      <a:cubicBezTo>
                        <a:pt x="1639" y="516"/>
                        <a:pt x="1620" y="549"/>
                        <a:pt x="1600" y="583"/>
                      </a:cubicBezTo>
                      <a:cubicBezTo>
                        <a:pt x="1583" y="545"/>
                        <a:pt x="1564" y="489"/>
                        <a:pt x="1543" y="437"/>
                      </a:cubicBezTo>
                      <a:cubicBezTo>
                        <a:pt x="1530" y="403"/>
                        <a:pt x="1515" y="370"/>
                        <a:pt x="1497" y="345"/>
                      </a:cubicBezTo>
                      <a:cubicBezTo>
                        <a:pt x="1480" y="320"/>
                        <a:pt x="1460" y="301"/>
                        <a:pt x="1435" y="300"/>
                      </a:cubicBezTo>
                      <a:cubicBezTo>
                        <a:pt x="1378" y="295"/>
                        <a:pt x="1335" y="323"/>
                        <a:pt x="1329" y="357"/>
                      </a:cubicBezTo>
                      <a:lnTo>
                        <a:pt x="1329" y="358"/>
                      </a:lnTo>
                      <a:lnTo>
                        <a:pt x="1329" y="359"/>
                      </a:lnTo>
                      <a:cubicBezTo>
                        <a:pt x="1329" y="365"/>
                        <a:pt x="1330" y="371"/>
                        <a:pt x="1332" y="376"/>
                      </a:cubicBezTo>
                      <a:cubicBezTo>
                        <a:pt x="1296" y="390"/>
                        <a:pt x="1248" y="409"/>
                        <a:pt x="1240" y="413"/>
                      </a:cubicBezTo>
                      <a:lnTo>
                        <a:pt x="1240" y="413"/>
                      </a:lnTo>
                      <a:lnTo>
                        <a:pt x="1240" y="413"/>
                      </a:lnTo>
                      <a:cubicBezTo>
                        <a:pt x="1204" y="430"/>
                        <a:pt x="1156" y="448"/>
                        <a:pt x="1122" y="466"/>
                      </a:cubicBezTo>
                      <a:cubicBezTo>
                        <a:pt x="1105" y="475"/>
                        <a:pt x="1091" y="484"/>
                        <a:pt x="1083" y="496"/>
                      </a:cubicBezTo>
                      <a:cubicBezTo>
                        <a:pt x="1080" y="502"/>
                        <a:pt x="1077" y="510"/>
                        <a:pt x="1079" y="518"/>
                      </a:cubicBezTo>
                      <a:cubicBezTo>
                        <a:pt x="1081" y="526"/>
                        <a:pt x="1087" y="532"/>
                        <a:pt x="1094" y="537"/>
                      </a:cubicBezTo>
                      <a:lnTo>
                        <a:pt x="1094" y="538"/>
                      </a:lnTo>
                      <a:lnTo>
                        <a:pt x="1095" y="538"/>
                      </a:lnTo>
                      <a:cubicBezTo>
                        <a:pt x="1096" y="538"/>
                        <a:pt x="1097" y="539"/>
                        <a:pt x="1098" y="539"/>
                      </a:cubicBezTo>
                      <a:cubicBezTo>
                        <a:pt x="1083" y="547"/>
                        <a:pt x="1070" y="557"/>
                        <a:pt x="1057" y="568"/>
                      </a:cubicBezTo>
                      <a:cubicBezTo>
                        <a:pt x="1028" y="593"/>
                        <a:pt x="1003" y="621"/>
                        <a:pt x="976" y="641"/>
                      </a:cubicBezTo>
                      <a:cubicBezTo>
                        <a:pt x="873" y="716"/>
                        <a:pt x="777" y="800"/>
                        <a:pt x="679" y="881"/>
                      </a:cubicBezTo>
                      <a:cubicBezTo>
                        <a:pt x="615" y="936"/>
                        <a:pt x="534" y="979"/>
                        <a:pt x="482" y="1053"/>
                      </a:cubicBezTo>
                      <a:cubicBezTo>
                        <a:pt x="465" y="1077"/>
                        <a:pt x="445" y="1108"/>
                        <a:pt x="449" y="1142"/>
                      </a:cubicBezTo>
                      <a:cubicBezTo>
                        <a:pt x="449" y="1148"/>
                        <a:pt x="451" y="1155"/>
                        <a:pt x="454" y="1162"/>
                      </a:cubicBezTo>
                      <a:cubicBezTo>
                        <a:pt x="458" y="1169"/>
                        <a:pt x="464" y="1176"/>
                        <a:pt x="474" y="1178"/>
                      </a:cubicBezTo>
                      <a:lnTo>
                        <a:pt x="475" y="1178"/>
                      </a:lnTo>
                      <a:lnTo>
                        <a:pt x="475" y="1178"/>
                      </a:lnTo>
                      <a:cubicBezTo>
                        <a:pt x="478" y="1178"/>
                        <a:pt x="481" y="1177"/>
                        <a:pt x="484" y="1176"/>
                      </a:cubicBezTo>
                      <a:cubicBezTo>
                        <a:pt x="466" y="1247"/>
                        <a:pt x="443" y="1315"/>
                        <a:pt x="421" y="1385"/>
                      </a:cubicBezTo>
                      <a:cubicBezTo>
                        <a:pt x="381" y="1513"/>
                        <a:pt x="341" y="1642"/>
                        <a:pt x="294" y="1767"/>
                      </a:cubicBezTo>
                      <a:cubicBezTo>
                        <a:pt x="273" y="1822"/>
                        <a:pt x="247" y="1875"/>
                        <a:pt x="224" y="1932"/>
                      </a:cubicBezTo>
                      <a:cubicBezTo>
                        <a:pt x="215" y="1954"/>
                        <a:pt x="201" y="1974"/>
                        <a:pt x="191" y="1993"/>
                      </a:cubicBezTo>
                      <a:cubicBezTo>
                        <a:pt x="187" y="2002"/>
                        <a:pt x="183" y="2011"/>
                        <a:pt x="183" y="2021"/>
                      </a:cubicBezTo>
                      <a:cubicBezTo>
                        <a:pt x="183" y="2031"/>
                        <a:pt x="189" y="2041"/>
                        <a:pt x="198" y="2048"/>
                      </a:cubicBezTo>
                      <a:cubicBezTo>
                        <a:pt x="201" y="2050"/>
                        <a:pt x="205" y="2052"/>
                        <a:pt x="209" y="2052"/>
                      </a:cubicBezTo>
                      <a:cubicBezTo>
                        <a:pt x="188" y="2086"/>
                        <a:pt x="161" y="2123"/>
                        <a:pt x="134" y="2144"/>
                      </a:cubicBezTo>
                      <a:lnTo>
                        <a:pt x="134" y="2144"/>
                      </a:lnTo>
                      <a:lnTo>
                        <a:pt x="134" y="2144"/>
                      </a:lnTo>
                      <a:cubicBezTo>
                        <a:pt x="110" y="2163"/>
                        <a:pt x="81" y="2186"/>
                        <a:pt x="57" y="2206"/>
                      </a:cubicBezTo>
                      <a:cubicBezTo>
                        <a:pt x="45" y="2216"/>
                        <a:pt x="35" y="2225"/>
                        <a:pt x="27" y="2232"/>
                      </a:cubicBezTo>
                      <a:cubicBezTo>
                        <a:pt x="23" y="2236"/>
                        <a:pt x="20" y="2239"/>
                        <a:pt x="17" y="2242"/>
                      </a:cubicBezTo>
                      <a:cubicBezTo>
                        <a:pt x="15" y="2244"/>
                        <a:pt x="13" y="2246"/>
                        <a:pt x="11" y="2250"/>
                      </a:cubicBezTo>
                      <a:cubicBezTo>
                        <a:pt x="3" y="2262"/>
                        <a:pt x="0" y="2278"/>
                        <a:pt x="1" y="2293"/>
                      </a:cubicBezTo>
                      <a:cubicBezTo>
                        <a:pt x="3" y="2308"/>
                        <a:pt x="10" y="2324"/>
                        <a:pt x="24" y="2332"/>
                      </a:cubicBezTo>
                      <a:cubicBezTo>
                        <a:pt x="37" y="2340"/>
                        <a:pt x="51" y="2338"/>
                        <a:pt x="65" y="2336"/>
                      </a:cubicBezTo>
                      <a:cubicBezTo>
                        <a:pt x="79" y="2335"/>
                        <a:pt x="93" y="2331"/>
                        <a:pt x="101" y="2328"/>
                      </a:cubicBezTo>
                      <a:lnTo>
                        <a:pt x="101" y="2328"/>
                      </a:lnTo>
                      <a:lnTo>
                        <a:pt x="101" y="2328"/>
                      </a:lnTo>
                      <a:cubicBezTo>
                        <a:pt x="150" y="2308"/>
                        <a:pt x="182" y="2271"/>
                        <a:pt x="210" y="2232"/>
                      </a:cubicBezTo>
                      <a:lnTo>
                        <a:pt x="210" y="2232"/>
                      </a:lnTo>
                      <a:cubicBezTo>
                        <a:pt x="243" y="2187"/>
                        <a:pt x="266" y="2146"/>
                        <a:pt x="290" y="2096"/>
                      </a:cubicBezTo>
                      <a:lnTo>
                        <a:pt x="290" y="2096"/>
                      </a:lnTo>
                      <a:lnTo>
                        <a:pt x="290" y="2096"/>
                      </a:lnTo>
                      <a:cubicBezTo>
                        <a:pt x="294" y="2086"/>
                        <a:pt x="296" y="2076"/>
                        <a:pt x="297" y="2067"/>
                      </a:cubicBezTo>
                      <a:cubicBezTo>
                        <a:pt x="302" y="2069"/>
                        <a:pt x="307" y="2071"/>
                        <a:pt x="312" y="2071"/>
                      </a:cubicBezTo>
                      <a:cubicBezTo>
                        <a:pt x="334" y="2071"/>
                        <a:pt x="350" y="2057"/>
                        <a:pt x="362" y="2040"/>
                      </a:cubicBezTo>
                      <a:cubicBezTo>
                        <a:pt x="373" y="2024"/>
                        <a:pt x="381" y="2004"/>
                        <a:pt x="386" y="1988"/>
                      </a:cubicBezTo>
                      <a:cubicBezTo>
                        <a:pt x="421" y="1861"/>
                        <a:pt x="466" y="1671"/>
                        <a:pt x="501" y="1511"/>
                      </a:cubicBezTo>
                      <a:cubicBezTo>
                        <a:pt x="520" y="1427"/>
                        <a:pt x="547" y="1342"/>
                        <a:pt x="552" y="1253"/>
                      </a:cubicBezTo>
                      <a:cubicBezTo>
                        <a:pt x="553" y="1241"/>
                        <a:pt x="554" y="1227"/>
                        <a:pt x="555" y="1213"/>
                      </a:cubicBezTo>
                      <a:cubicBezTo>
                        <a:pt x="558" y="1221"/>
                        <a:pt x="565" y="1229"/>
                        <a:pt x="574" y="1232"/>
                      </a:cubicBezTo>
                      <a:cubicBezTo>
                        <a:pt x="588" y="1237"/>
                        <a:pt x="601" y="1230"/>
                        <a:pt x="610" y="1223"/>
                      </a:cubicBezTo>
                      <a:cubicBezTo>
                        <a:pt x="620" y="1216"/>
                        <a:pt x="627" y="1207"/>
                        <a:pt x="632" y="1202"/>
                      </a:cubicBezTo>
                      <a:cubicBezTo>
                        <a:pt x="659" y="1173"/>
                        <a:pt x="686" y="1131"/>
                        <a:pt x="713" y="1098"/>
                      </a:cubicBezTo>
                      <a:cubicBezTo>
                        <a:pt x="765" y="1033"/>
                        <a:pt x="816" y="966"/>
                        <a:pt x="873" y="907"/>
                      </a:cubicBezTo>
                      <a:cubicBezTo>
                        <a:pt x="937" y="839"/>
                        <a:pt x="1011" y="781"/>
                        <a:pt x="1080" y="715"/>
                      </a:cubicBezTo>
                      <a:cubicBezTo>
                        <a:pt x="1105" y="691"/>
                        <a:pt x="1138" y="669"/>
                        <a:pt x="1161" y="637"/>
                      </a:cubicBezTo>
                      <a:cubicBezTo>
                        <a:pt x="1163" y="642"/>
                        <a:pt x="1167" y="647"/>
                        <a:pt x="1172" y="652"/>
                      </a:cubicBezTo>
                      <a:cubicBezTo>
                        <a:pt x="1179" y="658"/>
                        <a:pt x="1188" y="658"/>
                        <a:pt x="1196" y="656"/>
                      </a:cubicBezTo>
                      <a:cubicBezTo>
                        <a:pt x="1204" y="655"/>
                        <a:pt x="1213" y="651"/>
                        <a:pt x="1222" y="646"/>
                      </a:cubicBezTo>
                      <a:cubicBezTo>
                        <a:pt x="1240" y="637"/>
                        <a:pt x="1261" y="622"/>
                        <a:pt x="1281" y="606"/>
                      </a:cubicBezTo>
                      <a:cubicBezTo>
                        <a:pt x="1302" y="589"/>
                        <a:pt x="1322" y="572"/>
                        <a:pt x="1338" y="558"/>
                      </a:cubicBezTo>
                      <a:cubicBezTo>
                        <a:pt x="1341" y="555"/>
                        <a:pt x="1343" y="553"/>
                        <a:pt x="1346" y="551"/>
                      </a:cubicBezTo>
                      <a:cubicBezTo>
                        <a:pt x="1347" y="551"/>
                        <a:pt x="1347" y="552"/>
                        <a:pt x="1347" y="553"/>
                      </a:cubicBezTo>
                      <a:cubicBezTo>
                        <a:pt x="1375" y="620"/>
                        <a:pt x="1424" y="678"/>
                        <a:pt x="1459" y="741"/>
                      </a:cubicBezTo>
                      <a:lnTo>
                        <a:pt x="1459" y="741"/>
                      </a:lnTo>
                      <a:lnTo>
                        <a:pt x="1459" y="741"/>
                      </a:lnTo>
                      <a:cubicBezTo>
                        <a:pt x="1464" y="749"/>
                        <a:pt x="1473" y="765"/>
                        <a:pt x="1482" y="782"/>
                      </a:cubicBezTo>
                      <a:cubicBezTo>
                        <a:pt x="1437" y="859"/>
                        <a:pt x="1398" y="924"/>
                        <a:pt x="1391" y="936"/>
                      </a:cubicBezTo>
                      <a:cubicBezTo>
                        <a:pt x="1378" y="958"/>
                        <a:pt x="1383" y="986"/>
                        <a:pt x="1392" y="1010"/>
                      </a:cubicBezTo>
                      <a:cubicBezTo>
                        <a:pt x="1398" y="1027"/>
                        <a:pt x="1406" y="1041"/>
                        <a:pt x="1415" y="1052"/>
                      </a:cubicBezTo>
                      <a:cubicBezTo>
                        <a:pt x="1412" y="1052"/>
                        <a:pt x="1409" y="1052"/>
                        <a:pt x="1406" y="1052"/>
                      </a:cubicBezTo>
                      <a:cubicBezTo>
                        <a:pt x="1403" y="1052"/>
                        <a:pt x="1399" y="1052"/>
                        <a:pt x="1396" y="1052"/>
                      </a:cubicBezTo>
                      <a:cubicBezTo>
                        <a:pt x="1393" y="1053"/>
                        <a:pt x="1389" y="1052"/>
                        <a:pt x="1384" y="1058"/>
                      </a:cubicBezTo>
                      <a:cubicBezTo>
                        <a:pt x="1379" y="1065"/>
                        <a:pt x="1379" y="1073"/>
                        <a:pt x="1378" y="1081"/>
                      </a:cubicBezTo>
                      <a:cubicBezTo>
                        <a:pt x="1377" y="1089"/>
                        <a:pt x="1378" y="1098"/>
                        <a:pt x="1379" y="1106"/>
                      </a:cubicBezTo>
                      <a:cubicBezTo>
                        <a:pt x="1379" y="1109"/>
                        <a:pt x="1377" y="1121"/>
                        <a:pt x="1375" y="1133"/>
                      </a:cubicBezTo>
                      <a:cubicBezTo>
                        <a:pt x="1372" y="1144"/>
                        <a:pt x="1369" y="1155"/>
                        <a:pt x="1368" y="1163"/>
                      </a:cubicBezTo>
                      <a:cubicBezTo>
                        <a:pt x="1367" y="1173"/>
                        <a:pt x="1369" y="1184"/>
                        <a:pt x="1371" y="1195"/>
                      </a:cubicBezTo>
                      <a:cubicBezTo>
                        <a:pt x="1373" y="1201"/>
                        <a:pt x="1374" y="1206"/>
                        <a:pt x="1377" y="1210"/>
                      </a:cubicBezTo>
                      <a:cubicBezTo>
                        <a:pt x="1378" y="1214"/>
                        <a:pt x="1379" y="1217"/>
                        <a:pt x="1382" y="1220"/>
                      </a:cubicBezTo>
                      <a:cubicBezTo>
                        <a:pt x="1378" y="1226"/>
                        <a:pt x="1374" y="1233"/>
                        <a:pt x="1372" y="1240"/>
                      </a:cubicBezTo>
                      <a:cubicBezTo>
                        <a:pt x="1326" y="1280"/>
                        <a:pt x="1305" y="1321"/>
                        <a:pt x="1296" y="1363"/>
                      </a:cubicBezTo>
                      <a:cubicBezTo>
                        <a:pt x="1287" y="1405"/>
                        <a:pt x="1290" y="1447"/>
                        <a:pt x="1289" y="1492"/>
                      </a:cubicBezTo>
                      <a:cubicBezTo>
                        <a:pt x="1288" y="1496"/>
                        <a:pt x="1282" y="1507"/>
                        <a:pt x="1275" y="1518"/>
                      </a:cubicBezTo>
                      <a:cubicBezTo>
                        <a:pt x="1275" y="1514"/>
                        <a:pt x="1275" y="1511"/>
                        <a:pt x="1275" y="1508"/>
                      </a:cubicBezTo>
                      <a:cubicBezTo>
                        <a:pt x="1274" y="1484"/>
                        <a:pt x="1272" y="1460"/>
                        <a:pt x="1268" y="1441"/>
                      </a:cubicBezTo>
                      <a:cubicBezTo>
                        <a:pt x="1266" y="1432"/>
                        <a:pt x="1263" y="1424"/>
                        <a:pt x="1259" y="1418"/>
                      </a:cubicBezTo>
                      <a:cubicBezTo>
                        <a:pt x="1255" y="1411"/>
                        <a:pt x="1249" y="1404"/>
                        <a:pt x="1239" y="1404"/>
                      </a:cubicBezTo>
                      <a:cubicBezTo>
                        <a:pt x="1210" y="1404"/>
                        <a:pt x="1087" y="1399"/>
                        <a:pt x="1049" y="1399"/>
                      </a:cubicBezTo>
                      <a:cubicBezTo>
                        <a:pt x="1036" y="1399"/>
                        <a:pt x="1023" y="1405"/>
                        <a:pt x="1011" y="1413"/>
                      </a:cubicBezTo>
                      <a:cubicBezTo>
                        <a:pt x="999" y="1420"/>
                        <a:pt x="987" y="1431"/>
                        <a:pt x="977" y="1441"/>
                      </a:cubicBezTo>
                      <a:cubicBezTo>
                        <a:pt x="967" y="1452"/>
                        <a:pt x="958" y="1463"/>
                        <a:pt x="952" y="1474"/>
                      </a:cubicBezTo>
                      <a:cubicBezTo>
                        <a:pt x="950" y="1480"/>
                        <a:pt x="948" y="1485"/>
                        <a:pt x="947" y="1490"/>
                      </a:cubicBezTo>
                      <a:cubicBezTo>
                        <a:pt x="946" y="1496"/>
                        <a:pt x="947" y="1503"/>
                        <a:pt x="951" y="1508"/>
                      </a:cubicBezTo>
                      <a:cubicBezTo>
                        <a:pt x="960" y="1520"/>
                        <a:pt x="974" y="1525"/>
                        <a:pt x="985" y="1523"/>
                      </a:cubicBezTo>
                      <a:cubicBezTo>
                        <a:pt x="985" y="1523"/>
                        <a:pt x="986" y="1523"/>
                        <a:pt x="986" y="1523"/>
                      </a:cubicBezTo>
                      <a:cubicBezTo>
                        <a:pt x="977" y="1532"/>
                        <a:pt x="968" y="1542"/>
                        <a:pt x="959" y="1553"/>
                      </a:cubicBezTo>
                      <a:cubicBezTo>
                        <a:pt x="914" y="1608"/>
                        <a:pt x="860" y="1687"/>
                        <a:pt x="797" y="1768"/>
                      </a:cubicBezTo>
                      <a:cubicBezTo>
                        <a:pt x="707" y="1883"/>
                        <a:pt x="642" y="1962"/>
                        <a:pt x="620" y="2013"/>
                      </a:cubicBezTo>
                      <a:cubicBezTo>
                        <a:pt x="614" y="2026"/>
                        <a:pt x="611" y="2037"/>
                        <a:pt x="612" y="2048"/>
                      </a:cubicBezTo>
                      <a:cubicBezTo>
                        <a:pt x="613" y="2059"/>
                        <a:pt x="619" y="2069"/>
                        <a:pt x="629" y="2074"/>
                      </a:cubicBezTo>
                      <a:cubicBezTo>
                        <a:pt x="638" y="2079"/>
                        <a:pt x="648" y="2081"/>
                        <a:pt x="660" y="2081"/>
                      </a:cubicBezTo>
                      <a:cubicBezTo>
                        <a:pt x="659" y="2083"/>
                        <a:pt x="658" y="2085"/>
                        <a:pt x="658" y="2087"/>
                      </a:cubicBezTo>
                      <a:cubicBezTo>
                        <a:pt x="657" y="2090"/>
                        <a:pt x="649" y="2109"/>
                        <a:pt x="638" y="2134"/>
                      </a:cubicBezTo>
                      <a:cubicBezTo>
                        <a:pt x="628" y="2159"/>
                        <a:pt x="613" y="2192"/>
                        <a:pt x="598" y="2228"/>
                      </a:cubicBezTo>
                      <a:cubicBezTo>
                        <a:pt x="567" y="2298"/>
                        <a:pt x="531" y="2378"/>
                        <a:pt x="508" y="2427"/>
                      </a:cubicBezTo>
                      <a:cubicBezTo>
                        <a:pt x="486" y="2473"/>
                        <a:pt x="444" y="2532"/>
                        <a:pt x="405" y="2580"/>
                      </a:cubicBezTo>
                      <a:cubicBezTo>
                        <a:pt x="386" y="2604"/>
                        <a:pt x="367" y="2625"/>
                        <a:pt x="353" y="2641"/>
                      </a:cubicBezTo>
                      <a:cubicBezTo>
                        <a:pt x="338" y="2657"/>
                        <a:pt x="326" y="2669"/>
                        <a:pt x="324" y="2670"/>
                      </a:cubicBezTo>
                      <a:lnTo>
                        <a:pt x="324" y="2670"/>
                      </a:lnTo>
                      <a:lnTo>
                        <a:pt x="323" y="2670"/>
                      </a:lnTo>
                      <a:cubicBezTo>
                        <a:pt x="314" y="2677"/>
                        <a:pt x="310" y="2689"/>
                        <a:pt x="311" y="2699"/>
                      </a:cubicBezTo>
                      <a:cubicBezTo>
                        <a:pt x="312" y="2710"/>
                        <a:pt x="318" y="2719"/>
                        <a:pt x="325" y="2728"/>
                      </a:cubicBezTo>
                      <a:cubicBezTo>
                        <a:pt x="339" y="2745"/>
                        <a:pt x="363" y="2759"/>
                        <a:pt x="390" y="2759"/>
                      </a:cubicBezTo>
                      <a:cubicBezTo>
                        <a:pt x="405" y="2760"/>
                        <a:pt x="419" y="2758"/>
                        <a:pt x="433" y="2754"/>
                      </a:cubicBezTo>
                      <a:lnTo>
                        <a:pt x="433" y="2708"/>
                      </a:lnTo>
                      <a:lnTo>
                        <a:pt x="433" y="2671"/>
                      </a:lnTo>
                      <a:lnTo>
                        <a:pt x="534" y="2671"/>
                      </a:lnTo>
                      <a:cubicBezTo>
                        <a:pt x="541" y="2661"/>
                        <a:pt x="549" y="2650"/>
                        <a:pt x="556" y="2639"/>
                      </a:cubicBezTo>
                      <a:cubicBezTo>
                        <a:pt x="600" y="2570"/>
                        <a:pt x="636" y="2486"/>
                        <a:pt x="667" y="2428"/>
                      </a:cubicBezTo>
                      <a:cubicBezTo>
                        <a:pt x="698" y="2369"/>
                        <a:pt x="721" y="2291"/>
                        <a:pt x="736" y="2225"/>
                      </a:cubicBezTo>
                      <a:cubicBezTo>
                        <a:pt x="744" y="2192"/>
                        <a:pt x="749" y="2162"/>
                        <a:pt x="753" y="2138"/>
                      </a:cubicBezTo>
                      <a:cubicBezTo>
                        <a:pt x="756" y="2120"/>
                        <a:pt x="758" y="2106"/>
                        <a:pt x="758" y="2096"/>
                      </a:cubicBezTo>
                      <a:cubicBezTo>
                        <a:pt x="763" y="2102"/>
                        <a:pt x="769" y="2109"/>
                        <a:pt x="775" y="2114"/>
                      </a:cubicBezTo>
                      <a:cubicBezTo>
                        <a:pt x="780" y="2119"/>
                        <a:pt x="786" y="2123"/>
                        <a:pt x="793" y="2124"/>
                      </a:cubicBezTo>
                      <a:cubicBezTo>
                        <a:pt x="801" y="2126"/>
                        <a:pt x="810" y="2123"/>
                        <a:pt x="817" y="2118"/>
                      </a:cubicBezTo>
                      <a:cubicBezTo>
                        <a:pt x="832" y="2108"/>
                        <a:pt x="846" y="2088"/>
                        <a:pt x="866" y="2050"/>
                      </a:cubicBezTo>
                      <a:lnTo>
                        <a:pt x="866" y="2049"/>
                      </a:lnTo>
                      <a:lnTo>
                        <a:pt x="867" y="2048"/>
                      </a:lnTo>
                      <a:cubicBezTo>
                        <a:pt x="885" y="1988"/>
                        <a:pt x="952" y="1862"/>
                        <a:pt x="1003" y="1780"/>
                      </a:cubicBezTo>
                      <a:cubicBezTo>
                        <a:pt x="1020" y="1752"/>
                        <a:pt x="1039" y="1717"/>
                        <a:pt x="1056" y="1680"/>
                      </a:cubicBezTo>
                      <a:cubicBezTo>
                        <a:pt x="1060" y="1684"/>
                        <a:pt x="1066" y="1687"/>
                        <a:pt x="1072" y="1688"/>
                      </a:cubicBezTo>
                      <a:cubicBezTo>
                        <a:pt x="1091" y="1691"/>
                        <a:pt x="1114" y="1685"/>
                        <a:pt x="1139" y="1676"/>
                      </a:cubicBezTo>
                      <a:cubicBezTo>
                        <a:pt x="1145" y="1674"/>
                        <a:pt x="1150" y="1672"/>
                        <a:pt x="1156" y="1670"/>
                      </a:cubicBezTo>
                      <a:cubicBezTo>
                        <a:pt x="1147" y="1683"/>
                        <a:pt x="1140" y="1696"/>
                        <a:pt x="1141" y="1712"/>
                      </a:cubicBezTo>
                      <a:lnTo>
                        <a:pt x="1141" y="1712"/>
                      </a:lnTo>
                      <a:lnTo>
                        <a:pt x="1141" y="1713"/>
                      </a:lnTo>
                      <a:cubicBezTo>
                        <a:pt x="1156" y="1770"/>
                        <a:pt x="1184" y="1825"/>
                        <a:pt x="1219" y="1874"/>
                      </a:cubicBezTo>
                      <a:cubicBezTo>
                        <a:pt x="1216" y="1877"/>
                        <a:pt x="1213" y="1880"/>
                        <a:pt x="1210" y="1884"/>
                      </a:cubicBezTo>
                      <a:cubicBezTo>
                        <a:pt x="1202" y="1893"/>
                        <a:pt x="1196" y="1905"/>
                        <a:pt x="1189" y="1918"/>
                      </a:cubicBezTo>
                      <a:cubicBezTo>
                        <a:pt x="1177" y="1943"/>
                        <a:pt x="1165" y="1972"/>
                        <a:pt x="1157" y="1983"/>
                      </a:cubicBezTo>
                      <a:cubicBezTo>
                        <a:pt x="1149" y="1995"/>
                        <a:pt x="1131" y="2014"/>
                        <a:pt x="1115" y="2031"/>
                      </a:cubicBezTo>
                      <a:cubicBezTo>
                        <a:pt x="1107" y="2039"/>
                        <a:pt x="1100" y="2048"/>
                        <a:pt x="1094" y="2055"/>
                      </a:cubicBezTo>
                      <a:cubicBezTo>
                        <a:pt x="1088" y="2062"/>
                        <a:pt x="1083" y="2066"/>
                        <a:pt x="1081" y="2074"/>
                      </a:cubicBezTo>
                      <a:cubicBezTo>
                        <a:pt x="1079" y="2080"/>
                        <a:pt x="1082" y="2087"/>
                        <a:pt x="1085" y="2090"/>
                      </a:cubicBezTo>
                      <a:cubicBezTo>
                        <a:pt x="1088" y="2093"/>
                        <a:pt x="1091" y="2095"/>
                        <a:pt x="1095" y="2097"/>
                      </a:cubicBezTo>
                      <a:cubicBezTo>
                        <a:pt x="1103" y="2100"/>
                        <a:pt x="1112" y="2103"/>
                        <a:pt x="1122" y="2105"/>
                      </a:cubicBezTo>
                      <a:cubicBezTo>
                        <a:pt x="1142" y="2108"/>
                        <a:pt x="1164" y="2110"/>
                        <a:pt x="1180" y="2106"/>
                      </a:cubicBezTo>
                      <a:cubicBezTo>
                        <a:pt x="1187" y="2104"/>
                        <a:pt x="1191" y="2100"/>
                        <a:pt x="1197" y="2096"/>
                      </a:cubicBezTo>
                      <a:cubicBezTo>
                        <a:pt x="1203" y="2091"/>
                        <a:pt x="1209" y="2085"/>
                        <a:pt x="1216" y="2078"/>
                      </a:cubicBezTo>
                      <a:cubicBezTo>
                        <a:pt x="1230" y="2065"/>
                        <a:pt x="1246" y="2047"/>
                        <a:pt x="1261" y="2030"/>
                      </a:cubicBezTo>
                      <a:cubicBezTo>
                        <a:pt x="1276" y="2012"/>
                        <a:pt x="1290" y="1995"/>
                        <a:pt x="1299" y="1980"/>
                      </a:cubicBezTo>
                      <a:cubicBezTo>
                        <a:pt x="1301" y="1978"/>
                        <a:pt x="1302" y="1976"/>
                        <a:pt x="1304" y="1974"/>
                      </a:cubicBezTo>
                      <a:cubicBezTo>
                        <a:pt x="1368" y="2038"/>
                        <a:pt x="1439" y="2090"/>
                        <a:pt x="1497" y="2125"/>
                      </a:cubicBezTo>
                      <a:lnTo>
                        <a:pt x="1497" y="2125"/>
                      </a:lnTo>
                      <a:lnTo>
                        <a:pt x="1497" y="2125"/>
                      </a:lnTo>
                      <a:cubicBezTo>
                        <a:pt x="1514" y="2135"/>
                        <a:pt x="1538" y="2148"/>
                        <a:pt x="1562" y="2158"/>
                      </a:cubicBezTo>
                      <a:cubicBezTo>
                        <a:pt x="1587" y="2168"/>
                        <a:pt x="1611" y="2175"/>
                        <a:pt x="1632" y="2174"/>
                      </a:cubicBezTo>
                      <a:cubicBezTo>
                        <a:pt x="1706" y="2174"/>
                        <a:pt x="1811" y="2166"/>
                        <a:pt x="1883" y="2101"/>
                      </a:cubicBezTo>
                      <a:cubicBezTo>
                        <a:pt x="1943" y="2046"/>
                        <a:pt x="2008" y="1998"/>
                        <a:pt x="2058" y="1952"/>
                      </a:cubicBezTo>
                      <a:cubicBezTo>
                        <a:pt x="2081" y="1930"/>
                        <a:pt x="2101" y="1909"/>
                        <a:pt x="2115" y="1886"/>
                      </a:cubicBezTo>
                      <a:cubicBezTo>
                        <a:pt x="2114" y="1912"/>
                        <a:pt x="2113" y="1938"/>
                        <a:pt x="2112" y="1964"/>
                      </a:cubicBezTo>
                      <a:cubicBezTo>
                        <a:pt x="2106" y="2066"/>
                        <a:pt x="2061" y="2168"/>
                        <a:pt x="2026" y="2243"/>
                      </a:cubicBezTo>
                      <a:cubicBezTo>
                        <a:pt x="2009" y="2281"/>
                        <a:pt x="1994" y="2312"/>
                        <a:pt x="1987" y="2334"/>
                      </a:cubicBezTo>
                      <a:cubicBezTo>
                        <a:pt x="1984" y="2345"/>
                        <a:pt x="1981" y="2354"/>
                        <a:pt x="1986" y="2364"/>
                      </a:cubicBezTo>
                      <a:cubicBezTo>
                        <a:pt x="1988" y="2369"/>
                        <a:pt x="1993" y="2373"/>
                        <a:pt x="1998" y="2375"/>
                      </a:cubicBezTo>
                      <a:cubicBezTo>
                        <a:pt x="2004" y="2376"/>
                        <a:pt x="2009" y="2376"/>
                        <a:pt x="2014" y="2375"/>
                      </a:cubicBezTo>
                      <a:cubicBezTo>
                        <a:pt x="2016" y="2374"/>
                        <a:pt x="2020" y="2374"/>
                        <a:pt x="2023" y="2373"/>
                      </a:cubicBezTo>
                      <a:cubicBezTo>
                        <a:pt x="2022" y="2375"/>
                        <a:pt x="2021" y="2376"/>
                        <a:pt x="2021" y="2377"/>
                      </a:cubicBezTo>
                      <a:lnTo>
                        <a:pt x="2021" y="2377"/>
                      </a:lnTo>
                      <a:cubicBezTo>
                        <a:pt x="1945" y="2626"/>
                        <a:pt x="1872" y="2758"/>
                        <a:pt x="1756" y="2930"/>
                      </a:cubicBezTo>
                      <a:lnTo>
                        <a:pt x="1755" y="2931"/>
                      </a:lnTo>
                      <a:lnTo>
                        <a:pt x="1755" y="2931"/>
                      </a:lnTo>
                      <a:cubicBezTo>
                        <a:pt x="1750" y="2941"/>
                        <a:pt x="1753" y="2952"/>
                        <a:pt x="1759" y="2960"/>
                      </a:cubicBezTo>
                      <a:cubicBezTo>
                        <a:pt x="1765" y="2968"/>
                        <a:pt x="1773" y="2973"/>
                        <a:pt x="1783" y="2979"/>
                      </a:cubicBezTo>
                      <a:cubicBezTo>
                        <a:pt x="1804" y="2990"/>
                        <a:pt x="1832" y="2999"/>
                        <a:pt x="1861" y="3005"/>
                      </a:cubicBezTo>
                      <a:cubicBezTo>
                        <a:pt x="1876" y="3009"/>
                        <a:pt x="1891" y="3011"/>
                        <a:pt x="1905" y="3013"/>
                      </a:cubicBezTo>
                      <a:cubicBezTo>
                        <a:pt x="1898" y="3002"/>
                        <a:pt x="1891" y="2990"/>
                        <a:pt x="1886" y="2977"/>
                      </a:cubicBezTo>
                      <a:cubicBezTo>
                        <a:pt x="1862" y="2920"/>
                        <a:pt x="1865" y="2847"/>
                        <a:pt x="1907" y="2759"/>
                      </a:cubicBezTo>
                      <a:lnTo>
                        <a:pt x="1908" y="2758"/>
                      </a:lnTo>
                      <a:lnTo>
                        <a:pt x="1908" y="2757"/>
                      </a:lnTo>
                      <a:cubicBezTo>
                        <a:pt x="1951" y="2682"/>
                        <a:pt x="2017" y="2648"/>
                        <a:pt x="2081" y="2645"/>
                      </a:cubicBezTo>
                      <a:cubicBezTo>
                        <a:pt x="2081" y="2641"/>
                        <a:pt x="2082" y="2636"/>
                        <a:pt x="2082" y="2632"/>
                      </a:cubicBezTo>
                      <a:cubicBezTo>
                        <a:pt x="2085" y="2596"/>
                        <a:pt x="2101" y="2534"/>
                        <a:pt x="2115" y="2481"/>
                      </a:cubicBezTo>
                      <a:cubicBezTo>
                        <a:pt x="2122" y="2456"/>
                        <a:pt x="2128" y="2433"/>
                        <a:pt x="2132" y="2415"/>
                      </a:cubicBezTo>
                      <a:cubicBezTo>
                        <a:pt x="2134" y="2419"/>
                        <a:pt x="2137" y="2422"/>
                        <a:pt x="2139" y="2425"/>
                      </a:cubicBezTo>
                      <a:cubicBezTo>
                        <a:pt x="2147" y="2433"/>
                        <a:pt x="2159" y="2439"/>
                        <a:pt x="2171" y="2435"/>
                      </a:cubicBezTo>
                      <a:cubicBezTo>
                        <a:pt x="2191" y="2429"/>
                        <a:pt x="2205" y="2408"/>
                        <a:pt x="2217" y="2381"/>
                      </a:cubicBezTo>
                      <a:cubicBezTo>
                        <a:pt x="2230" y="2353"/>
                        <a:pt x="2241" y="2317"/>
                        <a:pt x="2251" y="2275"/>
                      </a:cubicBezTo>
                      <a:cubicBezTo>
                        <a:pt x="2268" y="2199"/>
                        <a:pt x="2282" y="2105"/>
                        <a:pt x="2293" y="2009"/>
                      </a:cubicBezTo>
                      <a:cubicBezTo>
                        <a:pt x="2298" y="2013"/>
                        <a:pt x="2302" y="2018"/>
                        <a:pt x="2306" y="2022"/>
                      </a:cubicBezTo>
                      <a:cubicBezTo>
                        <a:pt x="2366" y="2081"/>
                        <a:pt x="2437" y="2128"/>
                        <a:pt x="2518" y="2162"/>
                      </a:cubicBezTo>
                      <a:cubicBezTo>
                        <a:pt x="2519" y="2170"/>
                        <a:pt x="2522" y="2178"/>
                        <a:pt x="2524" y="2184"/>
                      </a:cubicBezTo>
                      <a:cubicBezTo>
                        <a:pt x="2525" y="2186"/>
                        <a:pt x="2526" y="2187"/>
                        <a:pt x="2526" y="2188"/>
                      </a:cubicBezTo>
                      <a:cubicBezTo>
                        <a:pt x="2528" y="2190"/>
                        <a:pt x="2529" y="2193"/>
                        <a:pt x="2531" y="2195"/>
                      </a:cubicBezTo>
                      <a:cubicBezTo>
                        <a:pt x="2532" y="2196"/>
                        <a:pt x="2533" y="2197"/>
                        <a:pt x="2534" y="2197"/>
                      </a:cubicBezTo>
                      <a:cubicBezTo>
                        <a:pt x="2535" y="2198"/>
                        <a:pt x="2536" y="2199"/>
                        <a:pt x="2537" y="2200"/>
                      </a:cubicBezTo>
                      <a:cubicBezTo>
                        <a:pt x="2539" y="2201"/>
                        <a:pt x="2542" y="2202"/>
                        <a:pt x="2545" y="2203"/>
                      </a:cubicBezTo>
                      <a:cubicBezTo>
                        <a:pt x="2547" y="2203"/>
                        <a:pt x="2548" y="2203"/>
                        <a:pt x="2550" y="2203"/>
                      </a:cubicBezTo>
                      <a:cubicBezTo>
                        <a:pt x="2556" y="2202"/>
                        <a:pt x="2560" y="2199"/>
                        <a:pt x="2562" y="2196"/>
                      </a:cubicBezTo>
                      <a:cubicBezTo>
                        <a:pt x="2564" y="2194"/>
                        <a:pt x="2565" y="2193"/>
                        <a:pt x="2566" y="2191"/>
                      </a:cubicBezTo>
                      <a:cubicBezTo>
                        <a:pt x="2567" y="2189"/>
                        <a:pt x="2568" y="2188"/>
                        <a:pt x="2570" y="2186"/>
                      </a:cubicBezTo>
                      <a:cubicBezTo>
                        <a:pt x="2570" y="2184"/>
                        <a:pt x="2571" y="2183"/>
                        <a:pt x="2572" y="2181"/>
                      </a:cubicBezTo>
                      <a:cubicBezTo>
                        <a:pt x="2574" y="2182"/>
                        <a:pt x="2577" y="2183"/>
                        <a:pt x="2579" y="2184"/>
                      </a:cubicBezTo>
                      <a:cubicBezTo>
                        <a:pt x="2573" y="2211"/>
                        <a:pt x="2567" y="2244"/>
                        <a:pt x="2561" y="2281"/>
                      </a:cubicBezTo>
                      <a:cubicBezTo>
                        <a:pt x="2547" y="2371"/>
                        <a:pt x="2536" y="2481"/>
                        <a:pt x="2536" y="2560"/>
                      </a:cubicBezTo>
                      <a:cubicBezTo>
                        <a:pt x="2536" y="2575"/>
                        <a:pt x="2532" y="2603"/>
                        <a:pt x="2526" y="2638"/>
                      </a:cubicBezTo>
                      <a:cubicBezTo>
                        <a:pt x="2582" y="2656"/>
                        <a:pt x="2628" y="2684"/>
                        <a:pt x="2665" y="2719"/>
                      </a:cubicBezTo>
                      <a:cubicBezTo>
                        <a:pt x="2668" y="2610"/>
                        <a:pt x="2672" y="2460"/>
                        <a:pt x="2668" y="2337"/>
                      </a:cubicBezTo>
                      <a:cubicBezTo>
                        <a:pt x="2667" y="2286"/>
                        <a:pt x="2664" y="2240"/>
                        <a:pt x="2659" y="2203"/>
                      </a:cubicBezTo>
                      <a:cubicBezTo>
                        <a:pt x="2807" y="2230"/>
                        <a:pt x="2983" y="2217"/>
                        <a:pt x="3189" y="2150"/>
                      </a:cubicBezTo>
                      <a:cubicBezTo>
                        <a:pt x="3254" y="2129"/>
                        <a:pt x="3310" y="2105"/>
                        <a:pt x="3360" y="2079"/>
                      </a:cubicBezTo>
                      <a:cubicBezTo>
                        <a:pt x="3365" y="2098"/>
                        <a:pt x="3370" y="2117"/>
                        <a:pt x="3376" y="2134"/>
                      </a:cubicBezTo>
                      <a:cubicBezTo>
                        <a:pt x="3391" y="2185"/>
                        <a:pt x="3406" y="2228"/>
                        <a:pt x="3420" y="2258"/>
                      </a:cubicBezTo>
                      <a:cubicBezTo>
                        <a:pt x="3427" y="2273"/>
                        <a:pt x="3434" y="2285"/>
                        <a:pt x="3440" y="2294"/>
                      </a:cubicBezTo>
                      <a:cubicBezTo>
                        <a:pt x="3443" y="2298"/>
                        <a:pt x="3446" y="2301"/>
                        <a:pt x="3449" y="2304"/>
                      </a:cubicBezTo>
                      <a:cubicBezTo>
                        <a:pt x="3453" y="2307"/>
                        <a:pt x="3457" y="2310"/>
                        <a:pt x="3463" y="2310"/>
                      </a:cubicBezTo>
                      <a:cubicBezTo>
                        <a:pt x="3474" y="2310"/>
                        <a:pt x="3484" y="2308"/>
                        <a:pt x="3491" y="2304"/>
                      </a:cubicBezTo>
                      <a:cubicBezTo>
                        <a:pt x="3490" y="2335"/>
                        <a:pt x="3492" y="2373"/>
                        <a:pt x="3496" y="2412"/>
                      </a:cubicBezTo>
                      <a:cubicBezTo>
                        <a:pt x="3504" y="2499"/>
                        <a:pt x="3520" y="2592"/>
                        <a:pt x="3529" y="2626"/>
                      </a:cubicBezTo>
                      <a:cubicBezTo>
                        <a:pt x="3530" y="2630"/>
                        <a:pt x="3531" y="2636"/>
                        <a:pt x="3533" y="2643"/>
                      </a:cubicBezTo>
                      <a:lnTo>
                        <a:pt x="3691" y="2645"/>
                      </a:lnTo>
                      <a:cubicBezTo>
                        <a:pt x="3680" y="2618"/>
                        <a:pt x="3669" y="2588"/>
                        <a:pt x="3658" y="2557"/>
                      </a:cubicBezTo>
                      <a:cubicBezTo>
                        <a:pt x="3632" y="2481"/>
                        <a:pt x="3621" y="2399"/>
                        <a:pt x="3607" y="2335"/>
                      </a:cubicBezTo>
                      <a:cubicBezTo>
                        <a:pt x="3603" y="2319"/>
                        <a:pt x="3599" y="2305"/>
                        <a:pt x="3595" y="2292"/>
                      </a:cubicBezTo>
                      <a:cubicBezTo>
                        <a:pt x="3599" y="2292"/>
                        <a:pt x="3604" y="2291"/>
                        <a:pt x="3608" y="2288"/>
                      </a:cubicBezTo>
                      <a:cubicBezTo>
                        <a:pt x="3615" y="2284"/>
                        <a:pt x="3616" y="2279"/>
                        <a:pt x="3617" y="2273"/>
                      </a:cubicBezTo>
                      <a:cubicBezTo>
                        <a:pt x="3618" y="2268"/>
                        <a:pt x="3618" y="2262"/>
                        <a:pt x="3618" y="2255"/>
                      </a:cubicBezTo>
                      <a:cubicBezTo>
                        <a:pt x="3618" y="2242"/>
                        <a:pt x="3616" y="2223"/>
                        <a:pt x="3612" y="2202"/>
                      </a:cubicBezTo>
                      <a:cubicBezTo>
                        <a:pt x="3606" y="2160"/>
                        <a:pt x="3595" y="2104"/>
                        <a:pt x="3582" y="2047"/>
                      </a:cubicBezTo>
                      <a:cubicBezTo>
                        <a:pt x="3574" y="2010"/>
                        <a:pt x="3566" y="1974"/>
                        <a:pt x="3557" y="1939"/>
                      </a:cubicBezTo>
                      <a:cubicBezTo>
                        <a:pt x="3614" y="1885"/>
                        <a:pt x="3662" y="1827"/>
                        <a:pt x="3709" y="1765"/>
                      </a:cubicBezTo>
                      <a:cubicBezTo>
                        <a:pt x="3740" y="1724"/>
                        <a:pt x="3772" y="1681"/>
                        <a:pt x="3805" y="1638"/>
                      </a:cubicBezTo>
                      <a:cubicBezTo>
                        <a:pt x="3818" y="1673"/>
                        <a:pt x="3831" y="1708"/>
                        <a:pt x="3845" y="1743"/>
                      </a:cubicBezTo>
                      <a:cubicBezTo>
                        <a:pt x="3872" y="1811"/>
                        <a:pt x="3898" y="1876"/>
                        <a:pt x="3920" y="1922"/>
                      </a:cubicBezTo>
                      <a:cubicBezTo>
                        <a:pt x="3931" y="1945"/>
                        <a:pt x="3941" y="1963"/>
                        <a:pt x="3950" y="1975"/>
                      </a:cubicBezTo>
                      <a:cubicBezTo>
                        <a:pt x="3954" y="1981"/>
                        <a:pt x="3958" y="1986"/>
                        <a:pt x="3963" y="1989"/>
                      </a:cubicBezTo>
                      <a:cubicBezTo>
                        <a:pt x="3966" y="1991"/>
                        <a:pt x="3970" y="1993"/>
                        <a:pt x="3974" y="1992"/>
                      </a:cubicBezTo>
                      <a:cubicBezTo>
                        <a:pt x="3979" y="1992"/>
                        <a:pt x="3983" y="1989"/>
                        <a:pt x="3985" y="1986"/>
                      </a:cubicBezTo>
                      <a:cubicBezTo>
                        <a:pt x="3991" y="1978"/>
                        <a:pt x="3995" y="1970"/>
                        <a:pt x="3998" y="1962"/>
                      </a:cubicBezTo>
                      <a:cubicBezTo>
                        <a:pt x="3999" y="1972"/>
                        <a:pt x="4000" y="1983"/>
                        <a:pt x="4001" y="1995"/>
                      </a:cubicBezTo>
                      <a:cubicBezTo>
                        <a:pt x="4011" y="2073"/>
                        <a:pt x="4038" y="2179"/>
                        <a:pt x="4095" y="2293"/>
                      </a:cubicBezTo>
                      <a:cubicBezTo>
                        <a:pt x="4111" y="2325"/>
                        <a:pt x="4162" y="2429"/>
                        <a:pt x="4215" y="2522"/>
                      </a:cubicBezTo>
                      <a:cubicBezTo>
                        <a:pt x="4241" y="2568"/>
                        <a:pt x="4269" y="2612"/>
                        <a:pt x="4293" y="2643"/>
                      </a:cubicBezTo>
                      <a:cubicBezTo>
                        <a:pt x="4306" y="2658"/>
                        <a:pt x="4317" y="2671"/>
                        <a:pt x="4328" y="2679"/>
                      </a:cubicBezTo>
                      <a:cubicBezTo>
                        <a:pt x="4334" y="2683"/>
                        <a:pt x="4340" y="2686"/>
                        <a:pt x="4346" y="2688"/>
                      </a:cubicBezTo>
                      <a:cubicBezTo>
                        <a:pt x="4352" y="2690"/>
                        <a:pt x="4359" y="2690"/>
                        <a:pt x="4365" y="2687"/>
                      </a:cubicBezTo>
                      <a:cubicBezTo>
                        <a:pt x="4371" y="2684"/>
                        <a:pt x="4374" y="2678"/>
                        <a:pt x="4375" y="2674"/>
                      </a:cubicBezTo>
                      <a:cubicBezTo>
                        <a:pt x="4376" y="2669"/>
                        <a:pt x="4377" y="2664"/>
                        <a:pt x="4377" y="2659"/>
                      </a:cubicBezTo>
                      <a:cubicBezTo>
                        <a:pt x="4377" y="2657"/>
                        <a:pt x="4377" y="2656"/>
                        <a:pt x="4377" y="2655"/>
                      </a:cubicBezTo>
                      <a:cubicBezTo>
                        <a:pt x="4378" y="2657"/>
                        <a:pt x="4379" y="2659"/>
                        <a:pt x="4380" y="2661"/>
                      </a:cubicBezTo>
                      <a:cubicBezTo>
                        <a:pt x="4403" y="2699"/>
                        <a:pt x="4441" y="2745"/>
                        <a:pt x="4495" y="2794"/>
                      </a:cubicBezTo>
                      <a:cubicBezTo>
                        <a:pt x="4551" y="2846"/>
                        <a:pt x="4619" y="2860"/>
                        <a:pt x="4672" y="2857"/>
                      </a:cubicBezTo>
                      <a:cubicBezTo>
                        <a:pt x="4698" y="2855"/>
                        <a:pt x="4721" y="2849"/>
                        <a:pt x="4737" y="2840"/>
                      </a:cubicBezTo>
                      <a:cubicBezTo>
                        <a:pt x="4745" y="2836"/>
                        <a:pt x="4752" y="2831"/>
                        <a:pt x="4757" y="2825"/>
                      </a:cubicBezTo>
                      <a:cubicBezTo>
                        <a:pt x="4762" y="2819"/>
                        <a:pt x="4765" y="2811"/>
                        <a:pt x="4763" y="2802"/>
                      </a:cubicBezTo>
                      <a:lnTo>
                        <a:pt x="4762" y="2798"/>
                      </a:lnTo>
                      <a:lnTo>
                        <a:pt x="4758" y="2795"/>
                      </a:lnTo>
                      <a:cubicBezTo>
                        <a:pt x="4758" y="2795"/>
                        <a:pt x="4627" y="2724"/>
                        <a:pt x="4564" y="2687"/>
                      </a:cubicBezTo>
                      <a:cubicBezTo>
                        <a:pt x="4534" y="2670"/>
                        <a:pt x="4496" y="2633"/>
                        <a:pt x="4462" y="2603"/>
                      </a:cubicBezTo>
                      <a:cubicBezTo>
                        <a:pt x="4462" y="2603"/>
                        <a:pt x="4462" y="2603"/>
                        <a:pt x="4461" y="2603"/>
                      </a:cubicBezTo>
                      <a:cubicBezTo>
                        <a:pt x="4464" y="2603"/>
                        <a:pt x="4467" y="2603"/>
                        <a:pt x="4470" y="2601"/>
                      </a:cubicBezTo>
                      <a:cubicBezTo>
                        <a:pt x="4474" y="2599"/>
                        <a:pt x="4476" y="2594"/>
                        <a:pt x="4477" y="2591"/>
                      </a:cubicBezTo>
                      <a:cubicBezTo>
                        <a:pt x="4477" y="2588"/>
                        <a:pt x="4477" y="2586"/>
                        <a:pt x="4477" y="2584"/>
                      </a:cubicBezTo>
                      <a:cubicBezTo>
                        <a:pt x="4476" y="2580"/>
                        <a:pt x="4474" y="2575"/>
                        <a:pt x="4472" y="2570"/>
                      </a:cubicBezTo>
                      <a:cubicBezTo>
                        <a:pt x="4467" y="2560"/>
                        <a:pt x="4460" y="2547"/>
                        <a:pt x="4451" y="2532"/>
                      </a:cubicBezTo>
                      <a:cubicBezTo>
                        <a:pt x="4432" y="2501"/>
                        <a:pt x="4406" y="2460"/>
                        <a:pt x="4377" y="2417"/>
                      </a:cubicBezTo>
                      <a:cubicBezTo>
                        <a:pt x="4320" y="2332"/>
                        <a:pt x="4256" y="2239"/>
                        <a:pt x="4238" y="2208"/>
                      </a:cubicBezTo>
                      <a:cubicBezTo>
                        <a:pt x="4219" y="2176"/>
                        <a:pt x="4173" y="2087"/>
                        <a:pt x="4129" y="2007"/>
                      </a:cubicBezTo>
                      <a:cubicBezTo>
                        <a:pt x="4113" y="1978"/>
                        <a:pt x="4097" y="1950"/>
                        <a:pt x="4083" y="1926"/>
                      </a:cubicBezTo>
                      <a:cubicBezTo>
                        <a:pt x="4084" y="1926"/>
                        <a:pt x="4085" y="1927"/>
                        <a:pt x="4086" y="1928"/>
                      </a:cubicBezTo>
                      <a:cubicBezTo>
                        <a:pt x="4091" y="1930"/>
                        <a:pt x="4097" y="1931"/>
                        <a:pt x="4103" y="1929"/>
                      </a:cubicBezTo>
                      <a:cubicBezTo>
                        <a:pt x="4107" y="1928"/>
                        <a:pt x="4111" y="1924"/>
                        <a:pt x="4112" y="1921"/>
                      </a:cubicBezTo>
                      <a:cubicBezTo>
                        <a:pt x="4113" y="1918"/>
                        <a:pt x="4113" y="1916"/>
                        <a:pt x="4114" y="1913"/>
                      </a:cubicBezTo>
                      <a:cubicBezTo>
                        <a:pt x="4114" y="1908"/>
                        <a:pt x="4113" y="1903"/>
                        <a:pt x="4112" y="1897"/>
                      </a:cubicBezTo>
                      <a:cubicBezTo>
                        <a:pt x="4109" y="1884"/>
                        <a:pt x="4105" y="1867"/>
                        <a:pt x="4098" y="1846"/>
                      </a:cubicBezTo>
                      <a:cubicBezTo>
                        <a:pt x="4085" y="1806"/>
                        <a:pt x="4066" y="1752"/>
                        <a:pt x="4044" y="1695"/>
                      </a:cubicBezTo>
                      <a:cubicBezTo>
                        <a:pt x="4011" y="1609"/>
                        <a:pt x="3975" y="1522"/>
                        <a:pt x="3951" y="1467"/>
                      </a:cubicBezTo>
                      <a:cubicBezTo>
                        <a:pt x="4017" y="1400"/>
                        <a:pt x="4095" y="1332"/>
                        <a:pt x="4196" y="1266"/>
                      </a:cubicBezTo>
                      <a:cubicBezTo>
                        <a:pt x="4200" y="1263"/>
                        <a:pt x="4202" y="1259"/>
                        <a:pt x="4201" y="1255"/>
                      </a:cubicBezTo>
                      <a:cubicBezTo>
                        <a:pt x="4140" y="824"/>
                        <a:pt x="3971" y="534"/>
                        <a:pt x="3752" y="360"/>
                      </a:cubicBezTo>
                      <a:cubicBezTo>
                        <a:pt x="3560" y="209"/>
                        <a:pt x="3330" y="146"/>
                        <a:pt x="3102" y="156"/>
                      </a:cubicBezTo>
                      <a:cubicBezTo>
                        <a:pt x="3069" y="157"/>
                        <a:pt x="3036" y="160"/>
                        <a:pt x="3004" y="164"/>
                      </a:cubicBezTo>
                      <a:cubicBezTo>
                        <a:pt x="2876" y="181"/>
                        <a:pt x="2750" y="219"/>
                        <a:pt x="2633" y="276"/>
                      </a:cubicBezTo>
                      <a:lnTo>
                        <a:pt x="2633" y="273"/>
                      </a:lnTo>
                      <a:cubicBezTo>
                        <a:pt x="2634" y="252"/>
                        <a:pt x="2631" y="233"/>
                        <a:pt x="2623" y="218"/>
                      </a:cubicBezTo>
                      <a:cubicBezTo>
                        <a:pt x="2616" y="206"/>
                        <a:pt x="2606" y="195"/>
                        <a:pt x="2593" y="189"/>
                      </a:cubicBezTo>
                      <a:cubicBezTo>
                        <a:pt x="2599" y="178"/>
                        <a:pt x="2604" y="167"/>
                        <a:pt x="2608" y="156"/>
                      </a:cubicBezTo>
                      <a:cubicBezTo>
                        <a:pt x="2615" y="132"/>
                        <a:pt x="2616" y="107"/>
                        <a:pt x="2602" y="83"/>
                      </a:cubicBezTo>
                      <a:cubicBezTo>
                        <a:pt x="2589" y="58"/>
                        <a:pt x="2562" y="37"/>
                        <a:pt x="2518" y="17"/>
                      </a:cubicBezTo>
                      <a:cubicBezTo>
                        <a:pt x="2496" y="7"/>
                        <a:pt x="2476" y="2"/>
                        <a:pt x="2459" y="1"/>
                      </a:cubicBezTo>
                      <a:cubicBezTo>
                        <a:pt x="2457" y="1"/>
                        <a:pt x="2455" y="1"/>
                        <a:pt x="2453" y="1"/>
                      </a:cubicBezTo>
                      <a:lnTo>
                        <a:pt x="2453" y="0"/>
                      </a:lnTo>
                      <a:close/>
                      <a:moveTo>
                        <a:pt x="3111" y="177"/>
                      </a:moveTo>
                      <a:cubicBezTo>
                        <a:pt x="3112" y="181"/>
                        <a:pt x="3112" y="185"/>
                        <a:pt x="3111" y="189"/>
                      </a:cubicBezTo>
                      <a:cubicBezTo>
                        <a:pt x="3030" y="208"/>
                        <a:pt x="2976" y="209"/>
                        <a:pt x="2920" y="211"/>
                      </a:cubicBezTo>
                      <a:cubicBezTo>
                        <a:pt x="2930" y="205"/>
                        <a:pt x="2942" y="200"/>
                        <a:pt x="2953" y="194"/>
                      </a:cubicBezTo>
                      <a:cubicBezTo>
                        <a:pt x="2971" y="191"/>
                        <a:pt x="2989" y="188"/>
                        <a:pt x="3007" y="186"/>
                      </a:cubicBezTo>
                      <a:cubicBezTo>
                        <a:pt x="3039" y="182"/>
                        <a:pt x="3070" y="179"/>
                        <a:pt x="3102" y="178"/>
                      </a:cubicBezTo>
                      <a:cubicBezTo>
                        <a:pt x="3105" y="178"/>
                        <a:pt x="3108" y="178"/>
                        <a:pt x="3111" y="177"/>
                      </a:cubicBezTo>
                      <a:close/>
                      <a:moveTo>
                        <a:pt x="2756" y="248"/>
                      </a:moveTo>
                      <a:cubicBezTo>
                        <a:pt x="2749" y="268"/>
                        <a:pt x="2746" y="289"/>
                        <a:pt x="2760" y="310"/>
                      </a:cubicBezTo>
                      <a:cubicBezTo>
                        <a:pt x="2695" y="306"/>
                        <a:pt x="2666" y="300"/>
                        <a:pt x="2650" y="293"/>
                      </a:cubicBezTo>
                      <a:cubicBezTo>
                        <a:pt x="2684" y="276"/>
                        <a:pt x="2720" y="261"/>
                        <a:pt x="2756" y="248"/>
                      </a:cubicBezTo>
                      <a:close/>
                      <a:moveTo>
                        <a:pt x="3373" y="298"/>
                      </a:moveTo>
                      <a:cubicBezTo>
                        <a:pt x="3472" y="299"/>
                        <a:pt x="3567" y="312"/>
                        <a:pt x="3655" y="351"/>
                      </a:cubicBezTo>
                      <a:cubicBezTo>
                        <a:pt x="3771" y="487"/>
                        <a:pt x="3604" y="563"/>
                        <a:pt x="3534" y="660"/>
                      </a:cubicBezTo>
                      <a:lnTo>
                        <a:pt x="3444" y="739"/>
                      </a:lnTo>
                      <a:cubicBezTo>
                        <a:pt x="3413" y="716"/>
                        <a:pt x="3383" y="705"/>
                        <a:pt x="3355" y="704"/>
                      </a:cubicBezTo>
                      <a:cubicBezTo>
                        <a:pt x="3351" y="704"/>
                        <a:pt x="3347" y="704"/>
                        <a:pt x="3343" y="705"/>
                      </a:cubicBezTo>
                      <a:cubicBezTo>
                        <a:pt x="3332" y="705"/>
                        <a:pt x="3321" y="708"/>
                        <a:pt x="3311" y="712"/>
                      </a:cubicBezTo>
                      <a:cubicBezTo>
                        <a:pt x="3272" y="727"/>
                        <a:pt x="3240" y="759"/>
                        <a:pt x="3211" y="800"/>
                      </a:cubicBezTo>
                      <a:cubicBezTo>
                        <a:pt x="3196" y="790"/>
                        <a:pt x="3181" y="784"/>
                        <a:pt x="3167" y="783"/>
                      </a:cubicBezTo>
                      <a:cubicBezTo>
                        <a:pt x="3160" y="783"/>
                        <a:pt x="3152" y="784"/>
                        <a:pt x="3145" y="786"/>
                      </a:cubicBezTo>
                      <a:cubicBezTo>
                        <a:pt x="3116" y="794"/>
                        <a:pt x="3093" y="819"/>
                        <a:pt x="3071" y="851"/>
                      </a:cubicBezTo>
                      <a:cubicBezTo>
                        <a:pt x="3055" y="876"/>
                        <a:pt x="3039" y="905"/>
                        <a:pt x="3024" y="936"/>
                      </a:cubicBezTo>
                      <a:lnTo>
                        <a:pt x="3073" y="711"/>
                      </a:lnTo>
                      <a:cubicBezTo>
                        <a:pt x="2984" y="613"/>
                        <a:pt x="2849" y="516"/>
                        <a:pt x="2878" y="418"/>
                      </a:cubicBezTo>
                      <a:cubicBezTo>
                        <a:pt x="3018" y="505"/>
                        <a:pt x="3149" y="639"/>
                        <a:pt x="3321" y="558"/>
                      </a:cubicBezTo>
                      <a:cubicBezTo>
                        <a:pt x="3570" y="349"/>
                        <a:pt x="3171" y="393"/>
                        <a:pt x="3073" y="319"/>
                      </a:cubicBezTo>
                      <a:cubicBezTo>
                        <a:pt x="3173" y="310"/>
                        <a:pt x="3275" y="298"/>
                        <a:pt x="3373" y="298"/>
                      </a:cubicBezTo>
                      <a:close/>
                      <a:moveTo>
                        <a:pt x="2517" y="367"/>
                      </a:moveTo>
                      <a:lnTo>
                        <a:pt x="2538" y="402"/>
                      </a:lnTo>
                      <a:lnTo>
                        <a:pt x="2509" y="428"/>
                      </a:lnTo>
                      <a:cubicBezTo>
                        <a:pt x="2495" y="443"/>
                        <a:pt x="2470" y="433"/>
                        <a:pt x="2444" y="419"/>
                      </a:cubicBezTo>
                      <a:cubicBezTo>
                        <a:pt x="2468" y="401"/>
                        <a:pt x="2492" y="384"/>
                        <a:pt x="2517" y="367"/>
                      </a:cubicBezTo>
                      <a:close/>
                      <a:moveTo>
                        <a:pt x="1858" y="398"/>
                      </a:moveTo>
                      <a:cubicBezTo>
                        <a:pt x="1860" y="421"/>
                        <a:pt x="1863" y="440"/>
                        <a:pt x="1866" y="464"/>
                      </a:cubicBezTo>
                      <a:cubicBezTo>
                        <a:pt x="1880" y="588"/>
                        <a:pt x="1892" y="684"/>
                        <a:pt x="1895" y="710"/>
                      </a:cubicBezTo>
                      <a:cubicBezTo>
                        <a:pt x="1900" y="712"/>
                        <a:pt x="1905" y="714"/>
                        <a:pt x="1910" y="717"/>
                      </a:cubicBezTo>
                      <a:cubicBezTo>
                        <a:pt x="1913" y="720"/>
                        <a:pt x="1915" y="722"/>
                        <a:pt x="1917" y="725"/>
                      </a:cubicBezTo>
                      <a:cubicBezTo>
                        <a:pt x="1917" y="725"/>
                        <a:pt x="1918" y="726"/>
                        <a:pt x="1919" y="726"/>
                      </a:cubicBezTo>
                      <a:lnTo>
                        <a:pt x="1919" y="726"/>
                      </a:lnTo>
                      <a:lnTo>
                        <a:pt x="1997" y="798"/>
                      </a:lnTo>
                      <a:cubicBezTo>
                        <a:pt x="1998" y="799"/>
                        <a:pt x="1998" y="800"/>
                        <a:pt x="1999" y="800"/>
                      </a:cubicBezTo>
                      <a:lnTo>
                        <a:pt x="1999" y="800"/>
                      </a:lnTo>
                      <a:lnTo>
                        <a:pt x="2075" y="892"/>
                      </a:lnTo>
                      <a:lnTo>
                        <a:pt x="2075" y="892"/>
                      </a:lnTo>
                      <a:cubicBezTo>
                        <a:pt x="2076" y="893"/>
                        <a:pt x="2077" y="894"/>
                        <a:pt x="2078" y="895"/>
                      </a:cubicBezTo>
                      <a:cubicBezTo>
                        <a:pt x="2105" y="944"/>
                        <a:pt x="2125" y="993"/>
                        <a:pt x="2141" y="1042"/>
                      </a:cubicBezTo>
                      <a:cubicBezTo>
                        <a:pt x="2124" y="1024"/>
                        <a:pt x="2109" y="1004"/>
                        <a:pt x="2096" y="984"/>
                      </a:cubicBezTo>
                      <a:cubicBezTo>
                        <a:pt x="2094" y="980"/>
                        <a:pt x="2093" y="976"/>
                        <a:pt x="2091" y="972"/>
                      </a:cubicBezTo>
                      <a:cubicBezTo>
                        <a:pt x="2093" y="976"/>
                        <a:pt x="2094" y="980"/>
                        <a:pt x="2096" y="984"/>
                      </a:cubicBezTo>
                      <a:cubicBezTo>
                        <a:pt x="2082" y="963"/>
                        <a:pt x="2069" y="940"/>
                        <a:pt x="2057" y="918"/>
                      </a:cubicBezTo>
                      <a:cubicBezTo>
                        <a:pt x="2048" y="903"/>
                        <a:pt x="2040" y="888"/>
                        <a:pt x="2031" y="873"/>
                      </a:cubicBezTo>
                      <a:lnTo>
                        <a:pt x="2031" y="873"/>
                      </a:lnTo>
                      <a:cubicBezTo>
                        <a:pt x="2003" y="827"/>
                        <a:pt x="1969" y="782"/>
                        <a:pt x="1914" y="743"/>
                      </a:cubicBezTo>
                      <a:cubicBezTo>
                        <a:pt x="1913" y="737"/>
                        <a:pt x="1909" y="731"/>
                        <a:pt x="1903" y="726"/>
                      </a:cubicBezTo>
                      <a:cubicBezTo>
                        <a:pt x="1898" y="722"/>
                        <a:pt x="1892" y="720"/>
                        <a:pt x="1886" y="720"/>
                      </a:cubicBezTo>
                      <a:cubicBezTo>
                        <a:pt x="1880" y="719"/>
                        <a:pt x="1874" y="720"/>
                        <a:pt x="1869" y="721"/>
                      </a:cubicBezTo>
                      <a:cubicBezTo>
                        <a:pt x="1859" y="724"/>
                        <a:pt x="1849" y="728"/>
                        <a:pt x="1844" y="729"/>
                      </a:cubicBezTo>
                      <a:cubicBezTo>
                        <a:pt x="1831" y="732"/>
                        <a:pt x="1824" y="744"/>
                        <a:pt x="1822" y="756"/>
                      </a:cubicBezTo>
                      <a:cubicBezTo>
                        <a:pt x="1821" y="760"/>
                        <a:pt x="1821" y="764"/>
                        <a:pt x="1822" y="768"/>
                      </a:cubicBezTo>
                      <a:cubicBezTo>
                        <a:pt x="1809" y="769"/>
                        <a:pt x="1797" y="770"/>
                        <a:pt x="1787" y="773"/>
                      </a:cubicBezTo>
                      <a:cubicBezTo>
                        <a:pt x="1777" y="775"/>
                        <a:pt x="1771" y="782"/>
                        <a:pt x="1764" y="790"/>
                      </a:cubicBezTo>
                      <a:cubicBezTo>
                        <a:pt x="1756" y="799"/>
                        <a:pt x="1749" y="810"/>
                        <a:pt x="1741" y="823"/>
                      </a:cubicBezTo>
                      <a:cubicBezTo>
                        <a:pt x="1725" y="848"/>
                        <a:pt x="1708" y="881"/>
                        <a:pt x="1692" y="915"/>
                      </a:cubicBezTo>
                      <a:cubicBezTo>
                        <a:pt x="1677" y="949"/>
                        <a:pt x="1663" y="984"/>
                        <a:pt x="1655" y="1012"/>
                      </a:cubicBezTo>
                      <a:cubicBezTo>
                        <a:pt x="1650" y="1026"/>
                        <a:pt x="1647" y="1039"/>
                        <a:pt x="1645" y="1050"/>
                      </a:cubicBezTo>
                      <a:cubicBezTo>
                        <a:pt x="1644" y="1058"/>
                        <a:pt x="1643" y="1064"/>
                        <a:pt x="1644" y="1070"/>
                      </a:cubicBezTo>
                      <a:cubicBezTo>
                        <a:pt x="1639" y="1067"/>
                        <a:pt x="1634" y="1064"/>
                        <a:pt x="1627" y="1060"/>
                      </a:cubicBezTo>
                      <a:cubicBezTo>
                        <a:pt x="1609" y="1051"/>
                        <a:pt x="1597" y="1048"/>
                        <a:pt x="1588" y="1046"/>
                      </a:cubicBezTo>
                      <a:cubicBezTo>
                        <a:pt x="1584" y="1046"/>
                        <a:pt x="1581" y="1045"/>
                        <a:pt x="1578" y="1046"/>
                      </a:cubicBezTo>
                      <a:lnTo>
                        <a:pt x="1578" y="1046"/>
                      </a:lnTo>
                      <a:cubicBezTo>
                        <a:pt x="1576" y="1046"/>
                        <a:pt x="1573" y="1046"/>
                        <a:pt x="1573" y="1046"/>
                      </a:cubicBezTo>
                      <a:lnTo>
                        <a:pt x="1561" y="1050"/>
                      </a:lnTo>
                      <a:lnTo>
                        <a:pt x="1567" y="1062"/>
                      </a:lnTo>
                      <a:cubicBezTo>
                        <a:pt x="1567" y="1062"/>
                        <a:pt x="1573" y="1074"/>
                        <a:pt x="1578" y="1087"/>
                      </a:cubicBezTo>
                      <a:cubicBezTo>
                        <a:pt x="1581" y="1094"/>
                        <a:pt x="1583" y="1101"/>
                        <a:pt x="1584" y="1105"/>
                      </a:cubicBezTo>
                      <a:cubicBezTo>
                        <a:pt x="1584" y="1106"/>
                        <a:pt x="1584" y="1106"/>
                        <a:pt x="1584" y="1107"/>
                      </a:cubicBezTo>
                      <a:cubicBezTo>
                        <a:pt x="1549" y="1118"/>
                        <a:pt x="1513" y="1132"/>
                        <a:pt x="1483" y="1150"/>
                      </a:cubicBezTo>
                      <a:cubicBezTo>
                        <a:pt x="1486" y="1141"/>
                        <a:pt x="1489" y="1134"/>
                        <a:pt x="1490" y="1129"/>
                      </a:cubicBezTo>
                      <a:cubicBezTo>
                        <a:pt x="1493" y="1119"/>
                        <a:pt x="1493" y="1108"/>
                        <a:pt x="1492" y="1098"/>
                      </a:cubicBezTo>
                      <a:cubicBezTo>
                        <a:pt x="1490" y="1091"/>
                        <a:pt x="1488" y="1084"/>
                        <a:pt x="1485" y="1078"/>
                      </a:cubicBezTo>
                      <a:cubicBezTo>
                        <a:pt x="1497" y="1075"/>
                        <a:pt x="1508" y="1067"/>
                        <a:pt x="1519" y="1058"/>
                      </a:cubicBezTo>
                      <a:cubicBezTo>
                        <a:pt x="1543" y="1037"/>
                        <a:pt x="1565" y="1004"/>
                        <a:pt x="1585" y="966"/>
                      </a:cubicBezTo>
                      <a:cubicBezTo>
                        <a:pt x="1589" y="972"/>
                        <a:pt x="1593" y="979"/>
                        <a:pt x="1596" y="984"/>
                      </a:cubicBezTo>
                      <a:cubicBezTo>
                        <a:pt x="1603" y="996"/>
                        <a:pt x="1624" y="1034"/>
                        <a:pt x="1629" y="1041"/>
                      </a:cubicBezTo>
                      <a:cubicBezTo>
                        <a:pt x="1631" y="1044"/>
                        <a:pt x="1633" y="1046"/>
                        <a:pt x="1634" y="1048"/>
                      </a:cubicBezTo>
                      <a:cubicBezTo>
                        <a:pt x="1636" y="1036"/>
                        <a:pt x="1640" y="1023"/>
                        <a:pt x="1644" y="1009"/>
                      </a:cubicBezTo>
                      <a:cubicBezTo>
                        <a:pt x="1653" y="980"/>
                        <a:pt x="1667" y="945"/>
                        <a:pt x="1682" y="911"/>
                      </a:cubicBezTo>
                      <a:cubicBezTo>
                        <a:pt x="1698" y="876"/>
                        <a:pt x="1715" y="843"/>
                        <a:pt x="1731" y="817"/>
                      </a:cubicBezTo>
                      <a:cubicBezTo>
                        <a:pt x="1734" y="813"/>
                        <a:pt x="1737" y="809"/>
                        <a:pt x="1739" y="805"/>
                      </a:cubicBezTo>
                      <a:cubicBezTo>
                        <a:pt x="1737" y="801"/>
                        <a:pt x="1734" y="796"/>
                        <a:pt x="1731" y="791"/>
                      </a:cubicBezTo>
                      <a:cubicBezTo>
                        <a:pt x="1721" y="774"/>
                        <a:pt x="1707" y="753"/>
                        <a:pt x="1693" y="732"/>
                      </a:cubicBezTo>
                      <a:cubicBezTo>
                        <a:pt x="1698" y="723"/>
                        <a:pt x="1702" y="715"/>
                        <a:pt x="1705" y="709"/>
                      </a:cubicBezTo>
                      <a:cubicBezTo>
                        <a:pt x="1733" y="662"/>
                        <a:pt x="1774" y="583"/>
                        <a:pt x="1807" y="516"/>
                      </a:cubicBezTo>
                      <a:cubicBezTo>
                        <a:pt x="1823" y="482"/>
                        <a:pt x="1838" y="451"/>
                        <a:pt x="1847" y="428"/>
                      </a:cubicBezTo>
                      <a:cubicBezTo>
                        <a:pt x="1852" y="416"/>
                        <a:pt x="1855" y="407"/>
                        <a:pt x="1857" y="399"/>
                      </a:cubicBezTo>
                      <a:cubicBezTo>
                        <a:pt x="1857" y="399"/>
                        <a:pt x="1858" y="398"/>
                        <a:pt x="1858" y="398"/>
                      </a:cubicBezTo>
                      <a:close/>
                      <a:moveTo>
                        <a:pt x="2397" y="457"/>
                      </a:moveTo>
                      <a:cubicBezTo>
                        <a:pt x="2431" y="474"/>
                        <a:pt x="2465" y="511"/>
                        <a:pt x="2420" y="539"/>
                      </a:cubicBezTo>
                      <a:cubicBezTo>
                        <a:pt x="2392" y="556"/>
                        <a:pt x="2290" y="605"/>
                        <a:pt x="2233" y="630"/>
                      </a:cubicBezTo>
                      <a:cubicBezTo>
                        <a:pt x="2281" y="567"/>
                        <a:pt x="2336" y="509"/>
                        <a:pt x="2397" y="457"/>
                      </a:cubicBezTo>
                      <a:close/>
                      <a:moveTo>
                        <a:pt x="2703" y="552"/>
                      </a:moveTo>
                      <a:cubicBezTo>
                        <a:pt x="2795" y="566"/>
                        <a:pt x="2882" y="695"/>
                        <a:pt x="2764" y="832"/>
                      </a:cubicBezTo>
                      <a:cubicBezTo>
                        <a:pt x="2867" y="989"/>
                        <a:pt x="2755" y="1154"/>
                        <a:pt x="2636" y="1377"/>
                      </a:cubicBezTo>
                      <a:lnTo>
                        <a:pt x="2634" y="1367"/>
                      </a:lnTo>
                      <a:cubicBezTo>
                        <a:pt x="2633" y="1360"/>
                        <a:pt x="2631" y="1353"/>
                        <a:pt x="2630" y="1346"/>
                      </a:cubicBezTo>
                      <a:cubicBezTo>
                        <a:pt x="2626" y="1328"/>
                        <a:pt x="2623" y="1311"/>
                        <a:pt x="2619" y="1295"/>
                      </a:cubicBezTo>
                      <a:cubicBezTo>
                        <a:pt x="2624" y="1301"/>
                        <a:pt x="2632" y="1303"/>
                        <a:pt x="2638" y="1302"/>
                      </a:cubicBezTo>
                      <a:cubicBezTo>
                        <a:pt x="2645" y="1302"/>
                        <a:pt x="2651" y="1299"/>
                        <a:pt x="2656" y="1295"/>
                      </a:cubicBezTo>
                      <a:cubicBezTo>
                        <a:pt x="2667" y="1288"/>
                        <a:pt x="2677" y="1276"/>
                        <a:pt x="2682" y="1263"/>
                      </a:cubicBezTo>
                      <a:cubicBezTo>
                        <a:pt x="2686" y="1252"/>
                        <a:pt x="2683" y="1241"/>
                        <a:pt x="2680" y="1227"/>
                      </a:cubicBezTo>
                      <a:cubicBezTo>
                        <a:pt x="2678" y="1214"/>
                        <a:pt x="2673" y="1198"/>
                        <a:pt x="2669" y="1181"/>
                      </a:cubicBezTo>
                      <a:cubicBezTo>
                        <a:pt x="2662" y="1154"/>
                        <a:pt x="2655" y="1125"/>
                        <a:pt x="2655" y="1108"/>
                      </a:cubicBezTo>
                      <a:cubicBezTo>
                        <a:pt x="2657" y="1101"/>
                        <a:pt x="2660" y="1093"/>
                        <a:pt x="2662" y="1087"/>
                      </a:cubicBezTo>
                      <a:cubicBezTo>
                        <a:pt x="2670" y="1063"/>
                        <a:pt x="2677" y="1043"/>
                        <a:pt x="2683" y="1029"/>
                      </a:cubicBezTo>
                      <a:cubicBezTo>
                        <a:pt x="2685" y="1021"/>
                        <a:pt x="2688" y="1016"/>
                        <a:pt x="2689" y="1011"/>
                      </a:cubicBezTo>
                      <a:cubicBezTo>
                        <a:pt x="2691" y="1007"/>
                        <a:pt x="2693" y="1004"/>
                        <a:pt x="2692" y="1005"/>
                      </a:cubicBezTo>
                      <a:cubicBezTo>
                        <a:pt x="2695" y="1000"/>
                        <a:pt x="2695" y="995"/>
                        <a:pt x="2695" y="990"/>
                      </a:cubicBezTo>
                      <a:cubicBezTo>
                        <a:pt x="2696" y="984"/>
                        <a:pt x="2695" y="978"/>
                        <a:pt x="2694" y="971"/>
                      </a:cubicBezTo>
                      <a:cubicBezTo>
                        <a:pt x="2691" y="957"/>
                        <a:pt x="2686" y="941"/>
                        <a:pt x="2678" y="925"/>
                      </a:cubicBezTo>
                      <a:cubicBezTo>
                        <a:pt x="2662" y="893"/>
                        <a:pt x="2632" y="861"/>
                        <a:pt x="2585" y="858"/>
                      </a:cubicBezTo>
                      <a:cubicBezTo>
                        <a:pt x="2580" y="857"/>
                        <a:pt x="2576" y="858"/>
                        <a:pt x="2572" y="859"/>
                      </a:cubicBezTo>
                      <a:lnTo>
                        <a:pt x="2531" y="797"/>
                      </a:lnTo>
                      <a:cubicBezTo>
                        <a:pt x="2459" y="661"/>
                        <a:pt x="2547" y="608"/>
                        <a:pt x="2601" y="561"/>
                      </a:cubicBezTo>
                      <a:cubicBezTo>
                        <a:pt x="2599" y="634"/>
                        <a:pt x="2584" y="706"/>
                        <a:pt x="2681" y="778"/>
                      </a:cubicBezTo>
                      <a:cubicBezTo>
                        <a:pt x="2791" y="733"/>
                        <a:pt x="2699" y="633"/>
                        <a:pt x="2703" y="552"/>
                      </a:cubicBezTo>
                      <a:close/>
                      <a:moveTo>
                        <a:pt x="3901" y="555"/>
                      </a:moveTo>
                      <a:cubicBezTo>
                        <a:pt x="3907" y="558"/>
                        <a:pt x="3912" y="561"/>
                        <a:pt x="3918" y="564"/>
                      </a:cubicBezTo>
                      <a:cubicBezTo>
                        <a:pt x="3974" y="639"/>
                        <a:pt x="4024" y="726"/>
                        <a:pt x="4065" y="826"/>
                      </a:cubicBezTo>
                      <a:cubicBezTo>
                        <a:pt x="3917" y="861"/>
                        <a:pt x="3768" y="896"/>
                        <a:pt x="3719" y="807"/>
                      </a:cubicBezTo>
                      <a:cubicBezTo>
                        <a:pt x="3780" y="724"/>
                        <a:pt x="3894" y="746"/>
                        <a:pt x="3901" y="555"/>
                      </a:cubicBezTo>
                      <a:close/>
                      <a:moveTo>
                        <a:pt x="2404" y="884"/>
                      </a:moveTo>
                      <a:cubicBezTo>
                        <a:pt x="2425" y="884"/>
                        <a:pt x="2436" y="903"/>
                        <a:pt x="2452" y="913"/>
                      </a:cubicBezTo>
                      <a:cubicBezTo>
                        <a:pt x="2448" y="916"/>
                        <a:pt x="2444" y="918"/>
                        <a:pt x="2441" y="921"/>
                      </a:cubicBezTo>
                      <a:cubicBezTo>
                        <a:pt x="2434" y="927"/>
                        <a:pt x="2428" y="932"/>
                        <a:pt x="2424" y="939"/>
                      </a:cubicBezTo>
                      <a:cubicBezTo>
                        <a:pt x="2420" y="945"/>
                        <a:pt x="2417" y="953"/>
                        <a:pt x="2418" y="961"/>
                      </a:cubicBezTo>
                      <a:cubicBezTo>
                        <a:pt x="2419" y="963"/>
                        <a:pt x="2419" y="971"/>
                        <a:pt x="2418" y="982"/>
                      </a:cubicBezTo>
                      <a:cubicBezTo>
                        <a:pt x="2417" y="991"/>
                        <a:pt x="2416" y="1003"/>
                        <a:pt x="2415" y="1015"/>
                      </a:cubicBezTo>
                      <a:cubicBezTo>
                        <a:pt x="2381" y="980"/>
                        <a:pt x="2359" y="936"/>
                        <a:pt x="2362" y="902"/>
                      </a:cubicBezTo>
                      <a:cubicBezTo>
                        <a:pt x="2380" y="889"/>
                        <a:pt x="2393" y="884"/>
                        <a:pt x="2404" y="884"/>
                      </a:cubicBezTo>
                      <a:close/>
                      <a:moveTo>
                        <a:pt x="2058" y="905"/>
                      </a:moveTo>
                      <a:cubicBezTo>
                        <a:pt x="2058" y="906"/>
                        <a:pt x="2059" y="906"/>
                        <a:pt x="2059" y="907"/>
                      </a:cubicBezTo>
                      <a:cubicBezTo>
                        <a:pt x="2059" y="907"/>
                        <a:pt x="2059" y="906"/>
                        <a:pt x="2059" y="906"/>
                      </a:cubicBezTo>
                      <a:lnTo>
                        <a:pt x="2059" y="906"/>
                      </a:lnTo>
                      <a:lnTo>
                        <a:pt x="2058" y="905"/>
                      </a:lnTo>
                      <a:close/>
                      <a:moveTo>
                        <a:pt x="2059" y="907"/>
                      </a:moveTo>
                      <a:cubicBezTo>
                        <a:pt x="2070" y="927"/>
                        <a:pt x="2080" y="947"/>
                        <a:pt x="2089" y="967"/>
                      </a:cubicBezTo>
                      <a:cubicBezTo>
                        <a:pt x="2080" y="947"/>
                        <a:pt x="2070" y="927"/>
                        <a:pt x="2059" y="907"/>
                      </a:cubicBezTo>
                      <a:close/>
                      <a:moveTo>
                        <a:pt x="2289" y="1030"/>
                      </a:moveTo>
                      <a:cubicBezTo>
                        <a:pt x="2303" y="1106"/>
                        <a:pt x="2342" y="1158"/>
                        <a:pt x="2389" y="1202"/>
                      </a:cubicBezTo>
                      <a:cubicBezTo>
                        <a:pt x="2385" y="1225"/>
                        <a:pt x="2381" y="1247"/>
                        <a:pt x="2378" y="1267"/>
                      </a:cubicBezTo>
                      <a:cubicBezTo>
                        <a:pt x="2371" y="1303"/>
                        <a:pt x="2365" y="1331"/>
                        <a:pt x="2361" y="1341"/>
                      </a:cubicBezTo>
                      <a:cubicBezTo>
                        <a:pt x="2359" y="1348"/>
                        <a:pt x="2356" y="1360"/>
                        <a:pt x="2352" y="1377"/>
                      </a:cubicBezTo>
                      <a:cubicBezTo>
                        <a:pt x="2334" y="1366"/>
                        <a:pt x="2313" y="1358"/>
                        <a:pt x="2288" y="1354"/>
                      </a:cubicBezTo>
                      <a:cubicBezTo>
                        <a:pt x="2241" y="1257"/>
                        <a:pt x="2181" y="1097"/>
                        <a:pt x="2289" y="1030"/>
                      </a:cubicBezTo>
                      <a:close/>
                      <a:moveTo>
                        <a:pt x="2029" y="1122"/>
                      </a:moveTo>
                      <a:cubicBezTo>
                        <a:pt x="2029" y="1124"/>
                        <a:pt x="2029" y="1124"/>
                        <a:pt x="2030" y="1125"/>
                      </a:cubicBezTo>
                      <a:cubicBezTo>
                        <a:pt x="2034" y="1133"/>
                        <a:pt x="2039" y="1144"/>
                        <a:pt x="2044" y="1154"/>
                      </a:cubicBezTo>
                      <a:cubicBezTo>
                        <a:pt x="2044" y="1164"/>
                        <a:pt x="2045" y="1174"/>
                        <a:pt x="2045" y="1183"/>
                      </a:cubicBezTo>
                      <a:cubicBezTo>
                        <a:pt x="2046" y="1178"/>
                        <a:pt x="2049" y="1175"/>
                        <a:pt x="2053" y="1174"/>
                      </a:cubicBezTo>
                      <a:cubicBezTo>
                        <a:pt x="2058" y="1183"/>
                        <a:pt x="2063" y="1192"/>
                        <a:pt x="2068" y="1199"/>
                      </a:cubicBezTo>
                      <a:cubicBezTo>
                        <a:pt x="2070" y="1203"/>
                        <a:pt x="2072" y="1207"/>
                        <a:pt x="2074" y="1210"/>
                      </a:cubicBezTo>
                      <a:cubicBezTo>
                        <a:pt x="2073" y="1210"/>
                        <a:pt x="2071" y="1210"/>
                        <a:pt x="2069" y="1210"/>
                      </a:cubicBezTo>
                      <a:cubicBezTo>
                        <a:pt x="2066" y="1209"/>
                        <a:pt x="2063" y="1208"/>
                        <a:pt x="2060" y="1206"/>
                      </a:cubicBezTo>
                      <a:cubicBezTo>
                        <a:pt x="2059" y="1208"/>
                        <a:pt x="2058" y="1210"/>
                        <a:pt x="2056" y="1212"/>
                      </a:cubicBezTo>
                      <a:cubicBezTo>
                        <a:pt x="2052" y="1215"/>
                        <a:pt x="2047" y="1217"/>
                        <a:pt x="2042" y="1218"/>
                      </a:cubicBezTo>
                      <a:cubicBezTo>
                        <a:pt x="2043" y="1222"/>
                        <a:pt x="2043" y="1226"/>
                        <a:pt x="2041" y="1230"/>
                      </a:cubicBezTo>
                      <a:lnTo>
                        <a:pt x="2041" y="1230"/>
                      </a:lnTo>
                      <a:cubicBezTo>
                        <a:pt x="2041" y="1230"/>
                        <a:pt x="2041" y="1232"/>
                        <a:pt x="2040" y="1234"/>
                      </a:cubicBezTo>
                      <a:cubicBezTo>
                        <a:pt x="2040" y="1233"/>
                        <a:pt x="2040" y="1233"/>
                        <a:pt x="2039" y="1234"/>
                      </a:cubicBezTo>
                      <a:cubicBezTo>
                        <a:pt x="2037" y="1232"/>
                        <a:pt x="2034" y="1229"/>
                        <a:pt x="2031" y="1227"/>
                      </a:cubicBezTo>
                      <a:cubicBezTo>
                        <a:pt x="2031" y="1227"/>
                        <a:pt x="2031" y="1226"/>
                        <a:pt x="2031" y="1226"/>
                      </a:cubicBezTo>
                      <a:cubicBezTo>
                        <a:pt x="2032" y="1222"/>
                        <a:pt x="2032" y="1219"/>
                        <a:pt x="2031" y="1217"/>
                      </a:cubicBezTo>
                      <a:cubicBezTo>
                        <a:pt x="2031" y="1214"/>
                        <a:pt x="2031" y="1209"/>
                        <a:pt x="2031" y="1203"/>
                      </a:cubicBezTo>
                      <a:lnTo>
                        <a:pt x="2031" y="1197"/>
                      </a:lnTo>
                      <a:cubicBezTo>
                        <a:pt x="2031" y="1197"/>
                        <a:pt x="2031" y="1197"/>
                        <a:pt x="2031" y="1197"/>
                      </a:cubicBezTo>
                      <a:cubicBezTo>
                        <a:pt x="2032" y="1197"/>
                        <a:pt x="2033" y="1197"/>
                        <a:pt x="2033" y="1197"/>
                      </a:cubicBezTo>
                      <a:cubicBezTo>
                        <a:pt x="2032" y="1197"/>
                        <a:pt x="2032" y="1197"/>
                        <a:pt x="2031" y="1197"/>
                      </a:cubicBezTo>
                      <a:cubicBezTo>
                        <a:pt x="2031" y="1182"/>
                        <a:pt x="2031" y="1162"/>
                        <a:pt x="2030" y="1138"/>
                      </a:cubicBezTo>
                      <a:cubicBezTo>
                        <a:pt x="2029" y="1133"/>
                        <a:pt x="2029" y="1128"/>
                        <a:pt x="2029" y="1122"/>
                      </a:cubicBezTo>
                      <a:close/>
                      <a:moveTo>
                        <a:pt x="1637" y="1165"/>
                      </a:moveTo>
                      <a:cubicBezTo>
                        <a:pt x="1639" y="1165"/>
                        <a:pt x="1641" y="1165"/>
                        <a:pt x="1643" y="1165"/>
                      </a:cubicBezTo>
                      <a:cubicBezTo>
                        <a:pt x="1654" y="1166"/>
                        <a:pt x="1662" y="1167"/>
                        <a:pt x="1670" y="1169"/>
                      </a:cubicBezTo>
                      <a:cubicBezTo>
                        <a:pt x="1639" y="1175"/>
                        <a:pt x="1609" y="1206"/>
                        <a:pt x="1627" y="1238"/>
                      </a:cubicBezTo>
                      <a:cubicBezTo>
                        <a:pt x="1611" y="1239"/>
                        <a:pt x="1595" y="1238"/>
                        <a:pt x="1580" y="1234"/>
                      </a:cubicBezTo>
                      <a:cubicBezTo>
                        <a:pt x="1580" y="1234"/>
                        <a:pt x="1580" y="1234"/>
                        <a:pt x="1580" y="1234"/>
                      </a:cubicBezTo>
                      <a:cubicBezTo>
                        <a:pt x="1579" y="1232"/>
                        <a:pt x="1579" y="1229"/>
                        <a:pt x="1579" y="1226"/>
                      </a:cubicBezTo>
                      <a:cubicBezTo>
                        <a:pt x="1579" y="1218"/>
                        <a:pt x="1581" y="1208"/>
                        <a:pt x="1585" y="1199"/>
                      </a:cubicBezTo>
                      <a:cubicBezTo>
                        <a:pt x="1594" y="1181"/>
                        <a:pt x="1609" y="1165"/>
                        <a:pt x="1637" y="1165"/>
                      </a:cubicBezTo>
                      <a:close/>
                      <a:moveTo>
                        <a:pt x="1473" y="1180"/>
                      </a:moveTo>
                      <a:cubicBezTo>
                        <a:pt x="1474" y="1181"/>
                        <a:pt x="1474" y="1183"/>
                        <a:pt x="1474" y="1184"/>
                      </a:cubicBezTo>
                      <a:cubicBezTo>
                        <a:pt x="1475" y="1187"/>
                        <a:pt x="1475" y="1189"/>
                        <a:pt x="1475" y="1192"/>
                      </a:cubicBezTo>
                      <a:cubicBezTo>
                        <a:pt x="1451" y="1202"/>
                        <a:pt x="1434" y="1224"/>
                        <a:pt x="1428" y="1247"/>
                      </a:cubicBezTo>
                      <a:cubicBezTo>
                        <a:pt x="1426" y="1247"/>
                        <a:pt x="1420" y="1249"/>
                        <a:pt x="1412" y="1249"/>
                      </a:cubicBezTo>
                      <a:cubicBezTo>
                        <a:pt x="1406" y="1249"/>
                        <a:pt x="1399" y="1247"/>
                        <a:pt x="1394" y="1244"/>
                      </a:cubicBezTo>
                      <a:cubicBezTo>
                        <a:pt x="1399" y="1231"/>
                        <a:pt x="1411" y="1218"/>
                        <a:pt x="1425" y="1207"/>
                      </a:cubicBezTo>
                      <a:cubicBezTo>
                        <a:pt x="1441" y="1195"/>
                        <a:pt x="1459" y="1185"/>
                        <a:pt x="1473" y="1180"/>
                      </a:cubicBezTo>
                      <a:close/>
                      <a:moveTo>
                        <a:pt x="1659" y="1191"/>
                      </a:moveTo>
                      <a:cubicBezTo>
                        <a:pt x="1667" y="1191"/>
                        <a:pt x="1687" y="1215"/>
                        <a:pt x="1669" y="1219"/>
                      </a:cubicBezTo>
                      <a:cubicBezTo>
                        <a:pt x="1652" y="1223"/>
                        <a:pt x="1640" y="1201"/>
                        <a:pt x="1659" y="1191"/>
                      </a:cubicBezTo>
                      <a:close/>
                      <a:moveTo>
                        <a:pt x="2043" y="1193"/>
                      </a:moveTo>
                      <a:cubicBezTo>
                        <a:pt x="2042" y="1194"/>
                        <a:pt x="2042" y="1194"/>
                        <a:pt x="2041" y="1195"/>
                      </a:cubicBezTo>
                      <a:cubicBezTo>
                        <a:pt x="2041" y="1195"/>
                        <a:pt x="2042" y="1195"/>
                        <a:pt x="2042" y="1194"/>
                      </a:cubicBezTo>
                      <a:cubicBezTo>
                        <a:pt x="2043" y="1194"/>
                        <a:pt x="2043" y="1193"/>
                        <a:pt x="2043" y="1193"/>
                      </a:cubicBezTo>
                      <a:close/>
                      <a:moveTo>
                        <a:pt x="1486" y="1206"/>
                      </a:moveTo>
                      <a:cubicBezTo>
                        <a:pt x="1499" y="1206"/>
                        <a:pt x="1502" y="1223"/>
                        <a:pt x="1494" y="1225"/>
                      </a:cubicBezTo>
                      <a:cubicBezTo>
                        <a:pt x="1477" y="1229"/>
                        <a:pt x="1467" y="1210"/>
                        <a:pt x="1484" y="1206"/>
                      </a:cubicBezTo>
                      <a:cubicBezTo>
                        <a:pt x="1485" y="1206"/>
                        <a:pt x="1486" y="1206"/>
                        <a:pt x="1486" y="1206"/>
                      </a:cubicBezTo>
                      <a:close/>
                      <a:moveTo>
                        <a:pt x="1797" y="1271"/>
                      </a:moveTo>
                      <a:cubicBezTo>
                        <a:pt x="1802" y="1271"/>
                        <a:pt x="1811" y="1274"/>
                        <a:pt x="1821" y="1282"/>
                      </a:cubicBezTo>
                      <a:cubicBezTo>
                        <a:pt x="1831" y="1290"/>
                        <a:pt x="1843" y="1303"/>
                        <a:pt x="1852" y="1318"/>
                      </a:cubicBezTo>
                      <a:cubicBezTo>
                        <a:pt x="1844" y="1310"/>
                        <a:pt x="1835" y="1306"/>
                        <a:pt x="1828" y="1308"/>
                      </a:cubicBezTo>
                      <a:cubicBezTo>
                        <a:pt x="1785" y="1326"/>
                        <a:pt x="1794" y="1394"/>
                        <a:pt x="1821" y="1425"/>
                      </a:cubicBezTo>
                      <a:cubicBezTo>
                        <a:pt x="1808" y="1419"/>
                        <a:pt x="1794" y="1402"/>
                        <a:pt x="1785" y="1381"/>
                      </a:cubicBezTo>
                      <a:cubicBezTo>
                        <a:pt x="1775" y="1359"/>
                        <a:pt x="1770" y="1333"/>
                        <a:pt x="1772" y="1311"/>
                      </a:cubicBezTo>
                      <a:cubicBezTo>
                        <a:pt x="1774" y="1290"/>
                        <a:pt x="1781" y="1276"/>
                        <a:pt x="1795" y="1271"/>
                      </a:cubicBezTo>
                      <a:cubicBezTo>
                        <a:pt x="1795" y="1271"/>
                        <a:pt x="1796" y="1271"/>
                        <a:pt x="1797" y="1271"/>
                      </a:cubicBezTo>
                      <a:close/>
                      <a:moveTo>
                        <a:pt x="1610" y="1278"/>
                      </a:moveTo>
                      <a:cubicBezTo>
                        <a:pt x="1614" y="1277"/>
                        <a:pt x="1619" y="1278"/>
                        <a:pt x="1624" y="1279"/>
                      </a:cubicBezTo>
                      <a:cubicBezTo>
                        <a:pt x="1634" y="1282"/>
                        <a:pt x="1646" y="1289"/>
                        <a:pt x="1658" y="1299"/>
                      </a:cubicBezTo>
                      <a:cubicBezTo>
                        <a:pt x="1682" y="1318"/>
                        <a:pt x="1707" y="1350"/>
                        <a:pt x="1726" y="1384"/>
                      </a:cubicBezTo>
                      <a:cubicBezTo>
                        <a:pt x="1745" y="1418"/>
                        <a:pt x="1757" y="1455"/>
                        <a:pt x="1758" y="1483"/>
                      </a:cubicBezTo>
                      <a:cubicBezTo>
                        <a:pt x="1758" y="1487"/>
                        <a:pt x="1758" y="1491"/>
                        <a:pt x="1757" y="1494"/>
                      </a:cubicBezTo>
                      <a:cubicBezTo>
                        <a:pt x="1755" y="1433"/>
                        <a:pt x="1704" y="1347"/>
                        <a:pt x="1659" y="1353"/>
                      </a:cubicBezTo>
                      <a:cubicBezTo>
                        <a:pt x="1596" y="1362"/>
                        <a:pt x="1611" y="1498"/>
                        <a:pt x="1671" y="1540"/>
                      </a:cubicBezTo>
                      <a:cubicBezTo>
                        <a:pt x="1665" y="1539"/>
                        <a:pt x="1658" y="1537"/>
                        <a:pt x="1652" y="1535"/>
                      </a:cubicBezTo>
                      <a:cubicBezTo>
                        <a:pt x="1649" y="1533"/>
                        <a:pt x="1645" y="1531"/>
                        <a:pt x="1641" y="1528"/>
                      </a:cubicBezTo>
                      <a:cubicBezTo>
                        <a:pt x="1619" y="1510"/>
                        <a:pt x="1602" y="1481"/>
                        <a:pt x="1591" y="1448"/>
                      </a:cubicBezTo>
                      <a:cubicBezTo>
                        <a:pt x="1580" y="1416"/>
                        <a:pt x="1575" y="1379"/>
                        <a:pt x="1577" y="1348"/>
                      </a:cubicBezTo>
                      <a:cubicBezTo>
                        <a:pt x="1579" y="1317"/>
                        <a:pt x="1588" y="1293"/>
                        <a:pt x="1600" y="1281"/>
                      </a:cubicBezTo>
                      <a:cubicBezTo>
                        <a:pt x="1603" y="1279"/>
                        <a:pt x="1607" y="1278"/>
                        <a:pt x="1610" y="1278"/>
                      </a:cubicBezTo>
                      <a:close/>
                      <a:moveTo>
                        <a:pt x="1420" y="1305"/>
                      </a:moveTo>
                      <a:cubicBezTo>
                        <a:pt x="1434" y="1305"/>
                        <a:pt x="1442" y="1308"/>
                        <a:pt x="1448" y="1314"/>
                      </a:cubicBezTo>
                      <a:cubicBezTo>
                        <a:pt x="1453" y="1319"/>
                        <a:pt x="1457" y="1327"/>
                        <a:pt x="1459" y="1338"/>
                      </a:cubicBezTo>
                      <a:cubicBezTo>
                        <a:pt x="1463" y="1356"/>
                        <a:pt x="1461" y="1378"/>
                        <a:pt x="1461" y="1397"/>
                      </a:cubicBezTo>
                      <a:cubicBezTo>
                        <a:pt x="1460" y="1392"/>
                        <a:pt x="1459" y="1387"/>
                        <a:pt x="1457" y="1384"/>
                      </a:cubicBezTo>
                      <a:cubicBezTo>
                        <a:pt x="1453" y="1376"/>
                        <a:pt x="1421" y="1369"/>
                        <a:pt x="1410" y="1374"/>
                      </a:cubicBezTo>
                      <a:cubicBezTo>
                        <a:pt x="1386" y="1381"/>
                        <a:pt x="1383" y="1425"/>
                        <a:pt x="1379" y="1454"/>
                      </a:cubicBezTo>
                      <a:cubicBezTo>
                        <a:pt x="1376" y="1477"/>
                        <a:pt x="1375" y="1516"/>
                        <a:pt x="1388" y="1534"/>
                      </a:cubicBezTo>
                      <a:cubicBezTo>
                        <a:pt x="1382" y="1536"/>
                        <a:pt x="1376" y="1536"/>
                        <a:pt x="1372" y="1535"/>
                      </a:cubicBezTo>
                      <a:cubicBezTo>
                        <a:pt x="1366" y="1534"/>
                        <a:pt x="1363" y="1532"/>
                        <a:pt x="1360" y="1528"/>
                      </a:cubicBezTo>
                      <a:cubicBezTo>
                        <a:pt x="1357" y="1524"/>
                        <a:pt x="1355" y="1518"/>
                        <a:pt x="1355" y="1508"/>
                      </a:cubicBezTo>
                      <a:cubicBezTo>
                        <a:pt x="1355" y="1484"/>
                        <a:pt x="1355" y="1432"/>
                        <a:pt x="1363" y="1386"/>
                      </a:cubicBezTo>
                      <a:cubicBezTo>
                        <a:pt x="1368" y="1363"/>
                        <a:pt x="1374" y="1342"/>
                        <a:pt x="1384" y="1328"/>
                      </a:cubicBezTo>
                      <a:cubicBezTo>
                        <a:pt x="1393" y="1313"/>
                        <a:pt x="1404" y="1306"/>
                        <a:pt x="1420" y="1305"/>
                      </a:cubicBezTo>
                      <a:close/>
                      <a:moveTo>
                        <a:pt x="1843" y="1342"/>
                      </a:moveTo>
                      <a:cubicBezTo>
                        <a:pt x="1856" y="1345"/>
                        <a:pt x="1861" y="1375"/>
                        <a:pt x="1853" y="1375"/>
                      </a:cubicBezTo>
                      <a:cubicBezTo>
                        <a:pt x="1846" y="1375"/>
                        <a:pt x="1823" y="1346"/>
                        <a:pt x="1843" y="1342"/>
                      </a:cubicBezTo>
                      <a:close/>
                      <a:moveTo>
                        <a:pt x="3574" y="1348"/>
                      </a:moveTo>
                      <a:cubicBezTo>
                        <a:pt x="3693" y="1392"/>
                        <a:pt x="3704" y="1559"/>
                        <a:pt x="3722" y="1712"/>
                      </a:cubicBezTo>
                      <a:cubicBezTo>
                        <a:pt x="3712" y="1725"/>
                        <a:pt x="3702" y="1739"/>
                        <a:pt x="3692" y="1752"/>
                      </a:cubicBezTo>
                      <a:cubicBezTo>
                        <a:pt x="3648" y="1810"/>
                        <a:pt x="3603" y="1865"/>
                        <a:pt x="3551" y="1915"/>
                      </a:cubicBezTo>
                      <a:cubicBezTo>
                        <a:pt x="3537" y="1858"/>
                        <a:pt x="3524" y="1809"/>
                        <a:pt x="3516" y="1785"/>
                      </a:cubicBezTo>
                      <a:cubicBezTo>
                        <a:pt x="3586" y="1621"/>
                        <a:pt x="3635" y="1434"/>
                        <a:pt x="3574" y="1348"/>
                      </a:cubicBezTo>
                      <a:close/>
                      <a:moveTo>
                        <a:pt x="1678" y="1396"/>
                      </a:moveTo>
                      <a:cubicBezTo>
                        <a:pt x="1697" y="1394"/>
                        <a:pt x="1702" y="1441"/>
                        <a:pt x="1692" y="1445"/>
                      </a:cubicBezTo>
                      <a:cubicBezTo>
                        <a:pt x="1677" y="1452"/>
                        <a:pt x="1664" y="1405"/>
                        <a:pt x="1674" y="1397"/>
                      </a:cubicBezTo>
                      <a:cubicBezTo>
                        <a:pt x="1676" y="1397"/>
                        <a:pt x="1677" y="1396"/>
                        <a:pt x="1678" y="1396"/>
                      </a:cubicBezTo>
                      <a:close/>
                      <a:moveTo>
                        <a:pt x="1436" y="1404"/>
                      </a:moveTo>
                      <a:cubicBezTo>
                        <a:pt x="1441" y="1404"/>
                        <a:pt x="1446" y="1410"/>
                        <a:pt x="1441" y="1417"/>
                      </a:cubicBezTo>
                      <a:cubicBezTo>
                        <a:pt x="1435" y="1425"/>
                        <a:pt x="1432" y="1453"/>
                        <a:pt x="1427" y="1457"/>
                      </a:cubicBezTo>
                      <a:cubicBezTo>
                        <a:pt x="1421" y="1460"/>
                        <a:pt x="1417" y="1423"/>
                        <a:pt x="1415" y="1416"/>
                      </a:cubicBezTo>
                      <a:cubicBezTo>
                        <a:pt x="1413" y="1410"/>
                        <a:pt x="1426" y="1404"/>
                        <a:pt x="1436" y="1404"/>
                      </a:cubicBezTo>
                      <a:close/>
                      <a:moveTo>
                        <a:pt x="3134" y="1507"/>
                      </a:moveTo>
                      <a:cubicBezTo>
                        <a:pt x="3174" y="1511"/>
                        <a:pt x="3192" y="1699"/>
                        <a:pt x="3136" y="1868"/>
                      </a:cubicBezTo>
                      <a:cubicBezTo>
                        <a:pt x="3115" y="1930"/>
                        <a:pt x="2974" y="2138"/>
                        <a:pt x="2951" y="2166"/>
                      </a:cubicBezTo>
                      <a:cubicBezTo>
                        <a:pt x="2944" y="2174"/>
                        <a:pt x="2935" y="2181"/>
                        <a:pt x="2925" y="2187"/>
                      </a:cubicBezTo>
                      <a:cubicBezTo>
                        <a:pt x="2844" y="2197"/>
                        <a:pt x="2769" y="2197"/>
                        <a:pt x="2700" y="2188"/>
                      </a:cubicBezTo>
                      <a:cubicBezTo>
                        <a:pt x="2701" y="2186"/>
                        <a:pt x="2702" y="2185"/>
                        <a:pt x="2703" y="2183"/>
                      </a:cubicBezTo>
                      <a:cubicBezTo>
                        <a:pt x="2704" y="2180"/>
                        <a:pt x="2705" y="2177"/>
                        <a:pt x="2706" y="2174"/>
                      </a:cubicBezTo>
                      <a:cubicBezTo>
                        <a:pt x="2707" y="2170"/>
                        <a:pt x="2707" y="2166"/>
                        <a:pt x="2708" y="2162"/>
                      </a:cubicBezTo>
                      <a:cubicBezTo>
                        <a:pt x="2708" y="2157"/>
                        <a:pt x="2709" y="2153"/>
                        <a:pt x="2709" y="2148"/>
                      </a:cubicBezTo>
                      <a:cubicBezTo>
                        <a:pt x="2709" y="2142"/>
                        <a:pt x="2709" y="2137"/>
                        <a:pt x="2710" y="2131"/>
                      </a:cubicBezTo>
                      <a:cubicBezTo>
                        <a:pt x="2710" y="2125"/>
                        <a:pt x="2710" y="2119"/>
                        <a:pt x="2710" y="2113"/>
                      </a:cubicBezTo>
                      <a:cubicBezTo>
                        <a:pt x="2710" y="2106"/>
                        <a:pt x="2709" y="2100"/>
                        <a:pt x="2709" y="2092"/>
                      </a:cubicBezTo>
                      <a:cubicBezTo>
                        <a:pt x="2709" y="2072"/>
                        <a:pt x="2707" y="2048"/>
                        <a:pt x="2705" y="2022"/>
                      </a:cubicBezTo>
                      <a:cubicBezTo>
                        <a:pt x="2798" y="1963"/>
                        <a:pt x="2900" y="1894"/>
                        <a:pt x="2958" y="1843"/>
                      </a:cubicBezTo>
                      <a:cubicBezTo>
                        <a:pt x="3130" y="1693"/>
                        <a:pt x="3097" y="1531"/>
                        <a:pt x="3121" y="1511"/>
                      </a:cubicBezTo>
                      <a:cubicBezTo>
                        <a:pt x="3126" y="1508"/>
                        <a:pt x="3130" y="1506"/>
                        <a:pt x="3134" y="1507"/>
                      </a:cubicBezTo>
                      <a:close/>
                      <a:moveTo>
                        <a:pt x="1985" y="1569"/>
                      </a:moveTo>
                      <a:cubicBezTo>
                        <a:pt x="1986" y="1569"/>
                        <a:pt x="1987" y="1570"/>
                        <a:pt x="1989" y="1570"/>
                      </a:cubicBezTo>
                      <a:cubicBezTo>
                        <a:pt x="1994" y="1570"/>
                        <a:pt x="1998" y="1572"/>
                        <a:pt x="2003" y="1574"/>
                      </a:cubicBezTo>
                      <a:cubicBezTo>
                        <a:pt x="2008" y="1576"/>
                        <a:pt x="2012" y="1579"/>
                        <a:pt x="2016" y="1585"/>
                      </a:cubicBezTo>
                      <a:cubicBezTo>
                        <a:pt x="2017" y="1588"/>
                        <a:pt x="2019" y="1593"/>
                        <a:pt x="2017" y="1597"/>
                      </a:cubicBezTo>
                      <a:cubicBezTo>
                        <a:pt x="2015" y="1602"/>
                        <a:pt x="2012" y="1604"/>
                        <a:pt x="2009" y="1606"/>
                      </a:cubicBezTo>
                      <a:cubicBezTo>
                        <a:pt x="2003" y="1610"/>
                        <a:pt x="1995" y="1611"/>
                        <a:pt x="1983" y="1612"/>
                      </a:cubicBezTo>
                      <a:cubicBezTo>
                        <a:pt x="1945" y="1615"/>
                        <a:pt x="1923" y="1625"/>
                        <a:pt x="1920" y="1627"/>
                      </a:cubicBezTo>
                      <a:cubicBezTo>
                        <a:pt x="1918" y="1630"/>
                        <a:pt x="1904" y="1654"/>
                        <a:pt x="1887" y="1684"/>
                      </a:cubicBezTo>
                      <a:cubicBezTo>
                        <a:pt x="1869" y="1716"/>
                        <a:pt x="1850" y="1752"/>
                        <a:pt x="1846" y="1760"/>
                      </a:cubicBezTo>
                      <a:cubicBezTo>
                        <a:pt x="1842" y="1770"/>
                        <a:pt x="1826" y="1806"/>
                        <a:pt x="1810" y="1841"/>
                      </a:cubicBezTo>
                      <a:cubicBezTo>
                        <a:pt x="1802" y="1859"/>
                        <a:pt x="1794" y="1876"/>
                        <a:pt x="1786" y="1890"/>
                      </a:cubicBezTo>
                      <a:cubicBezTo>
                        <a:pt x="1782" y="1897"/>
                        <a:pt x="1779" y="1903"/>
                        <a:pt x="1775" y="1908"/>
                      </a:cubicBezTo>
                      <a:cubicBezTo>
                        <a:pt x="1772" y="1913"/>
                        <a:pt x="1769" y="1917"/>
                        <a:pt x="1765" y="1920"/>
                      </a:cubicBezTo>
                      <a:cubicBezTo>
                        <a:pt x="1757" y="1926"/>
                        <a:pt x="1747" y="1929"/>
                        <a:pt x="1732" y="1933"/>
                      </a:cubicBezTo>
                      <a:cubicBezTo>
                        <a:pt x="1717" y="1937"/>
                        <a:pt x="1698" y="1941"/>
                        <a:pt x="1678" y="1943"/>
                      </a:cubicBezTo>
                      <a:cubicBezTo>
                        <a:pt x="1639" y="1949"/>
                        <a:pt x="1596" y="1951"/>
                        <a:pt x="1567" y="1938"/>
                      </a:cubicBezTo>
                      <a:cubicBezTo>
                        <a:pt x="1542" y="1928"/>
                        <a:pt x="1516" y="1915"/>
                        <a:pt x="1494" y="1904"/>
                      </a:cubicBezTo>
                      <a:cubicBezTo>
                        <a:pt x="1472" y="1893"/>
                        <a:pt x="1452" y="1885"/>
                        <a:pt x="1443" y="1883"/>
                      </a:cubicBezTo>
                      <a:cubicBezTo>
                        <a:pt x="1430" y="1881"/>
                        <a:pt x="1391" y="1874"/>
                        <a:pt x="1354" y="1865"/>
                      </a:cubicBezTo>
                      <a:cubicBezTo>
                        <a:pt x="1335" y="1860"/>
                        <a:pt x="1317" y="1854"/>
                        <a:pt x="1303" y="1848"/>
                      </a:cubicBezTo>
                      <a:cubicBezTo>
                        <a:pt x="1295" y="1844"/>
                        <a:pt x="1289" y="1841"/>
                        <a:pt x="1284" y="1837"/>
                      </a:cubicBezTo>
                      <a:cubicBezTo>
                        <a:pt x="1279" y="1833"/>
                        <a:pt x="1274" y="1828"/>
                        <a:pt x="1272" y="1821"/>
                      </a:cubicBezTo>
                      <a:lnTo>
                        <a:pt x="1272" y="1820"/>
                      </a:lnTo>
                      <a:lnTo>
                        <a:pt x="1272" y="1820"/>
                      </a:lnTo>
                      <a:cubicBezTo>
                        <a:pt x="1272" y="1818"/>
                        <a:pt x="1272" y="1814"/>
                        <a:pt x="1274" y="1812"/>
                      </a:cubicBezTo>
                      <a:cubicBezTo>
                        <a:pt x="1276" y="1809"/>
                        <a:pt x="1279" y="1807"/>
                        <a:pt x="1281" y="1807"/>
                      </a:cubicBezTo>
                      <a:cubicBezTo>
                        <a:pt x="1285" y="1806"/>
                        <a:pt x="1286" y="1806"/>
                        <a:pt x="1288" y="1807"/>
                      </a:cubicBezTo>
                      <a:cubicBezTo>
                        <a:pt x="1292" y="1808"/>
                        <a:pt x="1295" y="1809"/>
                        <a:pt x="1299" y="1810"/>
                      </a:cubicBezTo>
                      <a:cubicBezTo>
                        <a:pt x="1308" y="1814"/>
                        <a:pt x="1319" y="1819"/>
                        <a:pt x="1332" y="1824"/>
                      </a:cubicBezTo>
                      <a:cubicBezTo>
                        <a:pt x="1358" y="1834"/>
                        <a:pt x="1390" y="1843"/>
                        <a:pt x="1411" y="1839"/>
                      </a:cubicBezTo>
                      <a:cubicBezTo>
                        <a:pt x="1417" y="1838"/>
                        <a:pt x="1443" y="1833"/>
                        <a:pt x="1477" y="1825"/>
                      </a:cubicBezTo>
                      <a:cubicBezTo>
                        <a:pt x="1511" y="1818"/>
                        <a:pt x="1555" y="1808"/>
                        <a:pt x="1598" y="1798"/>
                      </a:cubicBezTo>
                      <a:cubicBezTo>
                        <a:pt x="1641" y="1787"/>
                        <a:pt x="1684" y="1777"/>
                        <a:pt x="1717" y="1768"/>
                      </a:cubicBezTo>
                      <a:cubicBezTo>
                        <a:pt x="1734" y="1764"/>
                        <a:pt x="1748" y="1760"/>
                        <a:pt x="1759" y="1757"/>
                      </a:cubicBezTo>
                      <a:cubicBezTo>
                        <a:pt x="1764" y="1755"/>
                        <a:pt x="1768" y="1754"/>
                        <a:pt x="1771" y="1753"/>
                      </a:cubicBezTo>
                      <a:cubicBezTo>
                        <a:pt x="1774" y="1752"/>
                        <a:pt x="1775" y="1751"/>
                        <a:pt x="1775" y="1751"/>
                      </a:cubicBezTo>
                      <a:cubicBezTo>
                        <a:pt x="1787" y="1738"/>
                        <a:pt x="1822" y="1703"/>
                        <a:pt x="1848" y="1672"/>
                      </a:cubicBezTo>
                      <a:cubicBezTo>
                        <a:pt x="1859" y="1659"/>
                        <a:pt x="1867" y="1647"/>
                        <a:pt x="1871" y="1640"/>
                      </a:cubicBezTo>
                      <a:cubicBezTo>
                        <a:pt x="1856" y="1644"/>
                        <a:pt x="1847" y="1645"/>
                        <a:pt x="1840" y="1643"/>
                      </a:cubicBezTo>
                      <a:cubicBezTo>
                        <a:pt x="1836" y="1642"/>
                        <a:pt x="1832" y="1639"/>
                        <a:pt x="1830" y="1635"/>
                      </a:cubicBezTo>
                      <a:cubicBezTo>
                        <a:pt x="1828" y="1631"/>
                        <a:pt x="1829" y="1627"/>
                        <a:pt x="1829" y="1627"/>
                      </a:cubicBezTo>
                      <a:lnTo>
                        <a:pt x="1830" y="1624"/>
                      </a:lnTo>
                      <a:lnTo>
                        <a:pt x="1831" y="1622"/>
                      </a:lnTo>
                      <a:cubicBezTo>
                        <a:pt x="1835" y="1618"/>
                        <a:pt x="1839" y="1616"/>
                        <a:pt x="1844" y="1613"/>
                      </a:cubicBezTo>
                      <a:cubicBezTo>
                        <a:pt x="1849" y="1611"/>
                        <a:pt x="1855" y="1608"/>
                        <a:pt x="1862" y="1605"/>
                      </a:cubicBezTo>
                      <a:cubicBezTo>
                        <a:pt x="1875" y="1600"/>
                        <a:pt x="1892" y="1594"/>
                        <a:pt x="1910" y="1588"/>
                      </a:cubicBezTo>
                      <a:cubicBezTo>
                        <a:pt x="1927" y="1583"/>
                        <a:pt x="1944" y="1578"/>
                        <a:pt x="1958" y="1575"/>
                      </a:cubicBezTo>
                      <a:cubicBezTo>
                        <a:pt x="1964" y="1573"/>
                        <a:pt x="1971" y="1572"/>
                        <a:pt x="1976" y="1571"/>
                      </a:cubicBezTo>
                      <a:cubicBezTo>
                        <a:pt x="1979" y="1570"/>
                        <a:pt x="1982" y="1569"/>
                        <a:pt x="1985" y="1569"/>
                      </a:cubicBezTo>
                      <a:lnTo>
                        <a:pt x="1985" y="1569"/>
                      </a:lnTo>
                      <a:close/>
                      <a:moveTo>
                        <a:pt x="2119" y="1760"/>
                      </a:moveTo>
                      <a:lnTo>
                        <a:pt x="2119" y="1760"/>
                      </a:lnTo>
                      <a:lnTo>
                        <a:pt x="2119" y="1760"/>
                      </a:lnTo>
                      <a:cubicBezTo>
                        <a:pt x="2119" y="1760"/>
                        <a:pt x="2119" y="1760"/>
                        <a:pt x="2119" y="1760"/>
                      </a:cubicBezTo>
                      <a:close/>
                      <a:moveTo>
                        <a:pt x="1774" y="1774"/>
                      </a:moveTo>
                      <a:cubicBezTo>
                        <a:pt x="1773" y="1774"/>
                        <a:pt x="1771" y="1775"/>
                        <a:pt x="1769" y="1775"/>
                      </a:cubicBezTo>
                      <a:cubicBezTo>
                        <a:pt x="1753" y="1782"/>
                        <a:pt x="1504" y="1847"/>
                        <a:pt x="1476" y="1850"/>
                      </a:cubicBezTo>
                      <a:cubicBezTo>
                        <a:pt x="1457" y="1854"/>
                        <a:pt x="1460" y="1859"/>
                        <a:pt x="1469" y="1869"/>
                      </a:cubicBezTo>
                      <a:cubicBezTo>
                        <a:pt x="1501" y="1902"/>
                        <a:pt x="1553" y="1919"/>
                        <a:pt x="1604" y="1925"/>
                      </a:cubicBezTo>
                      <a:cubicBezTo>
                        <a:pt x="1619" y="1928"/>
                        <a:pt x="1645" y="1922"/>
                        <a:pt x="1656" y="1922"/>
                      </a:cubicBezTo>
                      <a:cubicBezTo>
                        <a:pt x="1667" y="1922"/>
                        <a:pt x="1707" y="1919"/>
                        <a:pt x="1715" y="1917"/>
                      </a:cubicBezTo>
                      <a:cubicBezTo>
                        <a:pt x="1723" y="1915"/>
                        <a:pt x="1747" y="1903"/>
                        <a:pt x="1753" y="1901"/>
                      </a:cubicBezTo>
                      <a:cubicBezTo>
                        <a:pt x="1758" y="1898"/>
                        <a:pt x="1771" y="1873"/>
                        <a:pt x="1775" y="1865"/>
                      </a:cubicBezTo>
                      <a:cubicBezTo>
                        <a:pt x="1779" y="1857"/>
                        <a:pt x="1781" y="1846"/>
                        <a:pt x="1777" y="1842"/>
                      </a:cubicBezTo>
                      <a:lnTo>
                        <a:pt x="1777" y="1842"/>
                      </a:lnTo>
                      <a:cubicBezTo>
                        <a:pt x="1776" y="1841"/>
                        <a:pt x="1776" y="1840"/>
                        <a:pt x="1775" y="1840"/>
                      </a:cubicBezTo>
                      <a:cubicBezTo>
                        <a:pt x="1775" y="1840"/>
                        <a:pt x="1775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4" y="1840"/>
                        <a:pt x="1774" y="1840"/>
                        <a:pt x="1774" y="1840"/>
                      </a:cubicBezTo>
                      <a:cubicBezTo>
                        <a:pt x="1772" y="1840"/>
                        <a:pt x="1771" y="1843"/>
                        <a:pt x="1770" y="1845"/>
                      </a:cubicBezTo>
                      <a:cubicBezTo>
                        <a:pt x="1768" y="1848"/>
                        <a:pt x="1759" y="1873"/>
                        <a:pt x="1748" y="1874"/>
                      </a:cubicBezTo>
                      <a:cubicBezTo>
                        <a:pt x="1743" y="1875"/>
                        <a:pt x="1731" y="1870"/>
                        <a:pt x="1728" y="1868"/>
                      </a:cubicBezTo>
                      <a:cubicBezTo>
                        <a:pt x="1726" y="1867"/>
                        <a:pt x="1722" y="1865"/>
                        <a:pt x="1717" y="1863"/>
                      </a:cubicBezTo>
                      <a:cubicBezTo>
                        <a:pt x="1712" y="1860"/>
                        <a:pt x="1706" y="1859"/>
                        <a:pt x="1703" y="1860"/>
                      </a:cubicBezTo>
                      <a:cubicBezTo>
                        <a:pt x="1701" y="1860"/>
                        <a:pt x="1678" y="1874"/>
                        <a:pt x="1666" y="1881"/>
                      </a:cubicBezTo>
                      <a:cubicBezTo>
                        <a:pt x="1664" y="1883"/>
                        <a:pt x="1661" y="1885"/>
                        <a:pt x="1659" y="1887"/>
                      </a:cubicBezTo>
                      <a:cubicBezTo>
                        <a:pt x="1659" y="1887"/>
                        <a:pt x="1659" y="1887"/>
                        <a:pt x="1659" y="1886"/>
                      </a:cubicBezTo>
                      <a:cubicBezTo>
                        <a:pt x="1659" y="1886"/>
                        <a:pt x="1662" y="1884"/>
                        <a:pt x="1666" y="1881"/>
                      </a:cubicBezTo>
                      <a:cubicBezTo>
                        <a:pt x="1680" y="1869"/>
                        <a:pt x="1691" y="1850"/>
                        <a:pt x="1709" y="1841"/>
                      </a:cubicBezTo>
                      <a:cubicBezTo>
                        <a:pt x="1714" y="1838"/>
                        <a:pt x="1724" y="1848"/>
                        <a:pt x="1730" y="1852"/>
                      </a:cubicBezTo>
                      <a:cubicBezTo>
                        <a:pt x="1735" y="1856"/>
                        <a:pt x="1739" y="1859"/>
                        <a:pt x="1748" y="1858"/>
                      </a:cubicBezTo>
                      <a:cubicBezTo>
                        <a:pt x="1756" y="1857"/>
                        <a:pt x="1759" y="1847"/>
                        <a:pt x="1761" y="1844"/>
                      </a:cubicBezTo>
                      <a:cubicBezTo>
                        <a:pt x="1769" y="1826"/>
                        <a:pt x="1778" y="1811"/>
                        <a:pt x="1786" y="1793"/>
                      </a:cubicBezTo>
                      <a:cubicBezTo>
                        <a:pt x="1790" y="1784"/>
                        <a:pt x="1785" y="1773"/>
                        <a:pt x="1774" y="1774"/>
                      </a:cubicBezTo>
                      <a:close/>
                      <a:moveTo>
                        <a:pt x="2060" y="1919"/>
                      </a:moveTo>
                      <a:cubicBezTo>
                        <a:pt x="2054" y="1925"/>
                        <a:pt x="2049" y="1930"/>
                        <a:pt x="2043" y="1936"/>
                      </a:cubicBezTo>
                      <a:cubicBezTo>
                        <a:pt x="1995" y="1981"/>
                        <a:pt x="1930" y="2028"/>
                        <a:pt x="1868" y="2084"/>
                      </a:cubicBezTo>
                      <a:cubicBezTo>
                        <a:pt x="1804" y="2143"/>
                        <a:pt x="1704" y="2152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617" y="2153"/>
                        <a:pt x="1594" y="2147"/>
                        <a:pt x="1570" y="2137"/>
                      </a:cubicBezTo>
                      <a:cubicBezTo>
                        <a:pt x="1547" y="2128"/>
                        <a:pt x="1524" y="2116"/>
                        <a:pt x="1508" y="2107"/>
                      </a:cubicBezTo>
                      <a:lnTo>
                        <a:pt x="1508" y="2107"/>
                      </a:lnTo>
                      <a:cubicBezTo>
                        <a:pt x="1495" y="2098"/>
                        <a:pt x="1481" y="2089"/>
                        <a:pt x="1467" y="2079"/>
                      </a:cubicBezTo>
                      <a:cubicBezTo>
                        <a:pt x="1481" y="2089"/>
                        <a:pt x="1495" y="2098"/>
                        <a:pt x="1508" y="2107"/>
                      </a:cubicBezTo>
                      <a:lnTo>
                        <a:pt x="1508" y="2107"/>
                      </a:lnTo>
                      <a:cubicBezTo>
                        <a:pt x="1524" y="2116"/>
                        <a:pt x="1547" y="2128"/>
                        <a:pt x="1570" y="2137"/>
                      </a:cubicBezTo>
                      <a:cubicBezTo>
                        <a:pt x="1594" y="2147"/>
                        <a:pt x="1617" y="2153"/>
                        <a:pt x="1631" y="2152"/>
                      </a:cubicBezTo>
                      <a:lnTo>
                        <a:pt x="1631" y="2152"/>
                      </a:lnTo>
                      <a:lnTo>
                        <a:pt x="1631" y="2152"/>
                      </a:lnTo>
                      <a:cubicBezTo>
                        <a:pt x="1704" y="2152"/>
                        <a:pt x="1804" y="2143"/>
                        <a:pt x="1868" y="2084"/>
                      </a:cubicBezTo>
                      <a:cubicBezTo>
                        <a:pt x="1930" y="2028"/>
                        <a:pt x="1995" y="1980"/>
                        <a:pt x="2043" y="1936"/>
                      </a:cubicBezTo>
                      <a:cubicBezTo>
                        <a:pt x="2049" y="1930"/>
                        <a:pt x="2054" y="1925"/>
                        <a:pt x="2060" y="1919"/>
                      </a:cubicBezTo>
                      <a:close/>
                      <a:moveTo>
                        <a:pt x="1515" y="1948"/>
                      </a:moveTo>
                      <a:cubicBezTo>
                        <a:pt x="1519" y="1948"/>
                        <a:pt x="1523" y="1948"/>
                        <a:pt x="1525" y="1949"/>
                      </a:cubicBezTo>
                      <a:cubicBezTo>
                        <a:pt x="1541" y="1992"/>
                        <a:pt x="1584" y="1985"/>
                        <a:pt x="1672" y="1972"/>
                      </a:cubicBezTo>
                      <a:cubicBezTo>
                        <a:pt x="1695" y="1967"/>
                        <a:pt x="1736" y="1974"/>
                        <a:pt x="1736" y="1983"/>
                      </a:cubicBezTo>
                      <a:cubicBezTo>
                        <a:pt x="1748" y="2021"/>
                        <a:pt x="1569" y="2030"/>
                        <a:pt x="1554" y="2032"/>
                      </a:cubicBezTo>
                      <a:cubicBezTo>
                        <a:pt x="1539" y="2034"/>
                        <a:pt x="1523" y="2033"/>
                        <a:pt x="1514" y="2023"/>
                      </a:cubicBezTo>
                      <a:cubicBezTo>
                        <a:pt x="1504" y="2014"/>
                        <a:pt x="1501" y="1965"/>
                        <a:pt x="1503" y="1956"/>
                      </a:cubicBezTo>
                      <a:cubicBezTo>
                        <a:pt x="1504" y="1950"/>
                        <a:pt x="1510" y="1948"/>
                        <a:pt x="1515" y="1948"/>
                      </a:cubicBezTo>
                      <a:close/>
                      <a:moveTo>
                        <a:pt x="2586" y="2156"/>
                      </a:moveTo>
                      <a:cubicBezTo>
                        <a:pt x="2586" y="2158"/>
                        <a:pt x="2585" y="2161"/>
                        <a:pt x="2584" y="2163"/>
                      </a:cubicBezTo>
                      <a:cubicBezTo>
                        <a:pt x="2584" y="2163"/>
                        <a:pt x="2583" y="2162"/>
                        <a:pt x="2583" y="2162"/>
                      </a:cubicBezTo>
                      <a:cubicBezTo>
                        <a:pt x="2583" y="2162"/>
                        <a:pt x="2583" y="2161"/>
                        <a:pt x="2584" y="2160"/>
                      </a:cubicBezTo>
                      <a:cubicBezTo>
                        <a:pt x="2585" y="2159"/>
                        <a:pt x="2585" y="2158"/>
                        <a:pt x="2586" y="2156"/>
                      </a:cubicBezTo>
                      <a:close/>
                      <a:moveTo>
                        <a:pt x="2651" y="2157"/>
                      </a:moveTo>
                      <a:cubicBezTo>
                        <a:pt x="2655" y="2165"/>
                        <a:pt x="2660" y="2173"/>
                        <a:pt x="2664" y="2180"/>
                      </a:cubicBezTo>
                      <a:cubicBezTo>
                        <a:pt x="2664" y="2181"/>
                        <a:pt x="2665" y="2182"/>
                        <a:pt x="2665" y="2182"/>
                      </a:cubicBezTo>
                      <a:cubicBezTo>
                        <a:pt x="2662" y="2182"/>
                        <a:pt x="2659" y="2181"/>
                        <a:pt x="2656" y="2180"/>
                      </a:cubicBezTo>
                      <a:cubicBezTo>
                        <a:pt x="2656" y="2180"/>
                        <a:pt x="2656" y="2180"/>
                        <a:pt x="2656" y="2180"/>
                      </a:cubicBezTo>
                      <a:cubicBezTo>
                        <a:pt x="2654" y="2172"/>
                        <a:pt x="2652" y="2164"/>
                        <a:pt x="2651" y="2157"/>
                      </a:cubicBezTo>
                      <a:close/>
                      <a:moveTo>
                        <a:pt x="2386" y="2654"/>
                      </a:moveTo>
                      <a:cubicBezTo>
                        <a:pt x="2373" y="2654"/>
                        <a:pt x="2359" y="2655"/>
                        <a:pt x="2345" y="2656"/>
                      </a:cubicBezTo>
                      <a:lnTo>
                        <a:pt x="2352" y="3402"/>
                      </a:lnTo>
                      <a:cubicBezTo>
                        <a:pt x="2352" y="3402"/>
                        <a:pt x="2387" y="3395"/>
                        <a:pt x="2398" y="3394"/>
                      </a:cubicBezTo>
                      <a:cubicBezTo>
                        <a:pt x="2429" y="3391"/>
                        <a:pt x="2444" y="3394"/>
                        <a:pt x="2475" y="3388"/>
                      </a:cubicBezTo>
                      <a:lnTo>
                        <a:pt x="2473" y="3230"/>
                      </a:lnTo>
                      <a:lnTo>
                        <a:pt x="2478" y="3224"/>
                      </a:lnTo>
                      <a:cubicBezTo>
                        <a:pt x="2846" y="3157"/>
                        <a:pt x="2802" y="2651"/>
                        <a:pt x="2386" y="2654"/>
                      </a:cubicBezTo>
                      <a:close/>
                      <a:moveTo>
                        <a:pt x="2959" y="2665"/>
                      </a:moveTo>
                      <a:cubicBezTo>
                        <a:pt x="2950" y="2665"/>
                        <a:pt x="2942" y="2665"/>
                        <a:pt x="2942" y="2680"/>
                      </a:cubicBezTo>
                      <a:lnTo>
                        <a:pt x="2942" y="3414"/>
                      </a:lnTo>
                      <a:cubicBezTo>
                        <a:pt x="2942" y="3424"/>
                        <a:pt x="2953" y="3421"/>
                        <a:pt x="2963" y="3422"/>
                      </a:cubicBezTo>
                      <a:cubicBezTo>
                        <a:pt x="3413" y="3444"/>
                        <a:pt x="3515" y="2704"/>
                        <a:pt x="2959" y="2665"/>
                      </a:cubicBezTo>
                      <a:close/>
                      <a:moveTo>
                        <a:pt x="3393" y="2677"/>
                      </a:moveTo>
                      <a:lnTo>
                        <a:pt x="3393" y="2677"/>
                      </a:lnTo>
                      <a:cubicBezTo>
                        <a:pt x="3384" y="2678"/>
                        <a:pt x="3382" y="2681"/>
                        <a:pt x="3382" y="2686"/>
                      </a:cubicBezTo>
                      <a:lnTo>
                        <a:pt x="3380" y="3354"/>
                      </a:lnTo>
                      <a:cubicBezTo>
                        <a:pt x="3380" y="3368"/>
                        <a:pt x="3386" y="3374"/>
                        <a:pt x="3395" y="3374"/>
                      </a:cubicBezTo>
                      <a:lnTo>
                        <a:pt x="3714" y="3383"/>
                      </a:lnTo>
                      <a:cubicBezTo>
                        <a:pt x="3719" y="3384"/>
                        <a:pt x="3719" y="3380"/>
                        <a:pt x="3719" y="3376"/>
                      </a:cubicBezTo>
                      <a:lnTo>
                        <a:pt x="3712" y="3252"/>
                      </a:lnTo>
                      <a:lnTo>
                        <a:pt x="3509" y="3256"/>
                      </a:lnTo>
                      <a:cubicBezTo>
                        <a:pt x="3504" y="3257"/>
                        <a:pt x="3499" y="3252"/>
                        <a:pt x="3500" y="3241"/>
                      </a:cubicBezTo>
                      <a:lnTo>
                        <a:pt x="3501" y="3105"/>
                      </a:lnTo>
                      <a:cubicBezTo>
                        <a:pt x="3502" y="3099"/>
                        <a:pt x="3502" y="3093"/>
                        <a:pt x="3510" y="3092"/>
                      </a:cubicBezTo>
                      <a:lnTo>
                        <a:pt x="3647" y="3095"/>
                      </a:lnTo>
                      <a:lnTo>
                        <a:pt x="3671" y="3095"/>
                      </a:lnTo>
                      <a:lnTo>
                        <a:pt x="3665" y="2967"/>
                      </a:lnTo>
                      <a:lnTo>
                        <a:pt x="3510" y="2965"/>
                      </a:lnTo>
                      <a:cubicBezTo>
                        <a:pt x="3505" y="2965"/>
                        <a:pt x="3498" y="2967"/>
                        <a:pt x="3498" y="2954"/>
                      </a:cubicBezTo>
                      <a:lnTo>
                        <a:pt x="3500" y="2815"/>
                      </a:lnTo>
                      <a:cubicBezTo>
                        <a:pt x="3499" y="2806"/>
                        <a:pt x="3503" y="2803"/>
                        <a:pt x="3510" y="2803"/>
                      </a:cubicBezTo>
                      <a:lnTo>
                        <a:pt x="3722" y="2807"/>
                      </a:lnTo>
                      <a:lnTo>
                        <a:pt x="3715" y="2682"/>
                      </a:lnTo>
                      <a:lnTo>
                        <a:pt x="3397" y="2677"/>
                      </a:lnTo>
                      <a:cubicBezTo>
                        <a:pt x="3395" y="2677"/>
                        <a:pt x="3394" y="2677"/>
                        <a:pt x="3393" y="2677"/>
                      </a:cubicBezTo>
                      <a:close/>
                      <a:moveTo>
                        <a:pt x="3851" y="2679"/>
                      </a:moveTo>
                      <a:cubicBezTo>
                        <a:pt x="3830" y="2679"/>
                        <a:pt x="3807" y="2680"/>
                        <a:pt x="3783" y="2683"/>
                      </a:cubicBezTo>
                      <a:lnTo>
                        <a:pt x="3769" y="2691"/>
                      </a:lnTo>
                      <a:lnTo>
                        <a:pt x="3774" y="3400"/>
                      </a:lnTo>
                      <a:lnTo>
                        <a:pt x="3884" y="3399"/>
                      </a:lnTo>
                      <a:cubicBezTo>
                        <a:pt x="3886" y="3399"/>
                        <a:pt x="3892" y="3397"/>
                        <a:pt x="3892" y="3396"/>
                      </a:cubicBezTo>
                      <a:lnTo>
                        <a:pt x="3893" y="3203"/>
                      </a:lnTo>
                      <a:lnTo>
                        <a:pt x="3924" y="3204"/>
                      </a:lnTo>
                      <a:lnTo>
                        <a:pt x="4033" y="3408"/>
                      </a:lnTo>
                      <a:lnTo>
                        <a:pt x="4170" y="3411"/>
                      </a:lnTo>
                      <a:lnTo>
                        <a:pt x="4043" y="3181"/>
                      </a:lnTo>
                      <a:cubicBezTo>
                        <a:pt x="4038" y="3175"/>
                        <a:pt x="4040" y="3171"/>
                        <a:pt x="4043" y="3168"/>
                      </a:cubicBezTo>
                      <a:cubicBezTo>
                        <a:pt x="4201" y="3008"/>
                        <a:pt x="4174" y="2679"/>
                        <a:pt x="3851" y="2679"/>
                      </a:cubicBezTo>
                      <a:close/>
                      <a:moveTo>
                        <a:pt x="2094" y="2681"/>
                      </a:moveTo>
                      <a:cubicBezTo>
                        <a:pt x="2038" y="2680"/>
                        <a:pt x="1981" y="2704"/>
                        <a:pt x="1940" y="2775"/>
                      </a:cubicBezTo>
                      <a:cubicBezTo>
                        <a:pt x="1785" y="3099"/>
                        <a:pt x="2232" y="3089"/>
                        <a:pt x="2178" y="3212"/>
                      </a:cubicBezTo>
                      <a:cubicBezTo>
                        <a:pt x="2123" y="3335"/>
                        <a:pt x="1980" y="3181"/>
                        <a:pt x="1980" y="3181"/>
                      </a:cubicBezTo>
                      <a:lnTo>
                        <a:pt x="1908" y="3301"/>
                      </a:lnTo>
                      <a:cubicBezTo>
                        <a:pt x="1920" y="3387"/>
                        <a:pt x="2238" y="3524"/>
                        <a:pt x="2291" y="3261"/>
                      </a:cubicBezTo>
                      <a:cubicBezTo>
                        <a:pt x="2348" y="2980"/>
                        <a:pt x="1985" y="3013"/>
                        <a:pt x="2035" y="2878"/>
                      </a:cubicBezTo>
                      <a:cubicBezTo>
                        <a:pt x="2068" y="2791"/>
                        <a:pt x="2218" y="2913"/>
                        <a:pt x="2218" y="2915"/>
                      </a:cubicBezTo>
                      <a:lnTo>
                        <a:pt x="2231" y="2912"/>
                      </a:lnTo>
                      <a:lnTo>
                        <a:pt x="2303" y="2795"/>
                      </a:lnTo>
                      <a:cubicBezTo>
                        <a:pt x="2310" y="2775"/>
                        <a:pt x="2202" y="2683"/>
                        <a:pt x="2094" y="2681"/>
                      </a:cubicBezTo>
                      <a:close/>
                      <a:moveTo>
                        <a:pt x="1184" y="2685"/>
                      </a:moveTo>
                      <a:lnTo>
                        <a:pt x="851" y="2686"/>
                      </a:lnTo>
                      <a:lnTo>
                        <a:pt x="850" y="3379"/>
                      </a:lnTo>
                      <a:lnTo>
                        <a:pt x="1185" y="3379"/>
                      </a:lnTo>
                      <a:lnTo>
                        <a:pt x="1185" y="3256"/>
                      </a:lnTo>
                      <a:lnTo>
                        <a:pt x="968" y="3255"/>
                      </a:lnTo>
                      <a:lnTo>
                        <a:pt x="968" y="3108"/>
                      </a:lnTo>
                      <a:cubicBezTo>
                        <a:pt x="967" y="3103"/>
                        <a:pt x="967" y="3099"/>
                        <a:pt x="989" y="3097"/>
                      </a:cubicBezTo>
                      <a:lnTo>
                        <a:pt x="1141" y="3102"/>
                      </a:lnTo>
                      <a:cubicBezTo>
                        <a:pt x="1147" y="3098"/>
                        <a:pt x="1145" y="3092"/>
                        <a:pt x="1145" y="3088"/>
                      </a:cubicBezTo>
                      <a:lnTo>
                        <a:pt x="1145" y="2977"/>
                      </a:lnTo>
                      <a:cubicBezTo>
                        <a:pt x="1143" y="2975"/>
                        <a:pt x="1144" y="2971"/>
                        <a:pt x="1129" y="2970"/>
                      </a:cubicBezTo>
                      <a:lnTo>
                        <a:pt x="969" y="2967"/>
                      </a:lnTo>
                      <a:lnTo>
                        <a:pt x="966" y="2817"/>
                      </a:lnTo>
                      <a:cubicBezTo>
                        <a:pt x="969" y="2809"/>
                        <a:pt x="973" y="2811"/>
                        <a:pt x="977" y="2811"/>
                      </a:cubicBezTo>
                      <a:lnTo>
                        <a:pt x="1184" y="2811"/>
                      </a:lnTo>
                      <a:lnTo>
                        <a:pt x="1184" y="2685"/>
                      </a:lnTo>
                      <a:close/>
                      <a:moveTo>
                        <a:pt x="2786" y="2696"/>
                      </a:moveTo>
                      <a:cubicBezTo>
                        <a:pt x="2779" y="2700"/>
                        <a:pt x="2777" y="2705"/>
                        <a:pt x="2778" y="2711"/>
                      </a:cubicBezTo>
                      <a:lnTo>
                        <a:pt x="2774" y="3386"/>
                      </a:lnTo>
                      <a:lnTo>
                        <a:pt x="2781" y="3388"/>
                      </a:lnTo>
                      <a:lnTo>
                        <a:pt x="2876" y="3391"/>
                      </a:lnTo>
                      <a:cubicBezTo>
                        <a:pt x="2882" y="3388"/>
                        <a:pt x="2886" y="3383"/>
                        <a:pt x="2885" y="3374"/>
                      </a:cubicBezTo>
                      <a:lnTo>
                        <a:pt x="2890" y="2777"/>
                      </a:lnTo>
                      <a:lnTo>
                        <a:pt x="2893" y="2709"/>
                      </a:lnTo>
                      <a:cubicBezTo>
                        <a:pt x="2890" y="2701"/>
                        <a:pt x="2885" y="2703"/>
                        <a:pt x="2881" y="2700"/>
                      </a:cubicBezTo>
                      <a:lnTo>
                        <a:pt x="2786" y="2696"/>
                      </a:lnTo>
                      <a:close/>
                      <a:moveTo>
                        <a:pt x="1611" y="2703"/>
                      </a:moveTo>
                      <a:lnTo>
                        <a:pt x="1234" y="2708"/>
                      </a:lnTo>
                      <a:lnTo>
                        <a:pt x="1237" y="2846"/>
                      </a:lnTo>
                      <a:cubicBezTo>
                        <a:pt x="1237" y="2854"/>
                        <a:pt x="1238" y="2862"/>
                        <a:pt x="1243" y="2867"/>
                      </a:cubicBezTo>
                      <a:lnTo>
                        <a:pt x="1464" y="2875"/>
                      </a:lnTo>
                      <a:cubicBezTo>
                        <a:pt x="1480" y="2880"/>
                        <a:pt x="1475" y="2892"/>
                        <a:pt x="1470" y="2904"/>
                      </a:cubicBezTo>
                      <a:lnTo>
                        <a:pt x="1237" y="3219"/>
                      </a:lnTo>
                      <a:lnTo>
                        <a:pt x="1237" y="3373"/>
                      </a:lnTo>
                      <a:cubicBezTo>
                        <a:pt x="1237" y="3381"/>
                        <a:pt x="1240" y="3388"/>
                        <a:pt x="1247" y="3397"/>
                      </a:cubicBezTo>
                      <a:lnTo>
                        <a:pt x="1622" y="3406"/>
                      </a:lnTo>
                      <a:lnTo>
                        <a:pt x="1617" y="3244"/>
                      </a:lnTo>
                      <a:cubicBezTo>
                        <a:pt x="1616" y="3238"/>
                        <a:pt x="1608" y="3236"/>
                        <a:pt x="1602" y="3236"/>
                      </a:cubicBezTo>
                      <a:lnTo>
                        <a:pt x="1404" y="3239"/>
                      </a:lnTo>
                      <a:cubicBezTo>
                        <a:pt x="1397" y="3239"/>
                        <a:pt x="1390" y="3240"/>
                        <a:pt x="1389" y="3233"/>
                      </a:cubicBezTo>
                      <a:lnTo>
                        <a:pt x="1389" y="3204"/>
                      </a:lnTo>
                      <a:lnTo>
                        <a:pt x="1620" y="2895"/>
                      </a:lnTo>
                      <a:lnTo>
                        <a:pt x="1622" y="2867"/>
                      </a:lnTo>
                      <a:lnTo>
                        <a:pt x="1625" y="2732"/>
                      </a:lnTo>
                      <a:cubicBezTo>
                        <a:pt x="1625" y="2717"/>
                        <a:pt x="1624" y="2704"/>
                        <a:pt x="1611" y="2703"/>
                      </a:cubicBezTo>
                      <a:close/>
                      <a:moveTo>
                        <a:pt x="470" y="2708"/>
                      </a:moveTo>
                      <a:lnTo>
                        <a:pt x="470" y="3400"/>
                      </a:lnTo>
                      <a:cubicBezTo>
                        <a:pt x="509" y="3397"/>
                        <a:pt x="548" y="3401"/>
                        <a:pt x="586" y="3405"/>
                      </a:cubicBezTo>
                      <a:lnTo>
                        <a:pt x="586" y="3121"/>
                      </a:lnTo>
                      <a:lnTo>
                        <a:pt x="767" y="3120"/>
                      </a:lnTo>
                      <a:lnTo>
                        <a:pt x="766" y="2993"/>
                      </a:lnTo>
                      <a:lnTo>
                        <a:pt x="592" y="2994"/>
                      </a:lnTo>
                      <a:lnTo>
                        <a:pt x="589" y="2832"/>
                      </a:lnTo>
                      <a:lnTo>
                        <a:pt x="810" y="2833"/>
                      </a:lnTo>
                      <a:lnTo>
                        <a:pt x="810" y="2708"/>
                      </a:lnTo>
                      <a:lnTo>
                        <a:pt x="470" y="2708"/>
                      </a:lnTo>
                      <a:close/>
                      <a:moveTo>
                        <a:pt x="2495" y="2823"/>
                      </a:moveTo>
                      <a:cubicBezTo>
                        <a:pt x="2673" y="2829"/>
                        <a:pt x="2663" y="3081"/>
                        <a:pt x="2493" y="3095"/>
                      </a:cubicBezTo>
                      <a:cubicBezTo>
                        <a:pt x="2476" y="3097"/>
                        <a:pt x="2473" y="3087"/>
                        <a:pt x="2472" y="3075"/>
                      </a:cubicBezTo>
                      <a:lnTo>
                        <a:pt x="2475" y="2843"/>
                      </a:lnTo>
                      <a:cubicBezTo>
                        <a:pt x="2475" y="2831"/>
                        <a:pt x="2480" y="2823"/>
                        <a:pt x="2495" y="2823"/>
                      </a:cubicBezTo>
                      <a:close/>
                      <a:moveTo>
                        <a:pt x="3595" y="2841"/>
                      </a:moveTo>
                      <a:cubicBezTo>
                        <a:pt x="3599" y="2853"/>
                        <a:pt x="3603" y="2864"/>
                        <a:pt x="3606" y="2876"/>
                      </a:cubicBezTo>
                      <a:cubicBezTo>
                        <a:pt x="3612" y="2895"/>
                        <a:pt x="3618" y="2912"/>
                        <a:pt x="3624" y="2930"/>
                      </a:cubicBezTo>
                      <a:lnTo>
                        <a:pt x="3700" y="2930"/>
                      </a:lnTo>
                      <a:lnTo>
                        <a:pt x="3707" y="3084"/>
                      </a:lnTo>
                      <a:cubicBezTo>
                        <a:pt x="3708" y="3084"/>
                        <a:pt x="3708" y="3083"/>
                        <a:pt x="3709" y="3082"/>
                      </a:cubicBezTo>
                      <a:cubicBezTo>
                        <a:pt x="3711" y="3078"/>
                        <a:pt x="3713" y="3074"/>
                        <a:pt x="3715" y="3070"/>
                      </a:cubicBezTo>
                      <a:cubicBezTo>
                        <a:pt x="3716" y="3065"/>
                        <a:pt x="3718" y="3060"/>
                        <a:pt x="3719" y="3055"/>
                      </a:cubicBezTo>
                      <a:cubicBezTo>
                        <a:pt x="3722" y="3066"/>
                        <a:pt x="3728" y="3077"/>
                        <a:pt x="3735" y="3088"/>
                      </a:cubicBezTo>
                      <a:lnTo>
                        <a:pt x="3733" y="2844"/>
                      </a:lnTo>
                      <a:lnTo>
                        <a:pt x="3595" y="2841"/>
                      </a:lnTo>
                      <a:close/>
                      <a:moveTo>
                        <a:pt x="3913" y="2848"/>
                      </a:moveTo>
                      <a:cubicBezTo>
                        <a:pt x="3916" y="2848"/>
                        <a:pt x="3920" y="2849"/>
                        <a:pt x="3923" y="2849"/>
                      </a:cubicBezTo>
                      <a:cubicBezTo>
                        <a:pt x="4081" y="2896"/>
                        <a:pt x="4025" y="3081"/>
                        <a:pt x="3918" y="3104"/>
                      </a:cubicBezTo>
                      <a:cubicBezTo>
                        <a:pt x="3905" y="3108"/>
                        <a:pt x="3890" y="3103"/>
                        <a:pt x="3889" y="3084"/>
                      </a:cubicBezTo>
                      <a:lnTo>
                        <a:pt x="3892" y="2865"/>
                      </a:lnTo>
                      <a:cubicBezTo>
                        <a:pt x="3895" y="2853"/>
                        <a:pt x="3904" y="2849"/>
                        <a:pt x="3913" y="2848"/>
                      </a:cubicBezTo>
                      <a:close/>
                      <a:moveTo>
                        <a:pt x="3078" y="2849"/>
                      </a:moveTo>
                      <a:cubicBezTo>
                        <a:pt x="3293" y="2871"/>
                        <a:pt x="3212" y="3250"/>
                        <a:pt x="3097" y="3248"/>
                      </a:cubicBezTo>
                      <a:cubicBezTo>
                        <a:pt x="3068" y="3247"/>
                        <a:pt x="3066" y="3241"/>
                        <a:pt x="3066" y="3218"/>
                      </a:cubicBezTo>
                      <a:lnTo>
                        <a:pt x="3068" y="2863"/>
                      </a:lnTo>
                      <a:cubicBezTo>
                        <a:pt x="3066" y="2856"/>
                        <a:pt x="3069" y="2851"/>
                        <a:pt x="3078" y="2849"/>
                      </a:cubicBezTo>
                      <a:close/>
                      <a:moveTo>
                        <a:pt x="2511" y="2862"/>
                      </a:moveTo>
                      <a:lnTo>
                        <a:pt x="2509" y="3056"/>
                      </a:lnTo>
                      <a:cubicBezTo>
                        <a:pt x="2562" y="3043"/>
                        <a:pt x="2587" y="3000"/>
                        <a:pt x="2588" y="2955"/>
                      </a:cubicBezTo>
                      <a:cubicBezTo>
                        <a:pt x="2588" y="2931"/>
                        <a:pt x="2581" y="2907"/>
                        <a:pt x="2566" y="2890"/>
                      </a:cubicBezTo>
                      <a:cubicBezTo>
                        <a:pt x="2554" y="2876"/>
                        <a:pt x="2537" y="2866"/>
                        <a:pt x="2511" y="2862"/>
                      </a:cubicBezTo>
                      <a:close/>
                      <a:moveTo>
                        <a:pt x="4071" y="3191"/>
                      </a:moveTo>
                      <a:cubicBezTo>
                        <a:pt x="4070" y="3192"/>
                        <a:pt x="4070" y="3193"/>
                        <a:pt x="4069" y="3194"/>
                      </a:cubicBezTo>
                      <a:lnTo>
                        <a:pt x="4071" y="3191"/>
                      </a:lnTo>
                      <a:cubicBezTo>
                        <a:pt x="4071" y="3191"/>
                        <a:pt x="4071" y="3191"/>
                        <a:pt x="4071" y="3191"/>
                      </a:cubicBezTo>
                      <a:close/>
                      <a:moveTo>
                        <a:pt x="4096" y="3201"/>
                      </a:moveTo>
                      <a:lnTo>
                        <a:pt x="4126" y="3256"/>
                      </a:lnTo>
                      <a:cubicBezTo>
                        <a:pt x="4128" y="3254"/>
                        <a:pt x="4130" y="3252"/>
                        <a:pt x="4131" y="3251"/>
                      </a:cubicBezTo>
                      <a:cubicBezTo>
                        <a:pt x="4136" y="3245"/>
                        <a:pt x="4139" y="3236"/>
                        <a:pt x="4137" y="3228"/>
                      </a:cubicBezTo>
                      <a:lnTo>
                        <a:pt x="4136" y="3223"/>
                      </a:lnTo>
                      <a:lnTo>
                        <a:pt x="4132" y="3221"/>
                      </a:lnTo>
                      <a:cubicBezTo>
                        <a:pt x="4132" y="3221"/>
                        <a:pt x="4109" y="3208"/>
                        <a:pt x="4096" y="3201"/>
                      </a:cubicBezTo>
                      <a:close/>
                      <a:moveTo>
                        <a:pt x="2545" y="3243"/>
                      </a:moveTo>
                      <a:cubicBezTo>
                        <a:pt x="2534" y="3246"/>
                        <a:pt x="2522" y="3250"/>
                        <a:pt x="2510" y="3253"/>
                      </a:cubicBezTo>
                      <a:lnTo>
                        <a:pt x="2511" y="3312"/>
                      </a:lnTo>
                      <a:cubicBezTo>
                        <a:pt x="2514" y="3311"/>
                        <a:pt x="2517" y="3310"/>
                        <a:pt x="2520" y="3309"/>
                      </a:cubicBezTo>
                      <a:cubicBezTo>
                        <a:pt x="2528" y="3307"/>
                        <a:pt x="2534" y="3304"/>
                        <a:pt x="2539" y="3301"/>
                      </a:cubicBezTo>
                      <a:cubicBezTo>
                        <a:pt x="2541" y="3299"/>
                        <a:pt x="2544" y="3297"/>
                        <a:pt x="2546" y="3294"/>
                      </a:cubicBezTo>
                      <a:cubicBezTo>
                        <a:pt x="2548" y="3291"/>
                        <a:pt x="2549" y="3287"/>
                        <a:pt x="2548" y="3282"/>
                      </a:cubicBezTo>
                      <a:cubicBezTo>
                        <a:pt x="2546" y="3270"/>
                        <a:pt x="2545" y="3256"/>
                        <a:pt x="2545" y="3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5" name="Freeform 47"/>
              <p:cNvSpPr>
                <a:spLocks/>
              </p:cNvSpPr>
              <p:nvPr/>
            </p:nvSpPr>
            <p:spPr bwMode="auto">
              <a:xfrm>
                <a:off x="2283888" y="3790588"/>
                <a:ext cx="200025" cy="200025"/>
              </a:xfrm>
              <a:custGeom>
                <a:avLst/>
                <a:gdLst>
                  <a:gd name="T0" fmla="*/ 43 w 126"/>
                  <a:gd name="T1" fmla="*/ 0 h 126"/>
                  <a:gd name="T2" fmla="*/ 43 w 126"/>
                  <a:gd name="T3" fmla="*/ 43 h 126"/>
                  <a:gd name="T4" fmla="*/ 0 w 126"/>
                  <a:gd name="T5" fmla="*/ 43 h 126"/>
                  <a:gd name="T6" fmla="*/ 0 w 126"/>
                  <a:gd name="T7" fmla="*/ 83 h 126"/>
                  <a:gd name="T8" fmla="*/ 43 w 126"/>
                  <a:gd name="T9" fmla="*/ 83 h 126"/>
                  <a:gd name="T10" fmla="*/ 43 w 126"/>
                  <a:gd name="T11" fmla="*/ 126 h 126"/>
                  <a:gd name="T12" fmla="*/ 83 w 126"/>
                  <a:gd name="T13" fmla="*/ 126 h 126"/>
                  <a:gd name="T14" fmla="*/ 83 w 126"/>
                  <a:gd name="T15" fmla="*/ 83 h 126"/>
                  <a:gd name="T16" fmla="*/ 126 w 126"/>
                  <a:gd name="T17" fmla="*/ 83 h 126"/>
                  <a:gd name="T18" fmla="*/ 126 w 126"/>
                  <a:gd name="T19" fmla="*/ 43 h 126"/>
                  <a:gd name="T20" fmla="*/ 83 w 126"/>
                  <a:gd name="T21" fmla="*/ 43 h 126"/>
                  <a:gd name="T22" fmla="*/ 83 w 126"/>
                  <a:gd name="T23" fmla="*/ 0 h 126"/>
                  <a:gd name="T24" fmla="*/ 43 w 126"/>
                  <a:gd name="T2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6">
                    <a:moveTo>
                      <a:pt x="43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0" y="83"/>
                    </a:lnTo>
                    <a:lnTo>
                      <a:pt x="43" y="83"/>
                    </a:lnTo>
                    <a:lnTo>
                      <a:pt x="43" y="126"/>
                    </a:lnTo>
                    <a:lnTo>
                      <a:pt x="83" y="126"/>
                    </a:lnTo>
                    <a:lnTo>
                      <a:pt x="83" y="83"/>
                    </a:lnTo>
                    <a:lnTo>
                      <a:pt x="126" y="83"/>
                    </a:lnTo>
                    <a:lnTo>
                      <a:pt x="126" y="43"/>
                    </a:lnTo>
                    <a:lnTo>
                      <a:pt x="83" y="43"/>
                    </a:lnTo>
                    <a:lnTo>
                      <a:pt x="83" y="0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23232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2005044" y="3961486"/>
                <a:ext cx="285544" cy="181338"/>
                <a:chOff x="2005044" y="3961486"/>
                <a:chExt cx="285544" cy="181338"/>
              </a:xfrm>
            </p:grpSpPr>
            <p:sp>
              <p:nvSpPr>
                <p:cNvPr id="157" name="Freeform 156"/>
                <p:cNvSpPr>
                  <a:spLocks/>
                </p:cNvSpPr>
                <p:nvPr/>
              </p:nvSpPr>
              <p:spPr bwMode="auto">
                <a:xfrm>
                  <a:off x="2005044" y="3961486"/>
                  <a:ext cx="285544" cy="181338"/>
                </a:xfrm>
                <a:custGeom>
                  <a:avLst/>
                  <a:gdLst>
                    <a:gd name="connsiteX0" fmla="*/ 290165 w 2127220"/>
                    <a:gd name="connsiteY0" fmla="*/ 917099 h 1350913"/>
                    <a:gd name="connsiteX1" fmla="*/ 148413 w 2127220"/>
                    <a:gd name="connsiteY1" fmla="*/ 1058851 h 1350913"/>
                    <a:gd name="connsiteX2" fmla="*/ 290165 w 2127220"/>
                    <a:gd name="connsiteY2" fmla="*/ 1200603 h 1350913"/>
                    <a:gd name="connsiteX3" fmla="*/ 431917 w 2127220"/>
                    <a:gd name="connsiteY3" fmla="*/ 1058851 h 1350913"/>
                    <a:gd name="connsiteX4" fmla="*/ 290165 w 2127220"/>
                    <a:gd name="connsiteY4" fmla="*/ 917099 h 1350913"/>
                    <a:gd name="connsiteX5" fmla="*/ 290165 w 2127220"/>
                    <a:gd name="connsiteY5" fmla="*/ 129388 h 1350913"/>
                    <a:gd name="connsiteX6" fmla="*/ 148413 w 2127220"/>
                    <a:gd name="connsiteY6" fmla="*/ 271140 h 1350913"/>
                    <a:gd name="connsiteX7" fmla="*/ 290165 w 2127220"/>
                    <a:gd name="connsiteY7" fmla="*/ 412892 h 1350913"/>
                    <a:gd name="connsiteX8" fmla="*/ 431917 w 2127220"/>
                    <a:gd name="connsiteY8" fmla="*/ 271140 h 1350913"/>
                    <a:gd name="connsiteX9" fmla="*/ 290165 w 2127220"/>
                    <a:gd name="connsiteY9" fmla="*/ 129388 h 1350913"/>
                    <a:gd name="connsiteX10" fmla="*/ 256574 w 2127220"/>
                    <a:gd name="connsiteY10" fmla="*/ 0 h 1350913"/>
                    <a:gd name="connsiteX11" fmla="*/ 1870646 w 2127220"/>
                    <a:gd name="connsiteY11" fmla="*/ 0 h 1350913"/>
                    <a:gd name="connsiteX12" fmla="*/ 2127220 w 2127220"/>
                    <a:gd name="connsiteY12" fmla="*/ 256317 h 1350913"/>
                    <a:gd name="connsiteX13" fmla="*/ 2127220 w 2127220"/>
                    <a:gd name="connsiteY13" fmla="*/ 1094108 h 1350913"/>
                    <a:gd name="connsiteX14" fmla="*/ 1870646 w 2127220"/>
                    <a:gd name="connsiteY14" fmla="*/ 1350913 h 1350913"/>
                    <a:gd name="connsiteX15" fmla="*/ 256574 w 2127220"/>
                    <a:gd name="connsiteY15" fmla="*/ 1350913 h 1350913"/>
                    <a:gd name="connsiteX16" fmla="*/ 0 w 2127220"/>
                    <a:gd name="connsiteY16" fmla="*/ 1094108 h 1350913"/>
                    <a:gd name="connsiteX17" fmla="*/ 0 w 2127220"/>
                    <a:gd name="connsiteY17" fmla="*/ 256317 h 1350913"/>
                    <a:gd name="connsiteX18" fmla="*/ 256574 w 2127220"/>
                    <a:gd name="connsiteY18" fmla="*/ 0 h 135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127220" h="1350913">
                      <a:moveTo>
                        <a:pt x="290165" y="917099"/>
                      </a:moveTo>
                      <a:cubicBezTo>
                        <a:pt x="211878" y="917099"/>
                        <a:pt x="148413" y="980564"/>
                        <a:pt x="148413" y="1058851"/>
                      </a:cubicBezTo>
                      <a:cubicBezTo>
                        <a:pt x="148413" y="1137138"/>
                        <a:pt x="211878" y="1200603"/>
                        <a:pt x="290165" y="1200603"/>
                      </a:cubicBezTo>
                      <a:cubicBezTo>
                        <a:pt x="368452" y="1200603"/>
                        <a:pt x="431917" y="1137138"/>
                        <a:pt x="431917" y="1058851"/>
                      </a:cubicBezTo>
                      <a:cubicBezTo>
                        <a:pt x="431917" y="980564"/>
                        <a:pt x="368452" y="917099"/>
                        <a:pt x="290165" y="917099"/>
                      </a:cubicBezTo>
                      <a:close/>
                      <a:moveTo>
                        <a:pt x="290165" y="129388"/>
                      </a:moveTo>
                      <a:cubicBezTo>
                        <a:pt x="211878" y="129388"/>
                        <a:pt x="148413" y="192853"/>
                        <a:pt x="148413" y="271140"/>
                      </a:cubicBezTo>
                      <a:cubicBezTo>
                        <a:pt x="148413" y="349427"/>
                        <a:pt x="211878" y="412892"/>
                        <a:pt x="290165" y="412892"/>
                      </a:cubicBezTo>
                      <a:cubicBezTo>
                        <a:pt x="368452" y="412892"/>
                        <a:pt x="431917" y="349427"/>
                        <a:pt x="431917" y="271140"/>
                      </a:cubicBezTo>
                      <a:cubicBezTo>
                        <a:pt x="431917" y="192853"/>
                        <a:pt x="368452" y="129388"/>
                        <a:pt x="290165" y="129388"/>
                      </a:cubicBezTo>
                      <a:close/>
                      <a:moveTo>
                        <a:pt x="256574" y="0"/>
                      </a:moveTo>
                      <a:lnTo>
                        <a:pt x="1870646" y="0"/>
                      </a:lnTo>
                      <a:cubicBezTo>
                        <a:pt x="2012591" y="0"/>
                        <a:pt x="2127220" y="114244"/>
                        <a:pt x="2127220" y="256317"/>
                      </a:cubicBezTo>
                      <a:lnTo>
                        <a:pt x="2127220" y="1094108"/>
                      </a:lnTo>
                      <a:cubicBezTo>
                        <a:pt x="2127220" y="1236181"/>
                        <a:pt x="2012591" y="1350913"/>
                        <a:pt x="1870646" y="1350913"/>
                      </a:cubicBezTo>
                      <a:lnTo>
                        <a:pt x="256574" y="1350913"/>
                      </a:lnTo>
                      <a:cubicBezTo>
                        <a:pt x="114629" y="1350913"/>
                        <a:pt x="0" y="1236181"/>
                        <a:pt x="0" y="1094108"/>
                      </a:cubicBezTo>
                      <a:lnTo>
                        <a:pt x="0" y="256317"/>
                      </a:lnTo>
                      <a:cubicBezTo>
                        <a:pt x="0" y="114244"/>
                        <a:pt x="114629" y="0"/>
                        <a:pt x="256574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33"/>
                <p:cNvSpPr>
                  <a:spLocks noEditPoints="1"/>
                </p:cNvSpPr>
                <p:nvPr/>
              </p:nvSpPr>
              <p:spPr bwMode="auto">
                <a:xfrm>
                  <a:off x="2125036" y="3990613"/>
                  <a:ext cx="70475" cy="111102"/>
                </a:xfrm>
                <a:custGeom>
                  <a:avLst/>
                  <a:gdLst>
                    <a:gd name="T0" fmla="*/ 332 w 664"/>
                    <a:gd name="T1" fmla="*/ 0 h 1043"/>
                    <a:gd name="T2" fmla="*/ 0 w 664"/>
                    <a:gd name="T3" fmla="*/ 332 h 1043"/>
                    <a:gd name="T4" fmla="*/ 130 w 664"/>
                    <a:gd name="T5" fmla="*/ 796 h 1043"/>
                    <a:gd name="T6" fmla="*/ 120 w 664"/>
                    <a:gd name="T7" fmla="*/ 816 h 1043"/>
                    <a:gd name="T8" fmla="*/ 134 w 664"/>
                    <a:gd name="T9" fmla="*/ 840 h 1043"/>
                    <a:gd name="T10" fmla="*/ 136 w 664"/>
                    <a:gd name="T11" fmla="*/ 868 h 1043"/>
                    <a:gd name="T12" fmla="*/ 120 w 664"/>
                    <a:gd name="T13" fmla="*/ 890 h 1043"/>
                    <a:gd name="T14" fmla="*/ 138 w 664"/>
                    <a:gd name="T15" fmla="*/ 915 h 1043"/>
                    <a:gd name="T16" fmla="*/ 139 w 664"/>
                    <a:gd name="T17" fmla="*/ 941 h 1043"/>
                    <a:gd name="T18" fmla="*/ 120 w 664"/>
                    <a:gd name="T19" fmla="*/ 964 h 1043"/>
                    <a:gd name="T20" fmla="*/ 138 w 664"/>
                    <a:gd name="T21" fmla="*/ 989 h 1043"/>
                    <a:gd name="T22" fmla="*/ 140 w 664"/>
                    <a:gd name="T23" fmla="*/ 989 h 1043"/>
                    <a:gd name="T24" fmla="*/ 140 w 664"/>
                    <a:gd name="T25" fmla="*/ 997 h 1043"/>
                    <a:gd name="T26" fmla="*/ 185 w 664"/>
                    <a:gd name="T27" fmla="*/ 1043 h 1043"/>
                    <a:gd name="T28" fmla="*/ 478 w 664"/>
                    <a:gd name="T29" fmla="*/ 1043 h 1043"/>
                    <a:gd name="T30" fmla="*/ 523 w 664"/>
                    <a:gd name="T31" fmla="*/ 1005 h 1043"/>
                    <a:gd name="T32" fmla="*/ 523 w 664"/>
                    <a:gd name="T33" fmla="*/ 1005 h 1043"/>
                    <a:gd name="T34" fmla="*/ 544 w 664"/>
                    <a:gd name="T35" fmla="*/ 983 h 1043"/>
                    <a:gd name="T36" fmla="*/ 525 w 664"/>
                    <a:gd name="T37" fmla="*/ 958 h 1043"/>
                    <a:gd name="T38" fmla="*/ 524 w 664"/>
                    <a:gd name="T39" fmla="*/ 958 h 1043"/>
                    <a:gd name="T40" fmla="*/ 525 w 664"/>
                    <a:gd name="T41" fmla="*/ 931 h 1043"/>
                    <a:gd name="T42" fmla="*/ 544 w 664"/>
                    <a:gd name="T43" fmla="*/ 909 h 1043"/>
                    <a:gd name="T44" fmla="*/ 527 w 664"/>
                    <a:gd name="T45" fmla="*/ 884 h 1043"/>
                    <a:gd name="T46" fmla="*/ 529 w 664"/>
                    <a:gd name="T47" fmla="*/ 857 h 1043"/>
                    <a:gd name="T48" fmla="*/ 544 w 664"/>
                    <a:gd name="T49" fmla="*/ 835 h 1043"/>
                    <a:gd name="T50" fmla="*/ 532 w 664"/>
                    <a:gd name="T51" fmla="*/ 812 h 1043"/>
                    <a:gd name="T52" fmla="*/ 664 w 664"/>
                    <a:gd name="T53" fmla="*/ 332 h 1043"/>
                    <a:gd name="T54" fmla="*/ 332 w 664"/>
                    <a:gd name="T55" fmla="*/ 0 h 1043"/>
                    <a:gd name="T56" fmla="*/ 332 w 664"/>
                    <a:gd name="T57" fmla="*/ 0 h 1043"/>
                    <a:gd name="T58" fmla="*/ 332 w 664"/>
                    <a:gd name="T59" fmla="*/ 56 h 1043"/>
                    <a:gd name="T60" fmla="*/ 457 w 664"/>
                    <a:gd name="T61" fmla="*/ 87 h 1043"/>
                    <a:gd name="T62" fmla="*/ 362 w 664"/>
                    <a:gd name="T63" fmla="*/ 73 h 1043"/>
                    <a:gd name="T64" fmla="*/ 90 w 664"/>
                    <a:gd name="T65" fmla="*/ 215 h 1043"/>
                    <a:gd name="T66" fmla="*/ 332 w 664"/>
                    <a:gd name="T67" fmla="*/ 56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664" h="1043">
                      <a:moveTo>
                        <a:pt x="332" y="0"/>
                      </a:moveTo>
                      <a:cubicBezTo>
                        <a:pt x="149" y="0"/>
                        <a:pt x="0" y="149"/>
                        <a:pt x="0" y="332"/>
                      </a:cubicBezTo>
                      <a:cubicBezTo>
                        <a:pt x="0" y="527"/>
                        <a:pt x="98" y="511"/>
                        <a:pt x="130" y="796"/>
                      </a:cubicBezTo>
                      <a:cubicBezTo>
                        <a:pt x="124" y="800"/>
                        <a:pt x="120" y="808"/>
                        <a:pt x="120" y="816"/>
                      </a:cubicBezTo>
                      <a:cubicBezTo>
                        <a:pt x="120" y="827"/>
                        <a:pt x="126" y="837"/>
                        <a:pt x="134" y="840"/>
                      </a:cubicBezTo>
                      <a:cubicBezTo>
                        <a:pt x="135" y="849"/>
                        <a:pt x="136" y="858"/>
                        <a:pt x="136" y="868"/>
                      </a:cubicBezTo>
                      <a:cubicBezTo>
                        <a:pt x="127" y="870"/>
                        <a:pt x="121" y="879"/>
                        <a:pt x="120" y="890"/>
                      </a:cubicBezTo>
                      <a:cubicBezTo>
                        <a:pt x="120" y="903"/>
                        <a:pt x="128" y="914"/>
                        <a:pt x="138" y="915"/>
                      </a:cubicBezTo>
                      <a:cubicBezTo>
                        <a:pt x="139" y="923"/>
                        <a:pt x="139" y="932"/>
                        <a:pt x="139" y="941"/>
                      </a:cubicBezTo>
                      <a:cubicBezTo>
                        <a:pt x="129" y="942"/>
                        <a:pt x="121" y="952"/>
                        <a:pt x="120" y="964"/>
                      </a:cubicBezTo>
                      <a:cubicBezTo>
                        <a:pt x="120" y="977"/>
                        <a:pt x="128" y="988"/>
                        <a:pt x="138" y="989"/>
                      </a:cubicBezTo>
                      <a:lnTo>
                        <a:pt x="140" y="989"/>
                      </a:lnTo>
                      <a:cubicBezTo>
                        <a:pt x="140" y="992"/>
                        <a:pt x="140" y="994"/>
                        <a:pt x="140" y="997"/>
                      </a:cubicBezTo>
                      <a:cubicBezTo>
                        <a:pt x="140" y="1023"/>
                        <a:pt x="160" y="1043"/>
                        <a:pt x="185" y="1043"/>
                      </a:cubicBezTo>
                      <a:lnTo>
                        <a:pt x="478" y="1043"/>
                      </a:lnTo>
                      <a:cubicBezTo>
                        <a:pt x="501" y="1043"/>
                        <a:pt x="519" y="1027"/>
                        <a:pt x="523" y="1005"/>
                      </a:cubicBezTo>
                      <a:lnTo>
                        <a:pt x="523" y="1005"/>
                      </a:lnTo>
                      <a:cubicBezTo>
                        <a:pt x="534" y="1006"/>
                        <a:pt x="543" y="996"/>
                        <a:pt x="544" y="983"/>
                      </a:cubicBezTo>
                      <a:cubicBezTo>
                        <a:pt x="544" y="969"/>
                        <a:pt x="536" y="959"/>
                        <a:pt x="525" y="958"/>
                      </a:cubicBezTo>
                      <a:lnTo>
                        <a:pt x="524" y="958"/>
                      </a:lnTo>
                      <a:cubicBezTo>
                        <a:pt x="525" y="949"/>
                        <a:pt x="525" y="940"/>
                        <a:pt x="525" y="931"/>
                      </a:cubicBezTo>
                      <a:cubicBezTo>
                        <a:pt x="535" y="931"/>
                        <a:pt x="543" y="921"/>
                        <a:pt x="544" y="909"/>
                      </a:cubicBezTo>
                      <a:cubicBezTo>
                        <a:pt x="544" y="896"/>
                        <a:pt x="537" y="886"/>
                        <a:pt x="527" y="884"/>
                      </a:cubicBezTo>
                      <a:cubicBezTo>
                        <a:pt x="527" y="875"/>
                        <a:pt x="528" y="866"/>
                        <a:pt x="529" y="857"/>
                      </a:cubicBezTo>
                      <a:cubicBezTo>
                        <a:pt x="537" y="854"/>
                        <a:pt x="543" y="845"/>
                        <a:pt x="544" y="835"/>
                      </a:cubicBezTo>
                      <a:cubicBezTo>
                        <a:pt x="544" y="824"/>
                        <a:pt x="539" y="816"/>
                        <a:pt x="532" y="812"/>
                      </a:cubicBezTo>
                      <a:cubicBezTo>
                        <a:pt x="562" y="510"/>
                        <a:pt x="664" y="530"/>
                        <a:pt x="664" y="332"/>
                      </a:cubicBezTo>
                      <a:cubicBezTo>
                        <a:pt x="664" y="149"/>
                        <a:pt x="515" y="0"/>
                        <a:pt x="332" y="0"/>
                      </a:cubicBezTo>
                      <a:lnTo>
                        <a:pt x="332" y="0"/>
                      </a:lnTo>
                      <a:close/>
                      <a:moveTo>
                        <a:pt x="332" y="56"/>
                      </a:moveTo>
                      <a:cubicBezTo>
                        <a:pt x="377" y="56"/>
                        <a:pt x="420" y="67"/>
                        <a:pt x="457" y="87"/>
                      </a:cubicBezTo>
                      <a:cubicBezTo>
                        <a:pt x="427" y="78"/>
                        <a:pt x="395" y="73"/>
                        <a:pt x="362" y="73"/>
                      </a:cubicBezTo>
                      <a:cubicBezTo>
                        <a:pt x="249" y="73"/>
                        <a:pt x="150" y="130"/>
                        <a:pt x="90" y="215"/>
                      </a:cubicBezTo>
                      <a:cubicBezTo>
                        <a:pt x="130" y="121"/>
                        <a:pt x="223" y="56"/>
                        <a:pt x="332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5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  <a:solidFill>
            <a:schemeClr val="bg1">
              <a:lumMod val="75000"/>
            </a:schemeClr>
          </a:solidFill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  <a:solidFill>
            <a:schemeClr val="bg1">
              <a:lumMod val="75000"/>
            </a:schemeClr>
          </a:solidFill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LOGGING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1" name="Right Arrow 140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2188552" y="2896131"/>
            <a:ext cx="881129" cy="590169"/>
            <a:chOff x="7467871" y="4559066"/>
            <a:chExt cx="2394514" cy="1603815"/>
          </a:xfrm>
          <a:solidFill>
            <a:schemeClr val="bg1">
              <a:lumMod val="75000"/>
            </a:schemeClr>
          </a:solidFill>
        </p:grpSpPr>
        <p:sp>
          <p:nvSpPr>
            <p:cNvPr id="221" name="Freeform 220"/>
            <p:cNvSpPr/>
            <p:nvPr/>
          </p:nvSpPr>
          <p:spPr>
            <a:xfrm>
              <a:off x="7467871" y="4559066"/>
              <a:ext cx="2394514" cy="1603815"/>
            </a:xfrm>
            <a:custGeom>
              <a:avLst/>
              <a:gdLst>
                <a:gd name="connsiteX0" fmla="*/ 3729752 w 5248014"/>
                <a:gd name="connsiteY0" fmla="*/ 3101057 h 3515054"/>
                <a:gd name="connsiteX1" fmla="*/ 3645422 w 5248014"/>
                <a:gd name="connsiteY1" fmla="*/ 3185387 h 3515054"/>
                <a:gd name="connsiteX2" fmla="*/ 3729752 w 5248014"/>
                <a:gd name="connsiteY2" fmla="*/ 3269717 h 3515054"/>
                <a:gd name="connsiteX3" fmla="*/ 3814082 w 5248014"/>
                <a:gd name="connsiteY3" fmla="*/ 3185387 h 3515054"/>
                <a:gd name="connsiteX4" fmla="*/ 3729752 w 5248014"/>
                <a:gd name="connsiteY4" fmla="*/ 3101057 h 3515054"/>
                <a:gd name="connsiteX5" fmla="*/ 215027 w 5248014"/>
                <a:gd name="connsiteY5" fmla="*/ 3101057 h 3515054"/>
                <a:gd name="connsiteX6" fmla="*/ 130697 w 5248014"/>
                <a:gd name="connsiteY6" fmla="*/ 3185387 h 3515054"/>
                <a:gd name="connsiteX7" fmla="*/ 215027 w 5248014"/>
                <a:gd name="connsiteY7" fmla="*/ 3269717 h 3515054"/>
                <a:gd name="connsiteX8" fmla="*/ 299357 w 5248014"/>
                <a:gd name="connsiteY8" fmla="*/ 3185387 h 3515054"/>
                <a:gd name="connsiteX9" fmla="*/ 215027 w 5248014"/>
                <a:gd name="connsiteY9" fmla="*/ 3101057 h 3515054"/>
                <a:gd name="connsiteX10" fmla="*/ 3729752 w 5248014"/>
                <a:gd name="connsiteY10" fmla="*/ 129257 h 3515054"/>
                <a:gd name="connsiteX11" fmla="*/ 3645422 w 5248014"/>
                <a:gd name="connsiteY11" fmla="*/ 213587 h 3515054"/>
                <a:gd name="connsiteX12" fmla="*/ 3729752 w 5248014"/>
                <a:gd name="connsiteY12" fmla="*/ 297917 h 3515054"/>
                <a:gd name="connsiteX13" fmla="*/ 3814082 w 5248014"/>
                <a:gd name="connsiteY13" fmla="*/ 213587 h 3515054"/>
                <a:gd name="connsiteX14" fmla="*/ 3729752 w 5248014"/>
                <a:gd name="connsiteY14" fmla="*/ 129257 h 3515054"/>
                <a:gd name="connsiteX15" fmla="*/ 215027 w 5248014"/>
                <a:gd name="connsiteY15" fmla="*/ 129257 h 3515054"/>
                <a:gd name="connsiteX16" fmla="*/ 130697 w 5248014"/>
                <a:gd name="connsiteY16" fmla="*/ 213587 h 3515054"/>
                <a:gd name="connsiteX17" fmla="*/ 215027 w 5248014"/>
                <a:gd name="connsiteY17" fmla="*/ 297917 h 3515054"/>
                <a:gd name="connsiteX18" fmla="*/ 299357 w 5248014"/>
                <a:gd name="connsiteY18" fmla="*/ 213587 h 3515054"/>
                <a:gd name="connsiteX19" fmla="*/ 215027 w 5248014"/>
                <a:gd name="connsiteY19" fmla="*/ 129257 h 3515054"/>
                <a:gd name="connsiteX20" fmla="*/ 169765 w 5248014"/>
                <a:gd name="connsiteY20" fmla="*/ 0 h 3515054"/>
                <a:gd name="connsiteX21" fmla="*/ 4982689 w 5248014"/>
                <a:gd name="connsiteY21" fmla="*/ 0 h 3515054"/>
                <a:gd name="connsiteX22" fmla="*/ 5152454 w 5248014"/>
                <a:gd name="connsiteY22" fmla="*/ 169765 h 3515054"/>
                <a:gd name="connsiteX23" fmla="*/ 5152454 w 5248014"/>
                <a:gd name="connsiteY23" fmla="*/ 208825 h 3515054"/>
                <a:gd name="connsiteX24" fmla="*/ 5208546 w 5248014"/>
                <a:gd name="connsiteY24" fmla="*/ 208825 h 3515054"/>
                <a:gd name="connsiteX25" fmla="*/ 5208546 w 5248014"/>
                <a:gd name="connsiteY25" fmla="*/ 868574 h 3515054"/>
                <a:gd name="connsiteX26" fmla="*/ 5152454 w 5248014"/>
                <a:gd name="connsiteY26" fmla="*/ 868574 h 3515054"/>
                <a:gd name="connsiteX27" fmla="*/ 5152454 w 5248014"/>
                <a:gd name="connsiteY27" fmla="*/ 1299478 h 3515054"/>
                <a:gd name="connsiteX28" fmla="*/ 5208546 w 5248014"/>
                <a:gd name="connsiteY28" fmla="*/ 1299478 h 3515054"/>
                <a:gd name="connsiteX29" fmla="*/ 5208546 w 5248014"/>
                <a:gd name="connsiteY29" fmla="*/ 1959227 h 3515054"/>
                <a:gd name="connsiteX30" fmla="*/ 5152454 w 5248014"/>
                <a:gd name="connsiteY30" fmla="*/ 1959227 h 3515054"/>
                <a:gd name="connsiteX31" fmla="*/ 5152454 w 5248014"/>
                <a:gd name="connsiteY31" fmla="*/ 2366574 h 3515054"/>
                <a:gd name="connsiteX32" fmla="*/ 5248014 w 5248014"/>
                <a:gd name="connsiteY32" fmla="*/ 2366574 h 3515054"/>
                <a:gd name="connsiteX33" fmla="*/ 5248014 w 5248014"/>
                <a:gd name="connsiteY33" fmla="*/ 3146496 h 3515054"/>
                <a:gd name="connsiteX34" fmla="*/ 5152454 w 5248014"/>
                <a:gd name="connsiteY34" fmla="*/ 3146496 h 3515054"/>
                <a:gd name="connsiteX35" fmla="*/ 5152454 w 5248014"/>
                <a:gd name="connsiteY35" fmla="*/ 3226209 h 3515054"/>
                <a:gd name="connsiteX36" fmla="*/ 4982689 w 5248014"/>
                <a:gd name="connsiteY36" fmla="*/ 3395974 h 3515054"/>
                <a:gd name="connsiteX37" fmla="*/ 3450994 w 5248014"/>
                <a:gd name="connsiteY37" fmla="*/ 3395974 h 3515054"/>
                <a:gd name="connsiteX38" fmla="*/ 3450994 w 5248014"/>
                <a:gd name="connsiteY38" fmla="*/ 3515054 h 3515054"/>
                <a:gd name="connsiteX39" fmla="*/ 3044995 w 5248014"/>
                <a:gd name="connsiteY39" fmla="*/ 3515054 h 3515054"/>
                <a:gd name="connsiteX40" fmla="*/ 3044995 w 5248014"/>
                <a:gd name="connsiteY40" fmla="*/ 3395974 h 3515054"/>
                <a:gd name="connsiteX41" fmla="*/ 2427983 w 5248014"/>
                <a:gd name="connsiteY41" fmla="*/ 3395974 h 3515054"/>
                <a:gd name="connsiteX42" fmla="*/ 2427983 w 5248014"/>
                <a:gd name="connsiteY42" fmla="*/ 3515054 h 3515054"/>
                <a:gd name="connsiteX43" fmla="*/ 1445037 w 5248014"/>
                <a:gd name="connsiteY43" fmla="*/ 3515054 h 3515054"/>
                <a:gd name="connsiteX44" fmla="*/ 1445037 w 5248014"/>
                <a:gd name="connsiteY44" fmla="*/ 3395974 h 3515054"/>
                <a:gd name="connsiteX45" fmla="*/ 811998 w 5248014"/>
                <a:gd name="connsiteY45" fmla="*/ 3395974 h 3515054"/>
                <a:gd name="connsiteX46" fmla="*/ 811998 w 5248014"/>
                <a:gd name="connsiteY46" fmla="*/ 3456336 h 3515054"/>
                <a:gd name="connsiteX47" fmla="*/ 472202 w 5248014"/>
                <a:gd name="connsiteY47" fmla="*/ 3456336 h 3515054"/>
                <a:gd name="connsiteX48" fmla="*/ 472202 w 5248014"/>
                <a:gd name="connsiteY48" fmla="*/ 3395974 h 3515054"/>
                <a:gd name="connsiteX49" fmla="*/ 169765 w 5248014"/>
                <a:gd name="connsiteY49" fmla="*/ 3395974 h 3515054"/>
                <a:gd name="connsiteX50" fmla="*/ 0 w 5248014"/>
                <a:gd name="connsiteY50" fmla="*/ 3226209 h 3515054"/>
                <a:gd name="connsiteX51" fmla="*/ 0 w 5248014"/>
                <a:gd name="connsiteY51" fmla="*/ 169765 h 3515054"/>
                <a:gd name="connsiteX52" fmla="*/ 169765 w 5248014"/>
                <a:gd name="connsiteY52" fmla="*/ 0 h 3515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48014" h="3515054">
                  <a:moveTo>
                    <a:pt x="3729752" y="3101057"/>
                  </a:moveTo>
                  <a:cubicBezTo>
                    <a:pt x="3683178" y="3101057"/>
                    <a:pt x="3645422" y="3138813"/>
                    <a:pt x="3645422" y="3185387"/>
                  </a:cubicBezTo>
                  <a:cubicBezTo>
                    <a:pt x="3645422" y="3231961"/>
                    <a:pt x="3683178" y="3269717"/>
                    <a:pt x="3729752" y="3269717"/>
                  </a:cubicBezTo>
                  <a:cubicBezTo>
                    <a:pt x="3776326" y="3269717"/>
                    <a:pt x="3814082" y="3231961"/>
                    <a:pt x="3814082" y="3185387"/>
                  </a:cubicBezTo>
                  <a:cubicBezTo>
                    <a:pt x="3814082" y="3138813"/>
                    <a:pt x="3776326" y="3101057"/>
                    <a:pt x="3729752" y="3101057"/>
                  </a:cubicBezTo>
                  <a:close/>
                  <a:moveTo>
                    <a:pt x="215027" y="3101057"/>
                  </a:moveTo>
                  <a:cubicBezTo>
                    <a:pt x="168453" y="3101057"/>
                    <a:pt x="130697" y="3138813"/>
                    <a:pt x="130697" y="3185387"/>
                  </a:cubicBezTo>
                  <a:cubicBezTo>
                    <a:pt x="130697" y="3231961"/>
                    <a:pt x="168453" y="3269717"/>
                    <a:pt x="215027" y="3269717"/>
                  </a:cubicBezTo>
                  <a:cubicBezTo>
                    <a:pt x="261601" y="3269717"/>
                    <a:pt x="299357" y="3231961"/>
                    <a:pt x="299357" y="3185387"/>
                  </a:cubicBezTo>
                  <a:cubicBezTo>
                    <a:pt x="299357" y="3138813"/>
                    <a:pt x="261601" y="3101057"/>
                    <a:pt x="215027" y="3101057"/>
                  </a:cubicBezTo>
                  <a:close/>
                  <a:moveTo>
                    <a:pt x="3729752" y="129257"/>
                  </a:moveTo>
                  <a:cubicBezTo>
                    <a:pt x="3683178" y="129257"/>
                    <a:pt x="3645422" y="167013"/>
                    <a:pt x="3645422" y="213587"/>
                  </a:cubicBezTo>
                  <a:cubicBezTo>
                    <a:pt x="3645422" y="260161"/>
                    <a:pt x="3683178" y="297917"/>
                    <a:pt x="3729752" y="297917"/>
                  </a:cubicBezTo>
                  <a:cubicBezTo>
                    <a:pt x="3776326" y="297917"/>
                    <a:pt x="3814082" y="260161"/>
                    <a:pt x="3814082" y="213587"/>
                  </a:cubicBezTo>
                  <a:cubicBezTo>
                    <a:pt x="3814082" y="167013"/>
                    <a:pt x="3776326" y="129257"/>
                    <a:pt x="3729752" y="129257"/>
                  </a:cubicBezTo>
                  <a:close/>
                  <a:moveTo>
                    <a:pt x="215027" y="129257"/>
                  </a:moveTo>
                  <a:cubicBezTo>
                    <a:pt x="168453" y="129257"/>
                    <a:pt x="130697" y="167013"/>
                    <a:pt x="130697" y="213587"/>
                  </a:cubicBezTo>
                  <a:cubicBezTo>
                    <a:pt x="130697" y="260161"/>
                    <a:pt x="168453" y="297917"/>
                    <a:pt x="215027" y="297917"/>
                  </a:cubicBezTo>
                  <a:cubicBezTo>
                    <a:pt x="261601" y="297917"/>
                    <a:pt x="299357" y="260161"/>
                    <a:pt x="299357" y="213587"/>
                  </a:cubicBezTo>
                  <a:cubicBezTo>
                    <a:pt x="299357" y="167013"/>
                    <a:pt x="261601" y="129257"/>
                    <a:pt x="215027" y="129257"/>
                  </a:cubicBezTo>
                  <a:close/>
                  <a:moveTo>
                    <a:pt x="169765" y="0"/>
                  </a:moveTo>
                  <a:lnTo>
                    <a:pt x="4982689" y="0"/>
                  </a:lnTo>
                  <a:cubicBezTo>
                    <a:pt x="5076448" y="0"/>
                    <a:pt x="5152454" y="76006"/>
                    <a:pt x="5152454" y="169765"/>
                  </a:cubicBezTo>
                  <a:lnTo>
                    <a:pt x="5152454" y="208825"/>
                  </a:lnTo>
                  <a:lnTo>
                    <a:pt x="5208546" y="208825"/>
                  </a:lnTo>
                  <a:lnTo>
                    <a:pt x="5208546" y="868574"/>
                  </a:lnTo>
                  <a:lnTo>
                    <a:pt x="5152454" y="868574"/>
                  </a:lnTo>
                  <a:lnTo>
                    <a:pt x="5152454" y="1299478"/>
                  </a:lnTo>
                  <a:lnTo>
                    <a:pt x="5208546" y="1299478"/>
                  </a:lnTo>
                  <a:lnTo>
                    <a:pt x="5208546" y="1959227"/>
                  </a:lnTo>
                  <a:lnTo>
                    <a:pt x="5152454" y="1959227"/>
                  </a:lnTo>
                  <a:lnTo>
                    <a:pt x="5152454" y="2366574"/>
                  </a:lnTo>
                  <a:lnTo>
                    <a:pt x="5248014" y="2366574"/>
                  </a:lnTo>
                  <a:lnTo>
                    <a:pt x="5248014" y="3146496"/>
                  </a:lnTo>
                  <a:lnTo>
                    <a:pt x="5152454" y="3146496"/>
                  </a:lnTo>
                  <a:lnTo>
                    <a:pt x="5152454" y="3226209"/>
                  </a:lnTo>
                  <a:cubicBezTo>
                    <a:pt x="5152454" y="3319968"/>
                    <a:pt x="5076448" y="3395974"/>
                    <a:pt x="4982689" y="3395974"/>
                  </a:cubicBezTo>
                  <a:lnTo>
                    <a:pt x="3450994" y="3395974"/>
                  </a:lnTo>
                  <a:lnTo>
                    <a:pt x="3450994" y="3515054"/>
                  </a:lnTo>
                  <a:lnTo>
                    <a:pt x="3044995" y="3515054"/>
                  </a:lnTo>
                  <a:lnTo>
                    <a:pt x="3044995" y="3395974"/>
                  </a:lnTo>
                  <a:lnTo>
                    <a:pt x="2427983" y="3395974"/>
                  </a:lnTo>
                  <a:lnTo>
                    <a:pt x="2427983" y="3515054"/>
                  </a:lnTo>
                  <a:lnTo>
                    <a:pt x="1445037" y="3515054"/>
                  </a:lnTo>
                  <a:lnTo>
                    <a:pt x="1445037" y="3395974"/>
                  </a:lnTo>
                  <a:lnTo>
                    <a:pt x="811998" y="3395974"/>
                  </a:lnTo>
                  <a:lnTo>
                    <a:pt x="811998" y="3456336"/>
                  </a:lnTo>
                  <a:lnTo>
                    <a:pt x="472202" y="3456336"/>
                  </a:lnTo>
                  <a:lnTo>
                    <a:pt x="472202" y="3395974"/>
                  </a:lnTo>
                  <a:lnTo>
                    <a:pt x="169765" y="3395974"/>
                  </a:lnTo>
                  <a:cubicBezTo>
                    <a:pt x="76006" y="3395974"/>
                    <a:pt x="0" y="3319968"/>
                    <a:pt x="0" y="3226209"/>
                  </a:cubicBezTo>
                  <a:lnTo>
                    <a:pt x="0" y="169765"/>
                  </a:lnTo>
                  <a:cubicBezTo>
                    <a:pt x="0" y="76006"/>
                    <a:pt x="76006" y="0"/>
                    <a:pt x="1697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Raspberry Pi Logo Color"/>
            <p:cNvGrpSpPr>
              <a:grpSpLocks noChangeAspect="1"/>
            </p:cNvGrpSpPr>
            <p:nvPr/>
          </p:nvGrpSpPr>
          <p:grpSpPr>
            <a:xfrm>
              <a:off x="8191500" y="4799013"/>
              <a:ext cx="947738" cy="1111250"/>
              <a:chOff x="8191500" y="4799013"/>
              <a:chExt cx="947738" cy="1111250"/>
            </a:xfrm>
            <a:grpFill/>
          </p:grpSpPr>
          <p:sp>
            <p:nvSpPr>
              <p:cNvPr id="223" name="Freeform 821"/>
              <p:cNvSpPr>
                <a:spLocks/>
              </p:cNvSpPr>
              <p:nvPr/>
            </p:nvSpPr>
            <p:spPr bwMode="auto">
              <a:xfrm>
                <a:off x="8191500" y="4799013"/>
                <a:ext cx="947738" cy="1111250"/>
              </a:xfrm>
              <a:custGeom>
                <a:avLst/>
                <a:gdLst>
                  <a:gd name="T0" fmla="*/ 2383 w 8192"/>
                  <a:gd name="T1" fmla="*/ 69 h 9612"/>
                  <a:gd name="T2" fmla="*/ 2224 w 8192"/>
                  <a:gd name="T3" fmla="*/ 135 h 9612"/>
                  <a:gd name="T4" fmla="*/ 1814 w 8192"/>
                  <a:gd name="T5" fmla="*/ 173 h 9612"/>
                  <a:gd name="T6" fmla="*/ 1510 w 8192"/>
                  <a:gd name="T7" fmla="*/ 260 h 9612"/>
                  <a:gd name="T8" fmla="*/ 1066 w 8192"/>
                  <a:gd name="T9" fmla="*/ 405 h 9612"/>
                  <a:gd name="T10" fmla="*/ 763 w 8192"/>
                  <a:gd name="T11" fmla="*/ 800 h 9612"/>
                  <a:gd name="T12" fmla="*/ 782 w 8192"/>
                  <a:gd name="T13" fmla="*/ 1191 h 9612"/>
                  <a:gd name="T14" fmla="*/ 888 w 8192"/>
                  <a:gd name="T15" fmla="*/ 1552 h 9612"/>
                  <a:gd name="T16" fmla="*/ 1038 w 8192"/>
                  <a:gd name="T17" fmla="*/ 1890 h 9612"/>
                  <a:gd name="T18" fmla="*/ 1288 w 8192"/>
                  <a:gd name="T19" fmla="*/ 2256 h 9612"/>
                  <a:gd name="T20" fmla="*/ 1602 w 8192"/>
                  <a:gd name="T21" fmla="*/ 2550 h 9612"/>
                  <a:gd name="T22" fmla="*/ 1925 w 8192"/>
                  <a:gd name="T23" fmla="*/ 2796 h 9612"/>
                  <a:gd name="T24" fmla="*/ 1071 w 8192"/>
                  <a:gd name="T25" fmla="*/ 4281 h 9612"/>
                  <a:gd name="T26" fmla="*/ 1004 w 8192"/>
                  <a:gd name="T27" fmla="*/ 4402 h 9612"/>
                  <a:gd name="T28" fmla="*/ 744 w 8192"/>
                  <a:gd name="T29" fmla="*/ 6595 h 9612"/>
                  <a:gd name="T30" fmla="*/ 946 w 8192"/>
                  <a:gd name="T31" fmla="*/ 7256 h 9612"/>
                  <a:gd name="T32" fmla="*/ 1949 w 8192"/>
                  <a:gd name="T33" fmla="*/ 8538 h 9612"/>
                  <a:gd name="T34" fmla="*/ 2908 w 8192"/>
                  <a:gd name="T35" fmla="*/ 9083 h 9612"/>
                  <a:gd name="T36" fmla="*/ 4087 w 8192"/>
                  <a:gd name="T37" fmla="*/ 9612 h 9612"/>
                  <a:gd name="T38" fmla="*/ 4105 w 8192"/>
                  <a:gd name="T39" fmla="*/ 9612 h 9612"/>
                  <a:gd name="T40" fmla="*/ 5284 w 8192"/>
                  <a:gd name="T41" fmla="*/ 9083 h 9612"/>
                  <a:gd name="T42" fmla="*/ 6244 w 8192"/>
                  <a:gd name="T43" fmla="*/ 8538 h 9612"/>
                  <a:gd name="T44" fmla="*/ 7246 w 8192"/>
                  <a:gd name="T45" fmla="*/ 7256 h 9612"/>
                  <a:gd name="T46" fmla="*/ 7449 w 8192"/>
                  <a:gd name="T47" fmla="*/ 6595 h 9612"/>
                  <a:gd name="T48" fmla="*/ 7189 w 8192"/>
                  <a:gd name="T49" fmla="*/ 4402 h 9612"/>
                  <a:gd name="T50" fmla="*/ 7121 w 8192"/>
                  <a:gd name="T51" fmla="*/ 4281 h 9612"/>
                  <a:gd name="T52" fmla="*/ 6268 w 8192"/>
                  <a:gd name="T53" fmla="*/ 2796 h 9612"/>
                  <a:gd name="T54" fmla="*/ 6591 w 8192"/>
                  <a:gd name="T55" fmla="*/ 2550 h 9612"/>
                  <a:gd name="T56" fmla="*/ 6904 w 8192"/>
                  <a:gd name="T57" fmla="*/ 2256 h 9612"/>
                  <a:gd name="T58" fmla="*/ 7155 w 8192"/>
                  <a:gd name="T59" fmla="*/ 1890 h 9612"/>
                  <a:gd name="T60" fmla="*/ 7304 w 8192"/>
                  <a:gd name="T61" fmla="*/ 1552 h 9612"/>
                  <a:gd name="T62" fmla="*/ 7410 w 8192"/>
                  <a:gd name="T63" fmla="*/ 1191 h 9612"/>
                  <a:gd name="T64" fmla="*/ 7430 w 8192"/>
                  <a:gd name="T65" fmla="*/ 800 h 9612"/>
                  <a:gd name="T66" fmla="*/ 7126 w 8192"/>
                  <a:gd name="T67" fmla="*/ 405 h 9612"/>
                  <a:gd name="T68" fmla="*/ 6682 w 8192"/>
                  <a:gd name="T69" fmla="*/ 260 h 9612"/>
                  <a:gd name="T70" fmla="*/ 6379 w 8192"/>
                  <a:gd name="T71" fmla="*/ 173 h 9612"/>
                  <a:gd name="T72" fmla="*/ 5969 w 8192"/>
                  <a:gd name="T73" fmla="*/ 135 h 9612"/>
                  <a:gd name="T74" fmla="*/ 5554 w 8192"/>
                  <a:gd name="T75" fmla="*/ 149 h 9612"/>
                  <a:gd name="T76" fmla="*/ 5197 w 8192"/>
                  <a:gd name="T77" fmla="*/ 212 h 9612"/>
                  <a:gd name="T78" fmla="*/ 4794 w 8192"/>
                  <a:gd name="T79" fmla="*/ 378 h 9612"/>
                  <a:gd name="T80" fmla="*/ 4667 w 8192"/>
                  <a:gd name="T81" fmla="*/ 376 h 9612"/>
                  <a:gd name="T82" fmla="*/ 4096 w 8192"/>
                  <a:gd name="T83" fmla="*/ 1197 h 9612"/>
                  <a:gd name="T84" fmla="*/ 3525 w 8192"/>
                  <a:gd name="T85" fmla="*/ 376 h 9612"/>
                  <a:gd name="T86" fmla="*/ 3399 w 8192"/>
                  <a:gd name="T87" fmla="*/ 378 h 9612"/>
                  <a:gd name="T88" fmla="*/ 2995 w 8192"/>
                  <a:gd name="T89" fmla="*/ 212 h 9612"/>
                  <a:gd name="T90" fmla="*/ 2638 w 8192"/>
                  <a:gd name="T91" fmla="*/ 149 h 9612"/>
                  <a:gd name="T92" fmla="*/ 2383 w 8192"/>
                  <a:gd name="T93" fmla="*/ 69 h 9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192" h="9612">
                    <a:moveTo>
                      <a:pt x="2383" y="69"/>
                    </a:moveTo>
                    <a:cubicBezTo>
                      <a:pt x="2334" y="71"/>
                      <a:pt x="2282" y="88"/>
                      <a:pt x="2224" y="135"/>
                    </a:cubicBezTo>
                    <a:cubicBezTo>
                      <a:pt x="2079" y="79"/>
                      <a:pt x="1939" y="60"/>
                      <a:pt x="1814" y="173"/>
                    </a:cubicBezTo>
                    <a:cubicBezTo>
                      <a:pt x="1621" y="148"/>
                      <a:pt x="1558" y="200"/>
                      <a:pt x="1510" y="260"/>
                    </a:cubicBezTo>
                    <a:cubicBezTo>
                      <a:pt x="1468" y="259"/>
                      <a:pt x="1193" y="217"/>
                      <a:pt x="1066" y="405"/>
                    </a:cubicBezTo>
                    <a:cubicBezTo>
                      <a:pt x="749" y="367"/>
                      <a:pt x="649" y="591"/>
                      <a:pt x="763" y="800"/>
                    </a:cubicBezTo>
                    <a:cubicBezTo>
                      <a:pt x="698" y="901"/>
                      <a:pt x="631" y="1000"/>
                      <a:pt x="782" y="1191"/>
                    </a:cubicBezTo>
                    <a:cubicBezTo>
                      <a:pt x="729" y="1297"/>
                      <a:pt x="762" y="1413"/>
                      <a:pt x="888" y="1552"/>
                    </a:cubicBezTo>
                    <a:cubicBezTo>
                      <a:pt x="855" y="1702"/>
                      <a:pt x="920" y="1808"/>
                      <a:pt x="1038" y="1890"/>
                    </a:cubicBezTo>
                    <a:cubicBezTo>
                      <a:pt x="1016" y="2095"/>
                      <a:pt x="1225" y="2214"/>
                      <a:pt x="1288" y="2256"/>
                    </a:cubicBezTo>
                    <a:cubicBezTo>
                      <a:pt x="1312" y="2375"/>
                      <a:pt x="1362" y="2488"/>
                      <a:pt x="1602" y="2550"/>
                    </a:cubicBezTo>
                    <a:cubicBezTo>
                      <a:pt x="1641" y="2728"/>
                      <a:pt x="1785" y="2759"/>
                      <a:pt x="1925" y="2796"/>
                    </a:cubicBezTo>
                    <a:cubicBezTo>
                      <a:pt x="1464" y="3064"/>
                      <a:pt x="1069" y="3416"/>
                      <a:pt x="1071" y="4281"/>
                    </a:cubicBezTo>
                    <a:lnTo>
                      <a:pt x="1004" y="4402"/>
                    </a:lnTo>
                    <a:cubicBezTo>
                      <a:pt x="476" y="4723"/>
                      <a:pt x="0" y="5756"/>
                      <a:pt x="744" y="6595"/>
                    </a:cubicBezTo>
                    <a:cubicBezTo>
                      <a:pt x="792" y="6858"/>
                      <a:pt x="873" y="7047"/>
                      <a:pt x="946" y="7256"/>
                    </a:cubicBezTo>
                    <a:cubicBezTo>
                      <a:pt x="1054" y="8097"/>
                      <a:pt x="1762" y="8492"/>
                      <a:pt x="1949" y="8538"/>
                    </a:cubicBezTo>
                    <a:cubicBezTo>
                      <a:pt x="2222" y="8747"/>
                      <a:pt x="2514" y="8944"/>
                      <a:pt x="2908" y="9083"/>
                    </a:cubicBezTo>
                    <a:cubicBezTo>
                      <a:pt x="3280" y="9466"/>
                      <a:pt x="3682" y="9612"/>
                      <a:pt x="4087" y="9612"/>
                    </a:cubicBezTo>
                    <a:cubicBezTo>
                      <a:pt x="4093" y="9612"/>
                      <a:pt x="4099" y="9612"/>
                      <a:pt x="4105" y="9612"/>
                    </a:cubicBezTo>
                    <a:cubicBezTo>
                      <a:pt x="4510" y="9612"/>
                      <a:pt x="4913" y="9466"/>
                      <a:pt x="5284" y="9083"/>
                    </a:cubicBezTo>
                    <a:cubicBezTo>
                      <a:pt x="5679" y="8944"/>
                      <a:pt x="5970" y="8747"/>
                      <a:pt x="6244" y="8538"/>
                    </a:cubicBezTo>
                    <a:cubicBezTo>
                      <a:pt x="6430" y="8492"/>
                      <a:pt x="7138" y="8097"/>
                      <a:pt x="7246" y="7256"/>
                    </a:cubicBezTo>
                    <a:cubicBezTo>
                      <a:pt x="7319" y="7047"/>
                      <a:pt x="7400" y="6858"/>
                      <a:pt x="7449" y="6595"/>
                    </a:cubicBezTo>
                    <a:cubicBezTo>
                      <a:pt x="8192" y="5756"/>
                      <a:pt x="7717" y="4723"/>
                      <a:pt x="7189" y="4402"/>
                    </a:cubicBezTo>
                    <a:lnTo>
                      <a:pt x="7121" y="4281"/>
                    </a:lnTo>
                    <a:cubicBezTo>
                      <a:pt x="7124" y="3416"/>
                      <a:pt x="6728" y="3064"/>
                      <a:pt x="6268" y="2796"/>
                    </a:cubicBezTo>
                    <a:cubicBezTo>
                      <a:pt x="6407" y="2759"/>
                      <a:pt x="6551" y="2728"/>
                      <a:pt x="6591" y="2550"/>
                    </a:cubicBezTo>
                    <a:cubicBezTo>
                      <a:pt x="6830" y="2488"/>
                      <a:pt x="6880" y="2375"/>
                      <a:pt x="6904" y="2256"/>
                    </a:cubicBezTo>
                    <a:cubicBezTo>
                      <a:pt x="6967" y="2214"/>
                      <a:pt x="7177" y="2095"/>
                      <a:pt x="7155" y="1890"/>
                    </a:cubicBezTo>
                    <a:cubicBezTo>
                      <a:pt x="7272" y="1808"/>
                      <a:pt x="7338" y="1702"/>
                      <a:pt x="7304" y="1552"/>
                    </a:cubicBezTo>
                    <a:cubicBezTo>
                      <a:pt x="7431" y="1413"/>
                      <a:pt x="7464" y="1297"/>
                      <a:pt x="7410" y="1191"/>
                    </a:cubicBezTo>
                    <a:cubicBezTo>
                      <a:pt x="7562" y="1000"/>
                      <a:pt x="7495" y="901"/>
                      <a:pt x="7430" y="800"/>
                    </a:cubicBezTo>
                    <a:cubicBezTo>
                      <a:pt x="7543" y="591"/>
                      <a:pt x="7443" y="367"/>
                      <a:pt x="7126" y="405"/>
                    </a:cubicBezTo>
                    <a:cubicBezTo>
                      <a:pt x="7000" y="217"/>
                      <a:pt x="6725" y="259"/>
                      <a:pt x="6682" y="260"/>
                    </a:cubicBezTo>
                    <a:cubicBezTo>
                      <a:pt x="6635" y="200"/>
                      <a:pt x="6572" y="148"/>
                      <a:pt x="6379" y="173"/>
                    </a:cubicBezTo>
                    <a:cubicBezTo>
                      <a:pt x="6253" y="60"/>
                      <a:pt x="6113" y="79"/>
                      <a:pt x="5969" y="135"/>
                    </a:cubicBezTo>
                    <a:cubicBezTo>
                      <a:pt x="5797" y="0"/>
                      <a:pt x="5684" y="108"/>
                      <a:pt x="5554" y="149"/>
                    </a:cubicBezTo>
                    <a:cubicBezTo>
                      <a:pt x="5347" y="81"/>
                      <a:pt x="5299" y="174"/>
                      <a:pt x="5197" y="212"/>
                    </a:cubicBezTo>
                    <a:cubicBezTo>
                      <a:pt x="4971" y="164"/>
                      <a:pt x="4902" y="268"/>
                      <a:pt x="4794" y="378"/>
                    </a:cubicBezTo>
                    <a:lnTo>
                      <a:pt x="4667" y="376"/>
                    </a:lnTo>
                    <a:cubicBezTo>
                      <a:pt x="4326" y="577"/>
                      <a:pt x="4156" y="987"/>
                      <a:pt x="4096" y="1197"/>
                    </a:cubicBezTo>
                    <a:cubicBezTo>
                      <a:pt x="4036" y="987"/>
                      <a:pt x="3867" y="577"/>
                      <a:pt x="3525" y="376"/>
                    </a:cubicBezTo>
                    <a:lnTo>
                      <a:pt x="3399" y="378"/>
                    </a:lnTo>
                    <a:cubicBezTo>
                      <a:pt x="3290" y="268"/>
                      <a:pt x="3222" y="164"/>
                      <a:pt x="2995" y="212"/>
                    </a:cubicBezTo>
                    <a:cubicBezTo>
                      <a:pt x="2893" y="174"/>
                      <a:pt x="2846" y="81"/>
                      <a:pt x="2638" y="149"/>
                    </a:cubicBezTo>
                    <a:cubicBezTo>
                      <a:pt x="2553" y="122"/>
                      <a:pt x="2475" y="66"/>
                      <a:pt x="2383" y="6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2"/>
              <p:cNvSpPr>
                <a:spLocks/>
              </p:cNvSpPr>
              <p:nvPr/>
            </p:nvSpPr>
            <p:spPr bwMode="auto">
              <a:xfrm>
                <a:off x="8301038" y="4833938"/>
                <a:ext cx="376238" cy="280988"/>
              </a:xfrm>
              <a:custGeom>
                <a:avLst/>
                <a:gdLst>
                  <a:gd name="T0" fmla="*/ 759 w 3258"/>
                  <a:gd name="T1" fmla="*/ 643 h 2429"/>
                  <a:gd name="T2" fmla="*/ 2480 w 3258"/>
                  <a:gd name="T3" fmla="*/ 1810 h 2429"/>
                  <a:gd name="T4" fmla="*/ 1280 w 3258"/>
                  <a:gd name="T5" fmla="*/ 2413 h 2429"/>
                  <a:gd name="T6" fmla="*/ 1403 w 3258"/>
                  <a:gd name="T7" fmla="*/ 2304 h 2429"/>
                  <a:gd name="T8" fmla="*/ 906 w 3258"/>
                  <a:gd name="T9" fmla="*/ 2201 h 2429"/>
                  <a:gd name="T10" fmla="*/ 1036 w 3258"/>
                  <a:gd name="T11" fmla="*/ 2124 h 2429"/>
                  <a:gd name="T12" fmla="*/ 588 w 3258"/>
                  <a:gd name="T13" fmla="*/ 1938 h 2429"/>
                  <a:gd name="T14" fmla="*/ 771 w 3258"/>
                  <a:gd name="T15" fmla="*/ 1899 h 2429"/>
                  <a:gd name="T16" fmla="*/ 342 w 3258"/>
                  <a:gd name="T17" fmla="*/ 1634 h 2429"/>
                  <a:gd name="T18" fmla="*/ 525 w 3258"/>
                  <a:gd name="T19" fmla="*/ 1605 h 2429"/>
                  <a:gd name="T20" fmla="*/ 180 w 3258"/>
                  <a:gd name="T21" fmla="*/ 1326 h 2429"/>
                  <a:gd name="T22" fmla="*/ 359 w 3258"/>
                  <a:gd name="T23" fmla="*/ 1309 h 2429"/>
                  <a:gd name="T24" fmla="*/ 65 w 3258"/>
                  <a:gd name="T25" fmla="*/ 986 h 2429"/>
                  <a:gd name="T26" fmla="*/ 270 w 3258"/>
                  <a:gd name="T27" fmla="*/ 983 h 2429"/>
                  <a:gd name="T28" fmla="*/ 0 w 3258"/>
                  <a:gd name="T29" fmla="*/ 675 h 2429"/>
                  <a:gd name="T30" fmla="*/ 190 w 3258"/>
                  <a:gd name="T31" fmla="*/ 675 h 2429"/>
                  <a:gd name="T32" fmla="*/ 19 w 3258"/>
                  <a:gd name="T33" fmla="*/ 335 h 2429"/>
                  <a:gd name="T34" fmla="*/ 458 w 3258"/>
                  <a:gd name="T35" fmla="*/ 320 h 2429"/>
                  <a:gd name="T36" fmla="*/ 347 w 3258"/>
                  <a:gd name="T37" fmla="*/ 207 h 2429"/>
                  <a:gd name="T38" fmla="*/ 831 w 3258"/>
                  <a:gd name="T39" fmla="*/ 255 h 2429"/>
                  <a:gd name="T40" fmla="*/ 759 w 3258"/>
                  <a:gd name="T41" fmla="*/ 91 h 2429"/>
                  <a:gd name="T42" fmla="*/ 1164 w 3258"/>
                  <a:gd name="T43" fmla="*/ 193 h 2429"/>
                  <a:gd name="T44" fmla="*/ 1070 w 3258"/>
                  <a:gd name="T45" fmla="*/ 17 h 2429"/>
                  <a:gd name="T46" fmla="*/ 1494 w 3258"/>
                  <a:gd name="T47" fmla="*/ 183 h 2429"/>
                  <a:gd name="T48" fmla="*/ 1451 w 3258"/>
                  <a:gd name="T49" fmla="*/ 0 h 2429"/>
                  <a:gd name="T50" fmla="*/ 1807 w 3258"/>
                  <a:gd name="T51" fmla="*/ 229 h 2429"/>
                  <a:gd name="T52" fmla="*/ 1829 w 3258"/>
                  <a:gd name="T53" fmla="*/ 50 h 2429"/>
                  <a:gd name="T54" fmla="*/ 2114 w 3258"/>
                  <a:gd name="T55" fmla="*/ 299 h 2429"/>
                  <a:gd name="T56" fmla="*/ 2159 w 3258"/>
                  <a:gd name="T57" fmla="*/ 123 h 2429"/>
                  <a:gd name="T58" fmla="*/ 2468 w 3258"/>
                  <a:gd name="T59" fmla="*/ 446 h 2429"/>
                  <a:gd name="T60" fmla="*/ 2521 w 3258"/>
                  <a:gd name="T61" fmla="*/ 304 h 2429"/>
                  <a:gd name="T62" fmla="*/ 2632 w 3258"/>
                  <a:gd name="T63" fmla="*/ 1641 h 2429"/>
                  <a:gd name="T64" fmla="*/ 75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759" y="643"/>
                    </a:moveTo>
                    <a:cubicBezTo>
                      <a:pt x="1665" y="1110"/>
                      <a:pt x="2192" y="1488"/>
                      <a:pt x="2480" y="1810"/>
                    </a:cubicBezTo>
                    <a:cubicBezTo>
                      <a:pt x="2332" y="2402"/>
                      <a:pt x="1561" y="2429"/>
                      <a:pt x="1280" y="2413"/>
                    </a:cubicBezTo>
                    <a:cubicBezTo>
                      <a:pt x="1337" y="2386"/>
                      <a:pt x="1385" y="2354"/>
                      <a:pt x="1403" y="2304"/>
                    </a:cubicBezTo>
                    <a:cubicBezTo>
                      <a:pt x="1332" y="2254"/>
                      <a:pt x="1081" y="2299"/>
                      <a:pt x="906" y="2201"/>
                    </a:cubicBezTo>
                    <a:cubicBezTo>
                      <a:pt x="973" y="2187"/>
                      <a:pt x="1005" y="2173"/>
                      <a:pt x="1036" y="2124"/>
                    </a:cubicBezTo>
                    <a:cubicBezTo>
                      <a:pt x="871" y="2071"/>
                      <a:pt x="693" y="2025"/>
                      <a:pt x="588" y="1938"/>
                    </a:cubicBezTo>
                    <a:cubicBezTo>
                      <a:pt x="644" y="1939"/>
                      <a:pt x="697" y="1951"/>
                      <a:pt x="771" y="1899"/>
                    </a:cubicBezTo>
                    <a:cubicBezTo>
                      <a:pt x="623" y="1819"/>
                      <a:pt x="465" y="1756"/>
                      <a:pt x="342" y="1634"/>
                    </a:cubicBezTo>
                    <a:cubicBezTo>
                      <a:pt x="418" y="1632"/>
                      <a:pt x="501" y="1633"/>
                      <a:pt x="525" y="1605"/>
                    </a:cubicBezTo>
                    <a:cubicBezTo>
                      <a:pt x="389" y="1521"/>
                      <a:pt x="275" y="1428"/>
                      <a:pt x="180" y="1326"/>
                    </a:cubicBezTo>
                    <a:cubicBezTo>
                      <a:pt x="288" y="1339"/>
                      <a:pt x="333" y="1327"/>
                      <a:pt x="359" y="1309"/>
                    </a:cubicBezTo>
                    <a:cubicBezTo>
                      <a:pt x="256" y="1204"/>
                      <a:pt x="126" y="1115"/>
                      <a:pt x="65" y="986"/>
                    </a:cubicBezTo>
                    <a:cubicBezTo>
                      <a:pt x="144" y="1013"/>
                      <a:pt x="217" y="1024"/>
                      <a:pt x="270" y="983"/>
                    </a:cubicBezTo>
                    <a:cubicBezTo>
                      <a:pt x="235" y="905"/>
                      <a:pt x="85" y="858"/>
                      <a:pt x="0" y="675"/>
                    </a:cubicBezTo>
                    <a:cubicBezTo>
                      <a:pt x="83" y="683"/>
                      <a:pt x="172" y="693"/>
                      <a:pt x="190" y="675"/>
                    </a:cubicBezTo>
                    <a:cubicBezTo>
                      <a:pt x="151" y="516"/>
                      <a:pt x="84" y="427"/>
                      <a:pt x="19" y="335"/>
                    </a:cubicBezTo>
                    <a:cubicBezTo>
                      <a:pt x="198" y="332"/>
                      <a:pt x="470" y="336"/>
                      <a:pt x="458" y="320"/>
                    </a:cubicBezTo>
                    <a:lnTo>
                      <a:pt x="347" y="207"/>
                    </a:lnTo>
                    <a:cubicBezTo>
                      <a:pt x="522" y="160"/>
                      <a:pt x="701" y="215"/>
                      <a:pt x="831" y="255"/>
                    </a:cubicBezTo>
                    <a:cubicBezTo>
                      <a:pt x="890" y="209"/>
                      <a:pt x="830" y="151"/>
                      <a:pt x="759" y="91"/>
                    </a:cubicBezTo>
                    <a:cubicBezTo>
                      <a:pt x="908" y="111"/>
                      <a:pt x="1042" y="145"/>
                      <a:pt x="1164" y="193"/>
                    </a:cubicBezTo>
                    <a:cubicBezTo>
                      <a:pt x="1229" y="134"/>
                      <a:pt x="1122" y="75"/>
                      <a:pt x="1070" y="17"/>
                    </a:cubicBezTo>
                    <a:cubicBezTo>
                      <a:pt x="1300" y="60"/>
                      <a:pt x="1397" y="122"/>
                      <a:pt x="1494" y="183"/>
                    </a:cubicBezTo>
                    <a:cubicBezTo>
                      <a:pt x="1564" y="116"/>
                      <a:pt x="1498" y="58"/>
                      <a:pt x="1451" y="0"/>
                    </a:cubicBezTo>
                    <a:cubicBezTo>
                      <a:pt x="1624" y="64"/>
                      <a:pt x="1713" y="147"/>
                      <a:pt x="1807" y="229"/>
                    </a:cubicBezTo>
                    <a:cubicBezTo>
                      <a:pt x="1839" y="186"/>
                      <a:pt x="1888" y="154"/>
                      <a:pt x="1829" y="50"/>
                    </a:cubicBezTo>
                    <a:cubicBezTo>
                      <a:pt x="1952" y="121"/>
                      <a:pt x="2045" y="205"/>
                      <a:pt x="2114" y="299"/>
                    </a:cubicBezTo>
                    <a:cubicBezTo>
                      <a:pt x="2190" y="250"/>
                      <a:pt x="2159" y="184"/>
                      <a:pt x="2159" y="123"/>
                    </a:cubicBezTo>
                    <a:cubicBezTo>
                      <a:pt x="2287" y="227"/>
                      <a:pt x="2369" y="338"/>
                      <a:pt x="2468" y="446"/>
                    </a:cubicBezTo>
                    <a:cubicBezTo>
                      <a:pt x="2488" y="431"/>
                      <a:pt x="2506" y="382"/>
                      <a:pt x="2521" y="304"/>
                    </a:cubicBezTo>
                    <a:cubicBezTo>
                      <a:pt x="2826" y="600"/>
                      <a:pt x="3258" y="1346"/>
                      <a:pt x="2632" y="1641"/>
                    </a:cubicBezTo>
                    <a:cubicBezTo>
                      <a:pt x="2100" y="1202"/>
                      <a:pt x="1464" y="883"/>
                      <a:pt x="75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23"/>
              <p:cNvSpPr>
                <a:spLocks/>
              </p:cNvSpPr>
              <p:nvPr/>
            </p:nvSpPr>
            <p:spPr bwMode="auto">
              <a:xfrm>
                <a:off x="8655050" y="4833938"/>
                <a:ext cx="377825" cy="280988"/>
              </a:xfrm>
              <a:custGeom>
                <a:avLst/>
                <a:gdLst>
                  <a:gd name="T0" fmla="*/ 2499 w 3258"/>
                  <a:gd name="T1" fmla="*/ 643 h 2429"/>
                  <a:gd name="T2" fmla="*/ 778 w 3258"/>
                  <a:gd name="T3" fmla="*/ 1810 h 2429"/>
                  <a:gd name="T4" fmla="*/ 1978 w 3258"/>
                  <a:gd name="T5" fmla="*/ 2413 h 2429"/>
                  <a:gd name="T6" fmla="*/ 1855 w 3258"/>
                  <a:gd name="T7" fmla="*/ 2304 h 2429"/>
                  <a:gd name="T8" fmla="*/ 2352 w 3258"/>
                  <a:gd name="T9" fmla="*/ 2201 h 2429"/>
                  <a:gd name="T10" fmla="*/ 2222 w 3258"/>
                  <a:gd name="T11" fmla="*/ 2124 h 2429"/>
                  <a:gd name="T12" fmla="*/ 2670 w 3258"/>
                  <a:gd name="T13" fmla="*/ 1938 h 2429"/>
                  <a:gd name="T14" fmla="*/ 2487 w 3258"/>
                  <a:gd name="T15" fmla="*/ 1899 h 2429"/>
                  <a:gd name="T16" fmla="*/ 2916 w 3258"/>
                  <a:gd name="T17" fmla="*/ 1634 h 2429"/>
                  <a:gd name="T18" fmla="*/ 2733 w 3258"/>
                  <a:gd name="T19" fmla="*/ 1605 h 2429"/>
                  <a:gd name="T20" fmla="*/ 3078 w 3258"/>
                  <a:gd name="T21" fmla="*/ 1326 h 2429"/>
                  <a:gd name="T22" fmla="*/ 2899 w 3258"/>
                  <a:gd name="T23" fmla="*/ 1309 h 2429"/>
                  <a:gd name="T24" fmla="*/ 3193 w 3258"/>
                  <a:gd name="T25" fmla="*/ 986 h 2429"/>
                  <a:gd name="T26" fmla="*/ 2988 w 3258"/>
                  <a:gd name="T27" fmla="*/ 983 h 2429"/>
                  <a:gd name="T28" fmla="*/ 3258 w 3258"/>
                  <a:gd name="T29" fmla="*/ 675 h 2429"/>
                  <a:gd name="T30" fmla="*/ 3068 w 3258"/>
                  <a:gd name="T31" fmla="*/ 675 h 2429"/>
                  <a:gd name="T32" fmla="*/ 3239 w 3258"/>
                  <a:gd name="T33" fmla="*/ 335 h 2429"/>
                  <a:gd name="T34" fmla="*/ 2800 w 3258"/>
                  <a:gd name="T35" fmla="*/ 320 h 2429"/>
                  <a:gd name="T36" fmla="*/ 2911 w 3258"/>
                  <a:gd name="T37" fmla="*/ 207 h 2429"/>
                  <a:gd name="T38" fmla="*/ 2427 w 3258"/>
                  <a:gd name="T39" fmla="*/ 255 h 2429"/>
                  <a:gd name="T40" fmla="*/ 2499 w 3258"/>
                  <a:gd name="T41" fmla="*/ 91 h 2429"/>
                  <a:gd name="T42" fmla="*/ 2094 w 3258"/>
                  <a:gd name="T43" fmla="*/ 193 h 2429"/>
                  <a:gd name="T44" fmla="*/ 2188 w 3258"/>
                  <a:gd name="T45" fmla="*/ 17 h 2429"/>
                  <a:gd name="T46" fmla="*/ 1764 w 3258"/>
                  <a:gd name="T47" fmla="*/ 183 h 2429"/>
                  <a:gd name="T48" fmla="*/ 1807 w 3258"/>
                  <a:gd name="T49" fmla="*/ 0 h 2429"/>
                  <a:gd name="T50" fmla="*/ 1450 w 3258"/>
                  <a:gd name="T51" fmla="*/ 229 h 2429"/>
                  <a:gd name="T52" fmla="*/ 1429 w 3258"/>
                  <a:gd name="T53" fmla="*/ 50 h 2429"/>
                  <a:gd name="T54" fmla="*/ 1144 w 3258"/>
                  <a:gd name="T55" fmla="*/ 299 h 2429"/>
                  <a:gd name="T56" fmla="*/ 1098 w 3258"/>
                  <a:gd name="T57" fmla="*/ 123 h 2429"/>
                  <a:gd name="T58" fmla="*/ 790 w 3258"/>
                  <a:gd name="T59" fmla="*/ 446 h 2429"/>
                  <a:gd name="T60" fmla="*/ 737 w 3258"/>
                  <a:gd name="T61" fmla="*/ 304 h 2429"/>
                  <a:gd name="T62" fmla="*/ 626 w 3258"/>
                  <a:gd name="T63" fmla="*/ 1641 h 2429"/>
                  <a:gd name="T64" fmla="*/ 2499 w 3258"/>
                  <a:gd name="T65" fmla="*/ 643 h 2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8" h="2429">
                    <a:moveTo>
                      <a:pt x="2499" y="643"/>
                    </a:moveTo>
                    <a:cubicBezTo>
                      <a:pt x="1593" y="1110"/>
                      <a:pt x="1066" y="1488"/>
                      <a:pt x="778" y="1810"/>
                    </a:cubicBezTo>
                    <a:cubicBezTo>
                      <a:pt x="926" y="2402"/>
                      <a:pt x="1696" y="2429"/>
                      <a:pt x="1978" y="2413"/>
                    </a:cubicBezTo>
                    <a:cubicBezTo>
                      <a:pt x="1921" y="2386"/>
                      <a:pt x="1872" y="2354"/>
                      <a:pt x="1855" y="2304"/>
                    </a:cubicBezTo>
                    <a:cubicBezTo>
                      <a:pt x="1926" y="2254"/>
                      <a:pt x="2177" y="2299"/>
                      <a:pt x="2352" y="2201"/>
                    </a:cubicBezTo>
                    <a:cubicBezTo>
                      <a:pt x="2285" y="2187"/>
                      <a:pt x="2253" y="2173"/>
                      <a:pt x="2222" y="2124"/>
                    </a:cubicBezTo>
                    <a:cubicBezTo>
                      <a:pt x="2387" y="2071"/>
                      <a:pt x="2565" y="2025"/>
                      <a:pt x="2670" y="1938"/>
                    </a:cubicBezTo>
                    <a:cubicBezTo>
                      <a:pt x="2614" y="1939"/>
                      <a:pt x="2561" y="1951"/>
                      <a:pt x="2487" y="1899"/>
                    </a:cubicBezTo>
                    <a:cubicBezTo>
                      <a:pt x="2635" y="1819"/>
                      <a:pt x="2793" y="1756"/>
                      <a:pt x="2916" y="1634"/>
                    </a:cubicBezTo>
                    <a:cubicBezTo>
                      <a:pt x="2839" y="1632"/>
                      <a:pt x="2757" y="1633"/>
                      <a:pt x="2733" y="1605"/>
                    </a:cubicBezTo>
                    <a:cubicBezTo>
                      <a:pt x="2868" y="1521"/>
                      <a:pt x="2983" y="1428"/>
                      <a:pt x="3078" y="1326"/>
                    </a:cubicBezTo>
                    <a:cubicBezTo>
                      <a:pt x="2970" y="1339"/>
                      <a:pt x="2925" y="1327"/>
                      <a:pt x="2899" y="1309"/>
                    </a:cubicBezTo>
                    <a:cubicBezTo>
                      <a:pt x="3002" y="1204"/>
                      <a:pt x="3131" y="1115"/>
                      <a:pt x="3193" y="986"/>
                    </a:cubicBezTo>
                    <a:cubicBezTo>
                      <a:pt x="3114" y="1013"/>
                      <a:pt x="3041" y="1024"/>
                      <a:pt x="2988" y="983"/>
                    </a:cubicBezTo>
                    <a:cubicBezTo>
                      <a:pt x="3023" y="905"/>
                      <a:pt x="3172" y="858"/>
                      <a:pt x="3258" y="675"/>
                    </a:cubicBezTo>
                    <a:cubicBezTo>
                      <a:pt x="3175" y="683"/>
                      <a:pt x="3086" y="693"/>
                      <a:pt x="3068" y="675"/>
                    </a:cubicBezTo>
                    <a:cubicBezTo>
                      <a:pt x="3107" y="516"/>
                      <a:pt x="3174" y="427"/>
                      <a:pt x="3239" y="335"/>
                    </a:cubicBezTo>
                    <a:cubicBezTo>
                      <a:pt x="3060" y="332"/>
                      <a:pt x="2788" y="336"/>
                      <a:pt x="2800" y="320"/>
                    </a:cubicBezTo>
                    <a:lnTo>
                      <a:pt x="2911" y="207"/>
                    </a:lnTo>
                    <a:cubicBezTo>
                      <a:pt x="2736" y="160"/>
                      <a:pt x="2557" y="215"/>
                      <a:pt x="2427" y="255"/>
                    </a:cubicBezTo>
                    <a:cubicBezTo>
                      <a:pt x="2368" y="209"/>
                      <a:pt x="2428" y="151"/>
                      <a:pt x="2499" y="91"/>
                    </a:cubicBezTo>
                    <a:cubicBezTo>
                      <a:pt x="2350" y="111"/>
                      <a:pt x="2216" y="145"/>
                      <a:pt x="2094" y="193"/>
                    </a:cubicBezTo>
                    <a:cubicBezTo>
                      <a:pt x="2029" y="134"/>
                      <a:pt x="2136" y="75"/>
                      <a:pt x="2188" y="17"/>
                    </a:cubicBezTo>
                    <a:cubicBezTo>
                      <a:pt x="1958" y="60"/>
                      <a:pt x="1861" y="122"/>
                      <a:pt x="1764" y="183"/>
                    </a:cubicBezTo>
                    <a:cubicBezTo>
                      <a:pt x="1694" y="116"/>
                      <a:pt x="1760" y="58"/>
                      <a:pt x="1807" y="0"/>
                    </a:cubicBezTo>
                    <a:cubicBezTo>
                      <a:pt x="1634" y="64"/>
                      <a:pt x="1544" y="147"/>
                      <a:pt x="1450" y="229"/>
                    </a:cubicBezTo>
                    <a:cubicBezTo>
                      <a:pt x="1419" y="186"/>
                      <a:pt x="1369" y="154"/>
                      <a:pt x="1429" y="50"/>
                    </a:cubicBezTo>
                    <a:cubicBezTo>
                      <a:pt x="1306" y="121"/>
                      <a:pt x="1213" y="205"/>
                      <a:pt x="1144" y="299"/>
                    </a:cubicBezTo>
                    <a:cubicBezTo>
                      <a:pt x="1068" y="250"/>
                      <a:pt x="1099" y="184"/>
                      <a:pt x="1098" y="123"/>
                    </a:cubicBezTo>
                    <a:cubicBezTo>
                      <a:pt x="970" y="227"/>
                      <a:pt x="889" y="338"/>
                      <a:pt x="790" y="446"/>
                    </a:cubicBezTo>
                    <a:cubicBezTo>
                      <a:pt x="770" y="431"/>
                      <a:pt x="752" y="382"/>
                      <a:pt x="737" y="304"/>
                    </a:cubicBezTo>
                    <a:cubicBezTo>
                      <a:pt x="432" y="600"/>
                      <a:pt x="0" y="1346"/>
                      <a:pt x="626" y="1641"/>
                    </a:cubicBezTo>
                    <a:cubicBezTo>
                      <a:pt x="1158" y="1202"/>
                      <a:pt x="1794" y="883"/>
                      <a:pt x="2499" y="6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824"/>
              <p:cNvSpPr>
                <a:spLocks noChangeArrowheads="1"/>
              </p:cNvSpPr>
              <p:nvPr/>
            </p:nvSpPr>
            <p:spPr bwMode="auto">
              <a:xfrm>
                <a:off x="8542338" y="5489575"/>
                <a:ext cx="250825" cy="231775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25"/>
              <p:cNvSpPr>
                <a:spLocks/>
              </p:cNvSpPr>
              <p:nvPr/>
            </p:nvSpPr>
            <p:spPr bwMode="auto">
              <a:xfrm>
                <a:off x="8388350" y="5241925"/>
                <a:ext cx="268288" cy="288925"/>
              </a:xfrm>
              <a:custGeom>
                <a:avLst/>
                <a:gdLst>
                  <a:gd name="T0" fmla="*/ 1797 w 2328"/>
                  <a:gd name="T1" fmla="*/ 294 h 2505"/>
                  <a:gd name="T2" fmla="*/ 1978 w 2328"/>
                  <a:gd name="T3" fmla="*/ 1786 h 2505"/>
                  <a:gd name="T4" fmla="*/ 531 w 2328"/>
                  <a:gd name="T5" fmla="*/ 2211 h 2505"/>
                  <a:gd name="T6" fmla="*/ 350 w 2328"/>
                  <a:gd name="T7" fmla="*/ 719 h 2505"/>
                  <a:gd name="T8" fmla="*/ 1797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1797" y="294"/>
                    </a:moveTo>
                    <a:cubicBezTo>
                      <a:pt x="2247" y="589"/>
                      <a:pt x="2328" y="1257"/>
                      <a:pt x="1978" y="1786"/>
                    </a:cubicBezTo>
                    <a:cubicBezTo>
                      <a:pt x="1629" y="2315"/>
                      <a:pt x="981" y="2505"/>
                      <a:pt x="531" y="2211"/>
                    </a:cubicBezTo>
                    <a:cubicBezTo>
                      <a:pt x="81" y="1916"/>
                      <a:pt x="0" y="1248"/>
                      <a:pt x="350" y="719"/>
                    </a:cubicBezTo>
                    <a:cubicBezTo>
                      <a:pt x="700" y="190"/>
                      <a:pt x="1348" y="0"/>
                      <a:pt x="1797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26"/>
              <p:cNvSpPr>
                <a:spLocks/>
              </p:cNvSpPr>
              <p:nvPr/>
            </p:nvSpPr>
            <p:spPr bwMode="auto">
              <a:xfrm>
                <a:off x="8674100" y="5235575"/>
                <a:ext cx="269875" cy="288925"/>
              </a:xfrm>
              <a:custGeom>
                <a:avLst/>
                <a:gdLst>
                  <a:gd name="T0" fmla="*/ 531 w 2328"/>
                  <a:gd name="T1" fmla="*/ 294 h 2505"/>
                  <a:gd name="T2" fmla="*/ 350 w 2328"/>
                  <a:gd name="T3" fmla="*/ 1786 h 2505"/>
                  <a:gd name="T4" fmla="*/ 1797 w 2328"/>
                  <a:gd name="T5" fmla="*/ 2210 h 2505"/>
                  <a:gd name="T6" fmla="*/ 1978 w 2328"/>
                  <a:gd name="T7" fmla="*/ 719 h 2505"/>
                  <a:gd name="T8" fmla="*/ 531 w 2328"/>
                  <a:gd name="T9" fmla="*/ 294 h 2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8" h="2505">
                    <a:moveTo>
                      <a:pt x="531" y="294"/>
                    </a:moveTo>
                    <a:cubicBezTo>
                      <a:pt x="81" y="589"/>
                      <a:pt x="0" y="1257"/>
                      <a:pt x="350" y="1786"/>
                    </a:cubicBezTo>
                    <a:cubicBezTo>
                      <a:pt x="700" y="2315"/>
                      <a:pt x="1348" y="2505"/>
                      <a:pt x="1797" y="2210"/>
                    </a:cubicBezTo>
                    <a:cubicBezTo>
                      <a:pt x="2247" y="1916"/>
                      <a:pt x="2328" y="1248"/>
                      <a:pt x="1978" y="719"/>
                    </a:cubicBezTo>
                    <a:cubicBezTo>
                      <a:pt x="1629" y="190"/>
                      <a:pt x="981" y="0"/>
                      <a:pt x="531" y="29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27"/>
              <p:cNvSpPr>
                <a:spLocks/>
              </p:cNvSpPr>
              <p:nvPr/>
            </p:nvSpPr>
            <p:spPr bwMode="auto">
              <a:xfrm>
                <a:off x="8242300" y="5316538"/>
                <a:ext cx="149225" cy="247650"/>
              </a:xfrm>
              <a:custGeom>
                <a:avLst/>
                <a:gdLst>
                  <a:gd name="T0" fmla="*/ 805 w 1291"/>
                  <a:gd name="T1" fmla="*/ 130 h 2139"/>
                  <a:gd name="T2" fmla="*/ 574 w 1291"/>
                  <a:gd name="T3" fmla="*/ 1963 h 2139"/>
                  <a:gd name="T4" fmla="*/ 805 w 1291"/>
                  <a:gd name="T5" fmla="*/ 130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805" y="130"/>
                    </a:moveTo>
                    <a:cubicBezTo>
                      <a:pt x="1291" y="0"/>
                      <a:pt x="969" y="2139"/>
                      <a:pt x="574" y="1963"/>
                    </a:cubicBezTo>
                    <a:cubicBezTo>
                      <a:pt x="140" y="1614"/>
                      <a:pt x="0" y="590"/>
                      <a:pt x="805" y="1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28"/>
              <p:cNvSpPr>
                <a:spLocks/>
              </p:cNvSpPr>
              <p:nvPr/>
            </p:nvSpPr>
            <p:spPr bwMode="auto">
              <a:xfrm>
                <a:off x="8928100" y="5313363"/>
                <a:ext cx="149225" cy="247650"/>
              </a:xfrm>
              <a:custGeom>
                <a:avLst/>
                <a:gdLst>
                  <a:gd name="T0" fmla="*/ 485 w 1291"/>
                  <a:gd name="T1" fmla="*/ 131 h 2139"/>
                  <a:gd name="T2" fmla="*/ 716 w 1291"/>
                  <a:gd name="T3" fmla="*/ 1964 h 2139"/>
                  <a:gd name="T4" fmla="*/ 485 w 1291"/>
                  <a:gd name="T5" fmla="*/ 131 h 2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1" h="2139">
                    <a:moveTo>
                      <a:pt x="485" y="131"/>
                    </a:moveTo>
                    <a:cubicBezTo>
                      <a:pt x="0" y="0"/>
                      <a:pt x="321" y="2139"/>
                      <a:pt x="716" y="1964"/>
                    </a:cubicBezTo>
                    <a:cubicBezTo>
                      <a:pt x="1151" y="1614"/>
                      <a:pt x="1291" y="591"/>
                      <a:pt x="485" y="1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29"/>
              <p:cNvSpPr>
                <a:spLocks/>
              </p:cNvSpPr>
              <p:nvPr/>
            </p:nvSpPr>
            <p:spPr bwMode="auto">
              <a:xfrm>
                <a:off x="8758238" y="5127625"/>
                <a:ext cx="212725" cy="203200"/>
              </a:xfrm>
              <a:custGeom>
                <a:avLst/>
                <a:gdLst>
                  <a:gd name="T0" fmla="*/ 309 w 1844"/>
                  <a:gd name="T1" fmla="*/ 141 h 1754"/>
                  <a:gd name="T2" fmla="*/ 1816 w 1844"/>
                  <a:gd name="T3" fmla="*/ 1406 h 1754"/>
                  <a:gd name="T4" fmla="*/ 309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309" y="141"/>
                    </a:moveTo>
                    <a:cubicBezTo>
                      <a:pt x="1147" y="0"/>
                      <a:pt x="1844" y="497"/>
                      <a:pt x="1816" y="1406"/>
                    </a:cubicBezTo>
                    <a:cubicBezTo>
                      <a:pt x="1788" y="1754"/>
                      <a:pt x="0" y="193"/>
                      <a:pt x="309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30"/>
              <p:cNvSpPr>
                <a:spLocks/>
              </p:cNvSpPr>
              <p:nvPr/>
            </p:nvSpPr>
            <p:spPr bwMode="auto">
              <a:xfrm>
                <a:off x="8348663" y="5124450"/>
                <a:ext cx="212725" cy="203200"/>
              </a:xfrm>
              <a:custGeom>
                <a:avLst/>
                <a:gdLst>
                  <a:gd name="T0" fmla="*/ 1535 w 1844"/>
                  <a:gd name="T1" fmla="*/ 141 h 1754"/>
                  <a:gd name="T2" fmla="*/ 28 w 1844"/>
                  <a:gd name="T3" fmla="*/ 1406 h 1754"/>
                  <a:gd name="T4" fmla="*/ 1535 w 1844"/>
                  <a:gd name="T5" fmla="*/ 141 h 1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4" h="1754">
                    <a:moveTo>
                      <a:pt x="1535" y="141"/>
                    </a:moveTo>
                    <a:cubicBezTo>
                      <a:pt x="697" y="0"/>
                      <a:pt x="0" y="498"/>
                      <a:pt x="28" y="1406"/>
                    </a:cubicBezTo>
                    <a:cubicBezTo>
                      <a:pt x="56" y="1754"/>
                      <a:pt x="1844" y="193"/>
                      <a:pt x="1535" y="14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31"/>
              <p:cNvSpPr>
                <a:spLocks/>
              </p:cNvSpPr>
              <p:nvPr/>
            </p:nvSpPr>
            <p:spPr bwMode="auto">
              <a:xfrm>
                <a:off x="8551863" y="5114925"/>
                <a:ext cx="228600" cy="134938"/>
              </a:xfrm>
              <a:custGeom>
                <a:avLst/>
                <a:gdLst>
                  <a:gd name="T0" fmla="*/ 983 w 1976"/>
                  <a:gd name="T1" fmla="*/ 13 h 1167"/>
                  <a:gd name="T2" fmla="*/ 2 w 1976"/>
                  <a:gd name="T3" fmla="*/ 607 h 1167"/>
                  <a:gd name="T4" fmla="*/ 986 w 1976"/>
                  <a:gd name="T5" fmla="*/ 1162 h 1167"/>
                  <a:gd name="T6" fmla="*/ 1973 w 1976"/>
                  <a:gd name="T7" fmla="*/ 661 h 1167"/>
                  <a:gd name="T8" fmla="*/ 983 w 1976"/>
                  <a:gd name="T9" fmla="*/ 1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6" h="1167">
                    <a:moveTo>
                      <a:pt x="983" y="13"/>
                    </a:moveTo>
                    <a:cubicBezTo>
                      <a:pt x="483" y="0"/>
                      <a:pt x="3" y="385"/>
                      <a:pt x="2" y="607"/>
                    </a:cubicBezTo>
                    <a:cubicBezTo>
                      <a:pt x="0" y="878"/>
                      <a:pt x="397" y="1155"/>
                      <a:pt x="986" y="1162"/>
                    </a:cubicBezTo>
                    <a:cubicBezTo>
                      <a:pt x="1588" y="1167"/>
                      <a:pt x="1972" y="940"/>
                      <a:pt x="1973" y="661"/>
                    </a:cubicBezTo>
                    <a:cubicBezTo>
                      <a:pt x="1976" y="344"/>
                      <a:pt x="1426" y="9"/>
                      <a:pt x="983" y="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832"/>
              <p:cNvSpPr>
                <a:spLocks/>
              </p:cNvSpPr>
              <p:nvPr/>
            </p:nvSpPr>
            <p:spPr bwMode="auto">
              <a:xfrm>
                <a:off x="8542338" y="5756275"/>
                <a:ext cx="246063" cy="122238"/>
              </a:xfrm>
              <a:custGeom>
                <a:avLst/>
                <a:gdLst>
                  <a:gd name="T0" fmla="*/ 1098 w 2127"/>
                  <a:gd name="T1" fmla="*/ 19 h 1055"/>
                  <a:gd name="T2" fmla="*/ 2120 w 2127"/>
                  <a:gd name="T3" fmla="*/ 371 h 1055"/>
                  <a:gd name="T4" fmla="*/ 1069 w 2127"/>
                  <a:gd name="T5" fmla="*/ 1031 h 1055"/>
                  <a:gd name="T6" fmla="*/ 9 w 2127"/>
                  <a:gd name="T7" fmla="*/ 429 h 1055"/>
                  <a:gd name="T8" fmla="*/ 1098 w 2127"/>
                  <a:gd name="T9" fmla="*/ 19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055">
                    <a:moveTo>
                      <a:pt x="1098" y="19"/>
                    </a:moveTo>
                    <a:cubicBezTo>
                      <a:pt x="1534" y="0"/>
                      <a:pt x="2119" y="159"/>
                      <a:pt x="2120" y="371"/>
                    </a:cubicBezTo>
                    <a:cubicBezTo>
                      <a:pt x="2127" y="576"/>
                      <a:pt x="1590" y="1040"/>
                      <a:pt x="1069" y="1031"/>
                    </a:cubicBezTo>
                    <a:cubicBezTo>
                      <a:pt x="530" y="1055"/>
                      <a:pt x="2" y="590"/>
                      <a:pt x="9" y="429"/>
                    </a:cubicBezTo>
                    <a:cubicBezTo>
                      <a:pt x="0" y="192"/>
                      <a:pt x="665" y="8"/>
                      <a:pt x="1098" y="1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833"/>
              <p:cNvSpPr>
                <a:spLocks/>
              </p:cNvSpPr>
              <p:nvPr/>
            </p:nvSpPr>
            <p:spPr bwMode="auto">
              <a:xfrm>
                <a:off x="8326438" y="5537200"/>
                <a:ext cx="207963" cy="234950"/>
              </a:xfrm>
              <a:custGeom>
                <a:avLst/>
                <a:gdLst>
                  <a:gd name="T0" fmla="*/ 1356 w 1808"/>
                  <a:gd name="T1" fmla="*/ 659 h 2032"/>
                  <a:gd name="T2" fmla="*/ 1549 w 1808"/>
                  <a:gd name="T3" fmla="*/ 1884 h 2032"/>
                  <a:gd name="T4" fmla="*/ 286 w 1808"/>
                  <a:gd name="T5" fmla="*/ 1363 h 2032"/>
                  <a:gd name="T6" fmla="*/ 237 w 1808"/>
                  <a:gd name="T7" fmla="*/ 182 h 2032"/>
                  <a:gd name="T8" fmla="*/ 1356 w 1808"/>
                  <a:gd name="T9" fmla="*/ 659 h 2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8" h="2032">
                    <a:moveTo>
                      <a:pt x="1356" y="659"/>
                    </a:moveTo>
                    <a:cubicBezTo>
                      <a:pt x="1666" y="1033"/>
                      <a:pt x="1808" y="1690"/>
                      <a:pt x="1549" y="1884"/>
                    </a:cubicBezTo>
                    <a:cubicBezTo>
                      <a:pt x="1304" y="2032"/>
                      <a:pt x="709" y="1971"/>
                      <a:pt x="286" y="1363"/>
                    </a:cubicBezTo>
                    <a:cubicBezTo>
                      <a:pt x="0" y="853"/>
                      <a:pt x="37" y="335"/>
                      <a:pt x="237" y="182"/>
                    </a:cubicBezTo>
                    <a:cubicBezTo>
                      <a:pt x="537" y="0"/>
                      <a:pt x="1000" y="246"/>
                      <a:pt x="1356" y="65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834"/>
              <p:cNvSpPr>
                <a:spLocks/>
              </p:cNvSpPr>
              <p:nvPr/>
            </p:nvSpPr>
            <p:spPr bwMode="auto">
              <a:xfrm>
                <a:off x="8786813" y="5516563"/>
                <a:ext cx="220663" cy="258763"/>
              </a:xfrm>
              <a:custGeom>
                <a:avLst/>
                <a:gdLst>
                  <a:gd name="T0" fmla="*/ 523 w 1910"/>
                  <a:gd name="T1" fmla="*/ 717 h 2238"/>
                  <a:gd name="T2" fmla="*/ 245 w 1910"/>
                  <a:gd name="T3" fmla="*/ 2059 h 2238"/>
                  <a:gd name="T4" fmla="*/ 1573 w 1910"/>
                  <a:gd name="T5" fmla="*/ 1569 h 2238"/>
                  <a:gd name="T6" fmla="*/ 1605 w 1910"/>
                  <a:gd name="T7" fmla="*/ 221 h 2238"/>
                  <a:gd name="T8" fmla="*/ 523 w 1910"/>
                  <a:gd name="T9" fmla="*/ 717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0" h="2238">
                    <a:moveTo>
                      <a:pt x="523" y="717"/>
                    </a:moveTo>
                    <a:cubicBezTo>
                      <a:pt x="187" y="1110"/>
                      <a:pt x="0" y="1828"/>
                      <a:pt x="245" y="2059"/>
                    </a:cubicBezTo>
                    <a:cubicBezTo>
                      <a:pt x="480" y="2238"/>
                      <a:pt x="1108" y="2213"/>
                      <a:pt x="1573" y="1569"/>
                    </a:cubicBezTo>
                    <a:cubicBezTo>
                      <a:pt x="1910" y="1136"/>
                      <a:pt x="1797" y="413"/>
                      <a:pt x="1605" y="221"/>
                    </a:cubicBezTo>
                    <a:cubicBezTo>
                      <a:pt x="1318" y="0"/>
                      <a:pt x="908" y="283"/>
                      <a:pt x="523" y="71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3" name="Arduino With Logo"/>
          <p:cNvGrpSpPr>
            <a:grpSpLocks noChangeAspect="1"/>
          </p:cNvGrpSpPr>
          <p:nvPr/>
        </p:nvGrpSpPr>
        <p:grpSpPr>
          <a:xfrm>
            <a:off x="1188266" y="2920768"/>
            <a:ext cx="762924" cy="543158"/>
            <a:chOff x="7467871" y="2594119"/>
            <a:chExt cx="2065120" cy="1470247"/>
          </a:xfrm>
        </p:grpSpPr>
        <p:sp>
          <p:nvSpPr>
            <p:cNvPr id="219" name="Arduino Board Outline"/>
            <p:cNvSpPr>
              <a:spLocks/>
            </p:cNvSpPr>
            <p:nvPr/>
          </p:nvSpPr>
          <p:spPr bwMode="auto">
            <a:xfrm>
              <a:off x="7467871" y="2594119"/>
              <a:ext cx="2065120" cy="1470247"/>
            </a:xfrm>
            <a:custGeom>
              <a:avLst/>
              <a:gdLst>
                <a:gd name="connsiteX0" fmla="*/ 838433 w 3097213"/>
                <a:gd name="connsiteY0" fmla="*/ 2033818 h 2205038"/>
                <a:gd name="connsiteX1" fmla="*/ 771525 w 3097213"/>
                <a:gd name="connsiteY1" fmla="*/ 2099913 h 2205038"/>
                <a:gd name="connsiteX2" fmla="*/ 771525 w 3097213"/>
                <a:gd name="connsiteY2" fmla="*/ 2100377 h 2205038"/>
                <a:gd name="connsiteX3" fmla="*/ 838200 w 3097213"/>
                <a:gd name="connsiteY3" fmla="*/ 2166936 h 2205038"/>
                <a:gd name="connsiteX4" fmla="*/ 904875 w 3097213"/>
                <a:gd name="connsiteY4" fmla="*/ 2100609 h 2205038"/>
                <a:gd name="connsiteX5" fmla="*/ 904875 w 3097213"/>
                <a:gd name="connsiteY5" fmla="*/ 2100377 h 2205038"/>
                <a:gd name="connsiteX6" fmla="*/ 838433 w 3097213"/>
                <a:gd name="connsiteY6" fmla="*/ 2033818 h 2205038"/>
                <a:gd name="connsiteX7" fmla="*/ 2991760 w 3097213"/>
                <a:gd name="connsiteY7" fmla="*/ 1824036 h 2205038"/>
                <a:gd name="connsiteX8" fmla="*/ 2925763 w 3097213"/>
                <a:gd name="connsiteY8" fmla="*/ 1889574 h 2205038"/>
                <a:gd name="connsiteX9" fmla="*/ 2925763 w 3097213"/>
                <a:gd name="connsiteY9" fmla="*/ 1889803 h 2205038"/>
                <a:gd name="connsiteX10" fmla="*/ 2991530 w 3097213"/>
                <a:gd name="connsiteY10" fmla="*/ 1955570 h 2205038"/>
                <a:gd name="connsiteX11" fmla="*/ 3057296 w 3097213"/>
                <a:gd name="connsiteY11" fmla="*/ 1890032 h 2205038"/>
                <a:gd name="connsiteX12" fmla="*/ 3057296 w 3097213"/>
                <a:gd name="connsiteY12" fmla="*/ 1889803 h 2205038"/>
                <a:gd name="connsiteX13" fmla="*/ 2991760 w 3097213"/>
                <a:gd name="connsiteY13" fmla="*/ 1824036 h 2205038"/>
                <a:gd name="connsiteX14" fmla="*/ 2991760 w 3097213"/>
                <a:gd name="connsiteY14" fmla="*/ 668336 h 2205038"/>
                <a:gd name="connsiteX15" fmla="*/ 2925763 w 3097213"/>
                <a:gd name="connsiteY15" fmla="*/ 734779 h 2205038"/>
                <a:gd name="connsiteX16" fmla="*/ 2925763 w 3097213"/>
                <a:gd name="connsiteY16" fmla="*/ 735243 h 2205038"/>
                <a:gd name="connsiteX17" fmla="*/ 2991530 w 3097213"/>
                <a:gd name="connsiteY17" fmla="*/ 801686 h 2205038"/>
                <a:gd name="connsiteX18" fmla="*/ 3057296 w 3097213"/>
                <a:gd name="connsiteY18" fmla="*/ 735243 h 2205038"/>
                <a:gd name="connsiteX19" fmla="*/ 2991760 w 3097213"/>
                <a:gd name="connsiteY19" fmla="*/ 668336 h 2205038"/>
                <a:gd name="connsiteX20" fmla="*/ 890705 w 3097213"/>
                <a:gd name="connsiteY20" fmla="*/ 39686 h 2205038"/>
                <a:gd name="connsiteX21" fmla="*/ 823913 w 3097213"/>
                <a:gd name="connsiteY21" fmla="*/ 105338 h 2205038"/>
                <a:gd name="connsiteX22" fmla="*/ 823913 w 3097213"/>
                <a:gd name="connsiteY22" fmla="*/ 105568 h 2205038"/>
                <a:gd name="connsiteX23" fmla="*/ 890472 w 3097213"/>
                <a:gd name="connsiteY23" fmla="*/ 171449 h 2205038"/>
                <a:gd name="connsiteX24" fmla="*/ 957263 w 3097213"/>
                <a:gd name="connsiteY24" fmla="*/ 105797 h 2205038"/>
                <a:gd name="connsiteX25" fmla="*/ 957263 w 3097213"/>
                <a:gd name="connsiteY25" fmla="*/ 105568 h 2205038"/>
                <a:gd name="connsiteX26" fmla="*/ 890705 w 3097213"/>
                <a:gd name="connsiteY26" fmla="*/ 39686 h 2205038"/>
                <a:gd name="connsiteX27" fmla="*/ 300826 w 3097213"/>
                <a:gd name="connsiteY27" fmla="*/ 0 h 2205038"/>
                <a:gd name="connsiteX28" fmla="*/ 2929009 w 3097213"/>
                <a:gd name="connsiteY28" fmla="*/ 0 h 2205038"/>
                <a:gd name="connsiteX29" fmla="*/ 2992317 w 3097213"/>
                <a:gd name="connsiteY29" fmla="*/ 63021 h 2205038"/>
                <a:gd name="connsiteX30" fmla="*/ 2992317 w 3097213"/>
                <a:gd name="connsiteY30" fmla="*/ 535562 h 2205038"/>
                <a:gd name="connsiteX31" fmla="*/ 3097213 w 3097213"/>
                <a:gd name="connsiteY31" fmla="*/ 640366 h 2205038"/>
                <a:gd name="connsiteX32" fmla="*/ 3097213 w 3097213"/>
                <a:gd name="connsiteY32" fmla="*/ 1995199 h 2205038"/>
                <a:gd name="connsiteX33" fmla="*/ 2992317 w 3097213"/>
                <a:gd name="connsiteY33" fmla="*/ 2100234 h 2205038"/>
                <a:gd name="connsiteX34" fmla="*/ 2992317 w 3097213"/>
                <a:gd name="connsiteY34" fmla="*/ 2163717 h 2205038"/>
                <a:gd name="connsiteX35" fmla="*/ 2950959 w 3097213"/>
                <a:gd name="connsiteY35" fmla="*/ 2205038 h 2205038"/>
                <a:gd name="connsiteX36" fmla="*/ 2950728 w 3097213"/>
                <a:gd name="connsiteY36" fmla="*/ 2205038 h 2205038"/>
                <a:gd name="connsiteX37" fmla="*/ 300826 w 3097213"/>
                <a:gd name="connsiteY37" fmla="*/ 2205038 h 2205038"/>
                <a:gd name="connsiteX38" fmla="*/ 259468 w 3097213"/>
                <a:gd name="connsiteY38" fmla="*/ 2163717 h 2205038"/>
                <a:gd name="connsiteX39" fmla="*/ 259468 w 3097213"/>
                <a:gd name="connsiteY39" fmla="*/ 2068378 h 2205038"/>
                <a:gd name="connsiteX40" fmla="*/ 189460 w 3097213"/>
                <a:gd name="connsiteY40" fmla="*/ 2068378 h 2205038"/>
                <a:gd name="connsiteX41" fmla="*/ 189460 w 3097213"/>
                <a:gd name="connsiteY41" fmla="*/ 1696254 h 2205038"/>
                <a:gd name="connsiteX42" fmla="*/ 259468 w 3097213"/>
                <a:gd name="connsiteY42" fmla="*/ 1696254 h 2205038"/>
                <a:gd name="connsiteX43" fmla="*/ 259468 w 3097213"/>
                <a:gd name="connsiteY43" fmla="*/ 922921 h 2205038"/>
                <a:gd name="connsiteX44" fmla="*/ 255078 w 3097213"/>
                <a:gd name="connsiteY44" fmla="*/ 915303 h 2205038"/>
                <a:gd name="connsiteX45" fmla="*/ 255078 w 3097213"/>
                <a:gd name="connsiteY45" fmla="*/ 912995 h 2205038"/>
                <a:gd name="connsiteX46" fmla="*/ 255078 w 3097213"/>
                <a:gd name="connsiteY46" fmla="*/ 866826 h 2205038"/>
                <a:gd name="connsiteX47" fmla="*/ 0 w 3097213"/>
                <a:gd name="connsiteY47" fmla="*/ 866826 h 2205038"/>
                <a:gd name="connsiteX48" fmla="*/ 0 w 3097213"/>
                <a:gd name="connsiteY48" fmla="*/ 837047 h 2205038"/>
                <a:gd name="connsiteX49" fmla="*/ 0 w 3097213"/>
                <a:gd name="connsiteY49" fmla="*/ 423140 h 2205038"/>
                <a:gd name="connsiteX50" fmla="*/ 0 w 3097213"/>
                <a:gd name="connsiteY50" fmla="*/ 393130 h 2205038"/>
                <a:gd name="connsiteX51" fmla="*/ 255078 w 3097213"/>
                <a:gd name="connsiteY51" fmla="*/ 393130 h 2205038"/>
                <a:gd name="connsiteX52" fmla="*/ 255078 w 3097213"/>
                <a:gd name="connsiteY52" fmla="*/ 346961 h 2205038"/>
                <a:gd name="connsiteX53" fmla="*/ 255078 w 3097213"/>
                <a:gd name="connsiteY53" fmla="*/ 344884 h 2205038"/>
                <a:gd name="connsiteX54" fmla="*/ 255309 w 3097213"/>
                <a:gd name="connsiteY54" fmla="*/ 344191 h 2205038"/>
                <a:gd name="connsiteX55" fmla="*/ 257389 w 3097213"/>
                <a:gd name="connsiteY55" fmla="*/ 339574 h 2205038"/>
                <a:gd name="connsiteX56" fmla="*/ 258082 w 3097213"/>
                <a:gd name="connsiteY56" fmla="*/ 338651 h 2205038"/>
                <a:gd name="connsiteX57" fmla="*/ 258313 w 3097213"/>
                <a:gd name="connsiteY57" fmla="*/ 338651 h 2205038"/>
                <a:gd name="connsiteX58" fmla="*/ 259468 w 3097213"/>
                <a:gd name="connsiteY58" fmla="*/ 337266 h 2205038"/>
                <a:gd name="connsiteX59" fmla="*/ 259468 w 3097213"/>
                <a:gd name="connsiteY59" fmla="*/ 41321 h 2205038"/>
                <a:gd name="connsiteX60" fmla="*/ 300826 w 3097213"/>
                <a:gd name="connsiteY60" fmla="*/ 0 h 22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97213" h="2205038">
                  <a:moveTo>
                    <a:pt x="838433" y="2033818"/>
                  </a:moveTo>
                  <a:cubicBezTo>
                    <a:pt x="801726" y="2033586"/>
                    <a:pt x="771757" y="2063271"/>
                    <a:pt x="771525" y="2099913"/>
                  </a:cubicBezTo>
                  <a:lnTo>
                    <a:pt x="771525" y="2100377"/>
                  </a:lnTo>
                  <a:cubicBezTo>
                    <a:pt x="771525" y="2137019"/>
                    <a:pt x="801494" y="2166704"/>
                    <a:pt x="838200" y="2166936"/>
                  </a:cubicBezTo>
                  <a:cubicBezTo>
                    <a:pt x="874906" y="2166936"/>
                    <a:pt x="904643" y="2137251"/>
                    <a:pt x="904875" y="2100609"/>
                  </a:cubicBezTo>
                  <a:lnTo>
                    <a:pt x="904875" y="2100377"/>
                  </a:lnTo>
                  <a:cubicBezTo>
                    <a:pt x="904875" y="2063735"/>
                    <a:pt x="875139" y="2033818"/>
                    <a:pt x="838433" y="2033818"/>
                  </a:cubicBezTo>
                  <a:close/>
                  <a:moveTo>
                    <a:pt x="2991760" y="1824036"/>
                  </a:moveTo>
                  <a:cubicBezTo>
                    <a:pt x="2955197" y="1824036"/>
                    <a:pt x="2925763" y="1853368"/>
                    <a:pt x="2925763" y="1889574"/>
                  </a:cubicBezTo>
                  <a:lnTo>
                    <a:pt x="2925763" y="1889803"/>
                  </a:lnTo>
                  <a:cubicBezTo>
                    <a:pt x="2925763" y="1926009"/>
                    <a:pt x="2955197" y="1955570"/>
                    <a:pt x="2991530" y="1955570"/>
                  </a:cubicBezTo>
                  <a:cubicBezTo>
                    <a:pt x="3027862" y="1955799"/>
                    <a:pt x="3057296" y="1926238"/>
                    <a:pt x="3057296" y="1890032"/>
                  </a:cubicBezTo>
                  <a:lnTo>
                    <a:pt x="3057296" y="1889803"/>
                  </a:lnTo>
                  <a:cubicBezTo>
                    <a:pt x="3057526" y="1853597"/>
                    <a:pt x="3028092" y="1824036"/>
                    <a:pt x="2991760" y="1824036"/>
                  </a:cubicBezTo>
                  <a:close/>
                  <a:moveTo>
                    <a:pt x="2991760" y="668336"/>
                  </a:moveTo>
                  <a:cubicBezTo>
                    <a:pt x="2955197" y="668336"/>
                    <a:pt x="2925763" y="698073"/>
                    <a:pt x="2925763" y="734779"/>
                  </a:cubicBezTo>
                  <a:lnTo>
                    <a:pt x="2925763" y="735243"/>
                  </a:lnTo>
                  <a:cubicBezTo>
                    <a:pt x="2925763" y="771950"/>
                    <a:pt x="2955197" y="801686"/>
                    <a:pt x="2991530" y="801686"/>
                  </a:cubicBezTo>
                  <a:cubicBezTo>
                    <a:pt x="3027862" y="801686"/>
                    <a:pt x="3057296" y="772182"/>
                    <a:pt x="3057296" y="735243"/>
                  </a:cubicBezTo>
                  <a:cubicBezTo>
                    <a:pt x="3057526" y="698305"/>
                    <a:pt x="3028092" y="668336"/>
                    <a:pt x="2991760" y="668336"/>
                  </a:cubicBezTo>
                  <a:close/>
                  <a:moveTo>
                    <a:pt x="890705" y="39686"/>
                  </a:moveTo>
                  <a:cubicBezTo>
                    <a:pt x="853702" y="39686"/>
                    <a:pt x="823913" y="69069"/>
                    <a:pt x="823913" y="105338"/>
                  </a:cubicBezTo>
                  <a:lnTo>
                    <a:pt x="823913" y="105568"/>
                  </a:lnTo>
                  <a:cubicBezTo>
                    <a:pt x="823913" y="141837"/>
                    <a:pt x="853469" y="171220"/>
                    <a:pt x="890472" y="171449"/>
                  </a:cubicBezTo>
                  <a:cubicBezTo>
                    <a:pt x="927242" y="171449"/>
                    <a:pt x="957263" y="142066"/>
                    <a:pt x="957263" y="105797"/>
                  </a:cubicBezTo>
                  <a:lnTo>
                    <a:pt x="957263" y="105568"/>
                  </a:lnTo>
                  <a:cubicBezTo>
                    <a:pt x="957263" y="69298"/>
                    <a:pt x="927475" y="39916"/>
                    <a:pt x="890705" y="39686"/>
                  </a:cubicBezTo>
                  <a:close/>
                  <a:moveTo>
                    <a:pt x="300826" y="0"/>
                  </a:moveTo>
                  <a:lnTo>
                    <a:pt x="2929009" y="0"/>
                  </a:lnTo>
                  <a:lnTo>
                    <a:pt x="2992317" y="63021"/>
                  </a:lnTo>
                  <a:lnTo>
                    <a:pt x="2992317" y="535562"/>
                  </a:lnTo>
                  <a:lnTo>
                    <a:pt x="3097213" y="640366"/>
                  </a:lnTo>
                  <a:lnTo>
                    <a:pt x="3097213" y="1995199"/>
                  </a:lnTo>
                  <a:lnTo>
                    <a:pt x="2992317" y="2100234"/>
                  </a:lnTo>
                  <a:lnTo>
                    <a:pt x="2992317" y="2163717"/>
                  </a:lnTo>
                  <a:cubicBezTo>
                    <a:pt x="2992317" y="2186570"/>
                    <a:pt x="2973602" y="2205038"/>
                    <a:pt x="2950959" y="2205038"/>
                  </a:cubicBezTo>
                  <a:lnTo>
                    <a:pt x="2950728" y="2205038"/>
                  </a:lnTo>
                  <a:lnTo>
                    <a:pt x="300826" y="2205038"/>
                  </a:lnTo>
                  <a:cubicBezTo>
                    <a:pt x="277952" y="2205038"/>
                    <a:pt x="259468" y="2186570"/>
                    <a:pt x="259468" y="2163717"/>
                  </a:cubicBezTo>
                  <a:lnTo>
                    <a:pt x="259468" y="2068378"/>
                  </a:lnTo>
                  <a:lnTo>
                    <a:pt x="189460" y="2068378"/>
                  </a:lnTo>
                  <a:lnTo>
                    <a:pt x="189460" y="1696254"/>
                  </a:lnTo>
                  <a:lnTo>
                    <a:pt x="259468" y="1696254"/>
                  </a:lnTo>
                  <a:lnTo>
                    <a:pt x="259468" y="922921"/>
                  </a:lnTo>
                  <a:cubicBezTo>
                    <a:pt x="257158" y="920844"/>
                    <a:pt x="255078" y="918073"/>
                    <a:pt x="255078" y="915303"/>
                  </a:cubicBezTo>
                  <a:lnTo>
                    <a:pt x="255078" y="912995"/>
                  </a:lnTo>
                  <a:lnTo>
                    <a:pt x="255078" y="866826"/>
                  </a:lnTo>
                  <a:lnTo>
                    <a:pt x="0" y="866826"/>
                  </a:lnTo>
                  <a:lnTo>
                    <a:pt x="0" y="837047"/>
                  </a:lnTo>
                  <a:lnTo>
                    <a:pt x="0" y="423140"/>
                  </a:lnTo>
                  <a:lnTo>
                    <a:pt x="0" y="393130"/>
                  </a:lnTo>
                  <a:lnTo>
                    <a:pt x="255078" y="393130"/>
                  </a:lnTo>
                  <a:lnTo>
                    <a:pt x="255078" y="346961"/>
                  </a:lnTo>
                  <a:lnTo>
                    <a:pt x="255078" y="344884"/>
                  </a:lnTo>
                  <a:cubicBezTo>
                    <a:pt x="255078" y="344653"/>
                    <a:pt x="255309" y="344422"/>
                    <a:pt x="255309" y="344191"/>
                  </a:cubicBezTo>
                  <a:cubicBezTo>
                    <a:pt x="255541" y="342575"/>
                    <a:pt x="256234" y="340959"/>
                    <a:pt x="257389" y="339574"/>
                  </a:cubicBezTo>
                  <a:cubicBezTo>
                    <a:pt x="257620" y="339343"/>
                    <a:pt x="257851" y="339112"/>
                    <a:pt x="258082" y="338651"/>
                  </a:cubicBezTo>
                  <a:cubicBezTo>
                    <a:pt x="258082" y="338651"/>
                    <a:pt x="258082" y="338651"/>
                    <a:pt x="258313" y="338651"/>
                  </a:cubicBezTo>
                  <a:cubicBezTo>
                    <a:pt x="258544" y="338189"/>
                    <a:pt x="259006" y="337727"/>
                    <a:pt x="259468" y="337266"/>
                  </a:cubicBezTo>
                  <a:lnTo>
                    <a:pt x="259468" y="41321"/>
                  </a:lnTo>
                  <a:cubicBezTo>
                    <a:pt x="259468" y="18468"/>
                    <a:pt x="277952" y="0"/>
                    <a:pt x="300826" y="0"/>
                  </a:cubicBez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Arduino Logo"/>
            <p:cNvSpPr>
              <a:spLocks/>
            </p:cNvSpPr>
            <p:nvPr/>
          </p:nvSpPr>
          <p:spPr bwMode="auto">
            <a:xfrm>
              <a:off x="7802392" y="2821299"/>
              <a:ext cx="1498070" cy="1015888"/>
            </a:xfrm>
            <a:custGeom>
              <a:avLst/>
              <a:gdLst>
                <a:gd name="connsiteX0" fmla="*/ 603251 w 7339013"/>
                <a:gd name="connsiteY0" fmla="*/ 4038600 h 4976813"/>
                <a:gd name="connsiteX1" fmla="*/ 461963 w 7339013"/>
                <a:gd name="connsiteY1" fmla="*/ 4522788 h 4976813"/>
                <a:gd name="connsiteX2" fmla="*/ 744538 w 7339013"/>
                <a:gd name="connsiteY2" fmla="*/ 4522788 h 4976813"/>
                <a:gd name="connsiteX3" fmla="*/ 2489200 w 7339013"/>
                <a:gd name="connsiteY3" fmla="*/ 3976688 h 4976813"/>
                <a:gd name="connsiteX4" fmla="*/ 2489200 w 7339013"/>
                <a:gd name="connsiteY4" fmla="*/ 4748213 h 4976813"/>
                <a:gd name="connsiteX5" fmla="*/ 2576316 w 7339013"/>
                <a:gd name="connsiteY5" fmla="*/ 4748213 h 4976813"/>
                <a:gd name="connsiteX6" fmla="*/ 2820383 w 7339013"/>
                <a:gd name="connsiteY6" fmla="*/ 4656048 h 4976813"/>
                <a:gd name="connsiteX7" fmla="*/ 2903538 w 7339013"/>
                <a:gd name="connsiteY7" fmla="*/ 4361911 h 4976813"/>
                <a:gd name="connsiteX8" fmla="*/ 2888419 w 7339013"/>
                <a:gd name="connsiteY8" fmla="*/ 4196301 h 4976813"/>
                <a:gd name="connsiteX9" fmla="*/ 2837662 w 7339013"/>
                <a:gd name="connsiteY9" fmla="*/ 4076414 h 4976813"/>
                <a:gd name="connsiteX10" fmla="*/ 2742627 w 7339013"/>
                <a:gd name="connsiteY10" fmla="*/ 4002250 h 4976813"/>
                <a:gd name="connsiteX11" fmla="*/ 2592155 w 7339013"/>
                <a:gd name="connsiteY11" fmla="*/ 3976688 h 4976813"/>
                <a:gd name="connsiteX12" fmla="*/ 1490663 w 7339013"/>
                <a:gd name="connsiteY12" fmla="*/ 3976688 h 4976813"/>
                <a:gd name="connsiteX13" fmla="*/ 1490663 w 7339013"/>
                <a:gd name="connsiteY13" fmla="*/ 4279901 h 4976813"/>
                <a:gd name="connsiteX14" fmla="*/ 1570361 w 7339013"/>
                <a:gd name="connsiteY14" fmla="*/ 4279901 h 4976813"/>
                <a:gd name="connsiteX15" fmla="*/ 1663041 w 7339013"/>
                <a:gd name="connsiteY15" fmla="*/ 4269830 h 4976813"/>
                <a:gd name="connsiteX16" fmla="*/ 1732280 w 7339013"/>
                <a:gd name="connsiteY16" fmla="*/ 4239617 h 4976813"/>
                <a:gd name="connsiteX17" fmla="*/ 1775194 w 7339013"/>
                <a:gd name="connsiteY17" fmla="*/ 4191059 h 4976813"/>
                <a:gd name="connsiteX18" fmla="*/ 1790701 w 7339013"/>
                <a:gd name="connsiteY18" fmla="*/ 4124158 h 4976813"/>
                <a:gd name="connsiteX19" fmla="*/ 1739853 w 7339013"/>
                <a:gd name="connsiteY19" fmla="*/ 4011937 h 4976813"/>
                <a:gd name="connsiteX20" fmla="*/ 1577934 w 7339013"/>
                <a:gd name="connsiteY20" fmla="*/ 3976688 h 4976813"/>
                <a:gd name="connsiteX21" fmla="*/ 6842739 w 7339013"/>
                <a:gd name="connsiteY21" fmla="*/ 3971925 h 4976813"/>
                <a:gd name="connsiteX22" fmla="*/ 6737894 w 7339013"/>
                <a:gd name="connsiteY22" fmla="*/ 3996405 h 4976813"/>
                <a:gd name="connsiteX23" fmla="*/ 6666195 w 7339013"/>
                <a:gd name="connsiteY23" fmla="*/ 4068765 h 4976813"/>
                <a:gd name="connsiteX24" fmla="*/ 6624041 w 7339013"/>
                <a:gd name="connsiteY24" fmla="*/ 4189725 h 4976813"/>
                <a:gd name="connsiteX25" fmla="*/ 6610350 w 7339013"/>
                <a:gd name="connsiteY25" fmla="*/ 4357844 h 4976813"/>
                <a:gd name="connsiteX26" fmla="*/ 6666195 w 7339013"/>
                <a:gd name="connsiteY26" fmla="*/ 4659163 h 4976813"/>
                <a:gd name="connsiteX27" fmla="*/ 6842739 w 7339013"/>
                <a:gd name="connsiteY27" fmla="*/ 4754563 h 4976813"/>
                <a:gd name="connsiteX28" fmla="*/ 6948665 w 7339013"/>
                <a:gd name="connsiteY28" fmla="*/ 4730083 h 4976813"/>
                <a:gd name="connsiteX29" fmla="*/ 7020363 w 7339013"/>
                <a:gd name="connsiteY29" fmla="*/ 4657723 h 4976813"/>
                <a:gd name="connsiteX30" fmla="*/ 7062157 w 7339013"/>
                <a:gd name="connsiteY30" fmla="*/ 4536404 h 4976813"/>
                <a:gd name="connsiteX31" fmla="*/ 7075488 w 7339013"/>
                <a:gd name="connsiteY31" fmla="*/ 4368284 h 4976813"/>
                <a:gd name="connsiteX32" fmla="*/ 7020363 w 7339013"/>
                <a:gd name="connsiteY32" fmla="*/ 4066605 h 4976813"/>
                <a:gd name="connsiteX33" fmla="*/ 6842739 w 7339013"/>
                <a:gd name="connsiteY33" fmla="*/ 3971925 h 4976813"/>
                <a:gd name="connsiteX34" fmla="*/ 5360988 w 7339013"/>
                <a:gd name="connsiteY34" fmla="*/ 3768725 h 4976813"/>
                <a:gd name="connsiteX35" fmla="*/ 5373688 w 7339013"/>
                <a:gd name="connsiteY35" fmla="*/ 3768725 h 4976813"/>
                <a:gd name="connsiteX36" fmla="*/ 5651500 w 7339013"/>
                <a:gd name="connsiteY36" fmla="*/ 3768725 h 4976813"/>
                <a:gd name="connsiteX37" fmla="*/ 5657850 w 7339013"/>
                <a:gd name="connsiteY37" fmla="*/ 3768725 h 4976813"/>
                <a:gd name="connsiteX38" fmla="*/ 5661025 w 7339013"/>
                <a:gd name="connsiteY38" fmla="*/ 3776663 h 4976813"/>
                <a:gd name="connsiteX39" fmla="*/ 5991226 w 7339013"/>
                <a:gd name="connsiteY39" fmla="*/ 4475163 h 4976813"/>
                <a:gd name="connsiteX40" fmla="*/ 6024563 w 7339013"/>
                <a:gd name="connsiteY40" fmla="*/ 4556125 h 4976813"/>
                <a:gd name="connsiteX41" fmla="*/ 6024563 w 7339013"/>
                <a:gd name="connsiteY41" fmla="*/ 4102100 h 4976813"/>
                <a:gd name="connsiteX42" fmla="*/ 6024563 w 7339013"/>
                <a:gd name="connsiteY42" fmla="*/ 3781425 h 4976813"/>
                <a:gd name="connsiteX43" fmla="*/ 6024563 w 7339013"/>
                <a:gd name="connsiteY43" fmla="*/ 3768725 h 4976813"/>
                <a:gd name="connsiteX44" fmla="*/ 6037263 w 7339013"/>
                <a:gd name="connsiteY44" fmla="*/ 3768725 h 4976813"/>
                <a:gd name="connsiteX45" fmla="*/ 6243638 w 7339013"/>
                <a:gd name="connsiteY45" fmla="*/ 3768725 h 4976813"/>
                <a:gd name="connsiteX46" fmla="*/ 6256338 w 7339013"/>
                <a:gd name="connsiteY46" fmla="*/ 3768725 h 4976813"/>
                <a:gd name="connsiteX47" fmla="*/ 6256338 w 7339013"/>
                <a:gd name="connsiteY47" fmla="*/ 3781425 h 4976813"/>
                <a:gd name="connsiteX48" fmla="*/ 6256338 w 7339013"/>
                <a:gd name="connsiteY48" fmla="*/ 4943475 h 4976813"/>
                <a:gd name="connsiteX49" fmla="*/ 6256338 w 7339013"/>
                <a:gd name="connsiteY49" fmla="*/ 4956175 h 4976813"/>
                <a:gd name="connsiteX50" fmla="*/ 6243638 w 7339013"/>
                <a:gd name="connsiteY50" fmla="*/ 4956175 h 4976813"/>
                <a:gd name="connsiteX51" fmla="*/ 5967413 w 7339013"/>
                <a:gd name="connsiteY51" fmla="*/ 4956175 h 4976813"/>
                <a:gd name="connsiteX52" fmla="*/ 5959475 w 7339013"/>
                <a:gd name="connsiteY52" fmla="*/ 4956175 h 4976813"/>
                <a:gd name="connsiteX53" fmla="*/ 5956300 w 7339013"/>
                <a:gd name="connsiteY53" fmla="*/ 4948238 h 4976813"/>
                <a:gd name="connsiteX54" fmla="*/ 5634038 w 7339013"/>
                <a:gd name="connsiteY54" fmla="*/ 4254500 h 4976813"/>
                <a:gd name="connsiteX55" fmla="*/ 5591175 w 7339013"/>
                <a:gd name="connsiteY55" fmla="*/ 4157663 h 4976813"/>
                <a:gd name="connsiteX56" fmla="*/ 5591175 w 7339013"/>
                <a:gd name="connsiteY56" fmla="*/ 4583113 h 4976813"/>
                <a:gd name="connsiteX57" fmla="*/ 5591175 w 7339013"/>
                <a:gd name="connsiteY57" fmla="*/ 4943475 h 4976813"/>
                <a:gd name="connsiteX58" fmla="*/ 5591175 w 7339013"/>
                <a:gd name="connsiteY58" fmla="*/ 4956175 h 4976813"/>
                <a:gd name="connsiteX59" fmla="*/ 5578475 w 7339013"/>
                <a:gd name="connsiteY59" fmla="*/ 4956175 h 4976813"/>
                <a:gd name="connsiteX60" fmla="*/ 5373688 w 7339013"/>
                <a:gd name="connsiteY60" fmla="*/ 4956175 h 4976813"/>
                <a:gd name="connsiteX61" fmla="*/ 5360988 w 7339013"/>
                <a:gd name="connsiteY61" fmla="*/ 4956175 h 4976813"/>
                <a:gd name="connsiteX62" fmla="*/ 5360988 w 7339013"/>
                <a:gd name="connsiteY62" fmla="*/ 4943475 h 4976813"/>
                <a:gd name="connsiteX63" fmla="*/ 5360988 w 7339013"/>
                <a:gd name="connsiteY63" fmla="*/ 3781425 h 4976813"/>
                <a:gd name="connsiteX64" fmla="*/ 4373563 w 7339013"/>
                <a:gd name="connsiteY64" fmla="*/ 3768725 h 4976813"/>
                <a:gd name="connsiteX65" fmla="*/ 4386263 w 7339013"/>
                <a:gd name="connsiteY65" fmla="*/ 3768725 h 4976813"/>
                <a:gd name="connsiteX66" fmla="*/ 5146675 w 7339013"/>
                <a:gd name="connsiteY66" fmla="*/ 3768725 h 4976813"/>
                <a:gd name="connsiteX67" fmla="*/ 5157788 w 7339013"/>
                <a:gd name="connsiteY67" fmla="*/ 3768725 h 4976813"/>
                <a:gd name="connsiteX68" fmla="*/ 5157788 w 7339013"/>
                <a:gd name="connsiteY68" fmla="*/ 3781425 h 4976813"/>
                <a:gd name="connsiteX69" fmla="*/ 5157788 w 7339013"/>
                <a:gd name="connsiteY69" fmla="*/ 3960813 h 4976813"/>
                <a:gd name="connsiteX70" fmla="*/ 5157788 w 7339013"/>
                <a:gd name="connsiteY70" fmla="*/ 3971925 h 4976813"/>
                <a:gd name="connsiteX71" fmla="*/ 5146675 w 7339013"/>
                <a:gd name="connsiteY71" fmla="*/ 3971925 h 4976813"/>
                <a:gd name="connsiteX72" fmla="*/ 4894263 w 7339013"/>
                <a:gd name="connsiteY72" fmla="*/ 3971925 h 4976813"/>
                <a:gd name="connsiteX73" fmla="*/ 4894263 w 7339013"/>
                <a:gd name="connsiteY73" fmla="*/ 4751388 h 4976813"/>
                <a:gd name="connsiteX74" fmla="*/ 5146675 w 7339013"/>
                <a:gd name="connsiteY74" fmla="*/ 4751388 h 4976813"/>
                <a:gd name="connsiteX75" fmla="*/ 5157788 w 7339013"/>
                <a:gd name="connsiteY75" fmla="*/ 4751388 h 4976813"/>
                <a:gd name="connsiteX76" fmla="*/ 5157788 w 7339013"/>
                <a:gd name="connsiteY76" fmla="*/ 4762500 h 4976813"/>
                <a:gd name="connsiteX77" fmla="*/ 5157788 w 7339013"/>
                <a:gd name="connsiteY77" fmla="*/ 4943475 h 4976813"/>
                <a:gd name="connsiteX78" fmla="*/ 5157788 w 7339013"/>
                <a:gd name="connsiteY78" fmla="*/ 4956175 h 4976813"/>
                <a:gd name="connsiteX79" fmla="*/ 5146675 w 7339013"/>
                <a:gd name="connsiteY79" fmla="*/ 4956175 h 4976813"/>
                <a:gd name="connsiteX80" fmla="*/ 4386263 w 7339013"/>
                <a:gd name="connsiteY80" fmla="*/ 4956175 h 4976813"/>
                <a:gd name="connsiteX81" fmla="*/ 4373563 w 7339013"/>
                <a:gd name="connsiteY81" fmla="*/ 4956175 h 4976813"/>
                <a:gd name="connsiteX82" fmla="*/ 4373563 w 7339013"/>
                <a:gd name="connsiteY82" fmla="*/ 4943475 h 4976813"/>
                <a:gd name="connsiteX83" fmla="*/ 4373563 w 7339013"/>
                <a:gd name="connsiteY83" fmla="*/ 4762500 h 4976813"/>
                <a:gd name="connsiteX84" fmla="*/ 4373563 w 7339013"/>
                <a:gd name="connsiteY84" fmla="*/ 4751388 h 4976813"/>
                <a:gd name="connsiteX85" fmla="*/ 4386263 w 7339013"/>
                <a:gd name="connsiteY85" fmla="*/ 4751388 h 4976813"/>
                <a:gd name="connsiteX86" fmla="*/ 4638675 w 7339013"/>
                <a:gd name="connsiteY86" fmla="*/ 4751388 h 4976813"/>
                <a:gd name="connsiteX87" fmla="*/ 4638675 w 7339013"/>
                <a:gd name="connsiteY87" fmla="*/ 3971925 h 4976813"/>
                <a:gd name="connsiteX88" fmla="*/ 4386263 w 7339013"/>
                <a:gd name="connsiteY88" fmla="*/ 3971925 h 4976813"/>
                <a:gd name="connsiteX89" fmla="*/ 4373563 w 7339013"/>
                <a:gd name="connsiteY89" fmla="*/ 3971925 h 4976813"/>
                <a:gd name="connsiteX90" fmla="*/ 4373563 w 7339013"/>
                <a:gd name="connsiteY90" fmla="*/ 3960813 h 4976813"/>
                <a:gd name="connsiteX91" fmla="*/ 4373563 w 7339013"/>
                <a:gd name="connsiteY91" fmla="*/ 3781425 h 4976813"/>
                <a:gd name="connsiteX92" fmla="*/ 3278188 w 7339013"/>
                <a:gd name="connsiteY92" fmla="*/ 3768725 h 4976813"/>
                <a:gd name="connsiteX93" fmla="*/ 3290789 w 7339013"/>
                <a:gd name="connsiteY93" fmla="*/ 3768725 h 4976813"/>
                <a:gd name="connsiteX94" fmla="*/ 3516898 w 7339013"/>
                <a:gd name="connsiteY94" fmla="*/ 3768725 h 4976813"/>
                <a:gd name="connsiteX95" fmla="*/ 3529139 w 7339013"/>
                <a:gd name="connsiteY95" fmla="*/ 3768725 h 4976813"/>
                <a:gd name="connsiteX96" fmla="*/ 3529139 w 7339013"/>
                <a:gd name="connsiteY96" fmla="*/ 3780619 h 4976813"/>
                <a:gd name="connsiteX97" fmla="*/ 3529139 w 7339013"/>
                <a:gd name="connsiteY97" fmla="*/ 4539278 h 4976813"/>
                <a:gd name="connsiteX98" fmla="*/ 3539221 w 7339013"/>
                <a:gd name="connsiteY98" fmla="*/ 4640552 h 4976813"/>
                <a:gd name="connsiteX99" fmla="*/ 3573425 w 7339013"/>
                <a:gd name="connsiteY99" fmla="*/ 4712274 h 4976813"/>
                <a:gd name="connsiteX100" fmla="*/ 3634633 w 7339013"/>
                <a:gd name="connsiteY100" fmla="*/ 4756604 h 4976813"/>
                <a:gd name="connsiteX101" fmla="*/ 3729324 w 7339013"/>
                <a:gd name="connsiteY101" fmla="*/ 4771381 h 4976813"/>
                <a:gd name="connsiteX102" fmla="*/ 3820056 w 7339013"/>
                <a:gd name="connsiteY102" fmla="*/ 4758406 h 4976813"/>
                <a:gd name="connsiteX103" fmla="*/ 3879103 w 7339013"/>
                <a:gd name="connsiteY103" fmla="*/ 4717680 h 4976813"/>
                <a:gd name="connsiteX104" fmla="*/ 3915108 w 7339013"/>
                <a:gd name="connsiteY104" fmla="*/ 4643796 h 4976813"/>
                <a:gd name="connsiteX105" fmla="*/ 3928069 w 7339013"/>
                <a:gd name="connsiteY105" fmla="*/ 4530268 h 4976813"/>
                <a:gd name="connsiteX106" fmla="*/ 3928069 w 7339013"/>
                <a:gd name="connsiteY106" fmla="*/ 3780619 h 4976813"/>
                <a:gd name="connsiteX107" fmla="*/ 3928069 w 7339013"/>
                <a:gd name="connsiteY107" fmla="*/ 3768725 h 4976813"/>
                <a:gd name="connsiteX108" fmla="*/ 3939951 w 7339013"/>
                <a:gd name="connsiteY108" fmla="*/ 3768725 h 4976813"/>
                <a:gd name="connsiteX109" fmla="*/ 4166419 w 7339013"/>
                <a:gd name="connsiteY109" fmla="*/ 3768725 h 4976813"/>
                <a:gd name="connsiteX110" fmla="*/ 4178301 w 7339013"/>
                <a:gd name="connsiteY110" fmla="*/ 3768725 h 4976813"/>
                <a:gd name="connsiteX111" fmla="*/ 4178301 w 7339013"/>
                <a:gd name="connsiteY111" fmla="*/ 3780619 h 4976813"/>
                <a:gd name="connsiteX112" fmla="*/ 4178301 w 7339013"/>
                <a:gd name="connsiteY112" fmla="*/ 4515851 h 4976813"/>
                <a:gd name="connsiteX113" fmla="*/ 4146977 w 7339013"/>
                <a:gd name="connsiteY113" fmla="*/ 4715517 h 4976813"/>
                <a:gd name="connsiteX114" fmla="*/ 4055525 w 7339013"/>
                <a:gd name="connsiteY114" fmla="*/ 4860041 h 4976813"/>
                <a:gd name="connsiteX115" fmla="*/ 3910787 w 7339013"/>
                <a:gd name="connsiteY115" fmla="*/ 4947620 h 4976813"/>
                <a:gd name="connsiteX116" fmla="*/ 3721043 w 7339013"/>
                <a:gd name="connsiteY116" fmla="*/ 4976813 h 4976813"/>
                <a:gd name="connsiteX117" fmla="*/ 3518338 w 7339013"/>
                <a:gd name="connsiteY117" fmla="*/ 4947620 h 4976813"/>
                <a:gd name="connsiteX118" fmla="*/ 3379360 w 7339013"/>
                <a:gd name="connsiteY118" fmla="*/ 4862564 h 4976813"/>
                <a:gd name="connsiteX119" fmla="*/ 3301591 w 7339013"/>
                <a:gd name="connsiteY119" fmla="*/ 4727771 h 4976813"/>
                <a:gd name="connsiteX120" fmla="*/ 3278188 w 7339013"/>
                <a:gd name="connsiteY120" fmla="*/ 4552613 h 4976813"/>
                <a:gd name="connsiteX121" fmla="*/ 3278188 w 7339013"/>
                <a:gd name="connsiteY121" fmla="*/ 3780619 h 4976813"/>
                <a:gd name="connsiteX122" fmla="*/ 2238375 w 7339013"/>
                <a:gd name="connsiteY122" fmla="*/ 3768725 h 4976813"/>
                <a:gd name="connsiteX123" fmla="*/ 2250629 w 7339013"/>
                <a:gd name="connsiteY123" fmla="*/ 3768725 h 4976813"/>
                <a:gd name="connsiteX124" fmla="*/ 2606710 w 7339013"/>
                <a:gd name="connsiteY124" fmla="*/ 3768725 h 4976813"/>
                <a:gd name="connsiteX125" fmla="*/ 2852146 w 7339013"/>
                <a:gd name="connsiteY125" fmla="*/ 3802601 h 4976813"/>
                <a:gd name="connsiteX126" fmla="*/ 3029825 w 7339013"/>
                <a:gd name="connsiteY126" fmla="*/ 3908192 h 4976813"/>
                <a:gd name="connsiteX127" fmla="*/ 3136505 w 7339013"/>
                <a:gd name="connsiteY127" fmla="*/ 4089463 h 4976813"/>
                <a:gd name="connsiteX128" fmla="*/ 3171825 w 7339013"/>
                <a:gd name="connsiteY128" fmla="*/ 4347855 h 4976813"/>
                <a:gd name="connsiteX129" fmla="*/ 3136505 w 7339013"/>
                <a:gd name="connsiteY129" fmla="*/ 4596877 h 4976813"/>
                <a:gd name="connsiteX130" fmla="*/ 3026221 w 7339013"/>
                <a:gd name="connsiteY130" fmla="*/ 4789680 h 4976813"/>
                <a:gd name="connsiteX131" fmla="*/ 2833765 w 7339013"/>
                <a:gd name="connsiteY131" fmla="*/ 4913290 h 4976813"/>
                <a:gd name="connsiteX132" fmla="*/ 2556253 w 7339013"/>
                <a:gd name="connsiteY132" fmla="*/ 4956175 h 4976813"/>
                <a:gd name="connsiteX133" fmla="*/ 2250629 w 7339013"/>
                <a:gd name="connsiteY133" fmla="*/ 4956175 h 4976813"/>
                <a:gd name="connsiteX134" fmla="*/ 2238375 w 7339013"/>
                <a:gd name="connsiteY134" fmla="*/ 4956175 h 4976813"/>
                <a:gd name="connsiteX135" fmla="*/ 2238375 w 7339013"/>
                <a:gd name="connsiteY135" fmla="*/ 4943922 h 4976813"/>
                <a:gd name="connsiteX136" fmla="*/ 2238375 w 7339013"/>
                <a:gd name="connsiteY136" fmla="*/ 3780618 h 4976813"/>
                <a:gd name="connsiteX137" fmla="*/ 1239838 w 7339013"/>
                <a:gd name="connsiteY137" fmla="*/ 3768725 h 4976813"/>
                <a:gd name="connsiteX138" fmla="*/ 1252452 w 7339013"/>
                <a:gd name="connsiteY138" fmla="*/ 3768725 h 4976813"/>
                <a:gd name="connsiteX139" fmla="*/ 1603085 w 7339013"/>
                <a:gd name="connsiteY139" fmla="*/ 3768725 h 4976813"/>
                <a:gd name="connsiteX140" fmla="*/ 1786151 w 7339013"/>
                <a:gd name="connsiteY140" fmla="*/ 3785303 h 4976813"/>
                <a:gd name="connsiteX141" fmla="*/ 1928495 w 7339013"/>
                <a:gd name="connsiteY141" fmla="*/ 3841882 h 4976813"/>
                <a:gd name="connsiteX142" fmla="*/ 2020388 w 7339013"/>
                <a:gd name="connsiteY142" fmla="*/ 3946392 h 4976813"/>
                <a:gd name="connsiteX143" fmla="*/ 2052820 w 7339013"/>
                <a:gd name="connsiteY143" fmla="*/ 4102076 h 4976813"/>
                <a:gd name="connsiteX144" fmla="*/ 2032280 w 7339013"/>
                <a:gd name="connsiteY144" fmla="*/ 4220281 h 4976813"/>
                <a:gd name="connsiteX145" fmla="*/ 1975342 w 7339013"/>
                <a:gd name="connsiteY145" fmla="*/ 4310375 h 4976813"/>
                <a:gd name="connsiteX146" fmla="*/ 1888494 w 7339013"/>
                <a:gd name="connsiteY146" fmla="*/ 4371280 h 4976813"/>
                <a:gd name="connsiteX147" fmla="*/ 1819304 w 7339013"/>
                <a:gd name="connsiteY147" fmla="*/ 4394344 h 4976813"/>
                <a:gd name="connsiteX148" fmla="*/ 1867953 w 7339013"/>
                <a:gd name="connsiteY148" fmla="*/ 4431463 h 4976813"/>
                <a:gd name="connsiteX149" fmla="*/ 1943630 w 7339013"/>
                <a:gd name="connsiteY149" fmla="*/ 4548586 h 4976813"/>
                <a:gd name="connsiteX150" fmla="*/ 2136064 w 7339013"/>
                <a:gd name="connsiteY150" fmla="*/ 4938517 h 4976813"/>
                <a:gd name="connsiteX151" fmla="*/ 2144713 w 7339013"/>
                <a:gd name="connsiteY151" fmla="*/ 4956175 h 4976813"/>
                <a:gd name="connsiteX152" fmla="*/ 2125254 w 7339013"/>
                <a:gd name="connsiteY152" fmla="*/ 4956175 h 4976813"/>
                <a:gd name="connsiteX153" fmla="*/ 1858944 w 7339013"/>
                <a:gd name="connsiteY153" fmla="*/ 4956175 h 4976813"/>
                <a:gd name="connsiteX154" fmla="*/ 1851016 w 7339013"/>
                <a:gd name="connsiteY154" fmla="*/ 4956175 h 4976813"/>
                <a:gd name="connsiteX155" fmla="*/ 1848133 w 7339013"/>
                <a:gd name="connsiteY155" fmla="*/ 4948968 h 4976813"/>
                <a:gd name="connsiteX156" fmla="*/ 1678402 w 7339013"/>
                <a:gd name="connsiteY156" fmla="*/ 4575254 h 4976813"/>
                <a:gd name="connsiteX157" fmla="*/ 1616419 w 7339013"/>
                <a:gd name="connsiteY157" fmla="*/ 4499935 h 4976813"/>
                <a:gd name="connsiteX158" fmla="*/ 1522003 w 7339013"/>
                <a:gd name="connsiteY158" fmla="*/ 4474708 h 4976813"/>
                <a:gd name="connsiteX159" fmla="*/ 1491012 w 7339013"/>
                <a:gd name="connsiteY159" fmla="*/ 4474708 h 4976813"/>
                <a:gd name="connsiteX160" fmla="*/ 1491012 w 7339013"/>
                <a:gd name="connsiteY160" fmla="*/ 4943922 h 4976813"/>
                <a:gd name="connsiteX161" fmla="*/ 1491012 w 7339013"/>
                <a:gd name="connsiteY161" fmla="*/ 4956175 h 4976813"/>
                <a:gd name="connsiteX162" fmla="*/ 1478760 w 7339013"/>
                <a:gd name="connsiteY162" fmla="*/ 4956175 h 4976813"/>
                <a:gd name="connsiteX163" fmla="*/ 1252452 w 7339013"/>
                <a:gd name="connsiteY163" fmla="*/ 4956175 h 4976813"/>
                <a:gd name="connsiteX164" fmla="*/ 1239838 w 7339013"/>
                <a:gd name="connsiteY164" fmla="*/ 4956175 h 4976813"/>
                <a:gd name="connsiteX165" fmla="*/ 1239838 w 7339013"/>
                <a:gd name="connsiteY165" fmla="*/ 4943922 h 4976813"/>
                <a:gd name="connsiteX166" fmla="*/ 1239838 w 7339013"/>
                <a:gd name="connsiteY166" fmla="*/ 3780618 h 4976813"/>
                <a:gd name="connsiteX167" fmla="*/ 446088 w 7339013"/>
                <a:gd name="connsiteY167" fmla="*/ 3768725 h 4976813"/>
                <a:gd name="connsiteX168" fmla="*/ 454025 w 7339013"/>
                <a:gd name="connsiteY168" fmla="*/ 3768725 h 4976813"/>
                <a:gd name="connsiteX169" fmla="*/ 771525 w 7339013"/>
                <a:gd name="connsiteY169" fmla="*/ 3768725 h 4976813"/>
                <a:gd name="connsiteX170" fmla="*/ 781050 w 7339013"/>
                <a:gd name="connsiteY170" fmla="*/ 3768725 h 4976813"/>
                <a:gd name="connsiteX171" fmla="*/ 782638 w 7339013"/>
                <a:gd name="connsiteY171" fmla="*/ 3778250 h 4976813"/>
                <a:gd name="connsiteX172" fmla="*/ 1139826 w 7339013"/>
                <a:gd name="connsiteY172" fmla="*/ 4940300 h 4976813"/>
                <a:gd name="connsiteX173" fmla="*/ 1144588 w 7339013"/>
                <a:gd name="connsiteY173" fmla="*/ 4956175 h 4976813"/>
                <a:gd name="connsiteX174" fmla="*/ 1127126 w 7339013"/>
                <a:gd name="connsiteY174" fmla="*/ 4956175 h 4976813"/>
                <a:gd name="connsiteX175" fmla="*/ 877888 w 7339013"/>
                <a:gd name="connsiteY175" fmla="*/ 4956175 h 4976813"/>
                <a:gd name="connsiteX176" fmla="*/ 868363 w 7339013"/>
                <a:gd name="connsiteY176" fmla="*/ 4956175 h 4976813"/>
                <a:gd name="connsiteX177" fmla="*/ 865188 w 7339013"/>
                <a:gd name="connsiteY177" fmla="*/ 4946650 h 4976813"/>
                <a:gd name="connsiteX178" fmla="*/ 801688 w 7339013"/>
                <a:gd name="connsiteY178" fmla="*/ 4725988 h 4976813"/>
                <a:gd name="connsiteX179" fmla="*/ 400050 w 7339013"/>
                <a:gd name="connsiteY179" fmla="*/ 4725988 h 4976813"/>
                <a:gd name="connsiteX180" fmla="*/ 334963 w 7339013"/>
                <a:gd name="connsiteY180" fmla="*/ 4946650 h 4976813"/>
                <a:gd name="connsiteX181" fmla="*/ 331788 w 7339013"/>
                <a:gd name="connsiteY181" fmla="*/ 4956175 h 4976813"/>
                <a:gd name="connsiteX182" fmla="*/ 323850 w 7339013"/>
                <a:gd name="connsiteY182" fmla="*/ 4956175 h 4976813"/>
                <a:gd name="connsiteX183" fmla="*/ 98425 w 7339013"/>
                <a:gd name="connsiteY183" fmla="*/ 4956175 h 4976813"/>
                <a:gd name="connsiteX184" fmla="*/ 82550 w 7339013"/>
                <a:gd name="connsiteY184" fmla="*/ 4956175 h 4976813"/>
                <a:gd name="connsiteX185" fmla="*/ 87313 w 7339013"/>
                <a:gd name="connsiteY185" fmla="*/ 4940300 h 4976813"/>
                <a:gd name="connsiteX186" fmla="*/ 442913 w 7339013"/>
                <a:gd name="connsiteY186" fmla="*/ 3778250 h 4976813"/>
                <a:gd name="connsiteX187" fmla="*/ 6850302 w 7339013"/>
                <a:gd name="connsiteY187" fmla="*/ 3749675 h 4976813"/>
                <a:gd name="connsiteX188" fmla="*/ 7216925 w 7339013"/>
                <a:gd name="connsiteY188" fmla="*/ 3906714 h 4976813"/>
                <a:gd name="connsiteX189" fmla="*/ 7339013 w 7339013"/>
                <a:gd name="connsiteY189" fmla="*/ 4358022 h 4976813"/>
                <a:gd name="connsiteX190" fmla="*/ 7300118 w 7339013"/>
                <a:gd name="connsiteY190" fmla="*/ 4634641 h 4976813"/>
                <a:gd name="connsiteX191" fmla="*/ 7192796 w 7339013"/>
                <a:gd name="connsiteY191" fmla="*/ 4827698 h 4976813"/>
                <a:gd name="connsiteX192" fmla="*/ 7031813 w 7339013"/>
                <a:gd name="connsiteY192" fmla="*/ 4940435 h 4976813"/>
                <a:gd name="connsiteX193" fmla="*/ 6835536 w 7339013"/>
                <a:gd name="connsiteY193" fmla="*/ 4976813 h 4976813"/>
                <a:gd name="connsiteX194" fmla="*/ 6468913 w 7339013"/>
                <a:gd name="connsiteY194" fmla="*/ 4819774 h 4976813"/>
                <a:gd name="connsiteX195" fmla="*/ 6346825 w 7339013"/>
                <a:gd name="connsiteY195" fmla="*/ 4368467 h 4976813"/>
                <a:gd name="connsiteX196" fmla="*/ 6385360 w 7339013"/>
                <a:gd name="connsiteY196" fmla="*/ 4091487 h 4976813"/>
                <a:gd name="connsiteX197" fmla="*/ 6493042 w 7339013"/>
                <a:gd name="connsiteY197" fmla="*/ 3898790 h 4976813"/>
                <a:gd name="connsiteX198" fmla="*/ 6654025 w 7339013"/>
                <a:gd name="connsiteY198" fmla="*/ 3786414 h 4976813"/>
                <a:gd name="connsiteX199" fmla="*/ 6850302 w 7339013"/>
                <a:gd name="connsiteY199" fmla="*/ 3749675 h 4976813"/>
                <a:gd name="connsiteX200" fmla="*/ 1289050 w 7339013"/>
                <a:gd name="connsiteY200" fmla="*/ 1501775 h 4976813"/>
                <a:gd name="connsiteX201" fmla="*/ 1409700 w 7339013"/>
                <a:gd name="connsiteY201" fmla="*/ 1501775 h 4976813"/>
                <a:gd name="connsiteX202" fmla="*/ 2257426 w 7339013"/>
                <a:gd name="connsiteY202" fmla="*/ 1501775 h 4976813"/>
                <a:gd name="connsiteX203" fmla="*/ 2376488 w 7339013"/>
                <a:gd name="connsiteY203" fmla="*/ 1501775 h 4976813"/>
                <a:gd name="connsiteX204" fmla="*/ 2376488 w 7339013"/>
                <a:gd name="connsiteY204" fmla="*/ 1622425 h 4976813"/>
                <a:gd name="connsiteX205" fmla="*/ 2376488 w 7339013"/>
                <a:gd name="connsiteY205" fmla="*/ 1735138 h 4976813"/>
                <a:gd name="connsiteX206" fmla="*/ 2376488 w 7339013"/>
                <a:gd name="connsiteY206" fmla="*/ 1855788 h 4976813"/>
                <a:gd name="connsiteX207" fmla="*/ 2257426 w 7339013"/>
                <a:gd name="connsiteY207" fmla="*/ 1855788 h 4976813"/>
                <a:gd name="connsiteX208" fmla="*/ 1409700 w 7339013"/>
                <a:gd name="connsiteY208" fmla="*/ 1855788 h 4976813"/>
                <a:gd name="connsiteX209" fmla="*/ 1289050 w 7339013"/>
                <a:gd name="connsiteY209" fmla="*/ 1855788 h 4976813"/>
                <a:gd name="connsiteX210" fmla="*/ 1289050 w 7339013"/>
                <a:gd name="connsiteY210" fmla="*/ 1735138 h 4976813"/>
                <a:gd name="connsiteX211" fmla="*/ 1289050 w 7339013"/>
                <a:gd name="connsiteY211" fmla="*/ 1622425 h 4976813"/>
                <a:gd name="connsiteX212" fmla="*/ 5283200 w 7339013"/>
                <a:gd name="connsiteY212" fmla="*/ 1174750 h 4976813"/>
                <a:gd name="connsiteX213" fmla="*/ 5384800 w 7339013"/>
                <a:gd name="connsiteY213" fmla="*/ 1174750 h 4976813"/>
                <a:gd name="connsiteX214" fmla="*/ 5526088 w 7339013"/>
                <a:gd name="connsiteY214" fmla="*/ 1174750 h 4976813"/>
                <a:gd name="connsiteX215" fmla="*/ 5627688 w 7339013"/>
                <a:gd name="connsiteY215" fmla="*/ 1174750 h 4976813"/>
                <a:gd name="connsiteX216" fmla="*/ 5627688 w 7339013"/>
                <a:gd name="connsiteY216" fmla="*/ 1276350 h 4976813"/>
                <a:gd name="connsiteX217" fmla="*/ 5627688 w 7339013"/>
                <a:gd name="connsiteY217" fmla="*/ 1506538 h 4976813"/>
                <a:gd name="connsiteX218" fmla="*/ 5856288 w 7339013"/>
                <a:gd name="connsiteY218" fmla="*/ 1506538 h 4976813"/>
                <a:gd name="connsiteX219" fmla="*/ 5957888 w 7339013"/>
                <a:gd name="connsiteY219" fmla="*/ 1506538 h 4976813"/>
                <a:gd name="connsiteX220" fmla="*/ 5957888 w 7339013"/>
                <a:gd name="connsiteY220" fmla="*/ 1608138 h 4976813"/>
                <a:gd name="connsiteX221" fmla="*/ 5957888 w 7339013"/>
                <a:gd name="connsiteY221" fmla="*/ 1747838 h 4976813"/>
                <a:gd name="connsiteX222" fmla="*/ 5957888 w 7339013"/>
                <a:gd name="connsiteY222" fmla="*/ 1847850 h 4976813"/>
                <a:gd name="connsiteX223" fmla="*/ 5856288 w 7339013"/>
                <a:gd name="connsiteY223" fmla="*/ 1847850 h 4976813"/>
                <a:gd name="connsiteX224" fmla="*/ 5627688 w 7339013"/>
                <a:gd name="connsiteY224" fmla="*/ 1847850 h 4976813"/>
                <a:gd name="connsiteX225" fmla="*/ 5627688 w 7339013"/>
                <a:gd name="connsiteY225" fmla="*/ 2079625 h 4976813"/>
                <a:gd name="connsiteX226" fmla="*/ 5627688 w 7339013"/>
                <a:gd name="connsiteY226" fmla="*/ 2181225 h 4976813"/>
                <a:gd name="connsiteX227" fmla="*/ 5526088 w 7339013"/>
                <a:gd name="connsiteY227" fmla="*/ 2181225 h 4976813"/>
                <a:gd name="connsiteX228" fmla="*/ 5384800 w 7339013"/>
                <a:gd name="connsiteY228" fmla="*/ 2181225 h 4976813"/>
                <a:gd name="connsiteX229" fmla="*/ 5283200 w 7339013"/>
                <a:gd name="connsiteY229" fmla="*/ 2181225 h 4976813"/>
                <a:gd name="connsiteX230" fmla="*/ 5283200 w 7339013"/>
                <a:gd name="connsiteY230" fmla="*/ 2079625 h 4976813"/>
                <a:gd name="connsiteX231" fmla="*/ 5283200 w 7339013"/>
                <a:gd name="connsiteY231" fmla="*/ 1847850 h 4976813"/>
                <a:gd name="connsiteX232" fmla="*/ 5054600 w 7339013"/>
                <a:gd name="connsiteY232" fmla="*/ 1847850 h 4976813"/>
                <a:gd name="connsiteX233" fmla="*/ 4953000 w 7339013"/>
                <a:gd name="connsiteY233" fmla="*/ 1847850 h 4976813"/>
                <a:gd name="connsiteX234" fmla="*/ 4953000 w 7339013"/>
                <a:gd name="connsiteY234" fmla="*/ 1747838 h 4976813"/>
                <a:gd name="connsiteX235" fmla="*/ 4953000 w 7339013"/>
                <a:gd name="connsiteY235" fmla="*/ 1608138 h 4976813"/>
                <a:gd name="connsiteX236" fmla="*/ 4953000 w 7339013"/>
                <a:gd name="connsiteY236" fmla="*/ 1506538 h 4976813"/>
                <a:gd name="connsiteX237" fmla="*/ 5054600 w 7339013"/>
                <a:gd name="connsiteY237" fmla="*/ 1506538 h 4976813"/>
                <a:gd name="connsiteX238" fmla="*/ 5283200 w 7339013"/>
                <a:gd name="connsiteY238" fmla="*/ 1506538 h 4976813"/>
                <a:gd name="connsiteX239" fmla="*/ 5283200 w 7339013"/>
                <a:gd name="connsiteY239" fmla="*/ 1276350 h 4976813"/>
                <a:gd name="connsiteX240" fmla="*/ 5547137 w 7339013"/>
                <a:gd name="connsiteY240" fmla="*/ 609600 h 4976813"/>
                <a:gd name="connsiteX241" fmla="*/ 4580289 w 7339013"/>
                <a:gd name="connsiteY241" fmla="*/ 987638 h 4976813"/>
                <a:gd name="connsiteX242" fmla="*/ 4025900 w 7339013"/>
                <a:gd name="connsiteY242" fmla="*/ 1704469 h 4976813"/>
                <a:gd name="connsiteX243" fmla="*/ 4637205 w 7339013"/>
                <a:gd name="connsiteY243" fmla="*/ 2524271 h 4976813"/>
                <a:gd name="connsiteX244" fmla="*/ 5531287 w 7339013"/>
                <a:gd name="connsiteY244" fmla="*/ 2845423 h 4976813"/>
                <a:gd name="connsiteX245" fmla="*/ 5539212 w 7339013"/>
                <a:gd name="connsiteY245" fmla="*/ 2845063 h 4976813"/>
                <a:gd name="connsiteX246" fmla="*/ 5547137 w 7339013"/>
                <a:gd name="connsiteY246" fmla="*/ 2845063 h 4976813"/>
                <a:gd name="connsiteX247" fmla="*/ 6000302 w 7339013"/>
                <a:gd name="connsiteY247" fmla="*/ 2758654 h 4976813"/>
                <a:gd name="connsiteX248" fmla="*/ 6382142 w 7339013"/>
                <a:gd name="connsiteY248" fmla="*/ 2513830 h 4976813"/>
                <a:gd name="connsiteX249" fmla="*/ 6633940 w 7339013"/>
                <a:gd name="connsiteY249" fmla="*/ 2151274 h 4976813"/>
                <a:gd name="connsiteX250" fmla="*/ 6721475 w 7339013"/>
                <a:gd name="connsiteY250" fmla="*/ 1727512 h 4976813"/>
                <a:gd name="connsiteX251" fmla="*/ 6633940 w 7339013"/>
                <a:gd name="connsiteY251" fmla="*/ 1303389 h 4976813"/>
                <a:gd name="connsiteX252" fmla="*/ 6382142 w 7339013"/>
                <a:gd name="connsiteY252" fmla="*/ 941193 h 4976813"/>
                <a:gd name="connsiteX253" fmla="*/ 6000302 w 7339013"/>
                <a:gd name="connsiteY253" fmla="*/ 696369 h 4976813"/>
                <a:gd name="connsiteX254" fmla="*/ 5547137 w 7339013"/>
                <a:gd name="connsiteY254" fmla="*/ 609600 h 4976813"/>
                <a:gd name="connsiteX255" fmla="*/ 1784991 w 7339013"/>
                <a:gd name="connsiteY255" fmla="*/ 609600 h 4976813"/>
                <a:gd name="connsiteX256" fmla="*/ 1331198 w 7339013"/>
                <a:gd name="connsiteY256" fmla="*/ 696369 h 4976813"/>
                <a:gd name="connsiteX257" fmla="*/ 949494 w 7339013"/>
                <a:gd name="connsiteY257" fmla="*/ 941193 h 4976813"/>
                <a:gd name="connsiteX258" fmla="*/ 697548 w 7339013"/>
                <a:gd name="connsiteY258" fmla="*/ 1303389 h 4976813"/>
                <a:gd name="connsiteX259" fmla="*/ 609600 w 7339013"/>
                <a:gd name="connsiteY259" fmla="*/ 1727512 h 4976813"/>
                <a:gd name="connsiteX260" fmla="*/ 697548 w 7339013"/>
                <a:gd name="connsiteY260" fmla="*/ 2151274 h 4976813"/>
                <a:gd name="connsiteX261" fmla="*/ 949494 w 7339013"/>
                <a:gd name="connsiteY261" fmla="*/ 2513830 h 4976813"/>
                <a:gd name="connsiteX262" fmla="*/ 1331198 w 7339013"/>
                <a:gd name="connsiteY262" fmla="*/ 2758654 h 4976813"/>
                <a:gd name="connsiteX263" fmla="*/ 1784991 w 7339013"/>
                <a:gd name="connsiteY263" fmla="*/ 2845063 h 4976813"/>
                <a:gd name="connsiteX264" fmla="*/ 1792921 w 7339013"/>
                <a:gd name="connsiteY264" fmla="*/ 2845063 h 4976813"/>
                <a:gd name="connsiteX265" fmla="*/ 1800850 w 7339013"/>
                <a:gd name="connsiteY265" fmla="*/ 2845423 h 4976813"/>
                <a:gd name="connsiteX266" fmla="*/ 2695459 w 7339013"/>
                <a:gd name="connsiteY266" fmla="*/ 2524271 h 4976813"/>
                <a:gd name="connsiteX267" fmla="*/ 3306763 w 7339013"/>
                <a:gd name="connsiteY267" fmla="*/ 1704469 h 4976813"/>
                <a:gd name="connsiteX268" fmla="*/ 2752048 w 7339013"/>
                <a:gd name="connsiteY268" fmla="*/ 987638 h 4976813"/>
                <a:gd name="connsiteX269" fmla="*/ 1784991 w 7339013"/>
                <a:gd name="connsiteY269" fmla="*/ 609600 h 4976813"/>
                <a:gd name="connsiteX270" fmla="*/ 1785062 w 7339013"/>
                <a:gd name="connsiteY270" fmla="*/ 0 h 4976813"/>
                <a:gd name="connsiteX271" fmla="*/ 3166197 w 7339013"/>
                <a:gd name="connsiteY271" fmla="*/ 539758 h 4976813"/>
                <a:gd name="connsiteX272" fmla="*/ 3666332 w 7339013"/>
                <a:gd name="connsiteY272" fmla="*/ 1140729 h 4976813"/>
                <a:gd name="connsiteX273" fmla="*/ 4166106 w 7339013"/>
                <a:gd name="connsiteY273" fmla="*/ 539758 h 4976813"/>
                <a:gd name="connsiteX274" fmla="*/ 5547601 w 7339013"/>
                <a:gd name="connsiteY274" fmla="*/ 0 h 4976813"/>
                <a:gd name="connsiteX275" fmla="*/ 6226818 w 7339013"/>
                <a:gd name="connsiteY275" fmla="*/ 129989 h 4976813"/>
                <a:gd name="connsiteX276" fmla="*/ 6805864 w 7339013"/>
                <a:gd name="connsiteY276" fmla="*/ 501950 h 4976813"/>
                <a:gd name="connsiteX277" fmla="*/ 7195378 w 7339013"/>
                <a:gd name="connsiteY277" fmla="*/ 1062592 h 4976813"/>
                <a:gd name="connsiteX278" fmla="*/ 7332663 w 7339013"/>
                <a:gd name="connsiteY278" fmla="*/ 1727658 h 4976813"/>
                <a:gd name="connsiteX279" fmla="*/ 7195378 w 7339013"/>
                <a:gd name="connsiteY279" fmla="*/ 2392723 h 4976813"/>
                <a:gd name="connsiteX280" fmla="*/ 6805864 w 7339013"/>
                <a:gd name="connsiteY280" fmla="*/ 2953365 h 4976813"/>
                <a:gd name="connsiteX281" fmla="*/ 6226818 w 7339013"/>
                <a:gd name="connsiteY281" fmla="*/ 3325326 h 4976813"/>
                <a:gd name="connsiteX282" fmla="*/ 5563456 w 7339013"/>
                <a:gd name="connsiteY282" fmla="*/ 3454595 h 4976813"/>
                <a:gd name="connsiteX283" fmla="*/ 5563456 w 7339013"/>
                <a:gd name="connsiteY283" fmla="*/ 3454955 h 4976813"/>
                <a:gd name="connsiteX284" fmla="*/ 5547601 w 7339013"/>
                <a:gd name="connsiteY284" fmla="*/ 3455315 h 4976813"/>
                <a:gd name="connsiteX285" fmla="*/ 4223758 w 7339013"/>
                <a:gd name="connsiteY285" fmla="*/ 2972809 h 4976813"/>
                <a:gd name="connsiteX286" fmla="*/ 3666332 w 7339013"/>
                <a:gd name="connsiteY286" fmla="*/ 2278218 h 4976813"/>
                <a:gd name="connsiteX287" fmla="*/ 3108905 w 7339013"/>
                <a:gd name="connsiteY287" fmla="*/ 2972809 h 4976813"/>
                <a:gd name="connsiteX288" fmla="*/ 1785062 w 7339013"/>
                <a:gd name="connsiteY288" fmla="*/ 3455315 h 4976813"/>
                <a:gd name="connsiteX289" fmla="*/ 1769208 w 7339013"/>
                <a:gd name="connsiteY289" fmla="*/ 3454955 h 4976813"/>
                <a:gd name="connsiteX290" fmla="*/ 1769208 w 7339013"/>
                <a:gd name="connsiteY290" fmla="*/ 3454595 h 4976813"/>
                <a:gd name="connsiteX291" fmla="*/ 1105485 w 7339013"/>
                <a:gd name="connsiteY291" fmla="*/ 3325326 h 4976813"/>
                <a:gd name="connsiteX292" fmla="*/ 526799 w 7339013"/>
                <a:gd name="connsiteY292" fmla="*/ 2953365 h 4976813"/>
                <a:gd name="connsiteX293" fmla="*/ 137285 w 7339013"/>
                <a:gd name="connsiteY293" fmla="*/ 2392723 h 4976813"/>
                <a:gd name="connsiteX294" fmla="*/ 0 w 7339013"/>
                <a:gd name="connsiteY294" fmla="*/ 1727658 h 4976813"/>
                <a:gd name="connsiteX295" fmla="*/ 137285 w 7339013"/>
                <a:gd name="connsiteY295" fmla="*/ 1062592 h 4976813"/>
                <a:gd name="connsiteX296" fmla="*/ 526799 w 7339013"/>
                <a:gd name="connsiteY296" fmla="*/ 501950 h 4976813"/>
                <a:gd name="connsiteX297" fmla="*/ 1105485 w 7339013"/>
                <a:gd name="connsiteY297" fmla="*/ 129989 h 4976813"/>
                <a:gd name="connsiteX298" fmla="*/ 1785062 w 7339013"/>
                <a:gd name="connsiteY298" fmla="*/ 0 h 49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7339013" h="4976813">
                  <a:moveTo>
                    <a:pt x="603251" y="4038600"/>
                  </a:moveTo>
                  <a:lnTo>
                    <a:pt x="461963" y="4522788"/>
                  </a:lnTo>
                  <a:lnTo>
                    <a:pt x="744538" y="4522788"/>
                  </a:lnTo>
                  <a:close/>
                  <a:moveTo>
                    <a:pt x="2489200" y="3976688"/>
                  </a:moveTo>
                  <a:lnTo>
                    <a:pt x="2489200" y="4748213"/>
                  </a:lnTo>
                  <a:lnTo>
                    <a:pt x="2576316" y="4748213"/>
                  </a:lnTo>
                  <a:cubicBezTo>
                    <a:pt x="2685030" y="4748213"/>
                    <a:pt x="2765306" y="4717251"/>
                    <a:pt x="2820383" y="4656048"/>
                  </a:cubicBezTo>
                  <a:cubicBezTo>
                    <a:pt x="2875100" y="4595204"/>
                    <a:pt x="2903538" y="4497999"/>
                    <a:pt x="2903538" y="4361911"/>
                  </a:cubicBezTo>
                  <a:cubicBezTo>
                    <a:pt x="2903538" y="4299987"/>
                    <a:pt x="2898499" y="4244544"/>
                    <a:pt x="2888419" y="4196301"/>
                  </a:cubicBezTo>
                  <a:cubicBezTo>
                    <a:pt x="2878340" y="4148418"/>
                    <a:pt x="2861060" y="4108816"/>
                    <a:pt x="2837662" y="4076414"/>
                  </a:cubicBezTo>
                  <a:cubicBezTo>
                    <a:pt x="2813903" y="4044012"/>
                    <a:pt x="2782585" y="4019171"/>
                    <a:pt x="2742627" y="4002250"/>
                  </a:cubicBezTo>
                  <a:cubicBezTo>
                    <a:pt x="2703029" y="3985329"/>
                    <a:pt x="2652992" y="3976688"/>
                    <a:pt x="2592155" y="3976688"/>
                  </a:cubicBezTo>
                  <a:close/>
                  <a:moveTo>
                    <a:pt x="1490663" y="3976688"/>
                  </a:moveTo>
                  <a:lnTo>
                    <a:pt x="1490663" y="4279901"/>
                  </a:lnTo>
                  <a:lnTo>
                    <a:pt x="1570361" y="4279901"/>
                  </a:lnTo>
                  <a:cubicBezTo>
                    <a:pt x="1604620" y="4279901"/>
                    <a:pt x="1635633" y="4276664"/>
                    <a:pt x="1663041" y="4269830"/>
                  </a:cubicBezTo>
                  <a:cubicBezTo>
                    <a:pt x="1690448" y="4262996"/>
                    <a:pt x="1713167" y="4252925"/>
                    <a:pt x="1732280" y="4239617"/>
                  </a:cubicBezTo>
                  <a:cubicBezTo>
                    <a:pt x="1751033" y="4226308"/>
                    <a:pt x="1765097" y="4210482"/>
                    <a:pt x="1775194" y="4191059"/>
                  </a:cubicBezTo>
                  <a:cubicBezTo>
                    <a:pt x="1785292" y="4171996"/>
                    <a:pt x="1790701" y="4149696"/>
                    <a:pt x="1790701" y="4124158"/>
                  </a:cubicBezTo>
                  <a:cubicBezTo>
                    <a:pt x="1790701" y="4069846"/>
                    <a:pt x="1773752" y="4034238"/>
                    <a:pt x="1739853" y="4011937"/>
                  </a:cubicBezTo>
                  <a:cubicBezTo>
                    <a:pt x="1705234" y="3988917"/>
                    <a:pt x="1651501" y="3976688"/>
                    <a:pt x="1577934" y="3976688"/>
                  </a:cubicBezTo>
                  <a:close/>
                  <a:moveTo>
                    <a:pt x="6842739" y="3971925"/>
                  </a:moveTo>
                  <a:cubicBezTo>
                    <a:pt x="6800945" y="3971925"/>
                    <a:pt x="6766357" y="3979845"/>
                    <a:pt x="6737894" y="3996405"/>
                  </a:cubicBezTo>
                  <a:cubicBezTo>
                    <a:pt x="6709070" y="4012605"/>
                    <a:pt x="6685291" y="4036365"/>
                    <a:pt x="6666195" y="4068765"/>
                  </a:cubicBezTo>
                  <a:cubicBezTo>
                    <a:pt x="6647100" y="4100805"/>
                    <a:pt x="6633048" y="4141125"/>
                    <a:pt x="6624041" y="4189725"/>
                  </a:cubicBezTo>
                  <a:cubicBezTo>
                    <a:pt x="6615034" y="4237965"/>
                    <a:pt x="6610350" y="4294484"/>
                    <a:pt x="6610350" y="4357844"/>
                  </a:cubicBezTo>
                  <a:cubicBezTo>
                    <a:pt x="6610350" y="4494284"/>
                    <a:pt x="6629446" y="4594724"/>
                    <a:pt x="6666195" y="4659163"/>
                  </a:cubicBezTo>
                  <a:cubicBezTo>
                    <a:pt x="6702585" y="4723243"/>
                    <a:pt x="6759511" y="4754563"/>
                    <a:pt x="6842739" y="4754563"/>
                  </a:cubicBezTo>
                  <a:cubicBezTo>
                    <a:pt x="6884893" y="4754563"/>
                    <a:pt x="6919842" y="4746283"/>
                    <a:pt x="6948665" y="4730083"/>
                  </a:cubicBezTo>
                  <a:cubicBezTo>
                    <a:pt x="6977849" y="4713523"/>
                    <a:pt x="7001628" y="4689763"/>
                    <a:pt x="7020363" y="4657723"/>
                  </a:cubicBezTo>
                  <a:cubicBezTo>
                    <a:pt x="7039098" y="4625324"/>
                    <a:pt x="7053150" y="4584644"/>
                    <a:pt x="7062157" y="4536404"/>
                  </a:cubicBezTo>
                  <a:cubicBezTo>
                    <a:pt x="7071164" y="4487804"/>
                    <a:pt x="7075488" y="4431644"/>
                    <a:pt x="7075488" y="4368284"/>
                  </a:cubicBezTo>
                  <a:cubicBezTo>
                    <a:pt x="7075488" y="4231845"/>
                    <a:pt x="7056392" y="4131045"/>
                    <a:pt x="7020363" y="4066605"/>
                  </a:cubicBezTo>
                  <a:cubicBezTo>
                    <a:pt x="6983974" y="4002525"/>
                    <a:pt x="6927047" y="3971925"/>
                    <a:pt x="6842739" y="3971925"/>
                  </a:cubicBezTo>
                  <a:close/>
                  <a:moveTo>
                    <a:pt x="5360988" y="3768725"/>
                  </a:moveTo>
                  <a:lnTo>
                    <a:pt x="5373688" y="3768725"/>
                  </a:lnTo>
                  <a:lnTo>
                    <a:pt x="5651500" y="3768725"/>
                  </a:lnTo>
                  <a:lnTo>
                    <a:pt x="5657850" y="3768725"/>
                  </a:lnTo>
                  <a:lnTo>
                    <a:pt x="5661025" y="3776663"/>
                  </a:lnTo>
                  <a:lnTo>
                    <a:pt x="5991226" y="4475163"/>
                  </a:lnTo>
                  <a:lnTo>
                    <a:pt x="6024563" y="4556125"/>
                  </a:lnTo>
                  <a:lnTo>
                    <a:pt x="6024563" y="4102100"/>
                  </a:lnTo>
                  <a:lnTo>
                    <a:pt x="6024563" y="3781425"/>
                  </a:lnTo>
                  <a:lnTo>
                    <a:pt x="6024563" y="3768725"/>
                  </a:lnTo>
                  <a:lnTo>
                    <a:pt x="6037263" y="3768725"/>
                  </a:lnTo>
                  <a:lnTo>
                    <a:pt x="6243638" y="3768725"/>
                  </a:lnTo>
                  <a:lnTo>
                    <a:pt x="6256338" y="3768725"/>
                  </a:lnTo>
                  <a:lnTo>
                    <a:pt x="6256338" y="3781425"/>
                  </a:lnTo>
                  <a:lnTo>
                    <a:pt x="6256338" y="4943475"/>
                  </a:lnTo>
                  <a:lnTo>
                    <a:pt x="6256338" y="4956175"/>
                  </a:lnTo>
                  <a:lnTo>
                    <a:pt x="6243638" y="4956175"/>
                  </a:lnTo>
                  <a:lnTo>
                    <a:pt x="5967413" y="4956175"/>
                  </a:lnTo>
                  <a:lnTo>
                    <a:pt x="5959475" y="4956175"/>
                  </a:lnTo>
                  <a:lnTo>
                    <a:pt x="5956300" y="4948238"/>
                  </a:lnTo>
                  <a:lnTo>
                    <a:pt x="5634038" y="4254500"/>
                  </a:lnTo>
                  <a:lnTo>
                    <a:pt x="5591175" y="4157663"/>
                  </a:lnTo>
                  <a:lnTo>
                    <a:pt x="5591175" y="4583113"/>
                  </a:lnTo>
                  <a:lnTo>
                    <a:pt x="5591175" y="4943475"/>
                  </a:lnTo>
                  <a:lnTo>
                    <a:pt x="5591175" y="4956175"/>
                  </a:lnTo>
                  <a:lnTo>
                    <a:pt x="5578475" y="4956175"/>
                  </a:lnTo>
                  <a:lnTo>
                    <a:pt x="5373688" y="4956175"/>
                  </a:lnTo>
                  <a:lnTo>
                    <a:pt x="5360988" y="4956175"/>
                  </a:lnTo>
                  <a:lnTo>
                    <a:pt x="5360988" y="4943475"/>
                  </a:lnTo>
                  <a:lnTo>
                    <a:pt x="5360988" y="3781425"/>
                  </a:lnTo>
                  <a:close/>
                  <a:moveTo>
                    <a:pt x="4373563" y="3768725"/>
                  </a:moveTo>
                  <a:lnTo>
                    <a:pt x="4386263" y="3768725"/>
                  </a:lnTo>
                  <a:lnTo>
                    <a:pt x="5146675" y="3768725"/>
                  </a:lnTo>
                  <a:lnTo>
                    <a:pt x="5157788" y="3768725"/>
                  </a:lnTo>
                  <a:lnTo>
                    <a:pt x="5157788" y="3781425"/>
                  </a:lnTo>
                  <a:lnTo>
                    <a:pt x="5157788" y="3960813"/>
                  </a:lnTo>
                  <a:lnTo>
                    <a:pt x="5157788" y="3971925"/>
                  </a:lnTo>
                  <a:lnTo>
                    <a:pt x="5146675" y="3971925"/>
                  </a:lnTo>
                  <a:lnTo>
                    <a:pt x="4894263" y="3971925"/>
                  </a:lnTo>
                  <a:lnTo>
                    <a:pt x="4894263" y="4751388"/>
                  </a:lnTo>
                  <a:lnTo>
                    <a:pt x="5146675" y="4751388"/>
                  </a:lnTo>
                  <a:lnTo>
                    <a:pt x="5157788" y="4751388"/>
                  </a:lnTo>
                  <a:lnTo>
                    <a:pt x="5157788" y="4762500"/>
                  </a:lnTo>
                  <a:lnTo>
                    <a:pt x="5157788" y="4943475"/>
                  </a:lnTo>
                  <a:lnTo>
                    <a:pt x="5157788" y="4956175"/>
                  </a:lnTo>
                  <a:lnTo>
                    <a:pt x="5146675" y="4956175"/>
                  </a:lnTo>
                  <a:lnTo>
                    <a:pt x="4386263" y="4956175"/>
                  </a:lnTo>
                  <a:lnTo>
                    <a:pt x="4373563" y="4956175"/>
                  </a:lnTo>
                  <a:lnTo>
                    <a:pt x="4373563" y="4943475"/>
                  </a:lnTo>
                  <a:lnTo>
                    <a:pt x="4373563" y="4762500"/>
                  </a:lnTo>
                  <a:lnTo>
                    <a:pt x="4373563" y="4751388"/>
                  </a:lnTo>
                  <a:lnTo>
                    <a:pt x="4386263" y="4751388"/>
                  </a:lnTo>
                  <a:lnTo>
                    <a:pt x="4638675" y="4751388"/>
                  </a:lnTo>
                  <a:lnTo>
                    <a:pt x="4638675" y="3971925"/>
                  </a:lnTo>
                  <a:lnTo>
                    <a:pt x="4386263" y="3971925"/>
                  </a:lnTo>
                  <a:lnTo>
                    <a:pt x="4373563" y="3971925"/>
                  </a:lnTo>
                  <a:lnTo>
                    <a:pt x="4373563" y="3960813"/>
                  </a:lnTo>
                  <a:lnTo>
                    <a:pt x="4373563" y="3781425"/>
                  </a:lnTo>
                  <a:close/>
                  <a:moveTo>
                    <a:pt x="3278188" y="3768725"/>
                  </a:moveTo>
                  <a:lnTo>
                    <a:pt x="3290789" y="3768725"/>
                  </a:lnTo>
                  <a:lnTo>
                    <a:pt x="3516898" y="3768725"/>
                  </a:lnTo>
                  <a:lnTo>
                    <a:pt x="3529139" y="3768725"/>
                  </a:lnTo>
                  <a:lnTo>
                    <a:pt x="3529139" y="3780619"/>
                  </a:lnTo>
                  <a:lnTo>
                    <a:pt x="3529139" y="4539278"/>
                  </a:lnTo>
                  <a:cubicBezTo>
                    <a:pt x="3529139" y="4577481"/>
                    <a:pt x="3532380" y="4611359"/>
                    <a:pt x="3539221" y="4640552"/>
                  </a:cubicBezTo>
                  <a:cubicBezTo>
                    <a:pt x="3546061" y="4669385"/>
                    <a:pt x="3557223" y="4692812"/>
                    <a:pt x="3573425" y="4712274"/>
                  </a:cubicBezTo>
                  <a:cubicBezTo>
                    <a:pt x="3589627" y="4731736"/>
                    <a:pt x="3609789" y="4746512"/>
                    <a:pt x="3634633" y="4756604"/>
                  </a:cubicBezTo>
                  <a:cubicBezTo>
                    <a:pt x="3658756" y="4766335"/>
                    <a:pt x="3690800" y="4771381"/>
                    <a:pt x="3729324" y="4771381"/>
                  </a:cubicBezTo>
                  <a:cubicBezTo>
                    <a:pt x="3766049" y="4771381"/>
                    <a:pt x="3795933" y="4767056"/>
                    <a:pt x="3820056" y="4758406"/>
                  </a:cubicBezTo>
                  <a:cubicBezTo>
                    <a:pt x="3843819" y="4750117"/>
                    <a:pt x="3863261" y="4736781"/>
                    <a:pt x="3879103" y="4717680"/>
                  </a:cubicBezTo>
                  <a:cubicBezTo>
                    <a:pt x="3894945" y="4698939"/>
                    <a:pt x="3906827" y="4674431"/>
                    <a:pt x="3915108" y="4643796"/>
                  </a:cubicBezTo>
                  <a:cubicBezTo>
                    <a:pt x="3923389" y="4613161"/>
                    <a:pt x="3928069" y="4575319"/>
                    <a:pt x="3928069" y="4530268"/>
                  </a:cubicBezTo>
                  <a:lnTo>
                    <a:pt x="3928069" y="3780619"/>
                  </a:lnTo>
                  <a:lnTo>
                    <a:pt x="3928069" y="3768725"/>
                  </a:lnTo>
                  <a:lnTo>
                    <a:pt x="3939951" y="3768725"/>
                  </a:lnTo>
                  <a:lnTo>
                    <a:pt x="4166419" y="3768725"/>
                  </a:lnTo>
                  <a:lnTo>
                    <a:pt x="4178301" y="3768725"/>
                  </a:lnTo>
                  <a:lnTo>
                    <a:pt x="4178301" y="3780619"/>
                  </a:lnTo>
                  <a:lnTo>
                    <a:pt x="4178301" y="4515851"/>
                  </a:lnTo>
                  <a:cubicBezTo>
                    <a:pt x="4178301" y="4591177"/>
                    <a:pt x="4168220" y="4657852"/>
                    <a:pt x="4146977" y="4715517"/>
                  </a:cubicBezTo>
                  <a:cubicBezTo>
                    <a:pt x="4126094" y="4773183"/>
                    <a:pt x="4095490" y="4821477"/>
                    <a:pt x="4055525" y="4860041"/>
                  </a:cubicBezTo>
                  <a:cubicBezTo>
                    <a:pt x="4015920" y="4898965"/>
                    <a:pt x="3967314" y="4928158"/>
                    <a:pt x="3910787" y="4947620"/>
                  </a:cubicBezTo>
                  <a:cubicBezTo>
                    <a:pt x="3854260" y="4967082"/>
                    <a:pt x="3790532" y="4976813"/>
                    <a:pt x="3721043" y="4976813"/>
                  </a:cubicBezTo>
                  <a:cubicBezTo>
                    <a:pt x="3642554" y="4976813"/>
                    <a:pt x="3575225" y="4967082"/>
                    <a:pt x="3518338" y="4947620"/>
                  </a:cubicBezTo>
                  <a:cubicBezTo>
                    <a:pt x="3461451" y="4928158"/>
                    <a:pt x="3415005" y="4900046"/>
                    <a:pt x="3379360" y="4862564"/>
                  </a:cubicBezTo>
                  <a:cubicBezTo>
                    <a:pt x="3343356" y="4825802"/>
                    <a:pt x="3317433" y="4780391"/>
                    <a:pt x="3301591" y="4727771"/>
                  </a:cubicBezTo>
                  <a:cubicBezTo>
                    <a:pt x="3286109" y="4675152"/>
                    <a:pt x="3278188" y="4617126"/>
                    <a:pt x="3278188" y="4552613"/>
                  </a:cubicBezTo>
                  <a:lnTo>
                    <a:pt x="3278188" y="3780619"/>
                  </a:lnTo>
                  <a:close/>
                  <a:moveTo>
                    <a:pt x="2238375" y="3768725"/>
                  </a:moveTo>
                  <a:lnTo>
                    <a:pt x="2250629" y="3768725"/>
                  </a:lnTo>
                  <a:lnTo>
                    <a:pt x="2606710" y="3768725"/>
                  </a:lnTo>
                  <a:cubicBezTo>
                    <a:pt x="2700055" y="3768725"/>
                    <a:pt x="2781506" y="3779897"/>
                    <a:pt x="2852146" y="3802601"/>
                  </a:cubicBezTo>
                  <a:cubicBezTo>
                    <a:pt x="2922785" y="3825305"/>
                    <a:pt x="2982252" y="3860262"/>
                    <a:pt x="3029825" y="3908192"/>
                  </a:cubicBezTo>
                  <a:cubicBezTo>
                    <a:pt x="3077399" y="3956123"/>
                    <a:pt x="3112719" y="4016666"/>
                    <a:pt x="3136505" y="4089463"/>
                  </a:cubicBezTo>
                  <a:cubicBezTo>
                    <a:pt x="3159932" y="4162259"/>
                    <a:pt x="3171825" y="4248390"/>
                    <a:pt x="3171825" y="4347855"/>
                  </a:cubicBezTo>
                  <a:cubicBezTo>
                    <a:pt x="3171825" y="4439031"/>
                    <a:pt x="3159932" y="4521918"/>
                    <a:pt x="3136505" y="4596877"/>
                  </a:cubicBezTo>
                  <a:cubicBezTo>
                    <a:pt x="3112719" y="4672196"/>
                    <a:pt x="3076318" y="4736704"/>
                    <a:pt x="3026221" y="4789680"/>
                  </a:cubicBezTo>
                  <a:cubicBezTo>
                    <a:pt x="2975765" y="4843376"/>
                    <a:pt x="2911252" y="4884460"/>
                    <a:pt x="2833765" y="4913290"/>
                  </a:cubicBezTo>
                  <a:cubicBezTo>
                    <a:pt x="2755917" y="4942120"/>
                    <a:pt x="2663654" y="4956175"/>
                    <a:pt x="2556253" y="4956175"/>
                  </a:cubicBezTo>
                  <a:lnTo>
                    <a:pt x="2250629" y="4956175"/>
                  </a:lnTo>
                  <a:lnTo>
                    <a:pt x="2238375" y="4956175"/>
                  </a:lnTo>
                  <a:lnTo>
                    <a:pt x="2238375" y="4943922"/>
                  </a:lnTo>
                  <a:lnTo>
                    <a:pt x="2238375" y="3780618"/>
                  </a:lnTo>
                  <a:close/>
                  <a:moveTo>
                    <a:pt x="1239838" y="3768725"/>
                  </a:moveTo>
                  <a:lnTo>
                    <a:pt x="1252452" y="3768725"/>
                  </a:lnTo>
                  <a:lnTo>
                    <a:pt x="1603085" y="3768725"/>
                  </a:lnTo>
                  <a:cubicBezTo>
                    <a:pt x="1669753" y="3768725"/>
                    <a:pt x="1731015" y="3774131"/>
                    <a:pt x="1786151" y="3785303"/>
                  </a:cubicBezTo>
                  <a:cubicBezTo>
                    <a:pt x="1841286" y="3796474"/>
                    <a:pt x="1888854" y="3815214"/>
                    <a:pt x="1928495" y="3841882"/>
                  </a:cubicBezTo>
                  <a:cubicBezTo>
                    <a:pt x="1968135" y="3868550"/>
                    <a:pt x="1999126" y="3903507"/>
                    <a:pt x="2020388" y="3946392"/>
                  </a:cubicBezTo>
                  <a:cubicBezTo>
                    <a:pt x="2042009" y="3989277"/>
                    <a:pt x="2052460" y="4041172"/>
                    <a:pt x="2052820" y="4102076"/>
                  </a:cubicBezTo>
                  <a:cubicBezTo>
                    <a:pt x="2052460" y="4146042"/>
                    <a:pt x="2045973" y="4185324"/>
                    <a:pt x="2032280" y="4220281"/>
                  </a:cubicBezTo>
                  <a:cubicBezTo>
                    <a:pt x="2018946" y="4254877"/>
                    <a:pt x="1999847" y="4285149"/>
                    <a:pt x="1975342" y="4310375"/>
                  </a:cubicBezTo>
                  <a:cubicBezTo>
                    <a:pt x="1950837" y="4335242"/>
                    <a:pt x="1922008" y="4355783"/>
                    <a:pt x="1888494" y="4371280"/>
                  </a:cubicBezTo>
                  <a:cubicBezTo>
                    <a:pt x="1866872" y="4381370"/>
                    <a:pt x="1843449" y="4388578"/>
                    <a:pt x="1819304" y="4394344"/>
                  </a:cubicBezTo>
                  <a:cubicBezTo>
                    <a:pt x="1836602" y="4403714"/>
                    <a:pt x="1852818" y="4415246"/>
                    <a:pt x="1867953" y="4431463"/>
                  </a:cubicBezTo>
                  <a:cubicBezTo>
                    <a:pt x="1893900" y="4459212"/>
                    <a:pt x="1918765" y="4498133"/>
                    <a:pt x="1943630" y="4548586"/>
                  </a:cubicBezTo>
                  <a:lnTo>
                    <a:pt x="2136064" y="4938517"/>
                  </a:lnTo>
                  <a:lnTo>
                    <a:pt x="2144713" y="4956175"/>
                  </a:lnTo>
                  <a:lnTo>
                    <a:pt x="2125254" y="4956175"/>
                  </a:lnTo>
                  <a:lnTo>
                    <a:pt x="1858944" y="4956175"/>
                  </a:lnTo>
                  <a:lnTo>
                    <a:pt x="1851016" y="4956175"/>
                  </a:lnTo>
                  <a:lnTo>
                    <a:pt x="1848133" y="4948968"/>
                  </a:lnTo>
                  <a:lnTo>
                    <a:pt x="1678402" y="4575254"/>
                  </a:lnTo>
                  <a:cubicBezTo>
                    <a:pt x="1663266" y="4541379"/>
                    <a:pt x="1642726" y="4516873"/>
                    <a:pt x="1616419" y="4499935"/>
                  </a:cubicBezTo>
                  <a:cubicBezTo>
                    <a:pt x="1589752" y="4483357"/>
                    <a:pt x="1558761" y="4474708"/>
                    <a:pt x="1522003" y="4474708"/>
                  </a:cubicBezTo>
                  <a:lnTo>
                    <a:pt x="1491012" y="4474708"/>
                  </a:lnTo>
                  <a:lnTo>
                    <a:pt x="1491012" y="4943922"/>
                  </a:lnTo>
                  <a:lnTo>
                    <a:pt x="1491012" y="4956175"/>
                  </a:lnTo>
                  <a:lnTo>
                    <a:pt x="1478760" y="4956175"/>
                  </a:lnTo>
                  <a:lnTo>
                    <a:pt x="1252452" y="4956175"/>
                  </a:lnTo>
                  <a:lnTo>
                    <a:pt x="1239838" y="4956175"/>
                  </a:lnTo>
                  <a:lnTo>
                    <a:pt x="1239838" y="4943922"/>
                  </a:lnTo>
                  <a:lnTo>
                    <a:pt x="1239838" y="3780618"/>
                  </a:lnTo>
                  <a:close/>
                  <a:moveTo>
                    <a:pt x="446088" y="3768725"/>
                  </a:moveTo>
                  <a:lnTo>
                    <a:pt x="454025" y="3768725"/>
                  </a:lnTo>
                  <a:lnTo>
                    <a:pt x="771525" y="3768725"/>
                  </a:lnTo>
                  <a:lnTo>
                    <a:pt x="781050" y="3768725"/>
                  </a:lnTo>
                  <a:lnTo>
                    <a:pt x="782638" y="3778250"/>
                  </a:lnTo>
                  <a:lnTo>
                    <a:pt x="1139826" y="4940300"/>
                  </a:lnTo>
                  <a:lnTo>
                    <a:pt x="1144588" y="4956175"/>
                  </a:lnTo>
                  <a:lnTo>
                    <a:pt x="1127126" y="4956175"/>
                  </a:lnTo>
                  <a:lnTo>
                    <a:pt x="877888" y="4956175"/>
                  </a:lnTo>
                  <a:lnTo>
                    <a:pt x="868363" y="4956175"/>
                  </a:lnTo>
                  <a:lnTo>
                    <a:pt x="865188" y="4946650"/>
                  </a:lnTo>
                  <a:lnTo>
                    <a:pt x="801688" y="4725988"/>
                  </a:lnTo>
                  <a:lnTo>
                    <a:pt x="400050" y="4725988"/>
                  </a:lnTo>
                  <a:lnTo>
                    <a:pt x="334963" y="4946650"/>
                  </a:lnTo>
                  <a:lnTo>
                    <a:pt x="331788" y="4956175"/>
                  </a:lnTo>
                  <a:lnTo>
                    <a:pt x="323850" y="4956175"/>
                  </a:lnTo>
                  <a:lnTo>
                    <a:pt x="98425" y="4956175"/>
                  </a:lnTo>
                  <a:lnTo>
                    <a:pt x="82550" y="4956175"/>
                  </a:lnTo>
                  <a:lnTo>
                    <a:pt x="87313" y="4940300"/>
                  </a:lnTo>
                  <a:lnTo>
                    <a:pt x="442913" y="3778250"/>
                  </a:lnTo>
                  <a:close/>
                  <a:moveTo>
                    <a:pt x="6850302" y="3749675"/>
                  </a:moveTo>
                  <a:cubicBezTo>
                    <a:pt x="7010925" y="3749675"/>
                    <a:pt x="7134813" y="3802262"/>
                    <a:pt x="7216925" y="3906714"/>
                  </a:cubicBezTo>
                  <a:cubicBezTo>
                    <a:pt x="7299037" y="4011167"/>
                    <a:pt x="7339013" y="4161723"/>
                    <a:pt x="7339013" y="4358022"/>
                  </a:cubicBezTo>
                  <a:cubicBezTo>
                    <a:pt x="7339013" y="4464635"/>
                    <a:pt x="7326408" y="4556482"/>
                    <a:pt x="7300118" y="4634641"/>
                  </a:cubicBezTo>
                  <a:cubicBezTo>
                    <a:pt x="7274548" y="4712440"/>
                    <a:pt x="7238894" y="4777273"/>
                    <a:pt x="7192796" y="4827698"/>
                  </a:cubicBezTo>
                  <a:cubicBezTo>
                    <a:pt x="7147418" y="4878484"/>
                    <a:pt x="7093397" y="4915943"/>
                    <a:pt x="7031813" y="4940435"/>
                  </a:cubicBezTo>
                  <a:cubicBezTo>
                    <a:pt x="6970589" y="4964567"/>
                    <a:pt x="6905043" y="4976813"/>
                    <a:pt x="6835536" y="4976813"/>
                  </a:cubicBezTo>
                  <a:cubicBezTo>
                    <a:pt x="6674553" y="4976813"/>
                    <a:pt x="6551385" y="4924227"/>
                    <a:pt x="6468913" y="4819774"/>
                  </a:cubicBezTo>
                  <a:cubicBezTo>
                    <a:pt x="6387161" y="4714961"/>
                    <a:pt x="6346825" y="4564045"/>
                    <a:pt x="6346825" y="4368467"/>
                  </a:cubicBezTo>
                  <a:cubicBezTo>
                    <a:pt x="6346825" y="4261853"/>
                    <a:pt x="6359430" y="4169647"/>
                    <a:pt x="6385360" y="4091487"/>
                  </a:cubicBezTo>
                  <a:cubicBezTo>
                    <a:pt x="6411290" y="4013688"/>
                    <a:pt x="6446944" y="3949216"/>
                    <a:pt x="6493042" y="3898790"/>
                  </a:cubicBezTo>
                  <a:cubicBezTo>
                    <a:pt x="6538420" y="3848365"/>
                    <a:pt x="6592441" y="3810546"/>
                    <a:pt x="6654025" y="3786414"/>
                  </a:cubicBezTo>
                  <a:cubicBezTo>
                    <a:pt x="6715249" y="3761921"/>
                    <a:pt x="6780795" y="3749675"/>
                    <a:pt x="6850302" y="3749675"/>
                  </a:cubicBezTo>
                  <a:close/>
                  <a:moveTo>
                    <a:pt x="1289050" y="1501775"/>
                  </a:moveTo>
                  <a:lnTo>
                    <a:pt x="1409700" y="1501775"/>
                  </a:lnTo>
                  <a:lnTo>
                    <a:pt x="2257426" y="1501775"/>
                  </a:lnTo>
                  <a:lnTo>
                    <a:pt x="2376488" y="1501775"/>
                  </a:lnTo>
                  <a:lnTo>
                    <a:pt x="2376488" y="1622425"/>
                  </a:lnTo>
                  <a:lnTo>
                    <a:pt x="2376488" y="1735138"/>
                  </a:lnTo>
                  <a:lnTo>
                    <a:pt x="2376488" y="1855788"/>
                  </a:lnTo>
                  <a:lnTo>
                    <a:pt x="2257426" y="1855788"/>
                  </a:lnTo>
                  <a:lnTo>
                    <a:pt x="1409700" y="1855788"/>
                  </a:lnTo>
                  <a:lnTo>
                    <a:pt x="1289050" y="1855788"/>
                  </a:lnTo>
                  <a:lnTo>
                    <a:pt x="1289050" y="1735138"/>
                  </a:lnTo>
                  <a:lnTo>
                    <a:pt x="1289050" y="1622425"/>
                  </a:lnTo>
                  <a:close/>
                  <a:moveTo>
                    <a:pt x="5283200" y="1174750"/>
                  </a:moveTo>
                  <a:lnTo>
                    <a:pt x="5384800" y="1174750"/>
                  </a:lnTo>
                  <a:lnTo>
                    <a:pt x="5526088" y="1174750"/>
                  </a:lnTo>
                  <a:lnTo>
                    <a:pt x="5627688" y="1174750"/>
                  </a:lnTo>
                  <a:lnTo>
                    <a:pt x="5627688" y="1276350"/>
                  </a:lnTo>
                  <a:lnTo>
                    <a:pt x="5627688" y="1506538"/>
                  </a:lnTo>
                  <a:lnTo>
                    <a:pt x="5856288" y="1506538"/>
                  </a:lnTo>
                  <a:lnTo>
                    <a:pt x="5957888" y="1506538"/>
                  </a:lnTo>
                  <a:lnTo>
                    <a:pt x="5957888" y="1608138"/>
                  </a:lnTo>
                  <a:lnTo>
                    <a:pt x="5957888" y="1747838"/>
                  </a:lnTo>
                  <a:lnTo>
                    <a:pt x="5957888" y="1847850"/>
                  </a:lnTo>
                  <a:lnTo>
                    <a:pt x="5856288" y="1847850"/>
                  </a:lnTo>
                  <a:lnTo>
                    <a:pt x="5627688" y="1847850"/>
                  </a:lnTo>
                  <a:lnTo>
                    <a:pt x="5627688" y="2079625"/>
                  </a:lnTo>
                  <a:lnTo>
                    <a:pt x="5627688" y="2181225"/>
                  </a:lnTo>
                  <a:lnTo>
                    <a:pt x="5526088" y="2181225"/>
                  </a:lnTo>
                  <a:lnTo>
                    <a:pt x="5384800" y="2181225"/>
                  </a:lnTo>
                  <a:lnTo>
                    <a:pt x="5283200" y="2181225"/>
                  </a:lnTo>
                  <a:lnTo>
                    <a:pt x="5283200" y="2079625"/>
                  </a:lnTo>
                  <a:lnTo>
                    <a:pt x="5283200" y="1847850"/>
                  </a:lnTo>
                  <a:lnTo>
                    <a:pt x="5054600" y="1847850"/>
                  </a:lnTo>
                  <a:lnTo>
                    <a:pt x="4953000" y="1847850"/>
                  </a:lnTo>
                  <a:lnTo>
                    <a:pt x="4953000" y="1747838"/>
                  </a:lnTo>
                  <a:lnTo>
                    <a:pt x="4953000" y="1608138"/>
                  </a:lnTo>
                  <a:lnTo>
                    <a:pt x="4953000" y="1506538"/>
                  </a:lnTo>
                  <a:lnTo>
                    <a:pt x="5054600" y="1506538"/>
                  </a:lnTo>
                  <a:lnTo>
                    <a:pt x="5283200" y="1506538"/>
                  </a:lnTo>
                  <a:lnTo>
                    <a:pt x="5283200" y="1276350"/>
                  </a:lnTo>
                  <a:close/>
                  <a:moveTo>
                    <a:pt x="5547137" y="609600"/>
                  </a:moveTo>
                  <a:cubicBezTo>
                    <a:pt x="5112343" y="609600"/>
                    <a:pt x="4834969" y="752174"/>
                    <a:pt x="4580289" y="987638"/>
                  </a:cubicBezTo>
                  <a:cubicBezTo>
                    <a:pt x="4378562" y="1174136"/>
                    <a:pt x="4201331" y="1427962"/>
                    <a:pt x="4025900" y="1704469"/>
                  </a:cubicBezTo>
                  <a:cubicBezTo>
                    <a:pt x="4226186" y="2028142"/>
                    <a:pt x="4419628" y="2323731"/>
                    <a:pt x="4637205" y="2524271"/>
                  </a:cubicBezTo>
                  <a:cubicBezTo>
                    <a:pt x="4877115" y="2744973"/>
                    <a:pt x="5125312" y="2867025"/>
                    <a:pt x="5531287" y="2845423"/>
                  </a:cubicBezTo>
                  <a:lnTo>
                    <a:pt x="5539212" y="2845063"/>
                  </a:lnTo>
                  <a:lnTo>
                    <a:pt x="5547137" y="2845063"/>
                  </a:lnTo>
                  <a:cubicBezTo>
                    <a:pt x="5702034" y="2845063"/>
                    <a:pt x="5858012" y="2815180"/>
                    <a:pt x="6000302" y="2758654"/>
                  </a:cubicBezTo>
                  <a:cubicBezTo>
                    <a:pt x="6142951" y="2701769"/>
                    <a:pt x="6274074" y="2617520"/>
                    <a:pt x="6382142" y="2513830"/>
                  </a:cubicBezTo>
                  <a:cubicBezTo>
                    <a:pt x="6489849" y="2410140"/>
                    <a:pt x="6576304" y="2285207"/>
                    <a:pt x="6633940" y="2151274"/>
                  </a:cubicBezTo>
                  <a:cubicBezTo>
                    <a:pt x="6691576" y="2017340"/>
                    <a:pt x="6721475" y="1871526"/>
                    <a:pt x="6721475" y="1727512"/>
                  </a:cubicBezTo>
                  <a:cubicBezTo>
                    <a:pt x="6721475" y="1583137"/>
                    <a:pt x="6691576" y="1437323"/>
                    <a:pt x="6633940" y="1303389"/>
                  </a:cubicBezTo>
                  <a:cubicBezTo>
                    <a:pt x="6576304" y="1169816"/>
                    <a:pt x="6489849" y="1044883"/>
                    <a:pt x="6382142" y="941193"/>
                  </a:cubicBezTo>
                  <a:cubicBezTo>
                    <a:pt x="6274074" y="837503"/>
                    <a:pt x="6142951" y="753254"/>
                    <a:pt x="6000302" y="696369"/>
                  </a:cubicBezTo>
                  <a:cubicBezTo>
                    <a:pt x="5858012" y="639843"/>
                    <a:pt x="5702034" y="609600"/>
                    <a:pt x="5547137" y="609600"/>
                  </a:cubicBezTo>
                  <a:close/>
                  <a:moveTo>
                    <a:pt x="1784991" y="609600"/>
                  </a:moveTo>
                  <a:cubicBezTo>
                    <a:pt x="1630002" y="609600"/>
                    <a:pt x="1473572" y="639843"/>
                    <a:pt x="1331198" y="696369"/>
                  </a:cubicBezTo>
                  <a:cubicBezTo>
                    <a:pt x="1188825" y="753254"/>
                    <a:pt x="1057265" y="837503"/>
                    <a:pt x="949494" y="941193"/>
                  </a:cubicBezTo>
                  <a:cubicBezTo>
                    <a:pt x="841723" y="1044883"/>
                    <a:pt x="755217" y="1169816"/>
                    <a:pt x="697548" y="1303389"/>
                  </a:cubicBezTo>
                  <a:cubicBezTo>
                    <a:pt x="639517" y="1437323"/>
                    <a:pt x="609600" y="1583137"/>
                    <a:pt x="609600" y="1727512"/>
                  </a:cubicBezTo>
                  <a:cubicBezTo>
                    <a:pt x="609600" y="1871526"/>
                    <a:pt x="639517" y="2017340"/>
                    <a:pt x="697548" y="2151274"/>
                  </a:cubicBezTo>
                  <a:cubicBezTo>
                    <a:pt x="755217" y="2285207"/>
                    <a:pt x="841723" y="2410140"/>
                    <a:pt x="949494" y="2513830"/>
                  </a:cubicBezTo>
                  <a:cubicBezTo>
                    <a:pt x="1057265" y="2617520"/>
                    <a:pt x="1188825" y="2701769"/>
                    <a:pt x="1331198" y="2758654"/>
                  </a:cubicBezTo>
                  <a:cubicBezTo>
                    <a:pt x="1473572" y="2815180"/>
                    <a:pt x="1630002" y="2845063"/>
                    <a:pt x="1784991" y="2845063"/>
                  </a:cubicBezTo>
                  <a:lnTo>
                    <a:pt x="1792921" y="2845063"/>
                  </a:lnTo>
                  <a:lnTo>
                    <a:pt x="1800850" y="2845423"/>
                  </a:lnTo>
                  <a:cubicBezTo>
                    <a:pt x="2207065" y="2867025"/>
                    <a:pt x="2455407" y="2744973"/>
                    <a:pt x="2695459" y="2524271"/>
                  </a:cubicBezTo>
                  <a:cubicBezTo>
                    <a:pt x="2912804" y="2323731"/>
                    <a:pt x="3106720" y="2028142"/>
                    <a:pt x="3306763" y="1704469"/>
                  </a:cubicBezTo>
                  <a:cubicBezTo>
                    <a:pt x="3131229" y="1427962"/>
                    <a:pt x="2954254" y="1174136"/>
                    <a:pt x="2752048" y="987638"/>
                  </a:cubicBezTo>
                  <a:cubicBezTo>
                    <a:pt x="2497578" y="752174"/>
                    <a:pt x="2219680" y="609600"/>
                    <a:pt x="1784991" y="609600"/>
                  </a:cubicBezTo>
                  <a:close/>
                  <a:moveTo>
                    <a:pt x="1785062" y="0"/>
                  </a:moveTo>
                  <a:cubicBezTo>
                    <a:pt x="2366991" y="0"/>
                    <a:pt x="2826769" y="226129"/>
                    <a:pt x="3166197" y="539758"/>
                  </a:cubicBezTo>
                  <a:cubicBezTo>
                    <a:pt x="3362576" y="721238"/>
                    <a:pt x="3521840" y="928643"/>
                    <a:pt x="3666332" y="1140729"/>
                  </a:cubicBezTo>
                  <a:cubicBezTo>
                    <a:pt x="3810463" y="928643"/>
                    <a:pt x="3970088" y="721238"/>
                    <a:pt x="4166106" y="539758"/>
                  </a:cubicBezTo>
                  <a:cubicBezTo>
                    <a:pt x="4505534" y="226129"/>
                    <a:pt x="4965312" y="0"/>
                    <a:pt x="5547601" y="0"/>
                  </a:cubicBezTo>
                  <a:cubicBezTo>
                    <a:pt x="5780373" y="0"/>
                    <a:pt x="6011342" y="44290"/>
                    <a:pt x="6226818" y="129989"/>
                  </a:cubicBezTo>
                  <a:cubicBezTo>
                    <a:pt x="6442654" y="215687"/>
                    <a:pt x="6639393" y="342075"/>
                    <a:pt x="6805864" y="501950"/>
                  </a:cubicBezTo>
                  <a:cubicBezTo>
                    <a:pt x="6971976" y="661465"/>
                    <a:pt x="7104576" y="852306"/>
                    <a:pt x="7195378" y="1062592"/>
                  </a:cubicBezTo>
                  <a:cubicBezTo>
                    <a:pt x="7285820" y="1272878"/>
                    <a:pt x="7332663" y="1499368"/>
                    <a:pt x="7332663" y="1727658"/>
                  </a:cubicBezTo>
                  <a:cubicBezTo>
                    <a:pt x="7332663" y="1955947"/>
                    <a:pt x="7285820" y="2182437"/>
                    <a:pt x="7195378" y="2392723"/>
                  </a:cubicBezTo>
                  <a:cubicBezTo>
                    <a:pt x="7104576" y="2602649"/>
                    <a:pt x="6971976" y="2793850"/>
                    <a:pt x="6805864" y="2953365"/>
                  </a:cubicBezTo>
                  <a:cubicBezTo>
                    <a:pt x="6639393" y="3113240"/>
                    <a:pt x="6442654" y="3239628"/>
                    <a:pt x="6226818" y="3325326"/>
                  </a:cubicBezTo>
                  <a:cubicBezTo>
                    <a:pt x="6016387" y="3409225"/>
                    <a:pt x="5790822" y="3452434"/>
                    <a:pt x="5563456" y="3454595"/>
                  </a:cubicBezTo>
                  <a:lnTo>
                    <a:pt x="5563456" y="3454955"/>
                  </a:lnTo>
                  <a:cubicBezTo>
                    <a:pt x="5558051" y="3455315"/>
                    <a:pt x="5553006" y="3454955"/>
                    <a:pt x="5547601" y="3455315"/>
                  </a:cubicBezTo>
                  <a:cubicBezTo>
                    <a:pt x="4994859" y="3479800"/>
                    <a:pt x="4549494" y="3273115"/>
                    <a:pt x="4223758" y="2972809"/>
                  </a:cubicBezTo>
                  <a:cubicBezTo>
                    <a:pt x="4000715" y="2767565"/>
                    <a:pt x="3825957" y="2525232"/>
                    <a:pt x="3666332" y="2278218"/>
                  </a:cubicBezTo>
                  <a:cubicBezTo>
                    <a:pt x="3506346" y="2525232"/>
                    <a:pt x="3331587" y="2767565"/>
                    <a:pt x="3108905" y="2972809"/>
                  </a:cubicBezTo>
                  <a:cubicBezTo>
                    <a:pt x="2782809" y="3273115"/>
                    <a:pt x="2337444" y="3479800"/>
                    <a:pt x="1785062" y="3455315"/>
                  </a:cubicBezTo>
                  <a:cubicBezTo>
                    <a:pt x="1779657" y="3454955"/>
                    <a:pt x="1774253" y="3455315"/>
                    <a:pt x="1769208" y="3454955"/>
                  </a:cubicBezTo>
                  <a:lnTo>
                    <a:pt x="1769208" y="3454595"/>
                  </a:lnTo>
                  <a:cubicBezTo>
                    <a:pt x="1541841" y="3452434"/>
                    <a:pt x="1316276" y="3409225"/>
                    <a:pt x="1105485" y="3325326"/>
                  </a:cubicBezTo>
                  <a:cubicBezTo>
                    <a:pt x="890010" y="3239628"/>
                    <a:pt x="692911" y="3113240"/>
                    <a:pt x="526799" y="2953365"/>
                  </a:cubicBezTo>
                  <a:cubicBezTo>
                    <a:pt x="360688" y="2793850"/>
                    <a:pt x="227728" y="2602649"/>
                    <a:pt x="137285" y="2392723"/>
                  </a:cubicBezTo>
                  <a:cubicBezTo>
                    <a:pt x="46482" y="2182437"/>
                    <a:pt x="0" y="1955947"/>
                    <a:pt x="0" y="1727658"/>
                  </a:cubicBezTo>
                  <a:cubicBezTo>
                    <a:pt x="0" y="1499368"/>
                    <a:pt x="46482" y="1272878"/>
                    <a:pt x="137285" y="1062592"/>
                  </a:cubicBezTo>
                  <a:cubicBezTo>
                    <a:pt x="227728" y="852306"/>
                    <a:pt x="360688" y="661465"/>
                    <a:pt x="526799" y="501950"/>
                  </a:cubicBezTo>
                  <a:cubicBezTo>
                    <a:pt x="692911" y="342075"/>
                    <a:pt x="890010" y="215687"/>
                    <a:pt x="1105485" y="129989"/>
                  </a:cubicBezTo>
                  <a:cubicBezTo>
                    <a:pt x="1320961" y="44290"/>
                    <a:pt x="1552291" y="0"/>
                    <a:pt x="1785062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5" name="Freeform 47"/>
          <p:cNvSpPr>
            <a:spLocks/>
          </p:cNvSpPr>
          <p:nvPr/>
        </p:nvSpPr>
        <p:spPr bwMode="auto">
          <a:xfrm>
            <a:off x="1972735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47"/>
          <p:cNvSpPr>
            <a:spLocks/>
          </p:cNvSpPr>
          <p:nvPr/>
        </p:nvSpPr>
        <p:spPr bwMode="auto">
          <a:xfrm>
            <a:off x="1041269" y="3092451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421302" y="2921005"/>
            <a:ext cx="609315" cy="544512"/>
            <a:chOff x="371347" y="2916242"/>
            <a:chExt cx="609315" cy="544512"/>
          </a:xfrm>
        </p:grpSpPr>
        <p:sp>
          <p:nvSpPr>
            <p:cNvPr id="179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216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2005044" y="3620688"/>
            <a:ext cx="1108911" cy="558679"/>
            <a:chOff x="2005044" y="3620688"/>
            <a:chExt cx="1108911" cy="558679"/>
          </a:xfrm>
          <a:solidFill>
            <a:schemeClr val="bg1">
              <a:lumMod val="75000"/>
            </a:schemeClr>
          </a:solidFill>
        </p:grpSpPr>
        <p:grpSp>
          <p:nvGrpSpPr>
            <p:cNvPr id="153" name="Group 152"/>
            <p:cNvGrpSpPr/>
            <p:nvPr/>
          </p:nvGrpSpPr>
          <p:grpSpPr>
            <a:xfrm>
              <a:off x="2005044" y="3648726"/>
              <a:ext cx="285544" cy="181338"/>
              <a:chOff x="2005044" y="3648726"/>
              <a:chExt cx="285544" cy="181338"/>
            </a:xfrm>
            <a:grpFill/>
          </p:grpSpPr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2005044" y="364872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 35"/>
              <p:cNvSpPr>
                <a:spLocks noEditPoints="1"/>
              </p:cNvSpPr>
              <p:nvPr/>
            </p:nvSpPr>
            <p:spPr bwMode="auto">
              <a:xfrm>
                <a:off x="2089475" y="3681604"/>
                <a:ext cx="70901" cy="111771"/>
              </a:xfrm>
              <a:custGeom>
                <a:avLst/>
                <a:gdLst>
                  <a:gd name="T0" fmla="*/ 150 w 665"/>
                  <a:gd name="T1" fmla="*/ 0 h 1044"/>
                  <a:gd name="T2" fmla="*/ 132 w 665"/>
                  <a:gd name="T3" fmla="*/ 32 h 1044"/>
                  <a:gd name="T4" fmla="*/ 132 w 665"/>
                  <a:gd name="T5" fmla="*/ 446 h 1044"/>
                  <a:gd name="T6" fmla="*/ 0 w 665"/>
                  <a:gd name="T7" fmla="*/ 711 h 1044"/>
                  <a:gd name="T8" fmla="*/ 332 w 665"/>
                  <a:gd name="T9" fmla="*/ 1044 h 1044"/>
                  <a:gd name="T10" fmla="*/ 665 w 665"/>
                  <a:gd name="T11" fmla="*/ 711 h 1044"/>
                  <a:gd name="T12" fmla="*/ 532 w 665"/>
                  <a:gd name="T13" fmla="*/ 447 h 1044"/>
                  <a:gd name="T14" fmla="*/ 532 w 665"/>
                  <a:gd name="T15" fmla="*/ 32 h 1044"/>
                  <a:gd name="T16" fmla="*/ 514 w 665"/>
                  <a:gd name="T17" fmla="*/ 0 h 1044"/>
                  <a:gd name="T18" fmla="*/ 150 w 665"/>
                  <a:gd name="T19" fmla="*/ 0 h 1044"/>
                  <a:gd name="T20" fmla="*/ 199 w 665"/>
                  <a:gd name="T21" fmla="*/ 100 h 1044"/>
                  <a:gd name="T22" fmla="*/ 399 w 665"/>
                  <a:gd name="T23" fmla="*/ 100 h 1044"/>
                  <a:gd name="T24" fmla="*/ 417 w 665"/>
                  <a:gd name="T25" fmla="*/ 124 h 1044"/>
                  <a:gd name="T26" fmla="*/ 399 w 665"/>
                  <a:gd name="T27" fmla="*/ 148 h 1044"/>
                  <a:gd name="T28" fmla="*/ 199 w 665"/>
                  <a:gd name="T29" fmla="*/ 148 h 1044"/>
                  <a:gd name="T30" fmla="*/ 181 w 665"/>
                  <a:gd name="T31" fmla="*/ 124 h 1044"/>
                  <a:gd name="T32" fmla="*/ 199 w 665"/>
                  <a:gd name="T33" fmla="*/ 100 h 1044"/>
                  <a:gd name="T34" fmla="*/ 199 w 665"/>
                  <a:gd name="T35" fmla="*/ 195 h 1044"/>
                  <a:gd name="T36" fmla="*/ 399 w 665"/>
                  <a:gd name="T37" fmla="*/ 195 h 1044"/>
                  <a:gd name="T38" fmla="*/ 417 w 665"/>
                  <a:gd name="T39" fmla="*/ 218 h 1044"/>
                  <a:gd name="T40" fmla="*/ 399 w 665"/>
                  <a:gd name="T41" fmla="*/ 242 h 1044"/>
                  <a:gd name="T42" fmla="*/ 199 w 665"/>
                  <a:gd name="T43" fmla="*/ 242 h 1044"/>
                  <a:gd name="T44" fmla="*/ 181 w 665"/>
                  <a:gd name="T45" fmla="*/ 218 h 1044"/>
                  <a:gd name="T46" fmla="*/ 199 w 665"/>
                  <a:gd name="T47" fmla="*/ 195 h 1044"/>
                  <a:gd name="T48" fmla="*/ 199 w 665"/>
                  <a:gd name="T49" fmla="*/ 289 h 1044"/>
                  <a:gd name="T50" fmla="*/ 399 w 665"/>
                  <a:gd name="T51" fmla="*/ 289 h 1044"/>
                  <a:gd name="T52" fmla="*/ 417 w 665"/>
                  <a:gd name="T53" fmla="*/ 313 h 1044"/>
                  <a:gd name="T54" fmla="*/ 399 w 665"/>
                  <a:gd name="T55" fmla="*/ 336 h 1044"/>
                  <a:gd name="T56" fmla="*/ 199 w 665"/>
                  <a:gd name="T57" fmla="*/ 336 h 1044"/>
                  <a:gd name="T58" fmla="*/ 181 w 665"/>
                  <a:gd name="T59" fmla="*/ 313 h 1044"/>
                  <a:gd name="T60" fmla="*/ 199 w 665"/>
                  <a:gd name="T61" fmla="*/ 289 h 1044"/>
                  <a:gd name="T62" fmla="*/ 572 w 665"/>
                  <a:gd name="T63" fmla="*/ 601 h 1044"/>
                  <a:gd name="T64" fmla="*/ 597 w 665"/>
                  <a:gd name="T65" fmla="*/ 698 h 1044"/>
                  <a:gd name="T66" fmla="*/ 364 w 665"/>
                  <a:gd name="T67" fmla="*/ 931 h 1044"/>
                  <a:gd name="T68" fmla="*/ 364 w 665"/>
                  <a:gd name="T69" fmla="*/ 931 h 1044"/>
                  <a:gd name="T70" fmla="*/ 578 w 665"/>
                  <a:gd name="T71" fmla="*/ 649 h 1044"/>
                  <a:gd name="T72" fmla="*/ 572 w 665"/>
                  <a:gd name="T73" fmla="*/ 601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5" h="1044">
                    <a:moveTo>
                      <a:pt x="150" y="0"/>
                    </a:moveTo>
                    <a:cubicBezTo>
                      <a:pt x="140" y="0"/>
                      <a:pt x="132" y="14"/>
                      <a:pt x="132" y="32"/>
                    </a:cubicBezTo>
                    <a:lnTo>
                      <a:pt x="132" y="446"/>
                    </a:lnTo>
                    <a:cubicBezTo>
                      <a:pt x="49" y="509"/>
                      <a:pt x="0" y="607"/>
                      <a:pt x="0" y="711"/>
                    </a:cubicBezTo>
                    <a:cubicBezTo>
                      <a:pt x="0" y="895"/>
                      <a:pt x="149" y="1044"/>
                      <a:pt x="332" y="1044"/>
                    </a:cubicBezTo>
                    <a:cubicBezTo>
                      <a:pt x="516" y="1044"/>
                      <a:pt x="665" y="895"/>
                      <a:pt x="665" y="711"/>
                    </a:cubicBezTo>
                    <a:cubicBezTo>
                      <a:pt x="664" y="607"/>
                      <a:pt x="615" y="509"/>
                      <a:pt x="532" y="447"/>
                    </a:cubicBezTo>
                    <a:lnTo>
                      <a:pt x="532" y="32"/>
                    </a:lnTo>
                    <a:cubicBezTo>
                      <a:pt x="532" y="14"/>
                      <a:pt x="524" y="0"/>
                      <a:pt x="514" y="0"/>
                    </a:cubicBezTo>
                    <a:lnTo>
                      <a:pt x="150" y="0"/>
                    </a:lnTo>
                    <a:close/>
                    <a:moveTo>
                      <a:pt x="199" y="100"/>
                    </a:moveTo>
                    <a:lnTo>
                      <a:pt x="399" y="100"/>
                    </a:lnTo>
                    <a:cubicBezTo>
                      <a:pt x="409" y="100"/>
                      <a:pt x="417" y="111"/>
                      <a:pt x="417" y="124"/>
                    </a:cubicBezTo>
                    <a:cubicBezTo>
                      <a:pt x="417" y="137"/>
                      <a:pt x="409" y="148"/>
                      <a:pt x="399" y="148"/>
                    </a:cubicBezTo>
                    <a:lnTo>
                      <a:pt x="199" y="148"/>
                    </a:lnTo>
                    <a:cubicBezTo>
                      <a:pt x="189" y="148"/>
                      <a:pt x="181" y="137"/>
                      <a:pt x="181" y="124"/>
                    </a:cubicBezTo>
                    <a:cubicBezTo>
                      <a:pt x="181" y="111"/>
                      <a:pt x="189" y="100"/>
                      <a:pt x="199" y="100"/>
                    </a:cubicBezTo>
                    <a:close/>
                    <a:moveTo>
                      <a:pt x="199" y="195"/>
                    </a:moveTo>
                    <a:lnTo>
                      <a:pt x="399" y="195"/>
                    </a:lnTo>
                    <a:cubicBezTo>
                      <a:pt x="409" y="195"/>
                      <a:pt x="417" y="205"/>
                      <a:pt x="417" y="218"/>
                    </a:cubicBezTo>
                    <a:cubicBezTo>
                      <a:pt x="417" y="231"/>
                      <a:pt x="409" y="242"/>
                      <a:pt x="399" y="242"/>
                    </a:cubicBezTo>
                    <a:lnTo>
                      <a:pt x="199" y="242"/>
                    </a:lnTo>
                    <a:cubicBezTo>
                      <a:pt x="189" y="242"/>
                      <a:pt x="181" y="231"/>
                      <a:pt x="181" y="218"/>
                    </a:cubicBezTo>
                    <a:cubicBezTo>
                      <a:pt x="181" y="205"/>
                      <a:pt x="189" y="195"/>
                      <a:pt x="199" y="195"/>
                    </a:cubicBezTo>
                    <a:close/>
                    <a:moveTo>
                      <a:pt x="199" y="289"/>
                    </a:moveTo>
                    <a:lnTo>
                      <a:pt x="399" y="289"/>
                    </a:lnTo>
                    <a:cubicBezTo>
                      <a:pt x="409" y="289"/>
                      <a:pt x="417" y="299"/>
                      <a:pt x="417" y="313"/>
                    </a:cubicBezTo>
                    <a:cubicBezTo>
                      <a:pt x="417" y="326"/>
                      <a:pt x="409" y="336"/>
                      <a:pt x="399" y="336"/>
                    </a:cubicBezTo>
                    <a:lnTo>
                      <a:pt x="199" y="336"/>
                    </a:lnTo>
                    <a:cubicBezTo>
                      <a:pt x="189" y="336"/>
                      <a:pt x="181" y="326"/>
                      <a:pt x="181" y="313"/>
                    </a:cubicBezTo>
                    <a:cubicBezTo>
                      <a:pt x="181" y="299"/>
                      <a:pt x="189" y="289"/>
                      <a:pt x="199" y="289"/>
                    </a:cubicBezTo>
                    <a:close/>
                    <a:moveTo>
                      <a:pt x="572" y="601"/>
                    </a:moveTo>
                    <a:cubicBezTo>
                      <a:pt x="587" y="636"/>
                      <a:pt x="597" y="670"/>
                      <a:pt x="597" y="698"/>
                    </a:cubicBezTo>
                    <a:cubicBezTo>
                      <a:pt x="597" y="827"/>
                      <a:pt x="493" y="931"/>
                      <a:pt x="364" y="931"/>
                    </a:cubicBezTo>
                    <a:cubicBezTo>
                      <a:pt x="364" y="931"/>
                      <a:pt x="364" y="931"/>
                      <a:pt x="364" y="931"/>
                    </a:cubicBezTo>
                    <a:cubicBezTo>
                      <a:pt x="488" y="897"/>
                      <a:pt x="578" y="784"/>
                      <a:pt x="578" y="649"/>
                    </a:cubicBezTo>
                    <a:cubicBezTo>
                      <a:pt x="578" y="634"/>
                      <a:pt x="576" y="618"/>
                      <a:pt x="572" y="60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/>
              <p:cNvSpPr>
                <a:spLocks noEditPoints="1"/>
              </p:cNvSpPr>
              <p:nvPr/>
            </p:nvSpPr>
            <p:spPr bwMode="auto">
              <a:xfrm>
                <a:off x="2170596" y="3680698"/>
                <a:ext cx="70475" cy="111102"/>
              </a:xfrm>
              <a:custGeom>
                <a:avLst/>
                <a:gdLst>
                  <a:gd name="T0" fmla="*/ 332 w 664"/>
                  <a:gd name="T1" fmla="*/ 0 h 1042"/>
                  <a:gd name="T2" fmla="*/ 0 w 664"/>
                  <a:gd name="T3" fmla="*/ 710 h 1042"/>
                  <a:gd name="T4" fmla="*/ 332 w 664"/>
                  <a:gd name="T5" fmla="*/ 1042 h 1042"/>
                  <a:gd name="T6" fmla="*/ 664 w 664"/>
                  <a:gd name="T7" fmla="*/ 710 h 1042"/>
                  <a:gd name="T8" fmla="*/ 332 w 664"/>
                  <a:gd name="T9" fmla="*/ 0 h 1042"/>
                  <a:gd name="T10" fmla="*/ 550 w 664"/>
                  <a:gd name="T11" fmla="*/ 598 h 1042"/>
                  <a:gd name="T12" fmla="*/ 575 w 664"/>
                  <a:gd name="T13" fmla="*/ 696 h 1042"/>
                  <a:gd name="T14" fmla="*/ 342 w 664"/>
                  <a:gd name="T15" fmla="*/ 929 h 1042"/>
                  <a:gd name="T16" fmla="*/ 342 w 664"/>
                  <a:gd name="T17" fmla="*/ 929 h 1042"/>
                  <a:gd name="T18" fmla="*/ 557 w 664"/>
                  <a:gd name="T19" fmla="*/ 647 h 1042"/>
                  <a:gd name="T20" fmla="*/ 550 w 664"/>
                  <a:gd name="T21" fmla="*/ 598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1042">
                    <a:moveTo>
                      <a:pt x="332" y="0"/>
                    </a:moveTo>
                    <a:cubicBezTo>
                      <a:pt x="273" y="219"/>
                      <a:pt x="0" y="527"/>
                      <a:pt x="0" y="710"/>
                    </a:cubicBezTo>
                    <a:cubicBezTo>
                      <a:pt x="0" y="893"/>
                      <a:pt x="149" y="1042"/>
                      <a:pt x="332" y="1042"/>
                    </a:cubicBezTo>
                    <a:cubicBezTo>
                      <a:pt x="515" y="1042"/>
                      <a:pt x="664" y="893"/>
                      <a:pt x="664" y="710"/>
                    </a:cubicBezTo>
                    <a:cubicBezTo>
                      <a:pt x="664" y="527"/>
                      <a:pt x="390" y="218"/>
                      <a:pt x="332" y="0"/>
                    </a:cubicBezTo>
                    <a:close/>
                    <a:moveTo>
                      <a:pt x="550" y="598"/>
                    </a:moveTo>
                    <a:cubicBezTo>
                      <a:pt x="566" y="634"/>
                      <a:pt x="575" y="667"/>
                      <a:pt x="575" y="696"/>
                    </a:cubicBezTo>
                    <a:cubicBezTo>
                      <a:pt x="575" y="824"/>
                      <a:pt x="471" y="929"/>
                      <a:pt x="342" y="929"/>
                    </a:cubicBezTo>
                    <a:cubicBezTo>
                      <a:pt x="342" y="929"/>
                      <a:pt x="342" y="929"/>
                      <a:pt x="342" y="929"/>
                    </a:cubicBezTo>
                    <a:cubicBezTo>
                      <a:pt x="466" y="895"/>
                      <a:pt x="557" y="781"/>
                      <a:pt x="557" y="647"/>
                    </a:cubicBezTo>
                    <a:cubicBezTo>
                      <a:pt x="557" y="632"/>
                      <a:pt x="554" y="615"/>
                      <a:pt x="550" y="5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499034" y="3620688"/>
              <a:ext cx="614921" cy="558679"/>
              <a:chOff x="7016885" y="4937019"/>
              <a:chExt cx="1455150" cy="1322058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>
                <a:off x="7016885" y="4937019"/>
                <a:ext cx="1455150" cy="1322058"/>
              </a:xfrm>
              <a:custGeom>
                <a:avLst/>
                <a:gdLst>
                  <a:gd name="connsiteX0" fmla="*/ 3872125 w 4165600"/>
                  <a:gd name="connsiteY0" fmla="*/ 3415492 h 3784600"/>
                  <a:gd name="connsiteX1" fmla="*/ 3758064 w 4165600"/>
                  <a:gd name="connsiteY1" fmla="*/ 3529553 h 3784600"/>
                  <a:gd name="connsiteX2" fmla="*/ 3872125 w 4165600"/>
                  <a:gd name="connsiteY2" fmla="*/ 3643614 h 3784600"/>
                  <a:gd name="connsiteX3" fmla="*/ 3986186 w 4165600"/>
                  <a:gd name="connsiteY3" fmla="*/ 3529553 h 3784600"/>
                  <a:gd name="connsiteX4" fmla="*/ 3872125 w 4165600"/>
                  <a:gd name="connsiteY4" fmla="*/ 3415492 h 3784600"/>
                  <a:gd name="connsiteX5" fmla="*/ 267541 w 4165600"/>
                  <a:gd name="connsiteY5" fmla="*/ 3415492 h 3784600"/>
                  <a:gd name="connsiteX6" fmla="*/ 153480 w 4165600"/>
                  <a:gd name="connsiteY6" fmla="*/ 3529553 h 3784600"/>
                  <a:gd name="connsiteX7" fmla="*/ 267541 w 4165600"/>
                  <a:gd name="connsiteY7" fmla="*/ 3643614 h 3784600"/>
                  <a:gd name="connsiteX8" fmla="*/ 381602 w 4165600"/>
                  <a:gd name="connsiteY8" fmla="*/ 3529553 h 3784600"/>
                  <a:gd name="connsiteX9" fmla="*/ 267541 w 4165600"/>
                  <a:gd name="connsiteY9" fmla="*/ 3415492 h 3784600"/>
                  <a:gd name="connsiteX10" fmla="*/ 3872125 w 4165600"/>
                  <a:gd name="connsiteY10" fmla="*/ 181768 h 3784600"/>
                  <a:gd name="connsiteX11" fmla="*/ 3758064 w 4165600"/>
                  <a:gd name="connsiteY11" fmla="*/ 295829 h 3784600"/>
                  <a:gd name="connsiteX12" fmla="*/ 3872125 w 4165600"/>
                  <a:gd name="connsiteY12" fmla="*/ 409890 h 3784600"/>
                  <a:gd name="connsiteX13" fmla="*/ 3986186 w 4165600"/>
                  <a:gd name="connsiteY13" fmla="*/ 295829 h 3784600"/>
                  <a:gd name="connsiteX14" fmla="*/ 3872125 w 4165600"/>
                  <a:gd name="connsiteY14" fmla="*/ 181768 h 3784600"/>
                  <a:gd name="connsiteX15" fmla="*/ 267541 w 4165600"/>
                  <a:gd name="connsiteY15" fmla="*/ 181768 h 3784600"/>
                  <a:gd name="connsiteX16" fmla="*/ 153480 w 4165600"/>
                  <a:gd name="connsiteY16" fmla="*/ 295829 h 3784600"/>
                  <a:gd name="connsiteX17" fmla="*/ 267541 w 4165600"/>
                  <a:gd name="connsiteY17" fmla="*/ 409890 h 3784600"/>
                  <a:gd name="connsiteX18" fmla="*/ 381602 w 4165600"/>
                  <a:gd name="connsiteY18" fmla="*/ 295829 h 3784600"/>
                  <a:gd name="connsiteX19" fmla="*/ 267541 w 4165600"/>
                  <a:gd name="connsiteY19" fmla="*/ 181768 h 3784600"/>
                  <a:gd name="connsiteX20" fmla="*/ 249784 w 4165600"/>
                  <a:gd name="connsiteY20" fmla="*/ 0 h 3784600"/>
                  <a:gd name="connsiteX21" fmla="*/ 3915816 w 4165600"/>
                  <a:gd name="connsiteY21" fmla="*/ 0 h 3784600"/>
                  <a:gd name="connsiteX22" fmla="*/ 4165600 w 4165600"/>
                  <a:gd name="connsiteY22" fmla="*/ 249784 h 3784600"/>
                  <a:gd name="connsiteX23" fmla="*/ 4165600 w 4165600"/>
                  <a:gd name="connsiteY23" fmla="*/ 3534816 h 3784600"/>
                  <a:gd name="connsiteX24" fmla="*/ 3915816 w 4165600"/>
                  <a:gd name="connsiteY24" fmla="*/ 3784600 h 3784600"/>
                  <a:gd name="connsiteX25" fmla="*/ 249784 w 4165600"/>
                  <a:gd name="connsiteY25" fmla="*/ 3784600 h 3784600"/>
                  <a:gd name="connsiteX26" fmla="*/ 0 w 4165600"/>
                  <a:gd name="connsiteY26" fmla="*/ 3534816 h 3784600"/>
                  <a:gd name="connsiteX27" fmla="*/ 0 w 4165600"/>
                  <a:gd name="connsiteY27" fmla="*/ 249784 h 3784600"/>
                  <a:gd name="connsiteX28" fmla="*/ 249784 w 4165600"/>
                  <a:gd name="connsiteY28" fmla="*/ 0 h 378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65600" h="3784600">
                    <a:moveTo>
                      <a:pt x="3872125" y="3415492"/>
                    </a:moveTo>
                    <a:cubicBezTo>
                      <a:pt x="3809131" y="3415492"/>
                      <a:pt x="3758064" y="3466559"/>
                      <a:pt x="3758064" y="3529553"/>
                    </a:cubicBezTo>
                    <a:cubicBezTo>
                      <a:pt x="3758064" y="3592547"/>
                      <a:pt x="3809131" y="3643614"/>
                      <a:pt x="3872125" y="3643614"/>
                    </a:cubicBezTo>
                    <a:cubicBezTo>
                      <a:pt x="3935119" y="3643614"/>
                      <a:pt x="3986186" y="3592547"/>
                      <a:pt x="3986186" y="3529553"/>
                    </a:cubicBezTo>
                    <a:cubicBezTo>
                      <a:pt x="3986186" y="3466559"/>
                      <a:pt x="3935119" y="3415492"/>
                      <a:pt x="3872125" y="3415492"/>
                    </a:cubicBezTo>
                    <a:close/>
                    <a:moveTo>
                      <a:pt x="267541" y="3415492"/>
                    </a:moveTo>
                    <a:cubicBezTo>
                      <a:pt x="204547" y="3415492"/>
                      <a:pt x="153480" y="3466559"/>
                      <a:pt x="153480" y="3529553"/>
                    </a:cubicBezTo>
                    <a:cubicBezTo>
                      <a:pt x="153480" y="3592547"/>
                      <a:pt x="204547" y="3643614"/>
                      <a:pt x="267541" y="3643614"/>
                    </a:cubicBezTo>
                    <a:cubicBezTo>
                      <a:pt x="330535" y="3643614"/>
                      <a:pt x="381602" y="3592547"/>
                      <a:pt x="381602" y="3529553"/>
                    </a:cubicBezTo>
                    <a:cubicBezTo>
                      <a:pt x="381602" y="3466559"/>
                      <a:pt x="330535" y="3415492"/>
                      <a:pt x="267541" y="3415492"/>
                    </a:cubicBezTo>
                    <a:close/>
                    <a:moveTo>
                      <a:pt x="3872125" y="181768"/>
                    </a:moveTo>
                    <a:cubicBezTo>
                      <a:pt x="3809131" y="181768"/>
                      <a:pt x="3758064" y="232835"/>
                      <a:pt x="3758064" y="295829"/>
                    </a:cubicBezTo>
                    <a:cubicBezTo>
                      <a:pt x="3758064" y="358823"/>
                      <a:pt x="3809131" y="409890"/>
                      <a:pt x="3872125" y="409890"/>
                    </a:cubicBezTo>
                    <a:cubicBezTo>
                      <a:pt x="3935119" y="409890"/>
                      <a:pt x="3986186" y="358823"/>
                      <a:pt x="3986186" y="295829"/>
                    </a:cubicBezTo>
                    <a:cubicBezTo>
                      <a:pt x="3986186" y="232835"/>
                      <a:pt x="3935119" y="181768"/>
                      <a:pt x="3872125" y="181768"/>
                    </a:cubicBezTo>
                    <a:close/>
                    <a:moveTo>
                      <a:pt x="267541" y="181768"/>
                    </a:moveTo>
                    <a:cubicBezTo>
                      <a:pt x="204547" y="181768"/>
                      <a:pt x="153480" y="232835"/>
                      <a:pt x="153480" y="295829"/>
                    </a:cubicBezTo>
                    <a:cubicBezTo>
                      <a:pt x="153480" y="358823"/>
                      <a:pt x="204547" y="409890"/>
                      <a:pt x="267541" y="409890"/>
                    </a:cubicBezTo>
                    <a:cubicBezTo>
                      <a:pt x="330535" y="409890"/>
                      <a:pt x="381602" y="358823"/>
                      <a:pt x="381602" y="295829"/>
                    </a:cubicBezTo>
                    <a:cubicBezTo>
                      <a:pt x="381602" y="232835"/>
                      <a:pt x="330535" y="181768"/>
                      <a:pt x="267541" y="181768"/>
                    </a:cubicBezTo>
                    <a:close/>
                    <a:moveTo>
                      <a:pt x="249784" y="0"/>
                    </a:moveTo>
                    <a:lnTo>
                      <a:pt x="3915816" y="0"/>
                    </a:lnTo>
                    <a:cubicBezTo>
                      <a:pt x="4053768" y="0"/>
                      <a:pt x="4165600" y="111832"/>
                      <a:pt x="4165600" y="249784"/>
                    </a:cubicBezTo>
                    <a:lnTo>
                      <a:pt x="4165600" y="3534816"/>
                    </a:lnTo>
                    <a:cubicBezTo>
                      <a:pt x="4165600" y="3672768"/>
                      <a:pt x="4053768" y="3784600"/>
                      <a:pt x="3915816" y="3784600"/>
                    </a:cubicBezTo>
                    <a:lnTo>
                      <a:pt x="249784" y="3784600"/>
                    </a:lnTo>
                    <a:cubicBezTo>
                      <a:pt x="111832" y="3784600"/>
                      <a:pt x="0" y="3672768"/>
                      <a:pt x="0" y="3534816"/>
                    </a:cubicBezTo>
                    <a:lnTo>
                      <a:pt x="0" y="249784"/>
                    </a:lnTo>
                    <a:cubicBezTo>
                      <a:pt x="0" y="111832"/>
                      <a:pt x="111832" y="0"/>
                      <a:pt x="2497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67"/>
              <p:cNvSpPr>
                <a:spLocks noEditPoints="1"/>
              </p:cNvSpPr>
              <p:nvPr/>
            </p:nvSpPr>
            <p:spPr bwMode="auto">
              <a:xfrm>
                <a:off x="7081938" y="5144977"/>
                <a:ext cx="1325044" cy="980008"/>
              </a:xfrm>
              <a:custGeom>
                <a:avLst/>
                <a:gdLst>
                  <a:gd name="T0" fmla="*/ 1855 w 4765"/>
                  <a:gd name="T1" fmla="*/ 110 h 3524"/>
                  <a:gd name="T2" fmla="*/ 1655 w 4765"/>
                  <a:gd name="T3" fmla="*/ 488 h 3524"/>
                  <a:gd name="T4" fmla="*/ 1094 w 4765"/>
                  <a:gd name="T5" fmla="*/ 537 h 3524"/>
                  <a:gd name="T6" fmla="*/ 294 w 4765"/>
                  <a:gd name="T7" fmla="*/ 1767 h 3524"/>
                  <a:gd name="T8" fmla="*/ 65 w 4765"/>
                  <a:gd name="T9" fmla="*/ 2336 h 3524"/>
                  <a:gd name="T10" fmla="*/ 555 w 4765"/>
                  <a:gd name="T11" fmla="*/ 1213 h 3524"/>
                  <a:gd name="T12" fmla="*/ 1459 w 4765"/>
                  <a:gd name="T13" fmla="*/ 741 h 3524"/>
                  <a:gd name="T14" fmla="*/ 1377 w 4765"/>
                  <a:gd name="T15" fmla="*/ 1210 h 3524"/>
                  <a:gd name="T16" fmla="*/ 951 w 4765"/>
                  <a:gd name="T17" fmla="*/ 1508 h 3524"/>
                  <a:gd name="T18" fmla="*/ 324 w 4765"/>
                  <a:gd name="T19" fmla="*/ 2670 h 3524"/>
                  <a:gd name="T20" fmla="*/ 775 w 4765"/>
                  <a:gd name="T21" fmla="*/ 2114 h 3524"/>
                  <a:gd name="T22" fmla="*/ 1210 w 4765"/>
                  <a:gd name="T23" fmla="*/ 1884 h 3524"/>
                  <a:gd name="T24" fmla="*/ 1497 w 4765"/>
                  <a:gd name="T25" fmla="*/ 2125 h 3524"/>
                  <a:gd name="T26" fmla="*/ 2021 w 4765"/>
                  <a:gd name="T27" fmla="*/ 2377 h 3524"/>
                  <a:gd name="T28" fmla="*/ 2115 w 4765"/>
                  <a:gd name="T29" fmla="*/ 2481 h 3524"/>
                  <a:gd name="T30" fmla="*/ 2550 w 4765"/>
                  <a:gd name="T31" fmla="*/ 2203 h 3524"/>
                  <a:gd name="T32" fmla="*/ 3420 w 4765"/>
                  <a:gd name="T33" fmla="*/ 2258 h 3524"/>
                  <a:gd name="T34" fmla="*/ 3612 w 4765"/>
                  <a:gd name="T35" fmla="*/ 2202 h 3524"/>
                  <a:gd name="T36" fmla="*/ 4293 w 4765"/>
                  <a:gd name="T37" fmla="*/ 2643 h 3524"/>
                  <a:gd name="T38" fmla="*/ 4564 w 4765"/>
                  <a:gd name="T39" fmla="*/ 2687 h 3524"/>
                  <a:gd name="T40" fmla="*/ 4114 w 4765"/>
                  <a:gd name="T41" fmla="*/ 1913 h 3524"/>
                  <a:gd name="T42" fmla="*/ 2602 w 4765"/>
                  <a:gd name="T43" fmla="*/ 83 h 3524"/>
                  <a:gd name="T44" fmla="*/ 2756 w 4765"/>
                  <a:gd name="T45" fmla="*/ 248 h 3524"/>
                  <a:gd name="T46" fmla="*/ 3321 w 4765"/>
                  <a:gd name="T47" fmla="*/ 558 h 3524"/>
                  <a:gd name="T48" fmla="*/ 1997 w 4765"/>
                  <a:gd name="T49" fmla="*/ 798 h 3524"/>
                  <a:gd name="T50" fmla="*/ 1886 w 4765"/>
                  <a:gd name="T51" fmla="*/ 720 h 3524"/>
                  <a:gd name="T52" fmla="*/ 1578 w 4765"/>
                  <a:gd name="T53" fmla="*/ 1046 h 3524"/>
                  <a:gd name="T54" fmla="*/ 1634 w 4765"/>
                  <a:gd name="T55" fmla="*/ 1048 h 3524"/>
                  <a:gd name="T56" fmla="*/ 2397 w 4765"/>
                  <a:gd name="T57" fmla="*/ 457 h 3524"/>
                  <a:gd name="T58" fmla="*/ 2689 w 4765"/>
                  <a:gd name="T59" fmla="*/ 1011 h 3524"/>
                  <a:gd name="T60" fmla="*/ 3901 w 4765"/>
                  <a:gd name="T61" fmla="*/ 555 h 3524"/>
                  <a:gd name="T62" fmla="*/ 2059 w 4765"/>
                  <a:gd name="T63" fmla="*/ 907 h 3524"/>
                  <a:gd name="T64" fmla="*/ 2068 w 4765"/>
                  <a:gd name="T65" fmla="*/ 1199 h 3524"/>
                  <a:gd name="T66" fmla="*/ 2031 w 4765"/>
                  <a:gd name="T67" fmla="*/ 1197 h 3524"/>
                  <a:gd name="T68" fmla="*/ 1474 w 4765"/>
                  <a:gd name="T69" fmla="*/ 1184 h 3524"/>
                  <a:gd name="T70" fmla="*/ 1494 w 4765"/>
                  <a:gd name="T71" fmla="*/ 1225 h 3524"/>
                  <a:gd name="T72" fmla="*/ 1726 w 4765"/>
                  <a:gd name="T73" fmla="*/ 1384 h 3524"/>
                  <a:gd name="T74" fmla="*/ 1457 w 4765"/>
                  <a:gd name="T75" fmla="*/ 1384 h 3524"/>
                  <a:gd name="T76" fmla="*/ 3692 w 4765"/>
                  <a:gd name="T77" fmla="*/ 1752 h 3524"/>
                  <a:gd name="T78" fmla="*/ 2951 w 4765"/>
                  <a:gd name="T79" fmla="*/ 2166 h 3524"/>
                  <a:gd name="T80" fmla="*/ 1989 w 4765"/>
                  <a:gd name="T81" fmla="*/ 1570 h 3524"/>
                  <a:gd name="T82" fmla="*/ 1567 w 4765"/>
                  <a:gd name="T83" fmla="*/ 1938 h 3524"/>
                  <a:gd name="T84" fmla="*/ 1477 w 4765"/>
                  <a:gd name="T85" fmla="*/ 1825 h 3524"/>
                  <a:gd name="T86" fmla="*/ 1910 w 4765"/>
                  <a:gd name="T87" fmla="*/ 1588 h 3524"/>
                  <a:gd name="T88" fmla="*/ 1715 w 4765"/>
                  <a:gd name="T89" fmla="*/ 1917 h 3524"/>
                  <a:gd name="T90" fmla="*/ 1703 w 4765"/>
                  <a:gd name="T91" fmla="*/ 1860 h 3524"/>
                  <a:gd name="T92" fmla="*/ 1631 w 4765"/>
                  <a:gd name="T93" fmla="*/ 2152 h 3524"/>
                  <a:gd name="T94" fmla="*/ 1515 w 4765"/>
                  <a:gd name="T95" fmla="*/ 1948 h 3524"/>
                  <a:gd name="T96" fmla="*/ 2665 w 4765"/>
                  <a:gd name="T97" fmla="*/ 2182 h 3524"/>
                  <a:gd name="T98" fmla="*/ 2963 w 4765"/>
                  <a:gd name="T99" fmla="*/ 3422 h 3524"/>
                  <a:gd name="T100" fmla="*/ 3671 w 4765"/>
                  <a:gd name="T101" fmla="*/ 3095 h 3524"/>
                  <a:gd name="T102" fmla="*/ 3892 w 4765"/>
                  <a:gd name="T103" fmla="*/ 3396 h 3524"/>
                  <a:gd name="T104" fmla="*/ 2218 w 4765"/>
                  <a:gd name="T105" fmla="*/ 2915 h 3524"/>
                  <a:gd name="T106" fmla="*/ 1129 w 4765"/>
                  <a:gd name="T107" fmla="*/ 2970 h 3524"/>
                  <a:gd name="T108" fmla="*/ 2786 w 4765"/>
                  <a:gd name="T109" fmla="*/ 2696 h 3524"/>
                  <a:gd name="T110" fmla="*/ 1389 w 4765"/>
                  <a:gd name="T111" fmla="*/ 3204 h 3524"/>
                  <a:gd name="T112" fmla="*/ 470 w 4765"/>
                  <a:gd name="T113" fmla="*/ 2708 h 3524"/>
                  <a:gd name="T114" fmla="*/ 3733 w 4765"/>
                  <a:gd name="T115" fmla="*/ 2844 h 3524"/>
                  <a:gd name="T116" fmla="*/ 2588 w 4765"/>
                  <a:gd name="T117" fmla="*/ 2955 h 3524"/>
                  <a:gd name="T118" fmla="*/ 2510 w 4765"/>
                  <a:gd name="T119" fmla="*/ 3253 h 3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65" h="3524">
                    <a:moveTo>
                      <a:pt x="2453" y="0"/>
                    </a:moveTo>
                    <a:cubicBezTo>
                      <a:pt x="2438" y="0"/>
                      <a:pt x="2425" y="4"/>
                      <a:pt x="2414" y="10"/>
                    </a:cubicBezTo>
                    <a:cubicBezTo>
                      <a:pt x="2388" y="24"/>
                      <a:pt x="2374" y="51"/>
                      <a:pt x="2365" y="83"/>
                    </a:cubicBezTo>
                    <a:cubicBezTo>
                      <a:pt x="2348" y="145"/>
                      <a:pt x="2349" y="229"/>
                      <a:pt x="2338" y="279"/>
                    </a:cubicBezTo>
                    <a:cubicBezTo>
                      <a:pt x="2316" y="385"/>
                      <a:pt x="2267" y="515"/>
                      <a:pt x="2267" y="515"/>
                    </a:cubicBezTo>
                    <a:cubicBezTo>
                      <a:pt x="2265" y="529"/>
                      <a:pt x="2276" y="537"/>
                      <a:pt x="2291" y="528"/>
                    </a:cubicBezTo>
                    <a:cubicBezTo>
                      <a:pt x="2217" y="607"/>
                      <a:pt x="2155" y="696"/>
                      <a:pt x="2108" y="795"/>
                    </a:cubicBezTo>
                    <a:cubicBezTo>
                      <a:pt x="2089" y="714"/>
                      <a:pt x="2057" y="566"/>
                      <a:pt x="2059" y="462"/>
                    </a:cubicBezTo>
                    <a:cubicBezTo>
                      <a:pt x="2063" y="272"/>
                      <a:pt x="2056" y="178"/>
                      <a:pt x="2033" y="127"/>
                    </a:cubicBezTo>
                    <a:cubicBezTo>
                      <a:pt x="2021" y="101"/>
                      <a:pt x="2003" y="87"/>
                      <a:pt x="1983" y="80"/>
                    </a:cubicBezTo>
                    <a:cubicBezTo>
                      <a:pt x="1967" y="76"/>
                      <a:pt x="1951" y="75"/>
                      <a:pt x="1933" y="75"/>
                    </a:cubicBezTo>
                    <a:cubicBezTo>
                      <a:pt x="1927" y="75"/>
                      <a:pt x="1921" y="75"/>
                      <a:pt x="1914" y="75"/>
                    </a:cubicBezTo>
                    <a:lnTo>
                      <a:pt x="1913" y="75"/>
                    </a:lnTo>
                    <a:lnTo>
                      <a:pt x="1913" y="75"/>
                    </a:lnTo>
                    <a:cubicBezTo>
                      <a:pt x="1893" y="79"/>
                      <a:pt x="1871" y="92"/>
                      <a:pt x="1855" y="110"/>
                    </a:cubicBezTo>
                    <a:cubicBezTo>
                      <a:pt x="1845" y="121"/>
                      <a:pt x="1838" y="133"/>
                      <a:pt x="1834" y="147"/>
                    </a:cubicBezTo>
                    <a:cubicBezTo>
                      <a:pt x="1832" y="146"/>
                      <a:pt x="1831" y="145"/>
                      <a:pt x="1829" y="145"/>
                    </a:cubicBezTo>
                    <a:cubicBezTo>
                      <a:pt x="1825" y="144"/>
                      <a:pt x="1820" y="144"/>
                      <a:pt x="1816" y="146"/>
                    </a:cubicBezTo>
                    <a:cubicBezTo>
                      <a:pt x="1811" y="149"/>
                      <a:pt x="1809" y="151"/>
                      <a:pt x="1807" y="154"/>
                    </a:cubicBezTo>
                    <a:cubicBezTo>
                      <a:pt x="1804" y="157"/>
                      <a:pt x="1802" y="160"/>
                      <a:pt x="1799" y="164"/>
                    </a:cubicBezTo>
                    <a:cubicBezTo>
                      <a:pt x="1793" y="172"/>
                      <a:pt x="1786" y="183"/>
                      <a:pt x="1780" y="194"/>
                    </a:cubicBezTo>
                    <a:cubicBezTo>
                      <a:pt x="1766" y="215"/>
                      <a:pt x="1753" y="238"/>
                      <a:pt x="1748" y="251"/>
                    </a:cubicBezTo>
                    <a:cubicBezTo>
                      <a:pt x="1744" y="260"/>
                      <a:pt x="1746" y="270"/>
                      <a:pt x="1750" y="278"/>
                    </a:cubicBezTo>
                    <a:cubicBezTo>
                      <a:pt x="1754" y="286"/>
                      <a:pt x="1759" y="293"/>
                      <a:pt x="1766" y="300"/>
                    </a:cubicBezTo>
                    <a:cubicBezTo>
                      <a:pt x="1766" y="300"/>
                      <a:pt x="1766" y="300"/>
                      <a:pt x="1766" y="300"/>
                    </a:cubicBezTo>
                    <a:cubicBezTo>
                      <a:pt x="1764" y="301"/>
                      <a:pt x="1762" y="302"/>
                      <a:pt x="1760" y="303"/>
                    </a:cubicBezTo>
                    <a:cubicBezTo>
                      <a:pt x="1751" y="308"/>
                      <a:pt x="1744" y="317"/>
                      <a:pt x="1737" y="327"/>
                    </a:cubicBezTo>
                    <a:cubicBezTo>
                      <a:pt x="1724" y="347"/>
                      <a:pt x="1713" y="373"/>
                      <a:pt x="1706" y="393"/>
                    </a:cubicBezTo>
                    <a:cubicBezTo>
                      <a:pt x="1705" y="396"/>
                      <a:pt x="1699" y="408"/>
                      <a:pt x="1690" y="425"/>
                    </a:cubicBezTo>
                    <a:cubicBezTo>
                      <a:pt x="1681" y="441"/>
                      <a:pt x="1669" y="463"/>
                      <a:pt x="1655" y="488"/>
                    </a:cubicBezTo>
                    <a:cubicBezTo>
                      <a:pt x="1639" y="516"/>
                      <a:pt x="1620" y="549"/>
                      <a:pt x="1600" y="583"/>
                    </a:cubicBezTo>
                    <a:cubicBezTo>
                      <a:pt x="1583" y="545"/>
                      <a:pt x="1564" y="489"/>
                      <a:pt x="1543" y="437"/>
                    </a:cubicBezTo>
                    <a:cubicBezTo>
                      <a:pt x="1530" y="403"/>
                      <a:pt x="1515" y="370"/>
                      <a:pt x="1497" y="345"/>
                    </a:cubicBezTo>
                    <a:cubicBezTo>
                      <a:pt x="1480" y="320"/>
                      <a:pt x="1460" y="301"/>
                      <a:pt x="1435" y="300"/>
                    </a:cubicBezTo>
                    <a:cubicBezTo>
                      <a:pt x="1378" y="295"/>
                      <a:pt x="1335" y="323"/>
                      <a:pt x="1329" y="357"/>
                    </a:cubicBezTo>
                    <a:lnTo>
                      <a:pt x="1329" y="358"/>
                    </a:lnTo>
                    <a:lnTo>
                      <a:pt x="1329" y="359"/>
                    </a:lnTo>
                    <a:cubicBezTo>
                      <a:pt x="1329" y="365"/>
                      <a:pt x="1330" y="371"/>
                      <a:pt x="1332" y="376"/>
                    </a:cubicBezTo>
                    <a:cubicBezTo>
                      <a:pt x="1296" y="390"/>
                      <a:pt x="1248" y="409"/>
                      <a:pt x="1240" y="413"/>
                    </a:cubicBezTo>
                    <a:lnTo>
                      <a:pt x="1240" y="413"/>
                    </a:lnTo>
                    <a:lnTo>
                      <a:pt x="1240" y="413"/>
                    </a:lnTo>
                    <a:cubicBezTo>
                      <a:pt x="1204" y="430"/>
                      <a:pt x="1156" y="448"/>
                      <a:pt x="1122" y="466"/>
                    </a:cubicBezTo>
                    <a:cubicBezTo>
                      <a:pt x="1105" y="475"/>
                      <a:pt x="1091" y="484"/>
                      <a:pt x="1083" y="496"/>
                    </a:cubicBezTo>
                    <a:cubicBezTo>
                      <a:pt x="1080" y="502"/>
                      <a:pt x="1077" y="510"/>
                      <a:pt x="1079" y="518"/>
                    </a:cubicBezTo>
                    <a:cubicBezTo>
                      <a:pt x="1081" y="526"/>
                      <a:pt x="1087" y="532"/>
                      <a:pt x="1094" y="537"/>
                    </a:cubicBezTo>
                    <a:lnTo>
                      <a:pt x="1094" y="538"/>
                    </a:lnTo>
                    <a:lnTo>
                      <a:pt x="1095" y="538"/>
                    </a:lnTo>
                    <a:cubicBezTo>
                      <a:pt x="1096" y="538"/>
                      <a:pt x="1097" y="539"/>
                      <a:pt x="1098" y="539"/>
                    </a:cubicBezTo>
                    <a:cubicBezTo>
                      <a:pt x="1083" y="547"/>
                      <a:pt x="1070" y="557"/>
                      <a:pt x="1057" y="568"/>
                    </a:cubicBezTo>
                    <a:cubicBezTo>
                      <a:pt x="1028" y="593"/>
                      <a:pt x="1003" y="621"/>
                      <a:pt x="976" y="641"/>
                    </a:cubicBezTo>
                    <a:cubicBezTo>
                      <a:pt x="873" y="716"/>
                      <a:pt x="777" y="800"/>
                      <a:pt x="679" y="881"/>
                    </a:cubicBezTo>
                    <a:cubicBezTo>
                      <a:pt x="615" y="936"/>
                      <a:pt x="534" y="979"/>
                      <a:pt x="482" y="1053"/>
                    </a:cubicBezTo>
                    <a:cubicBezTo>
                      <a:pt x="465" y="1077"/>
                      <a:pt x="445" y="1108"/>
                      <a:pt x="449" y="1142"/>
                    </a:cubicBezTo>
                    <a:cubicBezTo>
                      <a:pt x="449" y="1148"/>
                      <a:pt x="451" y="1155"/>
                      <a:pt x="454" y="1162"/>
                    </a:cubicBezTo>
                    <a:cubicBezTo>
                      <a:pt x="458" y="1169"/>
                      <a:pt x="464" y="1176"/>
                      <a:pt x="474" y="1178"/>
                    </a:cubicBezTo>
                    <a:lnTo>
                      <a:pt x="475" y="1178"/>
                    </a:lnTo>
                    <a:lnTo>
                      <a:pt x="475" y="1178"/>
                    </a:lnTo>
                    <a:cubicBezTo>
                      <a:pt x="478" y="1178"/>
                      <a:pt x="481" y="1177"/>
                      <a:pt x="484" y="1176"/>
                    </a:cubicBezTo>
                    <a:cubicBezTo>
                      <a:pt x="466" y="1247"/>
                      <a:pt x="443" y="1315"/>
                      <a:pt x="421" y="1385"/>
                    </a:cubicBezTo>
                    <a:cubicBezTo>
                      <a:pt x="381" y="1513"/>
                      <a:pt x="341" y="1642"/>
                      <a:pt x="294" y="1767"/>
                    </a:cubicBezTo>
                    <a:cubicBezTo>
                      <a:pt x="273" y="1822"/>
                      <a:pt x="247" y="1875"/>
                      <a:pt x="224" y="1932"/>
                    </a:cubicBezTo>
                    <a:cubicBezTo>
                      <a:pt x="215" y="1954"/>
                      <a:pt x="201" y="1974"/>
                      <a:pt x="191" y="1993"/>
                    </a:cubicBezTo>
                    <a:cubicBezTo>
                      <a:pt x="187" y="2002"/>
                      <a:pt x="183" y="2011"/>
                      <a:pt x="183" y="2021"/>
                    </a:cubicBezTo>
                    <a:cubicBezTo>
                      <a:pt x="183" y="2031"/>
                      <a:pt x="189" y="2041"/>
                      <a:pt x="198" y="2048"/>
                    </a:cubicBezTo>
                    <a:cubicBezTo>
                      <a:pt x="201" y="2050"/>
                      <a:pt x="205" y="2052"/>
                      <a:pt x="209" y="2052"/>
                    </a:cubicBezTo>
                    <a:cubicBezTo>
                      <a:pt x="188" y="2086"/>
                      <a:pt x="161" y="2123"/>
                      <a:pt x="134" y="2144"/>
                    </a:cubicBezTo>
                    <a:lnTo>
                      <a:pt x="134" y="2144"/>
                    </a:lnTo>
                    <a:lnTo>
                      <a:pt x="134" y="2144"/>
                    </a:lnTo>
                    <a:cubicBezTo>
                      <a:pt x="110" y="2163"/>
                      <a:pt x="81" y="2186"/>
                      <a:pt x="57" y="2206"/>
                    </a:cubicBezTo>
                    <a:cubicBezTo>
                      <a:pt x="45" y="2216"/>
                      <a:pt x="35" y="2225"/>
                      <a:pt x="27" y="2232"/>
                    </a:cubicBezTo>
                    <a:cubicBezTo>
                      <a:pt x="23" y="2236"/>
                      <a:pt x="20" y="2239"/>
                      <a:pt x="17" y="2242"/>
                    </a:cubicBezTo>
                    <a:cubicBezTo>
                      <a:pt x="15" y="2244"/>
                      <a:pt x="13" y="2246"/>
                      <a:pt x="11" y="2250"/>
                    </a:cubicBezTo>
                    <a:cubicBezTo>
                      <a:pt x="3" y="2262"/>
                      <a:pt x="0" y="2278"/>
                      <a:pt x="1" y="2293"/>
                    </a:cubicBezTo>
                    <a:cubicBezTo>
                      <a:pt x="3" y="2308"/>
                      <a:pt x="10" y="2324"/>
                      <a:pt x="24" y="2332"/>
                    </a:cubicBezTo>
                    <a:cubicBezTo>
                      <a:pt x="37" y="2340"/>
                      <a:pt x="51" y="2338"/>
                      <a:pt x="65" y="2336"/>
                    </a:cubicBezTo>
                    <a:cubicBezTo>
                      <a:pt x="79" y="2335"/>
                      <a:pt x="93" y="2331"/>
                      <a:pt x="101" y="2328"/>
                    </a:cubicBezTo>
                    <a:lnTo>
                      <a:pt x="101" y="2328"/>
                    </a:lnTo>
                    <a:lnTo>
                      <a:pt x="101" y="2328"/>
                    </a:lnTo>
                    <a:cubicBezTo>
                      <a:pt x="150" y="2308"/>
                      <a:pt x="182" y="2271"/>
                      <a:pt x="210" y="2232"/>
                    </a:cubicBezTo>
                    <a:lnTo>
                      <a:pt x="210" y="2232"/>
                    </a:lnTo>
                    <a:cubicBezTo>
                      <a:pt x="243" y="2187"/>
                      <a:pt x="266" y="2146"/>
                      <a:pt x="290" y="2096"/>
                    </a:cubicBezTo>
                    <a:lnTo>
                      <a:pt x="290" y="2096"/>
                    </a:lnTo>
                    <a:lnTo>
                      <a:pt x="290" y="2096"/>
                    </a:lnTo>
                    <a:cubicBezTo>
                      <a:pt x="294" y="2086"/>
                      <a:pt x="296" y="2076"/>
                      <a:pt x="297" y="2067"/>
                    </a:cubicBezTo>
                    <a:cubicBezTo>
                      <a:pt x="302" y="2069"/>
                      <a:pt x="307" y="2071"/>
                      <a:pt x="312" y="2071"/>
                    </a:cubicBezTo>
                    <a:cubicBezTo>
                      <a:pt x="334" y="2071"/>
                      <a:pt x="350" y="2057"/>
                      <a:pt x="362" y="2040"/>
                    </a:cubicBezTo>
                    <a:cubicBezTo>
                      <a:pt x="373" y="2024"/>
                      <a:pt x="381" y="2004"/>
                      <a:pt x="386" y="1988"/>
                    </a:cubicBezTo>
                    <a:cubicBezTo>
                      <a:pt x="421" y="1861"/>
                      <a:pt x="466" y="1671"/>
                      <a:pt x="501" y="1511"/>
                    </a:cubicBezTo>
                    <a:cubicBezTo>
                      <a:pt x="520" y="1427"/>
                      <a:pt x="547" y="1342"/>
                      <a:pt x="552" y="1253"/>
                    </a:cubicBezTo>
                    <a:cubicBezTo>
                      <a:pt x="553" y="1241"/>
                      <a:pt x="554" y="1227"/>
                      <a:pt x="555" y="1213"/>
                    </a:cubicBezTo>
                    <a:cubicBezTo>
                      <a:pt x="558" y="1221"/>
                      <a:pt x="565" y="1229"/>
                      <a:pt x="574" y="1232"/>
                    </a:cubicBezTo>
                    <a:cubicBezTo>
                      <a:pt x="588" y="1237"/>
                      <a:pt x="601" y="1230"/>
                      <a:pt x="610" y="1223"/>
                    </a:cubicBezTo>
                    <a:cubicBezTo>
                      <a:pt x="620" y="1216"/>
                      <a:pt x="627" y="1207"/>
                      <a:pt x="632" y="1202"/>
                    </a:cubicBezTo>
                    <a:cubicBezTo>
                      <a:pt x="659" y="1173"/>
                      <a:pt x="686" y="1131"/>
                      <a:pt x="713" y="1098"/>
                    </a:cubicBezTo>
                    <a:cubicBezTo>
                      <a:pt x="765" y="1033"/>
                      <a:pt x="816" y="966"/>
                      <a:pt x="873" y="907"/>
                    </a:cubicBezTo>
                    <a:cubicBezTo>
                      <a:pt x="937" y="839"/>
                      <a:pt x="1011" y="781"/>
                      <a:pt x="1080" y="715"/>
                    </a:cubicBezTo>
                    <a:cubicBezTo>
                      <a:pt x="1105" y="691"/>
                      <a:pt x="1138" y="669"/>
                      <a:pt x="1161" y="637"/>
                    </a:cubicBezTo>
                    <a:cubicBezTo>
                      <a:pt x="1163" y="642"/>
                      <a:pt x="1167" y="647"/>
                      <a:pt x="1172" y="652"/>
                    </a:cubicBezTo>
                    <a:cubicBezTo>
                      <a:pt x="1179" y="658"/>
                      <a:pt x="1188" y="658"/>
                      <a:pt x="1196" y="656"/>
                    </a:cubicBezTo>
                    <a:cubicBezTo>
                      <a:pt x="1204" y="655"/>
                      <a:pt x="1213" y="651"/>
                      <a:pt x="1222" y="646"/>
                    </a:cubicBezTo>
                    <a:cubicBezTo>
                      <a:pt x="1240" y="637"/>
                      <a:pt x="1261" y="622"/>
                      <a:pt x="1281" y="606"/>
                    </a:cubicBezTo>
                    <a:cubicBezTo>
                      <a:pt x="1302" y="589"/>
                      <a:pt x="1322" y="572"/>
                      <a:pt x="1338" y="558"/>
                    </a:cubicBezTo>
                    <a:cubicBezTo>
                      <a:pt x="1341" y="555"/>
                      <a:pt x="1343" y="553"/>
                      <a:pt x="1346" y="551"/>
                    </a:cubicBezTo>
                    <a:cubicBezTo>
                      <a:pt x="1347" y="551"/>
                      <a:pt x="1347" y="552"/>
                      <a:pt x="1347" y="553"/>
                    </a:cubicBezTo>
                    <a:cubicBezTo>
                      <a:pt x="1375" y="620"/>
                      <a:pt x="1424" y="678"/>
                      <a:pt x="1459" y="741"/>
                    </a:cubicBezTo>
                    <a:lnTo>
                      <a:pt x="1459" y="741"/>
                    </a:lnTo>
                    <a:lnTo>
                      <a:pt x="1459" y="741"/>
                    </a:lnTo>
                    <a:cubicBezTo>
                      <a:pt x="1464" y="749"/>
                      <a:pt x="1473" y="765"/>
                      <a:pt x="1482" y="782"/>
                    </a:cubicBezTo>
                    <a:cubicBezTo>
                      <a:pt x="1437" y="859"/>
                      <a:pt x="1398" y="924"/>
                      <a:pt x="1391" y="936"/>
                    </a:cubicBezTo>
                    <a:cubicBezTo>
                      <a:pt x="1378" y="958"/>
                      <a:pt x="1383" y="986"/>
                      <a:pt x="1392" y="1010"/>
                    </a:cubicBezTo>
                    <a:cubicBezTo>
                      <a:pt x="1398" y="1027"/>
                      <a:pt x="1406" y="1041"/>
                      <a:pt x="1415" y="1052"/>
                    </a:cubicBezTo>
                    <a:cubicBezTo>
                      <a:pt x="1412" y="1052"/>
                      <a:pt x="1409" y="1052"/>
                      <a:pt x="1406" y="1052"/>
                    </a:cubicBezTo>
                    <a:cubicBezTo>
                      <a:pt x="1403" y="1052"/>
                      <a:pt x="1399" y="1052"/>
                      <a:pt x="1396" y="1052"/>
                    </a:cubicBezTo>
                    <a:cubicBezTo>
                      <a:pt x="1393" y="1053"/>
                      <a:pt x="1389" y="1052"/>
                      <a:pt x="1384" y="1058"/>
                    </a:cubicBezTo>
                    <a:cubicBezTo>
                      <a:pt x="1379" y="1065"/>
                      <a:pt x="1379" y="1073"/>
                      <a:pt x="1378" y="1081"/>
                    </a:cubicBezTo>
                    <a:cubicBezTo>
                      <a:pt x="1377" y="1089"/>
                      <a:pt x="1378" y="1098"/>
                      <a:pt x="1379" y="1106"/>
                    </a:cubicBezTo>
                    <a:cubicBezTo>
                      <a:pt x="1379" y="1109"/>
                      <a:pt x="1377" y="1121"/>
                      <a:pt x="1375" y="1133"/>
                    </a:cubicBezTo>
                    <a:cubicBezTo>
                      <a:pt x="1372" y="1144"/>
                      <a:pt x="1369" y="1155"/>
                      <a:pt x="1368" y="1163"/>
                    </a:cubicBezTo>
                    <a:cubicBezTo>
                      <a:pt x="1367" y="1173"/>
                      <a:pt x="1369" y="1184"/>
                      <a:pt x="1371" y="1195"/>
                    </a:cubicBezTo>
                    <a:cubicBezTo>
                      <a:pt x="1373" y="1201"/>
                      <a:pt x="1374" y="1206"/>
                      <a:pt x="1377" y="1210"/>
                    </a:cubicBezTo>
                    <a:cubicBezTo>
                      <a:pt x="1378" y="1214"/>
                      <a:pt x="1379" y="1217"/>
                      <a:pt x="1382" y="1220"/>
                    </a:cubicBezTo>
                    <a:cubicBezTo>
                      <a:pt x="1378" y="1226"/>
                      <a:pt x="1374" y="1233"/>
                      <a:pt x="1372" y="1240"/>
                    </a:cubicBezTo>
                    <a:cubicBezTo>
                      <a:pt x="1326" y="1280"/>
                      <a:pt x="1305" y="1321"/>
                      <a:pt x="1296" y="1363"/>
                    </a:cubicBezTo>
                    <a:cubicBezTo>
                      <a:pt x="1287" y="1405"/>
                      <a:pt x="1290" y="1447"/>
                      <a:pt x="1289" y="1492"/>
                    </a:cubicBezTo>
                    <a:cubicBezTo>
                      <a:pt x="1288" y="1496"/>
                      <a:pt x="1282" y="1507"/>
                      <a:pt x="1275" y="1518"/>
                    </a:cubicBezTo>
                    <a:cubicBezTo>
                      <a:pt x="1275" y="1514"/>
                      <a:pt x="1275" y="1511"/>
                      <a:pt x="1275" y="1508"/>
                    </a:cubicBezTo>
                    <a:cubicBezTo>
                      <a:pt x="1274" y="1484"/>
                      <a:pt x="1272" y="1460"/>
                      <a:pt x="1268" y="1441"/>
                    </a:cubicBezTo>
                    <a:cubicBezTo>
                      <a:pt x="1266" y="1432"/>
                      <a:pt x="1263" y="1424"/>
                      <a:pt x="1259" y="1418"/>
                    </a:cubicBezTo>
                    <a:cubicBezTo>
                      <a:pt x="1255" y="1411"/>
                      <a:pt x="1249" y="1404"/>
                      <a:pt x="1239" y="1404"/>
                    </a:cubicBezTo>
                    <a:cubicBezTo>
                      <a:pt x="1210" y="1404"/>
                      <a:pt x="1087" y="1399"/>
                      <a:pt x="1049" y="1399"/>
                    </a:cubicBezTo>
                    <a:cubicBezTo>
                      <a:pt x="1036" y="1399"/>
                      <a:pt x="1023" y="1405"/>
                      <a:pt x="1011" y="1413"/>
                    </a:cubicBezTo>
                    <a:cubicBezTo>
                      <a:pt x="999" y="1420"/>
                      <a:pt x="987" y="1431"/>
                      <a:pt x="977" y="1441"/>
                    </a:cubicBezTo>
                    <a:cubicBezTo>
                      <a:pt x="967" y="1452"/>
                      <a:pt x="958" y="1463"/>
                      <a:pt x="952" y="1474"/>
                    </a:cubicBezTo>
                    <a:cubicBezTo>
                      <a:pt x="950" y="1480"/>
                      <a:pt x="948" y="1485"/>
                      <a:pt x="947" y="1490"/>
                    </a:cubicBezTo>
                    <a:cubicBezTo>
                      <a:pt x="946" y="1496"/>
                      <a:pt x="947" y="1503"/>
                      <a:pt x="951" y="1508"/>
                    </a:cubicBezTo>
                    <a:cubicBezTo>
                      <a:pt x="960" y="1520"/>
                      <a:pt x="974" y="1525"/>
                      <a:pt x="985" y="1523"/>
                    </a:cubicBezTo>
                    <a:cubicBezTo>
                      <a:pt x="985" y="1523"/>
                      <a:pt x="986" y="1523"/>
                      <a:pt x="986" y="1523"/>
                    </a:cubicBezTo>
                    <a:cubicBezTo>
                      <a:pt x="977" y="1532"/>
                      <a:pt x="968" y="1542"/>
                      <a:pt x="959" y="1553"/>
                    </a:cubicBezTo>
                    <a:cubicBezTo>
                      <a:pt x="914" y="1608"/>
                      <a:pt x="860" y="1687"/>
                      <a:pt x="797" y="1768"/>
                    </a:cubicBezTo>
                    <a:cubicBezTo>
                      <a:pt x="707" y="1883"/>
                      <a:pt x="642" y="1962"/>
                      <a:pt x="620" y="2013"/>
                    </a:cubicBezTo>
                    <a:cubicBezTo>
                      <a:pt x="614" y="2026"/>
                      <a:pt x="611" y="2037"/>
                      <a:pt x="612" y="2048"/>
                    </a:cubicBezTo>
                    <a:cubicBezTo>
                      <a:pt x="613" y="2059"/>
                      <a:pt x="619" y="2069"/>
                      <a:pt x="629" y="2074"/>
                    </a:cubicBezTo>
                    <a:cubicBezTo>
                      <a:pt x="638" y="2079"/>
                      <a:pt x="648" y="2081"/>
                      <a:pt x="660" y="2081"/>
                    </a:cubicBezTo>
                    <a:cubicBezTo>
                      <a:pt x="659" y="2083"/>
                      <a:pt x="658" y="2085"/>
                      <a:pt x="658" y="2087"/>
                    </a:cubicBezTo>
                    <a:cubicBezTo>
                      <a:pt x="657" y="2090"/>
                      <a:pt x="649" y="2109"/>
                      <a:pt x="638" y="2134"/>
                    </a:cubicBezTo>
                    <a:cubicBezTo>
                      <a:pt x="628" y="2159"/>
                      <a:pt x="613" y="2192"/>
                      <a:pt x="598" y="2228"/>
                    </a:cubicBezTo>
                    <a:cubicBezTo>
                      <a:pt x="567" y="2298"/>
                      <a:pt x="531" y="2378"/>
                      <a:pt x="508" y="2427"/>
                    </a:cubicBezTo>
                    <a:cubicBezTo>
                      <a:pt x="486" y="2473"/>
                      <a:pt x="444" y="2532"/>
                      <a:pt x="405" y="2580"/>
                    </a:cubicBezTo>
                    <a:cubicBezTo>
                      <a:pt x="386" y="2604"/>
                      <a:pt x="367" y="2625"/>
                      <a:pt x="353" y="2641"/>
                    </a:cubicBezTo>
                    <a:cubicBezTo>
                      <a:pt x="338" y="2657"/>
                      <a:pt x="326" y="2669"/>
                      <a:pt x="324" y="2670"/>
                    </a:cubicBezTo>
                    <a:lnTo>
                      <a:pt x="324" y="2670"/>
                    </a:lnTo>
                    <a:lnTo>
                      <a:pt x="323" y="2670"/>
                    </a:lnTo>
                    <a:cubicBezTo>
                      <a:pt x="314" y="2677"/>
                      <a:pt x="310" y="2689"/>
                      <a:pt x="311" y="2699"/>
                    </a:cubicBezTo>
                    <a:cubicBezTo>
                      <a:pt x="312" y="2710"/>
                      <a:pt x="318" y="2719"/>
                      <a:pt x="325" y="2728"/>
                    </a:cubicBezTo>
                    <a:cubicBezTo>
                      <a:pt x="339" y="2745"/>
                      <a:pt x="363" y="2759"/>
                      <a:pt x="390" y="2759"/>
                    </a:cubicBezTo>
                    <a:cubicBezTo>
                      <a:pt x="405" y="2760"/>
                      <a:pt x="419" y="2758"/>
                      <a:pt x="433" y="2754"/>
                    </a:cubicBezTo>
                    <a:lnTo>
                      <a:pt x="433" y="2708"/>
                    </a:lnTo>
                    <a:lnTo>
                      <a:pt x="433" y="2671"/>
                    </a:lnTo>
                    <a:lnTo>
                      <a:pt x="534" y="2671"/>
                    </a:lnTo>
                    <a:cubicBezTo>
                      <a:pt x="541" y="2661"/>
                      <a:pt x="549" y="2650"/>
                      <a:pt x="556" y="2639"/>
                    </a:cubicBezTo>
                    <a:cubicBezTo>
                      <a:pt x="600" y="2570"/>
                      <a:pt x="636" y="2486"/>
                      <a:pt x="667" y="2428"/>
                    </a:cubicBezTo>
                    <a:cubicBezTo>
                      <a:pt x="698" y="2369"/>
                      <a:pt x="721" y="2291"/>
                      <a:pt x="736" y="2225"/>
                    </a:cubicBezTo>
                    <a:cubicBezTo>
                      <a:pt x="744" y="2192"/>
                      <a:pt x="749" y="2162"/>
                      <a:pt x="753" y="2138"/>
                    </a:cubicBezTo>
                    <a:cubicBezTo>
                      <a:pt x="756" y="2120"/>
                      <a:pt x="758" y="2106"/>
                      <a:pt x="758" y="2096"/>
                    </a:cubicBezTo>
                    <a:cubicBezTo>
                      <a:pt x="763" y="2102"/>
                      <a:pt x="769" y="2109"/>
                      <a:pt x="775" y="2114"/>
                    </a:cubicBezTo>
                    <a:cubicBezTo>
                      <a:pt x="780" y="2119"/>
                      <a:pt x="786" y="2123"/>
                      <a:pt x="793" y="2124"/>
                    </a:cubicBezTo>
                    <a:cubicBezTo>
                      <a:pt x="801" y="2126"/>
                      <a:pt x="810" y="2123"/>
                      <a:pt x="817" y="2118"/>
                    </a:cubicBezTo>
                    <a:cubicBezTo>
                      <a:pt x="832" y="2108"/>
                      <a:pt x="846" y="2088"/>
                      <a:pt x="866" y="2050"/>
                    </a:cubicBezTo>
                    <a:lnTo>
                      <a:pt x="866" y="2049"/>
                    </a:lnTo>
                    <a:lnTo>
                      <a:pt x="867" y="2048"/>
                    </a:lnTo>
                    <a:cubicBezTo>
                      <a:pt x="885" y="1988"/>
                      <a:pt x="952" y="1862"/>
                      <a:pt x="1003" y="1780"/>
                    </a:cubicBezTo>
                    <a:cubicBezTo>
                      <a:pt x="1020" y="1752"/>
                      <a:pt x="1039" y="1717"/>
                      <a:pt x="1056" y="1680"/>
                    </a:cubicBezTo>
                    <a:cubicBezTo>
                      <a:pt x="1060" y="1684"/>
                      <a:pt x="1066" y="1687"/>
                      <a:pt x="1072" y="1688"/>
                    </a:cubicBezTo>
                    <a:cubicBezTo>
                      <a:pt x="1091" y="1691"/>
                      <a:pt x="1114" y="1685"/>
                      <a:pt x="1139" y="1676"/>
                    </a:cubicBezTo>
                    <a:cubicBezTo>
                      <a:pt x="1145" y="1674"/>
                      <a:pt x="1150" y="1672"/>
                      <a:pt x="1156" y="1670"/>
                    </a:cubicBezTo>
                    <a:cubicBezTo>
                      <a:pt x="1147" y="1683"/>
                      <a:pt x="1140" y="1696"/>
                      <a:pt x="1141" y="1712"/>
                    </a:cubicBezTo>
                    <a:lnTo>
                      <a:pt x="1141" y="1712"/>
                    </a:lnTo>
                    <a:lnTo>
                      <a:pt x="1141" y="1713"/>
                    </a:lnTo>
                    <a:cubicBezTo>
                      <a:pt x="1156" y="1770"/>
                      <a:pt x="1184" y="1825"/>
                      <a:pt x="1219" y="1874"/>
                    </a:cubicBezTo>
                    <a:cubicBezTo>
                      <a:pt x="1216" y="1877"/>
                      <a:pt x="1213" y="1880"/>
                      <a:pt x="1210" y="1884"/>
                    </a:cubicBezTo>
                    <a:cubicBezTo>
                      <a:pt x="1202" y="1893"/>
                      <a:pt x="1196" y="1905"/>
                      <a:pt x="1189" y="1918"/>
                    </a:cubicBezTo>
                    <a:cubicBezTo>
                      <a:pt x="1177" y="1943"/>
                      <a:pt x="1165" y="1972"/>
                      <a:pt x="1157" y="1983"/>
                    </a:cubicBezTo>
                    <a:cubicBezTo>
                      <a:pt x="1149" y="1995"/>
                      <a:pt x="1131" y="2014"/>
                      <a:pt x="1115" y="2031"/>
                    </a:cubicBezTo>
                    <a:cubicBezTo>
                      <a:pt x="1107" y="2039"/>
                      <a:pt x="1100" y="2048"/>
                      <a:pt x="1094" y="2055"/>
                    </a:cubicBezTo>
                    <a:cubicBezTo>
                      <a:pt x="1088" y="2062"/>
                      <a:pt x="1083" y="2066"/>
                      <a:pt x="1081" y="2074"/>
                    </a:cubicBezTo>
                    <a:cubicBezTo>
                      <a:pt x="1079" y="2080"/>
                      <a:pt x="1082" y="2087"/>
                      <a:pt x="1085" y="2090"/>
                    </a:cubicBezTo>
                    <a:cubicBezTo>
                      <a:pt x="1088" y="2093"/>
                      <a:pt x="1091" y="2095"/>
                      <a:pt x="1095" y="2097"/>
                    </a:cubicBezTo>
                    <a:cubicBezTo>
                      <a:pt x="1103" y="2100"/>
                      <a:pt x="1112" y="2103"/>
                      <a:pt x="1122" y="2105"/>
                    </a:cubicBezTo>
                    <a:cubicBezTo>
                      <a:pt x="1142" y="2108"/>
                      <a:pt x="1164" y="2110"/>
                      <a:pt x="1180" y="2106"/>
                    </a:cubicBezTo>
                    <a:cubicBezTo>
                      <a:pt x="1187" y="2104"/>
                      <a:pt x="1191" y="2100"/>
                      <a:pt x="1197" y="2096"/>
                    </a:cubicBezTo>
                    <a:cubicBezTo>
                      <a:pt x="1203" y="2091"/>
                      <a:pt x="1209" y="2085"/>
                      <a:pt x="1216" y="2078"/>
                    </a:cubicBezTo>
                    <a:cubicBezTo>
                      <a:pt x="1230" y="2065"/>
                      <a:pt x="1246" y="2047"/>
                      <a:pt x="1261" y="2030"/>
                    </a:cubicBezTo>
                    <a:cubicBezTo>
                      <a:pt x="1276" y="2012"/>
                      <a:pt x="1290" y="1995"/>
                      <a:pt x="1299" y="1980"/>
                    </a:cubicBezTo>
                    <a:cubicBezTo>
                      <a:pt x="1301" y="1978"/>
                      <a:pt x="1302" y="1976"/>
                      <a:pt x="1304" y="1974"/>
                    </a:cubicBezTo>
                    <a:cubicBezTo>
                      <a:pt x="1368" y="2038"/>
                      <a:pt x="1439" y="2090"/>
                      <a:pt x="1497" y="2125"/>
                    </a:cubicBezTo>
                    <a:lnTo>
                      <a:pt x="1497" y="2125"/>
                    </a:lnTo>
                    <a:lnTo>
                      <a:pt x="1497" y="2125"/>
                    </a:lnTo>
                    <a:cubicBezTo>
                      <a:pt x="1514" y="2135"/>
                      <a:pt x="1538" y="2148"/>
                      <a:pt x="1562" y="2158"/>
                    </a:cubicBezTo>
                    <a:cubicBezTo>
                      <a:pt x="1587" y="2168"/>
                      <a:pt x="1611" y="2175"/>
                      <a:pt x="1632" y="2174"/>
                    </a:cubicBezTo>
                    <a:cubicBezTo>
                      <a:pt x="1706" y="2174"/>
                      <a:pt x="1811" y="2166"/>
                      <a:pt x="1883" y="2101"/>
                    </a:cubicBezTo>
                    <a:cubicBezTo>
                      <a:pt x="1943" y="2046"/>
                      <a:pt x="2008" y="1998"/>
                      <a:pt x="2058" y="1952"/>
                    </a:cubicBezTo>
                    <a:cubicBezTo>
                      <a:pt x="2081" y="1930"/>
                      <a:pt x="2101" y="1909"/>
                      <a:pt x="2115" y="1886"/>
                    </a:cubicBezTo>
                    <a:cubicBezTo>
                      <a:pt x="2114" y="1912"/>
                      <a:pt x="2113" y="1938"/>
                      <a:pt x="2112" y="1964"/>
                    </a:cubicBezTo>
                    <a:cubicBezTo>
                      <a:pt x="2106" y="2066"/>
                      <a:pt x="2061" y="2168"/>
                      <a:pt x="2026" y="2243"/>
                    </a:cubicBezTo>
                    <a:cubicBezTo>
                      <a:pt x="2009" y="2281"/>
                      <a:pt x="1994" y="2312"/>
                      <a:pt x="1987" y="2334"/>
                    </a:cubicBezTo>
                    <a:cubicBezTo>
                      <a:pt x="1984" y="2345"/>
                      <a:pt x="1981" y="2354"/>
                      <a:pt x="1986" y="2364"/>
                    </a:cubicBezTo>
                    <a:cubicBezTo>
                      <a:pt x="1988" y="2369"/>
                      <a:pt x="1993" y="2373"/>
                      <a:pt x="1998" y="2375"/>
                    </a:cubicBezTo>
                    <a:cubicBezTo>
                      <a:pt x="2004" y="2376"/>
                      <a:pt x="2009" y="2376"/>
                      <a:pt x="2014" y="2375"/>
                    </a:cubicBezTo>
                    <a:cubicBezTo>
                      <a:pt x="2016" y="2374"/>
                      <a:pt x="2020" y="2374"/>
                      <a:pt x="2023" y="2373"/>
                    </a:cubicBezTo>
                    <a:cubicBezTo>
                      <a:pt x="2022" y="2375"/>
                      <a:pt x="2021" y="2376"/>
                      <a:pt x="2021" y="2377"/>
                    </a:cubicBezTo>
                    <a:lnTo>
                      <a:pt x="2021" y="2377"/>
                    </a:lnTo>
                    <a:cubicBezTo>
                      <a:pt x="1945" y="2626"/>
                      <a:pt x="1872" y="2758"/>
                      <a:pt x="1756" y="2930"/>
                    </a:cubicBezTo>
                    <a:lnTo>
                      <a:pt x="1755" y="2931"/>
                    </a:lnTo>
                    <a:lnTo>
                      <a:pt x="1755" y="2931"/>
                    </a:lnTo>
                    <a:cubicBezTo>
                      <a:pt x="1750" y="2941"/>
                      <a:pt x="1753" y="2952"/>
                      <a:pt x="1759" y="2960"/>
                    </a:cubicBezTo>
                    <a:cubicBezTo>
                      <a:pt x="1765" y="2968"/>
                      <a:pt x="1773" y="2973"/>
                      <a:pt x="1783" y="2979"/>
                    </a:cubicBezTo>
                    <a:cubicBezTo>
                      <a:pt x="1804" y="2990"/>
                      <a:pt x="1832" y="2999"/>
                      <a:pt x="1861" y="3005"/>
                    </a:cubicBezTo>
                    <a:cubicBezTo>
                      <a:pt x="1876" y="3009"/>
                      <a:pt x="1891" y="3011"/>
                      <a:pt x="1905" y="3013"/>
                    </a:cubicBezTo>
                    <a:cubicBezTo>
                      <a:pt x="1898" y="3002"/>
                      <a:pt x="1891" y="2990"/>
                      <a:pt x="1886" y="2977"/>
                    </a:cubicBezTo>
                    <a:cubicBezTo>
                      <a:pt x="1862" y="2920"/>
                      <a:pt x="1865" y="2847"/>
                      <a:pt x="1907" y="2759"/>
                    </a:cubicBezTo>
                    <a:lnTo>
                      <a:pt x="1908" y="2758"/>
                    </a:lnTo>
                    <a:lnTo>
                      <a:pt x="1908" y="2757"/>
                    </a:lnTo>
                    <a:cubicBezTo>
                      <a:pt x="1951" y="2682"/>
                      <a:pt x="2017" y="2648"/>
                      <a:pt x="2081" y="2645"/>
                    </a:cubicBezTo>
                    <a:cubicBezTo>
                      <a:pt x="2081" y="2641"/>
                      <a:pt x="2082" y="2636"/>
                      <a:pt x="2082" y="2632"/>
                    </a:cubicBezTo>
                    <a:cubicBezTo>
                      <a:pt x="2085" y="2596"/>
                      <a:pt x="2101" y="2534"/>
                      <a:pt x="2115" y="2481"/>
                    </a:cubicBezTo>
                    <a:cubicBezTo>
                      <a:pt x="2122" y="2456"/>
                      <a:pt x="2128" y="2433"/>
                      <a:pt x="2132" y="2415"/>
                    </a:cubicBezTo>
                    <a:cubicBezTo>
                      <a:pt x="2134" y="2419"/>
                      <a:pt x="2137" y="2422"/>
                      <a:pt x="2139" y="2425"/>
                    </a:cubicBezTo>
                    <a:cubicBezTo>
                      <a:pt x="2147" y="2433"/>
                      <a:pt x="2159" y="2439"/>
                      <a:pt x="2171" y="2435"/>
                    </a:cubicBezTo>
                    <a:cubicBezTo>
                      <a:pt x="2191" y="2429"/>
                      <a:pt x="2205" y="2408"/>
                      <a:pt x="2217" y="2381"/>
                    </a:cubicBezTo>
                    <a:cubicBezTo>
                      <a:pt x="2230" y="2353"/>
                      <a:pt x="2241" y="2317"/>
                      <a:pt x="2251" y="2275"/>
                    </a:cubicBezTo>
                    <a:cubicBezTo>
                      <a:pt x="2268" y="2199"/>
                      <a:pt x="2282" y="2105"/>
                      <a:pt x="2293" y="2009"/>
                    </a:cubicBezTo>
                    <a:cubicBezTo>
                      <a:pt x="2298" y="2013"/>
                      <a:pt x="2302" y="2018"/>
                      <a:pt x="2306" y="2022"/>
                    </a:cubicBezTo>
                    <a:cubicBezTo>
                      <a:pt x="2366" y="2081"/>
                      <a:pt x="2437" y="2128"/>
                      <a:pt x="2518" y="2162"/>
                    </a:cubicBezTo>
                    <a:cubicBezTo>
                      <a:pt x="2519" y="2170"/>
                      <a:pt x="2522" y="2178"/>
                      <a:pt x="2524" y="2184"/>
                    </a:cubicBezTo>
                    <a:cubicBezTo>
                      <a:pt x="2525" y="2186"/>
                      <a:pt x="2526" y="2187"/>
                      <a:pt x="2526" y="2188"/>
                    </a:cubicBezTo>
                    <a:cubicBezTo>
                      <a:pt x="2528" y="2190"/>
                      <a:pt x="2529" y="2193"/>
                      <a:pt x="2531" y="2195"/>
                    </a:cubicBezTo>
                    <a:cubicBezTo>
                      <a:pt x="2532" y="2196"/>
                      <a:pt x="2533" y="2197"/>
                      <a:pt x="2534" y="2197"/>
                    </a:cubicBezTo>
                    <a:cubicBezTo>
                      <a:pt x="2535" y="2198"/>
                      <a:pt x="2536" y="2199"/>
                      <a:pt x="2537" y="2200"/>
                    </a:cubicBezTo>
                    <a:cubicBezTo>
                      <a:pt x="2539" y="2201"/>
                      <a:pt x="2542" y="2202"/>
                      <a:pt x="2545" y="2203"/>
                    </a:cubicBezTo>
                    <a:cubicBezTo>
                      <a:pt x="2547" y="2203"/>
                      <a:pt x="2548" y="2203"/>
                      <a:pt x="2550" y="2203"/>
                    </a:cubicBezTo>
                    <a:cubicBezTo>
                      <a:pt x="2556" y="2202"/>
                      <a:pt x="2560" y="2199"/>
                      <a:pt x="2562" y="2196"/>
                    </a:cubicBezTo>
                    <a:cubicBezTo>
                      <a:pt x="2564" y="2194"/>
                      <a:pt x="2565" y="2193"/>
                      <a:pt x="2566" y="2191"/>
                    </a:cubicBezTo>
                    <a:cubicBezTo>
                      <a:pt x="2567" y="2189"/>
                      <a:pt x="2568" y="2188"/>
                      <a:pt x="2570" y="2186"/>
                    </a:cubicBezTo>
                    <a:cubicBezTo>
                      <a:pt x="2570" y="2184"/>
                      <a:pt x="2571" y="2183"/>
                      <a:pt x="2572" y="2181"/>
                    </a:cubicBezTo>
                    <a:cubicBezTo>
                      <a:pt x="2574" y="2182"/>
                      <a:pt x="2577" y="2183"/>
                      <a:pt x="2579" y="2184"/>
                    </a:cubicBezTo>
                    <a:cubicBezTo>
                      <a:pt x="2573" y="2211"/>
                      <a:pt x="2567" y="2244"/>
                      <a:pt x="2561" y="2281"/>
                    </a:cubicBezTo>
                    <a:cubicBezTo>
                      <a:pt x="2547" y="2371"/>
                      <a:pt x="2536" y="2481"/>
                      <a:pt x="2536" y="2560"/>
                    </a:cubicBezTo>
                    <a:cubicBezTo>
                      <a:pt x="2536" y="2575"/>
                      <a:pt x="2532" y="2603"/>
                      <a:pt x="2526" y="2638"/>
                    </a:cubicBezTo>
                    <a:cubicBezTo>
                      <a:pt x="2582" y="2656"/>
                      <a:pt x="2628" y="2684"/>
                      <a:pt x="2665" y="2719"/>
                    </a:cubicBezTo>
                    <a:cubicBezTo>
                      <a:pt x="2668" y="2610"/>
                      <a:pt x="2672" y="2460"/>
                      <a:pt x="2668" y="2337"/>
                    </a:cubicBezTo>
                    <a:cubicBezTo>
                      <a:pt x="2667" y="2286"/>
                      <a:pt x="2664" y="2240"/>
                      <a:pt x="2659" y="2203"/>
                    </a:cubicBezTo>
                    <a:cubicBezTo>
                      <a:pt x="2807" y="2230"/>
                      <a:pt x="2983" y="2217"/>
                      <a:pt x="3189" y="2150"/>
                    </a:cubicBezTo>
                    <a:cubicBezTo>
                      <a:pt x="3254" y="2129"/>
                      <a:pt x="3310" y="2105"/>
                      <a:pt x="3360" y="2079"/>
                    </a:cubicBezTo>
                    <a:cubicBezTo>
                      <a:pt x="3365" y="2098"/>
                      <a:pt x="3370" y="2117"/>
                      <a:pt x="3376" y="2134"/>
                    </a:cubicBezTo>
                    <a:cubicBezTo>
                      <a:pt x="3391" y="2185"/>
                      <a:pt x="3406" y="2228"/>
                      <a:pt x="3420" y="2258"/>
                    </a:cubicBezTo>
                    <a:cubicBezTo>
                      <a:pt x="3427" y="2273"/>
                      <a:pt x="3434" y="2285"/>
                      <a:pt x="3440" y="2294"/>
                    </a:cubicBezTo>
                    <a:cubicBezTo>
                      <a:pt x="3443" y="2298"/>
                      <a:pt x="3446" y="2301"/>
                      <a:pt x="3449" y="2304"/>
                    </a:cubicBezTo>
                    <a:cubicBezTo>
                      <a:pt x="3453" y="2307"/>
                      <a:pt x="3457" y="2310"/>
                      <a:pt x="3463" y="2310"/>
                    </a:cubicBezTo>
                    <a:cubicBezTo>
                      <a:pt x="3474" y="2310"/>
                      <a:pt x="3484" y="2308"/>
                      <a:pt x="3491" y="2304"/>
                    </a:cubicBezTo>
                    <a:cubicBezTo>
                      <a:pt x="3490" y="2335"/>
                      <a:pt x="3492" y="2373"/>
                      <a:pt x="3496" y="2412"/>
                    </a:cubicBezTo>
                    <a:cubicBezTo>
                      <a:pt x="3504" y="2499"/>
                      <a:pt x="3520" y="2592"/>
                      <a:pt x="3529" y="2626"/>
                    </a:cubicBezTo>
                    <a:cubicBezTo>
                      <a:pt x="3530" y="2630"/>
                      <a:pt x="3531" y="2636"/>
                      <a:pt x="3533" y="2643"/>
                    </a:cubicBezTo>
                    <a:lnTo>
                      <a:pt x="3691" y="2645"/>
                    </a:lnTo>
                    <a:cubicBezTo>
                      <a:pt x="3680" y="2618"/>
                      <a:pt x="3669" y="2588"/>
                      <a:pt x="3658" y="2557"/>
                    </a:cubicBezTo>
                    <a:cubicBezTo>
                      <a:pt x="3632" y="2481"/>
                      <a:pt x="3621" y="2399"/>
                      <a:pt x="3607" y="2335"/>
                    </a:cubicBezTo>
                    <a:cubicBezTo>
                      <a:pt x="3603" y="2319"/>
                      <a:pt x="3599" y="2305"/>
                      <a:pt x="3595" y="2292"/>
                    </a:cubicBezTo>
                    <a:cubicBezTo>
                      <a:pt x="3599" y="2292"/>
                      <a:pt x="3604" y="2291"/>
                      <a:pt x="3608" y="2288"/>
                    </a:cubicBezTo>
                    <a:cubicBezTo>
                      <a:pt x="3615" y="2284"/>
                      <a:pt x="3616" y="2279"/>
                      <a:pt x="3617" y="2273"/>
                    </a:cubicBezTo>
                    <a:cubicBezTo>
                      <a:pt x="3618" y="2268"/>
                      <a:pt x="3618" y="2262"/>
                      <a:pt x="3618" y="2255"/>
                    </a:cubicBezTo>
                    <a:cubicBezTo>
                      <a:pt x="3618" y="2242"/>
                      <a:pt x="3616" y="2223"/>
                      <a:pt x="3612" y="2202"/>
                    </a:cubicBezTo>
                    <a:cubicBezTo>
                      <a:pt x="3606" y="2160"/>
                      <a:pt x="3595" y="2104"/>
                      <a:pt x="3582" y="2047"/>
                    </a:cubicBezTo>
                    <a:cubicBezTo>
                      <a:pt x="3574" y="2010"/>
                      <a:pt x="3566" y="1974"/>
                      <a:pt x="3557" y="1939"/>
                    </a:cubicBezTo>
                    <a:cubicBezTo>
                      <a:pt x="3614" y="1885"/>
                      <a:pt x="3662" y="1827"/>
                      <a:pt x="3709" y="1765"/>
                    </a:cubicBezTo>
                    <a:cubicBezTo>
                      <a:pt x="3740" y="1724"/>
                      <a:pt x="3772" y="1681"/>
                      <a:pt x="3805" y="1638"/>
                    </a:cubicBezTo>
                    <a:cubicBezTo>
                      <a:pt x="3818" y="1673"/>
                      <a:pt x="3831" y="1708"/>
                      <a:pt x="3845" y="1743"/>
                    </a:cubicBezTo>
                    <a:cubicBezTo>
                      <a:pt x="3872" y="1811"/>
                      <a:pt x="3898" y="1876"/>
                      <a:pt x="3920" y="1922"/>
                    </a:cubicBezTo>
                    <a:cubicBezTo>
                      <a:pt x="3931" y="1945"/>
                      <a:pt x="3941" y="1963"/>
                      <a:pt x="3950" y="1975"/>
                    </a:cubicBezTo>
                    <a:cubicBezTo>
                      <a:pt x="3954" y="1981"/>
                      <a:pt x="3958" y="1986"/>
                      <a:pt x="3963" y="1989"/>
                    </a:cubicBezTo>
                    <a:cubicBezTo>
                      <a:pt x="3966" y="1991"/>
                      <a:pt x="3970" y="1993"/>
                      <a:pt x="3974" y="1992"/>
                    </a:cubicBezTo>
                    <a:cubicBezTo>
                      <a:pt x="3979" y="1992"/>
                      <a:pt x="3983" y="1989"/>
                      <a:pt x="3985" y="1986"/>
                    </a:cubicBezTo>
                    <a:cubicBezTo>
                      <a:pt x="3991" y="1978"/>
                      <a:pt x="3995" y="1970"/>
                      <a:pt x="3998" y="1962"/>
                    </a:cubicBezTo>
                    <a:cubicBezTo>
                      <a:pt x="3999" y="1972"/>
                      <a:pt x="4000" y="1983"/>
                      <a:pt x="4001" y="1995"/>
                    </a:cubicBezTo>
                    <a:cubicBezTo>
                      <a:pt x="4011" y="2073"/>
                      <a:pt x="4038" y="2179"/>
                      <a:pt x="4095" y="2293"/>
                    </a:cubicBezTo>
                    <a:cubicBezTo>
                      <a:pt x="4111" y="2325"/>
                      <a:pt x="4162" y="2429"/>
                      <a:pt x="4215" y="2522"/>
                    </a:cubicBezTo>
                    <a:cubicBezTo>
                      <a:pt x="4241" y="2568"/>
                      <a:pt x="4269" y="2612"/>
                      <a:pt x="4293" y="2643"/>
                    </a:cubicBezTo>
                    <a:cubicBezTo>
                      <a:pt x="4306" y="2658"/>
                      <a:pt x="4317" y="2671"/>
                      <a:pt x="4328" y="2679"/>
                    </a:cubicBezTo>
                    <a:cubicBezTo>
                      <a:pt x="4334" y="2683"/>
                      <a:pt x="4340" y="2686"/>
                      <a:pt x="4346" y="2688"/>
                    </a:cubicBezTo>
                    <a:cubicBezTo>
                      <a:pt x="4352" y="2690"/>
                      <a:pt x="4359" y="2690"/>
                      <a:pt x="4365" y="2687"/>
                    </a:cubicBezTo>
                    <a:cubicBezTo>
                      <a:pt x="4371" y="2684"/>
                      <a:pt x="4374" y="2678"/>
                      <a:pt x="4375" y="2674"/>
                    </a:cubicBezTo>
                    <a:cubicBezTo>
                      <a:pt x="4376" y="2669"/>
                      <a:pt x="4377" y="2664"/>
                      <a:pt x="4377" y="2659"/>
                    </a:cubicBezTo>
                    <a:cubicBezTo>
                      <a:pt x="4377" y="2657"/>
                      <a:pt x="4377" y="2656"/>
                      <a:pt x="4377" y="2655"/>
                    </a:cubicBezTo>
                    <a:cubicBezTo>
                      <a:pt x="4378" y="2657"/>
                      <a:pt x="4379" y="2659"/>
                      <a:pt x="4380" y="2661"/>
                    </a:cubicBezTo>
                    <a:cubicBezTo>
                      <a:pt x="4403" y="2699"/>
                      <a:pt x="4441" y="2745"/>
                      <a:pt x="4495" y="2794"/>
                    </a:cubicBezTo>
                    <a:cubicBezTo>
                      <a:pt x="4551" y="2846"/>
                      <a:pt x="4619" y="2860"/>
                      <a:pt x="4672" y="2857"/>
                    </a:cubicBezTo>
                    <a:cubicBezTo>
                      <a:pt x="4698" y="2855"/>
                      <a:pt x="4721" y="2849"/>
                      <a:pt x="4737" y="2840"/>
                    </a:cubicBezTo>
                    <a:cubicBezTo>
                      <a:pt x="4745" y="2836"/>
                      <a:pt x="4752" y="2831"/>
                      <a:pt x="4757" y="2825"/>
                    </a:cubicBezTo>
                    <a:cubicBezTo>
                      <a:pt x="4762" y="2819"/>
                      <a:pt x="4765" y="2811"/>
                      <a:pt x="4763" y="2802"/>
                    </a:cubicBezTo>
                    <a:lnTo>
                      <a:pt x="4762" y="2798"/>
                    </a:lnTo>
                    <a:lnTo>
                      <a:pt x="4758" y="2795"/>
                    </a:lnTo>
                    <a:cubicBezTo>
                      <a:pt x="4758" y="2795"/>
                      <a:pt x="4627" y="2724"/>
                      <a:pt x="4564" y="2687"/>
                    </a:cubicBezTo>
                    <a:cubicBezTo>
                      <a:pt x="4534" y="2670"/>
                      <a:pt x="4496" y="2633"/>
                      <a:pt x="4462" y="2603"/>
                    </a:cubicBezTo>
                    <a:cubicBezTo>
                      <a:pt x="4462" y="2603"/>
                      <a:pt x="4462" y="2603"/>
                      <a:pt x="4461" y="2603"/>
                    </a:cubicBezTo>
                    <a:cubicBezTo>
                      <a:pt x="4464" y="2603"/>
                      <a:pt x="4467" y="2603"/>
                      <a:pt x="4470" y="2601"/>
                    </a:cubicBezTo>
                    <a:cubicBezTo>
                      <a:pt x="4474" y="2599"/>
                      <a:pt x="4476" y="2594"/>
                      <a:pt x="4477" y="2591"/>
                    </a:cubicBezTo>
                    <a:cubicBezTo>
                      <a:pt x="4477" y="2588"/>
                      <a:pt x="4477" y="2586"/>
                      <a:pt x="4477" y="2584"/>
                    </a:cubicBezTo>
                    <a:cubicBezTo>
                      <a:pt x="4476" y="2580"/>
                      <a:pt x="4474" y="2575"/>
                      <a:pt x="4472" y="2570"/>
                    </a:cubicBezTo>
                    <a:cubicBezTo>
                      <a:pt x="4467" y="2560"/>
                      <a:pt x="4460" y="2547"/>
                      <a:pt x="4451" y="2532"/>
                    </a:cubicBezTo>
                    <a:cubicBezTo>
                      <a:pt x="4432" y="2501"/>
                      <a:pt x="4406" y="2460"/>
                      <a:pt x="4377" y="2417"/>
                    </a:cubicBezTo>
                    <a:cubicBezTo>
                      <a:pt x="4320" y="2332"/>
                      <a:pt x="4256" y="2239"/>
                      <a:pt x="4238" y="2208"/>
                    </a:cubicBezTo>
                    <a:cubicBezTo>
                      <a:pt x="4219" y="2176"/>
                      <a:pt x="4173" y="2087"/>
                      <a:pt x="4129" y="2007"/>
                    </a:cubicBezTo>
                    <a:cubicBezTo>
                      <a:pt x="4113" y="1978"/>
                      <a:pt x="4097" y="1950"/>
                      <a:pt x="4083" y="1926"/>
                    </a:cubicBezTo>
                    <a:cubicBezTo>
                      <a:pt x="4084" y="1926"/>
                      <a:pt x="4085" y="1927"/>
                      <a:pt x="4086" y="1928"/>
                    </a:cubicBezTo>
                    <a:cubicBezTo>
                      <a:pt x="4091" y="1930"/>
                      <a:pt x="4097" y="1931"/>
                      <a:pt x="4103" y="1929"/>
                    </a:cubicBezTo>
                    <a:cubicBezTo>
                      <a:pt x="4107" y="1928"/>
                      <a:pt x="4111" y="1924"/>
                      <a:pt x="4112" y="1921"/>
                    </a:cubicBezTo>
                    <a:cubicBezTo>
                      <a:pt x="4113" y="1918"/>
                      <a:pt x="4113" y="1916"/>
                      <a:pt x="4114" y="1913"/>
                    </a:cubicBezTo>
                    <a:cubicBezTo>
                      <a:pt x="4114" y="1908"/>
                      <a:pt x="4113" y="1903"/>
                      <a:pt x="4112" y="1897"/>
                    </a:cubicBezTo>
                    <a:cubicBezTo>
                      <a:pt x="4109" y="1884"/>
                      <a:pt x="4105" y="1867"/>
                      <a:pt x="4098" y="1846"/>
                    </a:cubicBezTo>
                    <a:cubicBezTo>
                      <a:pt x="4085" y="1806"/>
                      <a:pt x="4066" y="1752"/>
                      <a:pt x="4044" y="1695"/>
                    </a:cubicBezTo>
                    <a:cubicBezTo>
                      <a:pt x="4011" y="1609"/>
                      <a:pt x="3975" y="1522"/>
                      <a:pt x="3951" y="1467"/>
                    </a:cubicBezTo>
                    <a:cubicBezTo>
                      <a:pt x="4017" y="1400"/>
                      <a:pt x="4095" y="1332"/>
                      <a:pt x="4196" y="1266"/>
                    </a:cubicBezTo>
                    <a:cubicBezTo>
                      <a:pt x="4200" y="1263"/>
                      <a:pt x="4202" y="1259"/>
                      <a:pt x="4201" y="1255"/>
                    </a:cubicBezTo>
                    <a:cubicBezTo>
                      <a:pt x="4140" y="824"/>
                      <a:pt x="3971" y="534"/>
                      <a:pt x="3752" y="360"/>
                    </a:cubicBezTo>
                    <a:cubicBezTo>
                      <a:pt x="3560" y="209"/>
                      <a:pt x="3330" y="146"/>
                      <a:pt x="3102" y="156"/>
                    </a:cubicBezTo>
                    <a:cubicBezTo>
                      <a:pt x="3069" y="157"/>
                      <a:pt x="3036" y="160"/>
                      <a:pt x="3004" y="164"/>
                    </a:cubicBezTo>
                    <a:cubicBezTo>
                      <a:pt x="2876" y="181"/>
                      <a:pt x="2750" y="219"/>
                      <a:pt x="2633" y="276"/>
                    </a:cubicBezTo>
                    <a:lnTo>
                      <a:pt x="2633" y="273"/>
                    </a:lnTo>
                    <a:cubicBezTo>
                      <a:pt x="2634" y="252"/>
                      <a:pt x="2631" y="233"/>
                      <a:pt x="2623" y="218"/>
                    </a:cubicBezTo>
                    <a:cubicBezTo>
                      <a:pt x="2616" y="206"/>
                      <a:pt x="2606" y="195"/>
                      <a:pt x="2593" y="189"/>
                    </a:cubicBezTo>
                    <a:cubicBezTo>
                      <a:pt x="2599" y="178"/>
                      <a:pt x="2604" y="167"/>
                      <a:pt x="2608" y="156"/>
                    </a:cubicBezTo>
                    <a:cubicBezTo>
                      <a:pt x="2615" y="132"/>
                      <a:pt x="2616" y="107"/>
                      <a:pt x="2602" y="83"/>
                    </a:cubicBezTo>
                    <a:cubicBezTo>
                      <a:pt x="2589" y="58"/>
                      <a:pt x="2562" y="37"/>
                      <a:pt x="2518" y="17"/>
                    </a:cubicBezTo>
                    <a:cubicBezTo>
                      <a:pt x="2496" y="7"/>
                      <a:pt x="2476" y="2"/>
                      <a:pt x="2459" y="1"/>
                    </a:cubicBezTo>
                    <a:cubicBezTo>
                      <a:pt x="2457" y="1"/>
                      <a:pt x="2455" y="1"/>
                      <a:pt x="2453" y="1"/>
                    </a:cubicBezTo>
                    <a:lnTo>
                      <a:pt x="2453" y="0"/>
                    </a:lnTo>
                    <a:close/>
                    <a:moveTo>
                      <a:pt x="3111" y="177"/>
                    </a:moveTo>
                    <a:cubicBezTo>
                      <a:pt x="3112" y="181"/>
                      <a:pt x="3112" y="185"/>
                      <a:pt x="3111" y="189"/>
                    </a:cubicBezTo>
                    <a:cubicBezTo>
                      <a:pt x="3030" y="208"/>
                      <a:pt x="2976" y="209"/>
                      <a:pt x="2920" y="211"/>
                    </a:cubicBezTo>
                    <a:cubicBezTo>
                      <a:pt x="2930" y="205"/>
                      <a:pt x="2942" y="200"/>
                      <a:pt x="2953" y="194"/>
                    </a:cubicBezTo>
                    <a:cubicBezTo>
                      <a:pt x="2971" y="191"/>
                      <a:pt x="2989" y="188"/>
                      <a:pt x="3007" y="186"/>
                    </a:cubicBezTo>
                    <a:cubicBezTo>
                      <a:pt x="3039" y="182"/>
                      <a:pt x="3070" y="179"/>
                      <a:pt x="3102" y="178"/>
                    </a:cubicBezTo>
                    <a:cubicBezTo>
                      <a:pt x="3105" y="178"/>
                      <a:pt x="3108" y="178"/>
                      <a:pt x="3111" y="177"/>
                    </a:cubicBezTo>
                    <a:close/>
                    <a:moveTo>
                      <a:pt x="2756" y="248"/>
                    </a:moveTo>
                    <a:cubicBezTo>
                      <a:pt x="2749" y="268"/>
                      <a:pt x="2746" y="289"/>
                      <a:pt x="2760" y="310"/>
                    </a:cubicBezTo>
                    <a:cubicBezTo>
                      <a:pt x="2695" y="306"/>
                      <a:pt x="2666" y="300"/>
                      <a:pt x="2650" y="293"/>
                    </a:cubicBezTo>
                    <a:cubicBezTo>
                      <a:pt x="2684" y="276"/>
                      <a:pt x="2720" y="261"/>
                      <a:pt x="2756" y="248"/>
                    </a:cubicBezTo>
                    <a:close/>
                    <a:moveTo>
                      <a:pt x="3373" y="298"/>
                    </a:moveTo>
                    <a:cubicBezTo>
                      <a:pt x="3472" y="299"/>
                      <a:pt x="3567" y="312"/>
                      <a:pt x="3655" y="351"/>
                    </a:cubicBezTo>
                    <a:cubicBezTo>
                      <a:pt x="3771" y="487"/>
                      <a:pt x="3604" y="563"/>
                      <a:pt x="3534" y="660"/>
                    </a:cubicBezTo>
                    <a:lnTo>
                      <a:pt x="3444" y="739"/>
                    </a:lnTo>
                    <a:cubicBezTo>
                      <a:pt x="3413" y="716"/>
                      <a:pt x="3383" y="705"/>
                      <a:pt x="3355" y="704"/>
                    </a:cubicBezTo>
                    <a:cubicBezTo>
                      <a:pt x="3351" y="704"/>
                      <a:pt x="3347" y="704"/>
                      <a:pt x="3343" y="705"/>
                    </a:cubicBezTo>
                    <a:cubicBezTo>
                      <a:pt x="3332" y="705"/>
                      <a:pt x="3321" y="708"/>
                      <a:pt x="3311" y="712"/>
                    </a:cubicBezTo>
                    <a:cubicBezTo>
                      <a:pt x="3272" y="727"/>
                      <a:pt x="3240" y="759"/>
                      <a:pt x="3211" y="800"/>
                    </a:cubicBezTo>
                    <a:cubicBezTo>
                      <a:pt x="3196" y="790"/>
                      <a:pt x="3181" y="784"/>
                      <a:pt x="3167" y="783"/>
                    </a:cubicBezTo>
                    <a:cubicBezTo>
                      <a:pt x="3160" y="783"/>
                      <a:pt x="3152" y="784"/>
                      <a:pt x="3145" y="786"/>
                    </a:cubicBezTo>
                    <a:cubicBezTo>
                      <a:pt x="3116" y="794"/>
                      <a:pt x="3093" y="819"/>
                      <a:pt x="3071" y="851"/>
                    </a:cubicBezTo>
                    <a:cubicBezTo>
                      <a:pt x="3055" y="876"/>
                      <a:pt x="3039" y="905"/>
                      <a:pt x="3024" y="936"/>
                    </a:cubicBezTo>
                    <a:lnTo>
                      <a:pt x="3073" y="711"/>
                    </a:lnTo>
                    <a:cubicBezTo>
                      <a:pt x="2984" y="613"/>
                      <a:pt x="2849" y="516"/>
                      <a:pt x="2878" y="418"/>
                    </a:cubicBezTo>
                    <a:cubicBezTo>
                      <a:pt x="3018" y="505"/>
                      <a:pt x="3149" y="639"/>
                      <a:pt x="3321" y="558"/>
                    </a:cubicBezTo>
                    <a:cubicBezTo>
                      <a:pt x="3570" y="349"/>
                      <a:pt x="3171" y="393"/>
                      <a:pt x="3073" y="319"/>
                    </a:cubicBezTo>
                    <a:cubicBezTo>
                      <a:pt x="3173" y="310"/>
                      <a:pt x="3275" y="298"/>
                      <a:pt x="3373" y="298"/>
                    </a:cubicBezTo>
                    <a:close/>
                    <a:moveTo>
                      <a:pt x="2517" y="367"/>
                    </a:moveTo>
                    <a:lnTo>
                      <a:pt x="2538" y="402"/>
                    </a:lnTo>
                    <a:lnTo>
                      <a:pt x="2509" y="428"/>
                    </a:lnTo>
                    <a:cubicBezTo>
                      <a:pt x="2495" y="443"/>
                      <a:pt x="2470" y="433"/>
                      <a:pt x="2444" y="419"/>
                    </a:cubicBezTo>
                    <a:cubicBezTo>
                      <a:pt x="2468" y="401"/>
                      <a:pt x="2492" y="384"/>
                      <a:pt x="2517" y="367"/>
                    </a:cubicBezTo>
                    <a:close/>
                    <a:moveTo>
                      <a:pt x="1858" y="398"/>
                    </a:moveTo>
                    <a:cubicBezTo>
                      <a:pt x="1860" y="421"/>
                      <a:pt x="1863" y="440"/>
                      <a:pt x="1866" y="464"/>
                    </a:cubicBezTo>
                    <a:cubicBezTo>
                      <a:pt x="1880" y="588"/>
                      <a:pt x="1892" y="684"/>
                      <a:pt x="1895" y="710"/>
                    </a:cubicBezTo>
                    <a:cubicBezTo>
                      <a:pt x="1900" y="712"/>
                      <a:pt x="1905" y="714"/>
                      <a:pt x="1910" y="717"/>
                    </a:cubicBezTo>
                    <a:cubicBezTo>
                      <a:pt x="1913" y="720"/>
                      <a:pt x="1915" y="722"/>
                      <a:pt x="1917" y="725"/>
                    </a:cubicBezTo>
                    <a:cubicBezTo>
                      <a:pt x="1917" y="725"/>
                      <a:pt x="1918" y="726"/>
                      <a:pt x="1919" y="726"/>
                    </a:cubicBezTo>
                    <a:lnTo>
                      <a:pt x="1919" y="726"/>
                    </a:lnTo>
                    <a:lnTo>
                      <a:pt x="1997" y="798"/>
                    </a:lnTo>
                    <a:cubicBezTo>
                      <a:pt x="1998" y="799"/>
                      <a:pt x="1998" y="800"/>
                      <a:pt x="1999" y="800"/>
                    </a:cubicBezTo>
                    <a:lnTo>
                      <a:pt x="1999" y="800"/>
                    </a:lnTo>
                    <a:lnTo>
                      <a:pt x="2075" y="892"/>
                    </a:lnTo>
                    <a:lnTo>
                      <a:pt x="2075" y="892"/>
                    </a:lnTo>
                    <a:cubicBezTo>
                      <a:pt x="2076" y="893"/>
                      <a:pt x="2077" y="894"/>
                      <a:pt x="2078" y="895"/>
                    </a:cubicBezTo>
                    <a:cubicBezTo>
                      <a:pt x="2105" y="944"/>
                      <a:pt x="2125" y="993"/>
                      <a:pt x="2141" y="1042"/>
                    </a:cubicBezTo>
                    <a:cubicBezTo>
                      <a:pt x="2124" y="1024"/>
                      <a:pt x="2109" y="1004"/>
                      <a:pt x="2096" y="984"/>
                    </a:cubicBezTo>
                    <a:cubicBezTo>
                      <a:pt x="2094" y="980"/>
                      <a:pt x="2093" y="976"/>
                      <a:pt x="2091" y="972"/>
                    </a:cubicBezTo>
                    <a:cubicBezTo>
                      <a:pt x="2093" y="976"/>
                      <a:pt x="2094" y="980"/>
                      <a:pt x="2096" y="984"/>
                    </a:cubicBezTo>
                    <a:cubicBezTo>
                      <a:pt x="2082" y="963"/>
                      <a:pt x="2069" y="940"/>
                      <a:pt x="2057" y="918"/>
                    </a:cubicBezTo>
                    <a:cubicBezTo>
                      <a:pt x="2048" y="903"/>
                      <a:pt x="2040" y="888"/>
                      <a:pt x="2031" y="873"/>
                    </a:cubicBezTo>
                    <a:lnTo>
                      <a:pt x="2031" y="873"/>
                    </a:lnTo>
                    <a:cubicBezTo>
                      <a:pt x="2003" y="827"/>
                      <a:pt x="1969" y="782"/>
                      <a:pt x="1914" y="743"/>
                    </a:cubicBezTo>
                    <a:cubicBezTo>
                      <a:pt x="1913" y="737"/>
                      <a:pt x="1909" y="731"/>
                      <a:pt x="1903" y="726"/>
                    </a:cubicBezTo>
                    <a:cubicBezTo>
                      <a:pt x="1898" y="722"/>
                      <a:pt x="1892" y="720"/>
                      <a:pt x="1886" y="720"/>
                    </a:cubicBezTo>
                    <a:cubicBezTo>
                      <a:pt x="1880" y="719"/>
                      <a:pt x="1874" y="720"/>
                      <a:pt x="1869" y="721"/>
                    </a:cubicBezTo>
                    <a:cubicBezTo>
                      <a:pt x="1859" y="724"/>
                      <a:pt x="1849" y="728"/>
                      <a:pt x="1844" y="729"/>
                    </a:cubicBezTo>
                    <a:cubicBezTo>
                      <a:pt x="1831" y="732"/>
                      <a:pt x="1824" y="744"/>
                      <a:pt x="1822" y="756"/>
                    </a:cubicBezTo>
                    <a:cubicBezTo>
                      <a:pt x="1821" y="760"/>
                      <a:pt x="1821" y="764"/>
                      <a:pt x="1822" y="768"/>
                    </a:cubicBezTo>
                    <a:cubicBezTo>
                      <a:pt x="1809" y="769"/>
                      <a:pt x="1797" y="770"/>
                      <a:pt x="1787" y="773"/>
                    </a:cubicBezTo>
                    <a:cubicBezTo>
                      <a:pt x="1777" y="775"/>
                      <a:pt x="1771" y="782"/>
                      <a:pt x="1764" y="790"/>
                    </a:cubicBezTo>
                    <a:cubicBezTo>
                      <a:pt x="1756" y="799"/>
                      <a:pt x="1749" y="810"/>
                      <a:pt x="1741" y="823"/>
                    </a:cubicBezTo>
                    <a:cubicBezTo>
                      <a:pt x="1725" y="848"/>
                      <a:pt x="1708" y="881"/>
                      <a:pt x="1692" y="915"/>
                    </a:cubicBezTo>
                    <a:cubicBezTo>
                      <a:pt x="1677" y="949"/>
                      <a:pt x="1663" y="984"/>
                      <a:pt x="1655" y="1012"/>
                    </a:cubicBezTo>
                    <a:cubicBezTo>
                      <a:pt x="1650" y="1026"/>
                      <a:pt x="1647" y="1039"/>
                      <a:pt x="1645" y="1050"/>
                    </a:cubicBezTo>
                    <a:cubicBezTo>
                      <a:pt x="1644" y="1058"/>
                      <a:pt x="1643" y="1064"/>
                      <a:pt x="1644" y="1070"/>
                    </a:cubicBezTo>
                    <a:cubicBezTo>
                      <a:pt x="1639" y="1067"/>
                      <a:pt x="1634" y="1064"/>
                      <a:pt x="1627" y="1060"/>
                    </a:cubicBezTo>
                    <a:cubicBezTo>
                      <a:pt x="1609" y="1051"/>
                      <a:pt x="1597" y="1048"/>
                      <a:pt x="1588" y="1046"/>
                    </a:cubicBezTo>
                    <a:cubicBezTo>
                      <a:pt x="1584" y="1046"/>
                      <a:pt x="1581" y="1045"/>
                      <a:pt x="1578" y="1046"/>
                    </a:cubicBezTo>
                    <a:lnTo>
                      <a:pt x="1578" y="1046"/>
                    </a:lnTo>
                    <a:cubicBezTo>
                      <a:pt x="1576" y="1046"/>
                      <a:pt x="1573" y="1046"/>
                      <a:pt x="1573" y="1046"/>
                    </a:cubicBezTo>
                    <a:lnTo>
                      <a:pt x="1561" y="1050"/>
                    </a:lnTo>
                    <a:lnTo>
                      <a:pt x="1567" y="1062"/>
                    </a:lnTo>
                    <a:cubicBezTo>
                      <a:pt x="1567" y="1062"/>
                      <a:pt x="1573" y="1074"/>
                      <a:pt x="1578" y="1087"/>
                    </a:cubicBezTo>
                    <a:cubicBezTo>
                      <a:pt x="1581" y="1094"/>
                      <a:pt x="1583" y="1101"/>
                      <a:pt x="1584" y="1105"/>
                    </a:cubicBezTo>
                    <a:cubicBezTo>
                      <a:pt x="1584" y="1106"/>
                      <a:pt x="1584" y="1106"/>
                      <a:pt x="1584" y="1107"/>
                    </a:cubicBezTo>
                    <a:cubicBezTo>
                      <a:pt x="1549" y="1118"/>
                      <a:pt x="1513" y="1132"/>
                      <a:pt x="1483" y="1150"/>
                    </a:cubicBezTo>
                    <a:cubicBezTo>
                      <a:pt x="1486" y="1141"/>
                      <a:pt x="1489" y="1134"/>
                      <a:pt x="1490" y="1129"/>
                    </a:cubicBezTo>
                    <a:cubicBezTo>
                      <a:pt x="1493" y="1119"/>
                      <a:pt x="1493" y="1108"/>
                      <a:pt x="1492" y="1098"/>
                    </a:cubicBezTo>
                    <a:cubicBezTo>
                      <a:pt x="1490" y="1091"/>
                      <a:pt x="1488" y="1084"/>
                      <a:pt x="1485" y="1078"/>
                    </a:cubicBezTo>
                    <a:cubicBezTo>
                      <a:pt x="1497" y="1075"/>
                      <a:pt x="1508" y="1067"/>
                      <a:pt x="1519" y="1058"/>
                    </a:cubicBezTo>
                    <a:cubicBezTo>
                      <a:pt x="1543" y="1037"/>
                      <a:pt x="1565" y="1004"/>
                      <a:pt x="1585" y="966"/>
                    </a:cubicBezTo>
                    <a:cubicBezTo>
                      <a:pt x="1589" y="972"/>
                      <a:pt x="1593" y="979"/>
                      <a:pt x="1596" y="984"/>
                    </a:cubicBezTo>
                    <a:cubicBezTo>
                      <a:pt x="1603" y="996"/>
                      <a:pt x="1624" y="1034"/>
                      <a:pt x="1629" y="1041"/>
                    </a:cubicBezTo>
                    <a:cubicBezTo>
                      <a:pt x="1631" y="1044"/>
                      <a:pt x="1633" y="1046"/>
                      <a:pt x="1634" y="1048"/>
                    </a:cubicBezTo>
                    <a:cubicBezTo>
                      <a:pt x="1636" y="1036"/>
                      <a:pt x="1640" y="1023"/>
                      <a:pt x="1644" y="1009"/>
                    </a:cubicBezTo>
                    <a:cubicBezTo>
                      <a:pt x="1653" y="980"/>
                      <a:pt x="1667" y="945"/>
                      <a:pt x="1682" y="911"/>
                    </a:cubicBezTo>
                    <a:cubicBezTo>
                      <a:pt x="1698" y="876"/>
                      <a:pt x="1715" y="843"/>
                      <a:pt x="1731" y="817"/>
                    </a:cubicBezTo>
                    <a:cubicBezTo>
                      <a:pt x="1734" y="813"/>
                      <a:pt x="1737" y="809"/>
                      <a:pt x="1739" y="805"/>
                    </a:cubicBezTo>
                    <a:cubicBezTo>
                      <a:pt x="1737" y="801"/>
                      <a:pt x="1734" y="796"/>
                      <a:pt x="1731" y="791"/>
                    </a:cubicBezTo>
                    <a:cubicBezTo>
                      <a:pt x="1721" y="774"/>
                      <a:pt x="1707" y="753"/>
                      <a:pt x="1693" y="732"/>
                    </a:cubicBezTo>
                    <a:cubicBezTo>
                      <a:pt x="1698" y="723"/>
                      <a:pt x="1702" y="715"/>
                      <a:pt x="1705" y="709"/>
                    </a:cubicBezTo>
                    <a:cubicBezTo>
                      <a:pt x="1733" y="662"/>
                      <a:pt x="1774" y="583"/>
                      <a:pt x="1807" y="516"/>
                    </a:cubicBezTo>
                    <a:cubicBezTo>
                      <a:pt x="1823" y="482"/>
                      <a:pt x="1838" y="451"/>
                      <a:pt x="1847" y="428"/>
                    </a:cubicBezTo>
                    <a:cubicBezTo>
                      <a:pt x="1852" y="416"/>
                      <a:pt x="1855" y="407"/>
                      <a:pt x="1857" y="399"/>
                    </a:cubicBezTo>
                    <a:cubicBezTo>
                      <a:pt x="1857" y="399"/>
                      <a:pt x="1858" y="398"/>
                      <a:pt x="1858" y="398"/>
                    </a:cubicBezTo>
                    <a:close/>
                    <a:moveTo>
                      <a:pt x="2397" y="457"/>
                    </a:moveTo>
                    <a:cubicBezTo>
                      <a:pt x="2431" y="474"/>
                      <a:pt x="2465" y="511"/>
                      <a:pt x="2420" y="539"/>
                    </a:cubicBezTo>
                    <a:cubicBezTo>
                      <a:pt x="2392" y="556"/>
                      <a:pt x="2290" y="605"/>
                      <a:pt x="2233" y="630"/>
                    </a:cubicBezTo>
                    <a:cubicBezTo>
                      <a:pt x="2281" y="567"/>
                      <a:pt x="2336" y="509"/>
                      <a:pt x="2397" y="457"/>
                    </a:cubicBezTo>
                    <a:close/>
                    <a:moveTo>
                      <a:pt x="2703" y="552"/>
                    </a:moveTo>
                    <a:cubicBezTo>
                      <a:pt x="2795" y="566"/>
                      <a:pt x="2882" y="695"/>
                      <a:pt x="2764" y="832"/>
                    </a:cubicBezTo>
                    <a:cubicBezTo>
                      <a:pt x="2867" y="989"/>
                      <a:pt x="2755" y="1154"/>
                      <a:pt x="2636" y="1377"/>
                    </a:cubicBezTo>
                    <a:lnTo>
                      <a:pt x="2634" y="1367"/>
                    </a:lnTo>
                    <a:cubicBezTo>
                      <a:pt x="2633" y="1360"/>
                      <a:pt x="2631" y="1353"/>
                      <a:pt x="2630" y="1346"/>
                    </a:cubicBezTo>
                    <a:cubicBezTo>
                      <a:pt x="2626" y="1328"/>
                      <a:pt x="2623" y="1311"/>
                      <a:pt x="2619" y="1295"/>
                    </a:cubicBezTo>
                    <a:cubicBezTo>
                      <a:pt x="2624" y="1301"/>
                      <a:pt x="2632" y="1303"/>
                      <a:pt x="2638" y="1302"/>
                    </a:cubicBezTo>
                    <a:cubicBezTo>
                      <a:pt x="2645" y="1302"/>
                      <a:pt x="2651" y="1299"/>
                      <a:pt x="2656" y="1295"/>
                    </a:cubicBezTo>
                    <a:cubicBezTo>
                      <a:pt x="2667" y="1288"/>
                      <a:pt x="2677" y="1276"/>
                      <a:pt x="2682" y="1263"/>
                    </a:cubicBezTo>
                    <a:cubicBezTo>
                      <a:pt x="2686" y="1252"/>
                      <a:pt x="2683" y="1241"/>
                      <a:pt x="2680" y="1227"/>
                    </a:cubicBezTo>
                    <a:cubicBezTo>
                      <a:pt x="2678" y="1214"/>
                      <a:pt x="2673" y="1198"/>
                      <a:pt x="2669" y="1181"/>
                    </a:cubicBezTo>
                    <a:cubicBezTo>
                      <a:pt x="2662" y="1154"/>
                      <a:pt x="2655" y="1125"/>
                      <a:pt x="2655" y="1108"/>
                    </a:cubicBezTo>
                    <a:cubicBezTo>
                      <a:pt x="2657" y="1101"/>
                      <a:pt x="2660" y="1093"/>
                      <a:pt x="2662" y="1087"/>
                    </a:cubicBezTo>
                    <a:cubicBezTo>
                      <a:pt x="2670" y="1063"/>
                      <a:pt x="2677" y="1043"/>
                      <a:pt x="2683" y="1029"/>
                    </a:cubicBezTo>
                    <a:cubicBezTo>
                      <a:pt x="2685" y="1021"/>
                      <a:pt x="2688" y="1016"/>
                      <a:pt x="2689" y="1011"/>
                    </a:cubicBezTo>
                    <a:cubicBezTo>
                      <a:pt x="2691" y="1007"/>
                      <a:pt x="2693" y="1004"/>
                      <a:pt x="2692" y="1005"/>
                    </a:cubicBezTo>
                    <a:cubicBezTo>
                      <a:pt x="2695" y="1000"/>
                      <a:pt x="2695" y="995"/>
                      <a:pt x="2695" y="990"/>
                    </a:cubicBezTo>
                    <a:cubicBezTo>
                      <a:pt x="2696" y="984"/>
                      <a:pt x="2695" y="978"/>
                      <a:pt x="2694" y="971"/>
                    </a:cubicBezTo>
                    <a:cubicBezTo>
                      <a:pt x="2691" y="957"/>
                      <a:pt x="2686" y="941"/>
                      <a:pt x="2678" y="925"/>
                    </a:cubicBezTo>
                    <a:cubicBezTo>
                      <a:pt x="2662" y="893"/>
                      <a:pt x="2632" y="861"/>
                      <a:pt x="2585" y="858"/>
                    </a:cubicBezTo>
                    <a:cubicBezTo>
                      <a:pt x="2580" y="857"/>
                      <a:pt x="2576" y="858"/>
                      <a:pt x="2572" y="859"/>
                    </a:cubicBezTo>
                    <a:lnTo>
                      <a:pt x="2531" y="797"/>
                    </a:lnTo>
                    <a:cubicBezTo>
                      <a:pt x="2459" y="661"/>
                      <a:pt x="2547" y="608"/>
                      <a:pt x="2601" y="561"/>
                    </a:cubicBezTo>
                    <a:cubicBezTo>
                      <a:pt x="2599" y="634"/>
                      <a:pt x="2584" y="706"/>
                      <a:pt x="2681" y="778"/>
                    </a:cubicBezTo>
                    <a:cubicBezTo>
                      <a:pt x="2791" y="733"/>
                      <a:pt x="2699" y="633"/>
                      <a:pt x="2703" y="552"/>
                    </a:cubicBezTo>
                    <a:close/>
                    <a:moveTo>
                      <a:pt x="3901" y="555"/>
                    </a:moveTo>
                    <a:cubicBezTo>
                      <a:pt x="3907" y="558"/>
                      <a:pt x="3912" y="561"/>
                      <a:pt x="3918" y="564"/>
                    </a:cubicBezTo>
                    <a:cubicBezTo>
                      <a:pt x="3974" y="639"/>
                      <a:pt x="4024" y="726"/>
                      <a:pt x="4065" y="826"/>
                    </a:cubicBezTo>
                    <a:cubicBezTo>
                      <a:pt x="3917" y="861"/>
                      <a:pt x="3768" y="896"/>
                      <a:pt x="3719" y="807"/>
                    </a:cubicBezTo>
                    <a:cubicBezTo>
                      <a:pt x="3780" y="724"/>
                      <a:pt x="3894" y="746"/>
                      <a:pt x="3901" y="555"/>
                    </a:cubicBezTo>
                    <a:close/>
                    <a:moveTo>
                      <a:pt x="2404" y="884"/>
                    </a:moveTo>
                    <a:cubicBezTo>
                      <a:pt x="2425" y="884"/>
                      <a:pt x="2436" y="903"/>
                      <a:pt x="2452" y="913"/>
                    </a:cubicBezTo>
                    <a:cubicBezTo>
                      <a:pt x="2448" y="916"/>
                      <a:pt x="2444" y="918"/>
                      <a:pt x="2441" y="921"/>
                    </a:cubicBezTo>
                    <a:cubicBezTo>
                      <a:pt x="2434" y="927"/>
                      <a:pt x="2428" y="932"/>
                      <a:pt x="2424" y="939"/>
                    </a:cubicBezTo>
                    <a:cubicBezTo>
                      <a:pt x="2420" y="945"/>
                      <a:pt x="2417" y="953"/>
                      <a:pt x="2418" y="961"/>
                    </a:cubicBezTo>
                    <a:cubicBezTo>
                      <a:pt x="2419" y="963"/>
                      <a:pt x="2419" y="971"/>
                      <a:pt x="2418" y="982"/>
                    </a:cubicBezTo>
                    <a:cubicBezTo>
                      <a:pt x="2417" y="991"/>
                      <a:pt x="2416" y="1003"/>
                      <a:pt x="2415" y="1015"/>
                    </a:cubicBezTo>
                    <a:cubicBezTo>
                      <a:pt x="2381" y="980"/>
                      <a:pt x="2359" y="936"/>
                      <a:pt x="2362" y="902"/>
                    </a:cubicBezTo>
                    <a:cubicBezTo>
                      <a:pt x="2380" y="889"/>
                      <a:pt x="2393" y="884"/>
                      <a:pt x="2404" y="884"/>
                    </a:cubicBezTo>
                    <a:close/>
                    <a:moveTo>
                      <a:pt x="2058" y="905"/>
                    </a:moveTo>
                    <a:cubicBezTo>
                      <a:pt x="2058" y="906"/>
                      <a:pt x="2059" y="906"/>
                      <a:pt x="2059" y="907"/>
                    </a:cubicBezTo>
                    <a:cubicBezTo>
                      <a:pt x="2059" y="907"/>
                      <a:pt x="2059" y="906"/>
                      <a:pt x="2059" y="906"/>
                    </a:cubicBezTo>
                    <a:lnTo>
                      <a:pt x="2059" y="906"/>
                    </a:lnTo>
                    <a:lnTo>
                      <a:pt x="2058" y="905"/>
                    </a:lnTo>
                    <a:close/>
                    <a:moveTo>
                      <a:pt x="2059" y="907"/>
                    </a:moveTo>
                    <a:cubicBezTo>
                      <a:pt x="2070" y="927"/>
                      <a:pt x="2080" y="947"/>
                      <a:pt x="2089" y="967"/>
                    </a:cubicBezTo>
                    <a:cubicBezTo>
                      <a:pt x="2080" y="947"/>
                      <a:pt x="2070" y="927"/>
                      <a:pt x="2059" y="907"/>
                    </a:cubicBezTo>
                    <a:close/>
                    <a:moveTo>
                      <a:pt x="2289" y="1030"/>
                    </a:moveTo>
                    <a:cubicBezTo>
                      <a:pt x="2303" y="1106"/>
                      <a:pt x="2342" y="1158"/>
                      <a:pt x="2389" y="1202"/>
                    </a:cubicBezTo>
                    <a:cubicBezTo>
                      <a:pt x="2385" y="1225"/>
                      <a:pt x="2381" y="1247"/>
                      <a:pt x="2378" y="1267"/>
                    </a:cubicBezTo>
                    <a:cubicBezTo>
                      <a:pt x="2371" y="1303"/>
                      <a:pt x="2365" y="1331"/>
                      <a:pt x="2361" y="1341"/>
                    </a:cubicBezTo>
                    <a:cubicBezTo>
                      <a:pt x="2359" y="1348"/>
                      <a:pt x="2356" y="1360"/>
                      <a:pt x="2352" y="1377"/>
                    </a:cubicBezTo>
                    <a:cubicBezTo>
                      <a:pt x="2334" y="1366"/>
                      <a:pt x="2313" y="1358"/>
                      <a:pt x="2288" y="1354"/>
                    </a:cubicBezTo>
                    <a:cubicBezTo>
                      <a:pt x="2241" y="1257"/>
                      <a:pt x="2181" y="1097"/>
                      <a:pt x="2289" y="1030"/>
                    </a:cubicBezTo>
                    <a:close/>
                    <a:moveTo>
                      <a:pt x="2029" y="1122"/>
                    </a:moveTo>
                    <a:cubicBezTo>
                      <a:pt x="2029" y="1124"/>
                      <a:pt x="2029" y="1124"/>
                      <a:pt x="2030" y="1125"/>
                    </a:cubicBezTo>
                    <a:cubicBezTo>
                      <a:pt x="2034" y="1133"/>
                      <a:pt x="2039" y="1144"/>
                      <a:pt x="2044" y="1154"/>
                    </a:cubicBezTo>
                    <a:cubicBezTo>
                      <a:pt x="2044" y="1164"/>
                      <a:pt x="2045" y="1174"/>
                      <a:pt x="2045" y="1183"/>
                    </a:cubicBezTo>
                    <a:cubicBezTo>
                      <a:pt x="2046" y="1178"/>
                      <a:pt x="2049" y="1175"/>
                      <a:pt x="2053" y="1174"/>
                    </a:cubicBezTo>
                    <a:cubicBezTo>
                      <a:pt x="2058" y="1183"/>
                      <a:pt x="2063" y="1192"/>
                      <a:pt x="2068" y="1199"/>
                    </a:cubicBezTo>
                    <a:cubicBezTo>
                      <a:pt x="2070" y="1203"/>
                      <a:pt x="2072" y="1207"/>
                      <a:pt x="2074" y="1210"/>
                    </a:cubicBezTo>
                    <a:cubicBezTo>
                      <a:pt x="2073" y="1210"/>
                      <a:pt x="2071" y="1210"/>
                      <a:pt x="2069" y="1210"/>
                    </a:cubicBezTo>
                    <a:cubicBezTo>
                      <a:pt x="2066" y="1209"/>
                      <a:pt x="2063" y="1208"/>
                      <a:pt x="2060" y="1206"/>
                    </a:cubicBezTo>
                    <a:cubicBezTo>
                      <a:pt x="2059" y="1208"/>
                      <a:pt x="2058" y="1210"/>
                      <a:pt x="2056" y="1212"/>
                    </a:cubicBezTo>
                    <a:cubicBezTo>
                      <a:pt x="2052" y="1215"/>
                      <a:pt x="2047" y="1217"/>
                      <a:pt x="2042" y="1218"/>
                    </a:cubicBezTo>
                    <a:cubicBezTo>
                      <a:pt x="2043" y="1222"/>
                      <a:pt x="2043" y="1226"/>
                      <a:pt x="2041" y="1230"/>
                    </a:cubicBezTo>
                    <a:lnTo>
                      <a:pt x="2041" y="1230"/>
                    </a:lnTo>
                    <a:cubicBezTo>
                      <a:pt x="2041" y="1230"/>
                      <a:pt x="2041" y="1232"/>
                      <a:pt x="2040" y="1234"/>
                    </a:cubicBezTo>
                    <a:cubicBezTo>
                      <a:pt x="2040" y="1233"/>
                      <a:pt x="2040" y="1233"/>
                      <a:pt x="2039" y="1234"/>
                    </a:cubicBezTo>
                    <a:cubicBezTo>
                      <a:pt x="2037" y="1232"/>
                      <a:pt x="2034" y="1229"/>
                      <a:pt x="2031" y="1227"/>
                    </a:cubicBezTo>
                    <a:cubicBezTo>
                      <a:pt x="2031" y="1227"/>
                      <a:pt x="2031" y="1226"/>
                      <a:pt x="2031" y="1226"/>
                    </a:cubicBezTo>
                    <a:cubicBezTo>
                      <a:pt x="2032" y="1222"/>
                      <a:pt x="2032" y="1219"/>
                      <a:pt x="2031" y="1217"/>
                    </a:cubicBezTo>
                    <a:cubicBezTo>
                      <a:pt x="2031" y="1214"/>
                      <a:pt x="2031" y="1209"/>
                      <a:pt x="2031" y="1203"/>
                    </a:cubicBezTo>
                    <a:lnTo>
                      <a:pt x="2031" y="1197"/>
                    </a:lnTo>
                    <a:cubicBezTo>
                      <a:pt x="2031" y="1197"/>
                      <a:pt x="2031" y="1197"/>
                      <a:pt x="2031" y="1197"/>
                    </a:cubicBezTo>
                    <a:cubicBezTo>
                      <a:pt x="2032" y="1197"/>
                      <a:pt x="2033" y="1197"/>
                      <a:pt x="2033" y="1197"/>
                    </a:cubicBezTo>
                    <a:cubicBezTo>
                      <a:pt x="2032" y="1197"/>
                      <a:pt x="2032" y="1197"/>
                      <a:pt x="2031" y="1197"/>
                    </a:cubicBezTo>
                    <a:cubicBezTo>
                      <a:pt x="2031" y="1182"/>
                      <a:pt x="2031" y="1162"/>
                      <a:pt x="2030" y="1138"/>
                    </a:cubicBezTo>
                    <a:cubicBezTo>
                      <a:pt x="2029" y="1133"/>
                      <a:pt x="2029" y="1128"/>
                      <a:pt x="2029" y="1122"/>
                    </a:cubicBezTo>
                    <a:close/>
                    <a:moveTo>
                      <a:pt x="1637" y="1165"/>
                    </a:moveTo>
                    <a:cubicBezTo>
                      <a:pt x="1639" y="1165"/>
                      <a:pt x="1641" y="1165"/>
                      <a:pt x="1643" y="1165"/>
                    </a:cubicBezTo>
                    <a:cubicBezTo>
                      <a:pt x="1654" y="1166"/>
                      <a:pt x="1662" y="1167"/>
                      <a:pt x="1670" y="1169"/>
                    </a:cubicBezTo>
                    <a:cubicBezTo>
                      <a:pt x="1639" y="1175"/>
                      <a:pt x="1609" y="1206"/>
                      <a:pt x="1627" y="1238"/>
                    </a:cubicBezTo>
                    <a:cubicBezTo>
                      <a:pt x="1611" y="1239"/>
                      <a:pt x="1595" y="1238"/>
                      <a:pt x="1580" y="1234"/>
                    </a:cubicBezTo>
                    <a:cubicBezTo>
                      <a:pt x="1580" y="1234"/>
                      <a:pt x="1580" y="1234"/>
                      <a:pt x="1580" y="1234"/>
                    </a:cubicBezTo>
                    <a:cubicBezTo>
                      <a:pt x="1579" y="1232"/>
                      <a:pt x="1579" y="1229"/>
                      <a:pt x="1579" y="1226"/>
                    </a:cubicBezTo>
                    <a:cubicBezTo>
                      <a:pt x="1579" y="1218"/>
                      <a:pt x="1581" y="1208"/>
                      <a:pt x="1585" y="1199"/>
                    </a:cubicBezTo>
                    <a:cubicBezTo>
                      <a:pt x="1594" y="1181"/>
                      <a:pt x="1609" y="1165"/>
                      <a:pt x="1637" y="1165"/>
                    </a:cubicBezTo>
                    <a:close/>
                    <a:moveTo>
                      <a:pt x="1473" y="1180"/>
                    </a:moveTo>
                    <a:cubicBezTo>
                      <a:pt x="1474" y="1181"/>
                      <a:pt x="1474" y="1183"/>
                      <a:pt x="1474" y="1184"/>
                    </a:cubicBezTo>
                    <a:cubicBezTo>
                      <a:pt x="1475" y="1187"/>
                      <a:pt x="1475" y="1189"/>
                      <a:pt x="1475" y="1192"/>
                    </a:cubicBezTo>
                    <a:cubicBezTo>
                      <a:pt x="1451" y="1202"/>
                      <a:pt x="1434" y="1224"/>
                      <a:pt x="1428" y="1247"/>
                    </a:cubicBezTo>
                    <a:cubicBezTo>
                      <a:pt x="1426" y="1247"/>
                      <a:pt x="1420" y="1249"/>
                      <a:pt x="1412" y="1249"/>
                    </a:cubicBezTo>
                    <a:cubicBezTo>
                      <a:pt x="1406" y="1249"/>
                      <a:pt x="1399" y="1247"/>
                      <a:pt x="1394" y="1244"/>
                    </a:cubicBezTo>
                    <a:cubicBezTo>
                      <a:pt x="1399" y="1231"/>
                      <a:pt x="1411" y="1218"/>
                      <a:pt x="1425" y="1207"/>
                    </a:cubicBezTo>
                    <a:cubicBezTo>
                      <a:pt x="1441" y="1195"/>
                      <a:pt x="1459" y="1185"/>
                      <a:pt x="1473" y="1180"/>
                    </a:cubicBezTo>
                    <a:close/>
                    <a:moveTo>
                      <a:pt x="1659" y="1191"/>
                    </a:moveTo>
                    <a:cubicBezTo>
                      <a:pt x="1667" y="1191"/>
                      <a:pt x="1687" y="1215"/>
                      <a:pt x="1669" y="1219"/>
                    </a:cubicBezTo>
                    <a:cubicBezTo>
                      <a:pt x="1652" y="1223"/>
                      <a:pt x="1640" y="1201"/>
                      <a:pt x="1659" y="1191"/>
                    </a:cubicBezTo>
                    <a:close/>
                    <a:moveTo>
                      <a:pt x="2043" y="1193"/>
                    </a:moveTo>
                    <a:cubicBezTo>
                      <a:pt x="2042" y="1194"/>
                      <a:pt x="2042" y="1194"/>
                      <a:pt x="2041" y="1195"/>
                    </a:cubicBezTo>
                    <a:cubicBezTo>
                      <a:pt x="2041" y="1195"/>
                      <a:pt x="2042" y="1195"/>
                      <a:pt x="2042" y="1194"/>
                    </a:cubicBezTo>
                    <a:cubicBezTo>
                      <a:pt x="2043" y="1194"/>
                      <a:pt x="2043" y="1193"/>
                      <a:pt x="2043" y="1193"/>
                    </a:cubicBezTo>
                    <a:close/>
                    <a:moveTo>
                      <a:pt x="1486" y="1206"/>
                    </a:moveTo>
                    <a:cubicBezTo>
                      <a:pt x="1499" y="1206"/>
                      <a:pt x="1502" y="1223"/>
                      <a:pt x="1494" y="1225"/>
                    </a:cubicBezTo>
                    <a:cubicBezTo>
                      <a:pt x="1477" y="1229"/>
                      <a:pt x="1467" y="1210"/>
                      <a:pt x="1484" y="1206"/>
                    </a:cubicBezTo>
                    <a:cubicBezTo>
                      <a:pt x="1485" y="1206"/>
                      <a:pt x="1486" y="1206"/>
                      <a:pt x="1486" y="1206"/>
                    </a:cubicBezTo>
                    <a:close/>
                    <a:moveTo>
                      <a:pt x="1797" y="1271"/>
                    </a:moveTo>
                    <a:cubicBezTo>
                      <a:pt x="1802" y="1271"/>
                      <a:pt x="1811" y="1274"/>
                      <a:pt x="1821" y="1282"/>
                    </a:cubicBezTo>
                    <a:cubicBezTo>
                      <a:pt x="1831" y="1290"/>
                      <a:pt x="1843" y="1303"/>
                      <a:pt x="1852" y="1318"/>
                    </a:cubicBezTo>
                    <a:cubicBezTo>
                      <a:pt x="1844" y="1310"/>
                      <a:pt x="1835" y="1306"/>
                      <a:pt x="1828" y="1308"/>
                    </a:cubicBezTo>
                    <a:cubicBezTo>
                      <a:pt x="1785" y="1326"/>
                      <a:pt x="1794" y="1394"/>
                      <a:pt x="1821" y="1425"/>
                    </a:cubicBezTo>
                    <a:cubicBezTo>
                      <a:pt x="1808" y="1419"/>
                      <a:pt x="1794" y="1402"/>
                      <a:pt x="1785" y="1381"/>
                    </a:cubicBezTo>
                    <a:cubicBezTo>
                      <a:pt x="1775" y="1359"/>
                      <a:pt x="1770" y="1333"/>
                      <a:pt x="1772" y="1311"/>
                    </a:cubicBezTo>
                    <a:cubicBezTo>
                      <a:pt x="1774" y="1290"/>
                      <a:pt x="1781" y="1276"/>
                      <a:pt x="1795" y="1271"/>
                    </a:cubicBezTo>
                    <a:cubicBezTo>
                      <a:pt x="1795" y="1271"/>
                      <a:pt x="1796" y="1271"/>
                      <a:pt x="1797" y="1271"/>
                    </a:cubicBezTo>
                    <a:close/>
                    <a:moveTo>
                      <a:pt x="1610" y="1278"/>
                    </a:moveTo>
                    <a:cubicBezTo>
                      <a:pt x="1614" y="1277"/>
                      <a:pt x="1619" y="1278"/>
                      <a:pt x="1624" y="1279"/>
                    </a:cubicBezTo>
                    <a:cubicBezTo>
                      <a:pt x="1634" y="1282"/>
                      <a:pt x="1646" y="1289"/>
                      <a:pt x="1658" y="1299"/>
                    </a:cubicBezTo>
                    <a:cubicBezTo>
                      <a:pt x="1682" y="1318"/>
                      <a:pt x="1707" y="1350"/>
                      <a:pt x="1726" y="1384"/>
                    </a:cubicBezTo>
                    <a:cubicBezTo>
                      <a:pt x="1745" y="1418"/>
                      <a:pt x="1757" y="1455"/>
                      <a:pt x="1758" y="1483"/>
                    </a:cubicBezTo>
                    <a:cubicBezTo>
                      <a:pt x="1758" y="1487"/>
                      <a:pt x="1758" y="1491"/>
                      <a:pt x="1757" y="1494"/>
                    </a:cubicBezTo>
                    <a:cubicBezTo>
                      <a:pt x="1755" y="1433"/>
                      <a:pt x="1704" y="1347"/>
                      <a:pt x="1659" y="1353"/>
                    </a:cubicBezTo>
                    <a:cubicBezTo>
                      <a:pt x="1596" y="1362"/>
                      <a:pt x="1611" y="1498"/>
                      <a:pt x="1671" y="1540"/>
                    </a:cubicBezTo>
                    <a:cubicBezTo>
                      <a:pt x="1665" y="1539"/>
                      <a:pt x="1658" y="1537"/>
                      <a:pt x="1652" y="1535"/>
                    </a:cubicBezTo>
                    <a:cubicBezTo>
                      <a:pt x="1649" y="1533"/>
                      <a:pt x="1645" y="1531"/>
                      <a:pt x="1641" y="1528"/>
                    </a:cubicBezTo>
                    <a:cubicBezTo>
                      <a:pt x="1619" y="1510"/>
                      <a:pt x="1602" y="1481"/>
                      <a:pt x="1591" y="1448"/>
                    </a:cubicBezTo>
                    <a:cubicBezTo>
                      <a:pt x="1580" y="1416"/>
                      <a:pt x="1575" y="1379"/>
                      <a:pt x="1577" y="1348"/>
                    </a:cubicBezTo>
                    <a:cubicBezTo>
                      <a:pt x="1579" y="1317"/>
                      <a:pt x="1588" y="1293"/>
                      <a:pt x="1600" y="1281"/>
                    </a:cubicBezTo>
                    <a:cubicBezTo>
                      <a:pt x="1603" y="1279"/>
                      <a:pt x="1607" y="1278"/>
                      <a:pt x="1610" y="1278"/>
                    </a:cubicBezTo>
                    <a:close/>
                    <a:moveTo>
                      <a:pt x="1420" y="1305"/>
                    </a:moveTo>
                    <a:cubicBezTo>
                      <a:pt x="1434" y="1305"/>
                      <a:pt x="1442" y="1308"/>
                      <a:pt x="1448" y="1314"/>
                    </a:cubicBezTo>
                    <a:cubicBezTo>
                      <a:pt x="1453" y="1319"/>
                      <a:pt x="1457" y="1327"/>
                      <a:pt x="1459" y="1338"/>
                    </a:cubicBezTo>
                    <a:cubicBezTo>
                      <a:pt x="1463" y="1356"/>
                      <a:pt x="1461" y="1378"/>
                      <a:pt x="1461" y="1397"/>
                    </a:cubicBezTo>
                    <a:cubicBezTo>
                      <a:pt x="1460" y="1392"/>
                      <a:pt x="1459" y="1387"/>
                      <a:pt x="1457" y="1384"/>
                    </a:cubicBezTo>
                    <a:cubicBezTo>
                      <a:pt x="1453" y="1376"/>
                      <a:pt x="1421" y="1369"/>
                      <a:pt x="1410" y="1374"/>
                    </a:cubicBezTo>
                    <a:cubicBezTo>
                      <a:pt x="1386" y="1381"/>
                      <a:pt x="1383" y="1425"/>
                      <a:pt x="1379" y="1454"/>
                    </a:cubicBezTo>
                    <a:cubicBezTo>
                      <a:pt x="1376" y="1477"/>
                      <a:pt x="1375" y="1516"/>
                      <a:pt x="1388" y="1534"/>
                    </a:cubicBezTo>
                    <a:cubicBezTo>
                      <a:pt x="1382" y="1536"/>
                      <a:pt x="1376" y="1536"/>
                      <a:pt x="1372" y="1535"/>
                    </a:cubicBezTo>
                    <a:cubicBezTo>
                      <a:pt x="1366" y="1534"/>
                      <a:pt x="1363" y="1532"/>
                      <a:pt x="1360" y="1528"/>
                    </a:cubicBezTo>
                    <a:cubicBezTo>
                      <a:pt x="1357" y="1524"/>
                      <a:pt x="1355" y="1518"/>
                      <a:pt x="1355" y="1508"/>
                    </a:cubicBezTo>
                    <a:cubicBezTo>
                      <a:pt x="1355" y="1484"/>
                      <a:pt x="1355" y="1432"/>
                      <a:pt x="1363" y="1386"/>
                    </a:cubicBezTo>
                    <a:cubicBezTo>
                      <a:pt x="1368" y="1363"/>
                      <a:pt x="1374" y="1342"/>
                      <a:pt x="1384" y="1328"/>
                    </a:cubicBezTo>
                    <a:cubicBezTo>
                      <a:pt x="1393" y="1313"/>
                      <a:pt x="1404" y="1306"/>
                      <a:pt x="1420" y="1305"/>
                    </a:cubicBezTo>
                    <a:close/>
                    <a:moveTo>
                      <a:pt x="1843" y="1342"/>
                    </a:moveTo>
                    <a:cubicBezTo>
                      <a:pt x="1856" y="1345"/>
                      <a:pt x="1861" y="1375"/>
                      <a:pt x="1853" y="1375"/>
                    </a:cubicBezTo>
                    <a:cubicBezTo>
                      <a:pt x="1846" y="1375"/>
                      <a:pt x="1823" y="1346"/>
                      <a:pt x="1843" y="1342"/>
                    </a:cubicBezTo>
                    <a:close/>
                    <a:moveTo>
                      <a:pt x="3574" y="1348"/>
                    </a:moveTo>
                    <a:cubicBezTo>
                      <a:pt x="3693" y="1392"/>
                      <a:pt x="3704" y="1559"/>
                      <a:pt x="3722" y="1712"/>
                    </a:cubicBezTo>
                    <a:cubicBezTo>
                      <a:pt x="3712" y="1725"/>
                      <a:pt x="3702" y="1739"/>
                      <a:pt x="3692" y="1752"/>
                    </a:cubicBezTo>
                    <a:cubicBezTo>
                      <a:pt x="3648" y="1810"/>
                      <a:pt x="3603" y="1865"/>
                      <a:pt x="3551" y="1915"/>
                    </a:cubicBezTo>
                    <a:cubicBezTo>
                      <a:pt x="3537" y="1858"/>
                      <a:pt x="3524" y="1809"/>
                      <a:pt x="3516" y="1785"/>
                    </a:cubicBezTo>
                    <a:cubicBezTo>
                      <a:pt x="3586" y="1621"/>
                      <a:pt x="3635" y="1434"/>
                      <a:pt x="3574" y="1348"/>
                    </a:cubicBezTo>
                    <a:close/>
                    <a:moveTo>
                      <a:pt x="1678" y="1396"/>
                    </a:moveTo>
                    <a:cubicBezTo>
                      <a:pt x="1697" y="1394"/>
                      <a:pt x="1702" y="1441"/>
                      <a:pt x="1692" y="1445"/>
                    </a:cubicBezTo>
                    <a:cubicBezTo>
                      <a:pt x="1677" y="1452"/>
                      <a:pt x="1664" y="1405"/>
                      <a:pt x="1674" y="1397"/>
                    </a:cubicBezTo>
                    <a:cubicBezTo>
                      <a:pt x="1676" y="1397"/>
                      <a:pt x="1677" y="1396"/>
                      <a:pt x="1678" y="1396"/>
                    </a:cubicBezTo>
                    <a:close/>
                    <a:moveTo>
                      <a:pt x="1436" y="1404"/>
                    </a:moveTo>
                    <a:cubicBezTo>
                      <a:pt x="1441" y="1404"/>
                      <a:pt x="1446" y="1410"/>
                      <a:pt x="1441" y="1417"/>
                    </a:cubicBezTo>
                    <a:cubicBezTo>
                      <a:pt x="1435" y="1425"/>
                      <a:pt x="1432" y="1453"/>
                      <a:pt x="1427" y="1457"/>
                    </a:cubicBezTo>
                    <a:cubicBezTo>
                      <a:pt x="1421" y="1460"/>
                      <a:pt x="1417" y="1423"/>
                      <a:pt x="1415" y="1416"/>
                    </a:cubicBezTo>
                    <a:cubicBezTo>
                      <a:pt x="1413" y="1410"/>
                      <a:pt x="1426" y="1404"/>
                      <a:pt x="1436" y="1404"/>
                    </a:cubicBezTo>
                    <a:close/>
                    <a:moveTo>
                      <a:pt x="3134" y="1507"/>
                    </a:moveTo>
                    <a:cubicBezTo>
                      <a:pt x="3174" y="1511"/>
                      <a:pt x="3192" y="1699"/>
                      <a:pt x="3136" y="1868"/>
                    </a:cubicBezTo>
                    <a:cubicBezTo>
                      <a:pt x="3115" y="1930"/>
                      <a:pt x="2974" y="2138"/>
                      <a:pt x="2951" y="2166"/>
                    </a:cubicBezTo>
                    <a:cubicBezTo>
                      <a:pt x="2944" y="2174"/>
                      <a:pt x="2935" y="2181"/>
                      <a:pt x="2925" y="2187"/>
                    </a:cubicBezTo>
                    <a:cubicBezTo>
                      <a:pt x="2844" y="2197"/>
                      <a:pt x="2769" y="2197"/>
                      <a:pt x="2700" y="2188"/>
                    </a:cubicBezTo>
                    <a:cubicBezTo>
                      <a:pt x="2701" y="2186"/>
                      <a:pt x="2702" y="2185"/>
                      <a:pt x="2703" y="2183"/>
                    </a:cubicBezTo>
                    <a:cubicBezTo>
                      <a:pt x="2704" y="2180"/>
                      <a:pt x="2705" y="2177"/>
                      <a:pt x="2706" y="2174"/>
                    </a:cubicBezTo>
                    <a:cubicBezTo>
                      <a:pt x="2707" y="2170"/>
                      <a:pt x="2707" y="2166"/>
                      <a:pt x="2708" y="2162"/>
                    </a:cubicBezTo>
                    <a:cubicBezTo>
                      <a:pt x="2708" y="2157"/>
                      <a:pt x="2709" y="2153"/>
                      <a:pt x="2709" y="2148"/>
                    </a:cubicBezTo>
                    <a:cubicBezTo>
                      <a:pt x="2709" y="2142"/>
                      <a:pt x="2709" y="2137"/>
                      <a:pt x="2710" y="2131"/>
                    </a:cubicBezTo>
                    <a:cubicBezTo>
                      <a:pt x="2710" y="2125"/>
                      <a:pt x="2710" y="2119"/>
                      <a:pt x="2710" y="2113"/>
                    </a:cubicBezTo>
                    <a:cubicBezTo>
                      <a:pt x="2710" y="2106"/>
                      <a:pt x="2709" y="2100"/>
                      <a:pt x="2709" y="2092"/>
                    </a:cubicBezTo>
                    <a:cubicBezTo>
                      <a:pt x="2709" y="2072"/>
                      <a:pt x="2707" y="2048"/>
                      <a:pt x="2705" y="2022"/>
                    </a:cubicBezTo>
                    <a:cubicBezTo>
                      <a:pt x="2798" y="1963"/>
                      <a:pt x="2900" y="1894"/>
                      <a:pt x="2958" y="1843"/>
                    </a:cubicBezTo>
                    <a:cubicBezTo>
                      <a:pt x="3130" y="1693"/>
                      <a:pt x="3097" y="1531"/>
                      <a:pt x="3121" y="1511"/>
                    </a:cubicBezTo>
                    <a:cubicBezTo>
                      <a:pt x="3126" y="1508"/>
                      <a:pt x="3130" y="1506"/>
                      <a:pt x="3134" y="1507"/>
                    </a:cubicBezTo>
                    <a:close/>
                    <a:moveTo>
                      <a:pt x="1985" y="1569"/>
                    </a:moveTo>
                    <a:cubicBezTo>
                      <a:pt x="1986" y="1569"/>
                      <a:pt x="1987" y="1570"/>
                      <a:pt x="1989" y="1570"/>
                    </a:cubicBezTo>
                    <a:cubicBezTo>
                      <a:pt x="1994" y="1570"/>
                      <a:pt x="1998" y="1572"/>
                      <a:pt x="2003" y="1574"/>
                    </a:cubicBezTo>
                    <a:cubicBezTo>
                      <a:pt x="2008" y="1576"/>
                      <a:pt x="2012" y="1579"/>
                      <a:pt x="2016" y="1585"/>
                    </a:cubicBezTo>
                    <a:cubicBezTo>
                      <a:pt x="2017" y="1588"/>
                      <a:pt x="2019" y="1593"/>
                      <a:pt x="2017" y="1597"/>
                    </a:cubicBezTo>
                    <a:cubicBezTo>
                      <a:pt x="2015" y="1602"/>
                      <a:pt x="2012" y="1604"/>
                      <a:pt x="2009" y="1606"/>
                    </a:cubicBezTo>
                    <a:cubicBezTo>
                      <a:pt x="2003" y="1610"/>
                      <a:pt x="1995" y="1611"/>
                      <a:pt x="1983" y="1612"/>
                    </a:cubicBezTo>
                    <a:cubicBezTo>
                      <a:pt x="1945" y="1615"/>
                      <a:pt x="1923" y="1625"/>
                      <a:pt x="1920" y="1627"/>
                    </a:cubicBezTo>
                    <a:cubicBezTo>
                      <a:pt x="1918" y="1630"/>
                      <a:pt x="1904" y="1654"/>
                      <a:pt x="1887" y="1684"/>
                    </a:cubicBezTo>
                    <a:cubicBezTo>
                      <a:pt x="1869" y="1716"/>
                      <a:pt x="1850" y="1752"/>
                      <a:pt x="1846" y="1760"/>
                    </a:cubicBezTo>
                    <a:cubicBezTo>
                      <a:pt x="1842" y="1770"/>
                      <a:pt x="1826" y="1806"/>
                      <a:pt x="1810" y="1841"/>
                    </a:cubicBezTo>
                    <a:cubicBezTo>
                      <a:pt x="1802" y="1859"/>
                      <a:pt x="1794" y="1876"/>
                      <a:pt x="1786" y="1890"/>
                    </a:cubicBezTo>
                    <a:cubicBezTo>
                      <a:pt x="1782" y="1897"/>
                      <a:pt x="1779" y="1903"/>
                      <a:pt x="1775" y="1908"/>
                    </a:cubicBezTo>
                    <a:cubicBezTo>
                      <a:pt x="1772" y="1913"/>
                      <a:pt x="1769" y="1917"/>
                      <a:pt x="1765" y="1920"/>
                    </a:cubicBezTo>
                    <a:cubicBezTo>
                      <a:pt x="1757" y="1926"/>
                      <a:pt x="1747" y="1929"/>
                      <a:pt x="1732" y="1933"/>
                    </a:cubicBezTo>
                    <a:cubicBezTo>
                      <a:pt x="1717" y="1937"/>
                      <a:pt x="1698" y="1941"/>
                      <a:pt x="1678" y="1943"/>
                    </a:cubicBezTo>
                    <a:cubicBezTo>
                      <a:pt x="1639" y="1949"/>
                      <a:pt x="1596" y="1951"/>
                      <a:pt x="1567" y="1938"/>
                    </a:cubicBezTo>
                    <a:cubicBezTo>
                      <a:pt x="1542" y="1928"/>
                      <a:pt x="1516" y="1915"/>
                      <a:pt x="1494" y="1904"/>
                    </a:cubicBezTo>
                    <a:cubicBezTo>
                      <a:pt x="1472" y="1893"/>
                      <a:pt x="1452" y="1885"/>
                      <a:pt x="1443" y="1883"/>
                    </a:cubicBezTo>
                    <a:cubicBezTo>
                      <a:pt x="1430" y="1881"/>
                      <a:pt x="1391" y="1874"/>
                      <a:pt x="1354" y="1865"/>
                    </a:cubicBezTo>
                    <a:cubicBezTo>
                      <a:pt x="1335" y="1860"/>
                      <a:pt x="1317" y="1854"/>
                      <a:pt x="1303" y="1848"/>
                    </a:cubicBezTo>
                    <a:cubicBezTo>
                      <a:pt x="1295" y="1844"/>
                      <a:pt x="1289" y="1841"/>
                      <a:pt x="1284" y="1837"/>
                    </a:cubicBezTo>
                    <a:cubicBezTo>
                      <a:pt x="1279" y="1833"/>
                      <a:pt x="1274" y="1828"/>
                      <a:pt x="1272" y="1821"/>
                    </a:cubicBezTo>
                    <a:lnTo>
                      <a:pt x="1272" y="1820"/>
                    </a:lnTo>
                    <a:lnTo>
                      <a:pt x="1272" y="1820"/>
                    </a:lnTo>
                    <a:cubicBezTo>
                      <a:pt x="1272" y="1818"/>
                      <a:pt x="1272" y="1814"/>
                      <a:pt x="1274" y="1812"/>
                    </a:cubicBezTo>
                    <a:cubicBezTo>
                      <a:pt x="1276" y="1809"/>
                      <a:pt x="1279" y="1807"/>
                      <a:pt x="1281" y="1807"/>
                    </a:cubicBezTo>
                    <a:cubicBezTo>
                      <a:pt x="1285" y="1806"/>
                      <a:pt x="1286" y="1806"/>
                      <a:pt x="1288" y="1807"/>
                    </a:cubicBezTo>
                    <a:cubicBezTo>
                      <a:pt x="1292" y="1808"/>
                      <a:pt x="1295" y="1809"/>
                      <a:pt x="1299" y="1810"/>
                    </a:cubicBezTo>
                    <a:cubicBezTo>
                      <a:pt x="1308" y="1814"/>
                      <a:pt x="1319" y="1819"/>
                      <a:pt x="1332" y="1824"/>
                    </a:cubicBezTo>
                    <a:cubicBezTo>
                      <a:pt x="1358" y="1834"/>
                      <a:pt x="1390" y="1843"/>
                      <a:pt x="1411" y="1839"/>
                    </a:cubicBezTo>
                    <a:cubicBezTo>
                      <a:pt x="1417" y="1838"/>
                      <a:pt x="1443" y="1833"/>
                      <a:pt x="1477" y="1825"/>
                    </a:cubicBezTo>
                    <a:cubicBezTo>
                      <a:pt x="1511" y="1818"/>
                      <a:pt x="1555" y="1808"/>
                      <a:pt x="1598" y="1798"/>
                    </a:cubicBezTo>
                    <a:cubicBezTo>
                      <a:pt x="1641" y="1787"/>
                      <a:pt x="1684" y="1777"/>
                      <a:pt x="1717" y="1768"/>
                    </a:cubicBezTo>
                    <a:cubicBezTo>
                      <a:pt x="1734" y="1764"/>
                      <a:pt x="1748" y="1760"/>
                      <a:pt x="1759" y="1757"/>
                    </a:cubicBezTo>
                    <a:cubicBezTo>
                      <a:pt x="1764" y="1755"/>
                      <a:pt x="1768" y="1754"/>
                      <a:pt x="1771" y="1753"/>
                    </a:cubicBezTo>
                    <a:cubicBezTo>
                      <a:pt x="1774" y="1752"/>
                      <a:pt x="1775" y="1751"/>
                      <a:pt x="1775" y="1751"/>
                    </a:cubicBezTo>
                    <a:cubicBezTo>
                      <a:pt x="1787" y="1738"/>
                      <a:pt x="1822" y="1703"/>
                      <a:pt x="1848" y="1672"/>
                    </a:cubicBezTo>
                    <a:cubicBezTo>
                      <a:pt x="1859" y="1659"/>
                      <a:pt x="1867" y="1647"/>
                      <a:pt x="1871" y="1640"/>
                    </a:cubicBezTo>
                    <a:cubicBezTo>
                      <a:pt x="1856" y="1644"/>
                      <a:pt x="1847" y="1645"/>
                      <a:pt x="1840" y="1643"/>
                    </a:cubicBezTo>
                    <a:cubicBezTo>
                      <a:pt x="1836" y="1642"/>
                      <a:pt x="1832" y="1639"/>
                      <a:pt x="1830" y="1635"/>
                    </a:cubicBezTo>
                    <a:cubicBezTo>
                      <a:pt x="1828" y="1631"/>
                      <a:pt x="1829" y="1627"/>
                      <a:pt x="1829" y="1627"/>
                    </a:cubicBezTo>
                    <a:lnTo>
                      <a:pt x="1830" y="1624"/>
                    </a:lnTo>
                    <a:lnTo>
                      <a:pt x="1831" y="1622"/>
                    </a:lnTo>
                    <a:cubicBezTo>
                      <a:pt x="1835" y="1618"/>
                      <a:pt x="1839" y="1616"/>
                      <a:pt x="1844" y="1613"/>
                    </a:cubicBezTo>
                    <a:cubicBezTo>
                      <a:pt x="1849" y="1611"/>
                      <a:pt x="1855" y="1608"/>
                      <a:pt x="1862" y="1605"/>
                    </a:cubicBezTo>
                    <a:cubicBezTo>
                      <a:pt x="1875" y="1600"/>
                      <a:pt x="1892" y="1594"/>
                      <a:pt x="1910" y="1588"/>
                    </a:cubicBezTo>
                    <a:cubicBezTo>
                      <a:pt x="1927" y="1583"/>
                      <a:pt x="1944" y="1578"/>
                      <a:pt x="1958" y="1575"/>
                    </a:cubicBezTo>
                    <a:cubicBezTo>
                      <a:pt x="1964" y="1573"/>
                      <a:pt x="1971" y="1572"/>
                      <a:pt x="1976" y="1571"/>
                    </a:cubicBezTo>
                    <a:cubicBezTo>
                      <a:pt x="1979" y="1570"/>
                      <a:pt x="1982" y="1569"/>
                      <a:pt x="1985" y="1569"/>
                    </a:cubicBezTo>
                    <a:lnTo>
                      <a:pt x="1985" y="1569"/>
                    </a:lnTo>
                    <a:close/>
                    <a:moveTo>
                      <a:pt x="2119" y="1760"/>
                    </a:moveTo>
                    <a:lnTo>
                      <a:pt x="2119" y="1760"/>
                    </a:lnTo>
                    <a:lnTo>
                      <a:pt x="2119" y="1760"/>
                    </a:lnTo>
                    <a:cubicBezTo>
                      <a:pt x="2119" y="1760"/>
                      <a:pt x="2119" y="1760"/>
                      <a:pt x="2119" y="1760"/>
                    </a:cubicBezTo>
                    <a:close/>
                    <a:moveTo>
                      <a:pt x="1774" y="1774"/>
                    </a:moveTo>
                    <a:cubicBezTo>
                      <a:pt x="1773" y="1774"/>
                      <a:pt x="1771" y="1775"/>
                      <a:pt x="1769" y="1775"/>
                    </a:cubicBezTo>
                    <a:cubicBezTo>
                      <a:pt x="1753" y="1782"/>
                      <a:pt x="1504" y="1847"/>
                      <a:pt x="1476" y="1850"/>
                    </a:cubicBezTo>
                    <a:cubicBezTo>
                      <a:pt x="1457" y="1854"/>
                      <a:pt x="1460" y="1859"/>
                      <a:pt x="1469" y="1869"/>
                    </a:cubicBezTo>
                    <a:cubicBezTo>
                      <a:pt x="1501" y="1902"/>
                      <a:pt x="1553" y="1919"/>
                      <a:pt x="1604" y="1925"/>
                    </a:cubicBezTo>
                    <a:cubicBezTo>
                      <a:pt x="1619" y="1928"/>
                      <a:pt x="1645" y="1922"/>
                      <a:pt x="1656" y="1922"/>
                    </a:cubicBezTo>
                    <a:cubicBezTo>
                      <a:pt x="1667" y="1922"/>
                      <a:pt x="1707" y="1919"/>
                      <a:pt x="1715" y="1917"/>
                    </a:cubicBezTo>
                    <a:cubicBezTo>
                      <a:pt x="1723" y="1915"/>
                      <a:pt x="1747" y="1903"/>
                      <a:pt x="1753" y="1901"/>
                    </a:cubicBezTo>
                    <a:cubicBezTo>
                      <a:pt x="1758" y="1898"/>
                      <a:pt x="1771" y="1873"/>
                      <a:pt x="1775" y="1865"/>
                    </a:cubicBezTo>
                    <a:cubicBezTo>
                      <a:pt x="1779" y="1857"/>
                      <a:pt x="1781" y="1846"/>
                      <a:pt x="1777" y="1842"/>
                    </a:cubicBezTo>
                    <a:lnTo>
                      <a:pt x="1777" y="1842"/>
                    </a:lnTo>
                    <a:cubicBezTo>
                      <a:pt x="1776" y="1841"/>
                      <a:pt x="1776" y="1840"/>
                      <a:pt x="1775" y="1840"/>
                    </a:cubicBezTo>
                    <a:cubicBezTo>
                      <a:pt x="1775" y="1840"/>
                      <a:pt x="1775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4" y="1840"/>
                      <a:pt x="1774" y="1840"/>
                      <a:pt x="1774" y="1840"/>
                    </a:cubicBezTo>
                    <a:cubicBezTo>
                      <a:pt x="1772" y="1840"/>
                      <a:pt x="1771" y="1843"/>
                      <a:pt x="1770" y="1845"/>
                    </a:cubicBezTo>
                    <a:cubicBezTo>
                      <a:pt x="1768" y="1848"/>
                      <a:pt x="1759" y="1873"/>
                      <a:pt x="1748" y="1874"/>
                    </a:cubicBezTo>
                    <a:cubicBezTo>
                      <a:pt x="1743" y="1875"/>
                      <a:pt x="1731" y="1870"/>
                      <a:pt x="1728" y="1868"/>
                    </a:cubicBezTo>
                    <a:cubicBezTo>
                      <a:pt x="1726" y="1867"/>
                      <a:pt x="1722" y="1865"/>
                      <a:pt x="1717" y="1863"/>
                    </a:cubicBezTo>
                    <a:cubicBezTo>
                      <a:pt x="1712" y="1860"/>
                      <a:pt x="1706" y="1859"/>
                      <a:pt x="1703" y="1860"/>
                    </a:cubicBezTo>
                    <a:cubicBezTo>
                      <a:pt x="1701" y="1860"/>
                      <a:pt x="1678" y="1874"/>
                      <a:pt x="1666" y="1881"/>
                    </a:cubicBezTo>
                    <a:cubicBezTo>
                      <a:pt x="1664" y="1883"/>
                      <a:pt x="1661" y="1885"/>
                      <a:pt x="1659" y="1887"/>
                    </a:cubicBezTo>
                    <a:cubicBezTo>
                      <a:pt x="1659" y="1887"/>
                      <a:pt x="1659" y="1887"/>
                      <a:pt x="1659" y="1886"/>
                    </a:cubicBezTo>
                    <a:cubicBezTo>
                      <a:pt x="1659" y="1886"/>
                      <a:pt x="1662" y="1884"/>
                      <a:pt x="1666" y="1881"/>
                    </a:cubicBezTo>
                    <a:cubicBezTo>
                      <a:pt x="1680" y="1869"/>
                      <a:pt x="1691" y="1850"/>
                      <a:pt x="1709" y="1841"/>
                    </a:cubicBezTo>
                    <a:cubicBezTo>
                      <a:pt x="1714" y="1838"/>
                      <a:pt x="1724" y="1848"/>
                      <a:pt x="1730" y="1852"/>
                    </a:cubicBezTo>
                    <a:cubicBezTo>
                      <a:pt x="1735" y="1856"/>
                      <a:pt x="1739" y="1859"/>
                      <a:pt x="1748" y="1858"/>
                    </a:cubicBezTo>
                    <a:cubicBezTo>
                      <a:pt x="1756" y="1857"/>
                      <a:pt x="1759" y="1847"/>
                      <a:pt x="1761" y="1844"/>
                    </a:cubicBezTo>
                    <a:cubicBezTo>
                      <a:pt x="1769" y="1826"/>
                      <a:pt x="1778" y="1811"/>
                      <a:pt x="1786" y="1793"/>
                    </a:cubicBezTo>
                    <a:cubicBezTo>
                      <a:pt x="1790" y="1784"/>
                      <a:pt x="1785" y="1773"/>
                      <a:pt x="1774" y="1774"/>
                    </a:cubicBezTo>
                    <a:close/>
                    <a:moveTo>
                      <a:pt x="2060" y="1919"/>
                    </a:moveTo>
                    <a:cubicBezTo>
                      <a:pt x="2054" y="1925"/>
                      <a:pt x="2049" y="1930"/>
                      <a:pt x="2043" y="1936"/>
                    </a:cubicBezTo>
                    <a:cubicBezTo>
                      <a:pt x="1995" y="1981"/>
                      <a:pt x="1930" y="2028"/>
                      <a:pt x="1868" y="2084"/>
                    </a:cubicBezTo>
                    <a:cubicBezTo>
                      <a:pt x="1804" y="2143"/>
                      <a:pt x="1704" y="2152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617" y="2153"/>
                      <a:pt x="1594" y="2147"/>
                      <a:pt x="1570" y="2137"/>
                    </a:cubicBezTo>
                    <a:cubicBezTo>
                      <a:pt x="1547" y="2128"/>
                      <a:pt x="1524" y="2116"/>
                      <a:pt x="1508" y="2107"/>
                    </a:cubicBezTo>
                    <a:lnTo>
                      <a:pt x="1508" y="2107"/>
                    </a:lnTo>
                    <a:cubicBezTo>
                      <a:pt x="1495" y="2098"/>
                      <a:pt x="1481" y="2089"/>
                      <a:pt x="1467" y="2079"/>
                    </a:cubicBezTo>
                    <a:cubicBezTo>
                      <a:pt x="1481" y="2089"/>
                      <a:pt x="1495" y="2098"/>
                      <a:pt x="1508" y="2107"/>
                    </a:cubicBezTo>
                    <a:lnTo>
                      <a:pt x="1508" y="2107"/>
                    </a:lnTo>
                    <a:cubicBezTo>
                      <a:pt x="1524" y="2116"/>
                      <a:pt x="1547" y="2128"/>
                      <a:pt x="1570" y="2137"/>
                    </a:cubicBezTo>
                    <a:cubicBezTo>
                      <a:pt x="1594" y="2147"/>
                      <a:pt x="1617" y="2153"/>
                      <a:pt x="1631" y="2152"/>
                    </a:cubicBezTo>
                    <a:lnTo>
                      <a:pt x="1631" y="2152"/>
                    </a:lnTo>
                    <a:lnTo>
                      <a:pt x="1631" y="2152"/>
                    </a:lnTo>
                    <a:cubicBezTo>
                      <a:pt x="1704" y="2152"/>
                      <a:pt x="1804" y="2143"/>
                      <a:pt x="1868" y="2084"/>
                    </a:cubicBezTo>
                    <a:cubicBezTo>
                      <a:pt x="1930" y="2028"/>
                      <a:pt x="1995" y="1980"/>
                      <a:pt x="2043" y="1936"/>
                    </a:cubicBezTo>
                    <a:cubicBezTo>
                      <a:pt x="2049" y="1930"/>
                      <a:pt x="2054" y="1925"/>
                      <a:pt x="2060" y="1919"/>
                    </a:cubicBezTo>
                    <a:close/>
                    <a:moveTo>
                      <a:pt x="1515" y="1948"/>
                    </a:moveTo>
                    <a:cubicBezTo>
                      <a:pt x="1519" y="1948"/>
                      <a:pt x="1523" y="1948"/>
                      <a:pt x="1525" y="1949"/>
                    </a:cubicBezTo>
                    <a:cubicBezTo>
                      <a:pt x="1541" y="1992"/>
                      <a:pt x="1584" y="1985"/>
                      <a:pt x="1672" y="1972"/>
                    </a:cubicBezTo>
                    <a:cubicBezTo>
                      <a:pt x="1695" y="1967"/>
                      <a:pt x="1736" y="1974"/>
                      <a:pt x="1736" y="1983"/>
                    </a:cubicBezTo>
                    <a:cubicBezTo>
                      <a:pt x="1748" y="2021"/>
                      <a:pt x="1569" y="2030"/>
                      <a:pt x="1554" y="2032"/>
                    </a:cubicBezTo>
                    <a:cubicBezTo>
                      <a:pt x="1539" y="2034"/>
                      <a:pt x="1523" y="2033"/>
                      <a:pt x="1514" y="2023"/>
                    </a:cubicBezTo>
                    <a:cubicBezTo>
                      <a:pt x="1504" y="2014"/>
                      <a:pt x="1501" y="1965"/>
                      <a:pt x="1503" y="1956"/>
                    </a:cubicBezTo>
                    <a:cubicBezTo>
                      <a:pt x="1504" y="1950"/>
                      <a:pt x="1510" y="1948"/>
                      <a:pt x="1515" y="1948"/>
                    </a:cubicBezTo>
                    <a:close/>
                    <a:moveTo>
                      <a:pt x="2586" y="2156"/>
                    </a:moveTo>
                    <a:cubicBezTo>
                      <a:pt x="2586" y="2158"/>
                      <a:pt x="2585" y="2161"/>
                      <a:pt x="2584" y="2163"/>
                    </a:cubicBezTo>
                    <a:cubicBezTo>
                      <a:pt x="2584" y="2163"/>
                      <a:pt x="2583" y="2162"/>
                      <a:pt x="2583" y="2162"/>
                    </a:cubicBezTo>
                    <a:cubicBezTo>
                      <a:pt x="2583" y="2162"/>
                      <a:pt x="2583" y="2161"/>
                      <a:pt x="2584" y="2160"/>
                    </a:cubicBezTo>
                    <a:cubicBezTo>
                      <a:pt x="2585" y="2159"/>
                      <a:pt x="2585" y="2158"/>
                      <a:pt x="2586" y="2156"/>
                    </a:cubicBezTo>
                    <a:close/>
                    <a:moveTo>
                      <a:pt x="2651" y="2157"/>
                    </a:moveTo>
                    <a:cubicBezTo>
                      <a:pt x="2655" y="2165"/>
                      <a:pt x="2660" y="2173"/>
                      <a:pt x="2664" y="2180"/>
                    </a:cubicBezTo>
                    <a:cubicBezTo>
                      <a:pt x="2664" y="2181"/>
                      <a:pt x="2665" y="2182"/>
                      <a:pt x="2665" y="2182"/>
                    </a:cubicBezTo>
                    <a:cubicBezTo>
                      <a:pt x="2662" y="2182"/>
                      <a:pt x="2659" y="2181"/>
                      <a:pt x="2656" y="2180"/>
                    </a:cubicBezTo>
                    <a:cubicBezTo>
                      <a:pt x="2656" y="2180"/>
                      <a:pt x="2656" y="2180"/>
                      <a:pt x="2656" y="2180"/>
                    </a:cubicBezTo>
                    <a:cubicBezTo>
                      <a:pt x="2654" y="2172"/>
                      <a:pt x="2652" y="2164"/>
                      <a:pt x="2651" y="2157"/>
                    </a:cubicBezTo>
                    <a:close/>
                    <a:moveTo>
                      <a:pt x="2386" y="2654"/>
                    </a:moveTo>
                    <a:cubicBezTo>
                      <a:pt x="2373" y="2654"/>
                      <a:pt x="2359" y="2655"/>
                      <a:pt x="2345" y="2656"/>
                    </a:cubicBezTo>
                    <a:lnTo>
                      <a:pt x="2352" y="3402"/>
                    </a:lnTo>
                    <a:cubicBezTo>
                      <a:pt x="2352" y="3402"/>
                      <a:pt x="2387" y="3395"/>
                      <a:pt x="2398" y="3394"/>
                    </a:cubicBezTo>
                    <a:cubicBezTo>
                      <a:pt x="2429" y="3391"/>
                      <a:pt x="2444" y="3394"/>
                      <a:pt x="2475" y="3388"/>
                    </a:cubicBezTo>
                    <a:lnTo>
                      <a:pt x="2473" y="3230"/>
                    </a:lnTo>
                    <a:lnTo>
                      <a:pt x="2478" y="3224"/>
                    </a:lnTo>
                    <a:cubicBezTo>
                      <a:pt x="2846" y="3157"/>
                      <a:pt x="2802" y="2651"/>
                      <a:pt x="2386" y="2654"/>
                    </a:cubicBezTo>
                    <a:close/>
                    <a:moveTo>
                      <a:pt x="2959" y="2665"/>
                    </a:moveTo>
                    <a:cubicBezTo>
                      <a:pt x="2950" y="2665"/>
                      <a:pt x="2942" y="2665"/>
                      <a:pt x="2942" y="2680"/>
                    </a:cubicBezTo>
                    <a:lnTo>
                      <a:pt x="2942" y="3414"/>
                    </a:lnTo>
                    <a:cubicBezTo>
                      <a:pt x="2942" y="3424"/>
                      <a:pt x="2953" y="3421"/>
                      <a:pt x="2963" y="3422"/>
                    </a:cubicBezTo>
                    <a:cubicBezTo>
                      <a:pt x="3413" y="3444"/>
                      <a:pt x="3515" y="2704"/>
                      <a:pt x="2959" y="2665"/>
                    </a:cubicBezTo>
                    <a:close/>
                    <a:moveTo>
                      <a:pt x="3393" y="2677"/>
                    </a:moveTo>
                    <a:lnTo>
                      <a:pt x="3393" y="2677"/>
                    </a:lnTo>
                    <a:cubicBezTo>
                      <a:pt x="3384" y="2678"/>
                      <a:pt x="3382" y="2681"/>
                      <a:pt x="3382" y="2686"/>
                    </a:cubicBezTo>
                    <a:lnTo>
                      <a:pt x="3380" y="3354"/>
                    </a:lnTo>
                    <a:cubicBezTo>
                      <a:pt x="3380" y="3368"/>
                      <a:pt x="3386" y="3374"/>
                      <a:pt x="3395" y="3374"/>
                    </a:cubicBezTo>
                    <a:lnTo>
                      <a:pt x="3714" y="3383"/>
                    </a:lnTo>
                    <a:cubicBezTo>
                      <a:pt x="3719" y="3384"/>
                      <a:pt x="3719" y="3380"/>
                      <a:pt x="3719" y="3376"/>
                    </a:cubicBezTo>
                    <a:lnTo>
                      <a:pt x="3712" y="3252"/>
                    </a:lnTo>
                    <a:lnTo>
                      <a:pt x="3509" y="3256"/>
                    </a:lnTo>
                    <a:cubicBezTo>
                      <a:pt x="3504" y="3257"/>
                      <a:pt x="3499" y="3252"/>
                      <a:pt x="3500" y="3241"/>
                    </a:cubicBezTo>
                    <a:lnTo>
                      <a:pt x="3501" y="3105"/>
                    </a:lnTo>
                    <a:cubicBezTo>
                      <a:pt x="3502" y="3099"/>
                      <a:pt x="3502" y="3093"/>
                      <a:pt x="3510" y="3092"/>
                    </a:cubicBezTo>
                    <a:lnTo>
                      <a:pt x="3647" y="3095"/>
                    </a:lnTo>
                    <a:lnTo>
                      <a:pt x="3671" y="3095"/>
                    </a:lnTo>
                    <a:lnTo>
                      <a:pt x="3665" y="2967"/>
                    </a:lnTo>
                    <a:lnTo>
                      <a:pt x="3510" y="2965"/>
                    </a:lnTo>
                    <a:cubicBezTo>
                      <a:pt x="3505" y="2965"/>
                      <a:pt x="3498" y="2967"/>
                      <a:pt x="3498" y="2954"/>
                    </a:cubicBezTo>
                    <a:lnTo>
                      <a:pt x="3500" y="2815"/>
                    </a:lnTo>
                    <a:cubicBezTo>
                      <a:pt x="3499" y="2806"/>
                      <a:pt x="3503" y="2803"/>
                      <a:pt x="3510" y="2803"/>
                    </a:cubicBezTo>
                    <a:lnTo>
                      <a:pt x="3722" y="2807"/>
                    </a:lnTo>
                    <a:lnTo>
                      <a:pt x="3715" y="2682"/>
                    </a:lnTo>
                    <a:lnTo>
                      <a:pt x="3397" y="2677"/>
                    </a:lnTo>
                    <a:cubicBezTo>
                      <a:pt x="3395" y="2677"/>
                      <a:pt x="3394" y="2677"/>
                      <a:pt x="3393" y="2677"/>
                    </a:cubicBezTo>
                    <a:close/>
                    <a:moveTo>
                      <a:pt x="3851" y="2679"/>
                    </a:moveTo>
                    <a:cubicBezTo>
                      <a:pt x="3830" y="2679"/>
                      <a:pt x="3807" y="2680"/>
                      <a:pt x="3783" y="2683"/>
                    </a:cubicBezTo>
                    <a:lnTo>
                      <a:pt x="3769" y="2691"/>
                    </a:lnTo>
                    <a:lnTo>
                      <a:pt x="3774" y="3400"/>
                    </a:lnTo>
                    <a:lnTo>
                      <a:pt x="3884" y="3399"/>
                    </a:lnTo>
                    <a:cubicBezTo>
                      <a:pt x="3886" y="3399"/>
                      <a:pt x="3892" y="3397"/>
                      <a:pt x="3892" y="3396"/>
                    </a:cubicBezTo>
                    <a:lnTo>
                      <a:pt x="3893" y="3203"/>
                    </a:lnTo>
                    <a:lnTo>
                      <a:pt x="3924" y="3204"/>
                    </a:lnTo>
                    <a:lnTo>
                      <a:pt x="4033" y="3408"/>
                    </a:lnTo>
                    <a:lnTo>
                      <a:pt x="4170" y="3411"/>
                    </a:lnTo>
                    <a:lnTo>
                      <a:pt x="4043" y="3181"/>
                    </a:lnTo>
                    <a:cubicBezTo>
                      <a:pt x="4038" y="3175"/>
                      <a:pt x="4040" y="3171"/>
                      <a:pt x="4043" y="3168"/>
                    </a:cubicBezTo>
                    <a:cubicBezTo>
                      <a:pt x="4201" y="3008"/>
                      <a:pt x="4174" y="2679"/>
                      <a:pt x="3851" y="2679"/>
                    </a:cubicBezTo>
                    <a:close/>
                    <a:moveTo>
                      <a:pt x="2094" y="2681"/>
                    </a:moveTo>
                    <a:cubicBezTo>
                      <a:pt x="2038" y="2680"/>
                      <a:pt x="1981" y="2704"/>
                      <a:pt x="1940" y="2775"/>
                    </a:cubicBezTo>
                    <a:cubicBezTo>
                      <a:pt x="1785" y="3099"/>
                      <a:pt x="2232" y="3089"/>
                      <a:pt x="2178" y="3212"/>
                    </a:cubicBezTo>
                    <a:cubicBezTo>
                      <a:pt x="2123" y="3335"/>
                      <a:pt x="1980" y="3181"/>
                      <a:pt x="1980" y="3181"/>
                    </a:cubicBezTo>
                    <a:lnTo>
                      <a:pt x="1908" y="3301"/>
                    </a:lnTo>
                    <a:cubicBezTo>
                      <a:pt x="1920" y="3387"/>
                      <a:pt x="2238" y="3524"/>
                      <a:pt x="2291" y="3261"/>
                    </a:cubicBezTo>
                    <a:cubicBezTo>
                      <a:pt x="2348" y="2980"/>
                      <a:pt x="1985" y="3013"/>
                      <a:pt x="2035" y="2878"/>
                    </a:cubicBezTo>
                    <a:cubicBezTo>
                      <a:pt x="2068" y="2791"/>
                      <a:pt x="2218" y="2913"/>
                      <a:pt x="2218" y="2915"/>
                    </a:cubicBezTo>
                    <a:lnTo>
                      <a:pt x="2231" y="2912"/>
                    </a:lnTo>
                    <a:lnTo>
                      <a:pt x="2303" y="2795"/>
                    </a:lnTo>
                    <a:cubicBezTo>
                      <a:pt x="2310" y="2775"/>
                      <a:pt x="2202" y="2683"/>
                      <a:pt x="2094" y="2681"/>
                    </a:cubicBezTo>
                    <a:close/>
                    <a:moveTo>
                      <a:pt x="1184" y="2685"/>
                    </a:moveTo>
                    <a:lnTo>
                      <a:pt x="851" y="2686"/>
                    </a:lnTo>
                    <a:lnTo>
                      <a:pt x="850" y="3379"/>
                    </a:lnTo>
                    <a:lnTo>
                      <a:pt x="1185" y="3379"/>
                    </a:lnTo>
                    <a:lnTo>
                      <a:pt x="1185" y="3256"/>
                    </a:lnTo>
                    <a:lnTo>
                      <a:pt x="968" y="3255"/>
                    </a:lnTo>
                    <a:lnTo>
                      <a:pt x="968" y="3108"/>
                    </a:lnTo>
                    <a:cubicBezTo>
                      <a:pt x="967" y="3103"/>
                      <a:pt x="967" y="3099"/>
                      <a:pt x="989" y="3097"/>
                    </a:cubicBezTo>
                    <a:lnTo>
                      <a:pt x="1141" y="3102"/>
                    </a:lnTo>
                    <a:cubicBezTo>
                      <a:pt x="1147" y="3098"/>
                      <a:pt x="1145" y="3092"/>
                      <a:pt x="1145" y="3088"/>
                    </a:cubicBezTo>
                    <a:lnTo>
                      <a:pt x="1145" y="2977"/>
                    </a:lnTo>
                    <a:cubicBezTo>
                      <a:pt x="1143" y="2975"/>
                      <a:pt x="1144" y="2971"/>
                      <a:pt x="1129" y="2970"/>
                    </a:cubicBezTo>
                    <a:lnTo>
                      <a:pt x="969" y="2967"/>
                    </a:lnTo>
                    <a:lnTo>
                      <a:pt x="966" y="2817"/>
                    </a:lnTo>
                    <a:cubicBezTo>
                      <a:pt x="969" y="2809"/>
                      <a:pt x="973" y="2811"/>
                      <a:pt x="977" y="2811"/>
                    </a:cubicBezTo>
                    <a:lnTo>
                      <a:pt x="1184" y="2811"/>
                    </a:lnTo>
                    <a:lnTo>
                      <a:pt x="1184" y="2685"/>
                    </a:lnTo>
                    <a:close/>
                    <a:moveTo>
                      <a:pt x="2786" y="2696"/>
                    </a:moveTo>
                    <a:cubicBezTo>
                      <a:pt x="2779" y="2700"/>
                      <a:pt x="2777" y="2705"/>
                      <a:pt x="2778" y="2711"/>
                    </a:cubicBezTo>
                    <a:lnTo>
                      <a:pt x="2774" y="3386"/>
                    </a:lnTo>
                    <a:lnTo>
                      <a:pt x="2781" y="3388"/>
                    </a:lnTo>
                    <a:lnTo>
                      <a:pt x="2876" y="3391"/>
                    </a:lnTo>
                    <a:cubicBezTo>
                      <a:pt x="2882" y="3388"/>
                      <a:pt x="2886" y="3383"/>
                      <a:pt x="2885" y="3374"/>
                    </a:cubicBezTo>
                    <a:lnTo>
                      <a:pt x="2890" y="2777"/>
                    </a:lnTo>
                    <a:lnTo>
                      <a:pt x="2893" y="2709"/>
                    </a:lnTo>
                    <a:cubicBezTo>
                      <a:pt x="2890" y="2701"/>
                      <a:pt x="2885" y="2703"/>
                      <a:pt x="2881" y="2700"/>
                    </a:cubicBezTo>
                    <a:lnTo>
                      <a:pt x="2786" y="2696"/>
                    </a:lnTo>
                    <a:close/>
                    <a:moveTo>
                      <a:pt x="1611" y="2703"/>
                    </a:moveTo>
                    <a:lnTo>
                      <a:pt x="1234" y="2708"/>
                    </a:lnTo>
                    <a:lnTo>
                      <a:pt x="1237" y="2846"/>
                    </a:lnTo>
                    <a:cubicBezTo>
                      <a:pt x="1237" y="2854"/>
                      <a:pt x="1238" y="2862"/>
                      <a:pt x="1243" y="2867"/>
                    </a:cubicBezTo>
                    <a:lnTo>
                      <a:pt x="1464" y="2875"/>
                    </a:lnTo>
                    <a:cubicBezTo>
                      <a:pt x="1480" y="2880"/>
                      <a:pt x="1475" y="2892"/>
                      <a:pt x="1470" y="2904"/>
                    </a:cubicBezTo>
                    <a:lnTo>
                      <a:pt x="1237" y="3219"/>
                    </a:lnTo>
                    <a:lnTo>
                      <a:pt x="1237" y="3373"/>
                    </a:lnTo>
                    <a:cubicBezTo>
                      <a:pt x="1237" y="3381"/>
                      <a:pt x="1240" y="3388"/>
                      <a:pt x="1247" y="3397"/>
                    </a:cubicBezTo>
                    <a:lnTo>
                      <a:pt x="1622" y="3406"/>
                    </a:lnTo>
                    <a:lnTo>
                      <a:pt x="1617" y="3244"/>
                    </a:lnTo>
                    <a:cubicBezTo>
                      <a:pt x="1616" y="3238"/>
                      <a:pt x="1608" y="3236"/>
                      <a:pt x="1602" y="3236"/>
                    </a:cubicBezTo>
                    <a:lnTo>
                      <a:pt x="1404" y="3239"/>
                    </a:lnTo>
                    <a:cubicBezTo>
                      <a:pt x="1397" y="3239"/>
                      <a:pt x="1390" y="3240"/>
                      <a:pt x="1389" y="3233"/>
                    </a:cubicBezTo>
                    <a:lnTo>
                      <a:pt x="1389" y="3204"/>
                    </a:lnTo>
                    <a:lnTo>
                      <a:pt x="1620" y="2895"/>
                    </a:lnTo>
                    <a:lnTo>
                      <a:pt x="1622" y="2867"/>
                    </a:lnTo>
                    <a:lnTo>
                      <a:pt x="1625" y="2732"/>
                    </a:lnTo>
                    <a:cubicBezTo>
                      <a:pt x="1625" y="2717"/>
                      <a:pt x="1624" y="2704"/>
                      <a:pt x="1611" y="2703"/>
                    </a:cubicBezTo>
                    <a:close/>
                    <a:moveTo>
                      <a:pt x="470" y="2708"/>
                    </a:moveTo>
                    <a:lnTo>
                      <a:pt x="470" y="3400"/>
                    </a:lnTo>
                    <a:cubicBezTo>
                      <a:pt x="509" y="3397"/>
                      <a:pt x="548" y="3401"/>
                      <a:pt x="586" y="3405"/>
                    </a:cubicBezTo>
                    <a:lnTo>
                      <a:pt x="586" y="3121"/>
                    </a:lnTo>
                    <a:lnTo>
                      <a:pt x="767" y="3120"/>
                    </a:lnTo>
                    <a:lnTo>
                      <a:pt x="766" y="2993"/>
                    </a:lnTo>
                    <a:lnTo>
                      <a:pt x="592" y="2994"/>
                    </a:lnTo>
                    <a:lnTo>
                      <a:pt x="589" y="2832"/>
                    </a:lnTo>
                    <a:lnTo>
                      <a:pt x="810" y="2833"/>
                    </a:lnTo>
                    <a:lnTo>
                      <a:pt x="810" y="2708"/>
                    </a:lnTo>
                    <a:lnTo>
                      <a:pt x="470" y="2708"/>
                    </a:lnTo>
                    <a:close/>
                    <a:moveTo>
                      <a:pt x="2495" y="2823"/>
                    </a:moveTo>
                    <a:cubicBezTo>
                      <a:pt x="2673" y="2829"/>
                      <a:pt x="2663" y="3081"/>
                      <a:pt x="2493" y="3095"/>
                    </a:cubicBezTo>
                    <a:cubicBezTo>
                      <a:pt x="2476" y="3097"/>
                      <a:pt x="2473" y="3087"/>
                      <a:pt x="2472" y="3075"/>
                    </a:cubicBezTo>
                    <a:lnTo>
                      <a:pt x="2475" y="2843"/>
                    </a:lnTo>
                    <a:cubicBezTo>
                      <a:pt x="2475" y="2831"/>
                      <a:pt x="2480" y="2823"/>
                      <a:pt x="2495" y="2823"/>
                    </a:cubicBezTo>
                    <a:close/>
                    <a:moveTo>
                      <a:pt x="3595" y="2841"/>
                    </a:moveTo>
                    <a:cubicBezTo>
                      <a:pt x="3599" y="2853"/>
                      <a:pt x="3603" y="2864"/>
                      <a:pt x="3606" y="2876"/>
                    </a:cubicBezTo>
                    <a:cubicBezTo>
                      <a:pt x="3612" y="2895"/>
                      <a:pt x="3618" y="2912"/>
                      <a:pt x="3624" y="2930"/>
                    </a:cubicBezTo>
                    <a:lnTo>
                      <a:pt x="3700" y="2930"/>
                    </a:lnTo>
                    <a:lnTo>
                      <a:pt x="3707" y="3084"/>
                    </a:lnTo>
                    <a:cubicBezTo>
                      <a:pt x="3708" y="3084"/>
                      <a:pt x="3708" y="3083"/>
                      <a:pt x="3709" y="3082"/>
                    </a:cubicBezTo>
                    <a:cubicBezTo>
                      <a:pt x="3711" y="3078"/>
                      <a:pt x="3713" y="3074"/>
                      <a:pt x="3715" y="3070"/>
                    </a:cubicBezTo>
                    <a:cubicBezTo>
                      <a:pt x="3716" y="3065"/>
                      <a:pt x="3718" y="3060"/>
                      <a:pt x="3719" y="3055"/>
                    </a:cubicBezTo>
                    <a:cubicBezTo>
                      <a:pt x="3722" y="3066"/>
                      <a:pt x="3728" y="3077"/>
                      <a:pt x="3735" y="3088"/>
                    </a:cubicBezTo>
                    <a:lnTo>
                      <a:pt x="3733" y="2844"/>
                    </a:lnTo>
                    <a:lnTo>
                      <a:pt x="3595" y="2841"/>
                    </a:lnTo>
                    <a:close/>
                    <a:moveTo>
                      <a:pt x="3913" y="2848"/>
                    </a:moveTo>
                    <a:cubicBezTo>
                      <a:pt x="3916" y="2848"/>
                      <a:pt x="3920" y="2849"/>
                      <a:pt x="3923" y="2849"/>
                    </a:cubicBezTo>
                    <a:cubicBezTo>
                      <a:pt x="4081" y="2896"/>
                      <a:pt x="4025" y="3081"/>
                      <a:pt x="3918" y="3104"/>
                    </a:cubicBezTo>
                    <a:cubicBezTo>
                      <a:pt x="3905" y="3108"/>
                      <a:pt x="3890" y="3103"/>
                      <a:pt x="3889" y="3084"/>
                    </a:cubicBezTo>
                    <a:lnTo>
                      <a:pt x="3892" y="2865"/>
                    </a:lnTo>
                    <a:cubicBezTo>
                      <a:pt x="3895" y="2853"/>
                      <a:pt x="3904" y="2849"/>
                      <a:pt x="3913" y="2848"/>
                    </a:cubicBezTo>
                    <a:close/>
                    <a:moveTo>
                      <a:pt x="3078" y="2849"/>
                    </a:moveTo>
                    <a:cubicBezTo>
                      <a:pt x="3293" y="2871"/>
                      <a:pt x="3212" y="3250"/>
                      <a:pt x="3097" y="3248"/>
                    </a:cubicBezTo>
                    <a:cubicBezTo>
                      <a:pt x="3068" y="3247"/>
                      <a:pt x="3066" y="3241"/>
                      <a:pt x="3066" y="3218"/>
                    </a:cubicBezTo>
                    <a:lnTo>
                      <a:pt x="3068" y="2863"/>
                    </a:lnTo>
                    <a:cubicBezTo>
                      <a:pt x="3066" y="2856"/>
                      <a:pt x="3069" y="2851"/>
                      <a:pt x="3078" y="2849"/>
                    </a:cubicBezTo>
                    <a:close/>
                    <a:moveTo>
                      <a:pt x="2511" y="2862"/>
                    </a:moveTo>
                    <a:lnTo>
                      <a:pt x="2509" y="3056"/>
                    </a:lnTo>
                    <a:cubicBezTo>
                      <a:pt x="2562" y="3043"/>
                      <a:pt x="2587" y="3000"/>
                      <a:pt x="2588" y="2955"/>
                    </a:cubicBezTo>
                    <a:cubicBezTo>
                      <a:pt x="2588" y="2931"/>
                      <a:pt x="2581" y="2907"/>
                      <a:pt x="2566" y="2890"/>
                    </a:cubicBezTo>
                    <a:cubicBezTo>
                      <a:pt x="2554" y="2876"/>
                      <a:pt x="2537" y="2866"/>
                      <a:pt x="2511" y="2862"/>
                    </a:cubicBezTo>
                    <a:close/>
                    <a:moveTo>
                      <a:pt x="4071" y="3191"/>
                    </a:moveTo>
                    <a:cubicBezTo>
                      <a:pt x="4070" y="3192"/>
                      <a:pt x="4070" y="3193"/>
                      <a:pt x="4069" y="3194"/>
                    </a:cubicBezTo>
                    <a:lnTo>
                      <a:pt x="4071" y="3191"/>
                    </a:lnTo>
                    <a:cubicBezTo>
                      <a:pt x="4071" y="3191"/>
                      <a:pt x="4071" y="3191"/>
                      <a:pt x="4071" y="3191"/>
                    </a:cubicBezTo>
                    <a:close/>
                    <a:moveTo>
                      <a:pt x="4096" y="3201"/>
                    </a:moveTo>
                    <a:lnTo>
                      <a:pt x="4126" y="3256"/>
                    </a:lnTo>
                    <a:cubicBezTo>
                      <a:pt x="4128" y="3254"/>
                      <a:pt x="4130" y="3252"/>
                      <a:pt x="4131" y="3251"/>
                    </a:cubicBezTo>
                    <a:cubicBezTo>
                      <a:pt x="4136" y="3245"/>
                      <a:pt x="4139" y="3236"/>
                      <a:pt x="4137" y="3228"/>
                    </a:cubicBezTo>
                    <a:lnTo>
                      <a:pt x="4136" y="3223"/>
                    </a:lnTo>
                    <a:lnTo>
                      <a:pt x="4132" y="3221"/>
                    </a:lnTo>
                    <a:cubicBezTo>
                      <a:pt x="4132" y="3221"/>
                      <a:pt x="4109" y="3208"/>
                      <a:pt x="4096" y="3201"/>
                    </a:cubicBezTo>
                    <a:close/>
                    <a:moveTo>
                      <a:pt x="2545" y="3243"/>
                    </a:moveTo>
                    <a:cubicBezTo>
                      <a:pt x="2534" y="3246"/>
                      <a:pt x="2522" y="3250"/>
                      <a:pt x="2510" y="3253"/>
                    </a:cubicBezTo>
                    <a:lnTo>
                      <a:pt x="2511" y="3312"/>
                    </a:lnTo>
                    <a:cubicBezTo>
                      <a:pt x="2514" y="3311"/>
                      <a:pt x="2517" y="3310"/>
                      <a:pt x="2520" y="3309"/>
                    </a:cubicBezTo>
                    <a:cubicBezTo>
                      <a:pt x="2528" y="3307"/>
                      <a:pt x="2534" y="3304"/>
                      <a:pt x="2539" y="3301"/>
                    </a:cubicBezTo>
                    <a:cubicBezTo>
                      <a:pt x="2541" y="3299"/>
                      <a:pt x="2544" y="3297"/>
                      <a:pt x="2546" y="3294"/>
                    </a:cubicBezTo>
                    <a:cubicBezTo>
                      <a:pt x="2548" y="3291"/>
                      <a:pt x="2549" y="3287"/>
                      <a:pt x="2548" y="3282"/>
                    </a:cubicBezTo>
                    <a:cubicBezTo>
                      <a:pt x="2546" y="3270"/>
                      <a:pt x="2545" y="3256"/>
                      <a:pt x="2545" y="3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2283888" y="37905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005044" y="3961486"/>
              <a:ext cx="285544" cy="181338"/>
              <a:chOff x="2005044" y="3961486"/>
              <a:chExt cx="285544" cy="181338"/>
            </a:xfrm>
            <a:grpFill/>
          </p:grpSpPr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2005044" y="3961486"/>
                <a:ext cx="285544" cy="181338"/>
              </a:xfrm>
              <a:custGeom>
                <a:avLst/>
                <a:gdLst>
                  <a:gd name="connsiteX0" fmla="*/ 290165 w 2127220"/>
                  <a:gd name="connsiteY0" fmla="*/ 917099 h 1350913"/>
                  <a:gd name="connsiteX1" fmla="*/ 148413 w 2127220"/>
                  <a:gd name="connsiteY1" fmla="*/ 1058851 h 1350913"/>
                  <a:gd name="connsiteX2" fmla="*/ 290165 w 2127220"/>
                  <a:gd name="connsiteY2" fmla="*/ 1200603 h 1350913"/>
                  <a:gd name="connsiteX3" fmla="*/ 431917 w 2127220"/>
                  <a:gd name="connsiteY3" fmla="*/ 1058851 h 1350913"/>
                  <a:gd name="connsiteX4" fmla="*/ 290165 w 2127220"/>
                  <a:gd name="connsiteY4" fmla="*/ 917099 h 1350913"/>
                  <a:gd name="connsiteX5" fmla="*/ 290165 w 2127220"/>
                  <a:gd name="connsiteY5" fmla="*/ 129388 h 1350913"/>
                  <a:gd name="connsiteX6" fmla="*/ 148413 w 2127220"/>
                  <a:gd name="connsiteY6" fmla="*/ 271140 h 1350913"/>
                  <a:gd name="connsiteX7" fmla="*/ 290165 w 2127220"/>
                  <a:gd name="connsiteY7" fmla="*/ 412892 h 1350913"/>
                  <a:gd name="connsiteX8" fmla="*/ 431917 w 2127220"/>
                  <a:gd name="connsiteY8" fmla="*/ 271140 h 1350913"/>
                  <a:gd name="connsiteX9" fmla="*/ 290165 w 2127220"/>
                  <a:gd name="connsiteY9" fmla="*/ 129388 h 1350913"/>
                  <a:gd name="connsiteX10" fmla="*/ 256574 w 2127220"/>
                  <a:gd name="connsiteY10" fmla="*/ 0 h 1350913"/>
                  <a:gd name="connsiteX11" fmla="*/ 1870646 w 2127220"/>
                  <a:gd name="connsiteY11" fmla="*/ 0 h 1350913"/>
                  <a:gd name="connsiteX12" fmla="*/ 2127220 w 2127220"/>
                  <a:gd name="connsiteY12" fmla="*/ 256317 h 1350913"/>
                  <a:gd name="connsiteX13" fmla="*/ 2127220 w 2127220"/>
                  <a:gd name="connsiteY13" fmla="*/ 1094108 h 1350913"/>
                  <a:gd name="connsiteX14" fmla="*/ 1870646 w 2127220"/>
                  <a:gd name="connsiteY14" fmla="*/ 1350913 h 1350913"/>
                  <a:gd name="connsiteX15" fmla="*/ 256574 w 2127220"/>
                  <a:gd name="connsiteY15" fmla="*/ 1350913 h 1350913"/>
                  <a:gd name="connsiteX16" fmla="*/ 0 w 2127220"/>
                  <a:gd name="connsiteY16" fmla="*/ 1094108 h 1350913"/>
                  <a:gd name="connsiteX17" fmla="*/ 0 w 2127220"/>
                  <a:gd name="connsiteY17" fmla="*/ 256317 h 1350913"/>
                  <a:gd name="connsiteX18" fmla="*/ 256574 w 2127220"/>
                  <a:gd name="connsiteY18" fmla="*/ 0 h 13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220" h="1350913">
                    <a:moveTo>
                      <a:pt x="290165" y="917099"/>
                    </a:moveTo>
                    <a:cubicBezTo>
                      <a:pt x="211878" y="917099"/>
                      <a:pt x="148413" y="980564"/>
                      <a:pt x="148413" y="1058851"/>
                    </a:cubicBezTo>
                    <a:cubicBezTo>
                      <a:pt x="148413" y="1137138"/>
                      <a:pt x="211878" y="1200603"/>
                      <a:pt x="290165" y="1200603"/>
                    </a:cubicBezTo>
                    <a:cubicBezTo>
                      <a:pt x="368452" y="1200603"/>
                      <a:pt x="431917" y="1137138"/>
                      <a:pt x="431917" y="1058851"/>
                    </a:cubicBezTo>
                    <a:cubicBezTo>
                      <a:pt x="431917" y="980564"/>
                      <a:pt x="368452" y="917099"/>
                      <a:pt x="290165" y="917099"/>
                    </a:cubicBezTo>
                    <a:close/>
                    <a:moveTo>
                      <a:pt x="290165" y="129388"/>
                    </a:moveTo>
                    <a:cubicBezTo>
                      <a:pt x="211878" y="129388"/>
                      <a:pt x="148413" y="192853"/>
                      <a:pt x="148413" y="271140"/>
                    </a:cubicBezTo>
                    <a:cubicBezTo>
                      <a:pt x="148413" y="349427"/>
                      <a:pt x="211878" y="412892"/>
                      <a:pt x="290165" y="412892"/>
                    </a:cubicBezTo>
                    <a:cubicBezTo>
                      <a:pt x="368452" y="412892"/>
                      <a:pt x="431917" y="349427"/>
                      <a:pt x="431917" y="271140"/>
                    </a:cubicBezTo>
                    <a:cubicBezTo>
                      <a:pt x="431917" y="192853"/>
                      <a:pt x="368452" y="129388"/>
                      <a:pt x="290165" y="129388"/>
                    </a:cubicBezTo>
                    <a:close/>
                    <a:moveTo>
                      <a:pt x="256574" y="0"/>
                    </a:moveTo>
                    <a:lnTo>
                      <a:pt x="1870646" y="0"/>
                    </a:lnTo>
                    <a:cubicBezTo>
                      <a:pt x="2012591" y="0"/>
                      <a:pt x="2127220" y="114244"/>
                      <a:pt x="2127220" y="256317"/>
                    </a:cubicBezTo>
                    <a:lnTo>
                      <a:pt x="2127220" y="1094108"/>
                    </a:lnTo>
                    <a:cubicBezTo>
                      <a:pt x="2127220" y="1236181"/>
                      <a:pt x="2012591" y="1350913"/>
                      <a:pt x="1870646" y="1350913"/>
                    </a:cubicBezTo>
                    <a:lnTo>
                      <a:pt x="256574" y="1350913"/>
                    </a:lnTo>
                    <a:cubicBezTo>
                      <a:pt x="114629" y="1350913"/>
                      <a:pt x="0" y="1236181"/>
                      <a:pt x="0" y="1094108"/>
                    </a:cubicBezTo>
                    <a:lnTo>
                      <a:pt x="0" y="256317"/>
                    </a:lnTo>
                    <a:cubicBezTo>
                      <a:pt x="0" y="114244"/>
                      <a:pt x="114629" y="0"/>
                      <a:pt x="2565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8" name="Freeform 33"/>
              <p:cNvSpPr>
                <a:spLocks noEditPoints="1"/>
              </p:cNvSpPr>
              <p:nvPr/>
            </p:nvSpPr>
            <p:spPr bwMode="auto">
              <a:xfrm>
                <a:off x="2125036" y="3990613"/>
                <a:ext cx="70475" cy="111102"/>
              </a:xfrm>
              <a:custGeom>
                <a:avLst/>
                <a:gdLst>
                  <a:gd name="T0" fmla="*/ 332 w 664"/>
                  <a:gd name="T1" fmla="*/ 0 h 1043"/>
                  <a:gd name="T2" fmla="*/ 0 w 664"/>
                  <a:gd name="T3" fmla="*/ 332 h 1043"/>
                  <a:gd name="T4" fmla="*/ 130 w 664"/>
                  <a:gd name="T5" fmla="*/ 796 h 1043"/>
                  <a:gd name="T6" fmla="*/ 120 w 664"/>
                  <a:gd name="T7" fmla="*/ 816 h 1043"/>
                  <a:gd name="T8" fmla="*/ 134 w 664"/>
                  <a:gd name="T9" fmla="*/ 840 h 1043"/>
                  <a:gd name="T10" fmla="*/ 136 w 664"/>
                  <a:gd name="T11" fmla="*/ 868 h 1043"/>
                  <a:gd name="T12" fmla="*/ 120 w 664"/>
                  <a:gd name="T13" fmla="*/ 890 h 1043"/>
                  <a:gd name="T14" fmla="*/ 138 w 664"/>
                  <a:gd name="T15" fmla="*/ 915 h 1043"/>
                  <a:gd name="T16" fmla="*/ 139 w 664"/>
                  <a:gd name="T17" fmla="*/ 941 h 1043"/>
                  <a:gd name="T18" fmla="*/ 120 w 664"/>
                  <a:gd name="T19" fmla="*/ 964 h 1043"/>
                  <a:gd name="T20" fmla="*/ 138 w 664"/>
                  <a:gd name="T21" fmla="*/ 989 h 1043"/>
                  <a:gd name="T22" fmla="*/ 140 w 664"/>
                  <a:gd name="T23" fmla="*/ 989 h 1043"/>
                  <a:gd name="T24" fmla="*/ 140 w 664"/>
                  <a:gd name="T25" fmla="*/ 997 h 1043"/>
                  <a:gd name="T26" fmla="*/ 185 w 664"/>
                  <a:gd name="T27" fmla="*/ 1043 h 1043"/>
                  <a:gd name="T28" fmla="*/ 478 w 664"/>
                  <a:gd name="T29" fmla="*/ 1043 h 1043"/>
                  <a:gd name="T30" fmla="*/ 523 w 664"/>
                  <a:gd name="T31" fmla="*/ 1005 h 1043"/>
                  <a:gd name="T32" fmla="*/ 523 w 664"/>
                  <a:gd name="T33" fmla="*/ 1005 h 1043"/>
                  <a:gd name="T34" fmla="*/ 544 w 664"/>
                  <a:gd name="T35" fmla="*/ 983 h 1043"/>
                  <a:gd name="T36" fmla="*/ 525 w 664"/>
                  <a:gd name="T37" fmla="*/ 958 h 1043"/>
                  <a:gd name="T38" fmla="*/ 524 w 664"/>
                  <a:gd name="T39" fmla="*/ 958 h 1043"/>
                  <a:gd name="T40" fmla="*/ 525 w 664"/>
                  <a:gd name="T41" fmla="*/ 931 h 1043"/>
                  <a:gd name="T42" fmla="*/ 544 w 664"/>
                  <a:gd name="T43" fmla="*/ 909 h 1043"/>
                  <a:gd name="T44" fmla="*/ 527 w 664"/>
                  <a:gd name="T45" fmla="*/ 884 h 1043"/>
                  <a:gd name="T46" fmla="*/ 529 w 664"/>
                  <a:gd name="T47" fmla="*/ 857 h 1043"/>
                  <a:gd name="T48" fmla="*/ 544 w 664"/>
                  <a:gd name="T49" fmla="*/ 835 h 1043"/>
                  <a:gd name="T50" fmla="*/ 532 w 664"/>
                  <a:gd name="T51" fmla="*/ 812 h 1043"/>
                  <a:gd name="T52" fmla="*/ 664 w 664"/>
                  <a:gd name="T53" fmla="*/ 332 h 1043"/>
                  <a:gd name="T54" fmla="*/ 332 w 664"/>
                  <a:gd name="T55" fmla="*/ 0 h 1043"/>
                  <a:gd name="T56" fmla="*/ 332 w 664"/>
                  <a:gd name="T57" fmla="*/ 0 h 1043"/>
                  <a:gd name="T58" fmla="*/ 332 w 664"/>
                  <a:gd name="T59" fmla="*/ 56 h 1043"/>
                  <a:gd name="T60" fmla="*/ 457 w 664"/>
                  <a:gd name="T61" fmla="*/ 87 h 1043"/>
                  <a:gd name="T62" fmla="*/ 362 w 664"/>
                  <a:gd name="T63" fmla="*/ 73 h 1043"/>
                  <a:gd name="T64" fmla="*/ 90 w 664"/>
                  <a:gd name="T65" fmla="*/ 215 h 1043"/>
                  <a:gd name="T66" fmla="*/ 332 w 664"/>
                  <a:gd name="T67" fmla="*/ 56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4" h="1043">
                    <a:moveTo>
                      <a:pt x="332" y="0"/>
                    </a:moveTo>
                    <a:cubicBezTo>
                      <a:pt x="149" y="0"/>
                      <a:pt x="0" y="149"/>
                      <a:pt x="0" y="332"/>
                    </a:cubicBezTo>
                    <a:cubicBezTo>
                      <a:pt x="0" y="527"/>
                      <a:pt x="98" y="511"/>
                      <a:pt x="130" y="796"/>
                    </a:cubicBezTo>
                    <a:cubicBezTo>
                      <a:pt x="124" y="800"/>
                      <a:pt x="120" y="808"/>
                      <a:pt x="120" y="816"/>
                    </a:cubicBezTo>
                    <a:cubicBezTo>
                      <a:pt x="120" y="827"/>
                      <a:pt x="126" y="837"/>
                      <a:pt x="134" y="840"/>
                    </a:cubicBezTo>
                    <a:cubicBezTo>
                      <a:pt x="135" y="849"/>
                      <a:pt x="136" y="858"/>
                      <a:pt x="136" y="868"/>
                    </a:cubicBezTo>
                    <a:cubicBezTo>
                      <a:pt x="127" y="870"/>
                      <a:pt x="121" y="879"/>
                      <a:pt x="120" y="890"/>
                    </a:cubicBezTo>
                    <a:cubicBezTo>
                      <a:pt x="120" y="903"/>
                      <a:pt x="128" y="914"/>
                      <a:pt x="138" y="915"/>
                    </a:cubicBezTo>
                    <a:cubicBezTo>
                      <a:pt x="139" y="923"/>
                      <a:pt x="139" y="932"/>
                      <a:pt x="139" y="941"/>
                    </a:cubicBezTo>
                    <a:cubicBezTo>
                      <a:pt x="129" y="942"/>
                      <a:pt x="121" y="952"/>
                      <a:pt x="120" y="964"/>
                    </a:cubicBezTo>
                    <a:cubicBezTo>
                      <a:pt x="120" y="977"/>
                      <a:pt x="128" y="988"/>
                      <a:pt x="138" y="989"/>
                    </a:cubicBezTo>
                    <a:lnTo>
                      <a:pt x="140" y="989"/>
                    </a:lnTo>
                    <a:cubicBezTo>
                      <a:pt x="140" y="992"/>
                      <a:pt x="140" y="994"/>
                      <a:pt x="140" y="997"/>
                    </a:cubicBezTo>
                    <a:cubicBezTo>
                      <a:pt x="140" y="1023"/>
                      <a:pt x="160" y="1043"/>
                      <a:pt x="185" y="1043"/>
                    </a:cubicBezTo>
                    <a:lnTo>
                      <a:pt x="478" y="1043"/>
                    </a:lnTo>
                    <a:cubicBezTo>
                      <a:pt x="501" y="1043"/>
                      <a:pt x="519" y="1027"/>
                      <a:pt x="523" y="1005"/>
                    </a:cubicBezTo>
                    <a:lnTo>
                      <a:pt x="523" y="1005"/>
                    </a:lnTo>
                    <a:cubicBezTo>
                      <a:pt x="534" y="1006"/>
                      <a:pt x="543" y="996"/>
                      <a:pt x="544" y="983"/>
                    </a:cubicBezTo>
                    <a:cubicBezTo>
                      <a:pt x="544" y="969"/>
                      <a:pt x="536" y="959"/>
                      <a:pt x="525" y="958"/>
                    </a:cubicBezTo>
                    <a:lnTo>
                      <a:pt x="524" y="958"/>
                    </a:lnTo>
                    <a:cubicBezTo>
                      <a:pt x="525" y="949"/>
                      <a:pt x="525" y="940"/>
                      <a:pt x="525" y="931"/>
                    </a:cubicBezTo>
                    <a:cubicBezTo>
                      <a:pt x="535" y="931"/>
                      <a:pt x="543" y="921"/>
                      <a:pt x="544" y="909"/>
                    </a:cubicBezTo>
                    <a:cubicBezTo>
                      <a:pt x="544" y="896"/>
                      <a:pt x="537" y="886"/>
                      <a:pt x="527" y="884"/>
                    </a:cubicBezTo>
                    <a:cubicBezTo>
                      <a:pt x="527" y="875"/>
                      <a:pt x="528" y="866"/>
                      <a:pt x="529" y="857"/>
                    </a:cubicBezTo>
                    <a:cubicBezTo>
                      <a:pt x="537" y="854"/>
                      <a:pt x="543" y="845"/>
                      <a:pt x="544" y="835"/>
                    </a:cubicBezTo>
                    <a:cubicBezTo>
                      <a:pt x="544" y="824"/>
                      <a:pt x="539" y="816"/>
                      <a:pt x="532" y="812"/>
                    </a:cubicBezTo>
                    <a:cubicBezTo>
                      <a:pt x="562" y="510"/>
                      <a:pt x="664" y="530"/>
                      <a:pt x="664" y="332"/>
                    </a:cubicBezTo>
                    <a:cubicBezTo>
                      <a:pt x="664" y="149"/>
                      <a:pt x="515" y="0"/>
                      <a:pt x="332" y="0"/>
                    </a:cubicBezTo>
                    <a:lnTo>
                      <a:pt x="332" y="0"/>
                    </a:lnTo>
                    <a:close/>
                    <a:moveTo>
                      <a:pt x="332" y="56"/>
                    </a:moveTo>
                    <a:cubicBezTo>
                      <a:pt x="377" y="56"/>
                      <a:pt x="420" y="67"/>
                      <a:pt x="457" y="87"/>
                    </a:cubicBezTo>
                    <a:cubicBezTo>
                      <a:pt x="427" y="78"/>
                      <a:pt x="395" y="73"/>
                      <a:pt x="362" y="73"/>
                    </a:cubicBezTo>
                    <a:cubicBezTo>
                      <a:pt x="249" y="73"/>
                      <a:pt x="150" y="130"/>
                      <a:pt x="90" y="215"/>
                    </a:cubicBezTo>
                    <a:cubicBezTo>
                      <a:pt x="130" y="121"/>
                      <a:pt x="223" y="56"/>
                      <a:pt x="33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0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2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-0.2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871920" y="1792202"/>
            <a:ext cx="4040126" cy="567004"/>
            <a:chOff x="833090" y="1983501"/>
            <a:chExt cx="7463351" cy="1148637"/>
          </a:xfrm>
        </p:grpSpPr>
        <p:grpSp>
          <p:nvGrpSpPr>
            <p:cNvPr id="6" name="USB Type B Cable End"/>
            <p:cNvGrpSpPr>
              <a:grpSpLocks noChangeAspect="1"/>
            </p:cNvGrpSpPr>
            <p:nvPr/>
          </p:nvGrpSpPr>
          <p:grpSpPr>
            <a:xfrm>
              <a:off x="4377528" y="2049326"/>
              <a:ext cx="3918913" cy="1001912"/>
              <a:chOff x="5571080" y="3090863"/>
              <a:chExt cx="2638998" cy="674688"/>
            </a:xfrm>
          </p:grpSpPr>
          <p:sp>
            <p:nvSpPr>
              <p:cNvPr id="7" name="End Molding"/>
              <p:cNvSpPr>
                <a:spLocks/>
              </p:cNvSpPr>
              <p:nvPr/>
            </p:nvSpPr>
            <p:spPr bwMode="auto">
              <a:xfrm>
                <a:off x="5865813" y="3090863"/>
                <a:ext cx="1782763" cy="674688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396875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Cable"/>
              <p:cNvSpPr>
                <a:spLocks/>
              </p:cNvSpPr>
              <p:nvPr/>
            </p:nvSpPr>
            <p:spPr bwMode="auto">
              <a:xfrm>
                <a:off x="5571080" y="3369710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Male End"/>
              <p:cNvSpPr>
                <a:spLocks noChangeArrowheads="1"/>
              </p:cNvSpPr>
              <p:nvPr/>
            </p:nvSpPr>
            <p:spPr bwMode="auto">
              <a:xfrm>
                <a:off x="7648576" y="3230563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Male End"/>
              <p:cNvSpPr>
                <a:spLocks noChangeArrowheads="1"/>
              </p:cNvSpPr>
              <p:nvPr/>
            </p:nvSpPr>
            <p:spPr bwMode="auto">
              <a:xfrm>
                <a:off x="7648576" y="3556674"/>
                <a:ext cx="561502" cy="6917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3" name="USB Type A Cable End"/>
            <p:cNvGrpSpPr>
              <a:grpSpLocks noChangeAspect="1"/>
            </p:cNvGrpSpPr>
            <p:nvPr/>
          </p:nvGrpSpPr>
          <p:grpSpPr>
            <a:xfrm rot="10800000">
              <a:off x="833090" y="1983501"/>
              <a:ext cx="3882187" cy="1148637"/>
              <a:chOff x="5595811" y="3034797"/>
              <a:chExt cx="2614267" cy="773493"/>
            </a:xfrm>
          </p:grpSpPr>
          <p:sp>
            <p:nvSpPr>
              <p:cNvPr id="14" name="End Molding"/>
              <p:cNvSpPr>
                <a:spLocks/>
              </p:cNvSpPr>
              <p:nvPr/>
            </p:nvSpPr>
            <p:spPr bwMode="auto">
              <a:xfrm>
                <a:off x="5869781" y="3034797"/>
                <a:ext cx="1782763" cy="773493"/>
              </a:xfrm>
              <a:custGeom>
                <a:avLst/>
                <a:gdLst>
                  <a:gd name="T0" fmla="*/ 3354 w 4952"/>
                  <a:gd name="T1" fmla="*/ 0 h 1861"/>
                  <a:gd name="T2" fmla="*/ 1535 w 4952"/>
                  <a:gd name="T3" fmla="*/ 342 h 1861"/>
                  <a:gd name="T4" fmla="*/ 457 w 4952"/>
                  <a:gd name="T5" fmla="*/ 342 h 1861"/>
                  <a:gd name="T6" fmla="*/ 1 w 4952"/>
                  <a:gd name="T7" fmla="*/ 684 h 1861"/>
                  <a:gd name="T8" fmla="*/ 5 w 4952"/>
                  <a:gd name="T9" fmla="*/ 931 h 1861"/>
                  <a:gd name="T10" fmla="*/ 1 w 4952"/>
                  <a:gd name="T11" fmla="*/ 1177 h 1861"/>
                  <a:gd name="T12" fmla="*/ 457 w 4952"/>
                  <a:gd name="T13" fmla="*/ 1519 h 1861"/>
                  <a:gd name="T14" fmla="*/ 1535 w 4952"/>
                  <a:gd name="T15" fmla="*/ 1519 h 1861"/>
                  <a:gd name="T16" fmla="*/ 3354 w 4952"/>
                  <a:gd name="T17" fmla="*/ 1861 h 1861"/>
                  <a:gd name="T18" fmla="*/ 4668 w 4952"/>
                  <a:gd name="T19" fmla="*/ 1861 h 1861"/>
                  <a:gd name="T20" fmla="*/ 4952 w 4952"/>
                  <a:gd name="T21" fmla="*/ 1663 h 1861"/>
                  <a:gd name="T22" fmla="*/ 4952 w 4952"/>
                  <a:gd name="T23" fmla="*/ 931 h 1861"/>
                  <a:gd name="T24" fmla="*/ 4952 w 4952"/>
                  <a:gd name="T25" fmla="*/ 199 h 1861"/>
                  <a:gd name="T26" fmla="*/ 4668 w 4952"/>
                  <a:gd name="T27" fmla="*/ 0 h 1861"/>
                  <a:gd name="T28" fmla="*/ 3354 w 4952"/>
                  <a:gd name="T2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52" h="1861">
                    <a:moveTo>
                      <a:pt x="3354" y="0"/>
                    </a:moveTo>
                    <a:cubicBezTo>
                      <a:pt x="2722" y="9"/>
                      <a:pt x="2293" y="337"/>
                      <a:pt x="1535" y="342"/>
                    </a:cubicBezTo>
                    <a:lnTo>
                      <a:pt x="457" y="342"/>
                    </a:lnTo>
                    <a:cubicBezTo>
                      <a:pt x="17" y="339"/>
                      <a:pt x="0" y="574"/>
                      <a:pt x="1" y="684"/>
                    </a:cubicBezTo>
                    <a:lnTo>
                      <a:pt x="5" y="931"/>
                    </a:lnTo>
                    <a:lnTo>
                      <a:pt x="1" y="1177"/>
                    </a:lnTo>
                    <a:cubicBezTo>
                      <a:pt x="0" y="1287"/>
                      <a:pt x="17" y="1522"/>
                      <a:pt x="457" y="1519"/>
                    </a:cubicBezTo>
                    <a:lnTo>
                      <a:pt x="1535" y="1519"/>
                    </a:lnTo>
                    <a:cubicBezTo>
                      <a:pt x="2293" y="1524"/>
                      <a:pt x="2722" y="1852"/>
                      <a:pt x="3354" y="1861"/>
                    </a:cubicBezTo>
                    <a:lnTo>
                      <a:pt x="4668" y="1861"/>
                    </a:lnTo>
                    <a:cubicBezTo>
                      <a:pt x="4920" y="1861"/>
                      <a:pt x="4952" y="1773"/>
                      <a:pt x="4952" y="1663"/>
                    </a:cubicBezTo>
                    <a:lnTo>
                      <a:pt x="4952" y="931"/>
                    </a:lnTo>
                    <a:lnTo>
                      <a:pt x="4952" y="199"/>
                    </a:lnTo>
                    <a:cubicBezTo>
                      <a:pt x="4952" y="88"/>
                      <a:pt x="4920" y="0"/>
                      <a:pt x="4668" y="0"/>
                    </a:cubicBez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USB Logo"/>
              <p:cNvSpPr>
                <a:spLocks/>
              </p:cNvSpPr>
              <p:nvPr/>
            </p:nvSpPr>
            <p:spPr bwMode="auto">
              <a:xfrm>
                <a:off x="6924676" y="3294063"/>
                <a:ext cx="598488" cy="268288"/>
              </a:xfrm>
              <a:custGeom>
                <a:avLst/>
                <a:gdLst>
                  <a:gd name="T0" fmla="*/ 1665 w 1665"/>
                  <a:gd name="T1" fmla="*/ 370 h 740"/>
                  <a:gd name="T2" fmla="*/ 1480 w 1665"/>
                  <a:gd name="T3" fmla="*/ 263 h 740"/>
                  <a:gd name="T4" fmla="*/ 1480 w 1665"/>
                  <a:gd name="T5" fmla="*/ 339 h 740"/>
                  <a:gd name="T6" fmla="*/ 535 w 1665"/>
                  <a:gd name="T7" fmla="*/ 339 h 740"/>
                  <a:gd name="T8" fmla="*/ 719 w 1665"/>
                  <a:gd name="T9" fmla="*/ 145 h 740"/>
                  <a:gd name="T10" fmla="*/ 776 w 1665"/>
                  <a:gd name="T11" fmla="*/ 123 h 740"/>
                  <a:gd name="T12" fmla="*/ 931 w 1665"/>
                  <a:gd name="T13" fmla="*/ 123 h 740"/>
                  <a:gd name="T14" fmla="*/ 1018 w 1665"/>
                  <a:gd name="T15" fmla="*/ 185 h 740"/>
                  <a:gd name="T16" fmla="*/ 1110 w 1665"/>
                  <a:gd name="T17" fmla="*/ 92 h 740"/>
                  <a:gd name="T18" fmla="*/ 1018 w 1665"/>
                  <a:gd name="T19" fmla="*/ 0 h 740"/>
                  <a:gd name="T20" fmla="*/ 931 w 1665"/>
                  <a:gd name="T21" fmla="*/ 62 h 740"/>
                  <a:gd name="T22" fmla="*/ 778 w 1665"/>
                  <a:gd name="T23" fmla="*/ 62 h 740"/>
                  <a:gd name="T24" fmla="*/ 665 w 1665"/>
                  <a:gd name="T25" fmla="*/ 111 h 740"/>
                  <a:gd name="T26" fmla="*/ 665 w 1665"/>
                  <a:gd name="T27" fmla="*/ 111 h 740"/>
                  <a:gd name="T28" fmla="*/ 470 w 1665"/>
                  <a:gd name="T29" fmla="*/ 317 h 740"/>
                  <a:gd name="T30" fmla="*/ 413 w 1665"/>
                  <a:gd name="T31" fmla="*/ 339 h 740"/>
                  <a:gd name="T32" fmla="*/ 306 w 1665"/>
                  <a:gd name="T33" fmla="*/ 339 h 740"/>
                  <a:gd name="T34" fmla="*/ 154 w 1665"/>
                  <a:gd name="T35" fmla="*/ 215 h 740"/>
                  <a:gd name="T36" fmla="*/ 0 w 1665"/>
                  <a:gd name="T37" fmla="*/ 370 h 740"/>
                  <a:gd name="T38" fmla="*/ 154 w 1665"/>
                  <a:gd name="T39" fmla="*/ 524 h 740"/>
                  <a:gd name="T40" fmla="*/ 306 w 1665"/>
                  <a:gd name="T41" fmla="*/ 400 h 740"/>
                  <a:gd name="T42" fmla="*/ 411 w 1665"/>
                  <a:gd name="T43" fmla="*/ 400 h 740"/>
                  <a:gd name="T44" fmla="*/ 412 w 1665"/>
                  <a:gd name="T45" fmla="*/ 400 h 740"/>
                  <a:gd name="T46" fmla="*/ 644 w 1665"/>
                  <a:gd name="T47" fmla="*/ 400 h 740"/>
                  <a:gd name="T48" fmla="*/ 701 w 1665"/>
                  <a:gd name="T49" fmla="*/ 422 h 740"/>
                  <a:gd name="T50" fmla="*/ 897 w 1665"/>
                  <a:gd name="T51" fmla="*/ 629 h 740"/>
                  <a:gd name="T52" fmla="*/ 897 w 1665"/>
                  <a:gd name="T53" fmla="*/ 629 h 740"/>
                  <a:gd name="T54" fmla="*/ 1009 w 1665"/>
                  <a:gd name="T55" fmla="*/ 678 h 740"/>
                  <a:gd name="T56" fmla="*/ 1156 w 1665"/>
                  <a:gd name="T57" fmla="*/ 678 h 740"/>
                  <a:gd name="T58" fmla="*/ 1156 w 1665"/>
                  <a:gd name="T59" fmla="*/ 740 h 740"/>
                  <a:gd name="T60" fmla="*/ 1342 w 1665"/>
                  <a:gd name="T61" fmla="*/ 740 h 740"/>
                  <a:gd name="T62" fmla="*/ 1342 w 1665"/>
                  <a:gd name="T63" fmla="*/ 555 h 740"/>
                  <a:gd name="T64" fmla="*/ 1156 w 1665"/>
                  <a:gd name="T65" fmla="*/ 555 h 740"/>
                  <a:gd name="T66" fmla="*/ 1156 w 1665"/>
                  <a:gd name="T67" fmla="*/ 617 h 740"/>
                  <a:gd name="T68" fmla="*/ 1007 w 1665"/>
                  <a:gd name="T69" fmla="*/ 617 h 740"/>
                  <a:gd name="T70" fmla="*/ 950 w 1665"/>
                  <a:gd name="T71" fmla="*/ 595 h 740"/>
                  <a:gd name="T72" fmla="*/ 766 w 1665"/>
                  <a:gd name="T73" fmla="*/ 400 h 740"/>
                  <a:gd name="T74" fmla="*/ 1480 w 1665"/>
                  <a:gd name="T75" fmla="*/ 400 h 740"/>
                  <a:gd name="T76" fmla="*/ 1480 w 1665"/>
                  <a:gd name="T77" fmla="*/ 477 h 740"/>
                  <a:gd name="T78" fmla="*/ 1665 w 1665"/>
                  <a:gd name="T79" fmla="*/ 37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5" h="740">
                    <a:moveTo>
                      <a:pt x="1665" y="370"/>
                    </a:moveTo>
                    <a:lnTo>
                      <a:pt x="1480" y="263"/>
                    </a:lnTo>
                    <a:lnTo>
                      <a:pt x="1480" y="339"/>
                    </a:lnTo>
                    <a:lnTo>
                      <a:pt x="535" y="339"/>
                    </a:lnTo>
                    <a:lnTo>
                      <a:pt x="719" y="145"/>
                    </a:lnTo>
                    <a:cubicBezTo>
                      <a:pt x="734" y="132"/>
                      <a:pt x="755" y="123"/>
                      <a:pt x="776" y="123"/>
                    </a:cubicBezTo>
                    <a:cubicBezTo>
                      <a:pt x="861" y="123"/>
                      <a:pt x="912" y="123"/>
                      <a:pt x="931" y="123"/>
                    </a:cubicBezTo>
                    <a:cubicBezTo>
                      <a:pt x="943" y="159"/>
                      <a:pt x="977" y="185"/>
                      <a:pt x="1018" y="185"/>
                    </a:cubicBezTo>
                    <a:cubicBezTo>
                      <a:pt x="1069" y="185"/>
                      <a:pt x="1110" y="143"/>
                      <a:pt x="1110" y="92"/>
                    </a:cubicBezTo>
                    <a:cubicBezTo>
                      <a:pt x="1110" y="41"/>
                      <a:pt x="1069" y="0"/>
                      <a:pt x="1018" y="0"/>
                    </a:cubicBezTo>
                    <a:cubicBezTo>
                      <a:pt x="977" y="0"/>
                      <a:pt x="943" y="26"/>
                      <a:pt x="931" y="62"/>
                    </a:cubicBezTo>
                    <a:lnTo>
                      <a:pt x="778" y="62"/>
                    </a:lnTo>
                    <a:cubicBezTo>
                      <a:pt x="736" y="62"/>
                      <a:pt x="693" y="84"/>
                      <a:pt x="665" y="111"/>
                    </a:cubicBezTo>
                    <a:cubicBezTo>
                      <a:pt x="666" y="110"/>
                      <a:pt x="667" y="109"/>
                      <a:pt x="665" y="111"/>
                    </a:cubicBezTo>
                    <a:cubicBezTo>
                      <a:pt x="665" y="112"/>
                      <a:pt x="470" y="317"/>
                      <a:pt x="470" y="317"/>
                    </a:cubicBezTo>
                    <a:cubicBezTo>
                      <a:pt x="454" y="330"/>
                      <a:pt x="434" y="339"/>
                      <a:pt x="413" y="339"/>
                    </a:cubicBezTo>
                    <a:lnTo>
                      <a:pt x="306" y="339"/>
                    </a:lnTo>
                    <a:cubicBezTo>
                      <a:pt x="291" y="268"/>
                      <a:pt x="229" y="215"/>
                      <a:pt x="154" y="215"/>
                    </a:cubicBezTo>
                    <a:cubicBezTo>
                      <a:pt x="69" y="215"/>
                      <a:pt x="0" y="284"/>
                      <a:pt x="0" y="370"/>
                    </a:cubicBezTo>
                    <a:cubicBezTo>
                      <a:pt x="0" y="455"/>
                      <a:pt x="69" y="524"/>
                      <a:pt x="154" y="524"/>
                    </a:cubicBezTo>
                    <a:cubicBezTo>
                      <a:pt x="229" y="524"/>
                      <a:pt x="291" y="471"/>
                      <a:pt x="306" y="400"/>
                    </a:cubicBezTo>
                    <a:lnTo>
                      <a:pt x="411" y="400"/>
                    </a:lnTo>
                    <a:cubicBezTo>
                      <a:pt x="411" y="400"/>
                      <a:pt x="411" y="400"/>
                      <a:pt x="412" y="400"/>
                    </a:cubicBezTo>
                    <a:lnTo>
                      <a:pt x="644" y="400"/>
                    </a:lnTo>
                    <a:cubicBezTo>
                      <a:pt x="665" y="401"/>
                      <a:pt x="686" y="410"/>
                      <a:pt x="701" y="422"/>
                    </a:cubicBezTo>
                    <a:cubicBezTo>
                      <a:pt x="701" y="422"/>
                      <a:pt x="896" y="628"/>
                      <a:pt x="897" y="629"/>
                    </a:cubicBezTo>
                    <a:cubicBezTo>
                      <a:pt x="898" y="630"/>
                      <a:pt x="897" y="629"/>
                      <a:pt x="897" y="629"/>
                    </a:cubicBezTo>
                    <a:cubicBezTo>
                      <a:pt x="924" y="655"/>
                      <a:pt x="968" y="678"/>
                      <a:pt x="1009" y="678"/>
                    </a:cubicBezTo>
                    <a:lnTo>
                      <a:pt x="1156" y="678"/>
                    </a:lnTo>
                    <a:lnTo>
                      <a:pt x="1156" y="740"/>
                    </a:lnTo>
                    <a:lnTo>
                      <a:pt x="1342" y="740"/>
                    </a:lnTo>
                    <a:lnTo>
                      <a:pt x="1342" y="555"/>
                    </a:lnTo>
                    <a:lnTo>
                      <a:pt x="1156" y="555"/>
                    </a:lnTo>
                    <a:lnTo>
                      <a:pt x="1156" y="617"/>
                    </a:lnTo>
                    <a:cubicBezTo>
                      <a:pt x="1156" y="617"/>
                      <a:pt x="1118" y="617"/>
                      <a:pt x="1007" y="617"/>
                    </a:cubicBezTo>
                    <a:cubicBezTo>
                      <a:pt x="986" y="616"/>
                      <a:pt x="966" y="607"/>
                      <a:pt x="950" y="595"/>
                    </a:cubicBezTo>
                    <a:lnTo>
                      <a:pt x="766" y="400"/>
                    </a:lnTo>
                    <a:lnTo>
                      <a:pt x="1480" y="400"/>
                    </a:lnTo>
                    <a:lnTo>
                      <a:pt x="1480" y="477"/>
                    </a:lnTo>
                    <a:lnTo>
                      <a:pt x="1665" y="37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Male End"/>
              <p:cNvSpPr>
                <a:spLocks noChangeArrowheads="1"/>
              </p:cNvSpPr>
              <p:nvPr/>
            </p:nvSpPr>
            <p:spPr bwMode="auto">
              <a:xfrm>
                <a:off x="7648576" y="3136563"/>
                <a:ext cx="561502" cy="583686"/>
              </a:xfrm>
              <a:prstGeom prst="rect">
                <a:avLst/>
              </a:prstGeom>
              <a:solidFill>
                <a:srgbClr val="A1958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Cable"/>
              <p:cNvSpPr>
                <a:spLocks/>
              </p:cNvSpPr>
              <p:nvPr/>
            </p:nvSpPr>
            <p:spPr bwMode="auto">
              <a:xfrm>
                <a:off x="5595811" y="3367994"/>
                <a:ext cx="350306" cy="116994"/>
              </a:xfrm>
              <a:custGeom>
                <a:avLst/>
                <a:gdLst>
                  <a:gd name="T0" fmla="*/ 53 w 4971"/>
                  <a:gd name="T1" fmla="*/ 0 h 484"/>
                  <a:gd name="T2" fmla="*/ 4918 w 4971"/>
                  <a:gd name="T3" fmla="*/ 0 h 484"/>
                  <a:gd name="T4" fmla="*/ 4971 w 4971"/>
                  <a:gd name="T5" fmla="*/ 53 h 484"/>
                  <a:gd name="T6" fmla="*/ 4971 w 4971"/>
                  <a:gd name="T7" fmla="*/ 431 h 484"/>
                  <a:gd name="T8" fmla="*/ 4918 w 4971"/>
                  <a:gd name="T9" fmla="*/ 484 h 484"/>
                  <a:gd name="T10" fmla="*/ 53 w 4971"/>
                  <a:gd name="T11" fmla="*/ 484 h 484"/>
                  <a:gd name="T12" fmla="*/ 0 w 4971"/>
                  <a:gd name="T13" fmla="*/ 431 h 484"/>
                  <a:gd name="T14" fmla="*/ 0 w 4971"/>
                  <a:gd name="T15" fmla="*/ 53 h 484"/>
                  <a:gd name="T16" fmla="*/ 53 w 4971"/>
                  <a:gd name="T17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71" h="484">
                    <a:moveTo>
                      <a:pt x="53" y="0"/>
                    </a:moveTo>
                    <a:lnTo>
                      <a:pt x="4918" y="0"/>
                    </a:lnTo>
                    <a:cubicBezTo>
                      <a:pt x="4947" y="0"/>
                      <a:pt x="4971" y="23"/>
                      <a:pt x="4971" y="53"/>
                    </a:cubicBezTo>
                    <a:lnTo>
                      <a:pt x="4971" y="431"/>
                    </a:lnTo>
                    <a:cubicBezTo>
                      <a:pt x="4971" y="461"/>
                      <a:pt x="4947" y="484"/>
                      <a:pt x="4918" y="484"/>
                    </a:cubicBezTo>
                    <a:lnTo>
                      <a:pt x="53" y="484"/>
                    </a:lnTo>
                    <a:cubicBezTo>
                      <a:pt x="24" y="484"/>
                      <a:pt x="0" y="461"/>
                      <a:pt x="0" y="431"/>
                    </a:cubicBezTo>
                    <a:lnTo>
                      <a:pt x="0" y="53"/>
                    </a:lnTo>
                    <a:cubicBezTo>
                      <a:pt x="0" y="23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Male End"/>
              <p:cNvSpPr>
                <a:spLocks noChangeArrowheads="1"/>
              </p:cNvSpPr>
              <p:nvPr/>
            </p:nvSpPr>
            <p:spPr bwMode="auto">
              <a:xfrm>
                <a:off x="7894766" y="3514726"/>
                <a:ext cx="111032" cy="111127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Male End"/>
              <p:cNvSpPr>
                <a:spLocks noChangeArrowheads="1"/>
              </p:cNvSpPr>
              <p:nvPr/>
            </p:nvSpPr>
            <p:spPr bwMode="auto">
              <a:xfrm>
                <a:off x="7894766" y="3229860"/>
                <a:ext cx="108108" cy="108201"/>
              </a:xfrm>
              <a:prstGeom prst="rect">
                <a:avLst/>
              </a:prstGeom>
              <a:solidFill>
                <a:srgbClr val="4D4D4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27" y="1555882"/>
            <a:ext cx="2394772" cy="1819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700" y="3479517"/>
            <a:ext cx="1912099" cy="182260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905546" y="1555882"/>
            <a:ext cx="2990416" cy="2163093"/>
            <a:chOff x="325799" y="1185981"/>
            <a:chExt cx="3580959" cy="2590257"/>
          </a:xfrm>
        </p:grpSpPr>
        <p:grpSp>
          <p:nvGrpSpPr>
            <p:cNvPr id="22" name="Group 21"/>
            <p:cNvGrpSpPr/>
            <p:nvPr/>
          </p:nvGrpSpPr>
          <p:grpSpPr>
            <a:xfrm>
              <a:off x="325799" y="1185981"/>
              <a:ext cx="3580959" cy="2590257"/>
              <a:chOff x="684821" y="1885949"/>
              <a:chExt cx="3827306" cy="27684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94179" y="2060812"/>
                <a:ext cx="2838734" cy="1603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Windows Laptop"/>
              <p:cNvSpPr/>
              <p:nvPr/>
            </p:nvSpPr>
            <p:spPr>
              <a:xfrm flipH="1">
                <a:off x="684821" y="1885949"/>
                <a:ext cx="3827306" cy="2768450"/>
              </a:xfrm>
              <a:custGeom>
                <a:avLst/>
                <a:gdLst>
                  <a:gd name="connsiteX0" fmla="*/ 1583380 w 2809103"/>
                  <a:gd name="connsiteY0" fmla="*/ 1759063 h 2031941"/>
                  <a:gd name="connsiteX1" fmla="*/ 1593885 w 2809103"/>
                  <a:gd name="connsiteY1" fmla="*/ 1772073 h 2031941"/>
                  <a:gd name="connsiteX2" fmla="*/ 1630450 w 2809103"/>
                  <a:gd name="connsiteY2" fmla="*/ 1948709 h 2031941"/>
                  <a:gd name="connsiteX3" fmla="*/ 1626814 w 2809103"/>
                  <a:gd name="connsiteY3" fmla="*/ 1967223 h 2031941"/>
                  <a:gd name="connsiteX4" fmla="*/ 1404856 w 2809103"/>
                  <a:gd name="connsiteY4" fmla="*/ 1967223 h 2031941"/>
                  <a:gd name="connsiteX5" fmla="*/ 1404250 w 2809103"/>
                  <a:gd name="connsiteY5" fmla="*/ 1967223 h 2031941"/>
                  <a:gd name="connsiteX6" fmla="*/ 1182292 w 2809103"/>
                  <a:gd name="connsiteY6" fmla="*/ 1967223 h 2031941"/>
                  <a:gd name="connsiteX7" fmla="*/ 1178656 w 2809103"/>
                  <a:gd name="connsiteY7" fmla="*/ 1948709 h 2031941"/>
                  <a:gd name="connsiteX8" fmla="*/ 1215220 w 2809103"/>
                  <a:gd name="connsiteY8" fmla="*/ 1772073 h 2031941"/>
                  <a:gd name="connsiteX9" fmla="*/ 1225725 w 2809103"/>
                  <a:gd name="connsiteY9" fmla="*/ 1759063 h 2031941"/>
                  <a:gd name="connsiteX10" fmla="*/ 1404553 w 2809103"/>
                  <a:gd name="connsiteY10" fmla="*/ 1759232 h 2031941"/>
                  <a:gd name="connsiteX11" fmla="*/ 2514862 w 2809103"/>
                  <a:gd name="connsiteY11" fmla="*/ 1510162 h 2031941"/>
                  <a:gd name="connsiteX12" fmla="*/ 1404552 w 2809103"/>
                  <a:gd name="connsiteY12" fmla="*/ 1510586 h 2031941"/>
                  <a:gd name="connsiteX13" fmla="*/ 294242 w 2809103"/>
                  <a:gd name="connsiteY13" fmla="*/ 1510162 h 2031941"/>
                  <a:gd name="connsiteX14" fmla="*/ 229019 w 2809103"/>
                  <a:gd name="connsiteY14" fmla="*/ 1542773 h 2031941"/>
                  <a:gd name="connsiteX15" fmla="*/ 1995 w 2809103"/>
                  <a:gd name="connsiteY15" fmla="*/ 1985533 h 2031941"/>
                  <a:gd name="connsiteX16" fmla="*/ 24572 w 2809103"/>
                  <a:gd name="connsiteY16" fmla="*/ 2031941 h 2031941"/>
                  <a:gd name="connsiteX17" fmla="*/ 1402670 w 2809103"/>
                  <a:gd name="connsiteY17" fmla="*/ 2031941 h 2031941"/>
                  <a:gd name="connsiteX18" fmla="*/ 1406433 w 2809103"/>
                  <a:gd name="connsiteY18" fmla="*/ 2031941 h 2031941"/>
                  <a:gd name="connsiteX19" fmla="*/ 2784531 w 2809103"/>
                  <a:gd name="connsiteY19" fmla="*/ 2031941 h 2031941"/>
                  <a:gd name="connsiteX20" fmla="*/ 2807108 w 2809103"/>
                  <a:gd name="connsiteY20" fmla="*/ 1985533 h 2031941"/>
                  <a:gd name="connsiteX21" fmla="*/ 2580084 w 2809103"/>
                  <a:gd name="connsiteY21" fmla="*/ 1542773 h 2031941"/>
                  <a:gd name="connsiteX22" fmla="*/ 2514862 w 2809103"/>
                  <a:gd name="connsiteY22" fmla="*/ 1510162 h 2031941"/>
                  <a:gd name="connsiteX23" fmla="*/ 1386851 w 2809103"/>
                  <a:gd name="connsiteY23" fmla="*/ 1351922 h 2031941"/>
                  <a:gd name="connsiteX24" fmla="*/ 1386851 w 2809103"/>
                  <a:gd name="connsiteY24" fmla="*/ 1378750 h 2031941"/>
                  <a:gd name="connsiteX25" fmla="*/ 1350620 w 2809103"/>
                  <a:gd name="connsiteY25" fmla="*/ 1383753 h 2031941"/>
                  <a:gd name="connsiteX26" fmla="*/ 1350673 w 2809103"/>
                  <a:gd name="connsiteY26" fmla="*/ 1351922 h 2031941"/>
                  <a:gd name="connsiteX27" fmla="*/ 1417668 w 2809103"/>
                  <a:gd name="connsiteY27" fmla="*/ 1351922 h 2031941"/>
                  <a:gd name="connsiteX28" fmla="*/ 1417665 w 2809103"/>
                  <a:gd name="connsiteY28" fmla="*/ 1374497 h 2031941"/>
                  <a:gd name="connsiteX29" fmla="*/ 1390237 w 2809103"/>
                  <a:gd name="connsiteY29" fmla="*/ 1378283 h 2031941"/>
                  <a:gd name="connsiteX30" fmla="*/ 1390237 w 2809103"/>
                  <a:gd name="connsiteY30" fmla="*/ 1351922 h 2031941"/>
                  <a:gd name="connsiteX31" fmla="*/ 1390237 w 2809103"/>
                  <a:gd name="connsiteY31" fmla="*/ 1322122 h 2031941"/>
                  <a:gd name="connsiteX32" fmla="*/ 1417665 w 2809103"/>
                  <a:gd name="connsiteY32" fmla="*/ 1325961 h 2031941"/>
                  <a:gd name="connsiteX33" fmla="*/ 1417662 w 2809103"/>
                  <a:gd name="connsiteY33" fmla="*/ 1348536 h 2031941"/>
                  <a:gd name="connsiteX34" fmla="*/ 1390237 w 2809103"/>
                  <a:gd name="connsiteY34" fmla="*/ 1348536 h 2031941"/>
                  <a:gd name="connsiteX35" fmla="*/ 1350732 w 2809103"/>
                  <a:gd name="connsiteY35" fmla="*/ 1316593 h 2031941"/>
                  <a:gd name="connsiteX36" fmla="*/ 1386851 w 2809103"/>
                  <a:gd name="connsiteY36" fmla="*/ 1321648 h 2031941"/>
                  <a:gd name="connsiteX37" fmla="*/ 1386851 w 2809103"/>
                  <a:gd name="connsiteY37" fmla="*/ 1348536 h 2031941"/>
                  <a:gd name="connsiteX38" fmla="*/ 1350679 w 2809103"/>
                  <a:gd name="connsiteY38" fmla="*/ 1348536 h 2031941"/>
                  <a:gd name="connsiteX39" fmla="*/ 2396659 w 2809103"/>
                  <a:gd name="connsiteY39" fmla="*/ 151144 h 2031941"/>
                  <a:gd name="connsiteX40" fmla="*/ 2396659 w 2809103"/>
                  <a:gd name="connsiteY40" fmla="*/ 1279894 h 2031941"/>
                  <a:gd name="connsiteX41" fmla="*/ 371646 w 2809103"/>
                  <a:gd name="connsiteY41" fmla="*/ 1279894 h 2031941"/>
                  <a:gd name="connsiteX42" fmla="*/ 371646 w 2809103"/>
                  <a:gd name="connsiteY42" fmla="*/ 151144 h 2031941"/>
                  <a:gd name="connsiteX43" fmla="*/ 2507770 w 2809103"/>
                  <a:gd name="connsiteY43" fmla="*/ 0 h 2031941"/>
                  <a:gd name="connsiteX44" fmla="*/ 260534 w 2809103"/>
                  <a:gd name="connsiteY44" fmla="*/ 0 h 2031941"/>
                  <a:gd name="connsiteX45" fmla="*/ 229040 w 2809103"/>
                  <a:gd name="connsiteY45" fmla="*/ 31494 h 2031941"/>
                  <a:gd name="connsiteX46" fmla="*/ 229040 w 2809103"/>
                  <a:gd name="connsiteY46" fmla="*/ 1398137 h 2031941"/>
                  <a:gd name="connsiteX47" fmla="*/ 260534 w 2809103"/>
                  <a:gd name="connsiteY47" fmla="*/ 1429631 h 2031941"/>
                  <a:gd name="connsiteX48" fmla="*/ 2507770 w 2809103"/>
                  <a:gd name="connsiteY48" fmla="*/ 1429631 h 2031941"/>
                  <a:gd name="connsiteX49" fmla="*/ 2539265 w 2809103"/>
                  <a:gd name="connsiteY49" fmla="*/ 1398137 h 2031941"/>
                  <a:gd name="connsiteX50" fmla="*/ 2539265 w 2809103"/>
                  <a:gd name="connsiteY50" fmla="*/ 31494 h 2031941"/>
                  <a:gd name="connsiteX51" fmla="*/ 2507770 w 2809103"/>
                  <a:gd name="connsiteY51" fmla="*/ 0 h 203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809103" h="2031941">
                    <a:moveTo>
                      <a:pt x="1583380" y="1759063"/>
                    </a:moveTo>
                    <a:cubicBezTo>
                      <a:pt x="1588902" y="1759897"/>
                      <a:pt x="1592404" y="1765235"/>
                      <a:pt x="1593885" y="1772073"/>
                    </a:cubicBezTo>
                    <a:lnTo>
                      <a:pt x="1630450" y="1948709"/>
                    </a:lnTo>
                    <a:cubicBezTo>
                      <a:pt x="1631460" y="1954380"/>
                      <a:pt x="1630046" y="1966556"/>
                      <a:pt x="1626814" y="1967223"/>
                    </a:cubicBezTo>
                    <a:lnTo>
                      <a:pt x="1404856" y="1967223"/>
                    </a:lnTo>
                    <a:lnTo>
                      <a:pt x="1404250" y="1967223"/>
                    </a:lnTo>
                    <a:lnTo>
                      <a:pt x="1182292" y="1967223"/>
                    </a:lnTo>
                    <a:cubicBezTo>
                      <a:pt x="1179060" y="1966556"/>
                      <a:pt x="1177646" y="1954380"/>
                      <a:pt x="1178656" y="1948709"/>
                    </a:cubicBezTo>
                    <a:lnTo>
                      <a:pt x="1215220" y="1772073"/>
                    </a:lnTo>
                    <a:cubicBezTo>
                      <a:pt x="1216702" y="1765235"/>
                      <a:pt x="1220203" y="1759897"/>
                      <a:pt x="1225725" y="1759063"/>
                    </a:cubicBezTo>
                    <a:lnTo>
                      <a:pt x="1404553" y="1759232"/>
                    </a:lnTo>
                    <a:close/>
                    <a:moveTo>
                      <a:pt x="2514862" y="1510162"/>
                    </a:moveTo>
                    <a:lnTo>
                      <a:pt x="1404552" y="1510586"/>
                    </a:lnTo>
                    <a:lnTo>
                      <a:pt x="294242" y="1510162"/>
                    </a:lnTo>
                    <a:cubicBezTo>
                      <a:pt x="259958" y="1512253"/>
                      <a:pt x="238217" y="1525632"/>
                      <a:pt x="229019" y="1542773"/>
                    </a:cubicBezTo>
                    <a:lnTo>
                      <a:pt x="1995" y="1985533"/>
                    </a:lnTo>
                    <a:cubicBezTo>
                      <a:pt x="-4276" y="1999748"/>
                      <a:pt x="4504" y="2030269"/>
                      <a:pt x="24572" y="2031941"/>
                    </a:cubicBezTo>
                    <a:lnTo>
                      <a:pt x="1402670" y="2031941"/>
                    </a:lnTo>
                    <a:lnTo>
                      <a:pt x="1406433" y="2031941"/>
                    </a:lnTo>
                    <a:lnTo>
                      <a:pt x="2784531" y="2031941"/>
                    </a:lnTo>
                    <a:cubicBezTo>
                      <a:pt x="2804599" y="2030269"/>
                      <a:pt x="2813379" y="1999748"/>
                      <a:pt x="2807108" y="1985533"/>
                    </a:cubicBezTo>
                    <a:lnTo>
                      <a:pt x="2580084" y="1542773"/>
                    </a:lnTo>
                    <a:cubicBezTo>
                      <a:pt x="2570886" y="1525632"/>
                      <a:pt x="2549145" y="1512253"/>
                      <a:pt x="2514862" y="1510162"/>
                    </a:cubicBezTo>
                    <a:close/>
                    <a:moveTo>
                      <a:pt x="1386851" y="1351922"/>
                    </a:moveTo>
                    <a:lnTo>
                      <a:pt x="1386851" y="1378750"/>
                    </a:lnTo>
                    <a:lnTo>
                      <a:pt x="1350620" y="1383753"/>
                    </a:lnTo>
                    <a:cubicBezTo>
                      <a:pt x="1350636" y="1373142"/>
                      <a:pt x="1350654" y="1362532"/>
                      <a:pt x="1350673" y="1351922"/>
                    </a:cubicBezTo>
                    <a:close/>
                    <a:moveTo>
                      <a:pt x="1417668" y="1351922"/>
                    </a:moveTo>
                    <a:cubicBezTo>
                      <a:pt x="1417686" y="1361582"/>
                      <a:pt x="1417700" y="1370924"/>
                      <a:pt x="1417665" y="1374497"/>
                    </a:cubicBezTo>
                    <a:lnTo>
                      <a:pt x="1390237" y="1378283"/>
                    </a:lnTo>
                    <a:lnTo>
                      <a:pt x="1390237" y="1351922"/>
                    </a:lnTo>
                    <a:close/>
                    <a:moveTo>
                      <a:pt x="1390237" y="1322122"/>
                    </a:moveTo>
                    <a:lnTo>
                      <a:pt x="1417665" y="1325961"/>
                    </a:lnTo>
                    <a:cubicBezTo>
                      <a:pt x="1417629" y="1329534"/>
                      <a:pt x="1417644" y="1338876"/>
                      <a:pt x="1417662" y="1348536"/>
                    </a:cubicBezTo>
                    <a:lnTo>
                      <a:pt x="1390237" y="1348536"/>
                    </a:lnTo>
                    <a:close/>
                    <a:moveTo>
                      <a:pt x="1350732" y="1316593"/>
                    </a:moveTo>
                    <a:lnTo>
                      <a:pt x="1386851" y="1321648"/>
                    </a:lnTo>
                    <a:lnTo>
                      <a:pt x="1386851" y="1348536"/>
                    </a:lnTo>
                    <a:lnTo>
                      <a:pt x="1350679" y="1348536"/>
                    </a:lnTo>
                    <a:close/>
                    <a:moveTo>
                      <a:pt x="2396659" y="151144"/>
                    </a:moveTo>
                    <a:lnTo>
                      <a:pt x="2396659" y="1279894"/>
                    </a:lnTo>
                    <a:lnTo>
                      <a:pt x="371646" y="1279894"/>
                    </a:lnTo>
                    <a:lnTo>
                      <a:pt x="371646" y="151144"/>
                    </a:lnTo>
                    <a:close/>
                    <a:moveTo>
                      <a:pt x="2507770" y="0"/>
                    </a:moveTo>
                    <a:lnTo>
                      <a:pt x="260534" y="0"/>
                    </a:lnTo>
                    <a:cubicBezTo>
                      <a:pt x="243141" y="0"/>
                      <a:pt x="229040" y="14100"/>
                      <a:pt x="229040" y="31494"/>
                    </a:cubicBezTo>
                    <a:lnTo>
                      <a:pt x="229040" y="1398137"/>
                    </a:lnTo>
                    <a:cubicBezTo>
                      <a:pt x="229040" y="1415530"/>
                      <a:pt x="243141" y="1429631"/>
                      <a:pt x="260534" y="1429631"/>
                    </a:cubicBezTo>
                    <a:lnTo>
                      <a:pt x="2507770" y="1429631"/>
                    </a:lnTo>
                    <a:cubicBezTo>
                      <a:pt x="2525165" y="1429631"/>
                      <a:pt x="2539265" y="1415530"/>
                      <a:pt x="2539265" y="1398137"/>
                    </a:cubicBezTo>
                    <a:lnTo>
                      <a:pt x="2539265" y="31494"/>
                    </a:lnTo>
                    <a:cubicBezTo>
                      <a:pt x="2539265" y="14100"/>
                      <a:pt x="2525165" y="0"/>
                      <a:pt x="25077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2" y="1391897"/>
              <a:ext cx="2547323" cy="1417805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10129550" y="3162237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832731" y="1534364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129550" y="5089796"/>
            <a:ext cx="1341482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832731" y="3439721"/>
            <a:ext cx="1638301" cy="23452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593</Words>
  <Application>Microsoft Office PowerPoint</Application>
  <PresentationFormat>Widescreen</PresentationFormat>
  <Paragraphs>217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64</cp:revision>
  <dcterms:created xsi:type="dcterms:W3CDTF">2015-05-24T17:46:24Z</dcterms:created>
  <dcterms:modified xsi:type="dcterms:W3CDTF">2015-05-28T16:40:21Z</dcterms:modified>
</cp:coreProperties>
</file>