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7" r:id="rId9"/>
    <p:sldId id="268" r:id="rId10"/>
    <p:sldId id="266" r:id="rId11"/>
    <p:sldId id="269" r:id="rId12"/>
    <p:sldId id="270" r:id="rId13"/>
    <p:sldId id="265" r:id="rId14"/>
    <p:sldId id="263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A6A6A6"/>
    <a:srgbClr val="006FD4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33" autoAdjust="0"/>
  </p:normalViewPr>
  <p:slideViewPr>
    <p:cSldViewPr snapToGrid="0">
      <p:cViewPr>
        <p:scale>
          <a:sx n="50" d="100"/>
          <a:sy n="50" d="100"/>
        </p:scale>
        <p:origin x="1644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71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9761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No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417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3219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7255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423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on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920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1457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83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50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42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" y="2553629"/>
            <a:ext cx="12192000" cy="1895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683" y="2553629"/>
            <a:ext cx="8095785" cy="1895707"/>
          </a:xfrm>
        </p:spPr>
        <p:txBody>
          <a:bodyPr/>
          <a:lstStyle>
            <a:lvl1pPr>
              <a:defRPr cap="none" spc="0" baseline="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Arduino Board Outline"/>
          <p:cNvSpPr>
            <a:spLocks noChangeAspect="1"/>
          </p:cNvSpPr>
          <p:nvPr/>
        </p:nvSpPr>
        <p:spPr bwMode="auto">
          <a:xfrm>
            <a:off x="4754" y="2319454"/>
            <a:ext cx="3320478" cy="2363990"/>
          </a:xfrm>
          <a:custGeom>
            <a:avLst/>
            <a:gdLst>
              <a:gd name="connsiteX0" fmla="*/ 838433 w 3097213"/>
              <a:gd name="connsiteY0" fmla="*/ 2033818 h 2205038"/>
              <a:gd name="connsiteX1" fmla="*/ 771525 w 3097213"/>
              <a:gd name="connsiteY1" fmla="*/ 2099913 h 2205038"/>
              <a:gd name="connsiteX2" fmla="*/ 771525 w 3097213"/>
              <a:gd name="connsiteY2" fmla="*/ 2100377 h 2205038"/>
              <a:gd name="connsiteX3" fmla="*/ 838200 w 3097213"/>
              <a:gd name="connsiteY3" fmla="*/ 2166936 h 2205038"/>
              <a:gd name="connsiteX4" fmla="*/ 904875 w 3097213"/>
              <a:gd name="connsiteY4" fmla="*/ 2100609 h 2205038"/>
              <a:gd name="connsiteX5" fmla="*/ 904875 w 3097213"/>
              <a:gd name="connsiteY5" fmla="*/ 2100377 h 2205038"/>
              <a:gd name="connsiteX6" fmla="*/ 838433 w 3097213"/>
              <a:gd name="connsiteY6" fmla="*/ 2033818 h 2205038"/>
              <a:gd name="connsiteX7" fmla="*/ 2991760 w 3097213"/>
              <a:gd name="connsiteY7" fmla="*/ 1824036 h 2205038"/>
              <a:gd name="connsiteX8" fmla="*/ 2925763 w 3097213"/>
              <a:gd name="connsiteY8" fmla="*/ 1889574 h 2205038"/>
              <a:gd name="connsiteX9" fmla="*/ 2925763 w 3097213"/>
              <a:gd name="connsiteY9" fmla="*/ 1889803 h 2205038"/>
              <a:gd name="connsiteX10" fmla="*/ 2991530 w 3097213"/>
              <a:gd name="connsiteY10" fmla="*/ 1955570 h 2205038"/>
              <a:gd name="connsiteX11" fmla="*/ 3057296 w 3097213"/>
              <a:gd name="connsiteY11" fmla="*/ 1890032 h 2205038"/>
              <a:gd name="connsiteX12" fmla="*/ 3057296 w 3097213"/>
              <a:gd name="connsiteY12" fmla="*/ 1889803 h 2205038"/>
              <a:gd name="connsiteX13" fmla="*/ 2991760 w 3097213"/>
              <a:gd name="connsiteY13" fmla="*/ 1824036 h 2205038"/>
              <a:gd name="connsiteX14" fmla="*/ 2991760 w 3097213"/>
              <a:gd name="connsiteY14" fmla="*/ 668336 h 2205038"/>
              <a:gd name="connsiteX15" fmla="*/ 2925763 w 3097213"/>
              <a:gd name="connsiteY15" fmla="*/ 734779 h 2205038"/>
              <a:gd name="connsiteX16" fmla="*/ 2925763 w 3097213"/>
              <a:gd name="connsiteY16" fmla="*/ 735243 h 2205038"/>
              <a:gd name="connsiteX17" fmla="*/ 2991530 w 3097213"/>
              <a:gd name="connsiteY17" fmla="*/ 801686 h 2205038"/>
              <a:gd name="connsiteX18" fmla="*/ 3057296 w 3097213"/>
              <a:gd name="connsiteY18" fmla="*/ 735243 h 2205038"/>
              <a:gd name="connsiteX19" fmla="*/ 2991760 w 3097213"/>
              <a:gd name="connsiteY19" fmla="*/ 668336 h 2205038"/>
              <a:gd name="connsiteX20" fmla="*/ 890705 w 3097213"/>
              <a:gd name="connsiteY20" fmla="*/ 39686 h 2205038"/>
              <a:gd name="connsiteX21" fmla="*/ 823913 w 3097213"/>
              <a:gd name="connsiteY21" fmla="*/ 105338 h 2205038"/>
              <a:gd name="connsiteX22" fmla="*/ 823913 w 3097213"/>
              <a:gd name="connsiteY22" fmla="*/ 105568 h 2205038"/>
              <a:gd name="connsiteX23" fmla="*/ 890472 w 3097213"/>
              <a:gd name="connsiteY23" fmla="*/ 171449 h 2205038"/>
              <a:gd name="connsiteX24" fmla="*/ 957263 w 3097213"/>
              <a:gd name="connsiteY24" fmla="*/ 105797 h 2205038"/>
              <a:gd name="connsiteX25" fmla="*/ 957263 w 3097213"/>
              <a:gd name="connsiteY25" fmla="*/ 105568 h 2205038"/>
              <a:gd name="connsiteX26" fmla="*/ 890705 w 3097213"/>
              <a:gd name="connsiteY26" fmla="*/ 39686 h 2205038"/>
              <a:gd name="connsiteX27" fmla="*/ 300826 w 3097213"/>
              <a:gd name="connsiteY27" fmla="*/ 0 h 2205038"/>
              <a:gd name="connsiteX28" fmla="*/ 2929009 w 3097213"/>
              <a:gd name="connsiteY28" fmla="*/ 0 h 2205038"/>
              <a:gd name="connsiteX29" fmla="*/ 2992317 w 3097213"/>
              <a:gd name="connsiteY29" fmla="*/ 63021 h 2205038"/>
              <a:gd name="connsiteX30" fmla="*/ 2992317 w 3097213"/>
              <a:gd name="connsiteY30" fmla="*/ 535562 h 2205038"/>
              <a:gd name="connsiteX31" fmla="*/ 3097213 w 3097213"/>
              <a:gd name="connsiteY31" fmla="*/ 640366 h 2205038"/>
              <a:gd name="connsiteX32" fmla="*/ 3097213 w 3097213"/>
              <a:gd name="connsiteY32" fmla="*/ 1995199 h 2205038"/>
              <a:gd name="connsiteX33" fmla="*/ 2992317 w 3097213"/>
              <a:gd name="connsiteY33" fmla="*/ 2100234 h 2205038"/>
              <a:gd name="connsiteX34" fmla="*/ 2992317 w 3097213"/>
              <a:gd name="connsiteY34" fmla="*/ 2163717 h 2205038"/>
              <a:gd name="connsiteX35" fmla="*/ 2950959 w 3097213"/>
              <a:gd name="connsiteY35" fmla="*/ 2205038 h 2205038"/>
              <a:gd name="connsiteX36" fmla="*/ 2950728 w 3097213"/>
              <a:gd name="connsiteY36" fmla="*/ 2205038 h 2205038"/>
              <a:gd name="connsiteX37" fmla="*/ 300826 w 3097213"/>
              <a:gd name="connsiteY37" fmla="*/ 2205038 h 2205038"/>
              <a:gd name="connsiteX38" fmla="*/ 259468 w 3097213"/>
              <a:gd name="connsiteY38" fmla="*/ 2163717 h 2205038"/>
              <a:gd name="connsiteX39" fmla="*/ 259468 w 3097213"/>
              <a:gd name="connsiteY39" fmla="*/ 2068378 h 2205038"/>
              <a:gd name="connsiteX40" fmla="*/ 189460 w 3097213"/>
              <a:gd name="connsiteY40" fmla="*/ 2068378 h 2205038"/>
              <a:gd name="connsiteX41" fmla="*/ 189460 w 3097213"/>
              <a:gd name="connsiteY41" fmla="*/ 1696254 h 2205038"/>
              <a:gd name="connsiteX42" fmla="*/ 259468 w 3097213"/>
              <a:gd name="connsiteY42" fmla="*/ 1696254 h 2205038"/>
              <a:gd name="connsiteX43" fmla="*/ 259468 w 3097213"/>
              <a:gd name="connsiteY43" fmla="*/ 922921 h 2205038"/>
              <a:gd name="connsiteX44" fmla="*/ 255078 w 3097213"/>
              <a:gd name="connsiteY44" fmla="*/ 915303 h 2205038"/>
              <a:gd name="connsiteX45" fmla="*/ 255078 w 3097213"/>
              <a:gd name="connsiteY45" fmla="*/ 912995 h 2205038"/>
              <a:gd name="connsiteX46" fmla="*/ 255078 w 3097213"/>
              <a:gd name="connsiteY46" fmla="*/ 866826 h 2205038"/>
              <a:gd name="connsiteX47" fmla="*/ 0 w 3097213"/>
              <a:gd name="connsiteY47" fmla="*/ 866826 h 2205038"/>
              <a:gd name="connsiteX48" fmla="*/ 0 w 3097213"/>
              <a:gd name="connsiteY48" fmla="*/ 837047 h 2205038"/>
              <a:gd name="connsiteX49" fmla="*/ 0 w 3097213"/>
              <a:gd name="connsiteY49" fmla="*/ 423140 h 2205038"/>
              <a:gd name="connsiteX50" fmla="*/ 0 w 3097213"/>
              <a:gd name="connsiteY50" fmla="*/ 393130 h 2205038"/>
              <a:gd name="connsiteX51" fmla="*/ 255078 w 3097213"/>
              <a:gd name="connsiteY51" fmla="*/ 393130 h 2205038"/>
              <a:gd name="connsiteX52" fmla="*/ 255078 w 3097213"/>
              <a:gd name="connsiteY52" fmla="*/ 346961 h 2205038"/>
              <a:gd name="connsiteX53" fmla="*/ 255078 w 3097213"/>
              <a:gd name="connsiteY53" fmla="*/ 344884 h 2205038"/>
              <a:gd name="connsiteX54" fmla="*/ 255309 w 3097213"/>
              <a:gd name="connsiteY54" fmla="*/ 344191 h 2205038"/>
              <a:gd name="connsiteX55" fmla="*/ 257389 w 3097213"/>
              <a:gd name="connsiteY55" fmla="*/ 339574 h 2205038"/>
              <a:gd name="connsiteX56" fmla="*/ 258082 w 3097213"/>
              <a:gd name="connsiteY56" fmla="*/ 338651 h 2205038"/>
              <a:gd name="connsiteX57" fmla="*/ 258313 w 3097213"/>
              <a:gd name="connsiteY57" fmla="*/ 338651 h 2205038"/>
              <a:gd name="connsiteX58" fmla="*/ 259468 w 3097213"/>
              <a:gd name="connsiteY58" fmla="*/ 337266 h 2205038"/>
              <a:gd name="connsiteX59" fmla="*/ 259468 w 3097213"/>
              <a:gd name="connsiteY59" fmla="*/ 41321 h 2205038"/>
              <a:gd name="connsiteX60" fmla="*/ 300826 w 3097213"/>
              <a:gd name="connsiteY60" fmla="*/ 0 h 220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97213" h="2205038">
                <a:moveTo>
                  <a:pt x="838433" y="2033818"/>
                </a:moveTo>
                <a:cubicBezTo>
                  <a:pt x="801726" y="2033586"/>
                  <a:pt x="771757" y="2063271"/>
                  <a:pt x="771525" y="2099913"/>
                </a:cubicBezTo>
                <a:lnTo>
                  <a:pt x="771525" y="2100377"/>
                </a:lnTo>
                <a:cubicBezTo>
                  <a:pt x="771525" y="2137019"/>
                  <a:pt x="801494" y="2166704"/>
                  <a:pt x="838200" y="2166936"/>
                </a:cubicBezTo>
                <a:cubicBezTo>
                  <a:pt x="874906" y="2166936"/>
                  <a:pt x="904643" y="2137251"/>
                  <a:pt x="904875" y="2100609"/>
                </a:cubicBezTo>
                <a:lnTo>
                  <a:pt x="904875" y="2100377"/>
                </a:lnTo>
                <a:cubicBezTo>
                  <a:pt x="904875" y="2063735"/>
                  <a:pt x="875139" y="2033818"/>
                  <a:pt x="838433" y="2033818"/>
                </a:cubicBezTo>
                <a:close/>
                <a:moveTo>
                  <a:pt x="2991760" y="1824036"/>
                </a:moveTo>
                <a:cubicBezTo>
                  <a:pt x="2955197" y="1824036"/>
                  <a:pt x="2925763" y="1853368"/>
                  <a:pt x="2925763" y="1889574"/>
                </a:cubicBezTo>
                <a:lnTo>
                  <a:pt x="2925763" y="1889803"/>
                </a:lnTo>
                <a:cubicBezTo>
                  <a:pt x="2925763" y="1926009"/>
                  <a:pt x="2955197" y="1955570"/>
                  <a:pt x="2991530" y="1955570"/>
                </a:cubicBezTo>
                <a:cubicBezTo>
                  <a:pt x="3027862" y="1955799"/>
                  <a:pt x="3057296" y="1926238"/>
                  <a:pt x="3057296" y="1890032"/>
                </a:cubicBezTo>
                <a:lnTo>
                  <a:pt x="3057296" y="1889803"/>
                </a:lnTo>
                <a:cubicBezTo>
                  <a:pt x="3057526" y="1853597"/>
                  <a:pt x="3028092" y="1824036"/>
                  <a:pt x="2991760" y="1824036"/>
                </a:cubicBezTo>
                <a:close/>
                <a:moveTo>
                  <a:pt x="2991760" y="668336"/>
                </a:moveTo>
                <a:cubicBezTo>
                  <a:pt x="2955197" y="668336"/>
                  <a:pt x="2925763" y="698073"/>
                  <a:pt x="2925763" y="734779"/>
                </a:cubicBezTo>
                <a:lnTo>
                  <a:pt x="2925763" y="735243"/>
                </a:lnTo>
                <a:cubicBezTo>
                  <a:pt x="2925763" y="771950"/>
                  <a:pt x="2955197" y="801686"/>
                  <a:pt x="2991530" y="801686"/>
                </a:cubicBezTo>
                <a:cubicBezTo>
                  <a:pt x="3027862" y="801686"/>
                  <a:pt x="3057296" y="772182"/>
                  <a:pt x="3057296" y="735243"/>
                </a:cubicBezTo>
                <a:cubicBezTo>
                  <a:pt x="3057526" y="698305"/>
                  <a:pt x="3028092" y="668336"/>
                  <a:pt x="2991760" y="668336"/>
                </a:cubicBezTo>
                <a:close/>
                <a:moveTo>
                  <a:pt x="890705" y="39686"/>
                </a:moveTo>
                <a:cubicBezTo>
                  <a:pt x="853702" y="39686"/>
                  <a:pt x="823913" y="69069"/>
                  <a:pt x="823913" y="105338"/>
                </a:cubicBezTo>
                <a:lnTo>
                  <a:pt x="823913" y="105568"/>
                </a:lnTo>
                <a:cubicBezTo>
                  <a:pt x="823913" y="141837"/>
                  <a:pt x="853469" y="171220"/>
                  <a:pt x="890472" y="171449"/>
                </a:cubicBezTo>
                <a:cubicBezTo>
                  <a:pt x="927242" y="171449"/>
                  <a:pt x="957263" y="142066"/>
                  <a:pt x="957263" y="105797"/>
                </a:cubicBezTo>
                <a:lnTo>
                  <a:pt x="957263" y="105568"/>
                </a:lnTo>
                <a:cubicBezTo>
                  <a:pt x="957263" y="69298"/>
                  <a:pt x="927475" y="39916"/>
                  <a:pt x="890705" y="39686"/>
                </a:cubicBezTo>
                <a:close/>
                <a:moveTo>
                  <a:pt x="300826" y="0"/>
                </a:moveTo>
                <a:lnTo>
                  <a:pt x="2929009" y="0"/>
                </a:lnTo>
                <a:lnTo>
                  <a:pt x="2992317" y="63021"/>
                </a:lnTo>
                <a:lnTo>
                  <a:pt x="2992317" y="535562"/>
                </a:lnTo>
                <a:lnTo>
                  <a:pt x="3097213" y="640366"/>
                </a:lnTo>
                <a:lnTo>
                  <a:pt x="3097213" y="1995199"/>
                </a:lnTo>
                <a:lnTo>
                  <a:pt x="2992317" y="2100234"/>
                </a:lnTo>
                <a:lnTo>
                  <a:pt x="2992317" y="2163717"/>
                </a:lnTo>
                <a:cubicBezTo>
                  <a:pt x="2992317" y="2186570"/>
                  <a:pt x="2973602" y="2205038"/>
                  <a:pt x="2950959" y="2205038"/>
                </a:cubicBezTo>
                <a:lnTo>
                  <a:pt x="2950728" y="2205038"/>
                </a:lnTo>
                <a:lnTo>
                  <a:pt x="300826" y="2205038"/>
                </a:lnTo>
                <a:cubicBezTo>
                  <a:pt x="277952" y="2205038"/>
                  <a:pt x="259468" y="2186570"/>
                  <a:pt x="259468" y="2163717"/>
                </a:cubicBezTo>
                <a:lnTo>
                  <a:pt x="259468" y="2068378"/>
                </a:lnTo>
                <a:lnTo>
                  <a:pt x="189460" y="2068378"/>
                </a:lnTo>
                <a:lnTo>
                  <a:pt x="189460" y="1696254"/>
                </a:lnTo>
                <a:lnTo>
                  <a:pt x="259468" y="1696254"/>
                </a:lnTo>
                <a:lnTo>
                  <a:pt x="259468" y="922921"/>
                </a:lnTo>
                <a:cubicBezTo>
                  <a:pt x="257158" y="920844"/>
                  <a:pt x="255078" y="918073"/>
                  <a:pt x="255078" y="915303"/>
                </a:cubicBezTo>
                <a:lnTo>
                  <a:pt x="255078" y="912995"/>
                </a:lnTo>
                <a:lnTo>
                  <a:pt x="255078" y="866826"/>
                </a:lnTo>
                <a:lnTo>
                  <a:pt x="0" y="866826"/>
                </a:lnTo>
                <a:lnTo>
                  <a:pt x="0" y="837047"/>
                </a:lnTo>
                <a:lnTo>
                  <a:pt x="0" y="423140"/>
                </a:lnTo>
                <a:lnTo>
                  <a:pt x="0" y="393130"/>
                </a:lnTo>
                <a:lnTo>
                  <a:pt x="255078" y="393130"/>
                </a:lnTo>
                <a:lnTo>
                  <a:pt x="255078" y="346961"/>
                </a:lnTo>
                <a:lnTo>
                  <a:pt x="255078" y="344884"/>
                </a:lnTo>
                <a:cubicBezTo>
                  <a:pt x="255078" y="344653"/>
                  <a:pt x="255309" y="344422"/>
                  <a:pt x="255309" y="344191"/>
                </a:cubicBezTo>
                <a:cubicBezTo>
                  <a:pt x="255541" y="342575"/>
                  <a:pt x="256234" y="340959"/>
                  <a:pt x="257389" y="339574"/>
                </a:cubicBezTo>
                <a:cubicBezTo>
                  <a:pt x="257620" y="339343"/>
                  <a:pt x="257851" y="339112"/>
                  <a:pt x="258082" y="338651"/>
                </a:cubicBezTo>
                <a:cubicBezTo>
                  <a:pt x="258082" y="338651"/>
                  <a:pt x="258082" y="338651"/>
                  <a:pt x="258313" y="338651"/>
                </a:cubicBezTo>
                <a:cubicBezTo>
                  <a:pt x="258544" y="338189"/>
                  <a:pt x="259006" y="337727"/>
                  <a:pt x="259468" y="337266"/>
                </a:cubicBezTo>
                <a:lnTo>
                  <a:pt x="259468" y="41321"/>
                </a:lnTo>
                <a:cubicBezTo>
                  <a:pt x="259468" y="18468"/>
                  <a:pt x="277952" y="0"/>
                  <a:pt x="300826" y="0"/>
                </a:cubicBezTo>
                <a:close/>
              </a:path>
            </a:pathLst>
          </a:custGeom>
          <a:solidFill>
            <a:srgbClr val="3C45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0977" y="3039782"/>
            <a:ext cx="31142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+mj-lt"/>
              </a:rPr>
              <a:t>DEMO</a:t>
            </a:r>
            <a:endParaRPr lang="en-US" sz="5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6844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 on Graph Pap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6" name="Vertical Lines"/>
            <p:cNvGrpSpPr/>
            <p:nvPr/>
          </p:nvGrpSpPr>
          <p:grpSpPr>
            <a:xfrm>
              <a:off x="228600" y="0"/>
              <a:ext cx="11887200" cy="6858000"/>
              <a:chOff x="228600" y="0"/>
              <a:chExt cx="11887200" cy="6858000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228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457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685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14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143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371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600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828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057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286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514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743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971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200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429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657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86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114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343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572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4800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029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5257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486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5715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5943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6172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00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629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6858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086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315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7543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772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8001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29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8458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8686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8915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9144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9372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9601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9829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0058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10287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0515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0744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0972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11201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1430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1658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11887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2115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Horizontal Lines"/>
            <p:cNvGrpSpPr/>
            <p:nvPr/>
          </p:nvGrpSpPr>
          <p:grpSpPr>
            <a:xfrm>
              <a:off x="0" y="226140"/>
              <a:ext cx="12192000" cy="6400800"/>
              <a:chOff x="0" y="226140"/>
              <a:chExt cx="6858000" cy="640080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 rot="5400000">
                <a:off x="3429000" y="-3202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5400000">
                <a:off x="3429000" y="-2974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rot="5400000">
                <a:off x="3429000" y="-2745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rot="5400000">
                <a:off x="3429000" y="-2517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rot="5400000">
                <a:off x="3429000" y="-2288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5400000">
                <a:off x="3429000" y="-2059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rot="5400000">
                <a:off x="3429000" y="-1831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rot="5400000">
                <a:off x="3429000" y="-1602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rot="5400000">
                <a:off x="3429000" y="-1374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rot="5400000">
                <a:off x="3429000" y="-1145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rot="5400000">
                <a:off x="3429000" y="-916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3429000" y="-688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rot="5400000">
                <a:off x="3429000" y="-459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rot="5400000">
                <a:off x="3429000" y="-231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rot="5400000">
                <a:off x="3429000" y="-2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5400000">
                <a:off x="3429000" y="226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rot="5400000">
                <a:off x="3429000" y="454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5400000">
                <a:off x="3429000" y="683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5400000">
                <a:off x="3429000" y="911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5400000">
                <a:off x="3429000" y="11405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rot="5400000">
                <a:off x="3429000" y="1369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5400000">
                <a:off x="3429000" y="1597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rot="5400000">
                <a:off x="3429000" y="1826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5400000">
                <a:off x="3429000" y="2054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5400000">
                <a:off x="3429000" y="22835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5400000">
                <a:off x="3429000" y="2512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5400000">
                <a:off x="3429000" y="2740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5400000">
                <a:off x="3429000" y="2969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rot="5400000">
                <a:off x="3429000" y="3197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00" name="Microsoft Logo with Clear Space"/>
          <p:cNvGrpSpPr/>
          <p:nvPr/>
        </p:nvGrpSpPr>
        <p:grpSpPr>
          <a:xfrm>
            <a:off x="10375145" y="6176963"/>
            <a:ext cx="1816855" cy="681037"/>
            <a:chOff x="3147060" y="4252913"/>
            <a:chExt cx="6111240" cy="2290762"/>
          </a:xfrm>
        </p:grpSpPr>
        <p:sp>
          <p:nvSpPr>
            <p:cNvPr id="101" name="Microsoft Logo Spacing Rectangle"/>
            <p:cNvSpPr/>
            <p:nvPr/>
          </p:nvSpPr>
          <p:spPr>
            <a:xfrm>
              <a:off x="3147060" y="4252913"/>
              <a:ext cx="6111240" cy="2290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" name="Microsoft Logo"/>
            <p:cNvGrpSpPr/>
            <p:nvPr/>
          </p:nvGrpSpPr>
          <p:grpSpPr>
            <a:xfrm>
              <a:off x="3761967" y="4890363"/>
              <a:ext cx="4874034" cy="1038709"/>
              <a:chOff x="3761967" y="4890363"/>
              <a:chExt cx="4874034" cy="1038709"/>
            </a:xfrm>
          </p:grpSpPr>
          <p:grpSp>
            <p:nvGrpSpPr>
              <p:cNvPr id="103" name="Microsoft Logo Symbol"/>
              <p:cNvGrpSpPr/>
              <p:nvPr/>
            </p:nvGrpSpPr>
            <p:grpSpPr>
              <a:xfrm>
                <a:off x="3761967" y="4890363"/>
                <a:ext cx="1040066" cy="1038709"/>
                <a:chOff x="1864676" y="4056446"/>
                <a:chExt cx="1764300" cy="1761998"/>
              </a:xfrm>
            </p:grpSpPr>
            <p:sp>
              <p:nvSpPr>
                <p:cNvPr id="105" name="Red Square"/>
                <p:cNvSpPr/>
                <p:nvPr/>
              </p:nvSpPr>
              <p:spPr>
                <a:xfrm>
                  <a:off x="1864676" y="4056446"/>
                  <a:ext cx="843643" cy="841248"/>
                </a:xfrm>
                <a:prstGeom prst="rect">
                  <a:avLst/>
                </a:prstGeom>
                <a:solidFill>
                  <a:srgbClr val="EA4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Green Square"/>
                <p:cNvSpPr/>
                <p:nvPr/>
              </p:nvSpPr>
              <p:spPr>
                <a:xfrm>
                  <a:off x="2785333" y="4056446"/>
                  <a:ext cx="843643" cy="841248"/>
                </a:xfrm>
                <a:prstGeom prst="rect">
                  <a:avLst/>
                </a:prstGeom>
                <a:solidFill>
                  <a:srgbClr val="7FBA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Blue Square"/>
                <p:cNvSpPr/>
                <p:nvPr/>
              </p:nvSpPr>
              <p:spPr>
                <a:xfrm>
                  <a:off x="1864676" y="4977196"/>
                  <a:ext cx="843643" cy="841248"/>
                </a:xfrm>
                <a:prstGeom prst="rect">
                  <a:avLst/>
                </a:prstGeom>
                <a:solidFill>
                  <a:srgbClr val="389E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Yellow Square"/>
                <p:cNvSpPr/>
                <p:nvPr/>
              </p:nvSpPr>
              <p:spPr>
                <a:xfrm>
                  <a:off x="2785333" y="4977196"/>
                  <a:ext cx="843643" cy="841248"/>
                </a:xfrm>
                <a:prstGeom prst="rect">
                  <a:avLst/>
                </a:prstGeom>
                <a:solidFill>
                  <a:srgbClr val="F9BA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Microsoft Logotype"/>
              <p:cNvSpPr/>
              <p:nvPr/>
            </p:nvSpPr>
            <p:spPr>
              <a:xfrm>
                <a:off x="5113613" y="5043993"/>
                <a:ext cx="3522388" cy="686528"/>
              </a:xfrm>
              <a:custGeom>
                <a:avLst/>
                <a:gdLst>
                  <a:gd name="connsiteX0" fmla="*/ 4650680 w 5975151"/>
                  <a:gd name="connsiteY0" fmla="*/ 506016 h 1164581"/>
                  <a:gd name="connsiteX1" fmla="*/ 4565104 w 5975151"/>
                  <a:gd name="connsiteY1" fmla="*/ 521643 h 1164581"/>
                  <a:gd name="connsiteX2" fmla="*/ 4496643 w 5975151"/>
                  <a:gd name="connsiteY2" fmla="*/ 569640 h 1164581"/>
                  <a:gd name="connsiteX3" fmla="*/ 4451250 w 5975151"/>
                  <a:gd name="connsiteY3" fmla="*/ 651496 h 1164581"/>
                  <a:gd name="connsiteX4" fmla="*/ 4434880 w 5975151"/>
                  <a:gd name="connsiteY4" fmla="*/ 767954 h 1164581"/>
                  <a:gd name="connsiteX5" fmla="*/ 4450878 w 5975151"/>
                  <a:gd name="connsiteY5" fmla="*/ 880691 h 1164581"/>
                  <a:gd name="connsiteX6" fmla="*/ 4495899 w 5975151"/>
                  <a:gd name="connsiteY6" fmla="*/ 960686 h 1164581"/>
                  <a:gd name="connsiteX7" fmla="*/ 4564732 w 5975151"/>
                  <a:gd name="connsiteY7" fmla="*/ 1008311 h 1164581"/>
                  <a:gd name="connsiteX8" fmla="*/ 4652168 w 5975151"/>
                  <a:gd name="connsiteY8" fmla="*/ 1023938 h 1164581"/>
                  <a:gd name="connsiteX9" fmla="*/ 4808066 w 5975151"/>
                  <a:gd name="connsiteY9" fmla="*/ 957338 h 1164581"/>
                  <a:gd name="connsiteX10" fmla="*/ 4861272 w 5975151"/>
                  <a:gd name="connsiteY10" fmla="*/ 763489 h 1164581"/>
                  <a:gd name="connsiteX11" fmla="*/ 4805089 w 5975151"/>
                  <a:gd name="connsiteY11" fmla="*/ 571501 h 1164581"/>
                  <a:gd name="connsiteX12" fmla="*/ 4650680 w 5975151"/>
                  <a:gd name="connsiteY12" fmla="*/ 506016 h 1164581"/>
                  <a:gd name="connsiteX13" fmla="*/ 3202880 w 5975151"/>
                  <a:gd name="connsiteY13" fmla="*/ 506016 h 1164581"/>
                  <a:gd name="connsiteX14" fmla="*/ 3117304 w 5975151"/>
                  <a:gd name="connsiteY14" fmla="*/ 521643 h 1164581"/>
                  <a:gd name="connsiteX15" fmla="*/ 3048843 w 5975151"/>
                  <a:gd name="connsiteY15" fmla="*/ 569640 h 1164581"/>
                  <a:gd name="connsiteX16" fmla="*/ 3003451 w 5975151"/>
                  <a:gd name="connsiteY16" fmla="*/ 651496 h 1164581"/>
                  <a:gd name="connsiteX17" fmla="*/ 2987079 w 5975151"/>
                  <a:gd name="connsiteY17" fmla="*/ 767954 h 1164581"/>
                  <a:gd name="connsiteX18" fmla="*/ 3003078 w 5975151"/>
                  <a:gd name="connsiteY18" fmla="*/ 880691 h 1164581"/>
                  <a:gd name="connsiteX19" fmla="*/ 3048099 w 5975151"/>
                  <a:gd name="connsiteY19" fmla="*/ 960686 h 1164581"/>
                  <a:gd name="connsiteX20" fmla="*/ 3116932 w 5975151"/>
                  <a:gd name="connsiteY20" fmla="*/ 1008311 h 1164581"/>
                  <a:gd name="connsiteX21" fmla="*/ 3204369 w 5975151"/>
                  <a:gd name="connsiteY21" fmla="*/ 1023938 h 1164581"/>
                  <a:gd name="connsiteX22" fmla="*/ 3360266 w 5975151"/>
                  <a:gd name="connsiteY22" fmla="*/ 957338 h 1164581"/>
                  <a:gd name="connsiteX23" fmla="*/ 3413472 w 5975151"/>
                  <a:gd name="connsiteY23" fmla="*/ 763489 h 1164581"/>
                  <a:gd name="connsiteX24" fmla="*/ 3357289 w 5975151"/>
                  <a:gd name="connsiteY24" fmla="*/ 571501 h 1164581"/>
                  <a:gd name="connsiteX25" fmla="*/ 3202880 w 5975151"/>
                  <a:gd name="connsiteY25" fmla="*/ 506016 h 1164581"/>
                  <a:gd name="connsiteX26" fmla="*/ 1321991 w 5975151"/>
                  <a:gd name="connsiteY26" fmla="*/ 381336 h 1164581"/>
                  <a:gd name="connsiteX27" fmla="*/ 1493888 w 5975151"/>
                  <a:gd name="connsiteY27" fmla="*/ 381336 h 1164581"/>
                  <a:gd name="connsiteX28" fmla="*/ 1493888 w 5975151"/>
                  <a:gd name="connsiteY28" fmla="*/ 1143336 h 1164581"/>
                  <a:gd name="connsiteX29" fmla="*/ 1321991 w 5975151"/>
                  <a:gd name="connsiteY29" fmla="*/ 1143336 h 1164581"/>
                  <a:gd name="connsiteX30" fmla="*/ 2733228 w 5975151"/>
                  <a:gd name="connsiteY30" fmla="*/ 370582 h 1164581"/>
                  <a:gd name="connsiteX31" fmla="*/ 2770435 w 5975151"/>
                  <a:gd name="connsiteY31" fmla="*/ 372814 h 1164581"/>
                  <a:gd name="connsiteX32" fmla="*/ 2802433 w 5975151"/>
                  <a:gd name="connsiteY32" fmla="*/ 381000 h 1164581"/>
                  <a:gd name="connsiteX33" fmla="*/ 2802433 w 5975151"/>
                  <a:gd name="connsiteY33" fmla="*/ 551408 h 1164581"/>
                  <a:gd name="connsiteX34" fmla="*/ 2783458 w 5975151"/>
                  <a:gd name="connsiteY34" fmla="*/ 541734 h 1164581"/>
                  <a:gd name="connsiteX35" fmla="*/ 2758529 w 5975151"/>
                  <a:gd name="connsiteY35" fmla="*/ 533548 h 1164581"/>
                  <a:gd name="connsiteX36" fmla="*/ 2730624 w 5975151"/>
                  <a:gd name="connsiteY36" fmla="*/ 527595 h 1164581"/>
                  <a:gd name="connsiteX37" fmla="*/ 2702719 w 5975151"/>
                  <a:gd name="connsiteY37" fmla="*/ 525363 h 1164581"/>
                  <a:gd name="connsiteX38" fmla="*/ 2636490 w 5975151"/>
                  <a:gd name="connsiteY38" fmla="*/ 540990 h 1164581"/>
                  <a:gd name="connsiteX39" fmla="*/ 2583656 w 5975151"/>
                  <a:gd name="connsiteY39" fmla="*/ 586382 h 1164581"/>
                  <a:gd name="connsiteX40" fmla="*/ 2548309 w 5975151"/>
                  <a:gd name="connsiteY40" fmla="*/ 658936 h 1164581"/>
                  <a:gd name="connsiteX41" fmla="*/ 2535287 w 5975151"/>
                  <a:gd name="connsiteY41" fmla="*/ 756047 h 1164581"/>
                  <a:gd name="connsiteX42" fmla="*/ 2535287 w 5975151"/>
                  <a:gd name="connsiteY42" fmla="*/ 1145976 h 1164581"/>
                  <a:gd name="connsiteX43" fmla="*/ 2363390 w 5975151"/>
                  <a:gd name="connsiteY43" fmla="*/ 1145976 h 1164581"/>
                  <a:gd name="connsiteX44" fmla="*/ 2363390 w 5975151"/>
                  <a:gd name="connsiteY44" fmla="*/ 383976 h 1164581"/>
                  <a:gd name="connsiteX45" fmla="*/ 2535287 w 5975151"/>
                  <a:gd name="connsiteY45" fmla="*/ 383976 h 1164581"/>
                  <a:gd name="connsiteX46" fmla="*/ 2535287 w 5975151"/>
                  <a:gd name="connsiteY46" fmla="*/ 532060 h 1164581"/>
                  <a:gd name="connsiteX47" fmla="*/ 2538263 w 5975151"/>
                  <a:gd name="connsiteY47" fmla="*/ 532060 h 1164581"/>
                  <a:gd name="connsiteX48" fmla="*/ 2573610 w 5975151"/>
                  <a:gd name="connsiteY48" fmla="*/ 459134 h 1164581"/>
                  <a:gd name="connsiteX49" fmla="*/ 2620491 w 5975151"/>
                  <a:gd name="connsiteY49" fmla="*/ 408905 h 1164581"/>
                  <a:gd name="connsiteX50" fmla="*/ 2674813 w 5975151"/>
                  <a:gd name="connsiteY50" fmla="*/ 379883 h 1164581"/>
                  <a:gd name="connsiteX51" fmla="*/ 2733228 w 5975151"/>
                  <a:gd name="connsiteY51" fmla="*/ 370582 h 1164581"/>
                  <a:gd name="connsiteX52" fmla="*/ 4660354 w 5975151"/>
                  <a:gd name="connsiteY52" fmla="*/ 365374 h 1164581"/>
                  <a:gd name="connsiteX53" fmla="*/ 4823692 w 5975151"/>
                  <a:gd name="connsiteY53" fmla="*/ 393651 h 1164581"/>
                  <a:gd name="connsiteX54" fmla="*/ 4942755 w 5975151"/>
                  <a:gd name="connsiteY54" fmla="*/ 473646 h 1164581"/>
                  <a:gd name="connsiteX55" fmla="*/ 5015308 w 5975151"/>
                  <a:gd name="connsiteY55" fmla="*/ 597546 h 1164581"/>
                  <a:gd name="connsiteX56" fmla="*/ 5039866 w 5975151"/>
                  <a:gd name="connsiteY56" fmla="*/ 757536 h 1164581"/>
                  <a:gd name="connsiteX57" fmla="*/ 5011216 w 5975151"/>
                  <a:gd name="connsiteY57" fmla="*/ 927572 h 1164581"/>
                  <a:gd name="connsiteX58" fmla="*/ 4930476 w 5975151"/>
                  <a:gd name="connsiteY58" fmla="*/ 1055936 h 1164581"/>
                  <a:gd name="connsiteX59" fmla="*/ 4805089 w 5975151"/>
                  <a:gd name="connsiteY59" fmla="*/ 1136675 h 1164581"/>
                  <a:gd name="connsiteX60" fmla="*/ 4641750 w 5975151"/>
                  <a:gd name="connsiteY60" fmla="*/ 1164581 h 1164581"/>
                  <a:gd name="connsiteX61" fmla="*/ 4481388 w 5975151"/>
                  <a:gd name="connsiteY61" fmla="*/ 1137048 h 1164581"/>
                  <a:gd name="connsiteX62" fmla="*/ 4360093 w 5975151"/>
                  <a:gd name="connsiteY62" fmla="*/ 1058541 h 1164581"/>
                  <a:gd name="connsiteX63" fmla="*/ 4283075 w 5975151"/>
                  <a:gd name="connsiteY63" fmla="*/ 935385 h 1164581"/>
                  <a:gd name="connsiteX64" fmla="*/ 4256286 w 5975151"/>
                  <a:gd name="connsiteY64" fmla="*/ 773907 h 1164581"/>
                  <a:gd name="connsiteX65" fmla="*/ 4286051 w 5975151"/>
                  <a:gd name="connsiteY65" fmla="*/ 597173 h 1164581"/>
                  <a:gd name="connsiteX66" fmla="*/ 4369023 w 5975151"/>
                  <a:gd name="connsiteY66" fmla="*/ 469181 h 1164581"/>
                  <a:gd name="connsiteX67" fmla="*/ 4496643 w 5975151"/>
                  <a:gd name="connsiteY67" fmla="*/ 391419 h 1164581"/>
                  <a:gd name="connsiteX68" fmla="*/ 4660354 w 5975151"/>
                  <a:gd name="connsiteY68" fmla="*/ 365374 h 1164581"/>
                  <a:gd name="connsiteX69" fmla="*/ 3967311 w 5975151"/>
                  <a:gd name="connsiteY69" fmla="*/ 365374 h 1164581"/>
                  <a:gd name="connsiteX70" fmla="*/ 4015308 w 5975151"/>
                  <a:gd name="connsiteY70" fmla="*/ 368350 h 1164581"/>
                  <a:gd name="connsiteX71" fmla="*/ 4062189 w 5975151"/>
                  <a:gd name="connsiteY71" fmla="*/ 375792 h 1164581"/>
                  <a:gd name="connsiteX72" fmla="*/ 4104605 w 5975151"/>
                  <a:gd name="connsiteY72" fmla="*/ 385838 h 1164581"/>
                  <a:gd name="connsiteX73" fmla="*/ 4138464 w 5975151"/>
                  <a:gd name="connsiteY73" fmla="*/ 397372 h 1164581"/>
                  <a:gd name="connsiteX74" fmla="*/ 4138464 w 5975151"/>
                  <a:gd name="connsiteY74" fmla="*/ 552897 h 1164581"/>
                  <a:gd name="connsiteX75" fmla="*/ 4099396 w 5975151"/>
                  <a:gd name="connsiteY75" fmla="*/ 531317 h 1164581"/>
                  <a:gd name="connsiteX76" fmla="*/ 4055120 w 5975151"/>
                  <a:gd name="connsiteY76" fmla="*/ 514574 h 1164581"/>
                  <a:gd name="connsiteX77" fmla="*/ 4008239 w 5975151"/>
                  <a:gd name="connsiteY77" fmla="*/ 503784 h 1164581"/>
                  <a:gd name="connsiteX78" fmla="*/ 3961358 w 5975151"/>
                  <a:gd name="connsiteY78" fmla="*/ 500063 h 1164581"/>
                  <a:gd name="connsiteX79" fmla="*/ 3880247 w 5975151"/>
                  <a:gd name="connsiteY79" fmla="*/ 523131 h 1164581"/>
                  <a:gd name="connsiteX80" fmla="*/ 3850481 w 5975151"/>
                  <a:gd name="connsiteY80" fmla="*/ 581919 h 1164581"/>
                  <a:gd name="connsiteX81" fmla="*/ 3856806 w 5975151"/>
                  <a:gd name="connsiteY81" fmla="*/ 620242 h 1164581"/>
                  <a:gd name="connsiteX82" fmla="*/ 3878758 w 5975151"/>
                  <a:gd name="connsiteY82" fmla="*/ 649263 h 1164581"/>
                  <a:gd name="connsiteX83" fmla="*/ 3920058 w 5975151"/>
                  <a:gd name="connsiteY83" fmla="*/ 674564 h 1164581"/>
                  <a:gd name="connsiteX84" fmla="*/ 3984426 w 5975151"/>
                  <a:gd name="connsiteY84" fmla="*/ 702469 h 1164581"/>
                  <a:gd name="connsiteX85" fmla="*/ 4062561 w 5975151"/>
                  <a:gd name="connsiteY85" fmla="*/ 739676 h 1164581"/>
                  <a:gd name="connsiteX86" fmla="*/ 4124325 w 5975151"/>
                  <a:gd name="connsiteY86" fmla="*/ 786185 h 1164581"/>
                  <a:gd name="connsiteX87" fmla="*/ 4164881 w 5975151"/>
                  <a:gd name="connsiteY87" fmla="*/ 847205 h 1164581"/>
                  <a:gd name="connsiteX88" fmla="*/ 4179391 w 5975151"/>
                  <a:gd name="connsiteY88" fmla="*/ 927944 h 1164581"/>
                  <a:gd name="connsiteX89" fmla="*/ 4160044 w 5975151"/>
                  <a:gd name="connsiteY89" fmla="*/ 1020217 h 1164581"/>
                  <a:gd name="connsiteX90" fmla="*/ 4102745 w 5975151"/>
                  <a:gd name="connsiteY90" fmla="*/ 1095376 h 1164581"/>
                  <a:gd name="connsiteX91" fmla="*/ 4007867 w 5975151"/>
                  <a:gd name="connsiteY91" fmla="*/ 1145977 h 1164581"/>
                  <a:gd name="connsiteX92" fmla="*/ 3875782 w 5975151"/>
                  <a:gd name="connsiteY92" fmla="*/ 1164581 h 1164581"/>
                  <a:gd name="connsiteX93" fmla="*/ 3828157 w 5975151"/>
                  <a:gd name="connsiteY93" fmla="*/ 1161232 h 1164581"/>
                  <a:gd name="connsiteX94" fmla="*/ 3773835 w 5975151"/>
                  <a:gd name="connsiteY94" fmla="*/ 1152302 h 1164581"/>
                  <a:gd name="connsiteX95" fmla="*/ 3720628 w 5975151"/>
                  <a:gd name="connsiteY95" fmla="*/ 1139280 h 1164581"/>
                  <a:gd name="connsiteX96" fmla="*/ 3676352 w 5975151"/>
                  <a:gd name="connsiteY96" fmla="*/ 1122909 h 1164581"/>
                  <a:gd name="connsiteX97" fmla="*/ 3676352 w 5975151"/>
                  <a:gd name="connsiteY97" fmla="*/ 958454 h 1164581"/>
                  <a:gd name="connsiteX98" fmla="*/ 3726954 w 5975151"/>
                  <a:gd name="connsiteY98" fmla="*/ 988964 h 1164581"/>
                  <a:gd name="connsiteX99" fmla="*/ 3781276 w 5975151"/>
                  <a:gd name="connsiteY99" fmla="*/ 1011288 h 1164581"/>
                  <a:gd name="connsiteX100" fmla="*/ 3834854 w 5975151"/>
                  <a:gd name="connsiteY100" fmla="*/ 1025054 h 1164581"/>
                  <a:gd name="connsiteX101" fmla="*/ 3882479 w 5975151"/>
                  <a:gd name="connsiteY101" fmla="*/ 1029891 h 1164581"/>
                  <a:gd name="connsiteX102" fmla="*/ 3976613 w 5975151"/>
                  <a:gd name="connsiteY102" fmla="*/ 1007567 h 1164581"/>
                  <a:gd name="connsiteX103" fmla="*/ 4006007 w 5975151"/>
                  <a:gd name="connsiteY103" fmla="*/ 948036 h 1164581"/>
                  <a:gd name="connsiteX104" fmla="*/ 4000425 w 5975151"/>
                  <a:gd name="connsiteY104" fmla="*/ 914177 h 1164581"/>
                  <a:gd name="connsiteX105" fmla="*/ 3978845 w 5975151"/>
                  <a:gd name="connsiteY105" fmla="*/ 885900 h 1164581"/>
                  <a:gd name="connsiteX106" fmla="*/ 3933825 w 5975151"/>
                  <a:gd name="connsiteY106" fmla="*/ 857251 h 1164581"/>
                  <a:gd name="connsiteX107" fmla="*/ 3857922 w 5975151"/>
                  <a:gd name="connsiteY107" fmla="*/ 823020 h 1164581"/>
                  <a:gd name="connsiteX108" fmla="*/ 3782392 w 5975151"/>
                  <a:gd name="connsiteY108" fmla="*/ 785441 h 1164581"/>
                  <a:gd name="connsiteX109" fmla="*/ 3725093 w 5975151"/>
                  <a:gd name="connsiteY109" fmla="*/ 739676 h 1164581"/>
                  <a:gd name="connsiteX110" fmla="*/ 3689003 w 5975151"/>
                  <a:gd name="connsiteY110" fmla="*/ 679401 h 1164581"/>
                  <a:gd name="connsiteX111" fmla="*/ 3676352 w 5975151"/>
                  <a:gd name="connsiteY111" fmla="*/ 597546 h 1164581"/>
                  <a:gd name="connsiteX112" fmla="*/ 3696444 w 5975151"/>
                  <a:gd name="connsiteY112" fmla="*/ 506016 h 1164581"/>
                  <a:gd name="connsiteX113" fmla="*/ 3754487 w 5975151"/>
                  <a:gd name="connsiteY113" fmla="*/ 432346 h 1164581"/>
                  <a:gd name="connsiteX114" fmla="*/ 3846388 w 5975151"/>
                  <a:gd name="connsiteY114" fmla="*/ 383233 h 1164581"/>
                  <a:gd name="connsiteX115" fmla="*/ 3967311 w 5975151"/>
                  <a:gd name="connsiteY115" fmla="*/ 365374 h 1164581"/>
                  <a:gd name="connsiteX116" fmla="*/ 3212554 w 5975151"/>
                  <a:gd name="connsiteY116" fmla="*/ 365374 h 1164581"/>
                  <a:gd name="connsiteX117" fmla="*/ 3375893 w 5975151"/>
                  <a:gd name="connsiteY117" fmla="*/ 393651 h 1164581"/>
                  <a:gd name="connsiteX118" fmla="*/ 3494955 w 5975151"/>
                  <a:gd name="connsiteY118" fmla="*/ 473646 h 1164581"/>
                  <a:gd name="connsiteX119" fmla="*/ 3567509 w 5975151"/>
                  <a:gd name="connsiteY119" fmla="*/ 597546 h 1164581"/>
                  <a:gd name="connsiteX120" fmla="*/ 3592066 w 5975151"/>
                  <a:gd name="connsiteY120" fmla="*/ 757536 h 1164581"/>
                  <a:gd name="connsiteX121" fmla="*/ 3563416 w 5975151"/>
                  <a:gd name="connsiteY121" fmla="*/ 927572 h 1164581"/>
                  <a:gd name="connsiteX122" fmla="*/ 3482677 w 5975151"/>
                  <a:gd name="connsiteY122" fmla="*/ 1055936 h 1164581"/>
                  <a:gd name="connsiteX123" fmla="*/ 3357289 w 5975151"/>
                  <a:gd name="connsiteY123" fmla="*/ 1136675 h 1164581"/>
                  <a:gd name="connsiteX124" fmla="*/ 3193951 w 5975151"/>
                  <a:gd name="connsiteY124" fmla="*/ 1164581 h 1164581"/>
                  <a:gd name="connsiteX125" fmla="*/ 3033588 w 5975151"/>
                  <a:gd name="connsiteY125" fmla="*/ 1137048 h 1164581"/>
                  <a:gd name="connsiteX126" fmla="*/ 2912293 w 5975151"/>
                  <a:gd name="connsiteY126" fmla="*/ 1058541 h 1164581"/>
                  <a:gd name="connsiteX127" fmla="*/ 2835275 w 5975151"/>
                  <a:gd name="connsiteY127" fmla="*/ 935385 h 1164581"/>
                  <a:gd name="connsiteX128" fmla="*/ 2808486 w 5975151"/>
                  <a:gd name="connsiteY128" fmla="*/ 773907 h 1164581"/>
                  <a:gd name="connsiteX129" fmla="*/ 2838251 w 5975151"/>
                  <a:gd name="connsiteY129" fmla="*/ 597173 h 1164581"/>
                  <a:gd name="connsiteX130" fmla="*/ 2921223 w 5975151"/>
                  <a:gd name="connsiteY130" fmla="*/ 469181 h 1164581"/>
                  <a:gd name="connsiteX131" fmla="*/ 3048843 w 5975151"/>
                  <a:gd name="connsiteY131" fmla="*/ 391419 h 1164581"/>
                  <a:gd name="connsiteX132" fmla="*/ 3212554 w 5975151"/>
                  <a:gd name="connsiteY132" fmla="*/ 365374 h 1164581"/>
                  <a:gd name="connsiteX133" fmla="*/ 2035720 w 5975151"/>
                  <a:gd name="connsiteY133" fmla="*/ 365374 h 1164581"/>
                  <a:gd name="connsiteX134" fmla="*/ 2093764 w 5975151"/>
                  <a:gd name="connsiteY134" fmla="*/ 369094 h 1164581"/>
                  <a:gd name="connsiteX135" fmla="*/ 2145109 w 5975151"/>
                  <a:gd name="connsiteY135" fmla="*/ 378396 h 1164581"/>
                  <a:gd name="connsiteX136" fmla="*/ 2187897 w 5975151"/>
                  <a:gd name="connsiteY136" fmla="*/ 390674 h 1164581"/>
                  <a:gd name="connsiteX137" fmla="*/ 2218779 w 5975151"/>
                  <a:gd name="connsiteY137" fmla="*/ 404069 h 1164581"/>
                  <a:gd name="connsiteX138" fmla="*/ 2218779 w 5975151"/>
                  <a:gd name="connsiteY138" fmla="*/ 567036 h 1164581"/>
                  <a:gd name="connsiteX139" fmla="*/ 2138040 w 5975151"/>
                  <a:gd name="connsiteY139" fmla="*/ 522759 h 1164581"/>
                  <a:gd name="connsiteX140" fmla="*/ 2043162 w 5975151"/>
                  <a:gd name="connsiteY140" fmla="*/ 506016 h 1164581"/>
                  <a:gd name="connsiteX141" fmla="*/ 1948656 w 5975151"/>
                  <a:gd name="connsiteY141" fmla="*/ 523504 h 1164581"/>
                  <a:gd name="connsiteX142" fmla="*/ 1872382 w 5975151"/>
                  <a:gd name="connsiteY142" fmla="*/ 574477 h 1164581"/>
                  <a:gd name="connsiteX143" fmla="*/ 1821408 w 5975151"/>
                  <a:gd name="connsiteY143" fmla="*/ 657077 h 1164581"/>
                  <a:gd name="connsiteX144" fmla="*/ 1802805 w 5975151"/>
                  <a:gd name="connsiteY144" fmla="*/ 769442 h 1164581"/>
                  <a:gd name="connsiteX145" fmla="*/ 1819176 w 5975151"/>
                  <a:gd name="connsiteY145" fmla="*/ 875482 h 1164581"/>
                  <a:gd name="connsiteX146" fmla="*/ 1866056 w 5975151"/>
                  <a:gd name="connsiteY146" fmla="*/ 955477 h 1164581"/>
                  <a:gd name="connsiteX147" fmla="*/ 1940471 w 5975151"/>
                  <a:gd name="connsiteY147" fmla="*/ 1006079 h 1164581"/>
                  <a:gd name="connsiteX148" fmla="*/ 2040185 w 5975151"/>
                  <a:gd name="connsiteY148" fmla="*/ 1023938 h 1164581"/>
                  <a:gd name="connsiteX149" fmla="*/ 2086322 w 5975151"/>
                  <a:gd name="connsiteY149" fmla="*/ 1018729 h 1164581"/>
                  <a:gd name="connsiteX150" fmla="*/ 2133575 w 5975151"/>
                  <a:gd name="connsiteY150" fmla="*/ 1004963 h 1164581"/>
                  <a:gd name="connsiteX151" fmla="*/ 2178596 w 5975151"/>
                  <a:gd name="connsiteY151" fmla="*/ 984871 h 1164581"/>
                  <a:gd name="connsiteX152" fmla="*/ 2218779 w 5975151"/>
                  <a:gd name="connsiteY152" fmla="*/ 959942 h 1164581"/>
                  <a:gd name="connsiteX153" fmla="*/ 2218779 w 5975151"/>
                  <a:gd name="connsiteY153" fmla="*/ 1113979 h 1164581"/>
                  <a:gd name="connsiteX154" fmla="*/ 2126506 w 5975151"/>
                  <a:gd name="connsiteY154" fmla="*/ 1150814 h 1164581"/>
                  <a:gd name="connsiteX155" fmla="*/ 2002234 w 5975151"/>
                  <a:gd name="connsiteY155" fmla="*/ 1164581 h 1164581"/>
                  <a:gd name="connsiteX156" fmla="*/ 1845965 w 5975151"/>
                  <a:gd name="connsiteY156" fmla="*/ 1135931 h 1164581"/>
                  <a:gd name="connsiteX157" fmla="*/ 1726902 w 5975151"/>
                  <a:gd name="connsiteY157" fmla="*/ 1056308 h 1164581"/>
                  <a:gd name="connsiteX158" fmla="*/ 1651000 w 5975151"/>
                  <a:gd name="connsiteY158" fmla="*/ 935757 h 1164581"/>
                  <a:gd name="connsiteX159" fmla="*/ 1624211 w 5975151"/>
                  <a:gd name="connsiteY159" fmla="*/ 785069 h 1164581"/>
                  <a:gd name="connsiteX160" fmla="*/ 1652860 w 5975151"/>
                  <a:gd name="connsiteY160" fmla="*/ 612428 h 1164581"/>
                  <a:gd name="connsiteX161" fmla="*/ 1735088 w 5975151"/>
                  <a:gd name="connsiteY161" fmla="*/ 480343 h 1164581"/>
                  <a:gd name="connsiteX162" fmla="*/ 1864940 w 5975151"/>
                  <a:gd name="connsiteY162" fmla="*/ 395511 h 1164581"/>
                  <a:gd name="connsiteX163" fmla="*/ 2035720 w 5975151"/>
                  <a:gd name="connsiteY163" fmla="*/ 365374 h 1164581"/>
                  <a:gd name="connsiteX164" fmla="*/ 0 w 5975151"/>
                  <a:gd name="connsiteY164" fmla="*/ 78878 h 1164581"/>
                  <a:gd name="connsiteX165" fmla="*/ 253008 w 5975151"/>
                  <a:gd name="connsiteY165" fmla="*/ 78878 h 1164581"/>
                  <a:gd name="connsiteX166" fmla="*/ 524619 w 5975151"/>
                  <a:gd name="connsiteY166" fmla="*/ 753070 h 1164581"/>
                  <a:gd name="connsiteX167" fmla="*/ 537642 w 5975151"/>
                  <a:gd name="connsiteY167" fmla="*/ 788417 h 1164581"/>
                  <a:gd name="connsiteX168" fmla="*/ 552152 w 5975151"/>
                  <a:gd name="connsiteY168" fmla="*/ 829716 h 1164581"/>
                  <a:gd name="connsiteX169" fmla="*/ 565175 w 5975151"/>
                  <a:gd name="connsiteY169" fmla="*/ 869528 h 1164581"/>
                  <a:gd name="connsiteX170" fmla="*/ 572988 w 5975151"/>
                  <a:gd name="connsiteY170" fmla="*/ 900410 h 1164581"/>
                  <a:gd name="connsiteX171" fmla="*/ 577453 w 5975151"/>
                  <a:gd name="connsiteY171" fmla="*/ 900410 h 1164581"/>
                  <a:gd name="connsiteX172" fmla="*/ 589359 w 5975151"/>
                  <a:gd name="connsiteY172" fmla="*/ 868412 h 1164581"/>
                  <a:gd name="connsiteX173" fmla="*/ 604614 w 5975151"/>
                  <a:gd name="connsiteY173" fmla="*/ 828228 h 1164581"/>
                  <a:gd name="connsiteX174" fmla="*/ 620241 w 5975151"/>
                  <a:gd name="connsiteY174" fmla="*/ 786928 h 1164581"/>
                  <a:gd name="connsiteX175" fmla="*/ 634008 w 5975151"/>
                  <a:gd name="connsiteY175" fmla="*/ 751582 h 1164581"/>
                  <a:gd name="connsiteX176" fmla="*/ 913060 w 5975151"/>
                  <a:gd name="connsiteY176" fmla="*/ 78878 h 1164581"/>
                  <a:gd name="connsiteX177" fmla="*/ 1155650 w 5975151"/>
                  <a:gd name="connsiteY177" fmla="*/ 78878 h 1164581"/>
                  <a:gd name="connsiteX178" fmla="*/ 1155650 w 5975151"/>
                  <a:gd name="connsiteY178" fmla="*/ 1145976 h 1164581"/>
                  <a:gd name="connsiteX179" fmla="*/ 980033 w 5975151"/>
                  <a:gd name="connsiteY179" fmla="*/ 1145976 h 1164581"/>
                  <a:gd name="connsiteX180" fmla="*/ 980033 w 5975151"/>
                  <a:gd name="connsiteY180" fmla="*/ 466576 h 1164581"/>
                  <a:gd name="connsiteX181" fmla="*/ 981149 w 5975151"/>
                  <a:gd name="connsiteY181" fmla="*/ 393650 h 1164581"/>
                  <a:gd name="connsiteX182" fmla="*/ 983382 w 5975151"/>
                  <a:gd name="connsiteY182" fmla="*/ 327421 h 1164581"/>
                  <a:gd name="connsiteX183" fmla="*/ 986358 w 5975151"/>
                  <a:gd name="connsiteY183" fmla="*/ 273471 h 1164581"/>
                  <a:gd name="connsiteX184" fmla="*/ 988963 w 5975151"/>
                  <a:gd name="connsiteY184" fmla="*/ 237380 h 1164581"/>
                  <a:gd name="connsiteX185" fmla="*/ 985986 w 5975151"/>
                  <a:gd name="connsiteY185" fmla="*/ 237380 h 1164581"/>
                  <a:gd name="connsiteX186" fmla="*/ 980405 w 5975151"/>
                  <a:gd name="connsiteY186" fmla="*/ 265286 h 1164581"/>
                  <a:gd name="connsiteX187" fmla="*/ 972964 w 5975151"/>
                  <a:gd name="connsiteY187" fmla="*/ 298028 h 1164581"/>
                  <a:gd name="connsiteX188" fmla="*/ 964406 w 5975151"/>
                  <a:gd name="connsiteY188" fmla="*/ 330026 h 1164581"/>
                  <a:gd name="connsiteX189" fmla="*/ 955476 w 5975151"/>
                  <a:gd name="connsiteY189" fmla="*/ 356443 h 1164581"/>
                  <a:gd name="connsiteX190" fmla="*/ 632519 w 5975151"/>
                  <a:gd name="connsiteY190" fmla="*/ 1145976 h 1164581"/>
                  <a:gd name="connsiteX191" fmla="*/ 517178 w 5975151"/>
                  <a:gd name="connsiteY191" fmla="*/ 1145976 h 1164581"/>
                  <a:gd name="connsiteX192" fmla="*/ 191988 w 5975151"/>
                  <a:gd name="connsiteY192" fmla="*/ 363884 h 1164581"/>
                  <a:gd name="connsiteX193" fmla="*/ 184547 w 5975151"/>
                  <a:gd name="connsiteY193" fmla="*/ 338212 h 1164581"/>
                  <a:gd name="connsiteX194" fmla="*/ 175989 w 5975151"/>
                  <a:gd name="connsiteY194" fmla="*/ 302865 h 1164581"/>
                  <a:gd name="connsiteX195" fmla="*/ 167804 w 5975151"/>
                  <a:gd name="connsiteY195" fmla="*/ 266402 h 1164581"/>
                  <a:gd name="connsiteX196" fmla="*/ 161478 w 5975151"/>
                  <a:gd name="connsiteY196" fmla="*/ 237380 h 1164581"/>
                  <a:gd name="connsiteX197" fmla="*/ 157014 w 5975151"/>
                  <a:gd name="connsiteY197" fmla="*/ 237380 h 1164581"/>
                  <a:gd name="connsiteX198" fmla="*/ 159618 w 5975151"/>
                  <a:gd name="connsiteY198" fmla="*/ 279796 h 1164581"/>
                  <a:gd name="connsiteX199" fmla="*/ 161851 w 5975151"/>
                  <a:gd name="connsiteY199" fmla="*/ 343048 h 1164581"/>
                  <a:gd name="connsiteX200" fmla="*/ 163711 w 5975151"/>
                  <a:gd name="connsiteY200" fmla="*/ 416346 h 1164581"/>
                  <a:gd name="connsiteX201" fmla="*/ 164455 w 5975151"/>
                  <a:gd name="connsiteY201" fmla="*/ 488900 h 1164581"/>
                  <a:gd name="connsiteX202" fmla="*/ 164455 w 5975151"/>
                  <a:gd name="connsiteY202" fmla="*/ 1145976 h 1164581"/>
                  <a:gd name="connsiteX203" fmla="*/ 0 w 5975151"/>
                  <a:gd name="connsiteY203" fmla="*/ 1145976 h 1164581"/>
                  <a:gd name="connsiteX204" fmla="*/ 1412974 w 5975151"/>
                  <a:gd name="connsiteY204" fmla="*/ 68439 h 1164581"/>
                  <a:gd name="connsiteX205" fmla="*/ 1454646 w 5975151"/>
                  <a:gd name="connsiteY205" fmla="*/ 76253 h 1164581"/>
                  <a:gd name="connsiteX206" fmla="*/ 1488132 w 5975151"/>
                  <a:gd name="connsiteY206" fmla="*/ 97833 h 1164581"/>
                  <a:gd name="connsiteX207" fmla="*/ 1510457 w 5975151"/>
                  <a:gd name="connsiteY207" fmla="*/ 129831 h 1164581"/>
                  <a:gd name="connsiteX208" fmla="*/ 1518642 w 5975151"/>
                  <a:gd name="connsiteY208" fmla="*/ 169642 h 1164581"/>
                  <a:gd name="connsiteX209" fmla="*/ 1510829 w 5975151"/>
                  <a:gd name="connsiteY209" fmla="*/ 207965 h 1164581"/>
                  <a:gd name="connsiteX210" fmla="*/ 1488877 w 5975151"/>
                  <a:gd name="connsiteY210" fmla="*/ 239591 h 1164581"/>
                  <a:gd name="connsiteX211" fmla="*/ 1455390 w 5975151"/>
                  <a:gd name="connsiteY211" fmla="*/ 260799 h 1164581"/>
                  <a:gd name="connsiteX212" fmla="*/ 1412974 w 5975151"/>
                  <a:gd name="connsiteY212" fmla="*/ 268613 h 1164581"/>
                  <a:gd name="connsiteX213" fmla="*/ 1371302 w 5975151"/>
                  <a:gd name="connsiteY213" fmla="*/ 260799 h 1164581"/>
                  <a:gd name="connsiteX214" fmla="*/ 1337816 w 5975151"/>
                  <a:gd name="connsiteY214" fmla="*/ 239591 h 1164581"/>
                  <a:gd name="connsiteX215" fmla="*/ 1315864 w 5975151"/>
                  <a:gd name="connsiteY215" fmla="*/ 207965 h 1164581"/>
                  <a:gd name="connsiteX216" fmla="*/ 1308050 w 5975151"/>
                  <a:gd name="connsiteY216" fmla="*/ 169642 h 1164581"/>
                  <a:gd name="connsiteX217" fmla="*/ 1316236 w 5975151"/>
                  <a:gd name="connsiteY217" fmla="*/ 129459 h 1164581"/>
                  <a:gd name="connsiteX218" fmla="*/ 1338560 w 5975151"/>
                  <a:gd name="connsiteY218" fmla="*/ 97461 h 1164581"/>
                  <a:gd name="connsiteX219" fmla="*/ 1371674 w 5975151"/>
                  <a:gd name="connsiteY219" fmla="*/ 76253 h 1164581"/>
                  <a:gd name="connsiteX220" fmla="*/ 1412974 w 5975151"/>
                  <a:gd name="connsiteY220" fmla="*/ 68439 h 1164581"/>
                  <a:gd name="connsiteX221" fmla="*/ 5454748 w 5975151"/>
                  <a:gd name="connsiteY221" fmla="*/ 0 h 1164581"/>
                  <a:gd name="connsiteX222" fmla="*/ 5510931 w 5975151"/>
                  <a:gd name="connsiteY222" fmla="*/ 3720 h 1164581"/>
                  <a:gd name="connsiteX223" fmla="*/ 5555208 w 5975151"/>
                  <a:gd name="connsiteY223" fmla="*/ 13394 h 1164581"/>
                  <a:gd name="connsiteX224" fmla="*/ 5555208 w 5975151"/>
                  <a:gd name="connsiteY224" fmla="*/ 158502 h 1164581"/>
                  <a:gd name="connsiteX225" fmla="*/ 5519489 w 5975151"/>
                  <a:gd name="connsiteY225" fmla="*/ 145851 h 1164581"/>
                  <a:gd name="connsiteX226" fmla="*/ 5473352 w 5975151"/>
                  <a:gd name="connsiteY226" fmla="*/ 139898 h 1164581"/>
                  <a:gd name="connsiteX227" fmla="*/ 5385544 w 5975151"/>
                  <a:gd name="connsiteY227" fmla="*/ 175989 h 1164581"/>
                  <a:gd name="connsiteX228" fmla="*/ 5354290 w 5975151"/>
                  <a:gd name="connsiteY228" fmla="*/ 282029 h 1164581"/>
                  <a:gd name="connsiteX229" fmla="*/ 5354290 w 5975151"/>
                  <a:gd name="connsiteY229" fmla="*/ 383976 h 1164581"/>
                  <a:gd name="connsiteX230" fmla="*/ 5492204 w 5975151"/>
                  <a:gd name="connsiteY230" fmla="*/ 383976 h 1164581"/>
                  <a:gd name="connsiteX231" fmla="*/ 5524698 w 5975151"/>
                  <a:gd name="connsiteY231" fmla="*/ 383976 h 1164581"/>
                  <a:gd name="connsiteX232" fmla="*/ 5618708 w 5975151"/>
                  <a:gd name="connsiteY232" fmla="*/ 383976 h 1164581"/>
                  <a:gd name="connsiteX233" fmla="*/ 5618708 w 5975151"/>
                  <a:gd name="connsiteY233" fmla="*/ 208359 h 1164581"/>
                  <a:gd name="connsiteX234" fmla="*/ 5791348 w 5975151"/>
                  <a:gd name="connsiteY234" fmla="*/ 155525 h 1164581"/>
                  <a:gd name="connsiteX235" fmla="*/ 5791348 w 5975151"/>
                  <a:gd name="connsiteY235" fmla="*/ 383976 h 1164581"/>
                  <a:gd name="connsiteX236" fmla="*/ 5975151 w 5975151"/>
                  <a:gd name="connsiteY236" fmla="*/ 383976 h 1164581"/>
                  <a:gd name="connsiteX237" fmla="*/ 5975151 w 5975151"/>
                  <a:gd name="connsiteY237" fmla="*/ 522386 h 1164581"/>
                  <a:gd name="connsiteX238" fmla="*/ 5791348 w 5975151"/>
                  <a:gd name="connsiteY238" fmla="*/ 522386 h 1164581"/>
                  <a:gd name="connsiteX239" fmla="*/ 5791348 w 5975151"/>
                  <a:gd name="connsiteY239" fmla="*/ 891480 h 1164581"/>
                  <a:gd name="connsiteX240" fmla="*/ 5817393 w 5975151"/>
                  <a:gd name="connsiteY240" fmla="*/ 993799 h 1164581"/>
                  <a:gd name="connsiteX241" fmla="*/ 5899248 w 5975151"/>
                  <a:gd name="connsiteY241" fmla="*/ 1023937 h 1164581"/>
                  <a:gd name="connsiteX242" fmla="*/ 5936828 w 5975151"/>
                  <a:gd name="connsiteY242" fmla="*/ 1017612 h 1164581"/>
                  <a:gd name="connsiteX243" fmla="*/ 5975151 w 5975151"/>
                  <a:gd name="connsiteY243" fmla="*/ 1000869 h 1164581"/>
                  <a:gd name="connsiteX244" fmla="*/ 5975151 w 5975151"/>
                  <a:gd name="connsiteY244" fmla="*/ 1138535 h 1164581"/>
                  <a:gd name="connsiteX245" fmla="*/ 5950966 w 5975151"/>
                  <a:gd name="connsiteY245" fmla="*/ 1148209 h 1164581"/>
                  <a:gd name="connsiteX246" fmla="*/ 5917852 w 5975151"/>
                  <a:gd name="connsiteY246" fmla="*/ 1156394 h 1164581"/>
                  <a:gd name="connsiteX247" fmla="*/ 5880273 w 5975151"/>
                  <a:gd name="connsiteY247" fmla="*/ 1162347 h 1164581"/>
                  <a:gd name="connsiteX248" fmla="*/ 5842694 w 5975151"/>
                  <a:gd name="connsiteY248" fmla="*/ 1164580 h 1164581"/>
                  <a:gd name="connsiteX249" fmla="*/ 5673402 w 5975151"/>
                  <a:gd name="connsiteY249" fmla="*/ 1102444 h 1164581"/>
                  <a:gd name="connsiteX250" fmla="*/ 5618708 w 5975151"/>
                  <a:gd name="connsiteY250" fmla="*/ 923478 h 1164581"/>
                  <a:gd name="connsiteX251" fmla="*/ 5618708 w 5975151"/>
                  <a:gd name="connsiteY251" fmla="*/ 522386 h 1164581"/>
                  <a:gd name="connsiteX252" fmla="*/ 5524698 w 5975151"/>
                  <a:gd name="connsiteY252" fmla="*/ 522386 h 1164581"/>
                  <a:gd name="connsiteX253" fmla="*/ 5492204 w 5975151"/>
                  <a:gd name="connsiteY253" fmla="*/ 522386 h 1164581"/>
                  <a:gd name="connsiteX254" fmla="*/ 5354290 w 5975151"/>
                  <a:gd name="connsiteY254" fmla="*/ 522386 h 1164581"/>
                  <a:gd name="connsiteX255" fmla="*/ 5354290 w 5975151"/>
                  <a:gd name="connsiteY255" fmla="*/ 1145976 h 1164581"/>
                  <a:gd name="connsiteX256" fmla="*/ 5180160 w 5975151"/>
                  <a:gd name="connsiteY256" fmla="*/ 1145976 h 1164581"/>
                  <a:gd name="connsiteX257" fmla="*/ 5180160 w 5975151"/>
                  <a:gd name="connsiteY257" fmla="*/ 522386 h 1164581"/>
                  <a:gd name="connsiteX258" fmla="*/ 5052168 w 5975151"/>
                  <a:gd name="connsiteY258" fmla="*/ 522386 h 1164581"/>
                  <a:gd name="connsiteX259" fmla="*/ 5052168 w 5975151"/>
                  <a:gd name="connsiteY259" fmla="*/ 383976 h 1164581"/>
                  <a:gd name="connsiteX260" fmla="*/ 5180160 w 5975151"/>
                  <a:gd name="connsiteY260" fmla="*/ 383976 h 1164581"/>
                  <a:gd name="connsiteX261" fmla="*/ 5180160 w 5975151"/>
                  <a:gd name="connsiteY261" fmla="*/ 272355 h 1164581"/>
                  <a:gd name="connsiteX262" fmla="*/ 5201368 w 5975151"/>
                  <a:gd name="connsiteY262" fmla="*/ 158502 h 1164581"/>
                  <a:gd name="connsiteX263" fmla="*/ 5259412 w 5975151"/>
                  <a:gd name="connsiteY263" fmla="*/ 72925 h 1164581"/>
                  <a:gd name="connsiteX264" fmla="*/ 5346476 w 5975151"/>
                  <a:gd name="connsiteY264" fmla="*/ 18975 h 1164581"/>
                  <a:gd name="connsiteX265" fmla="*/ 5454748 w 5975151"/>
                  <a:gd name="connsiteY265" fmla="*/ 0 h 116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5975151" h="1164581">
                    <a:moveTo>
                      <a:pt x="4650680" y="506016"/>
                    </a:moveTo>
                    <a:cubicBezTo>
                      <a:pt x="4619922" y="506016"/>
                      <a:pt x="4591397" y="511225"/>
                      <a:pt x="4565104" y="521643"/>
                    </a:cubicBezTo>
                    <a:cubicBezTo>
                      <a:pt x="4538811" y="532061"/>
                      <a:pt x="4515990" y="548060"/>
                      <a:pt x="4496643" y="569640"/>
                    </a:cubicBezTo>
                    <a:cubicBezTo>
                      <a:pt x="4477296" y="591220"/>
                      <a:pt x="4462164" y="618506"/>
                      <a:pt x="4451250" y="651496"/>
                    </a:cubicBezTo>
                    <a:cubicBezTo>
                      <a:pt x="4440336" y="684486"/>
                      <a:pt x="4434880" y="723305"/>
                      <a:pt x="4434880" y="767954"/>
                    </a:cubicBezTo>
                    <a:cubicBezTo>
                      <a:pt x="4434880" y="811114"/>
                      <a:pt x="4440212" y="848693"/>
                      <a:pt x="4450878" y="880691"/>
                    </a:cubicBezTo>
                    <a:cubicBezTo>
                      <a:pt x="4461544" y="912689"/>
                      <a:pt x="4476551" y="939354"/>
                      <a:pt x="4495899" y="960686"/>
                    </a:cubicBezTo>
                    <a:cubicBezTo>
                      <a:pt x="4515246" y="982018"/>
                      <a:pt x="4538191" y="997893"/>
                      <a:pt x="4564732" y="1008311"/>
                    </a:cubicBezTo>
                    <a:cubicBezTo>
                      <a:pt x="4591273" y="1018729"/>
                      <a:pt x="4620418" y="1023938"/>
                      <a:pt x="4652168" y="1023938"/>
                    </a:cubicBezTo>
                    <a:cubicBezTo>
                      <a:pt x="4720629" y="1023938"/>
                      <a:pt x="4772595" y="1001738"/>
                      <a:pt x="4808066" y="957338"/>
                    </a:cubicBezTo>
                    <a:cubicBezTo>
                      <a:pt x="4843536" y="912937"/>
                      <a:pt x="4861272" y="848321"/>
                      <a:pt x="4861272" y="763489"/>
                    </a:cubicBezTo>
                    <a:cubicBezTo>
                      <a:pt x="4861272" y="679153"/>
                      <a:pt x="4842544" y="615157"/>
                      <a:pt x="4805089" y="571501"/>
                    </a:cubicBezTo>
                    <a:cubicBezTo>
                      <a:pt x="4767634" y="527844"/>
                      <a:pt x="4716164" y="506016"/>
                      <a:pt x="4650680" y="506016"/>
                    </a:cubicBezTo>
                    <a:close/>
                    <a:moveTo>
                      <a:pt x="3202880" y="506016"/>
                    </a:moveTo>
                    <a:cubicBezTo>
                      <a:pt x="3172122" y="506016"/>
                      <a:pt x="3143597" y="511225"/>
                      <a:pt x="3117304" y="521643"/>
                    </a:cubicBezTo>
                    <a:cubicBezTo>
                      <a:pt x="3091011" y="532061"/>
                      <a:pt x="3068191" y="548060"/>
                      <a:pt x="3048843" y="569640"/>
                    </a:cubicBezTo>
                    <a:cubicBezTo>
                      <a:pt x="3029495" y="591220"/>
                      <a:pt x="3014364" y="618506"/>
                      <a:pt x="3003451" y="651496"/>
                    </a:cubicBezTo>
                    <a:cubicBezTo>
                      <a:pt x="2992537" y="684486"/>
                      <a:pt x="2987079" y="723305"/>
                      <a:pt x="2987079" y="767954"/>
                    </a:cubicBezTo>
                    <a:cubicBezTo>
                      <a:pt x="2987079" y="811114"/>
                      <a:pt x="2992412" y="848693"/>
                      <a:pt x="3003078" y="880691"/>
                    </a:cubicBezTo>
                    <a:cubicBezTo>
                      <a:pt x="3013745" y="912689"/>
                      <a:pt x="3028751" y="939354"/>
                      <a:pt x="3048099" y="960686"/>
                    </a:cubicBezTo>
                    <a:cubicBezTo>
                      <a:pt x="3067447" y="982018"/>
                      <a:pt x="3090391" y="997893"/>
                      <a:pt x="3116932" y="1008311"/>
                    </a:cubicBezTo>
                    <a:cubicBezTo>
                      <a:pt x="3143473" y="1018729"/>
                      <a:pt x="3172619" y="1023938"/>
                      <a:pt x="3204369" y="1023938"/>
                    </a:cubicBezTo>
                    <a:cubicBezTo>
                      <a:pt x="3272829" y="1023938"/>
                      <a:pt x="3324795" y="1001738"/>
                      <a:pt x="3360266" y="957338"/>
                    </a:cubicBezTo>
                    <a:cubicBezTo>
                      <a:pt x="3395736" y="912937"/>
                      <a:pt x="3413472" y="848321"/>
                      <a:pt x="3413472" y="763489"/>
                    </a:cubicBezTo>
                    <a:cubicBezTo>
                      <a:pt x="3413472" y="679153"/>
                      <a:pt x="3394745" y="615157"/>
                      <a:pt x="3357289" y="571501"/>
                    </a:cubicBezTo>
                    <a:cubicBezTo>
                      <a:pt x="3319834" y="527844"/>
                      <a:pt x="3268365" y="506016"/>
                      <a:pt x="3202880" y="506016"/>
                    </a:cubicBezTo>
                    <a:close/>
                    <a:moveTo>
                      <a:pt x="1321991" y="381336"/>
                    </a:moveTo>
                    <a:lnTo>
                      <a:pt x="1493888" y="381336"/>
                    </a:lnTo>
                    <a:lnTo>
                      <a:pt x="1493888" y="1143336"/>
                    </a:lnTo>
                    <a:lnTo>
                      <a:pt x="1321991" y="1143336"/>
                    </a:lnTo>
                    <a:close/>
                    <a:moveTo>
                      <a:pt x="2733228" y="370582"/>
                    </a:moveTo>
                    <a:cubicBezTo>
                      <a:pt x="2746127" y="370582"/>
                      <a:pt x="2758529" y="371326"/>
                      <a:pt x="2770435" y="372814"/>
                    </a:cubicBezTo>
                    <a:cubicBezTo>
                      <a:pt x="2782342" y="374302"/>
                      <a:pt x="2793007" y="377031"/>
                      <a:pt x="2802433" y="381000"/>
                    </a:cubicBezTo>
                    <a:lnTo>
                      <a:pt x="2802433" y="551408"/>
                    </a:lnTo>
                    <a:cubicBezTo>
                      <a:pt x="2797472" y="547935"/>
                      <a:pt x="2791147" y="544711"/>
                      <a:pt x="2783458" y="541734"/>
                    </a:cubicBezTo>
                    <a:cubicBezTo>
                      <a:pt x="2775768" y="538757"/>
                      <a:pt x="2767459" y="536029"/>
                      <a:pt x="2758529" y="533548"/>
                    </a:cubicBezTo>
                    <a:cubicBezTo>
                      <a:pt x="2749599" y="531068"/>
                      <a:pt x="2740298" y="529084"/>
                      <a:pt x="2730624" y="527595"/>
                    </a:cubicBezTo>
                    <a:cubicBezTo>
                      <a:pt x="2720950" y="526107"/>
                      <a:pt x="2711648" y="525363"/>
                      <a:pt x="2702719" y="525363"/>
                    </a:cubicBezTo>
                    <a:cubicBezTo>
                      <a:pt x="2678906" y="525363"/>
                      <a:pt x="2656830" y="530572"/>
                      <a:pt x="2636490" y="540990"/>
                    </a:cubicBezTo>
                    <a:cubicBezTo>
                      <a:pt x="2616150" y="551408"/>
                      <a:pt x="2598539" y="566539"/>
                      <a:pt x="2583656" y="586382"/>
                    </a:cubicBezTo>
                    <a:cubicBezTo>
                      <a:pt x="2568773" y="606226"/>
                      <a:pt x="2556991" y="630411"/>
                      <a:pt x="2548309" y="658936"/>
                    </a:cubicBezTo>
                    <a:cubicBezTo>
                      <a:pt x="2539628" y="687462"/>
                      <a:pt x="2535287" y="719832"/>
                      <a:pt x="2535287" y="756047"/>
                    </a:cubicBezTo>
                    <a:lnTo>
                      <a:pt x="2535287" y="1145976"/>
                    </a:lnTo>
                    <a:lnTo>
                      <a:pt x="2363390" y="1145976"/>
                    </a:lnTo>
                    <a:lnTo>
                      <a:pt x="2363390" y="383976"/>
                    </a:lnTo>
                    <a:lnTo>
                      <a:pt x="2535287" y="383976"/>
                    </a:lnTo>
                    <a:lnTo>
                      <a:pt x="2535287" y="532060"/>
                    </a:lnTo>
                    <a:lnTo>
                      <a:pt x="2538263" y="532060"/>
                    </a:lnTo>
                    <a:cubicBezTo>
                      <a:pt x="2547689" y="503783"/>
                      <a:pt x="2559471" y="479474"/>
                      <a:pt x="2573610" y="459134"/>
                    </a:cubicBezTo>
                    <a:cubicBezTo>
                      <a:pt x="2587749" y="438795"/>
                      <a:pt x="2603376" y="422051"/>
                      <a:pt x="2620491" y="408905"/>
                    </a:cubicBezTo>
                    <a:cubicBezTo>
                      <a:pt x="2637606" y="395758"/>
                      <a:pt x="2655714" y="386085"/>
                      <a:pt x="2674813" y="379883"/>
                    </a:cubicBezTo>
                    <a:cubicBezTo>
                      <a:pt x="2693913" y="373682"/>
                      <a:pt x="2713384" y="370582"/>
                      <a:pt x="2733228" y="370582"/>
                    </a:cubicBezTo>
                    <a:close/>
                    <a:moveTo>
                      <a:pt x="4660354" y="365374"/>
                    </a:moveTo>
                    <a:cubicBezTo>
                      <a:pt x="4721870" y="365374"/>
                      <a:pt x="4776316" y="374799"/>
                      <a:pt x="4823692" y="393651"/>
                    </a:cubicBezTo>
                    <a:cubicBezTo>
                      <a:pt x="4871070" y="412503"/>
                      <a:pt x="4910757" y="439168"/>
                      <a:pt x="4942755" y="473646"/>
                    </a:cubicBezTo>
                    <a:cubicBezTo>
                      <a:pt x="4974753" y="508125"/>
                      <a:pt x="4998938" y="549424"/>
                      <a:pt x="5015308" y="597546"/>
                    </a:cubicBezTo>
                    <a:cubicBezTo>
                      <a:pt x="5031680" y="645667"/>
                      <a:pt x="5039866" y="698997"/>
                      <a:pt x="5039866" y="757536"/>
                    </a:cubicBezTo>
                    <a:cubicBezTo>
                      <a:pt x="5039866" y="820540"/>
                      <a:pt x="5030316" y="877218"/>
                      <a:pt x="5011216" y="927572"/>
                    </a:cubicBezTo>
                    <a:cubicBezTo>
                      <a:pt x="4992116" y="977925"/>
                      <a:pt x="4965203" y="1020713"/>
                      <a:pt x="4930476" y="1055936"/>
                    </a:cubicBezTo>
                    <a:cubicBezTo>
                      <a:pt x="4895750" y="1091159"/>
                      <a:pt x="4853954" y="1118072"/>
                      <a:pt x="4805089" y="1136675"/>
                    </a:cubicBezTo>
                    <a:cubicBezTo>
                      <a:pt x="4756224" y="1155279"/>
                      <a:pt x="4701778" y="1164581"/>
                      <a:pt x="4641750" y="1164581"/>
                    </a:cubicBezTo>
                    <a:cubicBezTo>
                      <a:pt x="4582219" y="1164581"/>
                      <a:pt x="4528765" y="1155403"/>
                      <a:pt x="4481388" y="1137048"/>
                    </a:cubicBezTo>
                    <a:cubicBezTo>
                      <a:pt x="4434012" y="1118692"/>
                      <a:pt x="4393580" y="1092523"/>
                      <a:pt x="4360093" y="1058541"/>
                    </a:cubicBezTo>
                    <a:cubicBezTo>
                      <a:pt x="4326607" y="1024558"/>
                      <a:pt x="4300934" y="983506"/>
                      <a:pt x="4283075" y="935385"/>
                    </a:cubicBezTo>
                    <a:cubicBezTo>
                      <a:pt x="4265216" y="887264"/>
                      <a:pt x="4256286" y="833438"/>
                      <a:pt x="4256286" y="773907"/>
                    </a:cubicBezTo>
                    <a:cubicBezTo>
                      <a:pt x="4256286" y="706934"/>
                      <a:pt x="4266208" y="648023"/>
                      <a:pt x="4286051" y="597173"/>
                    </a:cubicBezTo>
                    <a:cubicBezTo>
                      <a:pt x="4305895" y="546324"/>
                      <a:pt x="4333552" y="503660"/>
                      <a:pt x="4369023" y="469181"/>
                    </a:cubicBezTo>
                    <a:cubicBezTo>
                      <a:pt x="4404494" y="434703"/>
                      <a:pt x="4447034" y="408782"/>
                      <a:pt x="4496643" y="391419"/>
                    </a:cubicBezTo>
                    <a:cubicBezTo>
                      <a:pt x="4546252" y="374055"/>
                      <a:pt x="4600822" y="365374"/>
                      <a:pt x="4660354" y="365374"/>
                    </a:cubicBezTo>
                    <a:close/>
                    <a:moveTo>
                      <a:pt x="3967311" y="365374"/>
                    </a:moveTo>
                    <a:cubicBezTo>
                      <a:pt x="3983186" y="365374"/>
                      <a:pt x="3999185" y="366366"/>
                      <a:pt x="4015308" y="368350"/>
                    </a:cubicBezTo>
                    <a:cubicBezTo>
                      <a:pt x="4031431" y="370335"/>
                      <a:pt x="4047058" y="372815"/>
                      <a:pt x="4062189" y="375792"/>
                    </a:cubicBezTo>
                    <a:cubicBezTo>
                      <a:pt x="4077320" y="378768"/>
                      <a:pt x="4091459" y="382117"/>
                      <a:pt x="4104605" y="385838"/>
                    </a:cubicBezTo>
                    <a:cubicBezTo>
                      <a:pt x="4117752" y="389558"/>
                      <a:pt x="4129038" y="393403"/>
                      <a:pt x="4138464" y="397372"/>
                    </a:cubicBezTo>
                    <a:lnTo>
                      <a:pt x="4138464" y="552897"/>
                    </a:lnTo>
                    <a:cubicBezTo>
                      <a:pt x="4126557" y="544960"/>
                      <a:pt x="4113535" y="537766"/>
                      <a:pt x="4099396" y="531317"/>
                    </a:cubicBezTo>
                    <a:cubicBezTo>
                      <a:pt x="4085258" y="524868"/>
                      <a:pt x="4070499" y="519287"/>
                      <a:pt x="4055120" y="514574"/>
                    </a:cubicBezTo>
                    <a:cubicBezTo>
                      <a:pt x="4039741" y="509861"/>
                      <a:pt x="4024114" y="506264"/>
                      <a:pt x="4008239" y="503784"/>
                    </a:cubicBezTo>
                    <a:cubicBezTo>
                      <a:pt x="3992364" y="501303"/>
                      <a:pt x="3976737" y="500063"/>
                      <a:pt x="3961358" y="500063"/>
                    </a:cubicBezTo>
                    <a:cubicBezTo>
                      <a:pt x="3927128" y="500063"/>
                      <a:pt x="3900090" y="507753"/>
                      <a:pt x="3880247" y="523131"/>
                    </a:cubicBezTo>
                    <a:cubicBezTo>
                      <a:pt x="3860403" y="538510"/>
                      <a:pt x="3850481" y="558106"/>
                      <a:pt x="3850481" y="581919"/>
                    </a:cubicBezTo>
                    <a:cubicBezTo>
                      <a:pt x="3850481" y="596801"/>
                      <a:pt x="3852589" y="609576"/>
                      <a:pt x="3856806" y="620242"/>
                    </a:cubicBezTo>
                    <a:cubicBezTo>
                      <a:pt x="3861023" y="630908"/>
                      <a:pt x="3868340" y="640582"/>
                      <a:pt x="3878758" y="649263"/>
                    </a:cubicBezTo>
                    <a:cubicBezTo>
                      <a:pt x="3889176" y="657945"/>
                      <a:pt x="3902943" y="666379"/>
                      <a:pt x="3920058" y="674564"/>
                    </a:cubicBezTo>
                    <a:cubicBezTo>
                      <a:pt x="3937173" y="682750"/>
                      <a:pt x="3958629" y="692051"/>
                      <a:pt x="3984426" y="702469"/>
                    </a:cubicBezTo>
                    <a:cubicBezTo>
                      <a:pt x="4012704" y="713880"/>
                      <a:pt x="4038749" y="726282"/>
                      <a:pt x="4062561" y="739676"/>
                    </a:cubicBezTo>
                    <a:cubicBezTo>
                      <a:pt x="4086374" y="753071"/>
                      <a:pt x="4106962" y="768574"/>
                      <a:pt x="4124325" y="786185"/>
                    </a:cubicBezTo>
                    <a:cubicBezTo>
                      <a:pt x="4141688" y="803797"/>
                      <a:pt x="4155207" y="824136"/>
                      <a:pt x="4164881" y="847205"/>
                    </a:cubicBezTo>
                    <a:cubicBezTo>
                      <a:pt x="4174554" y="870273"/>
                      <a:pt x="4179391" y="897186"/>
                      <a:pt x="4179391" y="927944"/>
                    </a:cubicBezTo>
                    <a:cubicBezTo>
                      <a:pt x="4179391" y="960686"/>
                      <a:pt x="4172942" y="991444"/>
                      <a:pt x="4160044" y="1020217"/>
                    </a:cubicBezTo>
                    <a:cubicBezTo>
                      <a:pt x="4147145" y="1048991"/>
                      <a:pt x="4128046" y="1074044"/>
                      <a:pt x="4102745" y="1095376"/>
                    </a:cubicBezTo>
                    <a:cubicBezTo>
                      <a:pt x="4077444" y="1116708"/>
                      <a:pt x="4045818" y="1133575"/>
                      <a:pt x="4007867" y="1145977"/>
                    </a:cubicBezTo>
                    <a:cubicBezTo>
                      <a:pt x="3969916" y="1158380"/>
                      <a:pt x="3925887" y="1164581"/>
                      <a:pt x="3875782" y="1164581"/>
                    </a:cubicBezTo>
                    <a:cubicBezTo>
                      <a:pt x="3861891" y="1164581"/>
                      <a:pt x="3846016" y="1163465"/>
                      <a:pt x="3828157" y="1161232"/>
                    </a:cubicBezTo>
                    <a:cubicBezTo>
                      <a:pt x="3810297" y="1159000"/>
                      <a:pt x="3792190" y="1156023"/>
                      <a:pt x="3773835" y="1152302"/>
                    </a:cubicBezTo>
                    <a:cubicBezTo>
                      <a:pt x="3755479" y="1148582"/>
                      <a:pt x="3737744" y="1144241"/>
                      <a:pt x="3720628" y="1139280"/>
                    </a:cubicBezTo>
                    <a:cubicBezTo>
                      <a:pt x="3703513" y="1134319"/>
                      <a:pt x="3688755" y="1128862"/>
                      <a:pt x="3676352" y="1122909"/>
                    </a:cubicBezTo>
                    <a:lnTo>
                      <a:pt x="3676352" y="958454"/>
                    </a:lnTo>
                    <a:cubicBezTo>
                      <a:pt x="3692227" y="969864"/>
                      <a:pt x="3709094" y="980034"/>
                      <a:pt x="3726954" y="988964"/>
                    </a:cubicBezTo>
                    <a:cubicBezTo>
                      <a:pt x="3744813" y="997893"/>
                      <a:pt x="3762920" y="1005335"/>
                      <a:pt x="3781276" y="1011288"/>
                    </a:cubicBezTo>
                    <a:cubicBezTo>
                      <a:pt x="3799632" y="1017241"/>
                      <a:pt x="3817491" y="1021830"/>
                      <a:pt x="3834854" y="1025054"/>
                    </a:cubicBezTo>
                    <a:cubicBezTo>
                      <a:pt x="3852217" y="1028279"/>
                      <a:pt x="3868092" y="1029891"/>
                      <a:pt x="3882479" y="1029891"/>
                    </a:cubicBezTo>
                    <a:cubicBezTo>
                      <a:pt x="3925639" y="1029891"/>
                      <a:pt x="3957017" y="1022450"/>
                      <a:pt x="3976613" y="1007567"/>
                    </a:cubicBezTo>
                    <a:cubicBezTo>
                      <a:pt x="3996208" y="992684"/>
                      <a:pt x="4006007" y="972840"/>
                      <a:pt x="4006007" y="948036"/>
                    </a:cubicBezTo>
                    <a:cubicBezTo>
                      <a:pt x="4006007" y="935137"/>
                      <a:pt x="4004146" y="923851"/>
                      <a:pt x="4000425" y="914177"/>
                    </a:cubicBezTo>
                    <a:cubicBezTo>
                      <a:pt x="3996705" y="904504"/>
                      <a:pt x="3989511" y="895078"/>
                      <a:pt x="3978845" y="885900"/>
                    </a:cubicBezTo>
                    <a:cubicBezTo>
                      <a:pt x="3968179" y="876722"/>
                      <a:pt x="3953172" y="867173"/>
                      <a:pt x="3933825" y="857251"/>
                    </a:cubicBezTo>
                    <a:cubicBezTo>
                      <a:pt x="3914477" y="847329"/>
                      <a:pt x="3889176" y="835919"/>
                      <a:pt x="3857922" y="823020"/>
                    </a:cubicBezTo>
                    <a:cubicBezTo>
                      <a:pt x="3830141" y="811114"/>
                      <a:pt x="3804964" y="798588"/>
                      <a:pt x="3782392" y="785441"/>
                    </a:cubicBezTo>
                    <a:cubicBezTo>
                      <a:pt x="3759820" y="772295"/>
                      <a:pt x="3740720" y="757040"/>
                      <a:pt x="3725093" y="739676"/>
                    </a:cubicBezTo>
                    <a:cubicBezTo>
                      <a:pt x="3709466" y="722313"/>
                      <a:pt x="3697436" y="702221"/>
                      <a:pt x="3689003" y="679401"/>
                    </a:cubicBezTo>
                    <a:cubicBezTo>
                      <a:pt x="3680569" y="656581"/>
                      <a:pt x="3676352" y="629296"/>
                      <a:pt x="3676352" y="597546"/>
                    </a:cubicBezTo>
                    <a:cubicBezTo>
                      <a:pt x="3676352" y="564803"/>
                      <a:pt x="3683049" y="534294"/>
                      <a:pt x="3696444" y="506016"/>
                    </a:cubicBezTo>
                    <a:cubicBezTo>
                      <a:pt x="3709838" y="477739"/>
                      <a:pt x="3729186" y="453182"/>
                      <a:pt x="3754487" y="432346"/>
                    </a:cubicBezTo>
                    <a:cubicBezTo>
                      <a:pt x="3779788" y="411510"/>
                      <a:pt x="3810422" y="395139"/>
                      <a:pt x="3846388" y="383233"/>
                    </a:cubicBezTo>
                    <a:cubicBezTo>
                      <a:pt x="3882355" y="371327"/>
                      <a:pt x="3922663" y="365374"/>
                      <a:pt x="3967311" y="365374"/>
                    </a:cubicBezTo>
                    <a:close/>
                    <a:moveTo>
                      <a:pt x="3212554" y="365374"/>
                    </a:moveTo>
                    <a:cubicBezTo>
                      <a:pt x="3274070" y="365374"/>
                      <a:pt x="3328516" y="374799"/>
                      <a:pt x="3375893" y="393651"/>
                    </a:cubicBezTo>
                    <a:cubicBezTo>
                      <a:pt x="3423270" y="412503"/>
                      <a:pt x="3462957" y="439168"/>
                      <a:pt x="3494955" y="473646"/>
                    </a:cubicBezTo>
                    <a:cubicBezTo>
                      <a:pt x="3526953" y="508125"/>
                      <a:pt x="3551138" y="549424"/>
                      <a:pt x="3567509" y="597546"/>
                    </a:cubicBezTo>
                    <a:cubicBezTo>
                      <a:pt x="3583880" y="645667"/>
                      <a:pt x="3592066" y="698997"/>
                      <a:pt x="3592066" y="757536"/>
                    </a:cubicBezTo>
                    <a:cubicBezTo>
                      <a:pt x="3592066" y="820540"/>
                      <a:pt x="3582516" y="877218"/>
                      <a:pt x="3563416" y="927572"/>
                    </a:cubicBezTo>
                    <a:cubicBezTo>
                      <a:pt x="3544317" y="977925"/>
                      <a:pt x="3517403" y="1020713"/>
                      <a:pt x="3482677" y="1055936"/>
                    </a:cubicBezTo>
                    <a:cubicBezTo>
                      <a:pt x="3447951" y="1091159"/>
                      <a:pt x="3406154" y="1118072"/>
                      <a:pt x="3357289" y="1136675"/>
                    </a:cubicBezTo>
                    <a:cubicBezTo>
                      <a:pt x="3308424" y="1155279"/>
                      <a:pt x="3253978" y="1164581"/>
                      <a:pt x="3193951" y="1164581"/>
                    </a:cubicBezTo>
                    <a:cubicBezTo>
                      <a:pt x="3134419" y="1164581"/>
                      <a:pt x="3080965" y="1155403"/>
                      <a:pt x="3033588" y="1137048"/>
                    </a:cubicBezTo>
                    <a:cubicBezTo>
                      <a:pt x="2986211" y="1118692"/>
                      <a:pt x="2945780" y="1092523"/>
                      <a:pt x="2912293" y="1058541"/>
                    </a:cubicBezTo>
                    <a:cubicBezTo>
                      <a:pt x="2878807" y="1024558"/>
                      <a:pt x="2853134" y="983506"/>
                      <a:pt x="2835275" y="935385"/>
                    </a:cubicBezTo>
                    <a:cubicBezTo>
                      <a:pt x="2817415" y="887264"/>
                      <a:pt x="2808486" y="833438"/>
                      <a:pt x="2808486" y="773907"/>
                    </a:cubicBezTo>
                    <a:cubicBezTo>
                      <a:pt x="2808486" y="706934"/>
                      <a:pt x="2818407" y="648023"/>
                      <a:pt x="2838251" y="597173"/>
                    </a:cubicBezTo>
                    <a:cubicBezTo>
                      <a:pt x="2858095" y="546324"/>
                      <a:pt x="2885752" y="503660"/>
                      <a:pt x="2921223" y="469181"/>
                    </a:cubicBezTo>
                    <a:cubicBezTo>
                      <a:pt x="2956694" y="434703"/>
                      <a:pt x="2999234" y="408782"/>
                      <a:pt x="3048843" y="391419"/>
                    </a:cubicBezTo>
                    <a:cubicBezTo>
                      <a:pt x="3098452" y="374055"/>
                      <a:pt x="3153023" y="365374"/>
                      <a:pt x="3212554" y="365374"/>
                    </a:cubicBezTo>
                    <a:close/>
                    <a:moveTo>
                      <a:pt x="2035720" y="365374"/>
                    </a:moveTo>
                    <a:cubicBezTo>
                      <a:pt x="2056060" y="365374"/>
                      <a:pt x="2075408" y="366614"/>
                      <a:pt x="2093764" y="369094"/>
                    </a:cubicBezTo>
                    <a:cubicBezTo>
                      <a:pt x="2112119" y="371575"/>
                      <a:pt x="2129234" y="374675"/>
                      <a:pt x="2145109" y="378396"/>
                    </a:cubicBezTo>
                    <a:cubicBezTo>
                      <a:pt x="2160984" y="382117"/>
                      <a:pt x="2175247" y="386210"/>
                      <a:pt x="2187897" y="390674"/>
                    </a:cubicBezTo>
                    <a:cubicBezTo>
                      <a:pt x="2200548" y="395139"/>
                      <a:pt x="2210841" y="399604"/>
                      <a:pt x="2218779" y="404069"/>
                    </a:cubicBezTo>
                    <a:lnTo>
                      <a:pt x="2218779" y="567036"/>
                    </a:lnTo>
                    <a:cubicBezTo>
                      <a:pt x="2193974" y="548680"/>
                      <a:pt x="2167061" y="533922"/>
                      <a:pt x="2138040" y="522759"/>
                    </a:cubicBezTo>
                    <a:cubicBezTo>
                      <a:pt x="2109018" y="511597"/>
                      <a:pt x="2077393" y="506016"/>
                      <a:pt x="2043162" y="506016"/>
                    </a:cubicBezTo>
                    <a:cubicBezTo>
                      <a:pt x="2009428" y="506016"/>
                      <a:pt x="1977926" y="511845"/>
                      <a:pt x="1948656" y="523504"/>
                    </a:cubicBezTo>
                    <a:cubicBezTo>
                      <a:pt x="1919387" y="535162"/>
                      <a:pt x="1893962" y="552153"/>
                      <a:pt x="1872382" y="574477"/>
                    </a:cubicBezTo>
                    <a:cubicBezTo>
                      <a:pt x="1850802" y="596801"/>
                      <a:pt x="1833810" y="624335"/>
                      <a:pt x="1821408" y="657077"/>
                    </a:cubicBezTo>
                    <a:cubicBezTo>
                      <a:pt x="1809006" y="689819"/>
                      <a:pt x="1802805" y="727274"/>
                      <a:pt x="1802805" y="769442"/>
                    </a:cubicBezTo>
                    <a:cubicBezTo>
                      <a:pt x="1802805" y="808633"/>
                      <a:pt x="1808262" y="843980"/>
                      <a:pt x="1819176" y="875482"/>
                    </a:cubicBezTo>
                    <a:cubicBezTo>
                      <a:pt x="1830090" y="906984"/>
                      <a:pt x="1845717" y="933649"/>
                      <a:pt x="1866056" y="955477"/>
                    </a:cubicBezTo>
                    <a:cubicBezTo>
                      <a:pt x="1886396" y="977305"/>
                      <a:pt x="1911201" y="994173"/>
                      <a:pt x="1940471" y="1006079"/>
                    </a:cubicBezTo>
                    <a:cubicBezTo>
                      <a:pt x="1969740" y="1017985"/>
                      <a:pt x="2002978" y="1023938"/>
                      <a:pt x="2040185" y="1023938"/>
                    </a:cubicBezTo>
                    <a:cubicBezTo>
                      <a:pt x="2055068" y="1023938"/>
                      <a:pt x="2070447" y="1022202"/>
                      <a:pt x="2086322" y="1018729"/>
                    </a:cubicBezTo>
                    <a:cubicBezTo>
                      <a:pt x="2102197" y="1015256"/>
                      <a:pt x="2117948" y="1010668"/>
                      <a:pt x="2133575" y="1004963"/>
                    </a:cubicBezTo>
                    <a:cubicBezTo>
                      <a:pt x="2149202" y="999257"/>
                      <a:pt x="2164209" y="992560"/>
                      <a:pt x="2178596" y="984871"/>
                    </a:cubicBezTo>
                    <a:cubicBezTo>
                      <a:pt x="2192982" y="977181"/>
                      <a:pt x="2206377" y="968872"/>
                      <a:pt x="2218779" y="959942"/>
                    </a:cubicBezTo>
                    <a:lnTo>
                      <a:pt x="2218779" y="1113979"/>
                    </a:lnTo>
                    <a:cubicBezTo>
                      <a:pt x="2192486" y="1129358"/>
                      <a:pt x="2161728" y="1141636"/>
                      <a:pt x="2126506" y="1150814"/>
                    </a:cubicBezTo>
                    <a:cubicBezTo>
                      <a:pt x="2091283" y="1159992"/>
                      <a:pt x="2049859" y="1164581"/>
                      <a:pt x="2002234" y="1164581"/>
                    </a:cubicBezTo>
                    <a:cubicBezTo>
                      <a:pt x="1944688" y="1164581"/>
                      <a:pt x="1892597" y="1155031"/>
                      <a:pt x="1845965" y="1135931"/>
                    </a:cubicBezTo>
                    <a:cubicBezTo>
                      <a:pt x="1799332" y="1116832"/>
                      <a:pt x="1759644" y="1090291"/>
                      <a:pt x="1726902" y="1056308"/>
                    </a:cubicBezTo>
                    <a:cubicBezTo>
                      <a:pt x="1694160" y="1022326"/>
                      <a:pt x="1668859" y="982142"/>
                      <a:pt x="1651000" y="935757"/>
                    </a:cubicBezTo>
                    <a:cubicBezTo>
                      <a:pt x="1633141" y="889373"/>
                      <a:pt x="1624211" y="839143"/>
                      <a:pt x="1624211" y="785069"/>
                    </a:cubicBezTo>
                    <a:cubicBezTo>
                      <a:pt x="1624211" y="721569"/>
                      <a:pt x="1633761" y="664022"/>
                      <a:pt x="1652860" y="612428"/>
                    </a:cubicBezTo>
                    <a:cubicBezTo>
                      <a:pt x="1671960" y="560835"/>
                      <a:pt x="1699369" y="516806"/>
                      <a:pt x="1735088" y="480343"/>
                    </a:cubicBezTo>
                    <a:cubicBezTo>
                      <a:pt x="1770807" y="443881"/>
                      <a:pt x="1814091" y="415603"/>
                      <a:pt x="1864940" y="395511"/>
                    </a:cubicBezTo>
                    <a:cubicBezTo>
                      <a:pt x="1915790" y="375420"/>
                      <a:pt x="1972717" y="365374"/>
                      <a:pt x="2035720" y="365374"/>
                    </a:cubicBezTo>
                    <a:close/>
                    <a:moveTo>
                      <a:pt x="0" y="78878"/>
                    </a:moveTo>
                    <a:lnTo>
                      <a:pt x="253008" y="78878"/>
                    </a:lnTo>
                    <a:lnTo>
                      <a:pt x="524619" y="753070"/>
                    </a:lnTo>
                    <a:cubicBezTo>
                      <a:pt x="528588" y="762992"/>
                      <a:pt x="532929" y="774774"/>
                      <a:pt x="537642" y="788417"/>
                    </a:cubicBezTo>
                    <a:cubicBezTo>
                      <a:pt x="542354" y="802059"/>
                      <a:pt x="547191" y="815826"/>
                      <a:pt x="552152" y="829716"/>
                    </a:cubicBezTo>
                    <a:cubicBezTo>
                      <a:pt x="557113" y="843607"/>
                      <a:pt x="561454" y="856878"/>
                      <a:pt x="565175" y="869528"/>
                    </a:cubicBezTo>
                    <a:cubicBezTo>
                      <a:pt x="568895" y="882178"/>
                      <a:pt x="571500" y="892472"/>
                      <a:pt x="572988" y="900410"/>
                    </a:cubicBezTo>
                    <a:lnTo>
                      <a:pt x="577453" y="900410"/>
                    </a:lnTo>
                    <a:cubicBezTo>
                      <a:pt x="580430" y="891976"/>
                      <a:pt x="584398" y="881310"/>
                      <a:pt x="589359" y="868412"/>
                    </a:cubicBezTo>
                    <a:cubicBezTo>
                      <a:pt x="594320" y="855513"/>
                      <a:pt x="599405" y="842119"/>
                      <a:pt x="604614" y="828228"/>
                    </a:cubicBezTo>
                    <a:cubicBezTo>
                      <a:pt x="609823" y="814338"/>
                      <a:pt x="615032" y="800571"/>
                      <a:pt x="620241" y="786928"/>
                    </a:cubicBezTo>
                    <a:cubicBezTo>
                      <a:pt x="625450" y="773286"/>
                      <a:pt x="630039" y="761504"/>
                      <a:pt x="634008" y="751582"/>
                    </a:cubicBezTo>
                    <a:lnTo>
                      <a:pt x="913060" y="78878"/>
                    </a:lnTo>
                    <a:lnTo>
                      <a:pt x="1155650" y="78878"/>
                    </a:lnTo>
                    <a:lnTo>
                      <a:pt x="1155650" y="1145976"/>
                    </a:lnTo>
                    <a:lnTo>
                      <a:pt x="980033" y="1145976"/>
                    </a:lnTo>
                    <a:lnTo>
                      <a:pt x="980033" y="466576"/>
                    </a:lnTo>
                    <a:cubicBezTo>
                      <a:pt x="980033" y="441771"/>
                      <a:pt x="980405" y="417463"/>
                      <a:pt x="981149" y="393650"/>
                    </a:cubicBezTo>
                    <a:cubicBezTo>
                      <a:pt x="981893" y="369838"/>
                      <a:pt x="982638" y="347761"/>
                      <a:pt x="983382" y="327421"/>
                    </a:cubicBezTo>
                    <a:cubicBezTo>
                      <a:pt x="984126" y="307082"/>
                      <a:pt x="985118" y="289098"/>
                      <a:pt x="986358" y="273471"/>
                    </a:cubicBezTo>
                    <a:cubicBezTo>
                      <a:pt x="987598" y="257844"/>
                      <a:pt x="988467" y="245814"/>
                      <a:pt x="988963" y="237380"/>
                    </a:cubicBezTo>
                    <a:lnTo>
                      <a:pt x="985986" y="237380"/>
                    </a:lnTo>
                    <a:cubicBezTo>
                      <a:pt x="984498" y="245318"/>
                      <a:pt x="982638" y="254620"/>
                      <a:pt x="980405" y="265286"/>
                    </a:cubicBezTo>
                    <a:cubicBezTo>
                      <a:pt x="978173" y="275952"/>
                      <a:pt x="975692" y="286866"/>
                      <a:pt x="972964" y="298028"/>
                    </a:cubicBezTo>
                    <a:cubicBezTo>
                      <a:pt x="970235" y="309190"/>
                      <a:pt x="967383" y="319856"/>
                      <a:pt x="964406" y="330026"/>
                    </a:cubicBezTo>
                    <a:cubicBezTo>
                      <a:pt x="961430" y="340196"/>
                      <a:pt x="958453" y="349002"/>
                      <a:pt x="955476" y="356443"/>
                    </a:cubicBezTo>
                    <a:lnTo>
                      <a:pt x="632519" y="1145976"/>
                    </a:lnTo>
                    <a:lnTo>
                      <a:pt x="517178" y="1145976"/>
                    </a:lnTo>
                    <a:lnTo>
                      <a:pt x="191988" y="363884"/>
                    </a:lnTo>
                    <a:cubicBezTo>
                      <a:pt x="190004" y="357931"/>
                      <a:pt x="187523" y="349374"/>
                      <a:pt x="184547" y="338212"/>
                    </a:cubicBezTo>
                    <a:cubicBezTo>
                      <a:pt x="181570" y="327049"/>
                      <a:pt x="178718" y="315267"/>
                      <a:pt x="175989" y="302865"/>
                    </a:cubicBezTo>
                    <a:cubicBezTo>
                      <a:pt x="173261" y="290463"/>
                      <a:pt x="170532" y="278308"/>
                      <a:pt x="167804" y="266402"/>
                    </a:cubicBezTo>
                    <a:cubicBezTo>
                      <a:pt x="165075" y="254496"/>
                      <a:pt x="162967" y="244822"/>
                      <a:pt x="161478" y="237380"/>
                    </a:cubicBezTo>
                    <a:lnTo>
                      <a:pt x="157014" y="237380"/>
                    </a:lnTo>
                    <a:cubicBezTo>
                      <a:pt x="158006" y="246806"/>
                      <a:pt x="158874" y="260945"/>
                      <a:pt x="159618" y="279796"/>
                    </a:cubicBezTo>
                    <a:cubicBezTo>
                      <a:pt x="160362" y="298648"/>
                      <a:pt x="161106" y="319732"/>
                      <a:pt x="161851" y="343048"/>
                    </a:cubicBezTo>
                    <a:cubicBezTo>
                      <a:pt x="162595" y="366365"/>
                      <a:pt x="163215" y="390797"/>
                      <a:pt x="163711" y="416346"/>
                    </a:cubicBezTo>
                    <a:cubicBezTo>
                      <a:pt x="164207" y="441895"/>
                      <a:pt x="164455" y="466080"/>
                      <a:pt x="164455" y="488900"/>
                    </a:cubicBezTo>
                    <a:lnTo>
                      <a:pt x="164455" y="1145976"/>
                    </a:lnTo>
                    <a:lnTo>
                      <a:pt x="0" y="1145976"/>
                    </a:lnTo>
                    <a:close/>
                    <a:moveTo>
                      <a:pt x="1412974" y="68439"/>
                    </a:moveTo>
                    <a:cubicBezTo>
                      <a:pt x="1427857" y="68439"/>
                      <a:pt x="1441748" y="71044"/>
                      <a:pt x="1454646" y="76253"/>
                    </a:cubicBezTo>
                    <a:cubicBezTo>
                      <a:pt x="1467545" y="81462"/>
                      <a:pt x="1478707" y="88655"/>
                      <a:pt x="1488132" y="97833"/>
                    </a:cubicBezTo>
                    <a:cubicBezTo>
                      <a:pt x="1497558" y="107010"/>
                      <a:pt x="1505000" y="117676"/>
                      <a:pt x="1510457" y="129831"/>
                    </a:cubicBezTo>
                    <a:cubicBezTo>
                      <a:pt x="1515914" y="141985"/>
                      <a:pt x="1518642" y="155255"/>
                      <a:pt x="1518642" y="169642"/>
                    </a:cubicBezTo>
                    <a:cubicBezTo>
                      <a:pt x="1518642" y="183037"/>
                      <a:pt x="1516038" y="195811"/>
                      <a:pt x="1510829" y="207965"/>
                    </a:cubicBezTo>
                    <a:cubicBezTo>
                      <a:pt x="1505620" y="220120"/>
                      <a:pt x="1498302" y="230662"/>
                      <a:pt x="1488877" y="239591"/>
                    </a:cubicBezTo>
                    <a:cubicBezTo>
                      <a:pt x="1479451" y="248521"/>
                      <a:pt x="1468289" y="255590"/>
                      <a:pt x="1455390" y="260799"/>
                    </a:cubicBezTo>
                    <a:cubicBezTo>
                      <a:pt x="1442492" y="266008"/>
                      <a:pt x="1428353" y="268613"/>
                      <a:pt x="1412974" y="268613"/>
                    </a:cubicBezTo>
                    <a:cubicBezTo>
                      <a:pt x="1398091" y="268613"/>
                      <a:pt x="1384201" y="266008"/>
                      <a:pt x="1371302" y="260799"/>
                    </a:cubicBezTo>
                    <a:cubicBezTo>
                      <a:pt x="1358404" y="255590"/>
                      <a:pt x="1347242" y="248521"/>
                      <a:pt x="1337816" y="239591"/>
                    </a:cubicBezTo>
                    <a:cubicBezTo>
                      <a:pt x="1328390" y="230662"/>
                      <a:pt x="1321073" y="220120"/>
                      <a:pt x="1315864" y="207965"/>
                    </a:cubicBezTo>
                    <a:cubicBezTo>
                      <a:pt x="1310655" y="195811"/>
                      <a:pt x="1308050" y="183037"/>
                      <a:pt x="1308050" y="169642"/>
                    </a:cubicBezTo>
                    <a:cubicBezTo>
                      <a:pt x="1308050" y="155255"/>
                      <a:pt x="1310779" y="141861"/>
                      <a:pt x="1316236" y="129459"/>
                    </a:cubicBezTo>
                    <a:cubicBezTo>
                      <a:pt x="1321693" y="117056"/>
                      <a:pt x="1329134" y="106390"/>
                      <a:pt x="1338560" y="97461"/>
                    </a:cubicBezTo>
                    <a:cubicBezTo>
                      <a:pt x="1347986" y="88531"/>
                      <a:pt x="1359024" y="81462"/>
                      <a:pt x="1371674" y="76253"/>
                    </a:cubicBezTo>
                    <a:cubicBezTo>
                      <a:pt x="1384325" y="71044"/>
                      <a:pt x="1398091" y="68439"/>
                      <a:pt x="1412974" y="68439"/>
                    </a:cubicBezTo>
                    <a:close/>
                    <a:moveTo>
                      <a:pt x="5454748" y="0"/>
                    </a:moveTo>
                    <a:cubicBezTo>
                      <a:pt x="5473600" y="0"/>
                      <a:pt x="5492328" y="1240"/>
                      <a:pt x="5510931" y="3720"/>
                    </a:cubicBezTo>
                    <a:cubicBezTo>
                      <a:pt x="5529534" y="6201"/>
                      <a:pt x="5544294" y="9425"/>
                      <a:pt x="5555208" y="13394"/>
                    </a:cubicBezTo>
                    <a:lnTo>
                      <a:pt x="5555208" y="158502"/>
                    </a:lnTo>
                    <a:cubicBezTo>
                      <a:pt x="5545286" y="154037"/>
                      <a:pt x="5533380" y="149820"/>
                      <a:pt x="5519489" y="145851"/>
                    </a:cubicBezTo>
                    <a:cubicBezTo>
                      <a:pt x="5505598" y="141882"/>
                      <a:pt x="5490220" y="139898"/>
                      <a:pt x="5473352" y="139898"/>
                    </a:cubicBezTo>
                    <a:cubicBezTo>
                      <a:pt x="5435649" y="139898"/>
                      <a:pt x="5406380" y="151928"/>
                      <a:pt x="5385544" y="175989"/>
                    </a:cubicBezTo>
                    <a:cubicBezTo>
                      <a:pt x="5364708" y="200049"/>
                      <a:pt x="5354290" y="235396"/>
                      <a:pt x="5354290" y="282029"/>
                    </a:cubicBezTo>
                    <a:lnTo>
                      <a:pt x="5354290" y="383976"/>
                    </a:lnTo>
                    <a:lnTo>
                      <a:pt x="5492204" y="383976"/>
                    </a:lnTo>
                    <a:lnTo>
                      <a:pt x="5524698" y="383976"/>
                    </a:lnTo>
                    <a:lnTo>
                      <a:pt x="5618708" y="383976"/>
                    </a:lnTo>
                    <a:lnTo>
                      <a:pt x="5618708" y="208359"/>
                    </a:lnTo>
                    <a:lnTo>
                      <a:pt x="5791348" y="155525"/>
                    </a:lnTo>
                    <a:lnTo>
                      <a:pt x="5791348" y="383976"/>
                    </a:lnTo>
                    <a:lnTo>
                      <a:pt x="5975151" y="383976"/>
                    </a:lnTo>
                    <a:lnTo>
                      <a:pt x="5975151" y="522386"/>
                    </a:lnTo>
                    <a:lnTo>
                      <a:pt x="5791348" y="522386"/>
                    </a:lnTo>
                    <a:lnTo>
                      <a:pt x="5791348" y="891480"/>
                    </a:lnTo>
                    <a:cubicBezTo>
                      <a:pt x="5791348" y="939601"/>
                      <a:pt x="5800030" y="973708"/>
                      <a:pt x="5817393" y="993799"/>
                    </a:cubicBezTo>
                    <a:cubicBezTo>
                      <a:pt x="5834756" y="1013891"/>
                      <a:pt x="5862042" y="1023937"/>
                      <a:pt x="5899248" y="1023937"/>
                    </a:cubicBezTo>
                    <a:cubicBezTo>
                      <a:pt x="5909170" y="1023937"/>
                      <a:pt x="5921696" y="1021829"/>
                      <a:pt x="5936828" y="1017612"/>
                    </a:cubicBezTo>
                    <a:cubicBezTo>
                      <a:pt x="5951958" y="1013395"/>
                      <a:pt x="5964733" y="1007814"/>
                      <a:pt x="5975151" y="1000869"/>
                    </a:cubicBezTo>
                    <a:lnTo>
                      <a:pt x="5975151" y="1138535"/>
                    </a:lnTo>
                    <a:cubicBezTo>
                      <a:pt x="5969198" y="1142007"/>
                      <a:pt x="5961136" y="1145232"/>
                      <a:pt x="5950966" y="1148209"/>
                    </a:cubicBezTo>
                    <a:cubicBezTo>
                      <a:pt x="5940796" y="1151185"/>
                      <a:pt x="5929758" y="1153914"/>
                      <a:pt x="5917852" y="1156394"/>
                    </a:cubicBezTo>
                    <a:cubicBezTo>
                      <a:pt x="5905946" y="1158875"/>
                      <a:pt x="5893420" y="1160859"/>
                      <a:pt x="5880273" y="1162347"/>
                    </a:cubicBezTo>
                    <a:cubicBezTo>
                      <a:pt x="5867126" y="1163836"/>
                      <a:pt x="5854600" y="1164580"/>
                      <a:pt x="5842694" y="1164580"/>
                    </a:cubicBezTo>
                    <a:cubicBezTo>
                      <a:pt x="5766295" y="1164580"/>
                      <a:pt x="5709865" y="1143868"/>
                      <a:pt x="5673402" y="1102444"/>
                    </a:cubicBezTo>
                    <a:cubicBezTo>
                      <a:pt x="5636939" y="1061020"/>
                      <a:pt x="5618708" y="1001365"/>
                      <a:pt x="5618708" y="923478"/>
                    </a:cubicBezTo>
                    <a:lnTo>
                      <a:pt x="5618708" y="522386"/>
                    </a:lnTo>
                    <a:lnTo>
                      <a:pt x="5524698" y="522386"/>
                    </a:lnTo>
                    <a:lnTo>
                      <a:pt x="5492204" y="522386"/>
                    </a:lnTo>
                    <a:lnTo>
                      <a:pt x="5354290" y="522386"/>
                    </a:lnTo>
                    <a:lnTo>
                      <a:pt x="5354290" y="1145976"/>
                    </a:lnTo>
                    <a:lnTo>
                      <a:pt x="5180160" y="1145976"/>
                    </a:lnTo>
                    <a:lnTo>
                      <a:pt x="5180160" y="522386"/>
                    </a:lnTo>
                    <a:lnTo>
                      <a:pt x="5052168" y="522386"/>
                    </a:lnTo>
                    <a:lnTo>
                      <a:pt x="5052168" y="383976"/>
                    </a:lnTo>
                    <a:lnTo>
                      <a:pt x="5180160" y="383976"/>
                    </a:lnTo>
                    <a:lnTo>
                      <a:pt x="5180160" y="272355"/>
                    </a:lnTo>
                    <a:cubicBezTo>
                      <a:pt x="5180160" y="230187"/>
                      <a:pt x="5187230" y="192236"/>
                      <a:pt x="5201368" y="158502"/>
                    </a:cubicBezTo>
                    <a:cubicBezTo>
                      <a:pt x="5215508" y="124767"/>
                      <a:pt x="5234855" y="96242"/>
                      <a:pt x="5259412" y="72925"/>
                    </a:cubicBezTo>
                    <a:cubicBezTo>
                      <a:pt x="5283968" y="49609"/>
                      <a:pt x="5312990" y="31626"/>
                      <a:pt x="5346476" y="18975"/>
                    </a:cubicBezTo>
                    <a:cubicBezTo>
                      <a:pt x="5379962" y="6325"/>
                      <a:pt x="5416054" y="0"/>
                      <a:pt x="5454748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6321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171116" y="6265685"/>
            <a:ext cx="1582974" cy="530352"/>
            <a:chOff x="333596" y="333170"/>
            <a:chExt cx="11729320" cy="3929737"/>
          </a:xfrm>
        </p:grpSpPr>
        <p:sp>
          <p:nvSpPr>
            <p:cNvPr id="18" name="Freeform 17"/>
            <p:cNvSpPr>
              <a:spLocks noChangeArrowheads="1"/>
            </p:cNvSpPr>
            <p:nvPr/>
          </p:nvSpPr>
          <p:spPr bwMode="auto">
            <a:xfrm>
              <a:off x="333596" y="333170"/>
              <a:ext cx="4679549" cy="3929737"/>
            </a:xfrm>
            <a:custGeom>
              <a:avLst/>
              <a:gdLst>
                <a:gd name="connsiteX0" fmla="*/ 3296198 w 6240408"/>
                <a:gd name="connsiteY0" fmla="*/ 4035784 h 5240497"/>
                <a:gd name="connsiteX1" fmla="*/ 3420388 w 6240408"/>
                <a:gd name="connsiteY1" fmla="*/ 4035784 h 5240497"/>
                <a:gd name="connsiteX2" fmla="*/ 3613765 w 6240408"/>
                <a:gd name="connsiteY2" fmla="*/ 4500744 h 5240497"/>
                <a:gd name="connsiteX3" fmla="*/ 3631632 w 6240408"/>
                <a:gd name="connsiteY3" fmla="*/ 4495198 h 5240497"/>
                <a:gd name="connsiteX4" fmla="*/ 3707504 w 6240408"/>
                <a:gd name="connsiteY4" fmla="*/ 4487549 h 5240497"/>
                <a:gd name="connsiteX5" fmla="*/ 4083978 w 6240408"/>
                <a:gd name="connsiteY5" fmla="*/ 4864023 h 5240497"/>
                <a:gd name="connsiteX6" fmla="*/ 3707504 w 6240408"/>
                <a:gd name="connsiteY6" fmla="*/ 5240497 h 5240497"/>
                <a:gd name="connsiteX7" fmla="*/ 3331030 w 6240408"/>
                <a:gd name="connsiteY7" fmla="*/ 4864023 h 5240497"/>
                <a:gd name="connsiteX8" fmla="*/ 3497014 w 6240408"/>
                <a:gd name="connsiteY8" fmla="*/ 4551845 h 5240497"/>
                <a:gd name="connsiteX9" fmla="*/ 3508283 w 6240408"/>
                <a:gd name="connsiteY9" fmla="*/ 4545728 h 5240497"/>
                <a:gd name="connsiteX10" fmla="*/ 692712 w 6240408"/>
                <a:gd name="connsiteY10" fmla="*/ 3788817 h 5240497"/>
                <a:gd name="connsiteX11" fmla="*/ 993890 w 6240408"/>
                <a:gd name="connsiteY11" fmla="*/ 4089995 h 5240497"/>
                <a:gd name="connsiteX12" fmla="*/ 692712 w 6240408"/>
                <a:gd name="connsiteY12" fmla="*/ 4391173 h 5240497"/>
                <a:gd name="connsiteX13" fmla="*/ 391534 w 6240408"/>
                <a:gd name="connsiteY13" fmla="*/ 4089995 h 5240497"/>
                <a:gd name="connsiteX14" fmla="*/ 692712 w 6240408"/>
                <a:gd name="connsiteY14" fmla="*/ 3788817 h 5240497"/>
                <a:gd name="connsiteX15" fmla="*/ 2633764 w 6240408"/>
                <a:gd name="connsiteY15" fmla="*/ 3313433 h 5240497"/>
                <a:gd name="connsiteX16" fmla="*/ 2676456 w 6240408"/>
                <a:gd name="connsiteY16" fmla="*/ 3365176 h 5240497"/>
                <a:gd name="connsiteX17" fmla="*/ 2957570 w 6240408"/>
                <a:gd name="connsiteY17" fmla="*/ 3481617 h 5240497"/>
                <a:gd name="connsiteX18" fmla="*/ 3037692 w 6240408"/>
                <a:gd name="connsiteY18" fmla="*/ 3473540 h 5240497"/>
                <a:gd name="connsiteX19" fmla="*/ 3059541 w 6240408"/>
                <a:gd name="connsiteY19" fmla="*/ 3466758 h 5240497"/>
                <a:gd name="connsiteX20" fmla="*/ 3296198 w 6240408"/>
                <a:gd name="connsiteY20" fmla="*/ 4035784 h 5240497"/>
                <a:gd name="connsiteX21" fmla="*/ 1108593 w 6240408"/>
                <a:gd name="connsiteY21" fmla="*/ 4035784 h 5240497"/>
                <a:gd name="connsiteX22" fmla="*/ 1105734 w 6240408"/>
                <a:gd name="connsiteY22" fmla="*/ 4007423 h 5240497"/>
                <a:gd name="connsiteX23" fmla="*/ 1097196 w 6240408"/>
                <a:gd name="connsiteY23" fmla="*/ 3979918 h 5240497"/>
                <a:gd name="connsiteX24" fmla="*/ 5382365 w 6240408"/>
                <a:gd name="connsiteY24" fmla="*/ 3080440 h 5240497"/>
                <a:gd name="connsiteX25" fmla="*/ 5383050 w 6240408"/>
                <a:gd name="connsiteY25" fmla="*/ 3087230 h 5240497"/>
                <a:gd name="connsiteX26" fmla="*/ 5866947 w 6240408"/>
                <a:gd name="connsiteY26" fmla="*/ 3481617 h 5240497"/>
                <a:gd name="connsiteX27" fmla="*/ 5916548 w 6240408"/>
                <a:gd name="connsiteY27" fmla="*/ 3476617 h 5240497"/>
                <a:gd name="connsiteX28" fmla="*/ 5914849 w 6240408"/>
                <a:gd name="connsiteY28" fmla="*/ 3510262 h 5240497"/>
                <a:gd name="connsiteX29" fmla="*/ 5825070 w 6240408"/>
                <a:gd name="connsiteY29" fmla="*/ 3861201 h 5240497"/>
                <a:gd name="connsiteX30" fmla="*/ 5730309 w 6240408"/>
                <a:gd name="connsiteY30" fmla="*/ 4035784 h 5240497"/>
                <a:gd name="connsiteX31" fmla="*/ 3420388 w 6240408"/>
                <a:gd name="connsiteY31" fmla="*/ 4035784 h 5240497"/>
                <a:gd name="connsiteX32" fmla="*/ 3165020 w 6240408"/>
                <a:gd name="connsiteY32" fmla="*/ 3421769 h 5240497"/>
                <a:gd name="connsiteX33" fmla="*/ 3179847 w 6240408"/>
                <a:gd name="connsiteY33" fmla="*/ 3413721 h 5240497"/>
                <a:gd name="connsiteX34" fmla="*/ 3347048 w 6240408"/>
                <a:gd name="connsiteY34" fmla="*/ 3164183 h 5240497"/>
                <a:gd name="connsiteX35" fmla="*/ 3350019 w 6240408"/>
                <a:gd name="connsiteY35" fmla="*/ 3134720 h 5240497"/>
                <a:gd name="connsiteX36" fmla="*/ 2960581 w 6240408"/>
                <a:gd name="connsiteY36" fmla="*/ 2813000 h 5240497"/>
                <a:gd name="connsiteX37" fmla="*/ 3234654 w 6240408"/>
                <a:gd name="connsiteY37" fmla="*/ 3084060 h 5240497"/>
                <a:gd name="connsiteX38" fmla="*/ 2960581 w 6240408"/>
                <a:gd name="connsiteY38" fmla="*/ 3355120 h 5240497"/>
                <a:gd name="connsiteX39" fmla="*/ 2686508 w 6240408"/>
                <a:gd name="connsiteY39" fmla="*/ 3084060 h 5240497"/>
                <a:gd name="connsiteX40" fmla="*/ 2960581 w 6240408"/>
                <a:gd name="connsiteY40" fmla="*/ 2813000 h 5240497"/>
                <a:gd name="connsiteX41" fmla="*/ 5866947 w 6240408"/>
                <a:gd name="connsiteY41" fmla="*/ 2620246 h 5240497"/>
                <a:gd name="connsiteX42" fmla="*/ 6240408 w 6240408"/>
                <a:gd name="connsiteY42" fmla="*/ 2990696 h 5240497"/>
                <a:gd name="connsiteX43" fmla="*/ 5866947 w 6240408"/>
                <a:gd name="connsiteY43" fmla="*/ 3361146 h 5240497"/>
                <a:gd name="connsiteX44" fmla="*/ 5493486 w 6240408"/>
                <a:gd name="connsiteY44" fmla="*/ 2990696 h 5240497"/>
                <a:gd name="connsiteX45" fmla="*/ 5866947 w 6240408"/>
                <a:gd name="connsiteY45" fmla="*/ 2620246 h 5240497"/>
                <a:gd name="connsiteX46" fmla="*/ 4018173 w 6240408"/>
                <a:gd name="connsiteY46" fmla="*/ 1678113 h 5240497"/>
                <a:gd name="connsiteX47" fmla="*/ 4088331 w 6240408"/>
                <a:gd name="connsiteY47" fmla="*/ 1751701 h 5240497"/>
                <a:gd name="connsiteX48" fmla="*/ 4358066 w 6240408"/>
                <a:gd name="connsiteY48" fmla="*/ 2196284 h 5240497"/>
                <a:gd name="connsiteX49" fmla="*/ 4363135 w 6240408"/>
                <a:gd name="connsiteY49" fmla="*/ 2210134 h 5240497"/>
                <a:gd name="connsiteX50" fmla="*/ 4451946 w 6240408"/>
                <a:gd name="connsiteY50" fmla="*/ 2187299 h 5240497"/>
                <a:gd name="connsiteX51" fmla="*/ 4698379 w 6240408"/>
                <a:gd name="connsiteY51" fmla="*/ 2162456 h 5240497"/>
                <a:gd name="connsiteX52" fmla="*/ 5520551 w 6240408"/>
                <a:gd name="connsiteY52" fmla="*/ 2480113 h 5240497"/>
                <a:gd name="connsiteX53" fmla="*/ 5606069 w 6240408"/>
                <a:gd name="connsiteY53" fmla="*/ 2569813 h 5240497"/>
                <a:gd name="connsiteX54" fmla="*/ 5590785 w 6240408"/>
                <a:gd name="connsiteY54" fmla="*/ 2578109 h 5240497"/>
                <a:gd name="connsiteX55" fmla="*/ 5383050 w 6240408"/>
                <a:gd name="connsiteY55" fmla="*/ 2888141 h 5240497"/>
                <a:gd name="connsiteX56" fmla="*/ 5375089 w 6240408"/>
                <a:gd name="connsiteY56" fmla="*/ 2967107 h 5240497"/>
                <a:gd name="connsiteX57" fmla="*/ 3348664 w 6240408"/>
                <a:gd name="connsiteY57" fmla="*/ 3019970 h 5240497"/>
                <a:gd name="connsiteX58" fmla="*/ 3347048 w 6240408"/>
                <a:gd name="connsiteY58" fmla="*/ 3003941 h 5240497"/>
                <a:gd name="connsiteX59" fmla="*/ 3287229 w 6240408"/>
                <a:gd name="connsiteY59" fmla="*/ 2861785 h 5240497"/>
                <a:gd name="connsiteX60" fmla="*/ 3242128 w 6240408"/>
                <a:gd name="connsiteY60" fmla="*/ 2807122 h 5240497"/>
                <a:gd name="connsiteX61" fmla="*/ 1495014 w 6240408"/>
                <a:gd name="connsiteY61" fmla="*/ 1557992 h 5240497"/>
                <a:gd name="connsiteX62" fmla="*/ 2651749 w 6240408"/>
                <a:gd name="connsiteY62" fmla="*/ 2832894 h 5240497"/>
                <a:gd name="connsiteX63" fmla="*/ 2627911 w 6240408"/>
                <a:gd name="connsiteY63" fmla="*/ 2861785 h 5240497"/>
                <a:gd name="connsiteX64" fmla="*/ 2560015 w 6240408"/>
                <a:gd name="connsiteY64" fmla="*/ 3084062 h 5240497"/>
                <a:gd name="connsiteX65" fmla="*/ 2568092 w 6240408"/>
                <a:gd name="connsiteY65" fmla="*/ 3164183 h 5240497"/>
                <a:gd name="connsiteX66" fmla="*/ 2582914 w 6240408"/>
                <a:gd name="connsiteY66" fmla="*/ 3211932 h 5240497"/>
                <a:gd name="connsiteX67" fmla="*/ 1052274 w 6240408"/>
                <a:gd name="connsiteY67" fmla="*/ 3874806 h 5240497"/>
                <a:gd name="connsiteX68" fmla="*/ 1041836 w 6240408"/>
                <a:gd name="connsiteY68" fmla="*/ 3855575 h 5240497"/>
                <a:gd name="connsiteX69" fmla="*/ 689699 w 6240408"/>
                <a:gd name="connsiteY69" fmla="*/ 3668345 h 5240497"/>
                <a:gd name="connsiteX70" fmla="*/ 273665 w 6240408"/>
                <a:gd name="connsiteY70" fmla="*/ 4007423 h 5240497"/>
                <a:gd name="connsiteX71" fmla="*/ 270806 w 6240408"/>
                <a:gd name="connsiteY71" fmla="*/ 4035784 h 5240497"/>
                <a:gd name="connsiteX72" fmla="*/ 54095 w 6240408"/>
                <a:gd name="connsiteY72" fmla="*/ 4035784 h 5240497"/>
                <a:gd name="connsiteX73" fmla="*/ 19397 w 6240408"/>
                <a:gd name="connsiteY73" fmla="*/ 3924007 h 5240497"/>
                <a:gd name="connsiteX74" fmla="*/ 0 w 6240408"/>
                <a:gd name="connsiteY74" fmla="*/ 3731594 h 5240497"/>
                <a:gd name="connsiteX75" fmla="*/ 857119 w 6240408"/>
                <a:gd name="connsiteY75" fmla="*/ 2781788 h 5240497"/>
                <a:gd name="connsiteX76" fmla="*/ 903466 w 6240408"/>
                <a:gd name="connsiteY76" fmla="*/ 2779448 h 5240497"/>
                <a:gd name="connsiteX77" fmla="*/ 906812 w 6240408"/>
                <a:gd name="connsiteY77" fmla="*/ 2713186 h 5240497"/>
                <a:gd name="connsiteX78" fmla="*/ 1487576 w 6240408"/>
                <a:gd name="connsiteY78" fmla="*/ 1564167 h 5240497"/>
                <a:gd name="connsiteX79" fmla="*/ 2698557 w 6240408"/>
                <a:gd name="connsiteY79" fmla="*/ 1096288 h 5240497"/>
                <a:gd name="connsiteX80" fmla="*/ 3909539 w 6240408"/>
                <a:gd name="connsiteY80" fmla="*/ 1564167 h 5240497"/>
                <a:gd name="connsiteX81" fmla="*/ 3937565 w 6240408"/>
                <a:gd name="connsiteY81" fmla="*/ 1593564 h 5240497"/>
                <a:gd name="connsiteX82" fmla="*/ 3151347 w 6240408"/>
                <a:gd name="connsiteY82" fmla="*/ 2738934 h 5240497"/>
                <a:gd name="connsiteX83" fmla="*/ 3112317 w 6240408"/>
                <a:gd name="connsiteY83" fmla="*/ 2717749 h 5240497"/>
                <a:gd name="connsiteX84" fmla="*/ 2957570 w 6240408"/>
                <a:gd name="connsiteY84" fmla="*/ 2686507 h 5240497"/>
                <a:gd name="connsiteX85" fmla="*/ 2802824 w 6240408"/>
                <a:gd name="connsiteY85" fmla="*/ 2717749 h 5240497"/>
                <a:gd name="connsiteX86" fmla="*/ 2736130 w 6240408"/>
                <a:gd name="connsiteY86" fmla="*/ 2753949 h 5240497"/>
                <a:gd name="connsiteX87" fmla="*/ 1583993 w 6240408"/>
                <a:gd name="connsiteY87" fmla="*/ 1484115 h 5240497"/>
                <a:gd name="connsiteX88" fmla="*/ 1612316 w 6240408"/>
                <a:gd name="connsiteY88" fmla="*/ 1460600 h 5240497"/>
                <a:gd name="connsiteX89" fmla="*/ 2698557 w 6240408"/>
                <a:gd name="connsiteY89" fmla="*/ 1096288 h 5240497"/>
                <a:gd name="connsiteX90" fmla="*/ 4448402 w 6240408"/>
                <a:gd name="connsiteY90" fmla="*/ 560189 h 5240497"/>
                <a:gd name="connsiteX91" fmla="*/ 4830899 w 6240408"/>
                <a:gd name="connsiteY91" fmla="*/ 942686 h 5240497"/>
                <a:gd name="connsiteX92" fmla="*/ 4448402 w 6240408"/>
                <a:gd name="connsiteY92" fmla="*/ 1325183 h 5240497"/>
                <a:gd name="connsiteX93" fmla="*/ 4299517 w 6240408"/>
                <a:gd name="connsiteY93" fmla="*/ 1295124 h 5240497"/>
                <a:gd name="connsiteX94" fmla="*/ 4286342 w 6240408"/>
                <a:gd name="connsiteY94" fmla="*/ 1287973 h 5240497"/>
                <a:gd name="connsiteX95" fmla="*/ 4018173 w 6240408"/>
                <a:gd name="connsiteY95" fmla="*/ 1678113 h 5240497"/>
                <a:gd name="connsiteX96" fmla="*/ 3937565 w 6240408"/>
                <a:gd name="connsiteY96" fmla="*/ 1593564 h 5240497"/>
                <a:gd name="connsiteX97" fmla="*/ 4191187 w 6240408"/>
                <a:gd name="connsiteY97" fmla="*/ 1224085 h 5240497"/>
                <a:gd name="connsiteX98" fmla="*/ 4177936 w 6240408"/>
                <a:gd name="connsiteY98" fmla="*/ 1213152 h 5240497"/>
                <a:gd name="connsiteX99" fmla="*/ 4065905 w 6240408"/>
                <a:gd name="connsiteY99" fmla="*/ 942686 h 5240497"/>
                <a:gd name="connsiteX100" fmla="*/ 4448402 w 6240408"/>
                <a:gd name="connsiteY100" fmla="*/ 560189 h 5240497"/>
                <a:gd name="connsiteX101" fmla="*/ 695723 w 6240408"/>
                <a:gd name="connsiteY101" fmla="*/ 0 h 5240497"/>
                <a:gd name="connsiteX102" fmla="*/ 1258927 w 6240408"/>
                <a:gd name="connsiteY102" fmla="*/ 566215 h 5240497"/>
                <a:gd name="connsiteX103" fmla="*/ 1162740 w 6240408"/>
                <a:gd name="connsiteY103" fmla="*/ 882791 h 5240497"/>
                <a:gd name="connsiteX104" fmla="*/ 1103688 w 6240408"/>
                <a:gd name="connsiteY104" fmla="*/ 954746 h 5240497"/>
                <a:gd name="connsiteX105" fmla="*/ 1583993 w 6240408"/>
                <a:gd name="connsiteY105" fmla="*/ 1484115 h 5240497"/>
                <a:gd name="connsiteX106" fmla="*/ 1495014 w 6240408"/>
                <a:gd name="connsiteY106" fmla="*/ 1557992 h 5240497"/>
                <a:gd name="connsiteX107" fmla="*/ 1016631 w 6240408"/>
                <a:gd name="connsiteY107" fmla="*/ 1030740 h 5240497"/>
                <a:gd name="connsiteX108" fmla="*/ 1010616 w 6240408"/>
                <a:gd name="connsiteY108" fmla="*/ 1035729 h 5240497"/>
                <a:gd name="connsiteX109" fmla="*/ 695723 w 6240408"/>
                <a:gd name="connsiteY109" fmla="*/ 1132430 h 5240497"/>
                <a:gd name="connsiteX110" fmla="*/ 132519 w 6240408"/>
                <a:gd name="connsiteY110" fmla="*/ 566215 h 5240497"/>
                <a:gd name="connsiteX111" fmla="*/ 695723 w 6240408"/>
                <a:gd name="connsiteY111" fmla="*/ 0 h 5240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6240408" h="5240497">
                  <a:moveTo>
                    <a:pt x="3296198" y="4035784"/>
                  </a:moveTo>
                  <a:lnTo>
                    <a:pt x="3420388" y="4035784"/>
                  </a:lnTo>
                  <a:lnTo>
                    <a:pt x="3613765" y="4500744"/>
                  </a:lnTo>
                  <a:lnTo>
                    <a:pt x="3631632" y="4495198"/>
                  </a:lnTo>
                  <a:cubicBezTo>
                    <a:pt x="3656139" y="4490183"/>
                    <a:pt x="3681514" y="4487549"/>
                    <a:pt x="3707504" y="4487549"/>
                  </a:cubicBezTo>
                  <a:cubicBezTo>
                    <a:pt x="3915425" y="4487549"/>
                    <a:pt x="4083978" y="4656102"/>
                    <a:pt x="4083978" y="4864023"/>
                  </a:cubicBezTo>
                  <a:cubicBezTo>
                    <a:pt x="4083978" y="5071944"/>
                    <a:pt x="3915425" y="5240497"/>
                    <a:pt x="3707504" y="5240497"/>
                  </a:cubicBezTo>
                  <a:cubicBezTo>
                    <a:pt x="3499583" y="5240497"/>
                    <a:pt x="3331030" y="5071944"/>
                    <a:pt x="3331030" y="4864023"/>
                  </a:cubicBezTo>
                  <a:cubicBezTo>
                    <a:pt x="3331030" y="4734073"/>
                    <a:pt x="3396871" y="4619500"/>
                    <a:pt x="3497014" y="4551845"/>
                  </a:cubicBezTo>
                  <a:lnTo>
                    <a:pt x="3508283" y="4545728"/>
                  </a:lnTo>
                  <a:close/>
                  <a:moveTo>
                    <a:pt x="692712" y="3788817"/>
                  </a:moveTo>
                  <a:cubicBezTo>
                    <a:pt x="859048" y="3788817"/>
                    <a:pt x="993890" y="3923659"/>
                    <a:pt x="993890" y="4089995"/>
                  </a:cubicBezTo>
                  <a:cubicBezTo>
                    <a:pt x="993890" y="4256331"/>
                    <a:pt x="859048" y="4391173"/>
                    <a:pt x="692712" y="4391173"/>
                  </a:cubicBezTo>
                  <a:cubicBezTo>
                    <a:pt x="526376" y="4391173"/>
                    <a:pt x="391534" y="4256331"/>
                    <a:pt x="391534" y="4089995"/>
                  </a:cubicBezTo>
                  <a:cubicBezTo>
                    <a:pt x="391534" y="3923659"/>
                    <a:pt x="526376" y="3788817"/>
                    <a:pt x="692712" y="3788817"/>
                  </a:cubicBezTo>
                  <a:close/>
                  <a:moveTo>
                    <a:pt x="2633764" y="3313433"/>
                  </a:moveTo>
                  <a:lnTo>
                    <a:pt x="2676456" y="3365176"/>
                  </a:lnTo>
                  <a:cubicBezTo>
                    <a:pt x="2748400" y="3437120"/>
                    <a:pt x="2847788" y="3481617"/>
                    <a:pt x="2957570" y="3481617"/>
                  </a:cubicBezTo>
                  <a:cubicBezTo>
                    <a:pt x="2985016" y="3481617"/>
                    <a:pt x="3011812" y="3478836"/>
                    <a:pt x="3037692" y="3473540"/>
                  </a:cubicBezTo>
                  <a:lnTo>
                    <a:pt x="3059541" y="3466758"/>
                  </a:lnTo>
                  <a:lnTo>
                    <a:pt x="3296198" y="4035784"/>
                  </a:lnTo>
                  <a:lnTo>
                    <a:pt x="1108593" y="4035784"/>
                  </a:lnTo>
                  <a:lnTo>
                    <a:pt x="1105734" y="4007423"/>
                  </a:lnTo>
                  <a:lnTo>
                    <a:pt x="1097196" y="3979918"/>
                  </a:lnTo>
                  <a:close/>
                  <a:moveTo>
                    <a:pt x="5382365" y="3080440"/>
                  </a:moveTo>
                  <a:lnTo>
                    <a:pt x="5383050" y="3087230"/>
                  </a:lnTo>
                  <a:cubicBezTo>
                    <a:pt x="5429107" y="3312306"/>
                    <a:pt x="5628255" y="3481617"/>
                    <a:pt x="5866947" y="3481617"/>
                  </a:cubicBezTo>
                  <a:lnTo>
                    <a:pt x="5916548" y="3476617"/>
                  </a:lnTo>
                  <a:lnTo>
                    <a:pt x="5914849" y="3510262"/>
                  </a:lnTo>
                  <a:cubicBezTo>
                    <a:pt x="5902325" y="3633581"/>
                    <a:pt x="5871477" y="3751483"/>
                    <a:pt x="5825070" y="3861201"/>
                  </a:cubicBezTo>
                  <a:lnTo>
                    <a:pt x="5730309" y="4035784"/>
                  </a:lnTo>
                  <a:lnTo>
                    <a:pt x="3420388" y="4035784"/>
                  </a:lnTo>
                  <a:lnTo>
                    <a:pt x="3165020" y="3421769"/>
                  </a:lnTo>
                  <a:lnTo>
                    <a:pt x="3179847" y="3413721"/>
                  </a:lnTo>
                  <a:cubicBezTo>
                    <a:pt x="3264447" y="3356566"/>
                    <a:pt x="3325865" y="3267703"/>
                    <a:pt x="3347048" y="3164183"/>
                  </a:cubicBezTo>
                  <a:lnTo>
                    <a:pt x="3350019" y="3134720"/>
                  </a:lnTo>
                  <a:close/>
                  <a:moveTo>
                    <a:pt x="2960581" y="2813000"/>
                  </a:moveTo>
                  <a:cubicBezTo>
                    <a:pt x="3111947" y="2813000"/>
                    <a:pt x="3234654" y="2934358"/>
                    <a:pt x="3234654" y="3084060"/>
                  </a:cubicBezTo>
                  <a:cubicBezTo>
                    <a:pt x="3234654" y="3233762"/>
                    <a:pt x="3111947" y="3355120"/>
                    <a:pt x="2960581" y="3355120"/>
                  </a:cubicBezTo>
                  <a:cubicBezTo>
                    <a:pt x="2809215" y="3355120"/>
                    <a:pt x="2686508" y="3233762"/>
                    <a:pt x="2686508" y="3084060"/>
                  </a:cubicBezTo>
                  <a:cubicBezTo>
                    <a:pt x="2686508" y="2934358"/>
                    <a:pt x="2809215" y="2813000"/>
                    <a:pt x="2960581" y="2813000"/>
                  </a:cubicBezTo>
                  <a:close/>
                  <a:moveTo>
                    <a:pt x="5866947" y="2620246"/>
                  </a:moveTo>
                  <a:cubicBezTo>
                    <a:pt x="6073204" y="2620246"/>
                    <a:pt x="6240408" y="2786102"/>
                    <a:pt x="6240408" y="2990696"/>
                  </a:cubicBezTo>
                  <a:cubicBezTo>
                    <a:pt x="6240408" y="3195290"/>
                    <a:pt x="6073204" y="3361146"/>
                    <a:pt x="5866947" y="3361146"/>
                  </a:cubicBezTo>
                  <a:cubicBezTo>
                    <a:pt x="5660690" y="3361146"/>
                    <a:pt x="5493486" y="3195290"/>
                    <a:pt x="5493486" y="2990696"/>
                  </a:cubicBezTo>
                  <a:cubicBezTo>
                    <a:pt x="5493486" y="2786102"/>
                    <a:pt x="5660690" y="2620246"/>
                    <a:pt x="5866947" y="2620246"/>
                  </a:cubicBezTo>
                  <a:close/>
                  <a:moveTo>
                    <a:pt x="4018173" y="1678113"/>
                  </a:moveTo>
                  <a:lnTo>
                    <a:pt x="4088331" y="1751701"/>
                  </a:lnTo>
                  <a:cubicBezTo>
                    <a:pt x="4198443" y="1885127"/>
                    <a:pt x="4289713" y="2034679"/>
                    <a:pt x="4358066" y="2196284"/>
                  </a:cubicBezTo>
                  <a:lnTo>
                    <a:pt x="4363135" y="2210134"/>
                  </a:lnTo>
                  <a:lnTo>
                    <a:pt x="4451946" y="2187299"/>
                  </a:lnTo>
                  <a:cubicBezTo>
                    <a:pt x="4531546" y="2171010"/>
                    <a:pt x="4613964" y="2162456"/>
                    <a:pt x="4698379" y="2162456"/>
                  </a:cubicBezTo>
                  <a:cubicBezTo>
                    <a:pt x="5014937" y="2162456"/>
                    <a:pt x="5303400" y="2282748"/>
                    <a:pt x="5520551" y="2480113"/>
                  </a:cubicBezTo>
                  <a:lnTo>
                    <a:pt x="5606069" y="2569813"/>
                  </a:lnTo>
                  <a:lnTo>
                    <a:pt x="5590785" y="2578109"/>
                  </a:lnTo>
                  <a:cubicBezTo>
                    <a:pt x="5485676" y="2649120"/>
                    <a:pt x="5409368" y="2759526"/>
                    <a:pt x="5383050" y="2888141"/>
                  </a:cubicBezTo>
                  <a:lnTo>
                    <a:pt x="5375089" y="2967107"/>
                  </a:lnTo>
                  <a:lnTo>
                    <a:pt x="3348664" y="3019970"/>
                  </a:lnTo>
                  <a:lnTo>
                    <a:pt x="3347048" y="3003941"/>
                  </a:lnTo>
                  <a:cubicBezTo>
                    <a:pt x="3336457" y="2952181"/>
                    <a:pt x="3315807" y="2904085"/>
                    <a:pt x="3287229" y="2861785"/>
                  </a:cubicBezTo>
                  <a:lnTo>
                    <a:pt x="3242128" y="2807122"/>
                  </a:lnTo>
                  <a:close/>
                  <a:moveTo>
                    <a:pt x="1495014" y="1557992"/>
                  </a:moveTo>
                  <a:lnTo>
                    <a:pt x="2651749" y="2832894"/>
                  </a:lnTo>
                  <a:lnTo>
                    <a:pt x="2627911" y="2861785"/>
                  </a:lnTo>
                  <a:cubicBezTo>
                    <a:pt x="2585045" y="2925235"/>
                    <a:pt x="2560015" y="3001726"/>
                    <a:pt x="2560015" y="3084062"/>
                  </a:cubicBezTo>
                  <a:cubicBezTo>
                    <a:pt x="2560015" y="3111508"/>
                    <a:pt x="2562796" y="3138304"/>
                    <a:pt x="2568092" y="3164183"/>
                  </a:cubicBezTo>
                  <a:lnTo>
                    <a:pt x="2582914" y="3211932"/>
                  </a:lnTo>
                  <a:lnTo>
                    <a:pt x="1052274" y="3874806"/>
                  </a:lnTo>
                  <a:lnTo>
                    <a:pt x="1041836" y="3855575"/>
                  </a:lnTo>
                  <a:cubicBezTo>
                    <a:pt x="965521" y="3742614"/>
                    <a:pt x="836283" y="3668345"/>
                    <a:pt x="689699" y="3668345"/>
                  </a:cubicBezTo>
                  <a:cubicBezTo>
                    <a:pt x="484482" y="3668345"/>
                    <a:pt x="313263" y="3813912"/>
                    <a:pt x="273665" y="4007423"/>
                  </a:cubicBezTo>
                  <a:lnTo>
                    <a:pt x="270806" y="4035784"/>
                  </a:lnTo>
                  <a:lnTo>
                    <a:pt x="54095" y="4035784"/>
                  </a:lnTo>
                  <a:lnTo>
                    <a:pt x="19397" y="3924007"/>
                  </a:lnTo>
                  <a:cubicBezTo>
                    <a:pt x="6679" y="3861856"/>
                    <a:pt x="0" y="3797505"/>
                    <a:pt x="0" y="3731594"/>
                  </a:cubicBezTo>
                  <a:cubicBezTo>
                    <a:pt x="0" y="3237264"/>
                    <a:pt x="375688" y="2830680"/>
                    <a:pt x="857119" y="2781788"/>
                  </a:cubicBezTo>
                  <a:lnTo>
                    <a:pt x="903466" y="2779448"/>
                  </a:lnTo>
                  <a:lnTo>
                    <a:pt x="906812" y="2713186"/>
                  </a:lnTo>
                  <a:cubicBezTo>
                    <a:pt x="952928" y="2259092"/>
                    <a:pt x="1167734" y="1854868"/>
                    <a:pt x="1487576" y="1564167"/>
                  </a:cubicBezTo>
                  <a:close/>
                  <a:moveTo>
                    <a:pt x="2698557" y="1096288"/>
                  </a:moveTo>
                  <a:cubicBezTo>
                    <a:pt x="3164818" y="1096288"/>
                    <a:pt x="3589696" y="1273466"/>
                    <a:pt x="3909539" y="1564167"/>
                  </a:cubicBezTo>
                  <a:lnTo>
                    <a:pt x="3937565" y="1593564"/>
                  </a:lnTo>
                  <a:lnTo>
                    <a:pt x="3151347" y="2738934"/>
                  </a:lnTo>
                  <a:lnTo>
                    <a:pt x="3112317" y="2717749"/>
                  </a:lnTo>
                  <a:cubicBezTo>
                    <a:pt x="3064754" y="2697632"/>
                    <a:pt x="3012461" y="2686507"/>
                    <a:pt x="2957570" y="2686507"/>
                  </a:cubicBezTo>
                  <a:cubicBezTo>
                    <a:pt x="2902679" y="2686507"/>
                    <a:pt x="2850387" y="2697632"/>
                    <a:pt x="2802824" y="2717749"/>
                  </a:cubicBezTo>
                  <a:lnTo>
                    <a:pt x="2736130" y="2753949"/>
                  </a:lnTo>
                  <a:lnTo>
                    <a:pt x="1583993" y="1484115"/>
                  </a:lnTo>
                  <a:lnTo>
                    <a:pt x="1612316" y="1460600"/>
                  </a:lnTo>
                  <a:cubicBezTo>
                    <a:pt x="1914285" y="1231940"/>
                    <a:pt x="2290579" y="1096288"/>
                    <a:pt x="2698557" y="1096288"/>
                  </a:cubicBezTo>
                  <a:close/>
                  <a:moveTo>
                    <a:pt x="4448402" y="560189"/>
                  </a:moveTo>
                  <a:cubicBezTo>
                    <a:pt x="4659649" y="560189"/>
                    <a:pt x="4830899" y="731439"/>
                    <a:pt x="4830899" y="942686"/>
                  </a:cubicBezTo>
                  <a:cubicBezTo>
                    <a:pt x="4830899" y="1153933"/>
                    <a:pt x="4659649" y="1325183"/>
                    <a:pt x="4448402" y="1325183"/>
                  </a:cubicBezTo>
                  <a:cubicBezTo>
                    <a:pt x="4395590" y="1325183"/>
                    <a:pt x="4345279" y="1314480"/>
                    <a:pt x="4299517" y="1295124"/>
                  </a:cubicBezTo>
                  <a:lnTo>
                    <a:pt x="4286342" y="1287973"/>
                  </a:lnTo>
                  <a:lnTo>
                    <a:pt x="4018173" y="1678113"/>
                  </a:lnTo>
                  <a:lnTo>
                    <a:pt x="3937565" y="1593564"/>
                  </a:lnTo>
                  <a:lnTo>
                    <a:pt x="4191187" y="1224085"/>
                  </a:lnTo>
                  <a:lnTo>
                    <a:pt x="4177936" y="1213152"/>
                  </a:lnTo>
                  <a:cubicBezTo>
                    <a:pt x="4108718" y="1143934"/>
                    <a:pt x="4065905" y="1048310"/>
                    <a:pt x="4065905" y="942686"/>
                  </a:cubicBezTo>
                  <a:cubicBezTo>
                    <a:pt x="4065905" y="731439"/>
                    <a:pt x="4237155" y="560189"/>
                    <a:pt x="4448402" y="560189"/>
                  </a:cubicBezTo>
                  <a:close/>
                  <a:moveTo>
                    <a:pt x="695723" y="0"/>
                  </a:moveTo>
                  <a:cubicBezTo>
                    <a:pt x="1006772" y="0"/>
                    <a:pt x="1258927" y="253503"/>
                    <a:pt x="1258927" y="566215"/>
                  </a:cubicBezTo>
                  <a:cubicBezTo>
                    <a:pt x="1258927" y="683482"/>
                    <a:pt x="1223468" y="792423"/>
                    <a:pt x="1162740" y="882791"/>
                  </a:cubicBezTo>
                  <a:lnTo>
                    <a:pt x="1103688" y="954746"/>
                  </a:lnTo>
                  <a:lnTo>
                    <a:pt x="1583993" y="1484115"/>
                  </a:lnTo>
                  <a:lnTo>
                    <a:pt x="1495014" y="1557992"/>
                  </a:lnTo>
                  <a:lnTo>
                    <a:pt x="1016631" y="1030740"/>
                  </a:lnTo>
                  <a:lnTo>
                    <a:pt x="1010616" y="1035729"/>
                  </a:lnTo>
                  <a:cubicBezTo>
                    <a:pt x="920728" y="1096781"/>
                    <a:pt x="812367" y="1132430"/>
                    <a:pt x="695723" y="1132430"/>
                  </a:cubicBezTo>
                  <a:cubicBezTo>
                    <a:pt x="384674" y="1132430"/>
                    <a:pt x="132519" y="878927"/>
                    <a:pt x="132519" y="566215"/>
                  </a:cubicBezTo>
                  <a:cubicBezTo>
                    <a:pt x="132519" y="253503"/>
                    <a:pt x="384674" y="0"/>
                    <a:pt x="695723" y="0"/>
                  </a:cubicBez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5437367" y="571362"/>
              <a:ext cx="6625549" cy="3190305"/>
            </a:xfrm>
            <a:custGeom>
              <a:avLst/>
              <a:gdLst>
                <a:gd name="connsiteX0" fmla="*/ 4250000 w 6625549"/>
                <a:gd name="connsiteY0" fmla="*/ 2255618 h 3190305"/>
                <a:gd name="connsiteX1" fmla="*/ 3977619 w 6625549"/>
                <a:gd name="connsiteY1" fmla="*/ 2370802 h 3190305"/>
                <a:gd name="connsiteX2" fmla="*/ 3876125 w 6625549"/>
                <a:gd name="connsiteY2" fmla="*/ 2690861 h 3190305"/>
                <a:gd name="connsiteX3" fmla="*/ 3975258 w 6625549"/>
                <a:gd name="connsiteY3" fmla="*/ 2995815 h 3190305"/>
                <a:gd name="connsiteX4" fmla="*/ 4246223 w 6625549"/>
                <a:gd name="connsiteY4" fmla="*/ 3110999 h 3190305"/>
                <a:gd name="connsiteX5" fmla="*/ 4515300 w 6625549"/>
                <a:gd name="connsiteY5" fmla="*/ 2997703 h 3190305"/>
                <a:gd name="connsiteX6" fmla="*/ 4609713 w 6625549"/>
                <a:gd name="connsiteY6" fmla="*/ 2683308 h 3190305"/>
                <a:gd name="connsiteX7" fmla="*/ 4515772 w 6625549"/>
                <a:gd name="connsiteY7" fmla="*/ 2366081 h 3190305"/>
                <a:gd name="connsiteX8" fmla="*/ 4250000 w 6625549"/>
                <a:gd name="connsiteY8" fmla="*/ 2255618 h 3190305"/>
                <a:gd name="connsiteX9" fmla="*/ 5778948 w 6625549"/>
                <a:gd name="connsiteY9" fmla="*/ 2176311 h 3190305"/>
                <a:gd name="connsiteX10" fmla="*/ 5992321 w 6625549"/>
                <a:gd name="connsiteY10" fmla="*/ 2227294 h 3190305"/>
                <a:gd name="connsiteX11" fmla="*/ 5992321 w 6625549"/>
                <a:gd name="connsiteY11" fmla="*/ 2325484 h 3190305"/>
                <a:gd name="connsiteX12" fmla="*/ 5769507 w 6625549"/>
                <a:gd name="connsiteY12" fmla="*/ 2255618 h 3190305"/>
                <a:gd name="connsiteX13" fmla="*/ 5615614 w 6625549"/>
                <a:gd name="connsiteY13" fmla="*/ 2305185 h 3190305"/>
                <a:gd name="connsiteX14" fmla="*/ 5557078 w 6625549"/>
                <a:gd name="connsiteY14" fmla="*/ 2434059 h 3190305"/>
                <a:gd name="connsiteX15" fmla="*/ 5593899 w 6625549"/>
                <a:gd name="connsiteY15" fmla="*/ 2545938 h 3190305"/>
                <a:gd name="connsiteX16" fmla="*/ 5756289 w 6625549"/>
                <a:gd name="connsiteY16" fmla="*/ 2644599 h 3190305"/>
                <a:gd name="connsiteX17" fmla="*/ 5963997 w 6625549"/>
                <a:gd name="connsiteY17" fmla="*/ 2770640 h 3190305"/>
                <a:gd name="connsiteX18" fmla="*/ 6020645 w 6625549"/>
                <a:gd name="connsiteY18" fmla="*/ 2925005 h 3190305"/>
                <a:gd name="connsiteX19" fmla="*/ 5934257 w 6625549"/>
                <a:gd name="connsiteY19" fmla="*/ 3115247 h 3190305"/>
                <a:gd name="connsiteX20" fmla="*/ 5695865 w 6625549"/>
                <a:gd name="connsiteY20" fmla="*/ 3190305 h 3190305"/>
                <a:gd name="connsiteX21" fmla="*/ 5462665 w 6625549"/>
                <a:gd name="connsiteY21" fmla="*/ 3124216 h 3190305"/>
                <a:gd name="connsiteX22" fmla="*/ 5462665 w 6625549"/>
                <a:gd name="connsiteY22" fmla="*/ 3019418 h 3190305"/>
                <a:gd name="connsiteX23" fmla="*/ 5581625 w 6625549"/>
                <a:gd name="connsiteY23" fmla="*/ 3086451 h 3190305"/>
                <a:gd name="connsiteX24" fmla="*/ 5702474 w 6625549"/>
                <a:gd name="connsiteY24" fmla="*/ 3110999 h 3190305"/>
                <a:gd name="connsiteX25" fmla="*/ 5930009 w 6625549"/>
                <a:gd name="connsiteY25" fmla="*/ 2925005 h 3190305"/>
                <a:gd name="connsiteX26" fmla="*/ 5879970 w 6625549"/>
                <a:gd name="connsiteY26" fmla="*/ 2815486 h 3190305"/>
                <a:gd name="connsiteX27" fmla="*/ 5717580 w 6625549"/>
                <a:gd name="connsiteY27" fmla="*/ 2722018 h 3190305"/>
                <a:gd name="connsiteX28" fmla="*/ 5522617 w 6625549"/>
                <a:gd name="connsiteY28" fmla="*/ 2596921 h 3190305"/>
                <a:gd name="connsiteX29" fmla="*/ 5466442 w 6625549"/>
                <a:gd name="connsiteY29" fmla="*/ 2439723 h 3190305"/>
                <a:gd name="connsiteX30" fmla="*/ 5556606 w 6625549"/>
                <a:gd name="connsiteY30" fmla="*/ 2249009 h 3190305"/>
                <a:gd name="connsiteX31" fmla="*/ 5778948 w 6625549"/>
                <a:gd name="connsiteY31" fmla="*/ 2176311 h 3190305"/>
                <a:gd name="connsiteX32" fmla="*/ 4253776 w 6625549"/>
                <a:gd name="connsiteY32" fmla="*/ 2176311 h 3190305"/>
                <a:gd name="connsiteX33" fmla="*/ 4580445 w 6625549"/>
                <a:gd name="connsiteY33" fmla="*/ 2311322 h 3190305"/>
                <a:gd name="connsiteX34" fmla="*/ 4700349 w 6625549"/>
                <a:gd name="connsiteY34" fmla="*/ 2685197 h 3190305"/>
                <a:gd name="connsiteX35" fmla="*/ 4578084 w 6625549"/>
                <a:gd name="connsiteY35" fmla="*/ 3050574 h 3190305"/>
                <a:gd name="connsiteX36" fmla="*/ 4243391 w 6625549"/>
                <a:gd name="connsiteY36" fmla="*/ 3190305 h 3190305"/>
                <a:gd name="connsiteX37" fmla="*/ 3908697 w 6625549"/>
                <a:gd name="connsiteY37" fmla="*/ 3051046 h 3190305"/>
                <a:gd name="connsiteX38" fmla="*/ 3785489 w 6625549"/>
                <a:gd name="connsiteY38" fmla="*/ 2688973 h 3190305"/>
                <a:gd name="connsiteX39" fmla="*/ 3914362 w 6625549"/>
                <a:gd name="connsiteY39" fmla="*/ 2312266 h 3190305"/>
                <a:gd name="connsiteX40" fmla="*/ 4253776 w 6625549"/>
                <a:gd name="connsiteY40" fmla="*/ 2176311 h 3190305"/>
                <a:gd name="connsiteX41" fmla="*/ 2013045 w 6625549"/>
                <a:gd name="connsiteY41" fmla="*/ 2008461 h 3190305"/>
                <a:gd name="connsiteX42" fmla="*/ 1918760 w 6625549"/>
                <a:gd name="connsiteY42" fmla="*/ 2046610 h 3190305"/>
                <a:gd name="connsiteX43" fmla="*/ 1872705 w 6625549"/>
                <a:gd name="connsiteY43" fmla="*/ 2155917 h 3190305"/>
                <a:gd name="connsiteX44" fmla="*/ 2132828 w 6625549"/>
                <a:gd name="connsiteY44" fmla="*/ 2155917 h 3190305"/>
                <a:gd name="connsiteX45" fmla="*/ 2099226 w 6625549"/>
                <a:gd name="connsiteY45" fmla="*/ 2047203 h 3190305"/>
                <a:gd name="connsiteX46" fmla="*/ 2013045 w 6625549"/>
                <a:gd name="connsiteY46" fmla="*/ 2008461 h 3190305"/>
                <a:gd name="connsiteX47" fmla="*/ 2014626 w 6625549"/>
                <a:gd name="connsiteY47" fmla="*/ 1975254 h 3190305"/>
                <a:gd name="connsiteX48" fmla="*/ 2130457 w 6625549"/>
                <a:gd name="connsiteY48" fmla="*/ 2028227 h 3190305"/>
                <a:gd name="connsiteX49" fmla="*/ 2170780 w 6625549"/>
                <a:gd name="connsiteY49" fmla="*/ 2172916 h 3190305"/>
                <a:gd name="connsiteX50" fmla="*/ 2170780 w 6625549"/>
                <a:gd name="connsiteY50" fmla="*/ 2189124 h 3190305"/>
                <a:gd name="connsiteX51" fmla="*/ 1871124 w 6625549"/>
                <a:gd name="connsiteY51" fmla="*/ 2189124 h 3190305"/>
                <a:gd name="connsiteX52" fmla="*/ 1909668 w 6625549"/>
                <a:gd name="connsiteY52" fmla="*/ 2319581 h 3190305"/>
                <a:gd name="connsiteX53" fmla="*/ 2015417 w 6625549"/>
                <a:gd name="connsiteY53" fmla="*/ 2366625 h 3190305"/>
                <a:gd name="connsiteX54" fmla="*/ 2148246 w 6625549"/>
                <a:gd name="connsiteY54" fmla="*/ 2316419 h 3190305"/>
                <a:gd name="connsiteX55" fmla="*/ 2148246 w 6625549"/>
                <a:gd name="connsiteY55" fmla="*/ 2355161 h 3190305"/>
                <a:gd name="connsiteX56" fmla="*/ 2007906 w 6625549"/>
                <a:gd name="connsiteY56" fmla="*/ 2399832 h 3190305"/>
                <a:gd name="connsiteX57" fmla="*/ 1881402 w 6625549"/>
                <a:gd name="connsiteY57" fmla="*/ 2343696 h 3190305"/>
                <a:gd name="connsiteX58" fmla="*/ 1833172 w 6625549"/>
                <a:gd name="connsiteY58" fmla="*/ 2185171 h 3190305"/>
                <a:gd name="connsiteX59" fmla="*/ 1883576 w 6625549"/>
                <a:gd name="connsiteY59" fmla="*/ 2035936 h 3190305"/>
                <a:gd name="connsiteX60" fmla="*/ 2014626 w 6625549"/>
                <a:gd name="connsiteY60" fmla="*/ 1975254 h 3190305"/>
                <a:gd name="connsiteX61" fmla="*/ 5068661 w 6625549"/>
                <a:gd name="connsiteY61" fmla="*/ 1919509 h 3190305"/>
                <a:gd name="connsiteX62" fmla="*/ 5068661 w 6625549"/>
                <a:gd name="connsiteY62" fmla="*/ 2199915 h 3190305"/>
                <a:gd name="connsiteX63" fmla="*/ 5323576 w 6625549"/>
                <a:gd name="connsiteY63" fmla="*/ 2199915 h 3190305"/>
                <a:gd name="connsiteX64" fmla="*/ 5323576 w 6625549"/>
                <a:gd name="connsiteY64" fmla="*/ 2279221 h 3190305"/>
                <a:gd name="connsiteX65" fmla="*/ 5068661 w 6625549"/>
                <a:gd name="connsiteY65" fmla="*/ 2279221 h 3190305"/>
                <a:gd name="connsiteX66" fmla="*/ 5068661 w 6625549"/>
                <a:gd name="connsiteY66" fmla="*/ 2917452 h 3190305"/>
                <a:gd name="connsiteX67" fmla="*/ 5100290 w 6625549"/>
                <a:gd name="connsiteY67" fmla="*/ 3062376 h 3190305"/>
                <a:gd name="connsiteX68" fmla="*/ 5207448 w 6625549"/>
                <a:gd name="connsiteY68" fmla="*/ 3107222 h 3190305"/>
                <a:gd name="connsiteX69" fmla="*/ 5323576 w 6625549"/>
                <a:gd name="connsiteY69" fmla="*/ 3072289 h 3190305"/>
                <a:gd name="connsiteX70" fmla="*/ 5323576 w 6625549"/>
                <a:gd name="connsiteY70" fmla="*/ 3153484 h 3190305"/>
                <a:gd name="connsiteX71" fmla="*/ 5196119 w 6625549"/>
                <a:gd name="connsiteY71" fmla="*/ 3185585 h 3190305"/>
                <a:gd name="connsiteX72" fmla="*/ 4981802 w 6625549"/>
                <a:gd name="connsiteY72" fmla="*/ 2928782 h 3190305"/>
                <a:gd name="connsiteX73" fmla="*/ 4981802 w 6625549"/>
                <a:gd name="connsiteY73" fmla="*/ 2279221 h 3190305"/>
                <a:gd name="connsiteX74" fmla="*/ 4808082 w 6625549"/>
                <a:gd name="connsiteY74" fmla="*/ 2279221 h 3190305"/>
                <a:gd name="connsiteX75" fmla="*/ 4808082 w 6625549"/>
                <a:gd name="connsiteY75" fmla="*/ 2199915 h 3190305"/>
                <a:gd name="connsiteX76" fmla="*/ 4981802 w 6625549"/>
                <a:gd name="connsiteY76" fmla="*/ 2199915 h 3190305"/>
                <a:gd name="connsiteX77" fmla="*/ 4981802 w 6625549"/>
                <a:gd name="connsiteY77" fmla="*/ 1948777 h 3190305"/>
                <a:gd name="connsiteX78" fmla="*/ 5025231 w 6625549"/>
                <a:gd name="connsiteY78" fmla="*/ 1933670 h 3190305"/>
                <a:gd name="connsiteX79" fmla="*/ 5068661 w 6625549"/>
                <a:gd name="connsiteY79" fmla="*/ 1919509 h 3190305"/>
                <a:gd name="connsiteX80" fmla="*/ 2662781 w 6625549"/>
                <a:gd name="connsiteY80" fmla="*/ 1898738 h 3190305"/>
                <a:gd name="connsiteX81" fmla="*/ 2662781 w 6625549"/>
                <a:gd name="connsiteY81" fmla="*/ 3081731 h 3190305"/>
                <a:gd name="connsiteX82" fmla="*/ 2875209 w 6625549"/>
                <a:gd name="connsiteY82" fmla="*/ 3081731 h 3190305"/>
                <a:gd name="connsiteX83" fmla="*/ 3337832 w 6625549"/>
                <a:gd name="connsiteY83" fmla="*/ 2925477 h 3190305"/>
                <a:gd name="connsiteX84" fmla="*/ 3499278 w 6625549"/>
                <a:gd name="connsiteY84" fmla="*/ 2474656 h 3190305"/>
                <a:gd name="connsiteX85" fmla="*/ 2894092 w 6625549"/>
                <a:gd name="connsiteY85" fmla="*/ 1898738 h 3190305"/>
                <a:gd name="connsiteX86" fmla="*/ 1249045 w 6625549"/>
                <a:gd name="connsiteY86" fmla="*/ 1867725 h 3190305"/>
                <a:gd name="connsiteX87" fmla="*/ 1249045 w 6625549"/>
                <a:gd name="connsiteY87" fmla="*/ 1985137 h 3190305"/>
                <a:gd name="connsiteX88" fmla="*/ 1355783 w 6625549"/>
                <a:gd name="connsiteY88" fmla="*/ 1985137 h 3190305"/>
                <a:gd name="connsiteX89" fmla="*/ 1355783 w 6625549"/>
                <a:gd name="connsiteY89" fmla="*/ 2018344 h 3190305"/>
                <a:gd name="connsiteX90" fmla="*/ 1249045 w 6625549"/>
                <a:gd name="connsiteY90" fmla="*/ 2018344 h 3190305"/>
                <a:gd name="connsiteX91" fmla="*/ 1249045 w 6625549"/>
                <a:gd name="connsiteY91" fmla="*/ 2285583 h 3190305"/>
                <a:gd name="connsiteX92" fmla="*/ 1262289 w 6625549"/>
                <a:gd name="connsiteY92" fmla="*/ 2346266 h 3190305"/>
                <a:gd name="connsiteX93" fmla="*/ 1307158 w 6625549"/>
                <a:gd name="connsiteY93" fmla="*/ 2365044 h 3190305"/>
                <a:gd name="connsiteX94" fmla="*/ 1355783 w 6625549"/>
                <a:gd name="connsiteY94" fmla="*/ 2350417 h 3190305"/>
                <a:gd name="connsiteX95" fmla="*/ 1355783 w 6625549"/>
                <a:gd name="connsiteY95" fmla="*/ 2384415 h 3190305"/>
                <a:gd name="connsiteX96" fmla="*/ 1302414 w 6625549"/>
                <a:gd name="connsiteY96" fmla="*/ 2397856 h 3190305"/>
                <a:gd name="connsiteX97" fmla="*/ 1212675 w 6625549"/>
                <a:gd name="connsiteY97" fmla="*/ 2290327 h 3190305"/>
                <a:gd name="connsiteX98" fmla="*/ 1212675 w 6625549"/>
                <a:gd name="connsiteY98" fmla="*/ 2018344 h 3190305"/>
                <a:gd name="connsiteX99" fmla="*/ 1139936 w 6625549"/>
                <a:gd name="connsiteY99" fmla="*/ 2018344 h 3190305"/>
                <a:gd name="connsiteX100" fmla="*/ 1139936 w 6625549"/>
                <a:gd name="connsiteY100" fmla="*/ 1985137 h 3190305"/>
                <a:gd name="connsiteX101" fmla="*/ 1212675 w 6625549"/>
                <a:gd name="connsiteY101" fmla="*/ 1985137 h 3190305"/>
                <a:gd name="connsiteX102" fmla="*/ 1212675 w 6625549"/>
                <a:gd name="connsiteY102" fmla="*/ 1879980 h 3190305"/>
                <a:gd name="connsiteX103" fmla="*/ 1230860 w 6625549"/>
                <a:gd name="connsiteY103" fmla="*/ 1873655 h 3190305"/>
                <a:gd name="connsiteX104" fmla="*/ 1249045 w 6625549"/>
                <a:gd name="connsiteY104" fmla="*/ 1867725 h 3190305"/>
                <a:gd name="connsiteX105" fmla="*/ 2569312 w 6625549"/>
                <a:gd name="connsiteY105" fmla="*/ 1812822 h 3190305"/>
                <a:gd name="connsiteX106" fmla="*/ 2908254 w 6625549"/>
                <a:gd name="connsiteY106" fmla="*/ 1812822 h 3190305"/>
                <a:gd name="connsiteX107" fmla="*/ 3420915 w 6625549"/>
                <a:gd name="connsiteY107" fmla="*/ 1980877 h 3190305"/>
                <a:gd name="connsiteX108" fmla="*/ 3596523 w 6625549"/>
                <a:gd name="connsiteY108" fmla="*/ 2470880 h 3190305"/>
                <a:gd name="connsiteX109" fmla="*/ 3408170 w 6625549"/>
                <a:gd name="connsiteY109" fmla="*/ 2973628 h 3190305"/>
                <a:gd name="connsiteX110" fmla="*/ 2888427 w 6625549"/>
                <a:gd name="connsiteY110" fmla="*/ 3166702 h 3190305"/>
                <a:gd name="connsiteX111" fmla="*/ 2569312 w 6625549"/>
                <a:gd name="connsiteY111" fmla="*/ 3166702 h 3190305"/>
                <a:gd name="connsiteX112" fmla="*/ 1433802 w 6625549"/>
                <a:gd name="connsiteY112" fmla="*/ 1790637 h 3190305"/>
                <a:gd name="connsiteX113" fmla="*/ 1470171 w 6625549"/>
                <a:gd name="connsiteY113" fmla="*/ 1790637 h 3190305"/>
                <a:gd name="connsiteX114" fmla="*/ 1470171 w 6625549"/>
                <a:gd name="connsiteY114" fmla="*/ 2057876 h 3190305"/>
                <a:gd name="connsiteX115" fmla="*/ 1471753 w 6625549"/>
                <a:gd name="connsiteY115" fmla="*/ 2057876 h 3190305"/>
                <a:gd name="connsiteX116" fmla="*/ 1610907 w 6625549"/>
                <a:gd name="connsiteY116" fmla="*/ 1975254 h 3190305"/>
                <a:gd name="connsiteX117" fmla="*/ 1710924 w 6625549"/>
                <a:gd name="connsiteY117" fmla="*/ 2017553 h 3190305"/>
                <a:gd name="connsiteX118" fmla="*/ 1745317 w 6625549"/>
                <a:gd name="connsiteY118" fmla="*/ 2138918 h 3190305"/>
                <a:gd name="connsiteX119" fmla="*/ 1745317 w 6625549"/>
                <a:gd name="connsiteY119" fmla="*/ 2389949 h 3190305"/>
                <a:gd name="connsiteX120" fmla="*/ 1708947 w 6625549"/>
                <a:gd name="connsiteY120" fmla="*/ 2389949 h 3190305"/>
                <a:gd name="connsiteX121" fmla="*/ 1708947 w 6625549"/>
                <a:gd name="connsiteY121" fmla="*/ 2147220 h 3190305"/>
                <a:gd name="connsiteX122" fmla="*/ 1682856 w 6625549"/>
                <a:gd name="connsiteY122" fmla="*/ 2041866 h 3190305"/>
                <a:gd name="connsiteX123" fmla="*/ 1601419 w 6625549"/>
                <a:gd name="connsiteY123" fmla="*/ 2008461 h 3190305"/>
                <a:gd name="connsiteX124" fmla="*/ 1509704 w 6625549"/>
                <a:gd name="connsiteY124" fmla="*/ 2049179 h 3190305"/>
                <a:gd name="connsiteX125" fmla="*/ 1470171 w 6625549"/>
                <a:gd name="connsiteY125" fmla="*/ 2165800 h 3190305"/>
                <a:gd name="connsiteX126" fmla="*/ 1470171 w 6625549"/>
                <a:gd name="connsiteY126" fmla="*/ 2389949 h 3190305"/>
                <a:gd name="connsiteX127" fmla="*/ 1433802 w 6625549"/>
                <a:gd name="connsiteY127" fmla="*/ 2389949 h 3190305"/>
                <a:gd name="connsiteX128" fmla="*/ 4774090 w 6625549"/>
                <a:gd name="connsiteY128" fmla="*/ 465455 h 3190305"/>
                <a:gd name="connsiteX129" fmla="*/ 4548915 w 6625549"/>
                <a:gd name="connsiteY129" fmla="*/ 556564 h 3190305"/>
                <a:gd name="connsiteX130" fmla="*/ 4438925 w 6625549"/>
                <a:gd name="connsiteY130" fmla="*/ 817615 h 3190305"/>
                <a:gd name="connsiteX131" fmla="*/ 5060161 w 6625549"/>
                <a:gd name="connsiteY131" fmla="*/ 817615 h 3190305"/>
                <a:gd name="connsiteX132" fmla="*/ 4979910 w 6625549"/>
                <a:gd name="connsiteY132" fmla="*/ 557980 h 3190305"/>
                <a:gd name="connsiteX133" fmla="*/ 4774090 w 6625549"/>
                <a:gd name="connsiteY133" fmla="*/ 465455 h 3190305"/>
                <a:gd name="connsiteX134" fmla="*/ 1646723 w 6625549"/>
                <a:gd name="connsiteY134" fmla="*/ 465455 h 3190305"/>
                <a:gd name="connsiteX135" fmla="*/ 1374342 w 6625549"/>
                <a:gd name="connsiteY135" fmla="*/ 580639 h 3190305"/>
                <a:gd name="connsiteX136" fmla="*/ 1272848 w 6625549"/>
                <a:gd name="connsiteY136" fmla="*/ 900698 h 3190305"/>
                <a:gd name="connsiteX137" fmla="*/ 1371982 w 6625549"/>
                <a:gd name="connsiteY137" fmla="*/ 1205652 h 3190305"/>
                <a:gd name="connsiteX138" fmla="*/ 1642947 w 6625549"/>
                <a:gd name="connsiteY138" fmla="*/ 1320836 h 3190305"/>
                <a:gd name="connsiteX139" fmla="*/ 1912023 w 6625549"/>
                <a:gd name="connsiteY139" fmla="*/ 1207540 h 3190305"/>
                <a:gd name="connsiteX140" fmla="*/ 2006436 w 6625549"/>
                <a:gd name="connsiteY140" fmla="*/ 893145 h 3190305"/>
                <a:gd name="connsiteX141" fmla="*/ 1912495 w 6625549"/>
                <a:gd name="connsiteY141" fmla="*/ 575918 h 3190305"/>
                <a:gd name="connsiteX142" fmla="*/ 1646723 w 6625549"/>
                <a:gd name="connsiteY142" fmla="*/ 465455 h 3190305"/>
                <a:gd name="connsiteX143" fmla="*/ 5801343 w 6625549"/>
                <a:gd name="connsiteY143" fmla="*/ 386148 h 3190305"/>
                <a:gd name="connsiteX144" fmla="*/ 6015661 w 6625549"/>
                <a:gd name="connsiteY144" fmla="*/ 431467 h 3190305"/>
                <a:gd name="connsiteX145" fmla="*/ 6015661 w 6625549"/>
                <a:gd name="connsiteY145" fmla="*/ 529656 h 3190305"/>
                <a:gd name="connsiteX146" fmla="*/ 5788125 w 6625549"/>
                <a:gd name="connsiteY146" fmla="*/ 465455 h 3190305"/>
                <a:gd name="connsiteX147" fmla="*/ 5512440 w 6625549"/>
                <a:gd name="connsiteY147" fmla="*/ 587720 h 3190305"/>
                <a:gd name="connsiteX148" fmla="*/ 5406697 w 6625549"/>
                <a:gd name="connsiteY148" fmla="*/ 904475 h 3190305"/>
                <a:gd name="connsiteX149" fmla="*/ 5503471 w 6625549"/>
                <a:gd name="connsiteY149" fmla="*/ 1206596 h 3190305"/>
                <a:gd name="connsiteX150" fmla="*/ 5758857 w 6625549"/>
                <a:gd name="connsiteY150" fmla="*/ 1320836 h 3190305"/>
                <a:gd name="connsiteX151" fmla="*/ 6011884 w 6625549"/>
                <a:gd name="connsiteY151" fmla="*/ 1243417 h 3190305"/>
                <a:gd name="connsiteX152" fmla="*/ 6011884 w 6625549"/>
                <a:gd name="connsiteY152" fmla="*/ 1334053 h 3190305"/>
                <a:gd name="connsiteX153" fmla="*/ 5755081 w 6625549"/>
                <a:gd name="connsiteY153" fmla="*/ 1400142 h 3190305"/>
                <a:gd name="connsiteX154" fmla="*/ 5436910 w 6625549"/>
                <a:gd name="connsiteY154" fmla="*/ 1264660 h 3190305"/>
                <a:gd name="connsiteX155" fmla="*/ 5316061 w 6625549"/>
                <a:gd name="connsiteY155" fmla="*/ 910140 h 3190305"/>
                <a:gd name="connsiteX156" fmla="*/ 5452016 w 6625549"/>
                <a:gd name="connsiteY156" fmla="*/ 532960 h 3190305"/>
                <a:gd name="connsiteX157" fmla="*/ 5801343 w 6625549"/>
                <a:gd name="connsiteY157" fmla="*/ 386148 h 3190305"/>
                <a:gd name="connsiteX158" fmla="*/ 4777867 w 6625549"/>
                <a:gd name="connsiteY158" fmla="*/ 386148 h 3190305"/>
                <a:gd name="connsiteX159" fmla="*/ 5054496 w 6625549"/>
                <a:gd name="connsiteY159" fmla="*/ 512662 h 3190305"/>
                <a:gd name="connsiteX160" fmla="*/ 5150797 w 6625549"/>
                <a:gd name="connsiteY160" fmla="*/ 858213 h 3190305"/>
                <a:gd name="connsiteX161" fmla="*/ 5150797 w 6625549"/>
                <a:gd name="connsiteY161" fmla="*/ 896922 h 3190305"/>
                <a:gd name="connsiteX162" fmla="*/ 4435148 w 6625549"/>
                <a:gd name="connsiteY162" fmla="*/ 896922 h 3190305"/>
                <a:gd name="connsiteX163" fmla="*/ 4527201 w 6625549"/>
                <a:gd name="connsiteY163" fmla="*/ 1208484 h 3190305"/>
                <a:gd name="connsiteX164" fmla="*/ 4779755 w 6625549"/>
                <a:gd name="connsiteY164" fmla="*/ 1320836 h 3190305"/>
                <a:gd name="connsiteX165" fmla="*/ 5096981 w 6625549"/>
                <a:gd name="connsiteY165" fmla="*/ 1200931 h 3190305"/>
                <a:gd name="connsiteX166" fmla="*/ 5096981 w 6625549"/>
                <a:gd name="connsiteY166" fmla="*/ 1293456 h 3190305"/>
                <a:gd name="connsiteX167" fmla="*/ 4761816 w 6625549"/>
                <a:gd name="connsiteY167" fmla="*/ 1400142 h 3190305"/>
                <a:gd name="connsiteX168" fmla="*/ 4459695 w 6625549"/>
                <a:gd name="connsiteY168" fmla="*/ 1266076 h 3190305"/>
                <a:gd name="connsiteX169" fmla="*/ 4344511 w 6625549"/>
                <a:gd name="connsiteY169" fmla="*/ 887481 h 3190305"/>
                <a:gd name="connsiteX170" fmla="*/ 4464888 w 6625549"/>
                <a:gd name="connsiteY170" fmla="*/ 531072 h 3190305"/>
                <a:gd name="connsiteX171" fmla="*/ 4777867 w 6625549"/>
                <a:gd name="connsiteY171" fmla="*/ 386148 h 3190305"/>
                <a:gd name="connsiteX172" fmla="*/ 3797233 w 6625549"/>
                <a:gd name="connsiteY172" fmla="*/ 386148 h 3190305"/>
                <a:gd name="connsiteX173" fmla="*/ 4037042 w 6625549"/>
                <a:gd name="connsiteY173" fmla="*/ 490475 h 3190305"/>
                <a:gd name="connsiteX174" fmla="*/ 4120125 w 6625549"/>
                <a:gd name="connsiteY174" fmla="*/ 788347 h 3190305"/>
                <a:gd name="connsiteX175" fmla="*/ 4120125 w 6625549"/>
                <a:gd name="connsiteY175" fmla="*/ 1376539 h 3190305"/>
                <a:gd name="connsiteX176" fmla="*/ 4033265 w 6625549"/>
                <a:gd name="connsiteY176" fmla="*/ 1376539 h 3190305"/>
                <a:gd name="connsiteX177" fmla="*/ 4033265 w 6625549"/>
                <a:gd name="connsiteY177" fmla="*/ 813839 h 3190305"/>
                <a:gd name="connsiteX178" fmla="*/ 3782127 w 6625549"/>
                <a:gd name="connsiteY178" fmla="*/ 465455 h 3190305"/>
                <a:gd name="connsiteX179" fmla="*/ 3552704 w 6625549"/>
                <a:gd name="connsiteY179" fmla="*/ 567893 h 3190305"/>
                <a:gd name="connsiteX180" fmla="*/ 3463012 w 6625549"/>
                <a:gd name="connsiteY180" fmla="*/ 821392 h 3190305"/>
                <a:gd name="connsiteX181" fmla="*/ 3463012 w 6625549"/>
                <a:gd name="connsiteY181" fmla="*/ 1376539 h 3190305"/>
                <a:gd name="connsiteX182" fmla="*/ 3376152 w 6625549"/>
                <a:gd name="connsiteY182" fmla="*/ 1376539 h 3190305"/>
                <a:gd name="connsiteX183" fmla="*/ 3376152 w 6625549"/>
                <a:gd name="connsiteY183" fmla="*/ 409752 h 3190305"/>
                <a:gd name="connsiteX184" fmla="*/ 3463012 w 6625549"/>
                <a:gd name="connsiteY184" fmla="*/ 409752 h 3190305"/>
                <a:gd name="connsiteX185" fmla="*/ 3463012 w 6625549"/>
                <a:gd name="connsiteY185" fmla="*/ 585359 h 3190305"/>
                <a:gd name="connsiteX186" fmla="*/ 3466789 w 6625549"/>
                <a:gd name="connsiteY186" fmla="*/ 585359 h 3190305"/>
                <a:gd name="connsiteX187" fmla="*/ 3797233 w 6625549"/>
                <a:gd name="connsiteY187" fmla="*/ 386148 h 3190305"/>
                <a:gd name="connsiteX188" fmla="*/ 2759009 w 6625549"/>
                <a:gd name="connsiteY188" fmla="*/ 386148 h 3190305"/>
                <a:gd name="connsiteX189" fmla="*/ 2998817 w 6625549"/>
                <a:gd name="connsiteY189" fmla="*/ 490475 h 3190305"/>
                <a:gd name="connsiteX190" fmla="*/ 3081900 w 6625549"/>
                <a:gd name="connsiteY190" fmla="*/ 788347 h 3190305"/>
                <a:gd name="connsiteX191" fmla="*/ 3081900 w 6625549"/>
                <a:gd name="connsiteY191" fmla="*/ 1376539 h 3190305"/>
                <a:gd name="connsiteX192" fmla="*/ 2995041 w 6625549"/>
                <a:gd name="connsiteY192" fmla="*/ 1376539 h 3190305"/>
                <a:gd name="connsiteX193" fmla="*/ 2995041 w 6625549"/>
                <a:gd name="connsiteY193" fmla="*/ 813839 h 3190305"/>
                <a:gd name="connsiteX194" fmla="*/ 2743902 w 6625549"/>
                <a:gd name="connsiteY194" fmla="*/ 465455 h 3190305"/>
                <a:gd name="connsiteX195" fmla="*/ 2514479 w 6625549"/>
                <a:gd name="connsiteY195" fmla="*/ 567893 h 3190305"/>
                <a:gd name="connsiteX196" fmla="*/ 2424787 w 6625549"/>
                <a:gd name="connsiteY196" fmla="*/ 821392 h 3190305"/>
                <a:gd name="connsiteX197" fmla="*/ 2424787 w 6625549"/>
                <a:gd name="connsiteY197" fmla="*/ 1376539 h 3190305"/>
                <a:gd name="connsiteX198" fmla="*/ 2337927 w 6625549"/>
                <a:gd name="connsiteY198" fmla="*/ 1376539 h 3190305"/>
                <a:gd name="connsiteX199" fmla="*/ 2337927 w 6625549"/>
                <a:gd name="connsiteY199" fmla="*/ 409752 h 3190305"/>
                <a:gd name="connsiteX200" fmla="*/ 2424787 w 6625549"/>
                <a:gd name="connsiteY200" fmla="*/ 409752 h 3190305"/>
                <a:gd name="connsiteX201" fmla="*/ 2424787 w 6625549"/>
                <a:gd name="connsiteY201" fmla="*/ 585359 h 3190305"/>
                <a:gd name="connsiteX202" fmla="*/ 2428564 w 6625549"/>
                <a:gd name="connsiteY202" fmla="*/ 585359 h 3190305"/>
                <a:gd name="connsiteX203" fmla="*/ 2759009 w 6625549"/>
                <a:gd name="connsiteY203" fmla="*/ 386148 h 3190305"/>
                <a:gd name="connsiteX204" fmla="*/ 1650499 w 6625549"/>
                <a:gd name="connsiteY204" fmla="*/ 386148 h 3190305"/>
                <a:gd name="connsiteX205" fmla="*/ 1977168 w 6625549"/>
                <a:gd name="connsiteY205" fmla="*/ 521159 h 3190305"/>
                <a:gd name="connsiteX206" fmla="*/ 2097072 w 6625549"/>
                <a:gd name="connsiteY206" fmla="*/ 895034 h 3190305"/>
                <a:gd name="connsiteX207" fmla="*/ 1974808 w 6625549"/>
                <a:gd name="connsiteY207" fmla="*/ 1260411 h 3190305"/>
                <a:gd name="connsiteX208" fmla="*/ 1640114 w 6625549"/>
                <a:gd name="connsiteY208" fmla="*/ 1400142 h 3190305"/>
                <a:gd name="connsiteX209" fmla="*/ 1305421 w 6625549"/>
                <a:gd name="connsiteY209" fmla="*/ 1260883 h 3190305"/>
                <a:gd name="connsiteX210" fmla="*/ 1182212 w 6625549"/>
                <a:gd name="connsiteY210" fmla="*/ 898810 h 3190305"/>
                <a:gd name="connsiteX211" fmla="*/ 1311085 w 6625549"/>
                <a:gd name="connsiteY211" fmla="*/ 522103 h 3190305"/>
                <a:gd name="connsiteX212" fmla="*/ 1650499 w 6625549"/>
                <a:gd name="connsiteY212" fmla="*/ 386148 h 3190305"/>
                <a:gd name="connsiteX213" fmla="*/ 6370634 w 6625549"/>
                <a:gd name="connsiteY213" fmla="*/ 129345 h 3190305"/>
                <a:gd name="connsiteX214" fmla="*/ 6370634 w 6625549"/>
                <a:gd name="connsiteY214" fmla="*/ 409752 h 3190305"/>
                <a:gd name="connsiteX215" fmla="*/ 6625549 w 6625549"/>
                <a:gd name="connsiteY215" fmla="*/ 409752 h 3190305"/>
                <a:gd name="connsiteX216" fmla="*/ 6625549 w 6625549"/>
                <a:gd name="connsiteY216" fmla="*/ 489058 h 3190305"/>
                <a:gd name="connsiteX217" fmla="*/ 6370634 w 6625549"/>
                <a:gd name="connsiteY217" fmla="*/ 489058 h 3190305"/>
                <a:gd name="connsiteX218" fmla="*/ 6370634 w 6625549"/>
                <a:gd name="connsiteY218" fmla="*/ 1127289 h 3190305"/>
                <a:gd name="connsiteX219" fmla="*/ 6402263 w 6625549"/>
                <a:gd name="connsiteY219" fmla="*/ 1272213 h 3190305"/>
                <a:gd name="connsiteX220" fmla="*/ 6509421 w 6625549"/>
                <a:gd name="connsiteY220" fmla="*/ 1317059 h 3190305"/>
                <a:gd name="connsiteX221" fmla="*/ 6625549 w 6625549"/>
                <a:gd name="connsiteY221" fmla="*/ 1282126 h 3190305"/>
                <a:gd name="connsiteX222" fmla="*/ 6625549 w 6625549"/>
                <a:gd name="connsiteY222" fmla="*/ 1363321 h 3190305"/>
                <a:gd name="connsiteX223" fmla="*/ 6498091 w 6625549"/>
                <a:gd name="connsiteY223" fmla="*/ 1395422 h 3190305"/>
                <a:gd name="connsiteX224" fmla="*/ 6283775 w 6625549"/>
                <a:gd name="connsiteY224" fmla="*/ 1138619 h 3190305"/>
                <a:gd name="connsiteX225" fmla="*/ 6283775 w 6625549"/>
                <a:gd name="connsiteY225" fmla="*/ 489058 h 3190305"/>
                <a:gd name="connsiteX226" fmla="*/ 6110055 w 6625549"/>
                <a:gd name="connsiteY226" fmla="*/ 489058 h 3190305"/>
                <a:gd name="connsiteX227" fmla="*/ 6110055 w 6625549"/>
                <a:gd name="connsiteY227" fmla="*/ 409752 h 3190305"/>
                <a:gd name="connsiteX228" fmla="*/ 6283775 w 6625549"/>
                <a:gd name="connsiteY228" fmla="*/ 409752 h 3190305"/>
                <a:gd name="connsiteX229" fmla="*/ 6283775 w 6625549"/>
                <a:gd name="connsiteY229" fmla="*/ 158613 h 3190305"/>
                <a:gd name="connsiteX230" fmla="*/ 6327205 w 6625549"/>
                <a:gd name="connsiteY230" fmla="*/ 143507 h 3190305"/>
                <a:gd name="connsiteX231" fmla="*/ 6370634 w 6625549"/>
                <a:gd name="connsiteY231" fmla="*/ 129345 h 3190305"/>
                <a:gd name="connsiteX232" fmla="*/ 672220 w 6625549"/>
                <a:gd name="connsiteY232" fmla="*/ 0 h 3190305"/>
                <a:gd name="connsiteX233" fmla="*/ 970564 w 6625549"/>
                <a:gd name="connsiteY233" fmla="*/ 50039 h 3190305"/>
                <a:gd name="connsiteX234" fmla="*/ 970564 w 6625549"/>
                <a:gd name="connsiteY234" fmla="*/ 149172 h 3190305"/>
                <a:gd name="connsiteX235" fmla="*/ 670332 w 6625549"/>
                <a:gd name="connsiteY235" fmla="*/ 84971 h 3190305"/>
                <a:gd name="connsiteX236" fmla="*/ 255859 w 6625549"/>
                <a:gd name="connsiteY236" fmla="*/ 257747 h 3190305"/>
                <a:gd name="connsiteX237" fmla="*/ 96301 w 6625549"/>
                <a:gd name="connsiteY237" fmla="*/ 717537 h 3190305"/>
                <a:gd name="connsiteX238" fmla="*/ 248778 w 6625549"/>
                <a:gd name="connsiteY238" fmla="*/ 1154197 h 3190305"/>
                <a:gd name="connsiteX239" fmla="*/ 635399 w 6625549"/>
                <a:gd name="connsiteY239" fmla="*/ 1314227 h 3190305"/>
                <a:gd name="connsiteX240" fmla="*/ 970564 w 6625549"/>
                <a:gd name="connsiteY240" fmla="*/ 1241529 h 3190305"/>
                <a:gd name="connsiteX241" fmla="*/ 970564 w 6625549"/>
                <a:gd name="connsiteY241" fmla="*/ 1332165 h 3190305"/>
                <a:gd name="connsiteX242" fmla="*/ 627846 w 6625549"/>
                <a:gd name="connsiteY242" fmla="*/ 1400142 h 3190305"/>
                <a:gd name="connsiteX243" fmla="*/ 175136 w 6625549"/>
                <a:gd name="connsiteY243" fmla="*/ 1213677 h 3190305"/>
                <a:gd name="connsiteX244" fmla="*/ 0 w 6625549"/>
                <a:gd name="connsiteY244" fmla="*/ 726979 h 3190305"/>
                <a:gd name="connsiteX245" fmla="*/ 189770 w 6625549"/>
                <a:gd name="connsiteY245" fmla="*/ 198739 h 3190305"/>
                <a:gd name="connsiteX246" fmla="*/ 672220 w 6625549"/>
                <a:gd name="connsiteY246" fmla="*/ 0 h 3190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</a:cxnLst>
              <a:rect l="l" t="t" r="r" b="b"/>
              <a:pathLst>
                <a:path w="6625549" h="3190305">
                  <a:moveTo>
                    <a:pt x="4250000" y="2255618"/>
                  </a:moveTo>
                  <a:cubicBezTo>
                    <a:pt x="4136075" y="2255618"/>
                    <a:pt x="4045281" y="2294013"/>
                    <a:pt x="3977619" y="2370802"/>
                  </a:cubicBezTo>
                  <a:cubicBezTo>
                    <a:pt x="3909956" y="2447591"/>
                    <a:pt x="3876125" y="2554278"/>
                    <a:pt x="3876125" y="2690861"/>
                  </a:cubicBezTo>
                  <a:cubicBezTo>
                    <a:pt x="3876125" y="2817375"/>
                    <a:pt x="3909169" y="2919026"/>
                    <a:pt x="3975258" y="2995815"/>
                  </a:cubicBezTo>
                  <a:cubicBezTo>
                    <a:pt x="4041347" y="3072604"/>
                    <a:pt x="4131669" y="3110999"/>
                    <a:pt x="4246223" y="3110999"/>
                  </a:cubicBezTo>
                  <a:cubicBezTo>
                    <a:pt x="4362666" y="3110999"/>
                    <a:pt x="4452358" y="3073234"/>
                    <a:pt x="4515300" y="2997703"/>
                  </a:cubicBezTo>
                  <a:cubicBezTo>
                    <a:pt x="4578242" y="2922173"/>
                    <a:pt x="4609713" y="2817375"/>
                    <a:pt x="4609713" y="2683308"/>
                  </a:cubicBezTo>
                  <a:cubicBezTo>
                    <a:pt x="4609713" y="2545466"/>
                    <a:pt x="4578399" y="2439723"/>
                    <a:pt x="4515772" y="2366081"/>
                  </a:cubicBezTo>
                  <a:cubicBezTo>
                    <a:pt x="4453145" y="2292439"/>
                    <a:pt x="4364554" y="2255618"/>
                    <a:pt x="4250000" y="2255618"/>
                  </a:cubicBezTo>
                  <a:close/>
                  <a:moveTo>
                    <a:pt x="5778948" y="2176311"/>
                  </a:moveTo>
                  <a:cubicBezTo>
                    <a:pt x="5862032" y="2176311"/>
                    <a:pt x="5933156" y="2193306"/>
                    <a:pt x="5992321" y="2227294"/>
                  </a:cubicBezTo>
                  <a:lnTo>
                    <a:pt x="5992321" y="2325484"/>
                  </a:lnTo>
                  <a:cubicBezTo>
                    <a:pt x="5920567" y="2278907"/>
                    <a:pt x="5846296" y="2255618"/>
                    <a:pt x="5769507" y="2255618"/>
                  </a:cubicBezTo>
                  <a:cubicBezTo>
                    <a:pt x="5705936" y="2255618"/>
                    <a:pt x="5654638" y="2272141"/>
                    <a:pt x="5615614" y="2305185"/>
                  </a:cubicBezTo>
                  <a:cubicBezTo>
                    <a:pt x="5576590" y="2338230"/>
                    <a:pt x="5557078" y="2381187"/>
                    <a:pt x="5557078" y="2434059"/>
                  </a:cubicBezTo>
                  <a:cubicBezTo>
                    <a:pt x="5557078" y="2480006"/>
                    <a:pt x="5569352" y="2517299"/>
                    <a:pt x="5593899" y="2545938"/>
                  </a:cubicBezTo>
                  <a:cubicBezTo>
                    <a:pt x="5618447" y="2574576"/>
                    <a:pt x="5672577" y="2607464"/>
                    <a:pt x="5756289" y="2644599"/>
                  </a:cubicBezTo>
                  <a:cubicBezTo>
                    <a:pt x="5856996" y="2689917"/>
                    <a:pt x="5926232" y="2731931"/>
                    <a:pt x="5963997" y="2770640"/>
                  </a:cubicBezTo>
                  <a:cubicBezTo>
                    <a:pt x="6001763" y="2809350"/>
                    <a:pt x="6020645" y="2860805"/>
                    <a:pt x="6020645" y="2925005"/>
                  </a:cubicBezTo>
                  <a:cubicBezTo>
                    <a:pt x="6020645" y="3001794"/>
                    <a:pt x="5991849" y="3065208"/>
                    <a:pt x="5934257" y="3115247"/>
                  </a:cubicBezTo>
                  <a:cubicBezTo>
                    <a:pt x="5876665" y="3165286"/>
                    <a:pt x="5797201" y="3190305"/>
                    <a:pt x="5695865" y="3190305"/>
                  </a:cubicBezTo>
                  <a:cubicBezTo>
                    <a:pt x="5602711" y="3190305"/>
                    <a:pt x="5524978" y="3168276"/>
                    <a:pt x="5462665" y="3124216"/>
                  </a:cubicBezTo>
                  <a:lnTo>
                    <a:pt x="5462665" y="3019418"/>
                  </a:lnTo>
                  <a:cubicBezTo>
                    <a:pt x="5495395" y="3047742"/>
                    <a:pt x="5535049" y="3070086"/>
                    <a:pt x="5581625" y="3086451"/>
                  </a:cubicBezTo>
                  <a:cubicBezTo>
                    <a:pt x="5628203" y="3102816"/>
                    <a:pt x="5668485" y="3110999"/>
                    <a:pt x="5702474" y="3110999"/>
                  </a:cubicBezTo>
                  <a:cubicBezTo>
                    <a:pt x="5854164" y="3110999"/>
                    <a:pt x="5930009" y="3049001"/>
                    <a:pt x="5930009" y="2925005"/>
                  </a:cubicBezTo>
                  <a:cubicBezTo>
                    <a:pt x="5930009" y="2882205"/>
                    <a:pt x="5913329" y="2845699"/>
                    <a:pt x="5879970" y="2815486"/>
                  </a:cubicBezTo>
                  <a:cubicBezTo>
                    <a:pt x="5846611" y="2785274"/>
                    <a:pt x="5792481" y="2754118"/>
                    <a:pt x="5717580" y="2722018"/>
                  </a:cubicBezTo>
                  <a:cubicBezTo>
                    <a:pt x="5625055" y="2681735"/>
                    <a:pt x="5560068" y="2640036"/>
                    <a:pt x="5522617" y="2596921"/>
                  </a:cubicBezTo>
                  <a:cubicBezTo>
                    <a:pt x="5485167" y="2553805"/>
                    <a:pt x="5466442" y="2501406"/>
                    <a:pt x="5466442" y="2439723"/>
                  </a:cubicBezTo>
                  <a:cubicBezTo>
                    <a:pt x="5466442" y="2361046"/>
                    <a:pt x="5496497" y="2297475"/>
                    <a:pt x="5556606" y="2249009"/>
                  </a:cubicBezTo>
                  <a:cubicBezTo>
                    <a:pt x="5616715" y="2200544"/>
                    <a:pt x="5690829" y="2176311"/>
                    <a:pt x="5778948" y="2176311"/>
                  </a:cubicBezTo>
                  <a:close/>
                  <a:moveTo>
                    <a:pt x="4253776" y="2176311"/>
                  </a:moveTo>
                  <a:cubicBezTo>
                    <a:pt x="4391619" y="2176311"/>
                    <a:pt x="4500509" y="2221315"/>
                    <a:pt x="4580445" y="2311322"/>
                  </a:cubicBezTo>
                  <a:cubicBezTo>
                    <a:pt x="4660381" y="2401329"/>
                    <a:pt x="4700349" y="2525954"/>
                    <a:pt x="4700349" y="2685197"/>
                  </a:cubicBezTo>
                  <a:cubicBezTo>
                    <a:pt x="4700349" y="2835628"/>
                    <a:pt x="4659594" y="2957420"/>
                    <a:pt x="4578084" y="3050574"/>
                  </a:cubicBezTo>
                  <a:cubicBezTo>
                    <a:pt x="4496575" y="3143728"/>
                    <a:pt x="4385010" y="3190305"/>
                    <a:pt x="4243391" y="3190305"/>
                  </a:cubicBezTo>
                  <a:cubicBezTo>
                    <a:pt x="4102401" y="3190305"/>
                    <a:pt x="3990837" y="3143886"/>
                    <a:pt x="3908697" y="3051046"/>
                  </a:cubicBezTo>
                  <a:cubicBezTo>
                    <a:pt x="3826558" y="2958207"/>
                    <a:pt x="3785489" y="2837516"/>
                    <a:pt x="3785489" y="2688973"/>
                  </a:cubicBezTo>
                  <a:cubicBezTo>
                    <a:pt x="3785489" y="2528471"/>
                    <a:pt x="3828447" y="2402902"/>
                    <a:pt x="3914362" y="2312266"/>
                  </a:cubicBezTo>
                  <a:cubicBezTo>
                    <a:pt x="4000278" y="2221630"/>
                    <a:pt x="4113416" y="2176311"/>
                    <a:pt x="4253776" y="2176311"/>
                  </a:cubicBezTo>
                  <a:close/>
                  <a:moveTo>
                    <a:pt x="2013045" y="2008461"/>
                  </a:moveTo>
                  <a:cubicBezTo>
                    <a:pt x="1975094" y="2008461"/>
                    <a:pt x="1943666" y="2021177"/>
                    <a:pt x="1918760" y="2046610"/>
                  </a:cubicBezTo>
                  <a:cubicBezTo>
                    <a:pt x="1893855" y="2072042"/>
                    <a:pt x="1878503" y="2108478"/>
                    <a:pt x="1872705" y="2155917"/>
                  </a:cubicBezTo>
                  <a:lnTo>
                    <a:pt x="2132828" y="2155917"/>
                  </a:lnTo>
                  <a:cubicBezTo>
                    <a:pt x="2131247" y="2109269"/>
                    <a:pt x="2120046" y="2073030"/>
                    <a:pt x="2099226" y="2047203"/>
                  </a:cubicBezTo>
                  <a:cubicBezTo>
                    <a:pt x="2078406" y="2021375"/>
                    <a:pt x="2049679" y="2008461"/>
                    <a:pt x="2013045" y="2008461"/>
                  </a:cubicBezTo>
                  <a:close/>
                  <a:moveTo>
                    <a:pt x="2014626" y="1975254"/>
                  </a:moveTo>
                  <a:cubicBezTo>
                    <a:pt x="2064965" y="1975254"/>
                    <a:pt x="2103574" y="1992911"/>
                    <a:pt x="2130457" y="2028227"/>
                  </a:cubicBezTo>
                  <a:cubicBezTo>
                    <a:pt x="2157339" y="2063543"/>
                    <a:pt x="2170780" y="2111772"/>
                    <a:pt x="2170780" y="2172916"/>
                  </a:cubicBezTo>
                  <a:lnTo>
                    <a:pt x="2170780" y="2189124"/>
                  </a:lnTo>
                  <a:lnTo>
                    <a:pt x="1871124" y="2189124"/>
                  </a:lnTo>
                  <a:cubicBezTo>
                    <a:pt x="1871124" y="2244733"/>
                    <a:pt x="1883972" y="2288219"/>
                    <a:pt x="1909668" y="2319581"/>
                  </a:cubicBezTo>
                  <a:cubicBezTo>
                    <a:pt x="1935364" y="2350944"/>
                    <a:pt x="1970614" y="2366625"/>
                    <a:pt x="2015417" y="2366625"/>
                  </a:cubicBezTo>
                  <a:cubicBezTo>
                    <a:pt x="2060748" y="2366625"/>
                    <a:pt x="2105024" y="2349890"/>
                    <a:pt x="2148246" y="2316419"/>
                  </a:cubicBezTo>
                  <a:lnTo>
                    <a:pt x="2148246" y="2355161"/>
                  </a:lnTo>
                  <a:cubicBezTo>
                    <a:pt x="2106342" y="2384942"/>
                    <a:pt x="2059562" y="2399832"/>
                    <a:pt x="2007906" y="2399832"/>
                  </a:cubicBezTo>
                  <a:cubicBezTo>
                    <a:pt x="1955723" y="2399832"/>
                    <a:pt x="1913555" y="2381120"/>
                    <a:pt x="1881402" y="2343696"/>
                  </a:cubicBezTo>
                  <a:cubicBezTo>
                    <a:pt x="1849249" y="2306272"/>
                    <a:pt x="1833172" y="2253430"/>
                    <a:pt x="1833172" y="2185171"/>
                  </a:cubicBezTo>
                  <a:cubicBezTo>
                    <a:pt x="1833172" y="2126136"/>
                    <a:pt x="1849974" y="2076391"/>
                    <a:pt x="1883576" y="2035936"/>
                  </a:cubicBezTo>
                  <a:cubicBezTo>
                    <a:pt x="1917179" y="1995481"/>
                    <a:pt x="1960862" y="1975254"/>
                    <a:pt x="2014626" y="1975254"/>
                  </a:cubicBezTo>
                  <a:close/>
                  <a:moveTo>
                    <a:pt x="5068661" y="1919509"/>
                  </a:moveTo>
                  <a:lnTo>
                    <a:pt x="5068661" y="2199915"/>
                  </a:lnTo>
                  <a:lnTo>
                    <a:pt x="5323576" y="2199915"/>
                  </a:lnTo>
                  <a:lnTo>
                    <a:pt x="5323576" y="2279221"/>
                  </a:lnTo>
                  <a:lnTo>
                    <a:pt x="5068661" y="2279221"/>
                  </a:lnTo>
                  <a:lnTo>
                    <a:pt x="5068661" y="2917452"/>
                  </a:lnTo>
                  <a:cubicBezTo>
                    <a:pt x="5068661" y="2984171"/>
                    <a:pt x="5079204" y="3032479"/>
                    <a:pt x="5100290" y="3062376"/>
                  </a:cubicBezTo>
                  <a:cubicBezTo>
                    <a:pt x="5121375" y="3092273"/>
                    <a:pt x="5157095" y="3107222"/>
                    <a:pt x="5207448" y="3107222"/>
                  </a:cubicBezTo>
                  <a:cubicBezTo>
                    <a:pt x="5243325" y="3107222"/>
                    <a:pt x="5282035" y="3095578"/>
                    <a:pt x="5323576" y="3072289"/>
                  </a:cubicBezTo>
                  <a:lnTo>
                    <a:pt x="5323576" y="3153484"/>
                  </a:lnTo>
                  <a:cubicBezTo>
                    <a:pt x="5278258" y="3174885"/>
                    <a:pt x="5235772" y="3185585"/>
                    <a:pt x="5196119" y="3185585"/>
                  </a:cubicBezTo>
                  <a:cubicBezTo>
                    <a:pt x="5053241" y="3185585"/>
                    <a:pt x="4981802" y="3099984"/>
                    <a:pt x="4981802" y="2928782"/>
                  </a:cubicBezTo>
                  <a:lnTo>
                    <a:pt x="4981802" y="2279221"/>
                  </a:lnTo>
                  <a:lnTo>
                    <a:pt x="4808082" y="2279221"/>
                  </a:lnTo>
                  <a:lnTo>
                    <a:pt x="4808082" y="2199915"/>
                  </a:lnTo>
                  <a:lnTo>
                    <a:pt x="4981802" y="2199915"/>
                  </a:lnTo>
                  <a:lnTo>
                    <a:pt x="4981802" y="1948777"/>
                  </a:lnTo>
                  <a:cubicBezTo>
                    <a:pt x="4995649" y="1943741"/>
                    <a:pt x="5010125" y="1938706"/>
                    <a:pt x="5025231" y="1933670"/>
                  </a:cubicBezTo>
                  <a:cubicBezTo>
                    <a:pt x="5040337" y="1929265"/>
                    <a:pt x="5054814" y="1924544"/>
                    <a:pt x="5068661" y="1919509"/>
                  </a:cubicBezTo>
                  <a:close/>
                  <a:moveTo>
                    <a:pt x="2662781" y="1898738"/>
                  </a:moveTo>
                  <a:lnTo>
                    <a:pt x="2662781" y="3081731"/>
                  </a:lnTo>
                  <a:lnTo>
                    <a:pt x="2875209" y="3081731"/>
                  </a:lnTo>
                  <a:cubicBezTo>
                    <a:pt x="3075994" y="3081731"/>
                    <a:pt x="3230202" y="3029646"/>
                    <a:pt x="3337832" y="2925477"/>
                  </a:cubicBezTo>
                  <a:cubicBezTo>
                    <a:pt x="3445463" y="2821308"/>
                    <a:pt x="3499278" y="2671035"/>
                    <a:pt x="3499278" y="2474656"/>
                  </a:cubicBezTo>
                  <a:cubicBezTo>
                    <a:pt x="3499278" y="2090711"/>
                    <a:pt x="3297549" y="1898738"/>
                    <a:pt x="2894092" y="1898738"/>
                  </a:cubicBezTo>
                  <a:close/>
                  <a:moveTo>
                    <a:pt x="1249045" y="1867725"/>
                  </a:moveTo>
                  <a:lnTo>
                    <a:pt x="1249045" y="1985137"/>
                  </a:lnTo>
                  <a:lnTo>
                    <a:pt x="1355783" y="1985137"/>
                  </a:lnTo>
                  <a:lnTo>
                    <a:pt x="1355783" y="2018344"/>
                  </a:lnTo>
                  <a:lnTo>
                    <a:pt x="1249045" y="2018344"/>
                  </a:lnTo>
                  <a:lnTo>
                    <a:pt x="1249045" y="2285583"/>
                  </a:lnTo>
                  <a:cubicBezTo>
                    <a:pt x="1249045" y="2313520"/>
                    <a:pt x="1253460" y="2333747"/>
                    <a:pt x="1262289" y="2346266"/>
                  </a:cubicBezTo>
                  <a:cubicBezTo>
                    <a:pt x="1271118" y="2358784"/>
                    <a:pt x="1286074" y="2365044"/>
                    <a:pt x="1307158" y="2365044"/>
                  </a:cubicBezTo>
                  <a:cubicBezTo>
                    <a:pt x="1322180" y="2365044"/>
                    <a:pt x="1338389" y="2360168"/>
                    <a:pt x="1355783" y="2350417"/>
                  </a:cubicBezTo>
                  <a:lnTo>
                    <a:pt x="1355783" y="2384415"/>
                  </a:lnTo>
                  <a:cubicBezTo>
                    <a:pt x="1336807" y="2393375"/>
                    <a:pt x="1319018" y="2397856"/>
                    <a:pt x="1302414" y="2397856"/>
                  </a:cubicBezTo>
                  <a:cubicBezTo>
                    <a:pt x="1242588" y="2397856"/>
                    <a:pt x="1212675" y="2362013"/>
                    <a:pt x="1212675" y="2290327"/>
                  </a:cubicBezTo>
                  <a:lnTo>
                    <a:pt x="1212675" y="2018344"/>
                  </a:lnTo>
                  <a:lnTo>
                    <a:pt x="1139936" y="2018344"/>
                  </a:lnTo>
                  <a:lnTo>
                    <a:pt x="1139936" y="1985137"/>
                  </a:lnTo>
                  <a:lnTo>
                    <a:pt x="1212675" y="1985137"/>
                  </a:lnTo>
                  <a:lnTo>
                    <a:pt x="1212675" y="1879980"/>
                  </a:lnTo>
                  <a:cubicBezTo>
                    <a:pt x="1218474" y="1877872"/>
                    <a:pt x="1224535" y="1875763"/>
                    <a:pt x="1230860" y="1873655"/>
                  </a:cubicBezTo>
                  <a:cubicBezTo>
                    <a:pt x="1237186" y="1871810"/>
                    <a:pt x="1243247" y="1869834"/>
                    <a:pt x="1249045" y="1867725"/>
                  </a:cubicBezTo>
                  <a:close/>
                  <a:moveTo>
                    <a:pt x="2569312" y="1812822"/>
                  </a:moveTo>
                  <a:lnTo>
                    <a:pt x="2908254" y="1812822"/>
                  </a:lnTo>
                  <a:cubicBezTo>
                    <a:pt x="3132956" y="1812822"/>
                    <a:pt x="3303844" y="1868840"/>
                    <a:pt x="3420915" y="1980877"/>
                  </a:cubicBezTo>
                  <a:cubicBezTo>
                    <a:pt x="3537987" y="2092913"/>
                    <a:pt x="3596523" y="2256248"/>
                    <a:pt x="3596523" y="2470880"/>
                  </a:cubicBezTo>
                  <a:cubicBezTo>
                    <a:pt x="3596523" y="2677329"/>
                    <a:pt x="3533739" y="2844912"/>
                    <a:pt x="3408170" y="2973628"/>
                  </a:cubicBezTo>
                  <a:cubicBezTo>
                    <a:pt x="3282601" y="3102344"/>
                    <a:pt x="3109353" y="3166702"/>
                    <a:pt x="2888427" y="3166702"/>
                  </a:cubicBezTo>
                  <a:lnTo>
                    <a:pt x="2569312" y="3166702"/>
                  </a:lnTo>
                  <a:close/>
                  <a:moveTo>
                    <a:pt x="1433802" y="1790637"/>
                  </a:moveTo>
                  <a:lnTo>
                    <a:pt x="1470171" y="1790637"/>
                  </a:lnTo>
                  <a:lnTo>
                    <a:pt x="1470171" y="2057876"/>
                  </a:lnTo>
                  <a:lnTo>
                    <a:pt x="1471753" y="2057876"/>
                  </a:lnTo>
                  <a:cubicBezTo>
                    <a:pt x="1503642" y="2002794"/>
                    <a:pt x="1550027" y="1975254"/>
                    <a:pt x="1610907" y="1975254"/>
                  </a:cubicBezTo>
                  <a:cubicBezTo>
                    <a:pt x="1654656" y="1975254"/>
                    <a:pt x="1687995" y="1989353"/>
                    <a:pt x="1710924" y="2017553"/>
                  </a:cubicBezTo>
                  <a:cubicBezTo>
                    <a:pt x="1733853" y="2045753"/>
                    <a:pt x="1745317" y="2086208"/>
                    <a:pt x="1745317" y="2138918"/>
                  </a:cubicBezTo>
                  <a:lnTo>
                    <a:pt x="1745317" y="2389949"/>
                  </a:lnTo>
                  <a:lnTo>
                    <a:pt x="1708947" y="2389949"/>
                  </a:lnTo>
                  <a:lnTo>
                    <a:pt x="1708947" y="2147220"/>
                  </a:lnTo>
                  <a:cubicBezTo>
                    <a:pt x="1708947" y="2099254"/>
                    <a:pt x="1700250" y="2064136"/>
                    <a:pt x="1682856" y="2041866"/>
                  </a:cubicBezTo>
                  <a:cubicBezTo>
                    <a:pt x="1665462" y="2019596"/>
                    <a:pt x="1638316" y="2008461"/>
                    <a:pt x="1601419" y="2008461"/>
                  </a:cubicBezTo>
                  <a:cubicBezTo>
                    <a:pt x="1566631" y="2008461"/>
                    <a:pt x="1536059" y="2022034"/>
                    <a:pt x="1509704" y="2049179"/>
                  </a:cubicBezTo>
                  <a:cubicBezTo>
                    <a:pt x="1483349" y="2076325"/>
                    <a:pt x="1470171" y="2115198"/>
                    <a:pt x="1470171" y="2165800"/>
                  </a:cubicBezTo>
                  <a:lnTo>
                    <a:pt x="1470171" y="2389949"/>
                  </a:lnTo>
                  <a:lnTo>
                    <a:pt x="1433802" y="2389949"/>
                  </a:lnTo>
                  <a:close/>
                  <a:moveTo>
                    <a:pt x="4774090" y="465455"/>
                  </a:moveTo>
                  <a:cubicBezTo>
                    <a:pt x="4683453" y="465455"/>
                    <a:pt x="4608395" y="495825"/>
                    <a:pt x="4548915" y="556564"/>
                  </a:cubicBezTo>
                  <a:cubicBezTo>
                    <a:pt x="4489435" y="617302"/>
                    <a:pt x="4452771" y="704320"/>
                    <a:pt x="4438925" y="817615"/>
                  </a:cubicBezTo>
                  <a:lnTo>
                    <a:pt x="5060161" y="817615"/>
                  </a:lnTo>
                  <a:cubicBezTo>
                    <a:pt x="5056384" y="706208"/>
                    <a:pt x="5029633" y="619663"/>
                    <a:pt x="4979910" y="557980"/>
                  </a:cubicBezTo>
                  <a:cubicBezTo>
                    <a:pt x="4930186" y="496297"/>
                    <a:pt x="4861579" y="465455"/>
                    <a:pt x="4774090" y="465455"/>
                  </a:cubicBezTo>
                  <a:close/>
                  <a:moveTo>
                    <a:pt x="1646723" y="465455"/>
                  </a:moveTo>
                  <a:cubicBezTo>
                    <a:pt x="1532798" y="465455"/>
                    <a:pt x="1442005" y="503850"/>
                    <a:pt x="1374342" y="580639"/>
                  </a:cubicBezTo>
                  <a:cubicBezTo>
                    <a:pt x="1306679" y="657428"/>
                    <a:pt x="1272848" y="764114"/>
                    <a:pt x="1272848" y="900698"/>
                  </a:cubicBezTo>
                  <a:cubicBezTo>
                    <a:pt x="1272848" y="1027212"/>
                    <a:pt x="1305893" y="1128863"/>
                    <a:pt x="1371982" y="1205652"/>
                  </a:cubicBezTo>
                  <a:cubicBezTo>
                    <a:pt x="1438071" y="1282441"/>
                    <a:pt x="1528392" y="1320836"/>
                    <a:pt x="1642947" y="1320836"/>
                  </a:cubicBezTo>
                  <a:cubicBezTo>
                    <a:pt x="1759389" y="1320836"/>
                    <a:pt x="1849081" y="1283070"/>
                    <a:pt x="1912023" y="1207540"/>
                  </a:cubicBezTo>
                  <a:cubicBezTo>
                    <a:pt x="1974965" y="1132010"/>
                    <a:pt x="2006436" y="1027212"/>
                    <a:pt x="2006436" y="893145"/>
                  </a:cubicBezTo>
                  <a:cubicBezTo>
                    <a:pt x="2006436" y="755303"/>
                    <a:pt x="1975122" y="649560"/>
                    <a:pt x="1912495" y="575918"/>
                  </a:cubicBezTo>
                  <a:cubicBezTo>
                    <a:pt x="1849868" y="502276"/>
                    <a:pt x="1761277" y="465455"/>
                    <a:pt x="1646723" y="465455"/>
                  </a:cubicBezTo>
                  <a:close/>
                  <a:moveTo>
                    <a:pt x="5801343" y="386148"/>
                  </a:moveTo>
                  <a:cubicBezTo>
                    <a:pt x="5874985" y="386148"/>
                    <a:pt x="5946425" y="401254"/>
                    <a:pt x="6015661" y="431467"/>
                  </a:cubicBezTo>
                  <a:lnTo>
                    <a:pt x="6015661" y="529656"/>
                  </a:lnTo>
                  <a:cubicBezTo>
                    <a:pt x="5946425" y="486855"/>
                    <a:pt x="5870579" y="465455"/>
                    <a:pt x="5788125" y="465455"/>
                  </a:cubicBezTo>
                  <a:cubicBezTo>
                    <a:pt x="5674830" y="465455"/>
                    <a:pt x="5582935" y="506210"/>
                    <a:pt x="5512440" y="587720"/>
                  </a:cubicBezTo>
                  <a:cubicBezTo>
                    <a:pt x="5441945" y="669230"/>
                    <a:pt x="5406697" y="774815"/>
                    <a:pt x="5406697" y="904475"/>
                  </a:cubicBezTo>
                  <a:cubicBezTo>
                    <a:pt x="5406697" y="1029729"/>
                    <a:pt x="5438955" y="1130436"/>
                    <a:pt x="5503471" y="1206596"/>
                  </a:cubicBezTo>
                  <a:cubicBezTo>
                    <a:pt x="5567986" y="1282756"/>
                    <a:pt x="5653115" y="1320836"/>
                    <a:pt x="5758857" y="1320836"/>
                  </a:cubicBezTo>
                  <a:cubicBezTo>
                    <a:pt x="5855789" y="1320836"/>
                    <a:pt x="5940130" y="1295029"/>
                    <a:pt x="6011884" y="1243417"/>
                  </a:cubicBezTo>
                  <a:lnTo>
                    <a:pt x="6011884" y="1334053"/>
                  </a:lnTo>
                  <a:cubicBezTo>
                    <a:pt x="5940130" y="1378113"/>
                    <a:pt x="5854529" y="1400142"/>
                    <a:pt x="5755081" y="1400142"/>
                  </a:cubicBezTo>
                  <a:cubicBezTo>
                    <a:pt x="5623533" y="1400142"/>
                    <a:pt x="5517475" y="1354982"/>
                    <a:pt x="5436910" y="1264660"/>
                  </a:cubicBezTo>
                  <a:cubicBezTo>
                    <a:pt x="5356345" y="1174338"/>
                    <a:pt x="5316061" y="1056165"/>
                    <a:pt x="5316061" y="910140"/>
                  </a:cubicBezTo>
                  <a:cubicBezTo>
                    <a:pt x="5316061" y="756561"/>
                    <a:pt x="5361379" y="630835"/>
                    <a:pt x="5452016" y="532960"/>
                  </a:cubicBezTo>
                  <a:cubicBezTo>
                    <a:pt x="5542652" y="435086"/>
                    <a:pt x="5659095" y="386148"/>
                    <a:pt x="5801343" y="386148"/>
                  </a:cubicBezTo>
                  <a:close/>
                  <a:moveTo>
                    <a:pt x="4777867" y="386148"/>
                  </a:moveTo>
                  <a:cubicBezTo>
                    <a:pt x="4898085" y="386148"/>
                    <a:pt x="4990295" y="428320"/>
                    <a:pt x="5054496" y="512662"/>
                  </a:cubicBezTo>
                  <a:cubicBezTo>
                    <a:pt x="5118697" y="597004"/>
                    <a:pt x="5150797" y="712187"/>
                    <a:pt x="5150797" y="858213"/>
                  </a:cubicBezTo>
                  <a:lnTo>
                    <a:pt x="5150797" y="896922"/>
                  </a:lnTo>
                  <a:lnTo>
                    <a:pt x="4435148" y="896922"/>
                  </a:lnTo>
                  <a:cubicBezTo>
                    <a:pt x="4435148" y="1029729"/>
                    <a:pt x="4465832" y="1133583"/>
                    <a:pt x="4527201" y="1208484"/>
                  </a:cubicBezTo>
                  <a:cubicBezTo>
                    <a:pt x="4588569" y="1283385"/>
                    <a:pt x="4672753" y="1320836"/>
                    <a:pt x="4779755" y="1320836"/>
                  </a:cubicBezTo>
                  <a:cubicBezTo>
                    <a:pt x="4888014" y="1320836"/>
                    <a:pt x="4993757" y="1280867"/>
                    <a:pt x="5096981" y="1200931"/>
                  </a:cubicBezTo>
                  <a:lnTo>
                    <a:pt x="5096981" y="1293456"/>
                  </a:lnTo>
                  <a:cubicBezTo>
                    <a:pt x="4996904" y="1364580"/>
                    <a:pt x="4885182" y="1400142"/>
                    <a:pt x="4761816" y="1400142"/>
                  </a:cubicBezTo>
                  <a:cubicBezTo>
                    <a:pt x="4637191" y="1400142"/>
                    <a:pt x="4536485" y="1355454"/>
                    <a:pt x="4459695" y="1266076"/>
                  </a:cubicBezTo>
                  <a:cubicBezTo>
                    <a:pt x="4382906" y="1176699"/>
                    <a:pt x="4344511" y="1050500"/>
                    <a:pt x="4344511" y="887481"/>
                  </a:cubicBezTo>
                  <a:cubicBezTo>
                    <a:pt x="4344511" y="746491"/>
                    <a:pt x="4384637" y="627688"/>
                    <a:pt x="4464888" y="531072"/>
                  </a:cubicBezTo>
                  <a:cubicBezTo>
                    <a:pt x="4545139" y="434456"/>
                    <a:pt x="4649465" y="386148"/>
                    <a:pt x="4777867" y="386148"/>
                  </a:cubicBezTo>
                  <a:close/>
                  <a:moveTo>
                    <a:pt x="3797233" y="386148"/>
                  </a:moveTo>
                  <a:cubicBezTo>
                    <a:pt x="3901717" y="386148"/>
                    <a:pt x="3981653" y="420924"/>
                    <a:pt x="4037042" y="490475"/>
                  </a:cubicBezTo>
                  <a:cubicBezTo>
                    <a:pt x="4092431" y="560025"/>
                    <a:pt x="4120125" y="659316"/>
                    <a:pt x="4120125" y="788347"/>
                  </a:cubicBezTo>
                  <a:lnTo>
                    <a:pt x="4120125" y="1376539"/>
                  </a:lnTo>
                  <a:lnTo>
                    <a:pt x="4033265" y="1376539"/>
                  </a:lnTo>
                  <a:lnTo>
                    <a:pt x="4033265" y="813839"/>
                  </a:lnTo>
                  <a:cubicBezTo>
                    <a:pt x="4033265" y="581583"/>
                    <a:pt x="3949553" y="465455"/>
                    <a:pt x="3782127" y="465455"/>
                  </a:cubicBezTo>
                  <a:cubicBezTo>
                    <a:pt x="3688973" y="465455"/>
                    <a:pt x="3612499" y="499601"/>
                    <a:pt x="3552704" y="567893"/>
                  </a:cubicBezTo>
                  <a:cubicBezTo>
                    <a:pt x="3492909" y="636185"/>
                    <a:pt x="3463012" y="720685"/>
                    <a:pt x="3463012" y="821392"/>
                  </a:cubicBezTo>
                  <a:lnTo>
                    <a:pt x="3463012" y="1376539"/>
                  </a:lnTo>
                  <a:lnTo>
                    <a:pt x="3376152" y="1376539"/>
                  </a:lnTo>
                  <a:lnTo>
                    <a:pt x="3376152" y="409752"/>
                  </a:lnTo>
                  <a:lnTo>
                    <a:pt x="3463012" y="409752"/>
                  </a:lnTo>
                  <a:lnTo>
                    <a:pt x="3463012" y="585359"/>
                  </a:lnTo>
                  <a:lnTo>
                    <a:pt x="3466789" y="585359"/>
                  </a:lnTo>
                  <a:cubicBezTo>
                    <a:pt x="3537283" y="452552"/>
                    <a:pt x="3647431" y="386148"/>
                    <a:pt x="3797233" y="386148"/>
                  </a:cubicBezTo>
                  <a:close/>
                  <a:moveTo>
                    <a:pt x="2759009" y="386148"/>
                  </a:moveTo>
                  <a:cubicBezTo>
                    <a:pt x="2863492" y="386148"/>
                    <a:pt x="2943428" y="420924"/>
                    <a:pt x="2998817" y="490475"/>
                  </a:cubicBezTo>
                  <a:cubicBezTo>
                    <a:pt x="3054206" y="560025"/>
                    <a:pt x="3081900" y="659316"/>
                    <a:pt x="3081900" y="788347"/>
                  </a:cubicBezTo>
                  <a:lnTo>
                    <a:pt x="3081900" y="1376539"/>
                  </a:lnTo>
                  <a:lnTo>
                    <a:pt x="2995041" y="1376539"/>
                  </a:lnTo>
                  <a:lnTo>
                    <a:pt x="2995041" y="813839"/>
                  </a:lnTo>
                  <a:cubicBezTo>
                    <a:pt x="2995041" y="581583"/>
                    <a:pt x="2911328" y="465455"/>
                    <a:pt x="2743902" y="465455"/>
                  </a:cubicBezTo>
                  <a:cubicBezTo>
                    <a:pt x="2650748" y="465455"/>
                    <a:pt x="2574274" y="499601"/>
                    <a:pt x="2514479" y="567893"/>
                  </a:cubicBezTo>
                  <a:cubicBezTo>
                    <a:pt x="2454685" y="636185"/>
                    <a:pt x="2424787" y="720685"/>
                    <a:pt x="2424787" y="821392"/>
                  </a:cubicBezTo>
                  <a:lnTo>
                    <a:pt x="2424787" y="1376539"/>
                  </a:lnTo>
                  <a:lnTo>
                    <a:pt x="2337927" y="1376539"/>
                  </a:lnTo>
                  <a:lnTo>
                    <a:pt x="2337927" y="409752"/>
                  </a:lnTo>
                  <a:lnTo>
                    <a:pt x="2424787" y="409752"/>
                  </a:lnTo>
                  <a:lnTo>
                    <a:pt x="2424787" y="585359"/>
                  </a:lnTo>
                  <a:lnTo>
                    <a:pt x="2428564" y="585359"/>
                  </a:lnTo>
                  <a:cubicBezTo>
                    <a:pt x="2499059" y="452552"/>
                    <a:pt x="2609207" y="386148"/>
                    <a:pt x="2759009" y="386148"/>
                  </a:cubicBezTo>
                  <a:close/>
                  <a:moveTo>
                    <a:pt x="1650499" y="386148"/>
                  </a:moveTo>
                  <a:cubicBezTo>
                    <a:pt x="1788342" y="386148"/>
                    <a:pt x="1897232" y="431152"/>
                    <a:pt x="1977168" y="521159"/>
                  </a:cubicBezTo>
                  <a:cubicBezTo>
                    <a:pt x="2057104" y="611166"/>
                    <a:pt x="2097072" y="735791"/>
                    <a:pt x="2097072" y="895034"/>
                  </a:cubicBezTo>
                  <a:cubicBezTo>
                    <a:pt x="2097072" y="1045465"/>
                    <a:pt x="2056317" y="1167257"/>
                    <a:pt x="1974808" y="1260411"/>
                  </a:cubicBezTo>
                  <a:cubicBezTo>
                    <a:pt x="1893298" y="1353565"/>
                    <a:pt x="1781733" y="1400142"/>
                    <a:pt x="1640114" y="1400142"/>
                  </a:cubicBezTo>
                  <a:cubicBezTo>
                    <a:pt x="1499124" y="1400142"/>
                    <a:pt x="1387560" y="1353723"/>
                    <a:pt x="1305421" y="1260883"/>
                  </a:cubicBezTo>
                  <a:cubicBezTo>
                    <a:pt x="1223281" y="1168044"/>
                    <a:pt x="1182212" y="1047353"/>
                    <a:pt x="1182212" y="898810"/>
                  </a:cubicBezTo>
                  <a:cubicBezTo>
                    <a:pt x="1182212" y="738308"/>
                    <a:pt x="1225170" y="612739"/>
                    <a:pt x="1311085" y="522103"/>
                  </a:cubicBezTo>
                  <a:cubicBezTo>
                    <a:pt x="1397001" y="431467"/>
                    <a:pt x="1510139" y="386148"/>
                    <a:pt x="1650499" y="386148"/>
                  </a:cubicBezTo>
                  <a:close/>
                  <a:moveTo>
                    <a:pt x="6370634" y="129345"/>
                  </a:moveTo>
                  <a:lnTo>
                    <a:pt x="6370634" y="409752"/>
                  </a:lnTo>
                  <a:lnTo>
                    <a:pt x="6625549" y="409752"/>
                  </a:lnTo>
                  <a:lnTo>
                    <a:pt x="6625549" y="489058"/>
                  </a:lnTo>
                  <a:lnTo>
                    <a:pt x="6370634" y="489058"/>
                  </a:lnTo>
                  <a:lnTo>
                    <a:pt x="6370634" y="1127289"/>
                  </a:lnTo>
                  <a:cubicBezTo>
                    <a:pt x="6370634" y="1194008"/>
                    <a:pt x="6381177" y="1242315"/>
                    <a:pt x="6402263" y="1272213"/>
                  </a:cubicBezTo>
                  <a:cubicBezTo>
                    <a:pt x="6423348" y="1302110"/>
                    <a:pt x="6459067" y="1317059"/>
                    <a:pt x="6509421" y="1317059"/>
                  </a:cubicBezTo>
                  <a:cubicBezTo>
                    <a:pt x="6545298" y="1317059"/>
                    <a:pt x="6584007" y="1305415"/>
                    <a:pt x="6625549" y="1282126"/>
                  </a:cubicBezTo>
                  <a:lnTo>
                    <a:pt x="6625549" y="1363321"/>
                  </a:lnTo>
                  <a:cubicBezTo>
                    <a:pt x="6580231" y="1384721"/>
                    <a:pt x="6537745" y="1395422"/>
                    <a:pt x="6498091" y="1395422"/>
                  </a:cubicBezTo>
                  <a:cubicBezTo>
                    <a:pt x="6355213" y="1395422"/>
                    <a:pt x="6283775" y="1309821"/>
                    <a:pt x="6283775" y="1138619"/>
                  </a:cubicBezTo>
                  <a:lnTo>
                    <a:pt x="6283775" y="489058"/>
                  </a:lnTo>
                  <a:lnTo>
                    <a:pt x="6110055" y="489058"/>
                  </a:lnTo>
                  <a:lnTo>
                    <a:pt x="6110055" y="409752"/>
                  </a:lnTo>
                  <a:lnTo>
                    <a:pt x="6283775" y="409752"/>
                  </a:lnTo>
                  <a:lnTo>
                    <a:pt x="6283775" y="158613"/>
                  </a:lnTo>
                  <a:cubicBezTo>
                    <a:pt x="6297622" y="153578"/>
                    <a:pt x="6312098" y="148543"/>
                    <a:pt x="6327205" y="143507"/>
                  </a:cubicBezTo>
                  <a:cubicBezTo>
                    <a:pt x="6342311" y="139102"/>
                    <a:pt x="6356787" y="134381"/>
                    <a:pt x="6370634" y="129345"/>
                  </a:cubicBezTo>
                  <a:close/>
                  <a:moveTo>
                    <a:pt x="672220" y="0"/>
                  </a:moveTo>
                  <a:cubicBezTo>
                    <a:pt x="776074" y="0"/>
                    <a:pt x="875522" y="16679"/>
                    <a:pt x="970564" y="50039"/>
                  </a:cubicBezTo>
                  <a:lnTo>
                    <a:pt x="970564" y="149172"/>
                  </a:lnTo>
                  <a:cubicBezTo>
                    <a:pt x="875522" y="106372"/>
                    <a:pt x="775444" y="84971"/>
                    <a:pt x="670332" y="84971"/>
                  </a:cubicBezTo>
                  <a:cubicBezTo>
                    <a:pt x="500388" y="84971"/>
                    <a:pt x="362231" y="142563"/>
                    <a:pt x="255859" y="257747"/>
                  </a:cubicBezTo>
                  <a:cubicBezTo>
                    <a:pt x="149487" y="372931"/>
                    <a:pt x="96301" y="526194"/>
                    <a:pt x="96301" y="717537"/>
                  </a:cubicBezTo>
                  <a:cubicBezTo>
                    <a:pt x="96301" y="901957"/>
                    <a:pt x="147127" y="1047510"/>
                    <a:pt x="248778" y="1154197"/>
                  </a:cubicBezTo>
                  <a:cubicBezTo>
                    <a:pt x="350429" y="1260883"/>
                    <a:pt x="479303" y="1314227"/>
                    <a:pt x="635399" y="1314227"/>
                  </a:cubicBezTo>
                  <a:cubicBezTo>
                    <a:pt x="760024" y="1314227"/>
                    <a:pt x="871746" y="1289994"/>
                    <a:pt x="970564" y="1241529"/>
                  </a:cubicBezTo>
                  <a:lnTo>
                    <a:pt x="970564" y="1332165"/>
                  </a:lnTo>
                  <a:cubicBezTo>
                    <a:pt x="861045" y="1377483"/>
                    <a:pt x="746806" y="1400142"/>
                    <a:pt x="627846" y="1400142"/>
                  </a:cubicBezTo>
                  <a:cubicBezTo>
                    <a:pt x="442797" y="1400142"/>
                    <a:pt x="291893" y="1337987"/>
                    <a:pt x="175136" y="1213677"/>
                  </a:cubicBezTo>
                  <a:cubicBezTo>
                    <a:pt x="58379" y="1089367"/>
                    <a:pt x="0" y="927134"/>
                    <a:pt x="0" y="726979"/>
                  </a:cubicBezTo>
                  <a:cubicBezTo>
                    <a:pt x="0" y="507311"/>
                    <a:pt x="63257" y="331232"/>
                    <a:pt x="189770" y="198739"/>
                  </a:cubicBezTo>
                  <a:cubicBezTo>
                    <a:pt x="316283" y="66246"/>
                    <a:pt x="477100" y="0"/>
                    <a:pt x="672220" y="0"/>
                  </a:cubicBez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498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7" name="Microsoft Logo with Clear Space"/>
          <p:cNvGrpSpPr/>
          <p:nvPr/>
        </p:nvGrpSpPr>
        <p:grpSpPr>
          <a:xfrm>
            <a:off x="10375145" y="6176963"/>
            <a:ext cx="1816855" cy="681037"/>
            <a:chOff x="3147060" y="4252913"/>
            <a:chExt cx="6111240" cy="2290762"/>
          </a:xfrm>
        </p:grpSpPr>
        <p:sp>
          <p:nvSpPr>
            <p:cNvPr id="8" name="Microsoft Logo Spacing Rectangle"/>
            <p:cNvSpPr/>
            <p:nvPr/>
          </p:nvSpPr>
          <p:spPr>
            <a:xfrm>
              <a:off x="3147060" y="4252913"/>
              <a:ext cx="6111240" cy="2290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Microsoft Logo"/>
            <p:cNvGrpSpPr/>
            <p:nvPr/>
          </p:nvGrpSpPr>
          <p:grpSpPr>
            <a:xfrm>
              <a:off x="3761967" y="4890363"/>
              <a:ext cx="4874034" cy="1038709"/>
              <a:chOff x="3761967" y="4890363"/>
              <a:chExt cx="4874034" cy="1038709"/>
            </a:xfrm>
          </p:grpSpPr>
          <p:grpSp>
            <p:nvGrpSpPr>
              <p:cNvPr id="10" name="Microsoft Logo Symbol"/>
              <p:cNvGrpSpPr/>
              <p:nvPr/>
            </p:nvGrpSpPr>
            <p:grpSpPr>
              <a:xfrm>
                <a:off x="3761967" y="4890363"/>
                <a:ext cx="1040066" cy="1038709"/>
                <a:chOff x="1864676" y="4056446"/>
                <a:chExt cx="1764300" cy="1761998"/>
              </a:xfrm>
            </p:grpSpPr>
            <p:sp>
              <p:nvSpPr>
                <p:cNvPr id="12" name="Red Square"/>
                <p:cNvSpPr/>
                <p:nvPr/>
              </p:nvSpPr>
              <p:spPr>
                <a:xfrm>
                  <a:off x="1864676" y="4056446"/>
                  <a:ext cx="843643" cy="841248"/>
                </a:xfrm>
                <a:prstGeom prst="rect">
                  <a:avLst/>
                </a:prstGeom>
                <a:solidFill>
                  <a:srgbClr val="EA4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Green Square"/>
                <p:cNvSpPr/>
                <p:nvPr/>
              </p:nvSpPr>
              <p:spPr>
                <a:xfrm>
                  <a:off x="2785333" y="4056446"/>
                  <a:ext cx="843643" cy="841248"/>
                </a:xfrm>
                <a:prstGeom prst="rect">
                  <a:avLst/>
                </a:prstGeom>
                <a:solidFill>
                  <a:srgbClr val="7FBA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Blue Square"/>
                <p:cNvSpPr/>
                <p:nvPr/>
              </p:nvSpPr>
              <p:spPr>
                <a:xfrm>
                  <a:off x="1864676" y="4977196"/>
                  <a:ext cx="843643" cy="841248"/>
                </a:xfrm>
                <a:prstGeom prst="rect">
                  <a:avLst/>
                </a:prstGeom>
                <a:solidFill>
                  <a:srgbClr val="389E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Yellow Square"/>
                <p:cNvSpPr/>
                <p:nvPr/>
              </p:nvSpPr>
              <p:spPr>
                <a:xfrm>
                  <a:off x="2785333" y="4977196"/>
                  <a:ext cx="843643" cy="841248"/>
                </a:xfrm>
                <a:prstGeom prst="rect">
                  <a:avLst/>
                </a:prstGeom>
                <a:solidFill>
                  <a:srgbClr val="F9BA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Microsoft Logotype"/>
              <p:cNvSpPr/>
              <p:nvPr/>
            </p:nvSpPr>
            <p:spPr>
              <a:xfrm>
                <a:off x="5113613" y="5043993"/>
                <a:ext cx="3522388" cy="686528"/>
              </a:xfrm>
              <a:custGeom>
                <a:avLst/>
                <a:gdLst>
                  <a:gd name="connsiteX0" fmla="*/ 4650680 w 5975151"/>
                  <a:gd name="connsiteY0" fmla="*/ 506016 h 1164581"/>
                  <a:gd name="connsiteX1" fmla="*/ 4565104 w 5975151"/>
                  <a:gd name="connsiteY1" fmla="*/ 521643 h 1164581"/>
                  <a:gd name="connsiteX2" fmla="*/ 4496643 w 5975151"/>
                  <a:gd name="connsiteY2" fmla="*/ 569640 h 1164581"/>
                  <a:gd name="connsiteX3" fmla="*/ 4451250 w 5975151"/>
                  <a:gd name="connsiteY3" fmla="*/ 651496 h 1164581"/>
                  <a:gd name="connsiteX4" fmla="*/ 4434880 w 5975151"/>
                  <a:gd name="connsiteY4" fmla="*/ 767954 h 1164581"/>
                  <a:gd name="connsiteX5" fmla="*/ 4450878 w 5975151"/>
                  <a:gd name="connsiteY5" fmla="*/ 880691 h 1164581"/>
                  <a:gd name="connsiteX6" fmla="*/ 4495899 w 5975151"/>
                  <a:gd name="connsiteY6" fmla="*/ 960686 h 1164581"/>
                  <a:gd name="connsiteX7" fmla="*/ 4564732 w 5975151"/>
                  <a:gd name="connsiteY7" fmla="*/ 1008311 h 1164581"/>
                  <a:gd name="connsiteX8" fmla="*/ 4652168 w 5975151"/>
                  <a:gd name="connsiteY8" fmla="*/ 1023938 h 1164581"/>
                  <a:gd name="connsiteX9" fmla="*/ 4808066 w 5975151"/>
                  <a:gd name="connsiteY9" fmla="*/ 957338 h 1164581"/>
                  <a:gd name="connsiteX10" fmla="*/ 4861272 w 5975151"/>
                  <a:gd name="connsiteY10" fmla="*/ 763489 h 1164581"/>
                  <a:gd name="connsiteX11" fmla="*/ 4805089 w 5975151"/>
                  <a:gd name="connsiteY11" fmla="*/ 571501 h 1164581"/>
                  <a:gd name="connsiteX12" fmla="*/ 4650680 w 5975151"/>
                  <a:gd name="connsiteY12" fmla="*/ 506016 h 1164581"/>
                  <a:gd name="connsiteX13" fmla="*/ 3202880 w 5975151"/>
                  <a:gd name="connsiteY13" fmla="*/ 506016 h 1164581"/>
                  <a:gd name="connsiteX14" fmla="*/ 3117304 w 5975151"/>
                  <a:gd name="connsiteY14" fmla="*/ 521643 h 1164581"/>
                  <a:gd name="connsiteX15" fmla="*/ 3048843 w 5975151"/>
                  <a:gd name="connsiteY15" fmla="*/ 569640 h 1164581"/>
                  <a:gd name="connsiteX16" fmla="*/ 3003451 w 5975151"/>
                  <a:gd name="connsiteY16" fmla="*/ 651496 h 1164581"/>
                  <a:gd name="connsiteX17" fmla="*/ 2987079 w 5975151"/>
                  <a:gd name="connsiteY17" fmla="*/ 767954 h 1164581"/>
                  <a:gd name="connsiteX18" fmla="*/ 3003078 w 5975151"/>
                  <a:gd name="connsiteY18" fmla="*/ 880691 h 1164581"/>
                  <a:gd name="connsiteX19" fmla="*/ 3048099 w 5975151"/>
                  <a:gd name="connsiteY19" fmla="*/ 960686 h 1164581"/>
                  <a:gd name="connsiteX20" fmla="*/ 3116932 w 5975151"/>
                  <a:gd name="connsiteY20" fmla="*/ 1008311 h 1164581"/>
                  <a:gd name="connsiteX21" fmla="*/ 3204369 w 5975151"/>
                  <a:gd name="connsiteY21" fmla="*/ 1023938 h 1164581"/>
                  <a:gd name="connsiteX22" fmla="*/ 3360266 w 5975151"/>
                  <a:gd name="connsiteY22" fmla="*/ 957338 h 1164581"/>
                  <a:gd name="connsiteX23" fmla="*/ 3413472 w 5975151"/>
                  <a:gd name="connsiteY23" fmla="*/ 763489 h 1164581"/>
                  <a:gd name="connsiteX24" fmla="*/ 3357289 w 5975151"/>
                  <a:gd name="connsiteY24" fmla="*/ 571501 h 1164581"/>
                  <a:gd name="connsiteX25" fmla="*/ 3202880 w 5975151"/>
                  <a:gd name="connsiteY25" fmla="*/ 506016 h 1164581"/>
                  <a:gd name="connsiteX26" fmla="*/ 1321991 w 5975151"/>
                  <a:gd name="connsiteY26" fmla="*/ 381336 h 1164581"/>
                  <a:gd name="connsiteX27" fmla="*/ 1493888 w 5975151"/>
                  <a:gd name="connsiteY27" fmla="*/ 381336 h 1164581"/>
                  <a:gd name="connsiteX28" fmla="*/ 1493888 w 5975151"/>
                  <a:gd name="connsiteY28" fmla="*/ 1143336 h 1164581"/>
                  <a:gd name="connsiteX29" fmla="*/ 1321991 w 5975151"/>
                  <a:gd name="connsiteY29" fmla="*/ 1143336 h 1164581"/>
                  <a:gd name="connsiteX30" fmla="*/ 2733228 w 5975151"/>
                  <a:gd name="connsiteY30" fmla="*/ 370582 h 1164581"/>
                  <a:gd name="connsiteX31" fmla="*/ 2770435 w 5975151"/>
                  <a:gd name="connsiteY31" fmla="*/ 372814 h 1164581"/>
                  <a:gd name="connsiteX32" fmla="*/ 2802433 w 5975151"/>
                  <a:gd name="connsiteY32" fmla="*/ 381000 h 1164581"/>
                  <a:gd name="connsiteX33" fmla="*/ 2802433 w 5975151"/>
                  <a:gd name="connsiteY33" fmla="*/ 551408 h 1164581"/>
                  <a:gd name="connsiteX34" fmla="*/ 2783458 w 5975151"/>
                  <a:gd name="connsiteY34" fmla="*/ 541734 h 1164581"/>
                  <a:gd name="connsiteX35" fmla="*/ 2758529 w 5975151"/>
                  <a:gd name="connsiteY35" fmla="*/ 533548 h 1164581"/>
                  <a:gd name="connsiteX36" fmla="*/ 2730624 w 5975151"/>
                  <a:gd name="connsiteY36" fmla="*/ 527595 h 1164581"/>
                  <a:gd name="connsiteX37" fmla="*/ 2702719 w 5975151"/>
                  <a:gd name="connsiteY37" fmla="*/ 525363 h 1164581"/>
                  <a:gd name="connsiteX38" fmla="*/ 2636490 w 5975151"/>
                  <a:gd name="connsiteY38" fmla="*/ 540990 h 1164581"/>
                  <a:gd name="connsiteX39" fmla="*/ 2583656 w 5975151"/>
                  <a:gd name="connsiteY39" fmla="*/ 586382 h 1164581"/>
                  <a:gd name="connsiteX40" fmla="*/ 2548309 w 5975151"/>
                  <a:gd name="connsiteY40" fmla="*/ 658936 h 1164581"/>
                  <a:gd name="connsiteX41" fmla="*/ 2535287 w 5975151"/>
                  <a:gd name="connsiteY41" fmla="*/ 756047 h 1164581"/>
                  <a:gd name="connsiteX42" fmla="*/ 2535287 w 5975151"/>
                  <a:gd name="connsiteY42" fmla="*/ 1145976 h 1164581"/>
                  <a:gd name="connsiteX43" fmla="*/ 2363390 w 5975151"/>
                  <a:gd name="connsiteY43" fmla="*/ 1145976 h 1164581"/>
                  <a:gd name="connsiteX44" fmla="*/ 2363390 w 5975151"/>
                  <a:gd name="connsiteY44" fmla="*/ 383976 h 1164581"/>
                  <a:gd name="connsiteX45" fmla="*/ 2535287 w 5975151"/>
                  <a:gd name="connsiteY45" fmla="*/ 383976 h 1164581"/>
                  <a:gd name="connsiteX46" fmla="*/ 2535287 w 5975151"/>
                  <a:gd name="connsiteY46" fmla="*/ 532060 h 1164581"/>
                  <a:gd name="connsiteX47" fmla="*/ 2538263 w 5975151"/>
                  <a:gd name="connsiteY47" fmla="*/ 532060 h 1164581"/>
                  <a:gd name="connsiteX48" fmla="*/ 2573610 w 5975151"/>
                  <a:gd name="connsiteY48" fmla="*/ 459134 h 1164581"/>
                  <a:gd name="connsiteX49" fmla="*/ 2620491 w 5975151"/>
                  <a:gd name="connsiteY49" fmla="*/ 408905 h 1164581"/>
                  <a:gd name="connsiteX50" fmla="*/ 2674813 w 5975151"/>
                  <a:gd name="connsiteY50" fmla="*/ 379883 h 1164581"/>
                  <a:gd name="connsiteX51" fmla="*/ 2733228 w 5975151"/>
                  <a:gd name="connsiteY51" fmla="*/ 370582 h 1164581"/>
                  <a:gd name="connsiteX52" fmla="*/ 4660354 w 5975151"/>
                  <a:gd name="connsiteY52" fmla="*/ 365374 h 1164581"/>
                  <a:gd name="connsiteX53" fmla="*/ 4823692 w 5975151"/>
                  <a:gd name="connsiteY53" fmla="*/ 393651 h 1164581"/>
                  <a:gd name="connsiteX54" fmla="*/ 4942755 w 5975151"/>
                  <a:gd name="connsiteY54" fmla="*/ 473646 h 1164581"/>
                  <a:gd name="connsiteX55" fmla="*/ 5015308 w 5975151"/>
                  <a:gd name="connsiteY55" fmla="*/ 597546 h 1164581"/>
                  <a:gd name="connsiteX56" fmla="*/ 5039866 w 5975151"/>
                  <a:gd name="connsiteY56" fmla="*/ 757536 h 1164581"/>
                  <a:gd name="connsiteX57" fmla="*/ 5011216 w 5975151"/>
                  <a:gd name="connsiteY57" fmla="*/ 927572 h 1164581"/>
                  <a:gd name="connsiteX58" fmla="*/ 4930476 w 5975151"/>
                  <a:gd name="connsiteY58" fmla="*/ 1055936 h 1164581"/>
                  <a:gd name="connsiteX59" fmla="*/ 4805089 w 5975151"/>
                  <a:gd name="connsiteY59" fmla="*/ 1136675 h 1164581"/>
                  <a:gd name="connsiteX60" fmla="*/ 4641750 w 5975151"/>
                  <a:gd name="connsiteY60" fmla="*/ 1164581 h 1164581"/>
                  <a:gd name="connsiteX61" fmla="*/ 4481388 w 5975151"/>
                  <a:gd name="connsiteY61" fmla="*/ 1137048 h 1164581"/>
                  <a:gd name="connsiteX62" fmla="*/ 4360093 w 5975151"/>
                  <a:gd name="connsiteY62" fmla="*/ 1058541 h 1164581"/>
                  <a:gd name="connsiteX63" fmla="*/ 4283075 w 5975151"/>
                  <a:gd name="connsiteY63" fmla="*/ 935385 h 1164581"/>
                  <a:gd name="connsiteX64" fmla="*/ 4256286 w 5975151"/>
                  <a:gd name="connsiteY64" fmla="*/ 773907 h 1164581"/>
                  <a:gd name="connsiteX65" fmla="*/ 4286051 w 5975151"/>
                  <a:gd name="connsiteY65" fmla="*/ 597173 h 1164581"/>
                  <a:gd name="connsiteX66" fmla="*/ 4369023 w 5975151"/>
                  <a:gd name="connsiteY66" fmla="*/ 469181 h 1164581"/>
                  <a:gd name="connsiteX67" fmla="*/ 4496643 w 5975151"/>
                  <a:gd name="connsiteY67" fmla="*/ 391419 h 1164581"/>
                  <a:gd name="connsiteX68" fmla="*/ 4660354 w 5975151"/>
                  <a:gd name="connsiteY68" fmla="*/ 365374 h 1164581"/>
                  <a:gd name="connsiteX69" fmla="*/ 3967311 w 5975151"/>
                  <a:gd name="connsiteY69" fmla="*/ 365374 h 1164581"/>
                  <a:gd name="connsiteX70" fmla="*/ 4015308 w 5975151"/>
                  <a:gd name="connsiteY70" fmla="*/ 368350 h 1164581"/>
                  <a:gd name="connsiteX71" fmla="*/ 4062189 w 5975151"/>
                  <a:gd name="connsiteY71" fmla="*/ 375792 h 1164581"/>
                  <a:gd name="connsiteX72" fmla="*/ 4104605 w 5975151"/>
                  <a:gd name="connsiteY72" fmla="*/ 385838 h 1164581"/>
                  <a:gd name="connsiteX73" fmla="*/ 4138464 w 5975151"/>
                  <a:gd name="connsiteY73" fmla="*/ 397372 h 1164581"/>
                  <a:gd name="connsiteX74" fmla="*/ 4138464 w 5975151"/>
                  <a:gd name="connsiteY74" fmla="*/ 552897 h 1164581"/>
                  <a:gd name="connsiteX75" fmla="*/ 4099396 w 5975151"/>
                  <a:gd name="connsiteY75" fmla="*/ 531317 h 1164581"/>
                  <a:gd name="connsiteX76" fmla="*/ 4055120 w 5975151"/>
                  <a:gd name="connsiteY76" fmla="*/ 514574 h 1164581"/>
                  <a:gd name="connsiteX77" fmla="*/ 4008239 w 5975151"/>
                  <a:gd name="connsiteY77" fmla="*/ 503784 h 1164581"/>
                  <a:gd name="connsiteX78" fmla="*/ 3961358 w 5975151"/>
                  <a:gd name="connsiteY78" fmla="*/ 500063 h 1164581"/>
                  <a:gd name="connsiteX79" fmla="*/ 3880247 w 5975151"/>
                  <a:gd name="connsiteY79" fmla="*/ 523131 h 1164581"/>
                  <a:gd name="connsiteX80" fmla="*/ 3850481 w 5975151"/>
                  <a:gd name="connsiteY80" fmla="*/ 581919 h 1164581"/>
                  <a:gd name="connsiteX81" fmla="*/ 3856806 w 5975151"/>
                  <a:gd name="connsiteY81" fmla="*/ 620242 h 1164581"/>
                  <a:gd name="connsiteX82" fmla="*/ 3878758 w 5975151"/>
                  <a:gd name="connsiteY82" fmla="*/ 649263 h 1164581"/>
                  <a:gd name="connsiteX83" fmla="*/ 3920058 w 5975151"/>
                  <a:gd name="connsiteY83" fmla="*/ 674564 h 1164581"/>
                  <a:gd name="connsiteX84" fmla="*/ 3984426 w 5975151"/>
                  <a:gd name="connsiteY84" fmla="*/ 702469 h 1164581"/>
                  <a:gd name="connsiteX85" fmla="*/ 4062561 w 5975151"/>
                  <a:gd name="connsiteY85" fmla="*/ 739676 h 1164581"/>
                  <a:gd name="connsiteX86" fmla="*/ 4124325 w 5975151"/>
                  <a:gd name="connsiteY86" fmla="*/ 786185 h 1164581"/>
                  <a:gd name="connsiteX87" fmla="*/ 4164881 w 5975151"/>
                  <a:gd name="connsiteY87" fmla="*/ 847205 h 1164581"/>
                  <a:gd name="connsiteX88" fmla="*/ 4179391 w 5975151"/>
                  <a:gd name="connsiteY88" fmla="*/ 927944 h 1164581"/>
                  <a:gd name="connsiteX89" fmla="*/ 4160044 w 5975151"/>
                  <a:gd name="connsiteY89" fmla="*/ 1020217 h 1164581"/>
                  <a:gd name="connsiteX90" fmla="*/ 4102745 w 5975151"/>
                  <a:gd name="connsiteY90" fmla="*/ 1095376 h 1164581"/>
                  <a:gd name="connsiteX91" fmla="*/ 4007867 w 5975151"/>
                  <a:gd name="connsiteY91" fmla="*/ 1145977 h 1164581"/>
                  <a:gd name="connsiteX92" fmla="*/ 3875782 w 5975151"/>
                  <a:gd name="connsiteY92" fmla="*/ 1164581 h 1164581"/>
                  <a:gd name="connsiteX93" fmla="*/ 3828157 w 5975151"/>
                  <a:gd name="connsiteY93" fmla="*/ 1161232 h 1164581"/>
                  <a:gd name="connsiteX94" fmla="*/ 3773835 w 5975151"/>
                  <a:gd name="connsiteY94" fmla="*/ 1152302 h 1164581"/>
                  <a:gd name="connsiteX95" fmla="*/ 3720628 w 5975151"/>
                  <a:gd name="connsiteY95" fmla="*/ 1139280 h 1164581"/>
                  <a:gd name="connsiteX96" fmla="*/ 3676352 w 5975151"/>
                  <a:gd name="connsiteY96" fmla="*/ 1122909 h 1164581"/>
                  <a:gd name="connsiteX97" fmla="*/ 3676352 w 5975151"/>
                  <a:gd name="connsiteY97" fmla="*/ 958454 h 1164581"/>
                  <a:gd name="connsiteX98" fmla="*/ 3726954 w 5975151"/>
                  <a:gd name="connsiteY98" fmla="*/ 988964 h 1164581"/>
                  <a:gd name="connsiteX99" fmla="*/ 3781276 w 5975151"/>
                  <a:gd name="connsiteY99" fmla="*/ 1011288 h 1164581"/>
                  <a:gd name="connsiteX100" fmla="*/ 3834854 w 5975151"/>
                  <a:gd name="connsiteY100" fmla="*/ 1025054 h 1164581"/>
                  <a:gd name="connsiteX101" fmla="*/ 3882479 w 5975151"/>
                  <a:gd name="connsiteY101" fmla="*/ 1029891 h 1164581"/>
                  <a:gd name="connsiteX102" fmla="*/ 3976613 w 5975151"/>
                  <a:gd name="connsiteY102" fmla="*/ 1007567 h 1164581"/>
                  <a:gd name="connsiteX103" fmla="*/ 4006007 w 5975151"/>
                  <a:gd name="connsiteY103" fmla="*/ 948036 h 1164581"/>
                  <a:gd name="connsiteX104" fmla="*/ 4000425 w 5975151"/>
                  <a:gd name="connsiteY104" fmla="*/ 914177 h 1164581"/>
                  <a:gd name="connsiteX105" fmla="*/ 3978845 w 5975151"/>
                  <a:gd name="connsiteY105" fmla="*/ 885900 h 1164581"/>
                  <a:gd name="connsiteX106" fmla="*/ 3933825 w 5975151"/>
                  <a:gd name="connsiteY106" fmla="*/ 857251 h 1164581"/>
                  <a:gd name="connsiteX107" fmla="*/ 3857922 w 5975151"/>
                  <a:gd name="connsiteY107" fmla="*/ 823020 h 1164581"/>
                  <a:gd name="connsiteX108" fmla="*/ 3782392 w 5975151"/>
                  <a:gd name="connsiteY108" fmla="*/ 785441 h 1164581"/>
                  <a:gd name="connsiteX109" fmla="*/ 3725093 w 5975151"/>
                  <a:gd name="connsiteY109" fmla="*/ 739676 h 1164581"/>
                  <a:gd name="connsiteX110" fmla="*/ 3689003 w 5975151"/>
                  <a:gd name="connsiteY110" fmla="*/ 679401 h 1164581"/>
                  <a:gd name="connsiteX111" fmla="*/ 3676352 w 5975151"/>
                  <a:gd name="connsiteY111" fmla="*/ 597546 h 1164581"/>
                  <a:gd name="connsiteX112" fmla="*/ 3696444 w 5975151"/>
                  <a:gd name="connsiteY112" fmla="*/ 506016 h 1164581"/>
                  <a:gd name="connsiteX113" fmla="*/ 3754487 w 5975151"/>
                  <a:gd name="connsiteY113" fmla="*/ 432346 h 1164581"/>
                  <a:gd name="connsiteX114" fmla="*/ 3846388 w 5975151"/>
                  <a:gd name="connsiteY114" fmla="*/ 383233 h 1164581"/>
                  <a:gd name="connsiteX115" fmla="*/ 3967311 w 5975151"/>
                  <a:gd name="connsiteY115" fmla="*/ 365374 h 1164581"/>
                  <a:gd name="connsiteX116" fmla="*/ 3212554 w 5975151"/>
                  <a:gd name="connsiteY116" fmla="*/ 365374 h 1164581"/>
                  <a:gd name="connsiteX117" fmla="*/ 3375893 w 5975151"/>
                  <a:gd name="connsiteY117" fmla="*/ 393651 h 1164581"/>
                  <a:gd name="connsiteX118" fmla="*/ 3494955 w 5975151"/>
                  <a:gd name="connsiteY118" fmla="*/ 473646 h 1164581"/>
                  <a:gd name="connsiteX119" fmla="*/ 3567509 w 5975151"/>
                  <a:gd name="connsiteY119" fmla="*/ 597546 h 1164581"/>
                  <a:gd name="connsiteX120" fmla="*/ 3592066 w 5975151"/>
                  <a:gd name="connsiteY120" fmla="*/ 757536 h 1164581"/>
                  <a:gd name="connsiteX121" fmla="*/ 3563416 w 5975151"/>
                  <a:gd name="connsiteY121" fmla="*/ 927572 h 1164581"/>
                  <a:gd name="connsiteX122" fmla="*/ 3482677 w 5975151"/>
                  <a:gd name="connsiteY122" fmla="*/ 1055936 h 1164581"/>
                  <a:gd name="connsiteX123" fmla="*/ 3357289 w 5975151"/>
                  <a:gd name="connsiteY123" fmla="*/ 1136675 h 1164581"/>
                  <a:gd name="connsiteX124" fmla="*/ 3193951 w 5975151"/>
                  <a:gd name="connsiteY124" fmla="*/ 1164581 h 1164581"/>
                  <a:gd name="connsiteX125" fmla="*/ 3033588 w 5975151"/>
                  <a:gd name="connsiteY125" fmla="*/ 1137048 h 1164581"/>
                  <a:gd name="connsiteX126" fmla="*/ 2912293 w 5975151"/>
                  <a:gd name="connsiteY126" fmla="*/ 1058541 h 1164581"/>
                  <a:gd name="connsiteX127" fmla="*/ 2835275 w 5975151"/>
                  <a:gd name="connsiteY127" fmla="*/ 935385 h 1164581"/>
                  <a:gd name="connsiteX128" fmla="*/ 2808486 w 5975151"/>
                  <a:gd name="connsiteY128" fmla="*/ 773907 h 1164581"/>
                  <a:gd name="connsiteX129" fmla="*/ 2838251 w 5975151"/>
                  <a:gd name="connsiteY129" fmla="*/ 597173 h 1164581"/>
                  <a:gd name="connsiteX130" fmla="*/ 2921223 w 5975151"/>
                  <a:gd name="connsiteY130" fmla="*/ 469181 h 1164581"/>
                  <a:gd name="connsiteX131" fmla="*/ 3048843 w 5975151"/>
                  <a:gd name="connsiteY131" fmla="*/ 391419 h 1164581"/>
                  <a:gd name="connsiteX132" fmla="*/ 3212554 w 5975151"/>
                  <a:gd name="connsiteY132" fmla="*/ 365374 h 1164581"/>
                  <a:gd name="connsiteX133" fmla="*/ 2035720 w 5975151"/>
                  <a:gd name="connsiteY133" fmla="*/ 365374 h 1164581"/>
                  <a:gd name="connsiteX134" fmla="*/ 2093764 w 5975151"/>
                  <a:gd name="connsiteY134" fmla="*/ 369094 h 1164581"/>
                  <a:gd name="connsiteX135" fmla="*/ 2145109 w 5975151"/>
                  <a:gd name="connsiteY135" fmla="*/ 378396 h 1164581"/>
                  <a:gd name="connsiteX136" fmla="*/ 2187897 w 5975151"/>
                  <a:gd name="connsiteY136" fmla="*/ 390674 h 1164581"/>
                  <a:gd name="connsiteX137" fmla="*/ 2218779 w 5975151"/>
                  <a:gd name="connsiteY137" fmla="*/ 404069 h 1164581"/>
                  <a:gd name="connsiteX138" fmla="*/ 2218779 w 5975151"/>
                  <a:gd name="connsiteY138" fmla="*/ 567036 h 1164581"/>
                  <a:gd name="connsiteX139" fmla="*/ 2138040 w 5975151"/>
                  <a:gd name="connsiteY139" fmla="*/ 522759 h 1164581"/>
                  <a:gd name="connsiteX140" fmla="*/ 2043162 w 5975151"/>
                  <a:gd name="connsiteY140" fmla="*/ 506016 h 1164581"/>
                  <a:gd name="connsiteX141" fmla="*/ 1948656 w 5975151"/>
                  <a:gd name="connsiteY141" fmla="*/ 523504 h 1164581"/>
                  <a:gd name="connsiteX142" fmla="*/ 1872382 w 5975151"/>
                  <a:gd name="connsiteY142" fmla="*/ 574477 h 1164581"/>
                  <a:gd name="connsiteX143" fmla="*/ 1821408 w 5975151"/>
                  <a:gd name="connsiteY143" fmla="*/ 657077 h 1164581"/>
                  <a:gd name="connsiteX144" fmla="*/ 1802805 w 5975151"/>
                  <a:gd name="connsiteY144" fmla="*/ 769442 h 1164581"/>
                  <a:gd name="connsiteX145" fmla="*/ 1819176 w 5975151"/>
                  <a:gd name="connsiteY145" fmla="*/ 875482 h 1164581"/>
                  <a:gd name="connsiteX146" fmla="*/ 1866056 w 5975151"/>
                  <a:gd name="connsiteY146" fmla="*/ 955477 h 1164581"/>
                  <a:gd name="connsiteX147" fmla="*/ 1940471 w 5975151"/>
                  <a:gd name="connsiteY147" fmla="*/ 1006079 h 1164581"/>
                  <a:gd name="connsiteX148" fmla="*/ 2040185 w 5975151"/>
                  <a:gd name="connsiteY148" fmla="*/ 1023938 h 1164581"/>
                  <a:gd name="connsiteX149" fmla="*/ 2086322 w 5975151"/>
                  <a:gd name="connsiteY149" fmla="*/ 1018729 h 1164581"/>
                  <a:gd name="connsiteX150" fmla="*/ 2133575 w 5975151"/>
                  <a:gd name="connsiteY150" fmla="*/ 1004963 h 1164581"/>
                  <a:gd name="connsiteX151" fmla="*/ 2178596 w 5975151"/>
                  <a:gd name="connsiteY151" fmla="*/ 984871 h 1164581"/>
                  <a:gd name="connsiteX152" fmla="*/ 2218779 w 5975151"/>
                  <a:gd name="connsiteY152" fmla="*/ 959942 h 1164581"/>
                  <a:gd name="connsiteX153" fmla="*/ 2218779 w 5975151"/>
                  <a:gd name="connsiteY153" fmla="*/ 1113979 h 1164581"/>
                  <a:gd name="connsiteX154" fmla="*/ 2126506 w 5975151"/>
                  <a:gd name="connsiteY154" fmla="*/ 1150814 h 1164581"/>
                  <a:gd name="connsiteX155" fmla="*/ 2002234 w 5975151"/>
                  <a:gd name="connsiteY155" fmla="*/ 1164581 h 1164581"/>
                  <a:gd name="connsiteX156" fmla="*/ 1845965 w 5975151"/>
                  <a:gd name="connsiteY156" fmla="*/ 1135931 h 1164581"/>
                  <a:gd name="connsiteX157" fmla="*/ 1726902 w 5975151"/>
                  <a:gd name="connsiteY157" fmla="*/ 1056308 h 1164581"/>
                  <a:gd name="connsiteX158" fmla="*/ 1651000 w 5975151"/>
                  <a:gd name="connsiteY158" fmla="*/ 935757 h 1164581"/>
                  <a:gd name="connsiteX159" fmla="*/ 1624211 w 5975151"/>
                  <a:gd name="connsiteY159" fmla="*/ 785069 h 1164581"/>
                  <a:gd name="connsiteX160" fmla="*/ 1652860 w 5975151"/>
                  <a:gd name="connsiteY160" fmla="*/ 612428 h 1164581"/>
                  <a:gd name="connsiteX161" fmla="*/ 1735088 w 5975151"/>
                  <a:gd name="connsiteY161" fmla="*/ 480343 h 1164581"/>
                  <a:gd name="connsiteX162" fmla="*/ 1864940 w 5975151"/>
                  <a:gd name="connsiteY162" fmla="*/ 395511 h 1164581"/>
                  <a:gd name="connsiteX163" fmla="*/ 2035720 w 5975151"/>
                  <a:gd name="connsiteY163" fmla="*/ 365374 h 1164581"/>
                  <a:gd name="connsiteX164" fmla="*/ 0 w 5975151"/>
                  <a:gd name="connsiteY164" fmla="*/ 78878 h 1164581"/>
                  <a:gd name="connsiteX165" fmla="*/ 253008 w 5975151"/>
                  <a:gd name="connsiteY165" fmla="*/ 78878 h 1164581"/>
                  <a:gd name="connsiteX166" fmla="*/ 524619 w 5975151"/>
                  <a:gd name="connsiteY166" fmla="*/ 753070 h 1164581"/>
                  <a:gd name="connsiteX167" fmla="*/ 537642 w 5975151"/>
                  <a:gd name="connsiteY167" fmla="*/ 788417 h 1164581"/>
                  <a:gd name="connsiteX168" fmla="*/ 552152 w 5975151"/>
                  <a:gd name="connsiteY168" fmla="*/ 829716 h 1164581"/>
                  <a:gd name="connsiteX169" fmla="*/ 565175 w 5975151"/>
                  <a:gd name="connsiteY169" fmla="*/ 869528 h 1164581"/>
                  <a:gd name="connsiteX170" fmla="*/ 572988 w 5975151"/>
                  <a:gd name="connsiteY170" fmla="*/ 900410 h 1164581"/>
                  <a:gd name="connsiteX171" fmla="*/ 577453 w 5975151"/>
                  <a:gd name="connsiteY171" fmla="*/ 900410 h 1164581"/>
                  <a:gd name="connsiteX172" fmla="*/ 589359 w 5975151"/>
                  <a:gd name="connsiteY172" fmla="*/ 868412 h 1164581"/>
                  <a:gd name="connsiteX173" fmla="*/ 604614 w 5975151"/>
                  <a:gd name="connsiteY173" fmla="*/ 828228 h 1164581"/>
                  <a:gd name="connsiteX174" fmla="*/ 620241 w 5975151"/>
                  <a:gd name="connsiteY174" fmla="*/ 786928 h 1164581"/>
                  <a:gd name="connsiteX175" fmla="*/ 634008 w 5975151"/>
                  <a:gd name="connsiteY175" fmla="*/ 751582 h 1164581"/>
                  <a:gd name="connsiteX176" fmla="*/ 913060 w 5975151"/>
                  <a:gd name="connsiteY176" fmla="*/ 78878 h 1164581"/>
                  <a:gd name="connsiteX177" fmla="*/ 1155650 w 5975151"/>
                  <a:gd name="connsiteY177" fmla="*/ 78878 h 1164581"/>
                  <a:gd name="connsiteX178" fmla="*/ 1155650 w 5975151"/>
                  <a:gd name="connsiteY178" fmla="*/ 1145976 h 1164581"/>
                  <a:gd name="connsiteX179" fmla="*/ 980033 w 5975151"/>
                  <a:gd name="connsiteY179" fmla="*/ 1145976 h 1164581"/>
                  <a:gd name="connsiteX180" fmla="*/ 980033 w 5975151"/>
                  <a:gd name="connsiteY180" fmla="*/ 466576 h 1164581"/>
                  <a:gd name="connsiteX181" fmla="*/ 981149 w 5975151"/>
                  <a:gd name="connsiteY181" fmla="*/ 393650 h 1164581"/>
                  <a:gd name="connsiteX182" fmla="*/ 983382 w 5975151"/>
                  <a:gd name="connsiteY182" fmla="*/ 327421 h 1164581"/>
                  <a:gd name="connsiteX183" fmla="*/ 986358 w 5975151"/>
                  <a:gd name="connsiteY183" fmla="*/ 273471 h 1164581"/>
                  <a:gd name="connsiteX184" fmla="*/ 988963 w 5975151"/>
                  <a:gd name="connsiteY184" fmla="*/ 237380 h 1164581"/>
                  <a:gd name="connsiteX185" fmla="*/ 985986 w 5975151"/>
                  <a:gd name="connsiteY185" fmla="*/ 237380 h 1164581"/>
                  <a:gd name="connsiteX186" fmla="*/ 980405 w 5975151"/>
                  <a:gd name="connsiteY186" fmla="*/ 265286 h 1164581"/>
                  <a:gd name="connsiteX187" fmla="*/ 972964 w 5975151"/>
                  <a:gd name="connsiteY187" fmla="*/ 298028 h 1164581"/>
                  <a:gd name="connsiteX188" fmla="*/ 964406 w 5975151"/>
                  <a:gd name="connsiteY188" fmla="*/ 330026 h 1164581"/>
                  <a:gd name="connsiteX189" fmla="*/ 955476 w 5975151"/>
                  <a:gd name="connsiteY189" fmla="*/ 356443 h 1164581"/>
                  <a:gd name="connsiteX190" fmla="*/ 632519 w 5975151"/>
                  <a:gd name="connsiteY190" fmla="*/ 1145976 h 1164581"/>
                  <a:gd name="connsiteX191" fmla="*/ 517178 w 5975151"/>
                  <a:gd name="connsiteY191" fmla="*/ 1145976 h 1164581"/>
                  <a:gd name="connsiteX192" fmla="*/ 191988 w 5975151"/>
                  <a:gd name="connsiteY192" fmla="*/ 363884 h 1164581"/>
                  <a:gd name="connsiteX193" fmla="*/ 184547 w 5975151"/>
                  <a:gd name="connsiteY193" fmla="*/ 338212 h 1164581"/>
                  <a:gd name="connsiteX194" fmla="*/ 175989 w 5975151"/>
                  <a:gd name="connsiteY194" fmla="*/ 302865 h 1164581"/>
                  <a:gd name="connsiteX195" fmla="*/ 167804 w 5975151"/>
                  <a:gd name="connsiteY195" fmla="*/ 266402 h 1164581"/>
                  <a:gd name="connsiteX196" fmla="*/ 161478 w 5975151"/>
                  <a:gd name="connsiteY196" fmla="*/ 237380 h 1164581"/>
                  <a:gd name="connsiteX197" fmla="*/ 157014 w 5975151"/>
                  <a:gd name="connsiteY197" fmla="*/ 237380 h 1164581"/>
                  <a:gd name="connsiteX198" fmla="*/ 159618 w 5975151"/>
                  <a:gd name="connsiteY198" fmla="*/ 279796 h 1164581"/>
                  <a:gd name="connsiteX199" fmla="*/ 161851 w 5975151"/>
                  <a:gd name="connsiteY199" fmla="*/ 343048 h 1164581"/>
                  <a:gd name="connsiteX200" fmla="*/ 163711 w 5975151"/>
                  <a:gd name="connsiteY200" fmla="*/ 416346 h 1164581"/>
                  <a:gd name="connsiteX201" fmla="*/ 164455 w 5975151"/>
                  <a:gd name="connsiteY201" fmla="*/ 488900 h 1164581"/>
                  <a:gd name="connsiteX202" fmla="*/ 164455 w 5975151"/>
                  <a:gd name="connsiteY202" fmla="*/ 1145976 h 1164581"/>
                  <a:gd name="connsiteX203" fmla="*/ 0 w 5975151"/>
                  <a:gd name="connsiteY203" fmla="*/ 1145976 h 1164581"/>
                  <a:gd name="connsiteX204" fmla="*/ 1412974 w 5975151"/>
                  <a:gd name="connsiteY204" fmla="*/ 68439 h 1164581"/>
                  <a:gd name="connsiteX205" fmla="*/ 1454646 w 5975151"/>
                  <a:gd name="connsiteY205" fmla="*/ 76253 h 1164581"/>
                  <a:gd name="connsiteX206" fmla="*/ 1488132 w 5975151"/>
                  <a:gd name="connsiteY206" fmla="*/ 97833 h 1164581"/>
                  <a:gd name="connsiteX207" fmla="*/ 1510457 w 5975151"/>
                  <a:gd name="connsiteY207" fmla="*/ 129831 h 1164581"/>
                  <a:gd name="connsiteX208" fmla="*/ 1518642 w 5975151"/>
                  <a:gd name="connsiteY208" fmla="*/ 169642 h 1164581"/>
                  <a:gd name="connsiteX209" fmla="*/ 1510829 w 5975151"/>
                  <a:gd name="connsiteY209" fmla="*/ 207965 h 1164581"/>
                  <a:gd name="connsiteX210" fmla="*/ 1488877 w 5975151"/>
                  <a:gd name="connsiteY210" fmla="*/ 239591 h 1164581"/>
                  <a:gd name="connsiteX211" fmla="*/ 1455390 w 5975151"/>
                  <a:gd name="connsiteY211" fmla="*/ 260799 h 1164581"/>
                  <a:gd name="connsiteX212" fmla="*/ 1412974 w 5975151"/>
                  <a:gd name="connsiteY212" fmla="*/ 268613 h 1164581"/>
                  <a:gd name="connsiteX213" fmla="*/ 1371302 w 5975151"/>
                  <a:gd name="connsiteY213" fmla="*/ 260799 h 1164581"/>
                  <a:gd name="connsiteX214" fmla="*/ 1337816 w 5975151"/>
                  <a:gd name="connsiteY214" fmla="*/ 239591 h 1164581"/>
                  <a:gd name="connsiteX215" fmla="*/ 1315864 w 5975151"/>
                  <a:gd name="connsiteY215" fmla="*/ 207965 h 1164581"/>
                  <a:gd name="connsiteX216" fmla="*/ 1308050 w 5975151"/>
                  <a:gd name="connsiteY216" fmla="*/ 169642 h 1164581"/>
                  <a:gd name="connsiteX217" fmla="*/ 1316236 w 5975151"/>
                  <a:gd name="connsiteY217" fmla="*/ 129459 h 1164581"/>
                  <a:gd name="connsiteX218" fmla="*/ 1338560 w 5975151"/>
                  <a:gd name="connsiteY218" fmla="*/ 97461 h 1164581"/>
                  <a:gd name="connsiteX219" fmla="*/ 1371674 w 5975151"/>
                  <a:gd name="connsiteY219" fmla="*/ 76253 h 1164581"/>
                  <a:gd name="connsiteX220" fmla="*/ 1412974 w 5975151"/>
                  <a:gd name="connsiteY220" fmla="*/ 68439 h 1164581"/>
                  <a:gd name="connsiteX221" fmla="*/ 5454748 w 5975151"/>
                  <a:gd name="connsiteY221" fmla="*/ 0 h 1164581"/>
                  <a:gd name="connsiteX222" fmla="*/ 5510931 w 5975151"/>
                  <a:gd name="connsiteY222" fmla="*/ 3720 h 1164581"/>
                  <a:gd name="connsiteX223" fmla="*/ 5555208 w 5975151"/>
                  <a:gd name="connsiteY223" fmla="*/ 13394 h 1164581"/>
                  <a:gd name="connsiteX224" fmla="*/ 5555208 w 5975151"/>
                  <a:gd name="connsiteY224" fmla="*/ 158502 h 1164581"/>
                  <a:gd name="connsiteX225" fmla="*/ 5519489 w 5975151"/>
                  <a:gd name="connsiteY225" fmla="*/ 145851 h 1164581"/>
                  <a:gd name="connsiteX226" fmla="*/ 5473352 w 5975151"/>
                  <a:gd name="connsiteY226" fmla="*/ 139898 h 1164581"/>
                  <a:gd name="connsiteX227" fmla="*/ 5385544 w 5975151"/>
                  <a:gd name="connsiteY227" fmla="*/ 175989 h 1164581"/>
                  <a:gd name="connsiteX228" fmla="*/ 5354290 w 5975151"/>
                  <a:gd name="connsiteY228" fmla="*/ 282029 h 1164581"/>
                  <a:gd name="connsiteX229" fmla="*/ 5354290 w 5975151"/>
                  <a:gd name="connsiteY229" fmla="*/ 383976 h 1164581"/>
                  <a:gd name="connsiteX230" fmla="*/ 5492204 w 5975151"/>
                  <a:gd name="connsiteY230" fmla="*/ 383976 h 1164581"/>
                  <a:gd name="connsiteX231" fmla="*/ 5524698 w 5975151"/>
                  <a:gd name="connsiteY231" fmla="*/ 383976 h 1164581"/>
                  <a:gd name="connsiteX232" fmla="*/ 5618708 w 5975151"/>
                  <a:gd name="connsiteY232" fmla="*/ 383976 h 1164581"/>
                  <a:gd name="connsiteX233" fmla="*/ 5618708 w 5975151"/>
                  <a:gd name="connsiteY233" fmla="*/ 208359 h 1164581"/>
                  <a:gd name="connsiteX234" fmla="*/ 5791348 w 5975151"/>
                  <a:gd name="connsiteY234" fmla="*/ 155525 h 1164581"/>
                  <a:gd name="connsiteX235" fmla="*/ 5791348 w 5975151"/>
                  <a:gd name="connsiteY235" fmla="*/ 383976 h 1164581"/>
                  <a:gd name="connsiteX236" fmla="*/ 5975151 w 5975151"/>
                  <a:gd name="connsiteY236" fmla="*/ 383976 h 1164581"/>
                  <a:gd name="connsiteX237" fmla="*/ 5975151 w 5975151"/>
                  <a:gd name="connsiteY237" fmla="*/ 522386 h 1164581"/>
                  <a:gd name="connsiteX238" fmla="*/ 5791348 w 5975151"/>
                  <a:gd name="connsiteY238" fmla="*/ 522386 h 1164581"/>
                  <a:gd name="connsiteX239" fmla="*/ 5791348 w 5975151"/>
                  <a:gd name="connsiteY239" fmla="*/ 891480 h 1164581"/>
                  <a:gd name="connsiteX240" fmla="*/ 5817393 w 5975151"/>
                  <a:gd name="connsiteY240" fmla="*/ 993799 h 1164581"/>
                  <a:gd name="connsiteX241" fmla="*/ 5899248 w 5975151"/>
                  <a:gd name="connsiteY241" fmla="*/ 1023937 h 1164581"/>
                  <a:gd name="connsiteX242" fmla="*/ 5936828 w 5975151"/>
                  <a:gd name="connsiteY242" fmla="*/ 1017612 h 1164581"/>
                  <a:gd name="connsiteX243" fmla="*/ 5975151 w 5975151"/>
                  <a:gd name="connsiteY243" fmla="*/ 1000869 h 1164581"/>
                  <a:gd name="connsiteX244" fmla="*/ 5975151 w 5975151"/>
                  <a:gd name="connsiteY244" fmla="*/ 1138535 h 1164581"/>
                  <a:gd name="connsiteX245" fmla="*/ 5950966 w 5975151"/>
                  <a:gd name="connsiteY245" fmla="*/ 1148209 h 1164581"/>
                  <a:gd name="connsiteX246" fmla="*/ 5917852 w 5975151"/>
                  <a:gd name="connsiteY246" fmla="*/ 1156394 h 1164581"/>
                  <a:gd name="connsiteX247" fmla="*/ 5880273 w 5975151"/>
                  <a:gd name="connsiteY247" fmla="*/ 1162347 h 1164581"/>
                  <a:gd name="connsiteX248" fmla="*/ 5842694 w 5975151"/>
                  <a:gd name="connsiteY248" fmla="*/ 1164580 h 1164581"/>
                  <a:gd name="connsiteX249" fmla="*/ 5673402 w 5975151"/>
                  <a:gd name="connsiteY249" fmla="*/ 1102444 h 1164581"/>
                  <a:gd name="connsiteX250" fmla="*/ 5618708 w 5975151"/>
                  <a:gd name="connsiteY250" fmla="*/ 923478 h 1164581"/>
                  <a:gd name="connsiteX251" fmla="*/ 5618708 w 5975151"/>
                  <a:gd name="connsiteY251" fmla="*/ 522386 h 1164581"/>
                  <a:gd name="connsiteX252" fmla="*/ 5524698 w 5975151"/>
                  <a:gd name="connsiteY252" fmla="*/ 522386 h 1164581"/>
                  <a:gd name="connsiteX253" fmla="*/ 5492204 w 5975151"/>
                  <a:gd name="connsiteY253" fmla="*/ 522386 h 1164581"/>
                  <a:gd name="connsiteX254" fmla="*/ 5354290 w 5975151"/>
                  <a:gd name="connsiteY254" fmla="*/ 522386 h 1164581"/>
                  <a:gd name="connsiteX255" fmla="*/ 5354290 w 5975151"/>
                  <a:gd name="connsiteY255" fmla="*/ 1145976 h 1164581"/>
                  <a:gd name="connsiteX256" fmla="*/ 5180160 w 5975151"/>
                  <a:gd name="connsiteY256" fmla="*/ 1145976 h 1164581"/>
                  <a:gd name="connsiteX257" fmla="*/ 5180160 w 5975151"/>
                  <a:gd name="connsiteY257" fmla="*/ 522386 h 1164581"/>
                  <a:gd name="connsiteX258" fmla="*/ 5052168 w 5975151"/>
                  <a:gd name="connsiteY258" fmla="*/ 522386 h 1164581"/>
                  <a:gd name="connsiteX259" fmla="*/ 5052168 w 5975151"/>
                  <a:gd name="connsiteY259" fmla="*/ 383976 h 1164581"/>
                  <a:gd name="connsiteX260" fmla="*/ 5180160 w 5975151"/>
                  <a:gd name="connsiteY260" fmla="*/ 383976 h 1164581"/>
                  <a:gd name="connsiteX261" fmla="*/ 5180160 w 5975151"/>
                  <a:gd name="connsiteY261" fmla="*/ 272355 h 1164581"/>
                  <a:gd name="connsiteX262" fmla="*/ 5201368 w 5975151"/>
                  <a:gd name="connsiteY262" fmla="*/ 158502 h 1164581"/>
                  <a:gd name="connsiteX263" fmla="*/ 5259412 w 5975151"/>
                  <a:gd name="connsiteY263" fmla="*/ 72925 h 1164581"/>
                  <a:gd name="connsiteX264" fmla="*/ 5346476 w 5975151"/>
                  <a:gd name="connsiteY264" fmla="*/ 18975 h 1164581"/>
                  <a:gd name="connsiteX265" fmla="*/ 5454748 w 5975151"/>
                  <a:gd name="connsiteY265" fmla="*/ 0 h 116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5975151" h="1164581">
                    <a:moveTo>
                      <a:pt x="4650680" y="506016"/>
                    </a:moveTo>
                    <a:cubicBezTo>
                      <a:pt x="4619922" y="506016"/>
                      <a:pt x="4591397" y="511225"/>
                      <a:pt x="4565104" y="521643"/>
                    </a:cubicBezTo>
                    <a:cubicBezTo>
                      <a:pt x="4538811" y="532061"/>
                      <a:pt x="4515990" y="548060"/>
                      <a:pt x="4496643" y="569640"/>
                    </a:cubicBezTo>
                    <a:cubicBezTo>
                      <a:pt x="4477296" y="591220"/>
                      <a:pt x="4462164" y="618506"/>
                      <a:pt x="4451250" y="651496"/>
                    </a:cubicBezTo>
                    <a:cubicBezTo>
                      <a:pt x="4440336" y="684486"/>
                      <a:pt x="4434880" y="723305"/>
                      <a:pt x="4434880" y="767954"/>
                    </a:cubicBezTo>
                    <a:cubicBezTo>
                      <a:pt x="4434880" y="811114"/>
                      <a:pt x="4440212" y="848693"/>
                      <a:pt x="4450878" y="880691"/>
                    </a:cubicBezTo>
                    <a:cubicBezTo>
                      <a:pt x="4461544" y="912689"/>
                      <a:pt x="4476551" y="939354"/>
                      <a:pt x="4495899" y="960686"/>
                    </a:cubicBezTo>
                    <a:cubicBezTo>
                      <a:pt x="4515246" y="982018"/>
                      <a:pt x="4538191" y="997893"/>
                      <a:pt x="4564732" y="1008311"/>
                    </a:cubicBezTo>
                    <a:cubicBezTo>
                      <a:pt x="4591273" y="1018729"/>
                      <a:pt x="4620418" y="1023938"/>
                      <a:pt x="4652168" y="1023938"/>
                    </a:cubicBezTo>
                    <a:cubicBezTo>
                      <a:pt x="4720629" y="1023938"/>
                      <a:pt x="4772595" y="1001738"/>
                      <a:pt x="4808066" y="957338"/>
                    </a:cubicBezTo>
                    <a:cubicBezTo>
                      <a:pt x="4843536" y="912937"/>
                      <a:pt x="4861272" y="848321"/>
                      <a:pt x="4861272" y="763489"/>
                    </a:cubicBezTo>
                    <a:cubicBezTo>
                      <a:pt x="4861272" y="679153"/>
                      <a:pt x="4842544" y="615157"/>
                      <a:pt x="4805089" y="571501"/>
                    </a:cubicBezTo>
                    <a:cubicBezTo>
                      <a:pt x="4767634" y="527844"/>
                      <a:pt x="4716164" y="506016"/>
                      <a:pt x="4650680" y="506016"/>
                    </a:cubicBezTo>
                    <a:close/>
                    <a:moveTo>
                      <a:pt x="3202880" y="506016"/>
                    </a:moveTo>
                    <a:cubicBezTo>
                      <a:pt x="3172122" y="506016"/>
                      <a:pt x="3143597" y="511225"/>
                      <a:pt x="3117304" y="521643"/>
                    </a:cubicBezTo>
                    <a:cubicBezTo>
                      <a:pt x="3091011" y="532061"/>
                      <a:pt x="3068191" y="548060"/>
                      <a:pt x="3048843" y="569640"/>
                    </a:cubicBezTo>
                    <a:cubicBezTo>
                      <a:pt x="3029495" y="591220"/>
                      <a:pt x="3014364" y="618506"/>
                      <a:pt x="3003451" y="651496"/>
                    </a:cubicBezTo>
                    <a:cubicBezTo>
                      <a:pt x="2992537" y="684486"/>
                      <a:pt x="2987079" y="723305"/>
                      <a:pt x="2987079" y="767954"/>
                    </a:cubicBezTo>
                    <a:cubicBezTo>
                      <a:pt x="2987079" y="811114"/>
                      <a:pt x="2992412" y="848693"/>
                      <a:pt x="3003078" y="880691"/>
                    </a:cubicBezTo>
                    <a:cubicBezTo>
                      <a:pt x="3013745" y="912689"/>
                      <a:pt x="3028751" y="939354"/>
                      <a:pt x="3048099" y="960686"/>
                    </a:cubicBezTo>
                    <a:cubicBezTo>
                      <a:pt x="3067447" y="982018"/>
                      <a:pt x="3090391" y="997893"/>
                      <a:pt x="3116932" y="1008311"/>
                    </a:cubicBezTo>
                    <a:cubicBezTo>
                      <a:pt x="3143473" y="1018729"/>
                      <a:pt x="3172619" y="1023938"/>
                      <a:pt x="3204369" y="1023938"/>
                    </a:cubicBezTo>
                    <a:cubicBezTo>
                      <a:pt x="3272829" y="1023938"/>
                      <a:pt x="3324795" y="1001738"/>
                      <a:pt x="3360266" y="957338"/>
                    </a:cubicBezTo>
                    <a:cubicBezTo>
                      <a:pt x="3395736" y="912937"/>
                      <a:pt x="3413472" y="848321"/>
                      <a:pt x="3413472" y="763489"/>
                    </a:cubicBezTo>
                    <a:cubicBezTo>
                      <a:pt x="3413472" y="679153"/>
                      <a:pt x="3394745" y="615157"/>
                      <a:pt x="3357289" y="571501"/>
                    </a:cubicBezTo>
                    <a:cubicBezTo>
                      <a:pt x="3319834" y="527844"/>
                      <a:pt x="3268365" y="506016"/>
                      <a:pt x="3202880" y="506016"/>
                    </a:cubicBezTo>
                    <a:close/>
                    <a:moveTo>
                      <a:pt x="1321991" y="381336"/>
                    </a:moveTo>
                    <a:lnTo>
                      <a:pt x="1493888" y="381336"/>
                    </a:lnTo>
                    <a:lnTo>
                      <a:pt x="1493888" y="1143336"/>
                    </a:lnTo>
                    <a:lnTo>
                      <a:pt x="1321991" y="1143336"/>
                    </a:lnTo>
                    <a:close/>
                    <a:moveTo>
                      <a:pt x="2733228" y="370582"/>
                    </a:moveTo>
                    <a:cubicBezTo>
                      <a:pt x="2746127" y="370582"/>
                      <a:pt x="2758529" y="371326"/>
                      <a:pt x="2770435" y="372814"/>
                    </a:cubicBezTo>
                    <a:cubicBezTo>
                      <a:pt x="2782342" y="374302"/>
                      <a:pt x="2793007" y="377031"/>
                      <a:pt x="2802433" y="381000"/>
                    </a:cubicBezTo>
                    <a:lnTo>
                      <a:pt x="2802433" y="551408"/>
                    </a:lnTo>
                    <a:cubicBezTo>
                      <a:pt x="2797472" y="547935"/>
                      <a:pt x="2791147" y="544711"/>
                      <a:pt x="2783458" y="541734"/>
                    </a:cubicBezTo>
                    <a:cubicBezTo>
                      <a:pt x="2775768" y="538757"/>
                      <a:pt x="2767459" y="536029"/>
                      <a:pt x="2758529" y="533548"/>
                    </a:cubicBezTo>
                    <a:cubicBezTo>
                      <a:pt x="2749599" y="531068"/>
                      <a:pt x="2740298" y="529084"/>
                      <a:pt x="2730624" y="527595"/>
                    </a:cubicBezTo>
                    <a:cubicBezTo>
                      <a:pt x="2720950" y="526107"/>
                      <a:pt x="2711648" y="525363"/>
                      <a:pt x="2702719" y="525363"/>
                    </a:cubicBezTo>
                    <a:cubicBezTo>
                      <a:pt x="2678906" y="525363"/>
                      <a:pt x="2656830" y="530572"/>
                      <a:pt x="2636490" y="540990"/>
                    </a:cubicBezTo>
                    <a:cubicBezTo>
                      <a:pt x="2616150" y="551408"/>
                      <a:pt x="2598539" y="566539"/>
                      <a:pt x="2583656" y="586382"/>
                    </a:cubicBezTo>
                    <a:cubicBezTo>
                      <a:pt x="2568773" y="606226"/>
                      <a:pt x="2556991" y="630411"/>
                      <a:pt x="2548309" y="658936"/>
                    </a:cubicBezTo>
                    <a:cubicBezTo>
                      <a:pt x="2539628" y="687462"/>
                      <a:pt x="2535287" y="719832"/>
                      <a:pt x="2535287" y="756047"/>
                    </a:cubicBezTo>
                    <a:lnTo>
                      <a:pt x="2535287" y="1145976"/>
                    </a:lnTo>
                    <a:lnTo>
                      <a:pt x="2363390" y="1145976"/>
                    </a:lnTo>
                    <a:lnTo>
                      <a:pt x="2363390" y="383976"/>
                    </a:lnTo>
                    <a:lnTo>
                      <a:pt x="2535287" y="383976"/>
                    </a:lnTo>
                    <a:lnTo>
                      <a:pt x="2535287" y="532060"/>
                    </a:lnTo>
                    <a:lnTo>
                      <a:pt x="2538263" y="532060"/>
                    </a:lnTo>
                    <a:cubicBezTo>
                      <a:pt x="2547689" y="503783"/>
                      <a:pt x="2559471" y="479474"/>
                      <a:pt x="2573610" y="459134"/>
                    </a:cubicBezTo>
                    <a:cubicBezTo>
                      <a:pt x="2587749" y="438795"/>
                      <a:pt x="2603376" y="422051"/>
                      <a:pt x="2620491" y="408905"/>
                    </a:cubicBezTo>
                    <a:cubicBezTo>
                      <a:pt x="2637606" y="395758"/>
                      <a:pt x="2655714" y="386085"/>
                      <a:pt x="2674813" y="379883"/>
                    </a:cubicBezTo>
                    <a:cubicBezTo>
                      <a:pt x="2693913" y="373682"/>
                      <a:pt x="2713384" y="370582"/>
                      <a:pt x="2733228" y="370582"/>
                    </a:cubicBezTo>
                    <a:close/>
                    <a:moveTo>
                      <a:pt x="4660354" y="365374"/>
                    </a:moveTo>
                    <a:cubicBezTo>
                      <a:pt x="4721870" y="365374"/>
                      <a:pt x="4776316" y="374799"/>
                      <a:pt x="4823692" y="393651"/>
                    </a:cubicBezTo>
                    <a:cubicBezTo>
                      <a:pt x="4871070" y="412503"/>
                      <a:pt x="4910757" y="439168"/>
                      <a:pt x="4942755" y="473646"/>
                    </a:cubicBezTo>
                    <a:cubicBezTo>
                      <a:pt x="4974753" y="508125"/>
                      <a:pt x="4998938" y="549424"/>
                      <a:pt x="5015308" y="597546"/>
                    </a:cubicBezTo>
                    <a:cubicBezTo>
                      <a:pt x="5031680" y="645667"/>
                      <a:pt x="5039866" y="698997"/>
                      <a:pt x="5039866" y="757536"/>
                    </a:cubicBezTo>
                    <a:cubicBezTo>
                      <a:pt x="5039866" y="820540"/>
                      <a:pt x="5030316" y="877218"/>
                      <a:pt x="5011216" y="927572"/>
                    </a:cubicBezTo>
                    <a:cubicBezTo>
                      <a:pt x="4992116" y="977925"/>
                      <a:pt x="4965203" y="1020713"/>
                      <a:pt x="4930476" y="1055936"/>
                    </a:cubicBezTo>
                    <a:cubicBezTo>
                      <a:pt x="4895750" y="1091159"/>
                      <a:pt x="4853954" y="1118072"/>
                      <a:pt x="4805089" y="1136675"/>
                    </a:cubicBezTo>
                    <a:cubicBezTo>
                      <a:pt x="4756224" y="1155279"/>
                      <a:pt x="4701778" y="1164581"/>
                      <a:pt x="4641750" y="1164581"/>
                    </a:cubicBezTo>
                    <a:cubicBezTo>
                      <a:pt x="4582219" y="1164581"/>
                      <a:pt x="4528765" y="1155403"/>
                      <a:pt x="4481388" y="1137048"/>
                    </a:cubicBezTo>
                    <a:cubicBezTo>
                      <a:pt x="4434012" y="1118692"/>
                      <a:pt x="4393580" y="1092523"/>
                      <a:pt x="4360093" y="1058541"/>
                    </a:cubicBezTo>
                    <a:cubicBezTo>
                      <a:pt x="4326607" y="1024558"/>
                      <a:pt x="4300934" y="983506"/>
                      <a:pt x="4283075" y="935385"/>
                    </a:cubicBezTo>
                    <a:cubicBezTo>
                      <a:pt x="4265216" y="887264"/>
                      <a:pt x="4256286" y="833438"/>
                      <a:pt x="4256286" y="773907"/>
                    </a:cubicBezTo>
                    <a:cubicBezTo>
                      <a:pt x="4256286" y="706934"/>
                      <a:pt x="4266208" y="648023"/>
                      <a:pt x="4286051" y="597173"/>
                    </a:cubicBezTo>
                    <a:cubicBezTo>
                      <a:pt x="4305895" y="546324"/>
                      <a:pt x="4333552" y="503660"/>
                      <a:pt x="4369023" y="469181"/>
                    </a:cubicBezTo>
                    <a:cubicBezTo>
                      <a:pt x="4404494" y="434703"/>
                      <a:pt x="4447034" y="408782"/>
                      <a:pt x="4496643" y="391419"/>
                    </a:cubicBezTo>
                    <a:cubicBezTo>
                      <a:pt x="4546252" y="374055"/>
                      <a:pt x="4600822" y="365374"/>
                      <a:pt x="4660354" y="365374"/>
                    </a:cubicBezTo>
                    <a:close/>
                    <a:moveTo>
                      <a:pt x="3967311" y="365374"/>
                    </a:moveTo>
                    <a:cubicBezTo>
                      <a:pt x="3983186" y="365374"/>
                      <a:pt x="3999185" y="366366"/>
                      <a:pt x="4015308" y="368350"/>
                    </a:cubicBezTo>
                    <a:cubicBezTo>
                      <a:pt x="4031431" y="370335"/>
                      <a:pt x="4047058" y="372815"/>
                      <a:pt x="4062189" y="375792"/>
                    </a:cubicBezTo>
                    <a:cubicBezTo>
                      <a:pt x="4077320" y="378768"/>
                      <a:pt x="4091459" y="382117"/>
                      <a:pt x="4104605" y="385838"/>
                    </a:cubicBezTo>
                    <a:cubicBezTo>
                      <a:pt x="4117752" y="389558"/>
                      <a:pt x="4129038" y="393403"/>
                      <a:pt x="4138464" y="397372"/>
                    </a:cubicBezTo>
                    <a:lnTo>
                      <a:pt x="4138464" y="552897"/>
                    </a:lnTo>
                    <a:cubicBezTo>
                      <a:pt x="4126557" y="544960"/>
                      <a:pt x="4113535" y="537766"/>
                      <a:pt x="4099396" y="531317"/>
                    </a:cubicBezTo>
                    <a:cubicBezTo>
                      <a:pt x="4085258" y="524868"/>
                      <a:pt x="4070499" y="519287"/>
                      <a:pt x="4055120" y="514574"/>
                    </a:cubicBezTo>
                    <a:cubicBezTo>
                      <a:pt x="4039741" y="509861"/>
                      <a:pt x="4024114" y="506264"/>
                      <a:pt x="4008239" y="503784"/>
                    </a:cubicBezTo>
                    <a:cubicBezTo>
                      <a:pt x="3992364" y="501303"/>
                      <a:pt x="3976737" y="500063"/>
                      <a:pt x="3961358" y="500063"/>
                    </a:cubicBezTo>
                    <a:cubicBezTo>
                      <a:pt x="3927128" y="500063"/>
                      <a:pt x="3900090" y="507753"/>
                      <a:pt x="3880247" y="523131"/>
                    </a:cubicBezTo>
                    <a:cubicBezTo>
                      <a:pt x="3860403" y="538510"/>
                      <a:pt x="3850481" y="558106"/>
                      <a:pt x="3850481" y="581919"/>
                    </a:cubicBezTo>
                    <a:cubicBezTo>
                      <a:pt x="3850481" y="596801"/>
                      <a:pt x="3852589" y="609576"/>
                      <a:pt x="3856806" y="620242"/>
                    </a:cubicBezTo>
                    <a:cubicBezTo>
                      <a:pt x="3861023" y="630908"/>
                      <a:pt x="3868340" y="640582"/>
                      <a:pt x="3878758" y="649263"/>
                    </a:cubicBezTo>
                    <a:cubicBezTo>
                      <a:pt x="3889176" y="657945"/>
                      <a:pt x="3902943" y="666379"/>
                      <a:pt x="3920058" y="674564"/>
                    </a:cubicBezTo>
                    <a:cubicBezTo>
                      <a:pt x="3937173" y="682750"/>
                      <a:pt x="3958629" y="692051"/>
                      <a:pt x="3984426" y="702469"/>
                    </a:cubicBezTo>
                    <a:cubicBezTo>
                      <a:pt x="4012704" y="713880"/>
                      <a:pt x="4038749" y="726282"/>
                      <a:pt x="4062561" y="739676"/>
                    </a:cubicBezTo>
                    <a:cubicBezTo>
                      <a:pt x="4086374" y="753071"/>
                      <a:pt x="4106962" y="768574"/>
                      <a:pt x="4124325" y="786185"/>
                    </a:cubicBezTo>
                    <a:cubicBezTo>
                      <a:pt x="4141688" y="803797"/>
                      <a:pt x="4155207" y="824136"/>
                      <a:pt x="4164881" y="847205"/>
                    </a:cubicBezTo>
                    <a:cubicBezTo>
                      <a:pt x="4174554" y="870273"/>
                      <a:pt x="4179391" y="897186"/>
                      <a:pt x="4179391" y="927944"/>
                    </a:cubicBezTo>
                    <a:cubicBezTo>
                      <a:pt x="4179391" y="960686"/>
                      <a:pt x="4172942" y="991444"/>
                      <a:pt x="4160044" y="1020217"/>
                    </a:cubicBezTo>
                    <a:cubicBezTo>
                      <a:pt x="4147145" y="1048991"/>
                      <a:pt x="4128046" y="1074044"/>
                      <a:pt x="4102745" y="1095376"/>
                    </a:cubicBezTo>
                    <a:cubicBezTo>
                      <a:pt x="4077444" y="1116708"/>
                      <a:pt x="4045818" y="1133575"/>
                      <a:pt x="4007867" y="1145977"/>
                    </a:cubicBezTo>
                    <a:cubicBezTo>
                      <a:pt x="3969916" y="1158380"/>
                      <a:pt x="3925887" y="1164581"/>
                      <a:pt x="3875782" y="1164581"/>
                    </a:cubicBezTo>
                    <a:cubicBezTo>
                      <a:pt x="3861891" y="1164581"/>
                      <a:pt x="3846016" y="1163465"/>
                      <a:pt x="3828157" y="1161232"/>
                    </a:cubicBezTo>
                    <a:cubicBezTo>
                      <a:pt x="3810297" y="1159000"/>
                      <a:pt x="3792190" y="1156023"/>
                      <a:pt x="3773835" y="1152302"/>
                    </a:cubicBezTo>
                    <a:cubicBezTo>
                      <a:pt x="3755479" y="1148582"/>
                      <a:pt x="3737744" y="1144241"/>
                      <a:pt x="3720628" y="1139280"/>
                    </a:cubicBezTo>
                    <a:cubicBezTo>
                      <a:pt x="3703513" y="1134319"/>
                      <a:pt x="3688755" y="1128862"/>
                      <a:pt x="3676352" y="1122909"/>
                    </a:cubicBezTo>
                    <a:lnTo>
                      <a:pt x="3676352" y="958454"/>
                    </a:lnTo>
                    <a:cubicBezTo>
                      <a:pt x="3692227" y="969864"/>
                      <a:pt x="3709094" y="980034"/>
                      <a:pt x="3726954" y="988964"/>
                    </a:cubicBezTo>
                    <a:cubicBezTo>
                      <a:pt x="3744813" y="997893"/>
                      <a:pt x="3762920" y="1005335"/>
                      <a:pt x="3781276" y="1011288"/>
                    </a:cubicBezTo>
                    <a:cubicBezTo>
                      <a:pt x="3799632" y="1017241"/>
                      <a:pt x="3817491" y="1021830"/>
                      <a:pt x="3834854" y="1025054"/>
                    </a:cubicBezTo>
                    <a:cubicBezTo>
                      <a:pt x="3852217" y="1028279"/>
                      <a:pt x="3868092" y="1029891"/>
                      <a:pt x="3882479" y="1029891"/>
                    </a:cubicBezTo>
                    <a:cubicBezTo>
                      <a:pt x="3925639" y="1029891"/>
                      <a:pt x="3957017" y="1022450"/>
                      <a:pt x="3976613" y="1007567"/>
                    </a:cubicBezTo>
                    <a:cubicBezTo>
                      <a:pt x="3996208" y="992684"/>
                      <a:pt x="4006007" y="972840"/>
                      <a:pt x="4006007" y="948036"/>
                    </a:cubicBezTo>
                    <a:cubicBezTo>
                      <a:pt x="4006007" y="935137"/>
                      <a:pt x="4004146" y="923851"/>
                      <a:pt x="4000425" y="914177"/>
                    </a:cubicBezTo>
                    <a:cubicBezTo>
                      <a:pt x="3996705" y="904504"/>
                      <a:pt x="3989511" y="895078"/>
                      <a:pt x="3978845" y="885900"/>
                    </a:cubicBezTo>
                    <a:cubicBezTo>
                      <a:pt x="3968179" y="876722"/>
                      <a:pt x="3953172" y="867173"/>
                      <a:pt x="3933825" y="857251"/>
                    </a:cubicBezTo>
                    <a:cubicBezTo>
                      <a:pt x="3914477" y="847329"/>
                      <a:pt x="3889176" y="835919"/>
                      <a:pt x="3857922" y="823020"/>
                    </a:cubicBezTo>
                    <a:cubicBezTo>
                      <a:pt x="3830141" y="811114"/>
                      <a:pt x="3804964" y="798588"/>
                      <a:pt x="3782392" y="785441"/>
                    </a:cubicBezTo>
                    <a:cubicBezTo>
                      <a:pt x="3759820" y="772295"/>
                      <a:pt x="3740720" y="757040"/>
                      <a:pt x="3725093" y="739676"/>
                    </a:cubicBezTo>
                    <a:cubicBezTo>
                      <a:pt x="3709466" y="722313"/>
                      <a:pt x="3697436" y="702221"/>
                      <a:pt x="3689003" y="679401"/>
                    </a:cubicBezTo>
                    <a:cubicBezTo>
                      <a:pt x="3680569" y="656581"/>
                      <a:pt x="3676352" y="629296"/>
                      <a:pt x="3676352" y="597546"/>
                    </a:cubicBezTo>
                    <a:cubicBezTo>
                      <a:pt x="3676352" y="564803"/>
                      <a:pt x="3683049" y="534294"/>
                      <a:pt x="3696444" y="506016"/>
                    </a:cubicBezTo>
                    <a:cubicBezTo>
                      <a:pt x="3709838" y="477739"/>
                      <a:pt x="3729186" y="453182"/>
                      <a:pt x="3754487" y="432346"/>
                    </a:cubicBezTo>
                    <a:cubicBezTo>
                      <a:pt x="3779788" y="411510"/>
                      <a:pt x="3810422" y="395139"/>
                      <a:pt x="3846388" y="383233"/>
                    </a:cubicBezTo>
                    <a:cubicBezTo>
                      <a:pt x="3882355" y="371327"/>
                      <a:pt x="3922663" y="365374"/>
                      <a:pt x="3967311" y="365374"/>
                    </a:cubicBezTo>
                    <a:close/>
                    <a:moveTo>
                      <a:pt x="3212554" y="365374"/>
                    </a:moveTo>
                    <a:cubicBezTo>
                      <a:pt x="3274070" y="365374"/>
                      <a:pt x="3328516" y="374799"/>
                      <a:pt x="3375893" y="393651"/>
                    </a:cubicBezTo>
                    <a:cubicBezTo>
                      <a:pt x="3423270" y="412503"/>
                      <a:pt x="3462957" y="439168"/>
                      <a:pt x="3494955" y="473646"/>
                    </a:cubicBezTo>
                    <a:cubicBezTo>
                      <a:pt x="3526953" y="508125"/>
                      <a:pt x="3551138" y="549424"/>
                      <a:pt x="3567509" y="597546"/>
                    </a:cubicBezTo>
                    <a:cubicBezTo>
                      <a:pt x="3583880" y="645667"/>
                      <a:pt x="3592066" y="698997"/>
                      <a:pt x="3592066" y="757536"/>
                    </a:cubicBezTo>
                    <a:cubicBezTo>
                      <a:pt x="3592066" y="820540"/>
                      <a:pt x="3582516" y="877218"/>
                      <a:pt x="3563416" y="927572"/>
                    </a:cubicBezTo>
                    <a:cubicBezTo>
                      <a:pt x="3544317" y="977925"/>
                      <a:pt x="3517403" y="1020713"/>
                      <a:pt x="3482677" y="1055936"/>
                    </a:cubicBezTo>
                    <a:cubicBezTo>
                      <a:pt x="3447951" y="1091159"/>
                      <a:pt x="3406154" y="1118072"/>
                      <a:pt x="3357289" y="1136675"/>
                    </a:cubicBezTo>
                    <a:cubicBezTo>
                      <a:pt x="3308424" y="1155279"/>
                      <a:pt x="3253978" y="1164581"/>
                      <a:pt x="3193951" y="1164581"/>
                    </a:cubicBezTo>
                    <a:cubicBezTo>
                      <a:pt x="3134419" y="1164581"/>
                      <a:pt x="3080965" y="1155403"/>
                      <a:pt x="3033588" y="1137048"/>
                    </a:cubicBezTo>
                    <a:cubicBezTo>
                      <a:pt x="2986211" y="1118692"/>
                      <a:pt x="2945780" y="1092523"/>
                      <a:pt x="2912293" y="1058541"/>
                    </a:cubicBezTo>
                    <a:cubicBezTo>
                      <a:pt x="2878807" y="1024558"/>
                      <a:pt x="2853134" y="983506"/>
                      <a:pt x="2835275" y="935385"/>
                    </a:cubicBezTo>
                    <a:cubicBezTo>
                      <a:pt x="2817415" y="887264"/>
                      <a:pt x="2808486" y="833438"/>
                      <a:pt x="2808486" y="773907"/>
                    </a:cubicBezTo>
                    <a:cubicBezTo>
                      <a:pt x="2808486" y="706934"/>
                      <a:pt x="2818407" y="648023"/>
                      <a:pt x="2838251" y="597173"/>
                    </a:cubicBezTo>
                    <a:cubicBezTo>
                      <a:pt x="2858095" y="546324"/>
                      <a:pt x="2885752" y="503660"/>
                      <a:pt x="2921223" y="469181"/>
                    </a:cubicBezTo>
                    <a:cubicBezTo>
                      <a:pt x="2956694" y="434703"/>
                      <a:pt x="2999234" y="408782"/>
                      <a:pt x="3048843" y="391419"/>
                    </a:cubicBezTo>
                    <a:cubicBezTo>
                      <a:pt x="3098452" y="374055"/>
                      <a:pt x="3153023" y="365374"/>
                      <a:pt x="3212554" y="365374"/>
                    </a:cubicBezTo>
                    <a:close/>
                    <a:moveTo>
                      <a:pt x="2035720" y="365374"/>
                    </a:moveTo>
                    <a:cubicBezTo>
                      <a:pt x="2056060" y="365374"/>
                      <a:pt x="2075408" y="366614"/>
                      <a:pt x="2093764" y="369094"/>
                    </a:cubicBezTo>
                    <a:cubicBezTo>
                      <a:pt x="2112119" y="371575"/>
                      <a:pt x="2129234" y="374675"/>
                      <a:pt x="2145109" y="378396"/>
                    </a:cubicBezTo>
                    <a:cubicBezTo>
                      <a:pt x="2160984" y="382117"/>
                      <a:pt x="2175247" y="386210"/>
                      <a:pt x="2187897" y="390674"/>
                    </a:cubicBezTo>
                    <a:cubicBezTo>
                      <a:pt x="2200548" y="395139"/>
                      <a:pt x="2210841" y="399604"/>
                      <a:pt x="2218779" y="404069"/>
                    </a:cubicBezTo>
                    <a:lnTo>
                      <a:pt x="2218779" y="567036"/>
                    </a:lnTo>
                    <a:cubicBezTo>
                      <a:pt x="2193974" y="548680"/>
                      <a:pt x="2167061" y="533922"/>
                      <a:pt x="2138040" y="522759"/>
                    </a:cubicBezTo>
                    <a:cubicBezTo>
                      <a:pt x="2109018" y="511597"/>
                      <a:pt x="2077393" y="506016"/>
                      <a:pt x="2043162" y="506016"/>
                    </a:cubicBezTo>
                    <a:cubicBezTo>
                      <a:pt x="2009428" y="506016"/>
                      <a:pt x="1977926" y="511845"/>
                      <a:pt x="1948656" y="523504"/>
                    </a:cubicBezTo>
                    <a:cubicBezTo>
                      <a:pt x="1919387" y="535162"/>
                      <a:pt x="1893962" y="552153"/>
                      <a:pt x="1872382" y="574477"/>
                    </a:cubicBezTo>
                    <a:cubicBezTo>
                      <a:pt x="1850802" y="596801"/>
                      <a:pt x="1833810" y="624335"/>
                      <a:pt x="1821408" y="657077"/>
                    </a:cubicBezTo>
                    <a:cubicBezTo>
                      <a:pt x="1809006" y="689819"/>
                      <a:pt x="1802805" y="727274"/>
                      <a:pt x="1802805" y="769442"/>
                    </a:cubicBezTo>
                    <a:cubicBezTo>
                      <a:pt x="1802805" y="808633"/>
                      <a:pt x="1808262" y="843980"/>
                      <a:pt x="1819176" y="875482"/>
                    </a:cubicBezTo>
                    <a:cubicBezTo>
                      <a:pt x="1830090" y="906984"/>
                      <a:pt x="1845717" y="933649"/>
                      <a:pt x="1866056" y="955477"/>
                    </a:cubicBezTo>
                    <a:cubicBezTo>
                      <a:pt x="1886396" y="977305"/>
                      <a:pt x="1911201" y="994173"/>
                      <a:pt x="1940471" y="1006079"/>
                    </a:cubicBezTo>
                    <a:cubicBezTo>
                      <a:pt x="1969740" y="1017985"/>
                      <a:pt x="2002978" y="1023938"/>
                      <a:pt x="2040185" y="1023938"/>
                    </a:cubicBezTo>
                    <a:cubicBezTo>
                      <a:pt x="2055068" y="1023938"/>
                      <a:pt x="2070447" y="1022202"/>
                      <a:pt x="2086322" y="1018729"/>
                    </a:cubicBezTo>
                    <a:cubicBezTo>
                      <a:pt x="2102197" y="1015256"/>
                      <a:pt x="2117948" y="1010668"/>
                      <a:pt x="2133575" y="1004963"/>
                    </a:cubicBezTo>
                    <a:cubicBezTo>
                      <a:pt x="2149202" y="999257"/>
                      <a:pt x="2164209" y="992560"/>
                      <a:pt x="2178596" y="984871"/>
                    </a:cubicBezTo>
                    <a:cubicBezTo>
                      <a:pt x="2192982" y="977181"/>
                      <a:pt x="2206377" y="968872"/>
                      <a:pt x="2218779" y="959942"/>
                    </a:cubicBezTo>
                    <a:lnTo>
                      <a:pt x="2218779" y="1113979"/>
                    </a:lnTo>
                    <a:cubicBezTo>
                      <a:pt x="2192486" y="1129358"/>
                      <a:pt x="2161728" y="1141636"/>
                      <a:pt x="2126506" y="1150814"/>
                    </a:cubicBezTo>
                    <a:cubicBezTo>
                      <a:pt x="2091283" y="1159992"/>
                      <a:pt x="2049859" y="1164581"/>
                      <a:pt x="2002234" y="1164581"/>
                    </a:cubicBezTo>
                    <a:cubicBezTo>
                      <a:pt x="1944688" y="1164581"/>
                      <a:pt x="1892597" y="1155031"/>
                      <a:pt x="1845965" y="1135931"/>
                    </a:cubicBezTo>
                    <a:cubicBezTo>
                      <a:pt x="1799332" y="1116832"/>
                      <a:pt x="1759644" y="1090291"/>
                      <a:pt x="1726902" y="1056308"/>
                    </a:cubicBezTo>
                    <a:cubicBezTo>
                      <a:pt x="1694160" y="1022326"/>
                      <a:pt x="1668859" y="982142"/>
                      <a:pt x="1651000" y="935757"/>
                    </a:cubicBezTo>
                    <a:cubicBezTo>
                      <a:pt x="1633141" y="889373"/>
                      <a:pt x="1624211" y="839143"/>
                      <a:pt x="1624211" y="785069"/>
                    </a:cubicBezTo>
                    <a:cubicBezTo>
                      <a:pt x="1624211" y="721569"/>
                      <a:pt x="1633761" y="664022"/>
                      <a:pt x="1652860" y="612428"/>
                    </a:cubicBezTo>
                    <a:cubicBezTo>
                      <a:pt x="1671960" y="560835"/>
                      <a:pt x="1699369" y="516806"/>
                      <a:pt x="1735088" y="480343"/>
                    </a:cubicBezTo>
                    <a:cubicBezTo>
                      <a:pt x="1770807" y="443881"/>
                      <a:pt x="1814091" y="415603"/>
                      <a:pt x="1864940" y="395511"/>
                    </a:cubicBezTo>
                    <a:cubicBezTo>
                      <a:pt x="1915790" y="375420"/>
                      <a:pt x="1972717" y="365374"/>
                      <a:pt x="2035720" y="365374"/>
                    </a:cubicBezTo>
                    <a:close/>
                    <a:moveTo>
                      <a:pt x="0" y="78878"/>
                    </a:moveTo>
                    <a:lnTo>
                      <a:pt x="253008" y="78878"/>
                    </a:lnTo>
                    <a:lnTo>
                      <a:pt x="524619" y="753070"/>
                    </a:lnTo>
                    <a:cubicBezTo>
                      <a:pt x="528588" y="762992"/>
                      <a:pt x="532929" y="774774"/>
                      <a:pt x="537642" y="788417"/>
                    </a:cubicBezTo>
                    <a:cubicBezTo>
                      <a:pt x="542354" y="802059"/>
                      <a:pt x="547191" y="815826"/>
                      <a:pt x="552152" y="829716"/>
                    </a:cubicBezTo>
                    <a:cubicBezTo>
                      <a:pt x="557113" y="843607"/>
                      <a:pt x="561454" y="856878"/>
                      <a:pt x="565175" y="869528"/>
                    </a:cubicBezTo>
                    <a:cubicBezTo>
                      <a:pt x="568895" y="882178"/>
                      <a:pt x="571500" y="892472"/>
                      <a:pt x="572988" y="900410"/>
                    </a:cubicBezTo>
                    <a:lnTo>
                      <a:pt x="577453" y="900410"/>
                    </a:lnTo>
                    <a:cubicBezTo>
                      <a:pt x="580430" y="891976"/>
                      <a:pt x="584398" y="881310"/>
                      <a:pt x="589359" y="868412"/>
                    </a:cubicBezTo>
                    <a:cubicBezTo>
                      <a:pt x="594320" y="855513"/>
                      <a:pt x="599405" y="842119"/>
                      <a:pt x="604614" y="828228"/>
                    </a:cubicBezTo>
                    <a:cubicBezTo>
                      <a:pt x="609823" y="814338"/>
                      <a:pt x="615032" y="800571"/>
                      <a:pt x="620241" y="786928"/>
                    </a:cubicBezTo>
                    <a:cubicBezTo>
                      <a:pt x="625450" y="773286"/>
                      <a:pt x="630039" y="761504"/>
                      <a:pt x="634008" y="751582"/>
                    </a:cubicBezTo>
                    <a:lnTo>
                      <a:pt x="913060" y="78878"/>
                    </a:lnTo>
                    <a:lnTo>
                      <a:pt x="1155650" y="78878"/>
                    </a:lnTo>
                    <a:lnTo>
                      <a:pt x="1155650" y="1145976"/>
                    </a:lnTo>
                    <a:lnTo>
                      <a:pt x="980033" y="1145976"/>
                    </a:lnTo>
                    <a:lnTo>
                      <a:pt x="980033" y="466576"/>
                    </a:lnTo>
                    <a:cubicBezTo>
                      <a:pt x="980033" y="441771"/>
                      <a:pt x="980405" y="417463"/>
                      <a:pt x="981149" y="393650"/>
                    </a:cubicBezTo>
                    <a:cubicBezTo>
                      <a:pt x="981893" y="369838"/>
                      <a:pt x="982638" y="347761"/>
                      <a:pt x="983382" y="327421"/>
                    </a:cubicBezTo>
                    <a:cubicBezTo>
                      <a:pt x="984126" y="307082"/>
                      <a:pt x="985118" y="289098"/>
                      <a:pt x="986358" y="273471"/>
                    </a:cubicBezTo>
                    <a:cubicBezTo>
                      <a:pt x="987598" y="257844"/>
                      <a:pt x="988467" y="245814"/>
                      <a:pt x="988963" y="237380"/>
                    </a:cubicBezTo>
                    <a:lnTo>
                      <a:pt x="985986" y="237380"/>
                    </a:lnTo>
                    <a:cubicBezTo>
                      <a:pt x="984498" y="245318"/>
                      <a:pt x="982638" y="254620"/>
                      <a:pt x="980405" y="265286"/>
                    </a:cubicBezTo>
                    <a:cubicBezTo>
                      <a:pt x="978173" y="275952"/>
                      <a:pt x="975692" y="286866"/>
                      <a:pt x="972964" y="298028"/>
                    </a:cubicBezTo>
                    <a:cubicBezTo>
                      <a:pt x="970235" y="309190"/>
                      <a:pt x="967383" y="319856"/>
                      <a:pt x="964406" y="330026"/>
                    </a:cubicBezTo>
                    <a:cubicBezTo>
                      <a:pt x="961430" y="340196"/>
                      <a:pt x="958453" y="349002"/>
                      <a:pt x="955476" y="356443"/>
                    </a:cubicBezTo>
                    <a:lnTo>
                      <a:pt x="632519" y="1145976"/>
                    </a:lnTo>
                    <a:lnTo>
                      <a:pt x="517178" y="1145976"/>
                    </a:lnTo>
                    <a:lnTo>
                      <a:pt x="191988" y="363884"/>
                    </a:lnTo>
                    <a:cubicBezTo>
                      <a:pt x="190004" y="357931"/>
                      <a:pt x="187523" y="349374"/>
                      <a:pt x="184547" y="338212"/>
                    </a:cubicBezTo>
                    <a:cubicBezTo>
                      <a:pt x="181570" y="327049"/>
                      <a:pt x="178718" y="315267"/>
                      <a:pt x="175989" y="302865"/>
                    </a:cubicBezTo>
                    <a:cubicBezTo>
                      <a:pt x="173261" y="290463"/>
                      <a:pt x="170532" y="278308"/>
                      <a:pt x="167804" y="266402"/>
                    </a:cubicBezTo>
                    <a:cubicBezTo>
                      <a:pt x="165075" y="254496"/>
                      <a:pt x="162967" y="244822"/>
                      <a:pt x="161478" y="237380"/>
                    </a:cubicBezTo>
                    <a:lnTo>
                      <a:pt x="157014" y="237380"/>
                    </a:lnTo>
                    <a:cubicBezTo>
                      <a:pt x="158006" y="246806"/>
                      <a:pt x="158874" y="260945"/>
                      <a:pt x="159618" y="279796"/>
                    </a:cubicBezTo>
                    <a:cubicBezTo>
                      <a:pt x="160362" y="298648"/>
                      <a:pt x="161106" y="319732"/>
                      <a:pt x="161851" y="343048"/>
                    </a:cubicBezTo>
                    <a:cubicBezTo>
                      <a:pt x="162595" y="366365"/>
                      <a:pt x="163215" y="390797"/>
                      <a:pt x="163711" y="416346"/>
                    </a:cubicBezTo>
                    <a:cubicBezTo>
                      <a:pt x="164207" y="441895"/>
                      <a:pt x="164455" y="466080"/>
                      <a:pt x="164455" y="488900"/>
                    </a:cubicBezTo>
                    <a:lnTo>
                      <a:pt x="164455" y="1145976"/>
                    </a:lnTo>
                    <a:lnTo>
                      <a:pt x="0" y="1145976"/>
                    </a:lnTo>
                    <a:close/>
                    <a:moveTo>
                      <a:pt x="1412974" y="68439"/>
                    </a:moveTo>
                    <a:cubicBezTo>
                      <a:pt x="1427857" y="68439"/>
                      <a:pt x="1441748" y="71044"/>
                      <a:pt x="1454646" y="76253"/>
                    </a:cubicBezTo>
                    <a:cubicBezTo>
                      <a:pt x="1467545" y="81462"/>
                      <a:pt x="1478707" y="88655"/>
                      <a:pt x="1488132" y="97833"/>
                    </a:cubicBezTo>
                    <a:cubicBezTo>
                      <a:pt x="1497558" y="107010"/>
                      <a:pt x="1505000" y="117676"/>
                      <a:pt x="1510457" y="129831"/>
                    </a:cubicBezTo>
                    <a:cubicBezTo>
                      <a:pt x="1515914" y="141985"/>
                      <a:pt x="1518642" y="155255"/>
                      <a:pt x="1518642" y="169642"/>
                    </a:cubicBezTo>
                    <a:cubicBezTo>
                      <a:pt x="1518642" y="183037"/>
                      <a:pt x="1516038" y="195811"/>
                      <a:pt x="1510829" y="207965"/>
                    </a:cubicBezTo>
                    <a:cubicBezTo>
                      <a:pt x="1505620" y="220120"/>
                      <a:pt x="1498302" y="230662"/>
                      <a:pt x="1488877" y="239591"/>
                    </a:cubicBezTo>
                    <a:cubicBezTo>
                      <a:pt x="1479451" y="248521"/>
                      <a:pt x="1468289" y="255590"/>
                      <a:pt x="1455390" y="260799"/>
                    </a:cubicBezTo>
                    <a:cubicBezTo>
                      <a:pt x="1442492" y="266008"/>
                      <a:pt x="1428353" y="268613"/>
                      <a:pt x="1412974" y="268613"/>
                    </a:cubicBezTo>
                    <a:cubicBezTo>
                      <a:pt x="1398091" y="268613"/>
                      <a:pt x="1384201" y="266008"/>
                      <a:pt x="1371302" y="260799"/>
                    </a:cubicBezTo>
                    <a:cubicBezTo>
                      <a:pt x="1358404" y="255590"/>
                      <a:pt x="1347242" y="248521"/>
                      <a:pt x="1337816" y="239591"/>
                    </a:cubicBezTo>
                    <a:cubicBezTo>
                      <a:pt x="1328390" y="230662"/>
                      <a:pt x="1321073" y="220120"/>
                      <a:pt x="1315864" y="207965"/>
                    </a:cubicBezTo>
                    <a:cubicBezTo>
                      <a:pt x="1310655" y="195811"/>
                      <a:pt x="1308050" y="183037"/>
                      <a:pt x="1308050" y="169642"/>
                    </a:cubicBezTo>
                    <a:cubicBezTo>
                      <a:pt x="1308050" y="155255"/>
                      <a:pt x="1310779" y="141861"/>
                      <a:pt x="1316236" y="129459"/>
                    </a:cubicBezTo>
                    <a:cubicBezTo>
                      <a:pt x="1321693" y="117056"/>
                      <a:pt x="1329134" y="106390"/>
                      <a:pt x="1338560" y="97461"/>
                    </a:cubicBezTo>
                    <a:cubicBezTo>
                      <a:pt x="1347986" y="88531"/>
                      <a:pt x="1359024" y="81462"/>
                      <a:pt x="1371674" y="76253"/>
                    </a:cubicBezTo>
                    <a:cubicBezTo>
                      <a:pt x="1384325" y="71044"/>
                      <a:pt x="1398091" y="68439"/>
                      <a:pt x="1412974" y="68439"/>
                    </a:cubicBezTo>
                    <a:close/>
                    <a:moveTo>
                      <a:pt x="5454748" y="0"/>
                    </a:moveTo>
                    <a:cubicBezTo>
                      <a:pt x="5473600" y="0"/>
                      <a:pt x="5492328" y="1240"/>
                      <a:pt x="5510931" y="3720"/>
                    </a:cubicBezTo>
                    <a:cubicBezTo>
                      <a:pt x="5529534" y="6201"/>
                      <a:pt x="5544294" y="9425"/>
                      <a:pt x="5555208" y="13394"/>
                    </a:cubicBezTo>
                    <a:lnTo>
                      <a:pt x="5555208" y="158502"/>
                    </a:lnTo>
                    <a:cubicBezTo>
                      <a:pt x="5545286" y="154037"/>
                      <a:pt x="5533380" y="149820"/>
                      <a:pt x="5519489" y="145851"/>
                    </a:cubicBezTo>
                    <a:cubicBezTo>
                      <a:pt x="5505598" y="141882"/>
                      <a:pt x="5490220" y="139898"/>
                      <a:pt x="5473352" y="139898"/>
                    </a:cubicBezTo>
                    <a:cubicBezTo>
                      <a:pt x="5435649" y="139898"/>
                      <a:pt x="5406380" y="151928"/>
                      <a:pt x="5385544" y="175989"/>
                    </a:cubicBezTo>
                    <a:cubicBezTo>
                      <a:pt x="5364708" y="200049"/>
                      <a:pt x="5354290" y="235396"/>
                      <a:pt x="5354290" y="282029"/>
                    </a:cubicBezTo>
                    <a:lnTo>
                      <a:pt x="5354290" y="383976"/>
                    </a:lnTo>
                    <a:lnTo>
                      <a:pt x="5492204" y="383976"/>
                    </a:lnTo>
                    <a:lnTo>
                      <a:pt x="5524698" y="383976"/>
                    </a:lnTo>
                    <a:lnTo>
                      <a:pt x="5618708" y="383976"/>
                    </a:lnTo>
                    <a:lnTo>
                      <a:pt x="5618708" y="208359"/>
                    </a:lnTo>
                    <a:lnTo>
                      <a:pt x="5791348" y="155525"/>
                    </a:lnTo>
                    <a:lnTo>
                      <a:pt x="5791348" y="383976"/>
                    </a:lnTo>
                    <a:lnTo>
                      <a:pt x="5975151" y="383976"/>
                    </a:lnTo>
                    <a:lnTo>
                      <a:pt x="5975151" y="522386"/>
                    </a:lnTo>
                    <a:lnTo>
                      <a:pt x="5791348" y="522386"/>
                    </a:lnTo>
                    <a:lnTo>
                      <a:pt x="5791348" y="891480"/>
                    </a:lnTo>
                    <a:cubicBezTo>
                      <a:pt x="5791348" y="939601"/>
                      <a:pt x="5800030" y="973708"/>
                      <a:pt x="5817393" y="993799"/>
                    </a:cubicBezTo>
                    <a:cubicBezTo>
                      <a:pt x="5834756" y="1013891"/>
                      <a:pt x="5862042" y="1023937"/>
                      <a:pt x="5899248" y="1023937"/>
                    </a:cubicBezTo>
                    <a:cubicBezTo>
                      <a:pt x="5909170" y="1023937"/>
                      <a:pt x="5921696" y="1021829"/>
                      <a:pt x="5936828" y="1017612"/>
                    </a:cubicBezTo>
                    <a:cubicBezTo>
                      <a:pt x="5951958" y="1013395"/>
                      <a:pt x="5964733" y="1007814"/>
                      <a:pt x="5975151" y="1000869"/>
                    </a:cubicBezTo>
                    <a:lnTo>
                      <a:pt x="5975151" y="1138535"/>
                    </a:lnTo>
                    <a:cubicBezTo>
                      <a:pt x="5969198" y="1142007"/>
                      <a:pt x="5961136" y="1145232"/>
                      <a:pt x="5950966" y="1148209"/>
                    </a:cubicBezTo>
                    <a:cubicBezTo>
                      <a:pt x="5940796" y="1151185"/>
                      <a:pt x="5929758" y="1153914"/>
                      <a:pt x="5917852" y="1156394"/>
                    </a:cubicBezTo>
                    <a:cubicBezTo>
                      <a:pt x="5905946" y="1158875"/>
                      <a:pt x="5893420" y="1160859"/>
                      <a:pt x="5880273" y="1162347"/>
                    </a:cubicBezTo>
                    <a:cubicBezTo>
                      <a:pt x="5867126" y="1163836"/>
                      <a:pt x="5854600" y="1164580"/>
                      <a:pt x="5842694" y="1164580"/>
                    </a:cubicBezTo>
                    <a:cubicBezTo>
                      <a:pt x="5766295" y="1164580"/>
                      <a:pt x="5709865" y="1143868"/>
                      <a:pt x="5673402" y="1102444"/>
                    </a:cubicBezTo>
                    <a:cubicBezTo>
                      <a:pt x="5636939" y="1061020"/>
                      <a:pt x="5618708" y="1001365"/>
                      <a:pt x="5618708" y="923478"/>
                    </a:cubicBezTo>
                    <a:lnTo>
                      <a:pt x="5618708" y="522386"/>
                    </a:lnTo>
                    <a:lnTo>
                      <a:pt x="5524698" y="522386"/>
                    </a:lnTo>
                    <a:lnTo>
                      <a:pt x="5492204" y="522386"/>
                    </a:lnTo>
                    <a:lnTo>
                      <a:pt x="5354290" y="522386"/>
                    </a:lnTo>
                    <a:lnTo>
                      <a:pt x="5354290" y="1145976"/>
                    </a:lnTo>
                    <a:lnTo>
                      <a:pt x="5180160" y="1145976"/>
                    </a:lnTo>
                    <a:lnTo>
                      <a:pt x="5180160" y="522386"/>
                    </a:lnTo>
                    <a:lnTo>
                      <a:pt x="5052168" y="522386"/>
                    </a:lnTo>
                    <a:lnTo>
                      <a:pt x="5052168" y="383976"/>
                    </a:lnTo>
                    <a:lnTo>
                      <a:pt x="5180160" y="383976"/>
                    </a:lnTo>
                    <a:lnTo>
                      <a:pt x="5180160" y="272355"/>
                    </a:lnTo>
                    <a:cubicBezTo>
                      <a:pt x="5180160" y="230187"/>
                      <a:pt x="5187230" y="192236"/>
                      <a:pt x="5201368" y="158502"/>
                    </a:cubicBezTo>
                    <a:cubicBezTo>
                      <a:pt x="5215508" y="124767"/>
                      <a:pt x="5234855" y="96242"/>
                      <a:pt x="5259412" y="72925"/>
                    </a:cubicBezTo>
                    <a:cubicBezTo>
                      <a:pt x="5283968" y="49609"/>
                      <a:pt x="5312990" y="31626"/>
                      <a:pt x="5346476" y="18975"/>
                    </a:cubicBezTo>
                    <a:cubicBezTo>
                      <a:pt x="5379962" y="6325"/>
                      <a:pt x="5416054" y="0"/>
                      <a:pt x="5454748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098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3560610" y="2016836"/>
            <a:ext cx="8360229" cy="2293443"/>
          </a:xfrm>
          <a:prstGeom prst="rect">
            <a:avLst/>
          </a:prstGeom>
          <a:noFill/>
          <a:ln w="25400">
            <a:solidFill>
              <a:srgbClr val="006FD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9" name="Rectangle 38"/>
          <p:cNvSpPr/>
          <p:nvPr/>
        </p:nvSpPr>
        <p:spPr>
          <a:xfrm>
            <a:off x="3460107" y="166301"/>
            <a:ext cx="8585714" cy="6472624"/>
          </a:xfrm>
          <a:prstGeom prst="rect">
            <a:avLst/>
          </a:prstGeom>
          <a:noFill/>
          <a:ln w="25400">
            <a:solidFill>
              <a:srgbClr val="006F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3561149" y="324167"/>
            <a:ext cx="3974836" cy="523799"/>
            <a:chOff x="1368689" y="1038542"/>
            <a:chExt cx="6326489" cy="833697"/>
          </a:xfrm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368689" y="1038542"/>
              <a:ext cx="1301246" cy="833697"/>
            </a:xfrm>
            <a:custGeom>
              <a:avLst/>
              <a:gdLst>
                <a:gd name="connsiteX0" fmla="*/ 218777 w 366713"/>
                <a:gd name="connsiteY0" fmla="*/ 41275 h 234950"/>
                <a:gd name="connsiteX1" fmla="*/ 293558 w 366713"/>
                <a:gd name="connsiteY1" fmla="*/ 87465 h 234950"/>
                <a:gd name="connsiteX2" fmla="*/ 366713 w 366713"/>
                <a:gd name="connsiteY2" fmla="*/ 161208 h 234950"/>
                <a:gd name="connsiteX3" fmla="*/ 292745 w 366713"/>
                <a:gd name="connsiteY3" fmla="*/ 234950 h 234950"/>
                <a:gd name="connsiteX4" fmla="*/ 292339 w 366713"/>
                <a:gd name="connsiteY4" fmla="*/ 234950 h 234950"/>
                <a:gd name="connsiteX5" fmla="*/ 143589 w 366713"/>
                <a:gd name="connsiteY5" fmla="*/ 234950 h 234950"/>
                <a:gd name="connsiteX6" fmla="*/ 79375 w 366713"/>
                <a:gd name="connsiteY6" fmla="*/ 179036 h 234950"/>
                <a:gd name="connsiteX7" fmla="*/ 189515 w 366713"/>
                <a:gd name="connsiteY7" fmla="*/ 179036 h 234950"/>
                <a:gd name="connsiteX8" fmla="*/ 218777 w 366713"/>
                <a:gd name="connsiteY8" fmla="*/ 193217 h 234950"/>
                <a:gd name="connsiteX9" fmla="*/ 255761 w 366713"/>
                <a:gd name="connsiteY9" fmla="*/ 156346 h 234950"/>
                <a:gd name="connsiteX10" fmla="*/ 218777 w 366713"/>
                <a:gd name="connsiteY10" fmla="*/ 119474 h 234950"/>
                <a:gd name="connsiteX11" fmla="*/ 189515 w 366713"/>
                <a:gd name="connsiteY11" fmla="*/ 133250 h 234950"/>
                <a:gd name="connsiteX12" fmla="*/ 90349 w 366713"/>
                <a:gd name="connsiteY12" fmla="*/ 133250 h 234950"/>
                <a:gd name="connsiteX13" fmla="*/ 137493 w 366713"/>
                <a:gd name="connsiteY13" fmla="*/ 106104 h 234950"/>
                <a:gd name="connsiteX14" fmla="*/ 218777 w 366713"/>
                <a:gd name="connsiteY14" fmla="*/ 41275 h 234950"/>
                <a:gd name="connsiteX15" fmla="*/ 135347 w 366713"/>
                <a:gd name="connsiteY15" fmla="*/ 0 h 234950"/>
                <a:gd name="connsiteX16" fmla="*/ 198727 w 366713"/>
                <a:gd name="connsiteY16" fmla="*/ 34590 h 234950"/>
                <a:gd name="connsiteX17" fmla="*/ 180326 w 366713"/>
                <a:gd name="connsiteY17" fmla="*/ 40624 h 234950"/>
                <a:gd name="connsiteX18" fmla="*/ 135347 w 366713"/>
                <a:gd name="connsiteY18" fmla="*/ 18100 h 234950"/>
                <a:gd name="connsiteX19" fmla="*/ 86688 w 366713"/>
                <a:gd name="connsiteY19" fmla="*/ 45853 h 234950"/>
                <a:gd name="connsiteX20" fmla="*/ 84234 w 366713"/>
                <a:gd name="connsiteY20" fmla="*/ 50277 h 234950"/>
                <a:gd name="connsiteX21" fmla="*/ 80145 w 366713"/>
                <a:gd name="connsiteY21" fmla="*/ 63952 h 234950"/>
                <a:gd name="connsiteX22" fmla="*/ 60517 w 366713"/>
                <a:gd name="connsiteY22" fmla="*/ 63952 h 234950"/>
                <a:gd name="connsiteX23" fmla="*/ 18400 w 366713"/>
                <a:gd name="connsiteY23" fmla="*/ 105380 h 234950"/>
                <a:gd name="connsiteX24" fmla="*/ 60517 w 366713"/>
                <a:gd name="connsiteY24" fmla="*/ 146809 h 234950"/>
                <a:gd name="connsiteX25" fmla="*/ 197500 w 366713"/>
                <a:gd name="connsiteY25" fmla="*/ 146809 h 234950"/>
                <a:gd name="connsiteX26" fmla="*/ 219172 w 366713"/>
                <a:gd name="connsiteY26" fmla="*/ 132731 h 234950"/>
                <a:gd name="connsiteX27" fmla="*/ 242888 w 366713"/>
                <a:gd name="connsiteY27" fmla="*/ 156060 h 234950"/>
                <a:gd name="connsiteX28" fmla="*/ 219581 w 366713"/>
                <a:gd name="connsiteY28" fmla="*/ 179388 h 234950"/>
                <a:gd name="connsiteX29" fmla="*/ 197909 w 366713"/>
                <a:gd name="connsiteY29" fmla="*/ 165311 h 234950"/>
                <a:gd name="connsiteX30" fmla="*/ 60926 w 366713"/>
                <a:gd name="connsiteY30" fmla="*/ 165311 h 234950"/>
                <a:gd name="connsiteX31" fmla="*/ 0 w 366713"/>
                <a:gd name="connsiteY31" fmla="*/ 105783 h 234950"/>
                <a:gd name="connsiteX32" fmla="*/ 60926 w 366713"/>
                <a:gd name="connsiteY32" fmla="*/ 45853 h 234950"/>
                <a:gd name="connsiteX33" fmla="*/ 66242 w 366713"/>
                <a:gd name="connsiteY33" fmla="*/ 45853 h 234950"/>
                <a:gd name="connsiteX34" fmla="*/ 135347 w 366713"/>
                <a:gd name="connsiteY34" fmla="*/ 0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66713" h="234950">
                  <a:moveTo>
                    <a:pt x="218777" y="41275"/>
                  </a:moveTo>
                  <a:cubicBezTo>
                    <a:pt x="251290" y="41275"/>
                    <a:pt x="279740" y="60318"/>
                    <a:pt x="293558" y="87465"/>
                  </a:cubicBezTo>
                  <a:cubicBezTo>
                    <a:pt x="333793" y="87871"/>
                    <a:pt x="366713" y="120690"/>
                    <a:pt x="366713" y="161208"/>
                  </a:cubicBezTo>
                  <a:cubicBezTo>
                    <a:pt x="366713" y="201725"/>
                    <a:pt x="333793" y="234950"/>
                    <a:pt x="292745" y="234950"/>
                  </a:cubicBezTo>
                  <a:cubicBezTo>
                    <a:pt x="292745" y="234950"/>
                    <a:pt x="292339" y="234950"/>
                    <a:pt x="292339" y="234950"/>
                  </a:cubicBezTo>
                  <a:lnTo>
                    <a:pt x="143589" y="234950"/>
                  </a:lnTo>
                  <a:cubicBezTo>
                    <a:pt x="110669" y="234950"/>
                    <a:pt x="83846" y="210639"/>
                    <a:pt x="79375" y="179036"/>
                  </a:cubicBezTo>
                  <a:lnTo>
                    <a:pt x="189515" y="179036"/>
                  </a:lnTo>
                  <a:cubicBezTo>
                    <a:pt x="196830" y="187949"/>
                    <a:pt x="206991" y="193217"/>
                    <a:pt x="218777" y="193217"/>
                  </a:cubicBezTo>
                  <a:cubicBezTo>
                    <a:pt x="239098" y="193217"/>
                    <a:pt x="255761" y="176604"/>
                    <a:pt x="255761" y="156346"/>
                  </a:cubicBezTo>
                  <a:cubicBezTo>
                    <a:pt x="255761" y="136087"/>
                    <a:pt x="239098" y="119474"/>
                    <a:pt x="218777" y="119474"/>
                  </a:cubicBezTo>
                  <a:cubicBezTo>
                    <a:pt x="206991" y="119474"/>
                    <a:pt x="196424" y="124742"/>
                    <a:pt x="189515" y="133250"/>
                  </a:cubicBezTo>
                  <a:lnTo>
                    <a:pt x="90349" y="133250"/>
                  </a:lnTo>
                  <a:cubicBezTo>
                    <a:pt x="101322" y="118259"/>
                    <a:pt x="117985" y="107724"/>
                    <a:pt x="137493" y="106104"/>
                  </a:cubicBezTo>
                  <a:cubicBezTo>
                    <a:pt x="145621" y="68827"/>
                    <a:pt x="178948" y="41275"/>
                    <a:pt x="218777" y="41275"/>
                  </a:cubicBezTo>
                  <a:close/>
                  <a:moveTo>
                    <a:pt x="135347" y="0"/>
                  </a:moveTo>
                  <a:cubicBezTo>
                    <a:pt x="161926" y="0"/>
                    <a:pt x="185233" y="13675"/>
                    <a:pt x="198727" y="34590"/>
                  </a:cubicBezTo>
                  <a:cubicBezTo>
                    <a:pt x="192184" y="35797"/>
                    <a:pt x="186051" y="38210"/>
                    <a:pt x="180326" y="40624"/>
                  </a:cubicBezTo>
                  <a:cubicBezTo>
                    <a:pt x="170104" y="26948"/>
                    <a:pt x="153748" y="18100"/>
                    <a:pt x="135347" y="18100"/>
                  </a:cubicBezTo>
                  <a:cubicBezTo>
                    <a:pt x="114493" y="18100"/>
                    <a:pt x="96501" y="29362"/>
                    <a:pt x="86688" y="45853"/>
                  </a:cubicBezTo>
                  <a:cubicBezTo>
                    <a:pt x="85870" y="47059"/>
                    <a:pt x="85052" y="48668"/>
                    <a:pt x="84234" y="50277"/>
                  </a:cubicBezTo>
                  <a:cubicBezTo>
                    <a:pt x="82190" y="54701"/>
                    <a:pt x="80963" y="59126"/>
                    <a:pt x="80145" y="63952"/>
                  </a:cubicBezTo>
                  <a:lnTo>
                    <a:pt x="60517" y="63952"/>
                  </a:lnTo>
                  <a:cubicBezTo>
                    <a:pt x="37210" y="63952"/>
                    <a:pt x="18400" y="82454"/>
                    <a:pt x="18400" y="105380"/>
                  </a:cubicBezTo>
                  <a:cubicBezTo>
                    <a:pt x="18400" y="128307"/>
                    <a:pt x="37210" y="146809"/>
                    <a:pt x="60517" y="146809"/>
                  </a:cubicBezTo>
                  <a:lnTo>
                    <a:pt x="197500" y="146809"/>
                  </a:lnTo>
                  <a:cubicBezTo>
                    <a:pt x="201589" y="138362"/>
                    <a:pt x="209358" y="132731"/>
                    <a:pt x="219172" y="132731"/>
                  </a:cubicBezTo>
                  <a:cubicBezTo>
                    <a:pt x="231848" y="132731"/>
                    <a:pt x="242888" y="143189"/>
                    <a:pt x="242888" y="156060"/>
                  </a:cubicBezTo>
                  <a:cubicBezTo>
                    <a:pt x="242888" y="169333"/>
                    <a:pt x="232257" y="179388"/>
                    <a:pt x="219581" y="179388"/>
                  </a:cubicBezTo>
                  <a:cubicBezTo>
                    <a:pt x="209767" y="179388"/>
                    <a:pt x="201589" y="173757"/>
                    <a:pt x="197909" y="165311"/>
                  </a:cubicBezTo>
                  <a:lnTo>
                    <a:pt x="60926" y="165311"/>
                  </a:lnTo>
                  <a:cubicBezTo>
                    <a:pt x="26987" y="165311"/>
                    <a:pt x="0" y="138764"/>
                    <a:pt x="0" y="105783"/>
                  </a:cubicBezTo>
                  <a:cubicBezTo>
                    <a:pt x="0" y="72399"/>
                    <a:pt x="27396" y="45853"/>
                    <a:pt x="60926" y="45853"/>
                  </a:cubicBezTo>
                  <a:lnTo>
                    <a:pt x="66242" y="45853"/>
                  </a:lnTo>
                  <a:cubicBezTo>
                    <a:pt x="77282" y="19306"/>
                    <a:pt x="104270" y="0"/>
                    <a:pt x="135347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2826763" y="1209565"/>
              <a:ext cx="4868415" cy="519961"/>
            </a:xfrm>
            <a:custGeom>
              <a:avLst/>
              <a:gdLst/>
              <a:ahLst/>
              <a:cxnLst/>
              <a:rect l="l" t="t" r="r" b="b"/>
              <a:pathLst>
                <a:path w="544153" h="58117">
                  <a:moveTo>
                    <a:pt x="528377" y="23366"/>
                  </a:moveTo>
                  <a:cubicBezTo>
                    <a:pt x="525500" y="23366"/>
                    <a:pt x="523057" y="24395"/>
                    <a:pt x="521047" y="26454"/>
                  </a:cubicBezTo>
                  <a:cubicBezTo>
                    <a:pt x="519038" y="28513"/>
                    <a:pt x="517798" y="31204"/>
                    <a:pt x="517327" y="34528"/>
                  </a:cubicBezTo>
                  <a:lnTo>
                    <a:pt x="537902" y="34528"/>
                  </a:lnTo>
                  <a:cubicBezTo>
                    <a:pt x="537877" y="31006"/>
                    <a:pt x="537028" y="28265"/>
                    <a:pt x="535354" y="26305"/>
                  </a:cubicBezTo>
                  <a:cubicBezTo>
                    <a:pt x="533679" y="24345"/>
                    <a:pt x="531354" y="23366"/>
                    <a:pt x="528377" y="23366"/>
                  </a:cubicBezTo>
                  <a:close/>
                  <a:moveTo>
                    <a:pt x="244153" y="23366"/>
                  </a:moveTo>
                  <a:cubicBezTo>
                    <a:pt x="240234" y="23366"/>
                    <a:pt x="237133" y="24699"/>
                    <a:pt x="234851" y="27365"/>
                  </a:cubicBezTo>
                  <a:cubicBezTo>
                    <a:pt x="232569" y="30032"/>
                    <a:pt x="231428" y="33709"/>
                    <a:pt x="231428" y="38397"/>
                  </a:cubicBezTo>
                  <a:cubicBezTo>
                    <a:pt x="231428" y="42912"/>
                    <a:pt x="232581" y="46471"/>
                    <a:pt x="234888" y="49076"/>
                  </a:cubicBezTo>
                  <a:cubicBezTo>
                    <a:pt x="237195" y="51680"/>
                    <a:pt x="240283" y="52982"/>
                    <a:pt x="244153" y="52982"/>
                  </a:cubicBezTo>
                  <a:cubicBezTo>
                    <a:pt x="248097" y="52982"/>
                    <a:pt x="251129" y="51705"/>
                    <a:pt x="253250" y="49150"/>
                  </a:cubicBezTo>
                  <a:cubicBezTo>
                    <a:pt x="255371" y="46595"/>
                    <a:pt x="256431" y="42961"/>
                    <a:pt x="256431" y="38248"/>
                  </a:cubicBezTo>
                  <a:cubicBezTo>
                    <a:pt x="256431" y="33486"/>
                    <a:pt x="255371" y="29815"/>
                    <a:pt x="253250" y="27235"/>
                  </a:cubicBezTo>
                  <a:cubicBezTo>
                    <a:pt x="251129" y="24656"/>
                    <a:pt x="248097" y="23366"/>
                    <a:pt x="244153" y="23366"/>
                  </a:cubicBezTo>
                  <a:close/>
                  <a:moveTo>
                    <a:pt x="167953" y="23366"/>
                  </a:moveTo>
                  <a:cubicBezTo>
                    <a:pt x="164034" y="23366"/>
                    <a:pt x="160933" y="24699"/>
                    <a:pt x="158651" y="27365"/>
                  </a:cubicBezTo>
                  <a:cubicBezTo>
                    <a:pt x="156369" y="30032"/>
                    <a:pt x="155228" y="33709"/>
                    <a:pt x="155228" y="38397"/>
                  </a:cubicBezTo>
                  <a:cubicBezTo>
                    <a:pt x="155228" y="42912"/>
                    <a:pt x="156381" y="46471"/>
                    <a:pt x="158688" y="49076"/>
                  </a:cubicBezTo>
                  <a:cubicBezTo>
                    <a:pt x="160995" y="51680"/>
                    <a:pt x="164083" y="52982"/>
                    <a:pt x="167953" y="52982"/>
                  </a:cubicBezTo>
                  <a:cubicBezTo>
                    <a:pt x="171897" y="52982"/>
                    <a:pt x="174929" y="51705"/>
                    <a:pt x="177050" y="49150"/>
                  </a:cubicBezTo>
                  <a:cubicBezTo>
                    <a:pt x="179171" y="46595"/>
                    <a:pt x="180231" y="42961"/>
                    <a:pt x="180231" y="38248"/>
                  </a:cubicBezTo>
                  <a:cubicBezTo>
                    <a:pt x="180231" y="33486"/>
                    <a:pt x="179171" y="29815"/>
                    <a:pt x="177050" y="27235"/>
                  </a:cubicBezTo>
                  <a:cubicBezTo>
                    <a:pt x="174929" y="24656"/>
                    <a:pt x="171897" y="23366"/>
                    <a:pt x="167953" y="23366"/>
                  </a:cubicBezTo>
                  <a:close/>
                  <a:moveTo>
                    <a:pt x="436513" y="19124"/>
                  </a:moveTo>
                  <a:lnTo>
                    <a:pt x="442578" y="19124"/>
                  </a:lnTo>
                  <a:lnTo>
                    <a:pt x="442578" y="40927"/>
                  </a:lnTo>
                  <a:cubicBezTo>
                    <a:pt x="442578" y="48964"/>
                    <a:pt x="445654" y="52982"/>
                    <a:pt x="451805" y="52982"/>
                  </a:cubicBezTo>
                  <a:cubicBezTo>
                    <a:pt x="454782" y="52982"/>
                    <a:pt x="457231" y="51885"/>
                    <a:pt x="459154" y="49690"/>
                  </a:cubicBezTo>
                  <a:cubicBezTo>
                    <a:pt x="461076" y="47494"/>
                    <a:pt x="462037" y="44623"/>
                    <a:pt x="462037" y="41076"/>
                  </a:cubicBezTo>
                  <a:lnTo>
                    <a:pt x="462037" y="19124"/>
                  </a:lnTo>
                  <a:lnTo>
                    <a:pt x="468139" y="19124"/>
                  </a:lnTo>
                  <a:lnTo>
                    <a:pt x="468139" y="57224"/>
                  </a:lnTo>
                  <a:lnTo>
                    <a:pt x="462037" y="57224"/>
                  </a:lnTo>
                  <a:lnTo>
                    <a:pt x="462037" y="51197"/>
                  </a:lnTo>
                  <a:lnTo>
                    <a:pt x="461888" y="51197"/>
                  </a:lnTo>
                  <a:cubicBezTo>
                    <a:pt x="459358" y="55810"/>
                    <a:pt x="455439" y="58117"/>
                    <a:pt x="450131" y="58117"/>
                  </a:cubicBezTo>
                  <a:cubicBezTo>
                    <a:pt x="441052" y="58117"/>
                    <a:pt x="436513" y="52710"/>
                    <a:pt x="436513" y="41895"/>
                  </a:cubicBezTo>
                  <a:close/>
                  <a:moveTo>
                    <a:pt x="396404" y="19124"/>
                  </a:moveTo>
                  <a:lnTo>
                    <a:pt x="425797" y="19124"/>
                  </a:lnTo>
                  <a:lnTo>
                    <a:pt x="425797" y="20873"/>
                  </a:lnTo>
                  <a:lnTo>
                    <a:pt x="403250" y="52015"/>
                  </a:lnTo>
                  <a:lnTo>
                    <a:pt x="425574" y="52015"/>
                  </a:lnTo>
                  <a:lnTo>
                    <a:pt x="425574" y="57224"/>
                  </a:lnTo>
                  <a:lnTo>
                    <a:pt x="394283" y="57224"/>
                  </a:lnTo>
                  <a:lnTo>
                    <a:pt x="394283" y="55327"/>
                  </a:lnTo>
                  <a:lnTo>
                    <a:pt x="416831" y="24333"/>
                  </a:lnTo>
                  <a:lnTo>
                    <a:pt x="396404" y="24333"/>
                  </a:lnTo>
                  <a:close/>
                  <a:moveTo>
                    <a:pt x="65857" y="19124"/>
                  </a:moveTo>
                  <a:lnTo>
                    <a:pt x="71959" y="19124"/>
                  </a:lnTo>
                  <a:lnTo>
                    <a:pt x="71959" y="57224"/>
                  </a:lnTo>
                  <a:lnTo>
                    <a:pt x="65857" y="57224"/>
                  </a:lnTo>
                  <a:close/>
                  <a:moveTo>
                    <a:pt x="501179" y="18454"/>
                  </a:moveTo>
                  <a:cubicBezTo>
                    <a:pt x="502766" y="18454"/>
                    <a:pt x="503982" y="18628"/>
                    <a:pt x="504825" y="18975"/>
                  </a:cubicBezTo>
                  <a:lnTo>
                    <a:pt x="504825" y="25300"/>
                  </a:lnTo>
                  <a:cubicBezTo>
                    <a:pt x="503759" y="24482"/>
                    <a:pt x="502221" y="24073"/>
                    <a:pt x="500211" y="24073"/>
                  </a:cubicBezTo>
                  <a:cubicBezTo>
                    <a:pt x="497607" y="24073"/>
                    <a:pt x="495430" y="25300"/>
                    <a:pt x="493682" y="27756"/>
                  </a:cubicBezTo>
                  <a:cubicBezTo>
                    <a:pt x="491933" y="30212"/>
                    <a:pt x="491059" y="33560"/>
                    <a:pt x="491059" y="37802"/>
                  </a:cubicBezTo>
                  <a:lnTo>
                    <a:pt x="491059" y="57224"/>
                  </a:lnTo>
                  <a:lnTo>
                    <a:pt x="484957" y="57224"/>
                  </a:lnTo>
                  <a:lnTo>
                    <a:pt x="484957" y="19124"/>
                  </a:lnTo>
                  <a:lnTo>
                    <a:pt x="491059" y="19124"/>
                  </a:lnTo>
                  <a:lnTo>
                    <a:pt x="491059" y="26975"/>
                  </a:lnTo>
                  <a:lnTo>
                    <a:pt x="491207" y="26975"/>
                  </a:lnTo>
                  <a:cubicBezTo>
                    <a:pt x="492076" y="24296"/>
                    <a:pt x="493403" y="22206"/>
                    <a:pt x="495189" y="20705"/>
                  </a:cubicBezTo>
                  <a:cubicBezTo>
                    <a:pt x="496974" y="19205"/>
                    <a:pt x="498971" y="18454"/>
                    <a:pt x="501179" y="18454"/>
                  </a:cubicBezTo>
                  <a:close/>
                  <a:moveTo>
                    <a:pt x="139229" y="18454"/>
                  </a:moveTo>
                  <a:cubicBezTo>
                    <a:pt x="140816" y="18454"/>
                    <a:pt x="142032" y="18628"/>
                    <a:pt x="142875" y="18975"/>
                  </a:cubicBezTo>
                  <a:lnTo>
                    <a:pt x="142875" y="25300"/>
                  </a:lnTo>
                  <a:cubicBezTo>
                    <a:pt x="141809" y="24482"/>
                    <a:pt x="140271" y="24073"/>
                    <a:pt x="138262" y="24073"/>
                  </a:cubicBezTo>
                  <a:cubicBezTo>
                    <a:pt x="135657" y="24073"/>
                    <a:pt x="133480" y="25300"/>
                    <a:pt x="131732" y="27756"/>
                  </a:cubicBezTo>
                  <a:cubicBezTo>
                    <a:pt x="129983" y="30212"/>
                    <a:pt x="129109" y="33560"/>
                    <a:pt x="129109" y="37802"/>
                  </a:cubicBezTo>
                  <a:lnTo>
                    <a:pt x="129109" y="57224"/>
                  </a:lnTo>
                  <a:lnTo>
                    <a:pt x="123007" y="57224"/>
                  </a:lnTo>
                  <a:lnTo>
                    <a:pt x="123007" y="19124"/>
                  </a:lnTo>
                  <a:lnTo>
                    <a:pt x="129109" y="19124"/>
                  </a:lnTo>
                  <a:lnTo>
                    <a:pt x="129109" y="26975"/>
                  </a:lnTo>
                  <a:lnTo>
                    <a:pt x="129257" y="26975"/>
                  </a:lnTo>
                  <a:cubicBezTo>
                    <a:pt x="130126" y="24296"/>
                    <a:pt x="131453" y="22206"/>
                    <a:pt x="133239" y="20705"/>
                  </a:cubicBezTo>
                  <a:cubicBezTo>
                    <a:pt x="135024" y="19205"/>
                    <a:pt x="137021" y="18454"/>
                    <a:pt x="139229" y="18454"/>
                  </a:cubicBezTo>
                  <a:close/>
                  <a:moveTo>
                    <a:pt x="528489" y="18231"/>
                  </a:moveTo>
                  <a:cubicBezTo>
                    <a:pt x="533475" y="18231"/>
                    <a:pt x="537332" y="19843"/>
                    <a:pt x="540060" y="23068"/>
                  </a:cubicBezTo>
                  <a:cubicBezTo>
                    <a:pt x="542789" y="26293"/>
                    <a:pt x="544153" y="30770"/>
                    <a:pt x="544153" y="36500"/>
                  </a:cubicBezTo>
                  <a:lnTo>
                    <a:pt x="544153" y="39700"/>
                  </a:lnTo>
                  <a:lnTo>
                    <a:pt x="517252" y="39700"/>
                  </a:lnTo>
                  <a:cubicBezTo>
                    <a:pt x="517352" y="43941"/>
                    <a:pt x="518493" y="47215"/>
                    <a:pt x="520675" y="49522"/>
                  </a:cubicBezTo>
                  <a:cubicBezTo>
                    <a:pt x="522858" y="51829"/>
                    <a:pt x="525860" y="52982"/>
                    <a:pt x="529679" y="52982"/>
                  </a:cubicBezTo>
                  <a:cubicBezTo>
                    <a:pt x="533971" y="52982"/>
                    <a:pt x="537915" y="51569"/>
                    <a:pt x="541511" y="48741"/>
                  </a:cubicBezTo>
                  <a:lnTo>
                    <a:pt x="541511" y="54471"/>
                  </a:lnTo>
                  <a:cubicBezTo>
                    <a:pt x="538163" y="56902"/>
                    <a:pt x="533735" y="58117"/>
                    <a:pt x="528228" y="58117"/>
                  </a:cubicBezTo>
                  <a:cubicBezTo>
                    <a:pt x="522846" y="58117"/>
                    <a:pt x="518617" y="56387"/>
                    <a:pt x="515541" y="52927"/>
                  </a:cubicBezTo>
                  <a:cubicBezTo>
                    <a:pt x="512465" y="49466"/>
                    <a:pt x="510927" y="44598"/>
                    <a:pt x="510927" y="38323"/>
                  </a:cubicBezTo>
                  <a:cubicBezTo>
                    <a:pt x="510927" y="32395"/>
                    <a:pt x="512608" y="27564"/>
                    <a:pt x="515969" y="23831"/>
                  </a:cubicBezTo>
                  <a:cubicBezTo>
                    <a:pt x="519330" y="20098"/>
                    <a:pt x="523503" y="18231"/>
                    <a:pt x="528489" y="18231"/>
                  </a:cubicBezTo>
                  <a:close/>
                  <a:moveTo>
                    <a:pt x="244599" y="18231"/>
                  </a:moveTo>
                  <a:cubicBezTo>
                    <a:pt x="250279" y="18231"/>
                    <a:pt x="254713" y="19980"/>
                    <a:pt x="257901" y="23477"/>
                  </a:cubicBezTo>
                  <a:cubicBezTo>
                    <a:pt x="261088" y="26975"/>
                    <a:pt x="262682" y="31824"/>
                    <a:pt x="262682" y="38025"/>
                  </a:cubicBezTo>
                  <a:cubicBezTo>
                    <a:pt x="262682" y="44102"/>
                    <a:pt x="260964" y="48970"/>
                    <a:pt x="257529" y="52629"/>
                  </a:cubicBezTo>
                  <a:cubicBezTo>
                    <a:pt x="254093" y="56288"/>
                    <a:pt x="249486" y="58117"/>
                    <a:pt x="243706" y="58117"/>
                  </a:cubicBezTo>
                  <a:cubicBezTo>
                    <a:pt x="238076" y="58117"/>
                    <a:pt x="233580" y="56337"/>
                    <a:pt x="230219" y="52778"/>
                  </a:cubicBezTo>
                  <a:cubicBezTo>
                    <a:pt x="226858" y="49218"/>
                    <a:pt x="225177" y="44499"/>
                    <a:pt x="225177" y="38621"/>
                  </a:cubicBezTo>
                  <a:cubicBezTo>
                    <a:pt x="225177" y="32221"/>
                    <a:pt x="226926" y="27223"/>
                    <a:pt x="230423" y="23626"/>
                  </a:cubicBezTo>
                  <a:cubicBezTo>
                    <a:pt x="233921" y="20029"/>
                    <a:pt x="238646" y="18231"/>
                    <a:pt x="244599" y="18231"/>
                  </a:cubicBezTo>
                  <a:close/>
                  <a:moveTo>
                    <a:pt x="211559" y="18231"/>
                  </a:moveTo>
                  <a:cubicBezTo>
                    <a:pt x="214858" y="18231"/>
                    <a:pt x="217810" y="18802"/>
                    <a:pt x="220415" y="19943"/>
                  </a:cubicBezTo>
                  <a:lnTo>
                    <a:pt x="220415" y="26119"/>
                  </a:lnTo>
                  <a:cubicBezTo>
                    <a:pt x="217612" y="24283"/>
                    <a:pt x="214387" y="23366"/>
                    <a:pt x="210741" y="23366"/>
                  </a:cubicBezTo>
                  <a:cubicBezTo>
                    <a:pt x="209600" y="23366"/>
                    <a:pt x="208570" y="23496"/>
                    <a:pt x="207653" y="23756"/>
                  </a:cubicBezTo>
                  <a:cubicBezTo>
                    <a:pt x="206735" y="24017"/>
                    <a:pt x="205947" y="24383"/>
                    <a:pt x="205290" y="24854"/>
                  </a:cubicBezTo>
                  <a:cubicBezTo>
                    <a:pt x="204633" y="25325"/>
                    <a:pt x="204124" y="25890"/>
                    <a:pt x="203764" y="26547"/>
                  </a:cubicBezTo>
                  <a:cubicBezTo>
                    <a:pt x="203405" y="27204"/>
                    <a:pt x="203225" y="27930"/>
                    <a:pt x="203225" y="28723"/>
                  </a:cubicBezTo>
                  <a:cubicBezTo>
                    <a:pt x="203225" y="29716"/>
                    <a:pt x="203405" y="30547"/>
                    <a:pt x="203764" y="31216"/>
                  </a:cubicBezTo>
                  <a:cubicBezTo>
                    <a:pt x="204124" y="31886"/>
                    <a:pt x="204651" y="32481"/>
                    <a:pt x="205346" y="33002"/>
                  </a:cubicBezTo>
                  <a:cubicBezTo>
                    <a:pt x="206040" y="33523"/>
                    <a:pt x="206884" y="33994"/>
                    <a:pt x="207876" y="34416"/>
                  </a:cubicBezTo>
                  <a:cubicBezTo>
                    <a:pt x="208868" y="34838"/>
                    <a:pt x="209997" y="35297"/>
                    <a:pt x="211262" y="35793"/>
                  </a:cubicBezTo>
                  <a:cubicBezTo>
                    <a:pt x="212948" y="36438"/>
                    <a:pt x="214461" y="37101"/>
                    <a:pt x="215801" y="37783"/>
                  </a:cubicBezTo>
                  <a:cubicBezTo>
                    <a:pt x="217140" y="38466"/>
                    <a:pt x="218281" y="39234"/>
                    <a:pt x="219224" y="40090"/>
                  </a:cubicBezTo>
                  <a:cubicBezTo>
                    <a:pt x="220167" y="40946"/>
                    <a:pt x="220892" y="41932"/>
                    <a:pt x="221401" y="43048"/>
                  </a:cubicBezTo>
                  <a:cubicBezTo>
                    <a:pt x="221909" y="44164"/>
                    <a:pt x="222163" y="45491"/>
                    <a:pt x="222163" y="47029"/>
                  </a:cubicBezTo>
                  <a:cubicBezTo>
                    <a:pt x="222163" y="48914"/>
                    <a:pt x="221748" y="50552"/>
                    <a:pt x="220917" y="51941"/>
                  </a:cubicBezTo>
                  <a:cubicBezTo>
                    <a:pt x="220086" y="53330"/>
                    <a:pt x="218976" y="54483"/>
                    <a:pt x="217587" y="55401"/>
                  </a:cubicBezTo>
                  <a:cubicBezTo>
                    <a:pt x="216198" y="56319"/>
                    <a:pt x="214598" y="57001"/>
                    <a:pt x="212787" y="57447"/>
                  </a:cubicBezTo>
                  <a:cubicBezTo>
                    <a:pt x="210976" y="57894"/>
                    <a:pt x="209079" y="58117"/>
                    <a:pt x="207094" y="58117"/>
                  </a:cubicBezTo>
                  <a:cubicBezTo>
                    <a:pt x="203175" y="58117"/>
                    <a:pt x="199777" y="57360"/>
                    <a:pt x="196900" y="55847"/>
                  </a:cubicBezTo>
                  <a:lnTo>
                    <a:pt x="196900" y="49299"/>
                  </a:lnTo>
                  <a:cubicBezTo>
                    <a:pt x="200224" y="51755"/>
                    <a:pt x="203882" y="52982"/>
                    <a:pt x="207876" y="52982"/>
                  </a:cubicBezTo>
                  <a:cubicBezTo>
                    <a:pt x="213234" y="52982"/>
                    <a:pt x="215913" y="51197"/>
                    <a:pt x="215913" y="47625"/>
                  </a:cubicBezTo>
                  <a:cubicBezTo>
                    <a:pt x="215913" y="46608"/>
                    <a:pt x="215683" y="45746"/>
                    <a:pt x="215224" y="45039"/>
                  </a:cubicBezTo>
                  <a:cubicBezTo>
                    <a:pt x="214765" y="44332"/>
                    <a:pt x="214145" y="43706"/>
                    <a:pt x="213364" y="43160"/>
                  </a:cubicBezTo>
                  <a:cubicBezTo>
                    <a:pt x="212583" y="42614"/>
                    <a:pt x="211665" y="42124"/>
                    <a:pt x="210611" y="41690"/>
                  </a:cubicBezTo>
                  <a:cubicBezTo>
                    <a:pt x="209556" y="41256"/>
                    <a:pt x="208422" y="40803"/>
                    <a:pt x="207206" y="40332"/>
                  </a:cubicBezTo>
                  <a:cubicBezTo>
                    <a:pt x="205519" y="39662"/>
                    <a:pt x="204037" y="38986"/>
                    <a:pt x="202760" y="38304"/>
                  </a:cubicBezTo>
                  <a:cubicBezTo>
                    <a:pt x="201482" y="37622"/>
                    <a:pt x="200416" y="36853"/>
                    <a:pt x="199560" y="35997"/>
                  </a:cubicBezTo>
                  <a:cubicBezTo>
                    <a:pt x="198704" y="35142"/>
                    <a:pt x="198059" y="34168"/>
                    <a:pt x="197625" y="33077"/>
                  </a:cubicBezTo>
                  <a:cubicBezTo>
                    <a:pt x="197191" y="31985"/>
                    <a:pt x="196974" y="30708"/>
                    <a:pt x="196974" y="29244"/>
                  </a:cubicBezTo>
                  <a:cubicBezTo>
                    <a:pt x="196974" y="27458"/>
                    <a:pt x="197383" y="25877"/>
                    <a:pt x="198202" y="24500"/>
                  </a:cubicBezTo>
                  <a:cubicBezTo>
                    <a:pt x="199021" y="23124"/>
                    <a:pt x="200112" y="21970"/>
                    <a:pt x="201476" y="21040"/>
                  </a:cubicBezTo>
                  <a:cubicBezTo>
                    <a:pt x="202841" y="20110"/>
                    <a:pt x="204397" y="19409"/>
                    <a:pt x="206146" y="18938"/>
                  </a:cubicBezTo>
                  <a:cubicBezTo>
                    <a:pt x="207894" y="18467"/>
                    <a:pt x="209699" y="18231"/>
                    <a:pt x="211559" y="18231"/>
                  </a:cubicBezTo>
                  <a:close/>
                  <a:moveTo>
                    <a:pt x="168399" y="18231"/>
                  </a:moveTo>
                  <a:cubicBezTo>
                    <a:pt x="174079" y="18231"/>
                    <a:pt x="178513" y="19980"/>
                    <a:pt x="181701" y="23477"/>
                  </a:cubicBezTo>
                  <a:cubicBezTo>
                    <a:pt x="184888" y="26975"/>
                    <a:pt x="186482" y="31824"/>
                    <a:pt x="186482" y="38025"/>
                  </a:cubicBezTo>
                  <a:cubicBezTo>
                    <a:pt x="186482" y="44102"/>
                    <a:pt x="184764" y="48970"/>
                    <a:pt x="181329" y="52629"/>
                  </a:cubicBezTo>
                  <a:cubicBezTo>
                    <a:pt x="177893" y="56288"/>
                    <a:pt x="173286" y="58117"/>
                    <a:pt x="167506" y="58117"/>
                  </a:cubicBezTo>
                  <a:cubicBezTo>
                    <a:pt x="161876" y="58117"/>
                    <a:pt x="157380" y="56337"/>
                    <a:pt x="154019" y="52778"/>
                  </a:cubicBezTo>
                  <a:cubicBezTo>
                    <a:pt x="150658" y="49218"/>
                    <a:pt x="148977" y="44499"/>
                    <a:pt x="148977" y="38621"/>
                  </a:cubicBezTo>
                  <a:cubicBezTo>
                    <a:pt x="148977" y="32221"/>
                    <a:pt x="150726" y="27223"/>
                    <a:pt x="154223" y="23626"/>
                  </a:cubicBezTo>
                  <a:cubicBezTo>
                    <a:pt x="157721" y="20029"/>
                    <a:pt x="162446" y="18231"/>
                    <a:pt x="168399" y="18231"/>
                  </a:cubicBezTo>
                  <a:close/>
                  <a:moveTo>
                    <a:pt x="102096" y="18231"/>
                  </a:moveTo>
                  <a:cubicBezTo>
                    <a:pt x="105445" y="18231"/>
                    <a:pt x="108397" y="18851"/>
                    <a:pt x="110952" y="20091"/>
                  </a:cubicBezTo>
                  <a:lnTo>
                    <a:pt x="110952" y="26342"/>
                  </a:lnTo>
                  <a:cubicBezTo>
                    <a:pt x="108124" y="24358"/>
                    <a:pt x="105098" y="23366"/>
                    <a:pt x="101873" y="23366"/>
                  </a:cubicBezTo>
                  <a:cubicBezTo>
                    <a:pt x="97979" y="23366"/>
                    <a:pt x="94785" y="24761"/>
                    <a:pt x="92292" y="27551"/>
                  </a:cubicBezTo>
                  <a:cubicBezTo>
                    <a:pt x="89799" y="30342"/>
                    <a:pt x="88553" y="34007"/>
                    <a:pt x="88553" y="38546"/>
                  </a:cubicBezTo>
                  <a:cubicBezTo>
                    <a:pt x="88553" y="43011"/>
                    <a:pt x="89725" y="46533"/>
                    <a:pt x="92069" y="49113"/>
                  </a:cubicBezTo>
                  <a:cubicBezTo>
                    <a:pt x="94413" y="51693"/>
                    <a:pt x="97557" y="52982"/>
                    <a:pt x="101501" y="52982"/>
                  </a:cubicBezTo>
                  <a:cubicBezTo>
                    <a:pt x="104825" y="52982"/>
                    <a:pt x="107950" y="51879"/>
                    <a:pt x="110877" y="49671"/>
                  </a:cubicBezTo>
                  <a:lnTo>
                    <a:pt x="110877" y="55475"/>
                  </a:lnTo>
                  <a:cubicBezTo>
                    <a:pt x="107950" y="57236"/>
                    <a:pt x="104478" y="58117"/>
                    <a:pt x="100459" y="58117"/>
                  </a:cubicBezTo>
                  <a:cubicBezTo>
                    <a:pt x="95027" y="58117"/>
                    <a:pt x="90643" y="56350"/>
                    <a:pt x="87306" y="52815"/>
                  </a:cubicBezTo>
                  <a:cubicBezTo>
                    <a:pt x="83970" y="49280"/>
                    <a:pt x="82302" y="44698"/>
                    <a:pt x="82302" y="39067"/>
                  </a:cubicBezTo>
                  <a:cubicBezTo>
                    <a:pt x="82302" y="32791"/>
                    <a:pt x="84100" y="27750"/>
                    <a:pt x="87697" y="23942"/>
                  </a:cubicBezTo>
                  <a:cubicBezTo>
                    <a:pt x="91294" y="20135"/>
                    <a:pt x="96094" y="18231"/>
                    <a:pt x="102096" y="18231"/>
                  </a:cubicBezTo>
                  <a:close/>
                  <a:moveTo>
                    <a:pt x="369764" y="10343"/>
                  </a:moveTo>
                  <a:cubicBezTo>
                    <a:pt x="369516" y="11856"/>
                    <a:pt x="369230" y="13047"/>
                    <a:pt x="368908" y="13915"/>
                  </a:cubicBezTo>
                  <a:lnTo>
                    <a:pt x="360611" y="36649"/>
                  </a:lnTo>
                  <a:lnTo>
                    <a:pt x="379103" y="36649"/>
                  </a:lnTo>
                  <a:lnTo>
                    <a:pt x="370731" y="13915"/>
                  </a:lnTo>
                  <a:cubicBezTo>
                    <a:pt x="370458" y="13171"/>
                    <a:pt x="370185" y="11980"/>
                    <a:pt x="369912" y="10343"/>
                  </a:cubicBezTo>
                  <a:close/>
                  <a:moveTo>
                    <a:pt x="312056" y="7850"/>
                  </a:moveTo>
                  <a:lnTo>
                    <a:pt x="312056" y="19124"/>
                  </a:lnTo>
                  <a:lnTo>
                    <a:pt x="321655" y="19124"/>
                  </a:lnTo>
                  <a:lnTo>
                    <a:pt x="321655" y="24333"/>
                  </a:lnTo>
                  <a:lnTo>
                    <a:pt x="312056" y="24333"/>
                  </a:lnTo>
                  <a:lnTo>
                    <a:pt x="312056" y="45802"/>
                  </a:lnTo>
                  <a:cubicBezTo>
                    <a:pt x="312056" y="48356"/>
                    <a:pt x="312490" y="50180"/>
                    <a:pt x="313358" y="51271"/>
                  </a:cubicBezTo>
                  <a:cubicBezTo>
                    <a:pt x="314226" y="52362"/>
                    <a:pt x="315665" y="52908"/>
                    <a:pt x="317674" y="52908"/>
                  </a:cubicBezTo>
                  <a:cubicBezTo>
                    <a:pt x="319212" y="52908"/>
                    <a:pt x="320539" y="52486"/>
                    <a:pt x="321655" y="51643"/>
                  </a:cubicBezTo>
                  <a:lnTo>
                    <a:pt x="321655" y="56852"/>
                  </a:lnTo>
                  <a:cubicBezTo>
                    <a:pt x="320216" y="57646"/>
                    <a:pt x="318319" y="58043"/>
                    <a:pt x="315962" y="58043"/>
                  </a:cubicBezTo>
                  <a:cubicBezTo>
                    <a:pt x="309290" y="58043"/>
                    <a:pt x="305954" y="54322"/>
                    <a:pt x="305954" y="46881"/>
                  </a:cubicBezTo>
                  <a:lnTo>
                    <a:pt x="305954" y="24333"/>
                  </a:lnTo>
                  <a:lnTo>
                    <a:pt x="299405" y="24333"/>
                  </a:lnTo>
                  <a:lnTo>
                    <a:pt x="299405" y="19124"/>
                  </a:lnTo>
                  <a:lnTo>
                    <a:pt x="305954" y="19124"/>
                  </a:lnTo>
                  <a:lnTo>
                    <a:pt x="305954" y="9822"/>
                  </a:lnTo>
                  <a:close/>
                  <a:moveTo>
                    <a:pt x="366713" y="3869"/>
                  </a:moveTo>
                  <a:lnTo>
                    <a:pt x="373187" y="3869"/>
                  </a:lnTo>
                  <a:lnTo>
                    <a:pt x="393725" y="57224"/>
                  </a:lnTo>
                  <a:lnTo>
                    <a:pt x="386804" y="57224"/>
                  </a:lnTo>
                  <a:lnTo>
                    <a:pt x="381149" y="42267"/>
                  </a:lnTo>
                  <a:lnTo>
                    <a:pt x="358527" y="42267"/>
                  </a:lnTo>
                  <a:lnTo>
                    <a:pt x="353207" y="57224"/>
                  </a:lnTo>
                  <a:lnTo>
                    <a:pt x="346249" y="57224"/>
                  </a:lnTo>
                  <a:close/>
                  <a:moveTo>
                    <a:pt x="0" y="3869"/>
                  </a:moveTo>
                  <a:lnTo>
                    <a:pt x="8260" y="3869"/>
                  </a:lnTo>
                  <a:lnTo>
                    <a:pt x="24631" y="41076"/>
                  </a:lnTo>
                  <a:cubicBezTo>
                    <a:pt x="25896" y="43929"/>
                    <a:pt x="26715" y="46062"/>
                    <a:pt x="27087" y="47476"/>
                  </a:cubicBezTo>
                  <a:lnTo>
                    <a:pt x="27310" y="47476"/>
                  </a:lnTo>
                  <a:cubicBezTo>
                    <a:pt x="28377" y="44549"/>
                    <a:pt x="29233" y="42366"/>
                    <a:pt x="29877" y="40927"/>
                  </a:cubicBezTo>
                  <a:lnTo>
                    <a:pt x="46583" y="3869"/>
                  </a:lnTo>
                  <a:lnTo>
                    <a:pt x="54397" y="3869"/>
                  </a:lnTo>
                  <a:lnTo>
                    <a:pt x="54397" y="57224"/>
                  </a:lnTo>
                  <a:lnTo>
                    <a:pt x="48183" y="57224"/>
                  </a:lnTo>
                  <a:lnTo>
                    <a:pt x="48183" y="21431"/>
                  </a:lnTo>
                  <a:cubicBezTo>
                    <a:pt x="48183" y="18603"/>
                    <a:pt x="48357" y="15143"/>
                    <a:pt x="48704" y="11050"/>
                  </a:cubicBezTo>
                  <a:lnTo>
                    <a:pt x="48555" y="11050"/>
                  </a:lnTo>
                  <a:cubicBezTo>
                    <a:pt x="47960" y="13456"/>
                    <a:pt x="47427" y="15180"/>
                    <a:pt x="46955" y="16222"/>
                  </a:cubicBezTo>
                  <a:lnTo>
                    <a:pt x="28724" y="57224"/>
                  </a:lnTo>
                  <a:lnTo>
                    <a:pt x="25673" y="57224"/>
                  </a:lnTo>
                  <a:lnTo>
                    <a:pt x="7479" y="16520"/>
                  </a:lnTo>
                  <a:cubicBezTo>
                    <a:pt x="6958" y="15329"/>
                    <a:pt x="6425" y="13506"/>
                    <a:pt x="5879" y="11050"/>
                  </a:cubicBezTo>
                  <a:lnTo>
                    <a:pt x="5730" y="11050"/>
                  </a:lnTo>
                  <a:cubicBezTo>
                    <a:pt x="5929" y="13183"/>
                    <a:pt x="6028" y="16668"/>
                    <a:pt x="6028" y="21505"/>
                  </a:cubicBezTo>
                  <a:lnTo>
                    <a:pt x="6028" y="57224"/>
                  </a:lnTo>
                  <a:lnTo>
                    <a:pt x="0" y="57224"/>
                  </a:lnTo>
                  <a:close/>
                  <a:moveTo>
                    <a:pt x="68982" y="1525"/>
                  </a:moveTo>
                  <a:cubicBezTo>
                    <a:pt x="70098" y="1525"/>
                    <a:pt x="71047" y="1903"/>
                    <a:pt x="71828" y="2660"/>
                  </a:cubicBezTo>
                  <a:cubicBezTo>
                    <a:pt x="72610" y="3416"/>
                    <a:pt x="73000" y="4365"/>
                    <a:pt x="73000" y="5506"/>
                  </a:cubicBezTo>
                  <a:cubicBezTo>
                    <a:pt x="73000" y="6598"/>
                    <a:pt x="72610" y="7528"/>
                    <a:pt x="71828" y="8297"/>
                  </a:cubicBezTo>
                  <a:cubicBezTo>
                    <a:pt x="71047" y="9066"/>
                    <a:pt x="70098" y="9450"/>
                    <a:pt x="68982" y="9450"/>
                  </a:cubicBezTo>
                  <a:cubicBezTo>
                    <a:pt x="67891" y="9450"/>
                    <a:pt x="66960" y="9078"/>
                    <a:pt x="66191" y="8334"/>
                  </a:cubicBezTo>
                  <a:cubicBezTo>
                    <a:pt x="65423" y="7590"/>
                    <a:pt x="65038" y="6647"/>
                    <a:pt x="65038" y="5506"/>
                  </a:cubicBezTo>
                  <a:cubicBezTo>
                    <a:pt x="65038" y="4365"/>
                    <a:pt x="65423" y="3416"/>
                    <a:pt x="66191" y="2660"/>
                  </a:cubicBezTo>
                  <a:cubicBezTo>
                    <a:pt x="66960" y="1903"/>
                    <a:pt x="67891" y="1525"/>
                    <a:pt x="68982" y="1525"/>
                  </a:cubicBezTo>
                  <a:close/>
                  <a:moveTo>
                    <a:pt x="289806" y="0"/>
                  </a:moveTo>
                  <a:cubicBezTo>
                    <a:pt x="291666" y="0"/>
                    <a:pt x="293142" y="223"/>
                    <a:pt x="294233" y="669"/>
                  </a:cubicBezTo>
                  <a:lnTo>
                    <a:pt x="294233" y="6176"/>
                  </a:lnTo>
                  <a:cubicBezTo>
                    <a:pt x="293043" y="5506"/>
                    <a:pt x="291691" y="5171"/>
                    <a:pt x="290178" y="5171"/>
                  </a:cubicBezTo>
                  <a:cubicBezTo>
                    <a:pt x="285911" y="5171"/>
                    <a:pt x="283778" y="7863"/>
                    <a:pt x="283778" y="13245"/>
                  </a:cubicBezTo>
                  <a:lnTo>
                    <a:pt x="283778" y="19124"/>
                  </a:lnTo>
                  <a:lnTo>
                    <a:pt x="292708" y="19124"/>
                  </a:lnTo>
                  <a:lnTo>
                    <a:pt x="292708" y="24333"/>
                  </a:lnTo>
                  <a:lnTo>
                    <a:pt x="283778" y="24333"/>
                  </a:lnTo>
                  <a:lnTo>
                    <a:pt x="283778" y="57224"/>
                  </a:lnTo>
                  <a:lnTo>
                    <a:pt x="277713" y="57224"/>
                  </a:lnTo>
                  <a:lnTo>
                    <a:pt x="277713" y="24333"/>
                  </a:lnTo>
                  <a:lnTo>
                    <a:pt x="271202" y="24333"/>
                  </a:lnTo>
                  <a:lnTo>
                    <a:pt x="271202" y="19124"/>
                  </a:lnTo>
                  <a:lnTo>
                    <a:pt x="277713" y="19124"/>
                  </a:lnTo>
                  <a:lnTo>
                    <a:pt x="277713" y="12948"/>
                  </a:lnTo>
                  <a:cubicBezTo>
                    <a:pt x="277713" y="8954"/>
                    <a:pt x="278867" y="5798"/>
                    <a:pt x="281174" y="3479"/>
                  </a:cubicBezTo>
                  <a:cubicBezTo>
                    <a:pt x="283481" y="1159"/>
                    <a:pt x="286358" y="0"/>
                    <a:pt x="289806" y="0"/>
                  </a:cubicBezTo>
                  <a:close/>
                </a:path>
              </a:pathLst>
            </a:custGeom>
            <a:solidFill>
              <a:srgbClr val="006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679315" y="1063626"/>
            <a:ext cx="8105451" cy="847126"/>
            <a:chOff x="4943475" y="1228726"/>
            <a:chExt cx="8105451" cy="847126"/>
          </a:xfrm>
        </p:grpSpPr>
        <p:sp>
          <p:nvSpPr>
            <p:cNvPr id="72" name="Rectangle 71"/>
            <p:cNvSpPr/>
            <p:nvPr/>
          </p:nvSpPr>
          <p:spPr>
            <a:xfrm>
              <a:off x="4943475" y="1228726"/>
              <a:ext cx="8105451" cy="847126"/>
            </a:xfrm>
            <a:prstGeom prst="rect">
              <a:avLst/>
            </a:prstGeom>
            <a:noFill/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5127683" y="1296645"/>
              <a:ext cx="669803" cy="669802"/>
            </a:xfrm>
            <a:custGeom>
              <a:avLst/>
              <a:gdLst>
                <a:gd name="connsiteX0" fmla="*/ 1109011 w 3508482"/>
                <a:gd name="connsiteY0" fmla="*/ 2192406 h 3508478"/>
                <a:gd name="connsiteX1" fmla="*/ 1041943 w 3508482"/>
                <a:gd name="connsiteY1" fmla="*/ 2225310 h 3508478"/>
                <a:gd name="connsiteX2" fmla="*/ 900451 w 3508482"/>
                <a:gd name="connsiteY2" fmla="*/ 2233564 h 3508478"/>
                <a:gd name="connsiteX3" fmla="*/ 865354 w 3508482"/>
                <a:gd name="connsiteY3" fmla="*/ 2319858 h 3508478"/>
                <a:gd name="connsiteX4" fmla="*/ 786472 w 3508482"/>
                <a:gd name="connsiteY4" fmla="*/ 2812744 h 3508478"/>
                <a:gd name="connsiteX5" fmla="*/ 788902 w 3508482"/>
                <a:gd name="connsiteY5" fmla="*/ 2930469 h 3508478"/>
                <a:gd name="connsiteX6" fmla="*/ 902838 w 3508482"/>
                <a:gd name="connsiteY6" fmla="*/ 3015669 h 3508478"/>
                <a:gd name="connsiteX7" fmla="*/ 1754241 w 3508482"/>
                <a:gd name="connsiteY7" fmla="*/ 3275736 h 3508478"/>
                <a:gd name="connsiteX8" fmla="*/ 2722872 w 3508482"/>
                <a:gd name="connsiteY8" fmla="*/ 2928007 h 3508478"/>
                <a:gd name="connsiteX9" fmla="*/ 2811432 w 3508482"/>
                <a:gd name="connsiteY9" fmla="*/ 2847519 h 3508478"/>
                <a:gd name="connsiteX10" fmla="*/ 2699229 w 3508482"/>
                <a:gd name="connsiteY10" fmla="*/ 2845196 h 3508478"/>
                <a:gd name="connsiteX11" fmla="*/ 2532182 w 3508482"/>
                <a:gd name="connsiteY11" fmla="*/ 2833063 h 3508478"/>
                <a:gd name="connsiteX12" fmla="*/ 2244578 w 3508482"/>
                <a:gd name="connsiteY12" fmla="*/ 2780823 h 3508478"/>
                <a:gd name="connsiteX13" fmla="*/ 2173739 w 3508482"/>
                <a:gd name="connsiteY13" fmla="*/ 2857848 h 3508478"/>
                <a:gd name="connsiteX14" fmla="*/ 1730661 w 3508482"/>
                <a:gd name="connsiteY14" fmla="*/ 2799907 h 3508478"/>
                <a:gd name="connsiteX15" fmla="*/ 1677709 w 3508482"/>
                <a:gd name="connsiteY15" fmla="*/ 2694707 h 3508478"/>
                <a:gd name="connsiteX16" fmla="*/ 1670884 w 3508482"/>
                <a:gd name="connsiteY16" fmla="*/ 2581398 h 3508478"/>
                <a:gd name="connsiteX17" fmla="*/ 1466904 w 3508482"/>
                <a:gd name="connsiteY17" fmla="*/ 2467843 h 3508478"/>
                <a:gd name="connsiteX18" fmla="*/ 1230844 w 3508482"/>
                <a:gd name="connsiteY18" fmla="*/ 2300426 h 3508478"/>
                <a:gd name="connsiteX19" fmla="*/ 1800554 w 3508482"/>
                <a:gd name="connsiteY19" fmla="*/ 1193864 h 3508478"/>
                <a:gd name="connsiteX20" fmla="*/ 1780163 w 3508482"/>
                <a:gd name="connsiteY20" fmla="*/ 1207268 h 3508478"/>
                <a:gd name="connsiteX21" fmla="*/ 1776970 w 3508482"/>
                <a:gd name="connsiteY21" fmla="*/ 1204109 h 3508478"/>
                <a:gd name="connsiteX22" fmla="*/ 1594907 w 3508482"/>
                <a:gd name="connsiteY22" fmla="*/ 1335445 h 3508478"/>
                <a:gd name="connsiteX23" fmla="*/ 1392796 w 3508482"/>
                <a:gd name="connsiteY23" fmla="*/ 1509223 h 3508478"/>
                <a:gd name="connsiteX24" fmla="*/ 1330401 w 3508482"/>
                <a:gd name="connsiteY24" fmla="*/ 1580272 h 3508478"/>
                <a:gd name="connsiteX25" fmla="*/ 1371559 w 3508482"/>
                <a:gd name="connsiteY25" fmla="*/ 1663179 h 3508478"/>
                <a:gd name="connsiteX26" fmla="*/ 1328608 w 3508482"/>
                <a:gd name="connsiteY26" fmla="*/ 2007720 h 3508478"/>
                <a:gd name="connsiteX27" fmla="*/ 1320229 w 3508482"/>
                <a:gd name="connsiteY27" fmla="*/ 2017167 h 3508478"/>
                <a:gd name="connsiteX28" fmla="*/ 1406107 w 3508482"/>
                <a:gd name="connsiteY28" fmla="*/ 2090636 h 3508478"/>
                <a:gd name="connsiteX29" fmla="*/ 1699723 w 3508482"/>
                <a:gd name="connsiteY29" fmla="*/ 2296477 h 3508478"/>
                <a:gd name="connsiteX30" fmla="*/ 1823194 w 3508482"/>
                <a:gd name="connsiteY30" fmla="*/ 2362008 h 3508478"/>
                <a:gd name="connsiteX31" fmla="*/ 1902707 w 3508482"/>
                <a:gd name="connsiteY31" fmla="*/ 2325688 h 3508478"/>
                <a:gd name="connsiteX32" fmla="*/ 2023298 w 3508482"/>
                <a:gd name="connsiteY32" fmla="*/ 2318984 h 3508478"/>
                <a:gd name="connsiteX33" fmla="*/ 2233606 w 3508482"/>
                <a:gd name="connsiteY33" fmla="*/ 2434866 h 3508478"/>
                <a:gd name="connsiteX34" fmla="*/ 2286558 w 3508482"/>
                <a:gd name="connsiteY34" fmla="*/ 2543331 h 3508478"/>
                <a:gd name="connsiteX35" fmla="*/ 2287242 w 3508482"/>
                <a:gd name="connsiteY35" fmla="*/ 2554833 h 3508478"/>
                <a:gd name="connsiteX36" fmla="*/ 2465001 w 3508482"/>
                <a:gd name="connsiteY36" fmla="*/ 2599067 h 3508478"/>
                <a:gd name="connsiteX37" fmla="*/ 3006337 w 3508482"/>
                <a:gd name="connsiteY37" fmla="*/ 2615215 h 3508478"/>
                <a:gd name="connsiteX38" fmla="*/ 3009195 w 3508482"/>
                <a:gd name="connsiteY38" fmla="*/ 2614737 h 3508478"/>
                <a:gd name="connsiteX39" fmla="*/ 3016957 w 3508482"/>
                <a:gd name="connsiteY39" fmla="*/ 2604357 h 3508478"/>
                <a:gd name="connsiteX40" fmla="*/ 3157356 w 3508482"/>
                <a:gd name="connsiteY40" fmla="*/ 2345690 h 3508478"/>
                <a:gd name="connsiteX41" fmla="*/ 3190890 w 3508482"/>
                <a:gd name="connsiteY41" fmla="*/ 2254070 h 3508478"/>
                <a:gd name="connsiteX42" fmla="*/ 3189502 w 3508482"/>
                <a:gd name="connsiteY42" fmla="*/ 2253173 h 3508478"/>
                <a:gd name="connsiteX43" fmla="*/ 3010127 w 3508482"/>
                <a:gd name="connsiteY43" fmla="*/ 2135197 h 3508478"/>
                <a:gd name="connsiteX44" fmla="*/ 2897625 w 3508482"/>
                <a:gd name="connsiteY44" fmla="*/ 2058888 h 3508478"/>
                <a:gd name="connsiteX45" fmla="*/ 2876667 w 3508482"/>
                <a:gd name="connsiteY45" fmla="*/ 2083900 h 3508478"/>
                <a:gd name="connsiteX46" fmla="*/ 2420857 w 3508482"/>
                <a:gd name="connsiteY46" fmla="*/ 2020732 h 3508478"/>
                <a:gd name="connsiteX47" fmla="*/ 2358178 w 3508482"/>
                <a:gd name="connsiteY47" fmla="*/ 1780979 h 3508478"/>
                <a:gd name="connsiteX48" fmla="*/ 2389076 w 3508482"/>
                <a:gd name="connsiteY48" fmla="*/ 1690995 h 3508478"/>
                <a:gd name="connsiteX49" fmla="*/ 2232542 w 3508482"/>
                <a:gd name="connsiteY49" fmla="*/ 1574005 h 3508478"/>
                <a:gd name="connsiteX50" fmla="*/ 1788416 w 3508482"/>
                <a:gd name="connsiteY50" fmla="*/ 1202167 h 3508478"/>
                <a:gd name="connsiteX51" fmla="*/ 1801055 w 3508482"/>
                <a:gd name="connsiteY51" fmla="*/ 1194338 h 3508478"/>
                <a:gd name="connsiteX52" fmla="*/ 495249 w 3508482"/>
                <a:gd name="connsiteY52" fmla="*/ 896574 h 3508478"/>
                <a:gd name="connsiteX53" fmla="*/ 491526 w 3508482"/>
                <a:gd name="connsiteY53" fmla="*/ 901554 h 3508478"/>
                <a:gd name="connsiteX54" fmla="*/ 231458 w 3508482"/>
                <a:gd name="connsiteY54" fmla="*/ 1752955 h 3508478"/>
                <a:gd name="connsiteX55" fmla="*/ 491526 w 3508482"/>
                <a:gd name="connsiteY55" fmla="*/ 2604357 h 3508478"/>
                <a:gd name="connsiteX56" fmla="*/ 512889 w 3508482"/>
                <a:gd name="connsiteY56" fmla="*/ 2632926 h 3508478"/>
                <a:gd name="connsiteX57" fmla="*/ 512138 w 3508482"/>
                <a:gd name="connsiteY57" fmla="*/ 2631324 h 3508478"/>
                <a:gd name="connsiteX58" fmla="*/ 566231 w 3508482"/>
                <a:gd name="connsiteY58" fmla="*/ 2221604 h 3508478"/>
                <a:gd name="connsiteX59" fmla="*/ 601244 w 3508482"/>
                <a:gd name="connsiteY59" fmla="*/ 2096547 h 3508478"/>
                <a:gd name="connsiteX60" fmla="*/ 555437 w 3508482"/>
                <a:gd name="connsiteY60" fmla="*/ 2056590 h 3508478"/>
                <a:gd name="connsiteX61" fmla="*/ 521031 w 3508482"/>
                <a:gd name="connsiteY61" fmla="*/ 1549608 h 3508478"/>
                <a:gd name="connsiteX62" fmla="*/ 561012 w 3508482"/>
                <a:gd name="connsiteY62" fmla="*/ 1503801 h 3508478"/>
                <a:gd name="connsiteX63" fmla="*/ 485108 w 3508482"/>
                <a:gd name="connsiteY63" fmla="*/ 1261705 h 3508478"/>
                <a:gd name="connsiteX64" fmla="*/ 480557 w 3508482"/>
                <a:gd name="connsiteY64" fmla="*/ 963545 h 3508478"/>
                <a:gd name="connsiteX65" fmla="*/ 2918085 w 3508482"/>
                <a:gd name="connsiteY65" fmla="*/ 808790 h 3508478"/>
                <a:gd name="connsiteX66" fmla="*/ 2210023 w 3508482"/>
                <a:gd name="connsiteY66" fmla="*/ 971440 h 3508478"/>
                <a:gd name="connsiteX67" fmla="*/ 2014405 w 3508482"/>
                <a:gd name="connsiteY67" fmla="*/ 1066914 h 3508478"/>
                <a:gd name="connsiteX68" fmla="*/ 2016335 w 3508482"/>
                <a:gd name="connsiteY68" fmla="*/ 1068779 h 3508478"/>
                <a:gd name="connsiteX69" fmla="*/ 2006391 w 3508482"/>
                <a:gd name="connsiteY69" fmla="*/ 1075608 h 3508478"/>
                <a:gd name="connsiteX70" fmla="*/ 2421593 w 3508482"/>
                <a:gd name="connsiteY70" fmla="*/ 1461740 h 3508478"/>
                <a:gd name="connsiteX71" fmla="*/ 2521615 w 3508482"/>
                <a:gd name="connsiteY71" fmla="*/ 1548407 h 3508478"/>
                <a:gd name="connsiteX72" fmla="*/ 2598725 w 3508482"/>
                <a:gd name="connsiteY72" fmla="*/ 1510631 h 3508478"/>
                <a:gd name="connsiteX73" fmla="*/ 2721403 w 3508482"/>
                <a:gd name="connsiteY73" fmla="*/ 1503186 h 3508478"/>
                <a:gd name="connsiteX74" fmla="*/ 2933649 w 3508482"/>
                <a:gd name="connsiteY74" fmla="*/ 1624497 h 3508478"/>
                <a:gd name="connsiteX75" fmla="*/ 2997031 w 3508482"/>
                <a:gd name="connsiteY75" fmla="*/ 1867119 h 3508478"/>
                <a:gd name="connsiteX76" fmla="*/ 2977057 w 3508482"/>
                <a:gd name="connsiteY76" fmla="*/ 1928859 h 3508478"/>
                <a:gd name="connsiteX77" fmla="*/ 3133158 w 3508482"/>
                <a:gd name="connsiteY77" fmla="*/ 2050647 h 3508478"/>
                <a:gd name="connsiteX78" fmla="*/ 3208928 w 3508482"/>
                <a:gd name="connsiteY78" fmla="*/ 2107655 h 3508478"/>
                <a:gd name="connsiteX79" fmla="*/ 3229838 w 3508482"/>
                <a:gd name="connsiteY79" fmla="*/ 2123041 h 3508478"/>
                <a:gd name="connsiteX80" fmla="*/ 3246086 w 3508482"/>
                <a:gd name="connsiteY80" fmla="*/ 2059849 h 3508478"/>
                <a:gd name="connsiteX81" fmla="*/ 3277024 w 3508482"/>
                <a:gd name="connsiteY81" fmla="*/ 1752955 h 3508478"/>
                <a:gd name="connsiteX82" fmla="*/ 3016957 w 3508482"/>
                <a:gd name="connsiteY82" fmla="*/ 901554 h 3508478"/>
                <a:gd name="connsiteX83" fmla="*/ 2948360 w 3508482"/>
                <a:gd name="connsiteY83" fmla="*/ 809820 h 3508478"/>
                <a:gd name="connsiteX84" fmla="*/ 1086799 w 3508482"/>
                <a:gd name="connsiteY84" fmla="*/ 385829 h 3508478"/>
                <a:gd name="connsiteX85" fmla="*/ 1028392 w 3508482"/>
                <a:gd name="connsiteY85" fmla="*/ 413965 h 3508478"/>
                <a:gd name="connsiteX86" fmla="*/ 677471 w 3508482"/>
                <a:gd name="connsiteY86" fmla="*/ 676186 h 3508478"/>
                <a:gd name="connsiteX87" fmla="*/ 665419 w 3508482"/>
                <a:gd name="connsiteY87" fmla="*/ 689447 h 3508478"/>
                <a:gd name="connsiteX88" fmla="*/ 660035 w 3508482"/>
                <a:gd name="connsiteY88" fmla="*/ 729330 h 3508478"/>
                <a:gd name="connsiteX89" fmla="*/ 736485 w 3508482"/>
                <a:gd name="connsiteY89" fmla="*/ 1250636 h 3508478"/>
                <a:gd name="connsiteX90" fmla="*/ 783842 w 3508482"/>
                <a:gd name="connsiteY90" fmla="*/ 1340850 h 3508478"/>
                <a:gd name="connsiteX91" fmla="*/ 808517 w 3508482"/>
                <a:gd name="connsiteY91" fmla="*/ 1328737 h 3508478"/>
                <a:gd name="connsiteX92" fmla="*/ 985710 w 3508482"/>
                <a:gd name="connsiteY92" fmla="*/ 1318359 h 3508478"/>
                <a:gd name="connsiteX93" fmla="*/ 1030861 w 3508482"/>
                <a:gd name="connsiteY93" fmla="*/ 1333831 h 3508478"/>
                <a:gd name="connsiteX94" fmla="*/ 1077462 w 3508482"/>
                <a:gd name="connsiteY94" fmla="*/ 1275615 h 3508478"/>
                <a:gd name="connsiteX95" fmla="*/ 1496006 w 3508482"/>
                <a:gd name="connsiteY95" fmla="*/ 910966 h 3508478"/>
                <a:gd name="connsiteX96" fmla="*/ 1501480 w 3508482"/>
                <a:gd name="connsiteY96" fmla="*/ 916299 h 3508478"/>
                <a:gd name="connsiteX97" fmla="*/ 1511513 w 3508482"/>
                <a:gd name="connsiteY97" fmla="*/ 909765 h 3508478"/>
                <a:gd name="connsiteX98" fmla="*/ 1507051 w 3508482"/>
                <a:gd name="connsiteY98" fmla="*/ 905189 h 3508478"/>
                <a:gd name="connsiteX99" fmla="*/ 1497584 w 3508482"/>
                <a:gd name="connsiteY99" fmla="*/ 910978 h 3508478"/>
                <a:gd name="connsiteX100" fmla="*/ 1170737 w 3508482"/>
                <a:gd name="connsiteY100" fmla="*/ 512422 h 3508478"/>
                <a:gd name="connsiteX101" fmla="*/ 1754241 w 3508482"/>
                <a:gd name="connsiteY101" fmla="*/ 230174 h 3508478"/>
                <a:gd name="connsiteX102" fmla="*/ 1301412 w 3508482"/>
                <a:gd name="connsiteY102" fmla="*/ 298635 h 3508478"/>
                <a:gd name="connsiteX103" fmla="*/ 1292492 w 3508482"/>
                <a:gd name="connsiteY103" fmla="*/ 301900 h 3508478"/>
                <a:gd name="connsiteX104" fmla="*/ 1701228 w 3508482"/>
                <a:gd name="connsiteY104" fmla="*/ 754068 h 3508478"/>
                <a:gd name="connsiteX105" fmla="*/ 1705274 w 3508482"/>
                <a:gd name="connsiteY105" fmla="*/ 751438 h 3508478"/>
                <a:gd name="connsiteX106" fmla="*/ 1725815 w 3508482"/>
                <a:gd name="connsiteY106" fmla="*/ 773561 h 3508478"/>
                <a:gd name="connsiteX107" fmla="*/ 2025269 w 3508482"/>
                <a:gd name="connsiteY107" fmla="*/ 646254 h 3508478"/>
                <a:gd name="connsiteX108" fmla="*/ 2547864 w 3508482"/>
                <a:gd name="connsiteY108" fmla="*/ 565640 h 3508478"/>
                <a:gd name="connsiteX109" fmla="*/ 2655001 w 3508482"/>
                <a:gd name="connsiteY109" fmla="*/ 570681 h 3508478"/>
                <a:gd name="connsiteX110" fmla="*/ 2723556 w 3508482"/>
                <a:gd name="connsiteY110" fmla="*/ 578524 h 3508478"/>
                <a:gd name="connsiteX111" fmla="*/ 2722872 w 3508482"/>
                <a:gd name="connsiteY111" fmla="*/ 577903 h 3508478"/>
                <a:gd name="connsiteX112" fmla="*/ 1754241 w 3508482"/>
                <a:gd name="connsiteY112" fmla="*/ 230174 h 3508478"/>
                <a:gd name="connsiteX113" fmla="*/ 1754241 w 3508482"/>
                <a:gd name="connsiteY113" fmla="*/ 0 h 3508478"/>
                <a:gd name="connsiteX114" fmla="*/ 3508482 w 3508482"/>
                <a:gd name="connsiteY114" fmla="*/ 1754239 h 3508478"/>
                <a:gd name="connsiteX115" fmla="*/ 1754241 w 3508482"/>
                <a:gd name="connsiteY115" fmla="*/ 3508478 h 3508478"/>
                <a:gd name="connsiteX116" fmla="*/ 0 w 3508482"/>
                <a:gd name="connsiteY116" fmla="*/ 1754239 h 3508478"/>
                <a:gd name="connsiteX117" fmla="*/ 1754241 w 3508482"/>
                <a:gd name="connsiteY117" fmla="*/ 0 h 350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3508482" h="3508478">
                  <a:moveTo>
                    <a:pt x="1109011" y="2192406"/>
                  </a:moveTo>
                  <a:lnTo>
                    <a:pt x="1041943" y="2225310"/>
                  </a:lnTo>
                  <a:lnTo>
                    <a:pt x="900451" y="2233564"/>
                  </a:lnTo>
                  <a:lnTo>
                    <a:pt x="865354" y="2319858"/>
                  </a:lnTo>
                  <a:cubicBezTo>
                    <a:pt x="807339" y="2504152"/>
                    <a:pt x="788575" y="2674654"/>
                    <a:pt x="786472" y="2812744"/>
                  </a:cubicBezTo>
                  <a:lnTo>
                    <a:pt x="788902" y="2930469"/>
                  </a:lnTo>
                  <a:lnTo>
                    <a:pt x="902838" y="3015669"/>
                  </a:lnTo>
                  <a:cubicBezTo>
                    <a:pt x="1145876" y="3179862"/>
                    <a:pt x="1438862" y="3275736"/>
                    <a:pt x="1754241" y="3275736"/>
                  </a:cubicBezTo>
                  <a:cubicBezTo>
                    <a:pt x="2122183" y="3275736"/>
                    <a:pt x="2459646" y="3145241"/>
                    <a:pt x="2722872" y="2928007"/>
                  </a:cubicBezTo>
                  <a:lnTo>
                    <a:pt x="2811432" y="2847519"/>
                  </a:lnTo>
                  <a:lnTo>
                    <a:pt x="2699229" y="2845196"/>
                  </a:lnTo>
                  <a:cubicBezTo>
                    <a:pt x="2647198" y="2842943"/>
                    <a:pt x="2591333" y="2839164"/>
                    <a:pt x="2532182" y="2833063"/>
                  </a:cubicBezTo>
                  <a:lnTo>
                    <a:pt x="2244578" y="2780823"/>
                  </a:lnTo>
                  <a:lnTo>
                    <a:pt x="2173739" y="2857848"/>
                  </a:lnTo>
                  <a:cubicBezTo>
                    <a:pt x="2036019" y="2962146"/>
                    <a:pt x="1838431" y="2933173"/>
                    <a:pt x="1730661" y="2799907"/>
                  </a:cubicBezTo>
                  <a:cubicBezTo>
                    <a:pt x="1705213" y="2768038"/>
                    <a:pt x="1687626" y="2732187"/>
                    <a:pt x="1677709" y="2694707"/>
                  </a:cubicBezTo>
                  <a:lnTo>
                    <a:pt x="1670884" y="2581398"/>
                  </a:lnTo>
                  <a:lnTo>
                    <a:pt x="1466904" y="2467843"/>
                  </a:lnTo>
                  <a:cubicBezTo>
                    <a:pt x="1388584" y="2418609"/>
                    <a:pt x="1309714" y="2363068"/>
                    <a:pt x="1230844" y="2300426"/>
                  </a:cubicBezTo>
                  <a:close/>
                  <a:moveTo>
                    <a:pt x="1800554" y="1193864"/>
                  </a:moveTo>
                  <a:lnTo>
                    <a:pt x="1780163" y="1207268"/>
                  </a:lnTo>
                  <a:lnTo>
                    <a:pt x="1776970" y="1204109"/>
                  </a:lnTo>
                  <a:lnTo>
                    <a:pt x="1594907" y="1335445"/>
                  </a:lnTo>
                  <a:cubicBezTo>
                    <a:pt x="1528971" y="1388151"/>
                    <a:pt x="1461600" y="1446552"/>
                    <a:pt x="1392796" y="1509223"/>
                  </a:cubicBezTo>
                  <a:lnTo>
                    <a:pt x="1330401" y="1580272"/>
                  </a:lnTo>
                  <a:lnTo>
                    <a:pt x="1371559" y="1663179"/>
                  </a:lnTo>
                  <a:cubicBezTo>
                    <a:pt x="1402866" y="1779846"/>
                    <a:pt x="1387581" y="1904159"/>
                    <a:pt x="1328608" y="2007720"/>
                  </a:cubicBezTo>
                  <a:lnTo>
                    <a:pt x="1320229" y="2017167"/>
                  </a:lnTo>
                  <a:lnTo>
                    <a:pt x="1406107" y="2090636"/>
                  </a:lnTo>
                  <a:cubicBezTo>
                    <a:pt x="1506153" y="2170032"/>
                    <a:pt x="1604285" y="2238140"/>
                    <a:pt x="1699723" y="2296477"/>
                  </a:cubicBezTo>
                  <a:lnTo>
                    <a:pt x="1823194" y="2362008"/>
                  </a:lnTo>
                  <a:lnTo>
                    <a:pt x="1902707" y="2325688"/>
                  </a:lnTo>
                  <a:cubicBezTo>
                    <a:pt x="1942280" y="2316091"/>
                    <a:pt x="1983257" y="2313915"/>
                    <a:pt x="2023298" y="2318984"/>
                  </a:cubicBezTo>
                  <a:cubicBezTo>
                    <a:pt x="2103378" y="2329131"/>
                    <a:pt x="2179727" y="2368238"/>
                    <a:pt x="2233606" y="2434866"/>
                  </a:cubicBezTo>
                  <a:cubicBezTo>
                    <a:pt x="2259055" y="2468183"/>
                    <a:pt x="2276642" y="2505122"/>
                    <a:pt x="2286558" y="2543331"/>
                  </a:cubicBezTo>
                  <a:lnTo>
                    <a:pt x="2287242" y="2554833"/>
                  </a:lnTo>
                  <a:lnTo>
                    <a:pt x="2465001" y="2599067"/>
                  </a:lnTo>
                  <a:cubicBezTo>
                    <a:pt x="2718039" y="2646232"/>
                    <a:pt x="2909573" y="2629818"/>
                    <a:pt x="3006337" y="2615215"/>
                  </a:cubicBezTo>
                  <a:lnTo>
                    <a:pt x="3009195" y="2614737"/>
                  </a:lnTo>
                  <a:lnTo>
                    <a:pt x="3016957" y="2604357"/>
                  </a:lnTo>
                  <a:cubicBezTo>
                    <a:pt x="3071688" y="2523344"/>
                    <a:pt x="3118828" y="2436782"/>
                    <a:pt x="3157356" y="2345690"/>
                  </a:cubicBezTo>
                  <a:lnTo>
                    <a:pt x="3190890" y="2254070"/>
                  </a:lnTo>
                  <a:lnTo>
                    <a:pt x="3189502" y="2253173"/>
                  </a:lnTo>
                  <a:cubicBezTo>
                    <a:pt x="3144857" y="2224238"/>
                    <a:pt x="3083718" y="2184373"/>
                    <a:pt x="3010127" y="2135197"/>
                  </a:cubicBezTo>
                  <a:lnTo>
                    <a:pt x="2897625" y="2058888"/>
                  </a:lnTo>
                  <a:lnTo>
                    <a:pt x="2876667" y="2083900"/>
                  </a:lnTo>
                  <a:cubicBezTo>
                    <a:pt x="2734224" y="2187263"/>
                    <a:pt x="2529103" y="2164295"/>
                    <a:pt x="2420857" y="2020732"/>
                  </a:cubicBezTo>
                  <a:cubicBezTo>
                    <a:pt x="2366723" y="1948950"/>
                    <a:pt x="2346785" y="1862810"/>
                    <a:pt x="2358178" y="1780979"/>
                  </a:cubicBezTo>
                  <a:lnTo>
                    <a:pt x="2389076" y="1690995"/>
                  </a:lnTo>
                  <a:lnTo>
                    <a:pt x="2232542" y="1574005"/>
                  </a:lnTo>
                  <a:cubicBezTo>
                    <a:pt x="2084253" y="1457630"/>
                    <a:pt x="1933015" y="1332403"/>
                    <a:pt x="1788416" y="1202167"/>
                  </a:cubicBezTo>
                  <a:lnTo>
                    <a:pt x="1801055" y="1194338"/>
                  </a:lnTo>
                  <a:close/>
                  <a:moveTo>
                    <a:pt x="495249" y="896574"/>
                  </a:moveTo>
                  <a:lnTo>
                    <a:pt x="491526" y="901554"/>
                  </a:lnTo>
                  <a:cubicBezTo>
                    <a:pt x="327332" y="1144591"/>
                    <a:pt x="231458" y="1437577"/>
                    <a:pt x="231458" y="1752955"/>
                  </a:cubicBezTo>
                  <a:cubicBezTo>
                    <a:pt x="231458" y="2068333"/>
                    <a:pt x="327332" y="2361319"/>
                    <a:pt x="491526" y="2604357"/>
                  </a:cubicBezTo>
                  <a:lnTo>
                    <a:pt x="512889" y="2632926"/>
                  </a:lnTo>
                  <a:lnTo>
                    <a:pt x="512138" y="2631324"/>
                  </a:lnTo>
                  <a:cubicBezTo>
                    <a:pt x="517912" y="2506376"/>
                    <a:pt x="533776" y="2366895"/>
                    <a:pt x="566231" y="2221604"/>
                  </a:cubicBezTo>
                  <a:lnTo>
                    <a:pt x="601244" y="2096547"/>
                  </a:lnTo>
                  <a:lnTo>
                    <a:pt x="555437" y="2056590"/>
                  </a:lnTo>
                  <a:cubicBezTo>
                    <a:pt x="437492" y="1908067"/>
                    <a:pt x="430937" y="1707138"/>
                    <a:pt x="521031" y="1549608"/>
                  </a:cubicBezTo>
                  <a:lnTo>
                    <a:pt x="561012" y="1503801"/>
                  </a:lnTo>
                  <a:lnTo>
                    <a:pt x="485108" y="1261705"/>
                  </a:lnTo>
                  <a:cubicBezTo>
                    <a:pt x="464244" y="1148353"/>
                    <a:pt x="466640" y="1047954"/>
                    <a:pt x="480557" y="963545"/>
                  </a:cubicBezTo>
                  <a:close/>
                  <a:moveTo>
                    <a:pt x="2918085" y="808790"/>
                  </a:moveTo>
                  <a:cubicBezTo>
                    <a:pt x="2809773" y="807839"/>
                    <a:pt x="2550578" y="824326"/>
                    <a:pt x="2210023" y="971440"/>
                  </a:cubicBezTo>
                  <a:lnTo>
                    <a:pt x="2014405" y="1066914"/>
                  </a:lnTo>
                  <a:lnTo>
                    <a:pt x="2016335" y="1068779"/>
                  </a:lnTo>
                  <a:lnTo>
                    <a:pt x="2006391" y="1075608"/>
                  </a:lnTo>
                  <a:lnTo>
                    <a:pt x="2421593" y="1461740"/>
                  </a:lnTo>
                  <a:lnTo>
                    <a:pt x="2521615" y="1548407"/>
                  </a:lnTo>
                  <a:lnTo>
                    <a:pt x="2598725" y="1510631"/>
                  </a:lnTo>
                  <a:cubicBezTo>
                    <a:pt x="2639147" y="1500136"/>
                    <a:pt x="2680811" y="1497801"/>
                    <a:pt x="2721403" y="1503186"/>
                  </a:cubicBezTo>
                  <a:cubicBezTo>
                    <a:pt x="2802603" y="1513952"/>
                    <a:pt x="2879523" y="1555584"/>
                    <a:pt x="2933649" y="1624497"/>
                  </a:cubicBezTo>
                  <a:cubicBezTo>
                    <a:pt x="2987770" y="1696279"/>
                    <a:pt x="3007712" y="1783851"/>
                    <a:pt x="2997031" y="1867119"/>
                  </a:cubicBezTo>
                  <a:lnTo>
                    <a:pt x="2977057" y="1928859"/>
                  </a:lnTo>
                  <a:lnTo>
                    <a:pt x="3133158" y="2050647"/>
                  </a:lnTo>
                  <a:cubicBezTo>
                    <a:pt x="3160785" y="2071665"/>
                    <a:pt x="3186097" y="2090678"/>
                    <a:pt x="3208928" y="2107655"/>
                  </a:cubicBezTo>
                  <a:lnTo>
                    <a:pt x="3229838" y="2123041"/>
                  </a:lnTo>
                  <a:lnTo>
                    <a:pt x="3246086" y="2059849"/>
                  </a:lnTo>
                  <a:cubicBezTo>
                    <a:pt x="3266371" y="1960719"/>
                    <a:pt x="3277024" y="1858081"/>
                    <a:pt x="3277024" y="1752955"/>
                  </a:cubicBezTo>
                  <a:cubicBezTo>
                    <a:pt x="3277024" y="1437577"/>
                    <a:pt x="3181150" y="1144591"/>
                    <a:pt x="3016957" y="901554"/>
                  </a:cubicBezTo>
                  <a:lnTo>
                    <a:pt x="2948360" y="809820"/>
                  </a:lnTo>
                  <a:close/>
                  <a:moveTo>
                    <a:pt x="1086799" y="385829"/>
                  </a:moveTo>
                  <a:lnTo>
                    <a:pt x="1028392" y="413965"/>
                  </a:lnTo>
                  <a:cubicBezTo>
                    <a:pt x="898931" y="484293"/>
                    <a:pt x="780810" y="572848"/>
                    <a:pt x="677471" y="676186"/>
                  </a:cubicBezTo>
                  <a:lnTo>
                    <a:pt x="665419" y="689447"/>
                  </a:lnTo>
                  <a:lnTo>
                    <a:pt x="660035" y="729330"/>
                  </a:lnTo>
                  <a:cubicBezTo>
                    <a:pt x="647150" y="846839"/>
                    <a:pt x="649405" y="1029831"/>
                    <a:pt x="736485" y="1250636"/>
                  </a:cubicBezTo>
                  <a:lnTo>
                    <a:pt x="783842" y="1340850"/>
                  </a:lnTo>
                  <a:lnTo>
                    <a:pt x="808517" y="1328737"/>
                  </a:lnTo>
                  <a:cubicBezTo>
                    <a:pt x="866855" y="1313626"/>
                    <a:pt x="927101" y="1310349"/>
                    <a:pt x="985710" y="1318359"/>
                  </a:cubicBezTo>
                  <a:lnTo>
                    <a:pt x="1030861" y="1333831"/>
                  </a:lnTo>
                  <a:lnTo>
                    <a:pt x="1077462" y="1275615"/>
                  </a:lnTo>
                  <a:cubicBezTo>
                    <a:pt x="1220794" y="1121771"/>
                    <a:pt x="1364127" y="1007828"/>
                    <a:pt x="1496006" y="910966"/>
                  </a:cubicBezTo>
                  <a:lnTo>
                    <a:pt x="1501480" y="916299"/>
                  </a:lnTo>
                  <a:lnTo>
                    <a:pt x="1511513" y="909765"/>
                  </a:lnTo>
                  <a:lnTo>
                    <a:pt x="1507051" y="905189"/>
                  </a:lnTo>
                  <a:lnTo>
                    <a:pt x="1497584" y="910978"/>
                  </a:lnTo>
                  <a:cubicBezTo>
                    <a:pt x="1374640" y="782287"/>
                    <a:pt x="1264867" y="646939"/>
                    <a:pt x="1170737" y="512422"/>
                  </a:cubicBezTo>
                  <a:close/>
                  <a:moveTo>
                    <a:pt x="1754241" y="230174"/>
                  </a:moveTo>
                  <a:cubicBezTo>
                    <a:pt x="1596552" y="230174"/>
                    <a:pt x="1444460" y="254143"/>
                    <a:pt x="1301412" y="298635"/>
                  </a:cubicBezTo>
                  <a:lnTo>
                    <a:pt x="1292492" y="301900"/>
                  </a:lnTo>
                  <a:lnTo>
                    <a:pt x="1701228" y="754068"/>
                  </a:lnTo>
                  <a:lnTo>
                    <a:pt x="1705274" y="751438"/>
                  </a:lnTo>
                  <a:lnTo>
                    <a:pt x="1725815" y="773561"/>
                  </a:lnTo>
                  <a:lnTo>
                    <a:pt x="2025269" y="646254"/>
                  </a:lnTo>
                  <a:cubicBezTo>
                    <a:pt x="2220578" y="583309"/>
                    <a:pt x="2397949" y="563800"/>
                    <a:pt x="2547864" y="565640"/>
                  </a:cubicBezTo>
                  <a:cubicBezTo>
                    <a:pt x="2585340" y="566102"/>
                    <a:pt x="2621103" y="567897"/>
                    <a:pt x="2655001" y="570681"/>
                  </a:cubicBezTo>
                  <a:lnTo>
                    <a:pt x="2723556" y="578524"/>
                  </a:lnTo>
                  <a:lnTo>
                    <a:pt x="2722872" y="577903"/>
                  </a:lnTo>
                  <a:cubicBezTo>
                    <a:pt x="2459646" y="360669"/>
                    <a:pt x="2122183" y="230174"/>
                    <a:pt x="1754241" y="230174"/>
                  </a:cubicBezTo>
                  <a:close/>
                  <a:moveTo>
                    <a:pt x="1754241" y="0"/>
                  </a:moveTo>
                  <a:cubicBezTo>
                    <a:pt x="2723082" y="0"/>
                    <a:pt x="3508482" y="785400"/>
                    <a:pt x="3508482" y="1754239"/>
                  </a:cubicBezTo>
                  <a:cubicBezTo>
                    <a:pt x="3508482" y="2723078"/>
                    <a:pt x="2723082" y="3508478"/>
                    <a:pt x="1754241" y="3508478"/>
                  </a:cubicBezTo>
                  <a:cubicBezTo>
                    <a:pt x="785400" y="3508478"/>
                    <a:pt x="0" y="2723078"/>
                    <a:pt x="0" y="1754239"/>
                  </a:cubicBezTo>
                  <a:cubicBezTo>
                    <a:pt x="0" y="785400"/>
                    <a:pt x="785400" y="0"/>
                    <a:pt x="1754241" y="0"/>
                  </a:cubicBezTo>
                  <a:close/>
                </a:path>
              </a:pathLst>
            </a:custGeom>
            <a:solidFill>
              <a:srgbClr val="0078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943594" y="1339158"/>
              <a:ext cx="35237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Connect the Dots Sample Web Site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Web App</a:t>
              </a:r>
              <a:endParaRPr lang="en-US" sz="1600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679315" y="2892250"/>
            <a:ext cx="5470563" cy="1299969"/>
            <a:chOff x="3330840" y="4304756"/>
            <a:chExt cx="5470563" cy="1299969"/>
          </a:xfrm>
        </p:grpSpPr>
        <p:sp>
          <p:nvSpPr>
            <p:cNvPr id="86" name="Rectangle 85"/>
            <p:cNvSpPr/>
            <p:nvPr/>
          </p:nvSpPr>
          <p:spPr>
            <a:xfrm>
              <a:off x="3330840" y="4304756"/>
              <a:ext cx="5470563" cy="1299969"/>
            </a:xfrm>
            <a:prstGeom prst="rect">
              <a:avLst/>
            </a:prstGeom>
            <a:noFill/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515047" y="462199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69796" y="4668491"/>
              <a:ext cx="13120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ehdevices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679316" y="4434563"/>
            <a:ext cx="3564074" cy="1167497"/>
            <a:chOff x="3515048" y="4762685"/>
            <a:chExt cx="3564074" cy="1167497"/>
          </a:xfrm>
        </p:grpSpPr>
        <p:sp>
          <p:nvSpPr>
            <p:cNvPr id="105" name="Rectangle 104"/>
            <p:cNvSpPr/>
            <p:nvPr/>
          </p:nvSpPr>
          <p:spPr>
            <a:xfrm>
              <a:off x="3515048" y="4762685"/>
              <a:ext cx="3564074" cy="1167497"/>
            </a:xfrm>
            <a:prstGeom prst="rect">
              <a:avLst/>
            </a:prstGeom>
            <a:noFill/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699254" y="4856731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596555" y="4812012"/>
              <a:ext cx="22765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Aggregates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 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9323949" y="2892250"/>
            <a:ext cx="2460818" cy="1299969"/>
            <a:chOff x="6910257" y="4304756"/>
            <a:chExt cx="2458331" cy="1299969"/>
          </a:xfrm>
        </p:grpSpPr>
        <p:sp>
          <p:nvSpPr>
            <p:cNvPr id="100" name="Rectangle 99"/>
            <p:cNvSpPr/>
            <p:nvPr/>
          </p:nvSpPr>
          <p:spPr>
            <a:xfrm>
              <a:off x="6910257" y="4304756"/>
              <a:ext cx="2458331" cy="1299969"/>
            </a:xfrm>
            <a:prstGeom prst="rect">
              <a:avLst/>
            </a:prstGeom>
            <a:noFill/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7094464" y="461784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948473" y="4664341"/>
              <a:ext cx="11448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ehalerts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679715" y="2154919"/>
            <a:ext cx="2314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&lt;name&gt;</a:t>
            </a:r>
            <a:r>
              <a:rPr lang="en-US" sz="1600" b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-ns</a:t>
            </a:r>
            <a:r>
              <a:rPr lang="en-US" sz="1600" b="1" i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1600" b="1" i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Bus Namespace</a:t>
            </a:r>
            <a:endParaRPr lang="en-US" sz="1600" b="1" i="1" dirty="0">
              <a:solidFill>
                <a:srgbClr val="006FD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Freeform 126"/>
          <p:cNvSpPr>
            <a:spLocks/>
          </p:cNvSpPr>
          <p:nvPr/>
        </p:nvSpPr>
        <p:spPr bwMode="auto">
          <a:xfrm>
            <a:off x="3863522" y="2110158"/>
            <a:ext cx="568797" cy="674298"/>
          </a:xfrm>
          <a:custGeom>
            <a:avLst/>
            <a:gdLst>
              <a:gd name="connsiteX0" fmla="*/ 58738 w 196850"/>
              <a:gd name="connsiteY0" fmla="*/ 139700 h 233362"/>
              <a:gd name="connsiteX1" fmla="*/ 82550 w 196850"/>
              <a:gd name="connsiteY1" fmla="*/ 139700 h 233362"/>
              <a:gd name="connsiteX2" fmla="*/ 82550 w 196850"/>
              <a:gd name="connsiteY2" fmla="*/ 188912 h 233362"/>
              <a:gd name="connsiteX3" fmla="*/ 103188 w 196850"/>
              <a:gd name="connsiteY3" fmla="*/ 188912 h 233362"/>
              <a:gd name="connsiteX4" fmla="*/ 71438 w 196850"/>
              <a:gd name="connsiteY4" fmla="*/ 233362 h 233362"/>
              <a:gd name="connsiteX5" fmla="*/ 38100 w 196850"/>
              <a:gd name="connsiteY5" fmla="*/ 188912 h 233362"/>
              <a:gd name="connsiteX6" fmla="*/ 58738 w 196850"/>
              <a:gd name="connsiteY6" fmla="*/ 188912 h 233362"/>
              <a:gd name="connsiteX7" fmla="*/ 41275 w 196850"/>
              <a:gd name="connsiteY7" fmla="*/ 114300 h 233362"/>
              <a:gd name="connsiteX8" fmla="*/ 100013 w 196850"/>
              <a:gd name="connsiteY8" fmla="*/ 114300 h 233362"/>
              <a:gd name="connsiteX9" fmla="*/ 100013 w 196850"/>
              <a:gd name="connsiteY9" fmla="*/ 131762 h 233362"/>
              <a:gd name="connsiteX10" fmla="*/ 41275 w 196850"/>
              <a:gd name="connsiteY10" fmla="*/ 131762 h 233362"/>
              <a:gd name="connsiteX11" fmla="*/ 41275 w 196850"/>
              <a:gd name="connsiteY11" fmla="*/ 90487 h 233362"/>
              <a:gd name="connsiteX12" fmla="*/ 100013 w 196850"/>
              <a:gd name="connsiteY12" fmla="*/ 90487 h 233362"/>
              <a:gd name="connsiteX13" fmla="*/ 100013 w 196850"/>
              <a:gd name="connsiteY13" fmla="*/ 107949 h 233362"/>
              <a:gd name="connsiteX14" fmla="*/ 41275 w 196850"/>
              <a:gd name="connsiteY14" fmla="*/ 107949 h 233362"/>
              <a:gd name="connsiteX15" fmla="*/ 41275 w 196850"/>
              <a:gd name="connsiteY15" fmla="*/ 66675 h 233362"/>
              <a:gd name="connsiteX16" fmla="*/ 100013 w 196850"/>
              <a:gd name="connsiteY16" fmla="*/ 66675 h 233362"/>
              <a:gd name="connsiteX17" fmla="*/ 100013 w 196850"/>
              <a:gd name="connsiteY17" fmla="*/ 82550 h 233362"/>
              <a:gd name="connsiteX18" fmla="*/ 41275 w 196850"/>
              <a:gd name="connsiteY18" fmla="*/ 82550 h 233362"/>
              <a:gd name="connsiteX19" fmla="*/ 90487 w 196850"/>
              <a:gd name="connsiteY19" fmla="*/ 26987 h 233362"/>
              <a:gd name="connsiteX20" fmla="*/ 150800 w 196850"/>
              <a:gd name="connsiteY20" fmla="*/ 106855 h 233362"/>
              <a:gd name="connsiteX21" fmla="*/ 158136 w 196850"/>
              <a:gd name="connsiteY21" fmla="*/ 106855 h 233362"/>
              <a:gd name="connsiteX22" fmla="*/ 196850 w 196850"/>
              <a:gd name="connsiteY22" fmla="*/ 139861 h 233362"/>
              <a:gd name="connsiteX23" fmla="*/ 196850 w 196850"/>
              <a:gd name="connsiteY23" fmla="*/ 171237 h 233362"/>
              <a:gd name="connsiteX24" fmla="*/ 187477 w 196850"/>
              <a:gd name="connsiteY24" fmla="*/ 179387 h 233362"/>
              <a:gd name="connsiteX25" fmla="*/ 90487 w 196850"/>
              <a:gd name="connsiteY25" fmla="*/ 179387 h 233362"/>
              <a:gd name="connsiteX26" fmla="*/ 90487 w 196850"/>
              <a:gd name="connsiteY26" fmla="*/ 154938 h 233362"/>
              <a:gd name="connsiteX27" fmla="*/ 172399 w 196850"/>
              <a:gd name="connsiteY27" fmla="*/ 154938 h 233362"/>
              <a:gd name="connsiteX28" fmla="*/ 172399 w 196850"/>
              <a:gd name="connsiteY28" fmla="*/ 140676 h 233362"/>
              <a:gd name="connsiteX29" fmla="*/ 156913 w 196850"/>
              <a:gd name="connsiteY29" fmla="*/ 129674 h 233362"/>
              <a:gd name="connsiteX30" fmla="*/ 124311 w 196850"/>
              <a:gd name="connsiteY30" fmla="*/ 130081 h 233362"/>
              <a:gd name="connsiteX31" fmla="*/ 124719 w 196850"/>
              <a:gd name="connsiteY31" fmla="*/ 113782 h 233362"/>
              <a:gd name="connsiteX32" fmla="*/ 90487 w 196850"/>
              <a:gd name="connsiteY32" fmla="*/ 50214 h 233362"/>
              <a:gd name="connsiteX33" fmla="*/ 7726 w 196850"/>
              <a:gd name="connsiteY33" fmla="*/ 0 h 233362"/>
              <a:gd name="connsiteX34" fmla="*/ 76043 w 196850"/>
              <a:gd name="connsiteY34" fmla="*/ 0 h 233362"/>
              <a:gd name="connsiteX35" fmla="*/ 81330 w 196850"/>
              <a:gd name="connsiteY35" fmla="*/ 7355 h 233362"/>
              <a:gd name="connsiteX36" fmla="*/ 81330 w 196850"/>
              <a:gd name="connsiteY36" fmla="*/ 58024 h 233362"/>
              <a:gd name="connsiteX37" fmla="*/ 56931 w 196850"/>
              <a:gd name="connsiteY37" fmla="*/ 58024 h 233362"/>
              <a:gd name="connsiteX38" fmla="*/ 56931 w 196850"/>
              <a:gd name="connsiteY38" fmla="*/ 25334 h 233362"/>
              <a:gd name="connsiteX39" fmla="*/ 24399 w 196850"/>
              <a:gd name="connsiteY39" fmla="*/ 25334 h 233362"/>
              <a:gd name="connsiteX40" fmla="*/ 24399 w 196850"/>
              <a:gd name="connsiteY40" fmla="*/ 114300 h 233362"/>
              <a:gd name="connsiteX41" fmla="*/ 24403 w 196850"/>
              <a:gd name="connsiteY41" fmla="*/ 114300 h 233362"/>
              <a:gd name="connsiteX42" fmla="*/ 24810 w 196850"/>
              <a:gd name="connsiteY42" fmla="*/ 156389 h 233362"/>
              <a:gd name="connsiteX43" fmla="*/ 49213 w 196850"/>
              <a:gd name="connsiteY43" fmla="*/ 156389 h 233362"/>
              <a:gd name="connsiteX44" fmla="*/ 49213 w 196850"/>
              <a:gd name="connsiteY44" fmla="*/ 180975 h 233362"/>
              <a:gd name="connsiteX45" fmla="*/ 8541 w 196850"/>
              <a:gd name="connsiteY45" fmla="*/ 180975 h 233362"/>
              <a:gd name="connsiteX46" fmla="*/ 0 w 196850"/>
              <a:gd name="connsiteY46" fmla="*/ 173057 h 233362"/>
              <a:gd name="connsiteX47" fmla="*/ 0 w 196850"/>
              <a:gd name="connsiteY47" fmla="*/ 138112 h 233362"/>
              <a:gd name="connsiteX48" fmla="*/ 0 w 196850"/>
              <a:gd name="connsiteY48" fmla="*/ 114300 h 233362"/>
              <a:gd name="connsiteX49" fmla="*/ 149 w 196850"/>
              <a:gd name="connsiteY49" fmla="*/ 114300 h 233362"/>
              <a:gd name="connsiteX50" fmla="*/ 813 w 196850"/>
              <a:gd name="connsiteY50" fmla="*/ 8581 h 233362"/>
              <a:gd name="connsiteX51" fmla="*/ 7726 w 196850"/>
              <a:gd name="connsiteY51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96850" h="233362">
                <a:moveTo>
                  <a:pt x="58738" y="139700"/>
                </a:moveTo>
                <a:lnTo>
                  <a:pt x="82550" y="139700"/>
                </a:lnTo>
                <a:lnTo>
                  <a:pt x="82550" y="188912"/>
                </a:lnTo>
                <a:lnTo>
                  <a:pt x="103188" y="188912"/>
                </a:lnTo>
                <a:lnTo>
                  <a:pt x="71438" y="233362"/>
                </a:lnTo>
                <a:lnTo>
                  <a:pt x="38100" y="188912"/>
                </a:lnTo>
                <a:lnTo>
                  <a:pt x="58738" y="188912"/>
                </a:lnTo>
                <a:close/>
                <a:moveTo>
                  <a:pt x="41275" y="114300"/>
                </a:moveTo>
                <a:lnTo>
                  <a:pt x="100013" y="114300"/>
                </a:lnTo>
                <a:lnTo>
                  <a:pt x="100013" y="131762"/>
                </a:lnTo>
                <a:lnTo>
                  <a:pt x="41275" y="131762"/>
                </a:lnTo>
                <a:close/>
                <a:moveTo>
                  <a:pt x="41275" y="90487"/>
                </a:moveTo>
                <a:lnTo>
                  <a:pt x="100013" y="90487"/>
                </a:lnTo>
                <a:lnTo>
                  <a:pt x="100013" y="107949"/>
                </a:lnTo>
                <a:lnTo>
                  <a:pt x="41275" y="107949"/>
                </a:lnTo>
                <a:close/>
                <a:moveTo>
                  <a:pt x="41275" y="66675"/>
                </a:moveTo>
                <a:lnTo>
                  <a:pt x="100013" y="66675"/>
                </a:lnTo>
                <a:lnTo>
                  <a:pt x="100013" y="82550"/>
                </a:lnTo>
                <a:lnTo>
                  <a:pt x="41275" y="82550"/>
                </a:lnTo>
                <a:close/>
                <a:moveTo>
                  <a:pt x="90487" y="26987"/>
                </a:moveTo>
                <a:cubicBezTo>
                  <a:pt x="123089" y="33507"/>
                  <a:pt x="147133" y="57549"/>
                  <a:pt x="150800" y="106855"/>
                </a:cubicBezTo>
                <a:lnTo>
                  <a:pt x="158136" y="106855"/>
                </a:lnTo>
                <a:cubicBezTo>
                  <a:pt x="179327" y="106855"/>
                  <a:pt x="196850" y="119894"/>
                  <a:pt x="196850" y="139861"/>
                </a:cubicBezTo>
                <a:lnTo>
                  <a:pt x="196850" y="171237"/>
                </a:lnTo>
                <a:cubicBezTo>
                  <a:pt x="196850" y="172867"/>
                  <a:pt x="189107" y="179387"/>
                  <a:pt x="187477" y="179387"/>
                </a:cubicBezTo>
                <a:lnTo>
                  <a:pt x="90487" y="179387"/>
                </a:lnTo>
                <a:lnTo>
                  <a:pt x="90487" y="154938"/>
                </a:lnTo>
                <a:lnTo>
                  <a:pt x="172399" y="154938"/>
                </a:lnTo>
                <a:lnTo>
                  <a:pt x="172399" y="140676"/>
                </a:lnTo>
                <a:cubicBezTo>
                  <a:pt x="172399" y="131711"/>
                  <a:pt x="165879" y="129674"/>
                  <a:pt x="156913" y="129674"/>
                </a:cubicBezTo>
                <a:lnTo>
                  <a:pt x="124311" y="130081"/>
                </a:lnTo>
                <a:lnTo>
                  <a:pt x="124719" y="113782"/>
                </a:lnTo>
                <a:cubicBezTo>
                  <a:pt x="124311" y="82405"/>
                  <a:pt x="114938" y="58364"/>
                  <a:pt x="90487" y="50214"/>
                </a:cubicBezTo>
                <a:close/>
                <a:moveTo>
                  <a:pt x="7726" y="0"/>
                </a:moveTo>
                <a:lnTo>
                  <a:pt x="76043" y="0"/>
                </a:lnTo>
                <a:cubicBezTo>
                  <a:pt x="78077" y="0"/>
                  <a:pt x="82550" y="0"/>
                  <a:pt x="81330" y="7355"/>
                </a:cubicBezTo>
                <a:lnTo>
                  <a:pt x="81330" y="58024"/>
                </a:lnTo>
                <a:lnTo>
                  <a:pt x="56931" y="58024"/>
                </a:lnTo>
                <a:lnTo>
                  <a:pt x="56931" y="25334"/>
                </a:lnTo>
                <a:lnTo>
                  <a:pt x="24399" y="25334"/>
                </a:lnTo>
                <a:lnTo>
                  <a:pt x="24399" y="114300"/>
                </a:lnTo>
                <a:lnTo>
                  <a:pt x="24403" y="114300"/>
                </a:lnTo>
                <a:lnTo>
                  <a:pt x="24810" y="156389"/>
                </a:lnTo>
                <a:lnTo>
                  <a:pt x="49213" y="156389"/>
                </a:lnTo>
                <a:lnTo>
                  <a:pt x="49213" y="180975"/>
                </a:lnTo>
                <a:lnTo>
                  <a:pt x="8541" y="180975"/>
                </a:lnTo>
                <a:cubicBezTo>
                  <a:pt x="6914" y="180975"/>
                  <a:pt x="0" y="174724"/>
                  <a:pt x="0" y="173057"/>
                </a:cubicBezTo>
                <a:lnTo>
                  <a:pt x="0" y="138112"/>
                </a:lnTo>
                <a:lnTo>
                  <a:pt x="0" y="114300"/>
                </a:lnTo>
                <a:lnTo>
                  <a:pt x="149" y="114300"/>
                </a:lnTo>
                <a:lnTo>
                  <a:pt x="813" y="8581"/>
                </a:lnTo>
                <a:cubicBezTo>
                  <a:pt x="813" y="0"/>
                  <a:pt x="5693" y="0"/>
                  <a:pt x="7726" y="0"/>
                </a:cubicBezTo>
                <a:close/>
              </a:path>
            </a:pathLst>
          </a:custGeom>
          <a:solidFill>
            <a:srgbClr val="006FD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7351779" y="4434563"/>
            <a:ext cx="4432988" cy="1160243"/>
            <a:chOff x="7187511" y="5125536"/>
            <a:chExt cx="4432988" cy="1160243"/>
          </a:xfrm>
        </p:grpSpPr>
        <p:sp>
          <p:nvSpPr>
            <p:cNvPr id="137" name="Rectangle 136"/>
            <p:cNvSpPr/>
            <p:nvPr/>
          </p:nvSpPr>
          <p:spPr>
            <a:xfrm>
              <a:off x="7187511" y="5125536"/>
              <a:ext cx="4432988" cy="1160243"/>
            </a:xfrm>
            <a:prstGeom prst="rect">
              <a:avLst/>
            </a:prstGeom>
            <a:noFill/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7371717" y="5219582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272984" y="5174863"/>
              <a:ext cx="2391617" cy="1077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err="1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LightSensor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cg4pbi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  <a:b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Jobs</a:t>
              </a:r>
              <a:endParaRPr lang="en-US" sz="1600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4432102" y="3903705"/>
            <a:ext cx="2898236" cy="816576"/>
            <a:chOff x="4658384" y="4176023"/>
            <a:chExt cx="2898236" cy="679643"/>
          </a:xfrm>
        </p:grpSpPr>
        <p:sp>
          <p:nvSpPr>
            <p:cNvPr id="142" name="Right Arrow 141"/>
            <p:cNvSpPr/>
            <p:nvPr/>
          </p:nvSpPr>
          <p:spPr>
            <a:xfrm rot="5400000">
              <a:off x="4560878" y="4273529"/>
              <a:ext cx="679643" cy="484632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LISTEN</a:t>
              </a:r>
              <a:endParaRPr lang="en-US" sz="1100" dirty="0"/>
            </a:p>
          </p:txBody>
        </p:sp>
        <p:sp>
          <p:nvSpPr>
            <p:cNvPr id="143" name="Right Arrow 142"/>
            <p:cNvSpPr/>
            <p:nvPr/>
          </p:nvSpPr>
          <p:spPr>
            <a:xfrm rot="16200000">
              <a:off x="6974482" y="4273529"/>
              <a:ext cx="679643" cy="484632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SEND</a:t>
              </a:r>
              <a:endParaRPr lang="en-US" sz="1100" dirty="0"/>
            </a:p>
          </p:txBody>
        </p:sp>
      </p:grpSp>
      <p:sp>
        <p:nvSpPr>
          <p:cNvPr id="144" name="Right Arrow 143"/>
          <p:cNvSpPr/>
          <p:nvPr/>
        </p:nvSpPr>
        <p:spPr>
          <a:xfrm rot="5400000">
            <a:off x="7979399" y="4069680"/>
            <a:ext cx="816577" cy="48463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5" name="Right Arrow 144"/>
          <p:cNvSpPr/>
          <p:nvPr/>
        </p:nvSpPr>
        <p:spPr>
          <a:xfrm rot="16200000">
            <a:off x="10146071" y="4069678"/>
            <a:ext cx="816576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47" name="Right Arrow 146"/>
          <p:cNvSpPr/>
          <p:nvPr/>
        </p:nvSpPr>
        <p:spPr>
          <a:xfrm rot="16200000">
            <a:off x="7688162" y="2169657"/>
            <a:ext cx="1399053" cy="48463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8" name="Right Arrow 147"/>
          <p:cNvSpPr/>
          <p:nvPr/>
        </p:nvSpPr>
        <p:spPr>
          <a:xfrm rot="16200000">
            <a:off x="9854832" y="2169657"/>
            <a:ext cx="1399053" cy="48463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52" name="Right Arrow 151"/>
          <p:cNvSpPr/>
          <p:nvPr/>
        </p:nvSpPr>
        <p:spPr>
          <a:xfrm>
            <a:off x="3164803" y="2948750"/>
            <a:ext cx="679643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65" name="Right Arrow 164"/>
          <p:cNvSpPr/>
          <p:nvPr/>
        </p:nvSpPr>
        <p:spPr>
          <a:xfrm>
            <a:off x="3164803" y="3653767"/>
            <a:ext cx="679643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3679315" y="5719090"/>
            <a:ext cx="8105451" cy="751130"/>
            <a:chOff x="3515047" y="4762686"/>
            <a:chExt cx="8105451" cy="751130"/>
          </a:xfrm>
        </p:grpSpPr>
        <p:sp>
          <p:nvSpPr>
            <p:cNvPr id="77" name="Rectangle 76"/>
            <p:cNvSpPr/>
            <p:nvPr/>
          </p:nvSpPr>
          <p:spPr>
            <a:xfrm>
              <a:off x="3515047" y="4762686"/>
              <a:ext cx="8105451" cy="751130"/>
            </a:xfrm>
            <a:prstGeom prst="rect">
              <a:avLst/>
            </a:prstGeom>
            <a:noFill/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96555" y="4812012"/>
              <a:ext cx="18942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torage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Storage Account</a:t>
              </a:r>
            </a:p>
          </p:txBody>
        </p:sp>
      </p:grpSp>
      <p:sp>
        <p:nvSpPr>
          <p:cNvPr id="88" name="Freeform 23"/>
          <p:cNvSpPr>
            <a:spLocks noEditPoints="1"/>
          </p:cNvSpPr>
          <p:nvPr/>
        </p:nvSpPr>
        <p:spPr bwMode="auto">
          <a:xfrm>
            <a:off x="3863522" y="5808588"/>
            <a:ext cx="689553" cy="594986"/>
          </a:xfrm>
          <a:custGeom>
            <a:avLst/>
            <a:gdLst>
              <a:gd name="T0" fmla="*/ 538 w 683"/>
              <a:gd name="T1" fmla="*/ 229 h 587"/>
              <a:gd name="T2" fmla="*/ 517 w 683"/>
              <a:gd name="T3" fmla="*/ 0 h 587"/>
              <a:gd name="T4" fmla="*/ 0 w 683"/>
              <a:gd name="T5" fmla="*/ 21 h 587"/>
              <a:gd name="T6" fmla="*/ 21 w 683"/>
              <a:gd name="T7" fmla="*/ 459 h 587"/>
              <a:gd name="T8" fmla="*/ 376 w 683"/>
              <a:gd name="T9" fmla="*/ 587 h 587"/>
              <a:gd name="T10" fmla="*/ 683 w 683"/>
              <a:gd name="T11" fmla="*/ 408 h 587"/>
              <a:gd name="T12" fmla="*/ 399 w 683"/>
              <a:gd name="T13" fmla="*/ 120 h 587"/>
              <a:gd name="T14" fmla="*/ 498 w 683"/>
              <a:gd name="T15" fmla="*/ 180 h 587"/>
              <a:gd name="T16" fmla="*/ 399 w 683"/>
              <a:gd name="T17" fmla="*/ 120 h 587"/>
              <a:gd name="T18" fmla="*/ 498 w 683"/>
              <a:gd name="T19" fmla="*/ 229 h 587"/>
              <a:gd name="T20" fmla="*/ 399 w 683"/>
              <a:gd name="T21" fmla="*/ 199 h 587"/>
              <a:gd name="T22" fmla="*/ 279 w 683"/>
              <a:gd name="T23" fmla="*/ 120 h 587"/>
              <a:gd name="T24" fmla="*/ 378 w 683"/>
              <a:gd name="T25" fmla="*/ 180 h 587"/>
              <a:gd name="T26" fmla="*/ 279 w 683"/>
              <a:gd name="T27" fmla="*/ 120 h 587"/>
              <a:gd name="T28" fmla="*/ 378 w 683"/>
              <a:gd name="T29" fmla="*/ 199 h 587"/>
              <a:gd name="T30" fmla="*/ 377 w 683"/>
              <a:gd name="T31" fmla="*/ 229 h 587"/>
              <a:gd name="T32" fmla="*/ 279 w 683"/>
              <a:gd name="T33" fmla="*/ 259 h 587"/>
              <a:gd name="T34" fmla="*/ 279 w 683"/>
              <a:gd name="T35" fmla="*/ 279 h 587"/>
              <a:gd name="T36" fmla="*/ 313 w 683"/>
              <a:gd name="T37" fmla="*/ 339 h 587"/>
              <a:gd name="T38" fmla="*/ 279 w 683"/>
              <a:gd name="T39" fmla="*/ 279 h 587"/>
              <a:gd name="T40" fmla="*/ 279 w 683"/>
              <a:gd name="T41" fmla="*/ 398 h 587"/>
              <a:gd name="T42" fmla="*/ 302 w 683"/>
              <a:gd name="T43" fmla="*/ 358 h 587"/>
              <a:gd name="T44" fmla="*/ 41 w 683"/>
              <a:gd name="T45" fmla="*/ 418 h 587"/>
              <a:gd name="T46" fmla="*/ 140 w 683"/>
              <a:gd name="T47" fmla="*/ 358 h 587"/>
              <a:gd name="T48" fmla="*/ 140 w 683"/>
              <a:gd name="T49" fmla="*/ 339 h 587"/>
              <a:gd name="T50" fmla="*/ 41 w 683"/>
              <a:gd name="T51" fmla="*/ 279 h 587"/>
              <a:gd name="T52" fmla="*/ 140 w 683"/>
              <a:gd name="T53" fmla="*/ 339 h 587"/>
              <a:gd name="T54" fmla="*/ 41 w 683"/>
              <a:gd name="T55" fmla="*/ 259 h 587"/>
              <a:gd name="T56" fmla="*/ 140 w 683"/>
              <a:gd name="T57" fmla="*/ 199 h 587"/>
              <a:gd name="T58" fmla="*/ 140 w 683"/>
              <a:gd name="T59" fmla="*/ 180 h 587"/>
              <a:gd name="T60" fmla="*/ 41 w 683"/>
              <a:gd name="T61" fmla="*/ 120 h 587"/>
              <a:gd name="T62" fmla="*/ 140 w 683"/>
              <a:gd name="T63" fmla="*/ 180 h 587"/>
              <a:gd name="T64" fmla="*/ 161 w 683"/>
              <a:gd name="T65" fmla="*/ 418 h 587"/>
              <a:gd name="T66" fmla="*/ 260 w 683"/>
              <a:gd name="T67" fmla="*/ 358 h 587"/>
              <a:gd name="T68" fmla="*/ 260 w 683"/>
              <a:gd name="T69" fmla="*/ 339 h 587"/>
              <a:gd name="T70" fmla="*/ 161 w 683"/>
              <a:gd name="T71" fmla="*/ 279 h 587"/>
              <a:gd name="T72" fmla="*/ 260 w 683"/>
              <a:gd name="T73" fmla="*/ 339 h 587"/>
              <a:gd name="T74" fmla="*/ 161 w 683"/>
              <a:gd name="T75" fmla="*/ 259 h 587"/>
              <a:gd name="T76" fmla="*/ 260 w 683"/>
              <a:gd name="T77" fmla="*/ 199 h 587"/>
              <a:gd name="T78" fmla="*/ 260 w 683"/>
              <a:gd name="T79" fmla="*/ 180 h 587"/>
              <a:gd name="T80" fmla="*/ 161 w 683"/>
              <a:gd name="T81" fmla="*/ 120 h 587"/>
              <a:gd name="T82" fmla="*/ 260 w 683"/>
              <a:gd name="T83" fmla="*/ 180 h 587"/>
              <a:gd name="T84" fmla="*/ 279 w 683"/>
              <a:gd name="T85" fmla="*/ 41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3" h="587">
                <a:moveTo>
                  <a:pt x="582" y="229"/>
                </a:moveTo>
                <a:lnTo>
                  <a:pt x="538" y="229"/>
                </a:lnTo>
                <a:lnTo>
                  <a:pt x="538" y="21"/>
                </a:lnTo>
                <a:cubicBezTo>
                  <a:pt x="538" y="10"/>
                  <a:pt x="528" y="0"/>
                  <a:pt x="517" y="0"/>
                </a:cubicBezTo>
                <a:lnTo>
                  <a:pt x="21" y="0"/>
                </a:lnTo>
                <a:cubicBezTo>
                  <a:pt x="10" y="0"/>
                  <a:pt x="0" y="10"/>
                  <a:pt x="0" y="21"/>
                </a:cubicBezTo>
                <a:lnTo>
                  <a:pt x="0" y="438"/>
                </a:lnTo>
                <a:cubicBezTo>
                  <a:pt x="0" y="449"/>
                  <a:pt x="10" y="459"/>
                  <a:pt x="21" y="459"/>
                </a:cubicBezTo>
                <a:lnTo>
                  <a:pt x="302" y="459"/>
                </a:lnTo>
                <a:lnTo>
                  <a:pt x="376" y="587"/>
                </a:lnTo>
                <a:lnTo>
                  <a:pt x="581" y="587"/>
                </a:lnTo>
                <a:lnTo>
                  <a:pt x="683" y="408"/>
                </a:lnTo>
                <a:lnTo>
                  <a:pt x="582" y="229"/>
                </a:lnTo>
                <a:close/>
                <a:moveTo>
                  <a:pt x="399" y="120"/>
                </a:moveTo>
                <a:lnTo>
                  <a:pt x="498" y="120"/>
                </a:lnTo>
                <a:lnTo>
                  <a:pt x="498" y="180"/>
                </a:lnTo>
                <a:lnTo>
                  <a:pt x="399" y="180"/>
                </a:lnTo>
                <a:lnTo>
                  <a:pt x="399" y="120"/>
                </a:lnTo>
                <a:close/>
                <a:moveTo>
                  <a:pt x="498" y="199"/>
                </a:moveTo>
                <a:lnTo>
                  <a:pt x="498" y="229"/>
                </a:lnTo>
                <a:lnTo>
                  <a:pt x="399" y="229"/>
                </a:lnTo>
                <a:lnTo>
                  <a:pt x="399" y="199"/>
                </a:lnTo>
                <a:lnTo>
                  <a:pt x="498" y="199"/>
                </a:lnTo>
                <a:close/>
                <a:moveTo>
                  <a:pt x="279" y="120"/>
                </a:moveTo>
                <a:lnTo>
                  <a:pt x="378" y="120"/>
                </a:lnTo>
                <a:lnTo>
                  <a:pt x="378" y="180"/>
                </a:lnTo>
                <a:lnTo>
                  <a:pt x="279" y="180"/>
                </a:lnTo>
                <a:lnTo>
                  <a:pt x="279" y="120"/>
                </a:lnTo>
                <a:close/>
                <a:moveTo>
                  <a:pt x="279" y="199"/>
                </a:moveTo>
                <a:lnTo>
                  <a:pt x="378" y="199"/>
                </a:lnTo>
                <a:lnTo>
                  <a:pt x="378" y="229"/>
                </a:lnTo>
                <a:lnTo>
                  <a:pt x="377" y="229"/>
                </a:lnTo>
                <a:lnTo>
                  <a:pt x="359" y="259"/>
                </a:lnTo>
                <a:lnTo>
                  <a:pt x="279" y="259"/>
                </a:lnTo>
                <a:lnTo>
                  <a:pt x="279" y="199"/>
                </a:lnTo>
                <a:close/>
                <a:moveTo>
                  <a:pt x="279" y="279"/>
                </a:moveTo>
                <a:lnTo>
                  <a:pt x="347" y="279"/>
                </a:lnTo>
                <a:lnTo>
                  <a:pt x="313" y="339"/>
                </a:lnTo>
                <a:lnTo>
                  <a:pt x="279" y="339"/>
                </a:lnTo>
                <a:lnTo>
                  <a:pt x="279" y="279"/>
                </a:lnTo>
                <a:close/>
                <a:moveTo>
                  <a:pt x="302" y="358"/>
                </a:moveTo>
                <a:lnTo>
                  <a:pt x="279" y="398"/>
                </a:lnTo>
                <a:lnTo>
                  <a:pt x="279" y="358"/>
                </a:lnTo>
                <a:lnTo>
                  <a:pt x="302" y="358"/>
                </a:lnTo>
                <a:close/>
                <a:moveTo>
                  <a:pt x="140" y="418"/>
                </a:moveTo>
                <a:lnTo>
                  <a:pt x="41" y="418"/>
                </a:lnTo>
                <a:lnTo>
                  <a:pt x="41" y="358"/>
                </a:lnTo>
                <a:lnTo>
                  <a:pt x="140" y="358"/>
                </a:lnTo>
                <a:lnTo>
                  <a:pt x="140" y="418"/>
                </a:lnTo>
                <a:close/>
                <a:moveTo>
                  <a:pt x="140" y="339"/>
                </a:moveTo>
                <a:lnTo>
                  <a:pt x="41" y="339"/>
                </a:lnTo>
                <a:lnTo>
                  <a:pt x="41" y="279"/>
                </a:lnTo>
                <a:lnTo>
                  <a:pt x="140" y="279"/>
                </a:lnTo>
                <a:lnTo>
                  <a:pt x="140" y="339"/>
                </a:lnTo>
                <a:close/>
                <a:moveTo>
                  <a:pt x="140" y="259"/>
                </a:moveTo>
                <a:lnTo>
                  <a:pt x="41" y="259"/>
                </a:lnTo>
                <a:lnTo>
                  <a:pt x="41" y="199"/>
                </a:lnTo>
                <a:lnTo>
                  <a:pt x="140" y="199"/>
                </a:lnTo>
                <a:lnTo>
                  <a:pt x="140" y="259"/>
                </a:lnTo>
                <a:close/>
                <a:moveTo>
                  <a:pt x="140" y="180"/>
                </a:moveTo>
                <a:lnTo>
                  <a:pt x="41" y="180"/>
                </a:lnTo>
                <a:lnTo>
                  <a:pt x="41" y="120"/>
                </a:lnTo>
                <a:lnTo>
                  <a:pt x="140" y="120"/>
                </a:lnTo>
                <a:lnTo>
                  <a:pt x="140" y="180"/>
                </a:lnTo>
                <a:close/>
                <a:moveTo>
                  <a:pt x="260" y="418"/>
                </a:moveTo>
                <a:lnTo>
                  <a:pt x="161" y="418"/>
                </a:lnTo>
                <a:lnTo>
                  <a:pt x="161" y="358"/>
                </a:lnTo>
                <a:lnTo>
                  <a:pt x="260" y="358"/>
                </a:lnTo>
                <a:lnTo>
                  <a:pt x="260" y="418"/>
                </a:lnTo>
                <a:close/>
                <a:moveTo>
                  <a:pt x="260" y="339"/>
                </a:moveTo>
                <a:lnTo>
                  <a:pt x="161" y="339"/>
                </a:lnTo>
                <a:lnTo>
                  <a:pt x="161" y="279"/>
                </a:lnTo>
                <a:lnTo>
                  <a:pt x="260" y="279"/>
                </a:lnTo>
                <a:lnTo>
                  <a:pt x="260" y="339"/>
                </a:lnTo>
                <a:close/>
                <a:moveTo>
                  <a:pt x="260" y="259"/>
                </a:moveTo>
                <a:lnTo>
                  <a:pt x="161" y="259"/>
                </a:lnTo>
                <a:lnTo>
                  <a:pt x="161" y="199"/>
                </a:lnTo>
                <a:lnTo>
                  <a:pt x="260" y="199"/>
                </a:lnTo>
                <a:lnTo>
                  <a:pt x="260" y="259"/>
                </a:lnTo>
                <a:close/>
                <a:moveTo>
                  <a:pt x="260" y="180"/>
                </a:moveTo>
                <a:lnTo>
                  <a:pt x="161" y="180"/>
                </a:lnTo>
                <a:lnTo>
                  <a:pt x="161" y="120"/>
                </a:lnTo>
                <a:lnTo>
                  <a:pt x="260" y="120"/>
                </a:lnTo>
                <a:lnTo>
                  <a:pt x="260" y="180"/>
                </a:lnTo>
                <a:close/>
                <a:moveTo>
                  <a:pt x="279" y="418"/>
                </a:moveTo>
                <a:lnTo>
                  <a:pt x="279" y="417"/>
                </a:lnTo>
                <a:lnTo>
                  <a:pt x="279" y="418"/>
                </a:lnTo>
                <a:close/>
              </a:path>
            </a:pathLst>
          </a:custGeom>
          <a:solidFill>
            <a:srgbClr val="0078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eft-Right Arrow 37"/>
          <p:cNvSpPr/>
          <p:nvPr/>
        </p:nvSpPr>
        <p:spPr>
          <a:xfrm rot="16200000">
            <a:off x="6473214" y="5434704"/>
            <a:ext cx="859030" cy="484632"/>
          </a:xfrm>
          <a:prstGeom prst="leftRightArrow">
            <a:avLst/>
          </a:prstGeom>
          <a:solidFill>
            <a:srgbClr val="006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/>
              <a:t>LOGGING</a:t>
            </a:r>
            <a:endParaRPr lang="en-US" sz="1100" dirty="0"/>
          </a:p>
        </p:txBody>
      </p:sp>
      <p:sp>
        <p:nvSpPr>
          <p:cNvPr id="90" name="Left-Right Arrow 89"/>
          <p:cNvSpPr/>
          <p:nvPr/>
        </p:nvSpPr>
        <p:spPr>
          <a:xfrm rot="16200000">
            <a:off x="10983625" y="5434704"/>
            <a:ext cx="859030" cy="484632"/>
          </a:xfrm>
          <a:prstGeom prst="leftRightArrow">
            <a:avLst/>
          </a:prstGeom>
          <a:solidFill>
            <a:srgbClr val="006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/>
              <a:t>LOGGING</a:t>
            </a:r>
            <a:endParaRPr lang="en-US" sz="1100" dirty="0"/>
          </a:p>
        </p:txBody>
      </p:sp>
      <p:grpSp>
        <p:nvGrpSpPr>
          <p:cNvPr id="7" name="Group 6"/>
          <p:cNvGrpSpPr/>
          <p:nvPr/>
        </p:nvGrpSpPr>
        <p:grpSpPr>
          <a:xfrm>
            <a:off x="421302" y="2896131"/>
            <a:ext cx="2692653" cy="1283236"/>
            <a:chOff x="421302" y="2896131"/>
            <a:chExt cx="2692653" cy="1283236"/>
          </a:xfrm>
        </p:grpSpPr>
        <p:grpSp>
          <p:nvGrpSpPr>
            <p:cNvPr id="8" name="Group 7"/>
            <p:cNvGrpSpPr/>
            <p:nvPr/>
          </p:nvGrpSpPr>
          <p:grpSpPr>
            <a:xfrm>
              <a:off x="421302" y="2896131"/>
              <a:ext cx="2648379" cy="590169"/>
              <a:chOff x="421302" y="2896131"/>
              <a:chExt cx="2648379" cy="590169"/>
            </a:xfrm>
          </p:grpSpPr>
          <p:grpSp>
            <p:nvGrpSpPr>
              <p:cNvPr id="186" name="Group 185"/>
              <p:cNvGrpSpPr/>
              <p:nvPr/>
            </p:nvGrpSpPr>
            <p:grpSpPr>
              <a:xfrm>
                <a:off x="2188552" y="2896131"/>
                <a:ext cx="881129" cy="590169"/>
                <a:chOff x="7467871" y="4559066"/>
                <a:chExt cx="2394514" cy="1603815"/>
              </a:xfrm>
            </p:grpSpPr>
            <p:sp>
              <p:nvSpPr>
                <p:cNvPr id="187" name="Freeform 186"/>
                <p:cNvSpPr/>
                <p:nvPr/>
              </p:nvSpPr>
              <p:spPr>
                <a:xfrm>
                  <a:off x="7467871" y="4559066"/>
                  <a:ext cx="2394514" cy="1603815"/>
                </a:xfrm>
                <a:custGeom>
                  <a:avLst/>
                  <a:gdLst>
                    <a:gd name="connsiteX0" fmla="*/ 3729752 w 5248014"/>
                    <a:gd name="connsiteY0" fmla="*/ 3101057 h 3515054"/>
                    <a:gd name="connsiteX1" fmla="*/ 3645422 w 5248014"/>
                    <a:gd name="connsiteY1" fmla="*/ 3185387 h 3515054"/>
                    <a:gd name="connsiteX2" fmla="*/ 3729752 w 5248014"/>
                    <a:gd name="connsiteY2" fmla="*/ 3269717 h 3515054"/>
                    <a:gd name="connsiteX3" fmla="*/ 3814082 w 5248014"/>
                    <a:gd name="connsiteY3" fmla="*/ 3185387 h 3515054"/>
                    <a:gd name="connsiteX4" fmla="*/ 3729752 w 5248014"/>
                    <a:gd name="connsiteY4" fmla="*/ 3101057 h 3515054"/>
                    <a:gd name="connsiteX5" fmla="*/ 215027 w 5248014"/>
                    <a:gd name="connsiteY5" fmla="*/ 3101057 h 3515054"/>
                    <a:gd name="connsiteX6" fmla="*/ 130697 w 5248014"/>
                    <a:gd name="connsiteY6" fmla="*/ 3185387 h 3515054"/>
                    <a:gd name="connsiteX7" fmla="*/ 215027 w 5248014"/>
                    <a:gd name="connsiteY7" fmla="*/ 3269717 h 3515054"/>
                    <a:gd name="connsiteX8" fmla="*/ 299357 w 5248014"/>
                    <a:gd name="connsiteY8" fmla="*/ 3185387 h 3515054"/>
                    <a:gd name="connsiteX9" fmla="*/ 215027 w 5248014"/>
                    <a:gd name="connsiteY9" fmla="*/ 3101057 h 3515054"/>
                    <a:gd name="connsiteX10" fmla="*/ 3729752 w 5248014"/>
                    <a:gd name="connsiteY10" fmla="*/ 129257 h 3515054"/>
                    <a:gd name="connsiteX11" fmla="*/ 3645422 w 5248014"/>
                    <a:gd name="connsiteY11" fmla="*/ 213587 h 3515054"/>
                    <a:gd name="connsiteX12" fmla="*/ 3729752 w 5248014"/>
                    <a:gd name="connsiteY12" fmla="*/ 297917 h 3515054"/>
                    <a:gd name="connsiteX13" fmla="*/ 3814082 w 5248014"/>
                    <a:gd name="connsiteY13" fmla="*/ 213587 h 3515054"/>
                    <a:gd name="connsiteX14" fmla="*/ 3729752 w 5248014"/>
                    <a:gd name="connsiteY14" fmla="*/ 129257 h 3515054"/>
                    <a:gd name="connsiteX15" fmla="*/ 215027 w 5248014"/>
                    <a:gd name="connsiteY15" fmla="*/ 129257 h 3515054"/>
                    <a:gd name="connsiteX16" fmla="*/ 130697 w 5248014"/>
                    <a:gd name="connsiteY16" fmla="*/ 213587 h 3515054"/>
                    <a:gd name="connsiteX17" fmla="*/ 215027 w 5248014"/>
                    <a:gd name="connsiteY17" fmla="*/ 297917 h 3515054"/>
                    <a:gd name="connsiteX18" fmla="*/ 299357 w 5248014"/>
                    <a:gd name="connsiteY18" fmla="*/ 213587 h 3515054"/>
                    <a:gd name="connsiteX19" fmla="*/ 215027 w 5248014"/>
                    <a:gd name="connsiteY19" fmla="*/ 129257 h 3515054"/>
                    <a:gd name="connsiteX20" fmla="*/ 169765 w 5248014"/>
                    <a:gd name="connsiteY20" fmla="*/ 0 h 3515054"/>
                    <a:gd name="connsiteX21" fmla="*/ 4982689 w 5248014"/>
                    <a:gd name="connsiteY21" fmla="*/ 0 h 3515054"/>
                    <a:gd name="connsiteX22" fmla="*/ 5152454 w 5248014"/>
                    <a:gd name="connsiteY22" fmla="*/ 169765 h 3515054"/>
                    <a:gd name="connsiteX23" fmla="*/ 5152454 w 5248014"/>
                    <a:gd name="connsiteY23" fmla="*/ 208825 h 3515054"/>
                    <a:gd name="connsiteX24" fmla="*/ 5208546 w 5248014"/>
                    <a:gd name="connsiteY24" fmla="*/ 208825 h 3515054"/>
                    <a:gd name="connsiteX25" fmla="*/ 5208546 w 5248014"/>
                    <a:gd name="connsiteY25" fmla="*/ 868574 h 3515054"/>
                    <a:gd name="connsiteX26" fmla="*/ 5152454 w 5248014"/>
                    <a:gd name="connsiteY26" fmla="*/ 868574 h 3515054"/>
                    <a:gd name="connsiteX27" fmla="*/ 5152454 w 5248014"/>
                    <a:gd name="connsiteY27" fmla="*/ 1299478 h 3515054"/>
                    <a:gd name="connsiteX28" fmla="*/ 5208546 w 5248014"/>
                    <a:gd name="connsiteY28" fmla="*/ 1299478 h 3515054"/>
                    <a:gd name="connsiteX29" fmla="*/ 5208546 w 5248014"/>
                    <a:gd name="connsiteY29" fmla="*/ 1959227 h 3515054"/>
                    <a:gd name="connsiteX30" fmla="*/ 5152454 w 5248014"/>
                    <a:gd name="connsiteY30" fmla="*/ 1959227 h 3515054"/>
                    <a:gd name="connsiteX31" fmla="*/ 5152454 w 5248014"/>
                    <a:gd name="connsiteY31" fmla="*/ 2366574 h 3515054"/>
                    <a:gd name="connsiteX32" fmla="*/ 5248014 w 5248014"/>
                    <a:gd name="connsiteY32" fmla="*/ 2366574 h 3515054"/>
                    <a:gd name="connsiteX33" fmla="*/ 5248014 w 5248014"/>
                    <a:gd name="connsiteY33" fmla="*/ 3146496 h 3515054"/>
                    <a:gd name="connsiteX34" fmla="*/ 5152454 w 5248014"/>
                    <a:gd name="connsiteY34" fmla="*/ 3146496 h 3515054"/>
                    <a:gd name="connsiteX35" fmla="*/ 5152454 w 5248014"/>
                    <a:gd name="connsiteY35" fmla="*/ 3226209 h 3515054"/>
                    <a:gd name="connsiteX36" fmla="*/ 4982689 w 5248014"/>
                    <a:gd name="connsiteY36" fmla="*/ 3395974 h 3515054"/>
                    <a:gd name="connsiteX37" fmla="*/ 3450994 w 5248014"/>
                    <a:gd name="connsiteY37" fmla="*/ 3395974 h 3515054"/>
                    <a:gd name="connsiteX38" fmla="*/ 3450994 w 5248014"/>
                    <a:gd name="connsiteY38" fmla="*/ 3515054 h 3515054"/>
                    <a:gd name="connsiteX39" fmla="*/ 3044995 w 5248014"/>
                    <a:gd name="connsiteY39" fmla="*/ 3515054 h 3515054"/>
                    <a:gd name="connsiteX40" fmla="*/ 3044995 w 5248014"/>
                    <a:gd name="connsiteY40" fmla="*/ 3395974 h 3515054"/>
                    <a:gd name="connsiteX41" fmla="*/ 2427983 w 5248014"/>
                    <a:gd name="connsiteY41" fmla="*/ 3395974 h 3515054"/>
                    <a:gd name="connsiteX42" fmla="*/ 2427983 w 5248014"/>
                    <a:gd name="connsiteY42" fmla="*/ 3515054 h 3515054"/>
                    <a:gd name="connsiteX43" fmla="*/ 1445037 w 5248014"/>
                    <a:gd name="connsiteY43" fmla="*/ 3515054 h 3515054"/>
                    <a:gd name="connsiteX44" fmla="*/ 1445037 w 5248014"/>
                    <a:gd name="connsiteY44" fmla="*/ 3395974 h 3515054"/>
                    <a:gd name="connsiteX45" fmla="*/ 811998 w 5248014"/>
                    <a:gd name="connsiteY45" fmla="*/ 3395974 h 3515054"/>
                    <a:gd name="connsiteX46" fmla="*/ 811998 w 5248014"/>
                    <a:gd name="connsiteY46" fmla="*/ 3456336 h 3515054"/>
                    <a:gd name="connsiteX47" fmla="*/ 472202 w 5248014"/>
                    <a:gd name="connsiteY47" fmla="*/ 3456336 h 3515054"/>
                    <a:gd name="connsiteX48" fmla="*/ 472202 w 5248014"/>
                    <a:gd name="connsiteY48" fmla="*/ 3395974 h 3515054"/>
                    <a:gd name="connsiteX49" fmla="*/ 169765 w 5248014"/>
                    <a:gd name="connsiteY49" fmla="*/ 3395974 h 3515054"/>
                    <a:gd name="connsiteX50" fmla="*/ 0 w 5248014"/>
                    <a:gd name="connsiteY50" fmla="*/ 3226209 h 3515054"/>
                    <a:gd name="connsiteX51" fmla="*/ 0 w 5248014"/>
                    <a:gd name="connsiteY51" fmla="*/ 169765 h 3515054"/>
                    <a:gd name="connsiteX52" fmla="*/ 169765 w 5248014"/>
                    <a:gd name="connsiteY52" fmla="*/ 0 h 3515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5248014" h="3515054">
                      <a:moveTo>
                        <a:pt x="3729752" y="3101057"/>
                      </a:moveTo>
                      <a:cubicBezTo>
                        <a:pt x="3683178" y="3101057"/>
                        <a:pt x="3645422" y="3138813"/>
                        <a:pt x="3645422" y="3185387"/>
                      </a:cubicBezTo>
                      <a:cubicBezTo>
                        <a:pt x="3645422" y="3231961"/>
                        <a:pt x="3683178" y="3269717"/>
                        <a:pt x="3729752" y="3269717"/>
                      </a:cubicBezTo>
                      <a:cubicBezTo>
                        <a:pt x="3776326" y="3269717"/>
                        <a:pt x="3814082" y="3231961"/>
                        <a:pt x="3814082" y="3185387"/>
                      </a:cubicBezTo>
                      <a:cubicBezTo>
                        <a:pt x="3814082" y="3138813"/>
                        <a:pt x="3776326" y="3101057"/>
                        <a:pt x="3729752" y="3101057"/>
                      </a:cubicBezTo>
                      <a:close/>
                      <a:moveTo>
                        <a:pt x="215027" y="3101057"/>
                      </a:moveTo>
                      <a:cubicBezTo>
                        <a:pt x="168453" y="3101057"/>
                        <a:pt x="130697" y="3138813"/>
                        <a:pt x="130697" y="3185387"/>
                      </a:cubicBezTo>
                      <a:cubicBezTo>
                        <a:pt x="130697" y="3231961"/>
                        <a:pt x="168453" y="3269717"/>
                        <a:pt x="215027" y="3269717"/>
                      </a:cubicBezTo>
                      <a:cubicBezTo>
                        <a:pt x="261601" y="3269717"/>
                        <a:pt x="299357" y="3231961"/>
                        <a:pt x="299357" y="3185387"/>
                      </a:cubicBezTo>
                      <a:cubicBezTo>
                        <a:pt x="299357" y="3138813"/>
                        <a:pt x="261601" y="3101057"/>
                        <a:pt x="215027" y="3101057"/>
                      </a:cubicBezTo>
                      <a:close/>
                      <a:moveTo>
                        <a:pt x="3729752" y="129257"/>
                      </a:moveTo>
                      <a:cubicBezTo>
                        <a:pt x="3683178" y="129257"/>
                        <a:pt x="3645422" y="167013"/>
                        <a:pt x="3645422" y="213587"/>
                      </a:cubicBezTo>
                      <a:cubicBezTo>
                        <a:pt x="3645422" y="260161"/>
                        <a:pt x="3683178" y="297917"/>
                        <a:pt x="3729752" y="297917"/>
                      </a:cubicBezTo>
                      <a:cubicBezTo>
                        <a:pt x="3776326" y="297917"/>
                        <a:pt x="3814082" y="260161"/>
                        <a:pt x="3814082" y="213587"/>
                      </a:cubicBezTo>
                      <a:cubicBezTo>
                        <a:pt x="3814082" y="167013"/>
                        <a:pt x="3776326" y="129257"/>
                        <a:pt x="3729752" y="129257"/>
                      </a:cubicBezTo>
                      <a:close/>
                      <a:moveTo>
                        <a:pt x="215027" y="129257"/>
                      </a:moveTo>
                      <a:cubicBezTo>
                        <a:pt x="168453" y="129257"/>
                        <a:pt x="130697" y="167013"/>
                        <a:pt x="130697" y="213587"/>
                      </a:cubicBezTo>
                      <a:cubicBezTo>
                        <a:pt x="130697" y="260161"/>
                        <a:pt x="168453" y="297917"/>
                        <a:pt x="215027" y="297917"/>
                      </a:cubicBezTo>
                      <a:cubicBezTo>
                        <a:pt x="261601" y="297917"/>
                        <a:pt x="299357" y="260161"/>
                        <a:pt x="299357" y="213587"/>
                      </a:cubicBezTo>
                      <a:cubicBezTo>
                        <a:pt x="299357" y="167013"/>
                        <a:pt x="261601" y="129257"/>
                        <a:pt x="215027" y="129257"/>
                      </a:cubicBezTo>
                      <a:close/>
                      <a:moveTo>
                        <a:pt x="169765" y="0"/>
                      </a:moveTo>
                      <a:lnTo>
                        <a:pt x="4982689" y="0"/>
                      </a:lnTo>
                      <a:cubicBezTo>
                        <a:pt x="5076448" y="0"/>
                        <a:pt x="5152454" y="76006"/>
                        <a:pt x="5152454" y="169765"/>
                      </a:cubicBezTo>
                      <a:lnTo>
                        <a:pt x="5152454" y="208825"/>
                      </a:lnTo>
                      <a:lnTo>
                        <a:pt x="5208546" y="208825"/>
                      </a:lnTo>
                      <a:lnTo>
                        <a:pt x="5208546" y="868574"/>
                      </a:lnTo>
                      <a:lnTo>
                        <a:pt x="5152454" y="868574"/>
                      </a:lnTo>
                      <a:lnTo>
                        <a:pt x="5152454" y="1299478"/>
                      </a:lnTo>
                      <a:lnTo>
                        <a:pt x="5208546" y="1299478"/>
                      </a:lnTo>
                      <a:lnTo>
                        <a:pt x="5208546" y="1959227"/>
                      </a:lnTo>
                      <a:lnTo>
                        <a:pt x="5152454" y="1959227"/>
                      </a:lnTo>
                      <a:lnTo>
                        <a:pt x="5152454" y="2366574"/>
                      </a:lnTo>
                      <a:lnTo>
                        <a:pt x="5248014" y="2366574"/>
                      </a:lnTo>
                      <a:lnTo>
                        <a:pt x="5248014" y="3146496"/>
                      </a:lnTo>
                      <a:lnTo>
                        <a:pt x="5152454" y="3146496"/>
                      </a:lnTo>
                      <a:lnTo>
                        <a:pt x="5152454" y="3226209"/>
                      </a:lnTo>
                      <a:cubicBezTo>
                        <a:pt x="5152454" y="3319968"/>
                        <a:pt x="5076448" y="3395974"/>
                        <a:pt x="4982689" y="3395974"/>
                      </a:cubicBezTo>
                      <a:lnTo>
                        <a:pt x="3450994" y="3395974"/>
                      </a:lnTo>
                      <a:lnTo>
                        <a:pt x="3450994" y="3515054"/>
                      </a:lnTo>
                      <a:lnTo>
                        <a:pt x="3044995" y="3515054"/>
                      </a:lnTo>
                      <a:lnTo>
                        <a:pt x="3044995" y="3395974"/>
                      </a:lnTo>
                      <a:lnTo>
                        <a:pt x="2427983" y="3395974"/>
                      </a:lnTo>
                      <a:lnTo>
                        <a:pt x="2427983" y="3515054"/>
                      </a:lnTo>
                      <a:lnTo>
                        <a:pt x="1445037" y="3515054"/>
                      </a:lnTo>
                      <a:lnTo>
                        <a:pt x="1445037" y="3395974"/>
                      </a:lnTo>
                      <a:lnTo>
                        <a:pt x="811998" y="3395974"/>
                      </a:lnTo>
                      <a:lnTo>
                        <a:pt x="811998" y="3456336"/>
                      </a:lnTo>
                      <a:lnTo>
                        <a:pt x="472202" y="3456336"/>
                      </a:lnTo>
                      <a:lnTo>
                        <a:pt x="472202" y="3395974"/>
                      </a:lnTo>
                      <a:lnTo>
                        <a:pt x="169765" y="3395974"/>
                      </a:lnTo>
                      <a:cubicBezTo>
                        <a:pt x="76006" y="3395974"/>
                        <a:pt x="0" y="3319968"/>
                        <a:pt x="0" y="3226209"/>
                      </a:cubicBezTo>
                      <a:lnTo>
                        <a:pt x="0" y="169765"/>
                      </a:lnTo>
                      <a:cubicBezTo>
                        <a:pt x="0" y="76006"/>
                        <a:pt x="76006" y="0"/>
                        <a:pt x="169765" y="0"/>
                      </a:cubicBezTo>
                      <a:close/>
                    </a:path>
                  </a:pathLst>
                </a:custGeom>
                <a:solidFill>
                  <a:srgbClr val="0073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8" name="Raspberry Pi Logo Color"/>
                <p:cNvGrpSpPr>
                  <a:grpSpLocks noChangeAspect="1"/>
                </p:cNvGrpSpPr>
                <p:nvPr/>
              </p:nvGrpSpPr>
              <p:grpSpPr>
                <a:xfrm>
                  <a:off x="8191500" y="4799013"/>
                  <a:ext cx="947738" cy="1111250"/>
                  <a:chOff x="8191500" y="4799013"/>
                  <a:chExt cx="947738" cy="1111250"/>
                </a:xfrm>
              </p:grpSpPr>
              <p:sp>
                <p:nvSpPr>
                  <p:cNvPr id="189" name="Freeform 821"/>
                  <p:cNvSpPr>
                    <a:spLocks/>
                  </p:cNvSpPr>
                  <p:nvPr/>
                </p:nvSpPr>
                <p:spPr bwMode="auto">
                  <a:xfrm>
                    <a:off x="8191500" y="4799013"/>
                    <a:ext cx="947738" cy="1111250"/>
                  </a:xfrm>
                  <a:custGeom>
                    <a:avLst/>
                    <a:gdLst>
                      <a:gd name="T0" fmla="*/ 2383 w 8192"/>
                      <a:gd name="T1" fmla="*/ 69 h 9612"/>
                      <a:gd name="T2" fmla="*/ 2224 w 8192"/>
                      <a:gd name="T3" fmla="*/ 135 h 9612"/>
                      <a:gd name="T4" fmla="*/ 1814 w 8192"/>
                      <a:gd name="T5" fmla="*/ 173 h 9612"/>
                      <a:gd name="T6" fmla="*/ 1510 w 8192"/>
                      <a:gd name="T7" fmla="*/ 260 h 9612"/>
                      <a:gd name="T8" fmla="*/ 1066 w 8192"/>
                      <a:gd name="T9" fmla="*/ 405 h 9612"/>
                      <a:gd name="T10" fmla="*/ 763 w 8192"/>
                      <a:gd name="T11" fmla="*/ 800 h 9612"/>
                      <a:gd name="T12" fmla="*/ 782 w 8192"/>
                      <a:gd name="T13" fmla="*/ 1191 h 9612"/>
                      <a:gd name="T14" fmla="*/ 888 w 8192"/>
                      <a:gd name="T15" fmla="*/ 1552 h 9612"/>
                      <a:gd name="T16" fmla="*/ 1038 w 8192"/>
                      <a:gd name="T17" fmla="*/ 1890 h 9612"/>
                      <a:gd name="T18" fmla="*/ 1288 w 8192"/>
                      <a:gd name="T19" fmla="*/ 2256 h 9612"/>
                      <a:gd name="T20" fmla="*/ 1602 w 8192"/>
                      <a:gd name="T21" fmla="*/ 2550 h 9612"/>
                      <a:gd name="T22" fmla="*/ 1925 w 8192"/>
                      <a:gd name="T23" fmla="*/ 2796 h 9612"/>
                      <a:gd name="T24" fmla="*/ 1071 w 8192"/>
                      <a:gd name="T25" fmla="*/ 4281 h 9612"/>
                      <a:gd name="T26" fmla="*/ 1004 w 8192"/>
                      <a:gd name="T27" fmla="*/ 4402 h 9612"/>
                      <a:gd name="T28" fmla="*/ 744 w 8192"/>
                      <a:gd name="T29" fmla="*/ 6595 h 9612"/>
                      <a:gd name="T30" fmla="*/ 946 w 8192"/>
                      <a:gd name="T31" fmla="*/ 7256 h 9612"/>
                      <a:gd name="T32" fmla="*/ 1949 w 8192"/>
                      <a:gd name="T33" fmla="*/ 8538 h 9612"/>
                      <a:gd name="T34" fmla="*/ 2908 w 8192"/>
                      <a:gd name="T35" fmla="*/ 9083 h 9612"/>
                      <a:gd name="T36" fmla="*/ 4087 w 8192"/>
                      <a:gd name="T37" fmla="*/ 9612 h 9612"/>
                      <a:gd name="T38" fmla="*/ 4105 w 8192"/>
                      <a:gd name="T39" fmla="*/ 9612 h 9612"/>
                      <a:gd name="T40" fmla="*/ 5284 w 8192"/>
                      <a:gd name="T41" fmla="*/ 9083 h 9612"/>
                      <a:gd name="T42" fmla="*/ 6244 w 8192"/>
                      <a:gd name="T43" fmla="*/ 8538 h 9612"/>
                      <a:gd name="T44" fmla="*/ 7246 w 8192"/>
                      <a:gd name="T45" fmla="*/ 7256 h 9612"/>
                      <a:gd name="T46" fmla="*/ 7449 w 8192"/>
                      <a:gd name="T47" fmla="*/ 6595 h 9612"/>
                      <a:gd name="T48" fmla="*/ 7189 w 8192"/>
                      <a:gd name="T49" fmla="*/ 4402 h 9612"/>
                      <a:gd name="T50" fmla="*/ 7121 w 8192"/>
                      <a:gd name="T51" fmla="*/ 4281 h 9612"/>
                      <a:gd name="T52" fmla="*/ 6268 w 8192"/>
                      <a:gd name="T53" fmla="*/ 2796 h 9612"/>
                      <a:gd name="T54" fmla="*/ 6591 w 8192"/>
                      <a:gd name="T55" fmla="*/ 2550 h 9612"/>
                      <a:gd name="T56" fmla="*/ 6904 w 8192"/>
                      <a:gd name="T57" fmla="*/ 2256 h 9612"/>
                      <a:gd name="T58" fmla="*/ 7155 w 8192"/>
                      <a:gd name="T59" fmla="*/ 1890 h 9612"/>
                      <a:gd name="T60" fmla="*/ 7304 w 8192"/>
                      <a:gd name="T61" fmla="*/ 1552 h 9612"/>
                      <a:gd name="T62" fmla="*/ 7410 w 8192"/>
                      <a:gd name="T63" fmla="*/ 1191 h 9612"/>
                      <a:gd name="T64" fmla="*/ 7430 w 8192"/>
                      <a:gd name="T65" fmla="*/ 800 h 9612"/>
                      <a:gd name="T66" fmla="*/ 7126 w 8192"/>
                      <a:gd name="T67" fmla="*/ 405 h 9612"/>
                      <a:gd name="T68" fmla="*/ 6682 w 8192"/>
                      <a:gd name="T69" fmla="*/ 260 h 9612"/>
                      <a:gd name="T70" fmla="*/ 6379 w 8192"/>
                      <a:gd name="T71" fmla="*/ 173 h 9612"/>
                      <a:gd name="T72" fmla="*/ 5969 w 8192"/>
                      <a:gd name="T73" fmla="*/ 135 h 9612"/>
                      <a:gd name="T74" fmla="*/ 5554 w 8192"/>
                      <a:gd name="T75" fmla="*/ 149 h 9612"/>
                      <a:gd name="T76" fmla="*/ 5197 w 8192"/>
                      <a:gd name="T77" fmla="*/ 212 h 9612"/>
                      <a:gd name="T78" fmla="*/ 4794 w 8192"/>
                      <a:gd name="T79" fmla="*/ 378 h 9612"/>
                      <a:gd name="T80" fmla="*/ 4667 w 8192"/>
                      <a:gd name="T81" fmla="*/ 376 h 9612"/>
                      <a:gd name="T82" fmla="*/ 4096 w 8192"/>
                      <a:gd name="T83" fmla="*/ 1197 h 9612"/>
                      <a:gd name="T84" fmla="*/ 3525 w 8192"/>
                      <a:gd name="T85" fmla="*/ 376 h 9612"/>
                      <a:gd name="T86" fmla="*/ 3399 w 8192"/>
                      <a:gd name="T87" fmla="*/ 378 h 9612"/>
                      <a:gd name="T88" fmla="*/ 2995 w 8192"/>
                      <a:gd name="T89" fmla="*/ 212 h 9612"/>
                      <a:gd name="T90" fmla="*/ 2638 w 8192"/>
                      <a:gd name="T91" fmla="*/ 149 h 9612"/>
                      <a:gd name="T92" fmla="*/ 2383 w 8192"/>
                      <a:gd name="T93" fmla="*/ 69 h 96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8192" h="9612">
                        <a:moveTo>
                          <a:pt x="2383" y="69"/>
                        </a:moveTo>
                        <a:cubicBezTo>
                          <a:pt x="2334" y="71"/>
                          <a:pt x="2282" y="88"/>
                          <a:pt x="2224" y="135"/>
                        </a:cubicBezTo>
                        <a:cubicBezTo>
                          <a:pt x="2079" y="79"/>
                          <a:pt x="1939" y="60"/>
                          <a:pt x="1814" y="173"/>
                        </a:cubicBezTo>
                        <a:cubicBezTo>
                          <a:pt x="1621" y="148"/>
                          <a:pt x="1558" y="200"/>
                          <a:pt x="1510" y="260"/>
                        </a:cubicBezTo>
                        <a:cubicBezTo>
                          <a:pt x="1468" y="259"/>
                          <a:pt x="1193" y="217"/>
                          <a:pt x="1066" y="405"/>
                        </a:cubicBezTo>
                        <a:cubicBezTo>
                          <a:pt x="749" y="367"/>
                          <a:pt x="649" y="591"/>
                          <a:pt x="763" y="800"/>
                        </a:cubicBezTo>
                        <a:cubicBezTo>
                          <a:pt x="698" y="901"/>
                          <a:pt x="631" y="1000"/>
                          <a:pt x="782" y="1191"/>
                        </a:cubicBezTo>
                        <a:cubicBezTo>
                          <a:pt x="729" y="1297"/>
                          <a:pt x="762" y="1413"/>
                          <a:pt x="888" y="1552"/>
                        </a:cubicBezTo>
                        <a:cubicBezTo>
                          <a:pt x="855" y="1702"/>
                          <a:pt x="920" y="1808"/>
                          <a:pt x="1038" y="1890"/>
                        </a:cubicBezTo>
                        <a:cubicBezTo>
                          <a:pt x="1016" y="2095"/>
                          <a:pt x="1225" y="2214"/>
                          <a:pt x="1288" y="2256"/>
                        </a:cubicBezTo>
                        <a:cubicBezTo>
                          <a:pt x="1312" y="2375"/>
                          <a:pt x="1362" y="2488"/>
                          <a:pt x="1602" y="2550"/>
                        </a:cubicBezTo>
                        <a:cubicBezTo>
                          <a:pt x="1641" y="2728"/>
                          <a:pt x="1785" y="2759"/>
                          <a:pt x="1925" y="2796"/>
                        </a:cubicBezTo>
                        <a:cubicBezTo>
                          <a:pt x="1464" y="3064"/>
                          <a:pt x="1069" y="3416"/>
                          <a:pt x="1071" y="4281"/>
                        </a:cubicBezTo>
                        <a:lnTo>
                          <a:pt x="1004" y="4402"/>
                        </a:lnTo>
                        <a:cubicBezTo>
                          <a:pt x="476" y="4723"/>
                          <a:pt x="0" y="5756"/>
                          <a:pt x="744" y="6595"/>
                        </a:cubicBezTo>
                        <a:cubicBezTo>
                          <a:pt x="792" y="6858"/>
                          <a:pt x="873" y="7047"/>
                          <a:pt x="946" y="7256"/>
                        </a:cubicBezTo>
                        <a:cubicBezTo>
                          <a:pt x="1054" y="8097"/>
                          <a:pt x="1762" y="8492"/>
                          <a:pt x="1949" y="8538"/>
                        </a:cubicBezTo>
                        <a:cubicBezTo>
                          <a:pt x="2222" y="8747"/>
                          <a:pt x="2514" y="8944"/>
                          <a:pt x="2908" y="9083"/>
                        </a:cubicBezTo>
                        <a:cubicBezTo>
                          <a:pt x="3280" y="9466"/>
                          <a:pt x="3682" y="9612"/>
                          <a:pt x="4087" y="9612"/>
                        </a:cubicBezTo>
                        <a:cubicBezTo>
                          <a:pt x="4093" y="9612"/>
                          <a:pt x="4099" y="9612"/>
                          <a:pt x="4105" y="9612"/>
                        </a:cubicBezTo>
                        <a:cubicBezTo>
                          <a:pt x="4510" y="9612"/>
                          <a:pt x="4913" y="9466"/>
                          <a:pt x="5284" y="9083"/>
                        </a:cubicBezTo>
                        <a:cubicBezTo>
                          <a:pt x="5679" y="8944"/>
                          <a:pt x="5970" y="8747"/>
                          <a:pt x="6244" y="8538"/>
                        </a:cubicBezTo>
                        <a:cubicBezTo>
                          <a:pt x="6430" y="8492"/>
                          <a:pt x="7138" y="8097"/>
                          <a:pt x="7246" y="7256"/>
                        </a:cubicBezTo>
                        <a:cubicBezTo>
                          <a:pt x="7319" y="7047"/>
                          <a:pt x="7400" y="6858"/>
                          <a:pt x="7449" y="6595"/>
                        </a:cubicBezTo>
                        <a:cubicBezTo>
                          <a:pt x="8192" y="5756"/>
                          <a:pt x="7717" y="4723"/>
                          <a:pt x="7189" y="4402"/>
                        </a:cubicBezTo>
                        <a:lnTo>
                          <a:pt x="7121" y="4281"/>
                        </a:lnTo>
                        <a:cubicBezTo>
                          <a:pt x="7124" y="3416"/>
                          <a:pt x="6728" y="3064"/>
                          <a:pt x="6268" y="2796"/>
                        </a:cubicBezTo>
                        <a:cubicBezTo>
                          <a:pt x="6407" y="2759"/>
                          <a:pt x="6551" y="2728"/>
                          <a:pt x="6591" y="2550"/>
                        </a:cubicBezTo>
                        <a:cubicBezTo>
                          <a:pt x="6830" y="2488"/>
                          <a:pt x="6880" y="2375"/>
                          <a:pt x="6904" y="2256"/>
                        </a:cubicBezTo>
                        <a:cubicBezTo>
                          <a:pt x="6967" y="2214"/>
                          <a:pt x="7177" y="2095"/>
                          <a:pt x="7155" y="1890"/>
                        </a:cubicBezTo>
                        <a:cubicBezTo>
                          <a:pt x="7272" y="1808"/>
                          <a:pt x="7338" y="1702"/>
                          <a:pt x="7304" y="1552"/>
                        </a:cubicBezTo>
                        <a:cubicBezTo>
                          <a:pt x="7431" y="1413"/>
                          <a:pt x="7464" y="1297"/>
                          <a:pt x="7410" y="1191"/>
                        </a:cubicBezTo>
                        <a:cubicBezTo>
                          <a:pt x="7562" y="1000"/>
                          <a:pt x="7495" y="901"/>
                          <a:pt x="7430" y="800"/>
                        </a:cubicBezTo>
                        <a:cubicBezTo>
                          <a:pt x="7543" y="591"/>
                          <a:pt x="7443" y="367"/>
                          <a:pt x="7126" y="405"/>
                        </a:cubicBezTo>
                        <a:cubicBezTo>
                          <a:pt x="7000" y="217"/>
                          <a:pt x="6725" y="259"/>
                          <a:pt x="6682" y="260"/>
                        </a:cubicBezTo>
                        <a:cubicBezTo>
                          <a:pt x="6635" y="200"/>
                          <a:pt x="6572" y="148"/>
                          <a:pt x="6379" y="173"/>
                        </a:cubicBezTo>
                        <a:cubicBezTo>
                          <a:pt x="6253" y="60"/>
                          <a:pt x="6113" y="79"/>
                          <a:pt x="5969" y="135"/>
                        </a:cubicBezTo>
                        <a:cubicBezTo>
                          <a:pt x="5797" y="0"/>
                          <a:pt x="5684" y="108"/>
                          <a:pt x="5554" y="149"/>
                        </a:cubicBezTo>
                        <a:cubicBezTo>
                          <a:pt x="5347" y="81"/>
                          <a:pt x="5299" y="174"/>
                          <a:pt x="5197" y="212"/>
                        </a:cubicBezTo>
                        <a:cubicBezTo>
                          <a:pt x="4971" y="164"/>
                          <a:pt x="4902" y="268"/>
                          <a:pt x="4794" y="378"/>
                        </a:cubicBezTo>
                        <a:lnTo>
                          <a:pt x="4667" y="376"/>
                        </a:lnTo>
                        <a:cubicBezTo>
                          <a:pt x="4326" y="577"/>
                          <a:pt x="4156" y="987"/>
                          <a:pt x="4096" y="1197"/>
                        </a:cubicBezTo>
                        <a:cubicBezTo>
                          <a:pt x="4036" y="987"/>
                          <a:pt x="3867" y="577"/>
                          <a:pt x="3525" y="376"/>
                        </a:cubicBezTo>
                        <a:lnTo>
                          <a:pt x="3399" y="378"/>
                        </a:lnTo>
                        <a:cubicBezTo>
                          <a:pt x="3290" y="268"/>
                          <a:pt x="3222" y="164"/>
                          <a:pt x="2995" y="212"/>
                        </a:cubicBezTo>
                        <a:cubicBezTo>
                          <a:pt x="2893" y="174"/>
                          <a:pt x="2846" y="81"/>
                          <a:pt x="2638" y="149"/>
                        </a:cubicBezTo>
                        <a:cubicBezTo>
                          <a:pt x="2553" y="122"/>
                          <a:pt x="2475" y="66"/>
                          <a:pt x="2383" y="6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0" name="Freeform 822"/>
                  <p:cNvSpPr>
                    <a:spLocks/>
                  </p:cNvSpPr>
                  <p:nvPr/>
                </p:nvSpPr>
                <p:spPr bwMode="auto">
                  <a:xfrm>
                    <a:off x="8301038" y="4833938"/>
                    <a:ext cx="376238" cy="280988"/>
                  </a:xfrm>
                  <a:custGeom>
                    <a:avLst/>
                    <a:gdLst>
                      <a:gd name="T0" fmla="*/ 759 w 3258"/>
                      <a:gd name="T1" fmla="*/ 643 h 2429"/>
                      <a:gd name="T2" fmla="*/ 2480 w 3258"/>
                      <a:gd name="T3" fmla="*/ 1810 h 2429"/>
                      <a:gd name="T4" fmla="*/ 1280 w 3258"/>
                      <a:gd name="T5" fmla="*/ 2413 h 2429"/>
                      <a:gd name="T6" fmla="*/ 1403 w 3258"/>
                      <a:gd name="T7" fmla="*/ 2304 h 2429"/>
                      <a:gd name="T8" fmla="*/ 906 w 3258"/>
                      <a:gd name="T9" fmla="*/ 2201 h 2429"/>
                      <a:gd name="T10" fmla="*/ 1036 w 3258"/>
                      <a:gd name="T11" fmla="*/ 2124 h 2429"/>
                      <a:gd name="T12" fmla="*/ 588 w 3258"/>
                      <a:gd name="T13" fmla="*/ 1938 h 2429"/>
                      <a:gd name="T14" fmla="*/ 771 w 3258"/>
                      <a:gd name="T15" fmla="*/ 1899 h 2429"/>
                      <a:gd name="T16" fmla="*/ 342 w 3258"/>
                      <a:gd name="T17" fmla="*/ 1634 h 2429"/>
                      <a:gd name="T18" fmla="*/ 525 w 3258"/>
                      <a:gd name="T19" fmla="*/ 1605 h 2429"/>
                      <a:gd name="T20" fmla="*/ 180 w 3258"/>
                      <a:gd name="T21" fmla="*/ 1326 h 2429"/>
                      <a:gd name="T22" fmla="*/ 359 w 3258"/>
                      <a:gd name="T23" fmla="*/ 1309 h 2429"/>
                      <a:gd name="T24" fmla="*/ 65 w 3258"/>
                      <a:gd name="T25" fmla="*/ 986 h 2429"/>
                      <a:gd name="T26" fmla="*/ 270 w 3258"/>
                      <a:gd name="T27" fmla="*/ 983 h 2429"/>
                      <a:gd name="T28" fmla="*/ 0 w 3258"/>
                      <a:gd name="T29" fmla="*/ 675 h 2429"/>
                      <a:gd name="T30" fmla="*/ 190 w 3258"/>
                      <a:gd name="T31" fmla="*/ 675 h 2429"/>
                      <a:gd name="T32" fmla="*/ 19 w 3258"/>
                      <a:gd name="T33" fmla="*/ 335 h 2429"/>
                      <a:gd name="T34" fmla="*/ 458 w 3258"/>
                      <a:gd name="T35" fmla="*/ 320 h 2429"/>
                      <a:gd name="T36" fmla="*/ 347 w 3258"/>
                      <a:gd name="T37" fmla="*/ 207 h 2429"/>
                      <a:gd name="T38" fmla="*/ 831 w 3258"/>
                      <a:gd name="T39" fmla="*/ 255 h 2429"/>
                      <a:gd name="T40" fmla="*/ 759 w 3258"/>
                      <a:gd name="T41" fmla="*/ 91 h 2429"/>
                      <a:gd name="T42" fmla="*/ 1164 w 3258"/>
                      <a:gd name="T43" fmla="*/ 193 h 2429"/>
                      <a:gd name="T44" fmla="*/ 1070 w 3258"/>
                      <a:gd name="T45" fmla="*/ 17 h 2429"/>
                      <a:gd name="T46" fmla="*/ 1494 w 3258"/>
                      <a:gd name="T47" fmla="*/ 183 h 2429"/>
                      <a:gd name="T48" fmla="*/ 1451 w 3258"/>
                      <a:gd name="T49" fmla="*/ 0 h 2429"/>
                      <a:gd name="T50" fmla="*/ 1807 w 3258"/>
                      <a:gd name="T51" fmla="*/ 229 h 2429"/>
                      <a:gd name="T52" fmla="*/ 1829 w 3258"/>
                      <a:gd name="T53" fmla="*/ 50 h 2429"/>
                      <a:gd name="T54" fmla="*/ 2114 w 3258"/>
                      <a:gd name="T55" fmla="*/ 299 h 2429"/>
                      <a:gd name="T56" fmla="*/ 2159 w 3258"/>
                      <a:gd name="T57" fmla="*/ 123 h 2429"/>
                      <a:gd name="T58" fmla="*/ 2468 w 3258"/>
                      <a:gd name="T59" fmla="*/ 446 h 2429"/>
                      <a:gd name="T60" fmla="*/ 2521 w 3258"/>
                      <a:gd name="T61" fmla="*/ 304 h 2429"/>
                      <a:gd name="T62" fmla="*/ 2632 w 3258"/>
                      <a:gd name="T63" fmla="*/ 1641 h 2429"/>
                      <a:gd name="T64" fmla="*/ 759 w 3258"/>
                      <a:gd name="T65" fmla="*/ 643 h 2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58" h="2429">
                        <a:moveTo>
                          <a:pt x="759" y="643"/>
                        </a:moveTo>
                        <a:cubicBezTo>
                          <a:pt x="1665" y="1110"/>
                          <a:pt x="2192" y="1488"/>
                          <a:pt x="2480" y="1810"/>
                        </a:cubicBezTo>
                        <a:cubicBezTo>
                          <a:pt x="2332" y="2402"/>
                          <a:pt x="1561" y="2429"/>
                          <a:pt x="1280" y="2413"/>
                        </a:cubicBezTo>
                        <a:cubicBezTo>
                          <a:pt x="1337" y="2386"/>
                          <a:pt x="1385" y="2354"/>
                          <a:pt x="1403" y="2304"/>
                        </a:cubicBezTo>
                        <a:cubicBezTo>
                          <a:pt x="1332" y="2254"/>
                          <a:pt x="1081" y="2299"/>
                          <a:pt x="906" y="2201"/>
                        </a:cubicBezTo>
                        <a:cubicBezTo>
                          <a:pt x="973" y="2187"/>
                          <a:pt x="1005" y="2173"/>
                          <a:pt x="1036" y="2124"/>
                        </a:cubicBezTo>
                        <a:cubicBezTo>
                          <a:pt x="871" y="2071"/>
                          <a:pt x="693" y="2025"/>
                          <a:pt x="588" y="1938"/>
                        </a:cubicBezTo>
                        <a:cubicBezTo>
                          <a:pt x="644" y="1939"/>
                          <a:pt x="697" y="1951"/>
                          <a:pt x="771" y="1899"/>
                        </a:cubicBezTo>
                        <a:cubicBezTo>
                          <a:pt x="623" y="1819"/>
                          <a:pt x="465" y="1756"/>
                          <a:pt x="342" y="1634"/>
                        </a:cubicBezTo>
                        <a:cubicBezTo>
                          <a:pt x="418" y="1632"/>
                          <a:pt x="501" y="1633"/>
                          <a:pt x="525" y="1605"/>
                        </a:cubicBezTo>
                        <a:cubicBezTo>
                          <a:pt x="389" y="1521"/>
                          <a:pt x="275" y="1428"/>
                          <a:pt x="180" y="1326"/>
                        </a:cubicBezTo>
                        <a:cubicBezTo>
                          <a:pt x="288" y="1339"/>
                          <a:pt x="333" y="1327"/>
                          <a:pt x="359" y="1309"/>
                        </a:cubicBezTo>
                        <a:cubicBezTo>
                          <a:pt x="256" y="1204"/>
                          <a:pt x="126" y="1115"/>
                          <a:pt x="65" y="986"/>
                        </a:cubicBezTo>
                        <a:cubicBezTo>
                          <a:pt x="144" y="1013"/>
                          <a:pt x="217" y="1024"/>
                          <a:pt x="270" y="983"/>
                        </a:cubicBezTo>
                        <a:cubicBezTo>
                          <a:pt x="235" y="905"/>
                          <a:pt x="85" y="858"/>
                          <a:pt x="0" y="675"/>
                        </a:cubicBezTo>
                        <a:cubicBezTo>
                          <a:pt x="83" y="683"/>
                          <a:pt x="172" y="693"/>
                          <a:pt x="190" y="675"/>
                        </a:cubicBezTo>
                        <a:cubicBezTo>
                          <a:pt x="151" y="516"/>
                          <a:pt x="84" y="427"/>
                          <a:pt x="19" y="335"/>
                        </a:cubicBezTo>
                        <a:cubicBezTo>
                          <a:pt x="198" y="332"/>
                          <a:pt x="470" y="336"/>
                          <a:pt x="458" y="320"/>
                        </a:cubicBezTo>
                        <a:lnTo>
                          <a:pt x="347" y="207"/>
                        </a:lnTo>
                        <a:cubicBezTo>
                          <a:pt x="522" y="160"/>
                          <a:pt x="701" y="215"/>
                          <a:pt x="831" y="255"/>
                        </a:cubicBezTo>
                        <a:cubicBezTo>
                          <a:pt x="890" y="209"/>
                          <a:pt x="830" y="151"/>
                          <a:pt x="759" y="91"/>
                        </a:cubicBezTo>
                        <a:cubicBezTo>
                          <a:pt x="908" y="111"/>
                          <a:pt x="1042" y="145"/>
                          <a:pt x="1164" y="193"/>
                        </a:cubicBezTo>
                        <a:cubicBezTo>
                          <a:pt x="1229" y="134"/>
                          <a:pt x="1122" y="75"/>
                          <a:pt x="1070" y="17"/>
                        </a:cubicBezTo>
                        <a:cubicBezTo>
                          <a:pt x="1300" y="60"/>
                          <a:pt x="1397" y="122"/>
                          <a:pt x="1494" y="183"/>
                        </a:cubicBezTo>
                        <a:cubicBezTo>
                          <a:pt x="1564" y="116"/>
                          <a:pt x="1498" y="58"/>
                          <a:pt x="1451" y="0"/>
                        </a:cubicBezTo>
                        <a:cubicBezTo>
                          <a:pt x="1624" y="64"/>
                          <a:pt x="1713" y="147"/>
                          <a:pt x="1807" y="229"/>
                        </a:cubicBezTo>
                        <a:cubicBezTo>
                          <a:pt x="1839" y="186"/>
                          <a:pt x="1888" y="154"/>
                          <a:pt x="1829" y="50"/>
                        </a:cubicBezTo>
                        <a:cubicBezTo>
                          <a:pt x="1952" y="121"/>
                          <a:pt x="2045" y="205"/>
                          <a:pt x="2114" y="299"/>
                        </a:cubicBezTo>
                        <a:cubicBezTo>
                          <a:pt x="2190" y="250"/>
                          <a:pt x="2159" y="184"/>
                          <a:pt x="2159" y="123"/>
                        </a:cubicBezTo>
                        <a:cubicBezTo>
                          <a:pt x="2287" y="227"/>
                          <a:pt x="2369" y="338"/>
                          <a:pt x="2468" y="446"/>
                        </a:cubicBezTo>
                        <a:cubicBezTo>
                          <a:pt x="2488" y="431"/>
                          <a:pt x="2506" y="382"/>
                          <a:pt x="2521" y="304"/>
                        </a:cubicBezTo>
                        <a:cubicBezTo>
                          <a:pt x="2826" y="600"/>
                          <a:pt x="3258" y="1346"/>
                          <a:pt x="2632" y="1641"/>
                        </a:cubicBezTo>
                        <a:cubicBezTo>
                          <a:pt x="2100" y="1202"/>
                          <a:pt x="1464" y="883"/>
                          <a:pt x="759" y="643"/>
                        </a:cubicBezTo>
                        <a:close/>
                      </a:path>
                    </a:pathLst>
                  </a:custGeom>
                  <a:solidFill>
                    <a:srgbClr val="75A928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Freeform 823"/>
                  <p:cNvSpPr>
                    <a:spLocks/>
                  </p:cNvSpPr>
                  <p:nvPr/>
                </p:nvSpPr>
                <p:spPr bwMode="auto">
                  <a:xfrm>
                    <a:off x="8655050" y="4833938"/>
                    <a:ext cx="377825" cy="280988"/>
                  </a:xfrm>
                  <a:custGeom>
                    <a:avLst/>
                    <a:gdLst>
                      <a:gd name="T0" fmla="*/ 2499 w 3258"/>
                      <a:gd name="T1" fmla="*/ 643 h 2429"/>
                      <a:gd name="T2" fmla="*/ 778 w 3258"/>
                      <a:gd name="T3" fmla="*/ 1810 h 2429"/>
                      <a:gd name="T4" fmla="*/ 1978 w 3258"/>
                      <a:gd name="T5" fmla="*/ 2413 h 2429"/>
                      <a:gd name="T6" fmla="*/ 1855 w 3258"/>
                      <a:gd name="T7" fmla="*/ 2304 h 2429"/>
                      <a:gd name="T8" fmla="*/ 2352 w 3258"/>
                      <a:gd name="T9" fmla="*/ 2201 h 2429"/>
                      <a:gd name="T10" fmla="*/ 2222 w 3258"/>
                      <a:gd name="T11" fmla="*/ 2124 h 2429"/>
                      <a:gd name="T12" fmla="*/ 2670 w 3258"/>
                      <a:gd name="T13" fmla="*/ 1938 h 2429"/>
                      <a:gd name="T14" fmla="*/ 2487 w 3258"/>
                      <a:gd name="T15" fmla="*/ 1899 h 2429"/>
                      <a:gd name="T16" fmla="*/ 2916 w 3258"/>
                      <a:gd name="T17" fmla="*/ 1634 h 2429"/>
                      <a:gd name="T18" fmla="*/ 2733 w 3258"/>
                      <a:gd name="T19" fmla="*/ 1605 h 2429"/>
                      <a:gd name="T20" fmla="*/ 3078 w 3258"/>
                      <a:gd name="T21" fmla="*/ 1326 h 2429"/>
                      <a:gd name="T22" fmla="*/ 2899 w 3258"/>
                      <a:gd name="T23" fmla="*/ 1309 h 2429"/>
                      <a:gd name="T24" fmla="*/ 3193 w 3258"/>
                      <a:gd name="T25" fmla="*/ 986 h 2429"/>
                      <a:gd name="T26" fmla="*/ 2988 w 3258"/>
                      <a:gd name="T27" fmla="*/ 983 h 2429"/>
                      <a:gd name="T28" fmla="*/ 3258 w 3258"/>
                      <a:gd name="T29" fmla="*/ 675 h 2429"/>
                      <a:gd name="T30" fmla="*/ 3068 w 3258"/>
                      <a:gd name="T31" fmla="*/ 675 h 2429"/>
                      <a:gd name="T32" fmla="*/ 3239 w 3258"/>
                      <a:gd name="T33" fmla="*/ 335 h 2429"/>
                      <a:gd name="T34" fmla="*/ 2800 w 3258"/>
                      <a:gd name="T35" fmla="*/ 320 h 2429"/>
                      <a:gd name="T36" fmla="*/ 2911 w 3258"/>
                      <a:gd name="T37" fmla="*/ 207 h 2429"/>
                      <a:gd name="T38" fmla="*/ 2427 w 3258"/>
                      <a:gd name="T39" fmla="*/ 255 h 2429"/>
                      <a:gd name="T40" fmla="*/ 2499 w 3258"/>
                      <a:gd name="T41" fmla="*/ 91 h 2429"/>
                      <a:gd name="T42" fmla="*/ 2094 w 3258"/>
                      <a:gd name="T43" fmla="*/ 193 h 2429"/>
                      <a:gd name="T44" fmla="*/ 2188 w 3258"/>
                      <a:gd name="T45" fmla="*/ 17 h 2429"/>
                      <a:gd name="T46" fmla="*/ 1764 w 3258"/>
                      <a:gd name="T47" fmla="*/ 183 h 2429"/>
                      <a:gd name="T48" fmla="*/ 1807 w 3258"/>
                      <a:gd name="T49" fmla="*/ 0 h 2429"/>
                      <a:gd name="T50" fmla="*/ 1450 w 3258"/>
                      <a:gd name="T51" fmla="*/ 229 h 2429"/>
                      <a:gd name="T52" fmla="*/ 1429 w 3258"/>
                      <a:gd name="T53" fmla="*/ 50 h 2429"/>
                      <a:gd name="T54" fmla="*/ 1144 w 3258"/>
                      <a:gd name="T55" fmla="*/ 299 h 2429"/>
                      <a:gd name="T56" fmla="*/ 1098 w 3258"/>
                      <a:gd name="T57" fmla="*/ 123 h 2429"/>
                      <a:gd name="T58" fmla="*/ 790 w 3258"/>
                      <a:gd name="T59" fmla="*/ 446 h 2429"/>
                      <a:gd name="T60" fmla="*/ 737 w 3258"/>
                      <a:gd name="T61" fmla="*/ 304 h 2429"/>
                      <a:gd name="T62" fmla="*/ 626 w 3258"/>
                      <a:gd name="T63" fmla="*/ 1641 h 2429"/>
                      <a:gd name="T64" fmla="*/ 2499 w 3258"/>
                      <a:gd name="T65" fmla="*/ 643 h 2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58" h="2429">
                        <a:moveTo>
                          <a:pt x="2499" y="643"/>
                        </a:moveTo>
                        <a:cubicBezTo>
                          <a:pt x="1593" y="1110"/>
                          <a:pt x="1066" y="1488"/>
                          <a:pt x="778" y="1810"/>
                        </a:cubicBezTo>
                        <a:cubicBezTo>
                          <a:pt x="926" y="2402"/>
                          <a:pt x="1696" y="2429"/>
                          <a:pt x="1978" y="2413"/>
                        </a:cubicBezTo>
                        <a:cubicBezTo>
                          <a:pt x="1921" y="2386"/>
                          <a:pt x="1872" y="2354"/>
                          <a:pt x="1855" y="2304"/>
                        </a:cubicBezTo>
                        <a:cubicBezTo>
                          <a:pt x="1926" y="2254"/>
                          <a:pt x="2177" y="2299"/>
                          <a:pt x="2352" y="2201"/>
                        </a:cubicBezTo>
                        <a:cubicBezTo>
                          <a:pt x="2285" y="2187"/>
                          <a:pt x="2253" y="2173"/>
                          <a:pt x="2222" y="2124"/>
                        </a:cubicBezTo>
                        <a:cubicBezTo>
                          <a:pt x="2387" y="2071"/>
                          <a:pt x="2565" y="2025"/>
                          <a:pt x="2670" y="1938"/>
                        </a:cubicBezTo>
                        <a:cubicBezTo>
                          <a:pt x="2614" y="1939"/>
                          <a:pt x="2561" y="1951"/>
                          <a:pt x="2487" y="1899"/>
                        </a:cubicBezTo>
                        <a:cubicBezTo>
                          <a:pt x="2635" y="1819"/>
                          <a:pt x="2793" y="1756"/>
                          <a:pt x="2916" y="1634"/>
                        </a:cubicBezTo>
                        <a:cubicBezTo>
                          <a:pt x="2839" y="1632"/>
                          <a:pt x="2757" y="1633"/>
                          <a:pt x="2733" y="1605"/>
                        </a:cubicBezTo>
                        <a:cubicBezTo>
                          <a:pt x="2868" y="1521"/>
                          <a:pt x="2983" y="1428"/>
                          <a:pt x="3078" y="1326"/>
                        </a:cubicBezTo>
                        <a:cubicBezTo>
                          <a:pt x="2970" y="1339"/>
                          <a:pt x="2925" y="1327"/>
                          <a:pt x="2899" y="1309"/>
                        </a:cubicBezTo>
                        <a:cubicBezTo>
                          <a:pt x="3002" y="1204"/>
                          <a:pt x="3131" y="1115"/>
                          <a:pt x="3193" y="986"/>
                        </a:cubicBezTo>
                        <a:cubicBezTo>
                          <a:pt x="3114" y="1013"/>
                          <a:pt x="3041" y="1024"/>
                          <a:pt x="2988" y="983"/>
                        </a:cubicBezTo>
                        <a:cubicBezTo>
                          <a:pt x="3023" y="905"/>
                          <a:pt x="3172" y="858"/>
                          <a:pt x="3258" y="675"/>
                        </a:cubicBezTo>
                        <a:cubicBezTo>
                          <a:pt x="3175" y="683"/>
                          <a:pt x="3086" y="693"/>
                          <a:pt x="3068" y="675"/>
                        </a:cubicBezTo>
                        <a:cubicBezTo>
                          <a:pt x="3107" y="516"/>
                          <a:pt x="3174" y="427"/>
                          <a:pt x="3239" y="335"/>
                        </a:cubicBezTo>
                        <a:cubicBezTo>
                          <a:pt x="3060" y="332"/>
                          <a:pt x="2788" y="336"/>
                          <a:pt x="2800" y="320"/>
                        </a:cubicBezTo>
                        <a:lnTo>
                          <a:pt x="2911" y="207"/>
                        </a:lnTo>
                        <a:cubicBezTo>
                          <a:pt x="2736" y="160"/>
                          <a:pt x="2557" y="215"/>
                          <a:pt x="2427" y="255"/>
                        </a:cubicBezTo>
                        <a:cubicBezTo>
                          <a:pt x="2368" y="209"/>
                          <a:pt x="2428" y="151"/>
                          <a:pt x="2499" y="91"/>
                        </a:cubicBezTo>
                        <a:cubicBezTo>
                          <a:pt x="2350" y="111"/>
                          <a:pt x="2216" y="145"/>
                          <a:pt x="2094" y="193"/>
                        </a:cubicBezTo>
                        <a:cubicBezTo>
                          <a:pt x="2029" y="134"/>
                          <a:pt x="2136" y="75"/>
                          <a:pt x="2188" y="17"/>
                        </a:cubicBezTo>
                        <a:cubicBezTo>
                          <a:pt x="1958" y="60"/>
                          <a:pt x="1861" y="122"/>
                          <a:pt x="1764" y="183"/>
                        </a:cubicBezTo>
                        <a:cubicBezTo>
                          <a:pt x="1694" y="116"/>
                          <a:pt x="1760" y="58"/>
                          <a:pt x="1807" y="0"/>
                        </a:cubicBezTo>
                        <a:cubicBezTo>
                          <a:pt x="1634" y="64"/>
                          <a:pt x="1544" y="147"/>
                          <a:pt x="1450" y="229"/>
                        </a:cubicBezTo>
                        <a:cubicBezTo>
                          <a:pt x="1419" y="186"/>
                          <a:pt x="1369" y="154"/>
                          <a:pt x="1429" y="50"/>
                        </a:cubicBezTo>
                        <a:cubicBezTo>
                          <a:pt x="1306" y="121"/>
                          <a:pt x="1213" y="205"/>
                          <a:pt x="1144" y="299"/>
                        </a:cubicBezTo>
                        <a:cubicBezTo>
                          <a:pt x="1068" y="250"/>
                          <a:pt x="1099" y="184"/>
                          <a:pt x="1098" y="123"/>
                        </a:cubicBezTo>
                        <a:cubicBezTo>
                          <a:pt x="970" y="227"/>
                          <a:pt x="889" y="338"/>
                          <a:pt x="790" y="446"/>
                        </a:cubicBezTo>
                        <a:cubicBezTo>
                          <a:pt x="770" y="431"/>
                          <a:pt x="752" y="382"/>
                          <a:pt x="737" y="304"/>
                        </a:cubicBezTo>
                        <a:cubicBezTo>
                          <a:pt x="432" y="600"/>
                          <a:pt x="0" y="1346"/>
                          <a:pt x="626" y="1641"/>
                        </a:cubicBezTo>
                        <a:cubicBezTo>
                          <a:pt x="1158" y="1202"/>
                          <a:pt x="1794" y="883"/>
                          <a:pt x="2499" y="643"/>
                        </a:cubicBezTo>
                        <a:close/>
                      </a:path>
                    </a:pathLst>
                  </a:custGeom>
                  <a:solidFill>
                    <a:srgbClr val="75A928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2" name="Oval 824"/>
                  <p:cNvSpPr>
                    <a:spLocks noChangeArrowheads="1"/>
                  </p:cNvSpPr>
                  <p:nvPr/>
                </p:nvSpPr>
                <p:spPr bwMode="auto">
                  <a:xfrm>
                    <a:off x="8542338" y="5489575"/>
                    <a:ext cx="250825" cy="231775"/>
                  </a:xfrm>
                  <a:prstGeom prst="ellipse">
                    <a:avLst/>
                  </a:pr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3" name="Freeform 825"/>
                  <p:cNvSpPr>
                    <a:spLocks/>
                  </p:cNvSpPr>
                  <p:nvPr/>
                </p:nvSpPr>
                <p:spPr bwMode="auto">
                  <a:xfrm>
                    <a:off x="8388350" y="5241925"/>
                    <a:ext cx="268288" cy="288925"/>
                  </a:xfrm>
                  <a:custGeom>
                    <a:avLst/>
                    <a:gdLst>
                      <a:gd name="T0" fmla="*/ 1797 w 2328"/>
                      <a:gd name="T1" fmla="*/ 294 h 2505"/>
                      <a:gd name="T2" fmla="*/ 1978 w 2328"/>
                      <a:gd name="T3" fmla="*/ 1786 h 2505"/>
                      <a:gd name="T4" fmla="*/ 531 w 2328"/>
                      <a:gd name="T5" fmla="*/ 2211 h 2505"/>
                      <a:gd name="T6" fmla="*/ 350 w 2328"/>
                      <a:gd name="T7" fmla="*/ 719 h 2505"/>
                      <a:gd name="T8" fmla="*/ 1797 w 2328"/>
                      <a:gd name="T9" fmla="*/ 294 h 25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28" h="2505">
                        <a:moveTo>
                          <a:pt x="1797" y="294"/>
                        </a:moveTo>
                        <a:cubicBezTo>
                          <a:pt x="2247" y="589"/>
                          <a:pt x="2328" y="1257"/>
                          <a:pt x="1978" y="1786"/>
                        </a:cubicBezTo>
                        <a:cubicBezTo>
                          <a:pt x="1629" y="2315"/>
                          <a:pt x="981" y="2505"/>
                          <a:pt x="531" y="2211"/>
                        </a:cubicBezTo>
                        <a:cubicBezTo>
                          <a:pt x="81" y="1916"/>
                          <a:pt x="0" y="1248"/>
                          <a:pt x="350" y="719"/>
                        </a:cubicBezTo>
                        <a:cubicBezTo>
                          <a:pt x="700" y="190"/>
                          <a:pt x="1348" y="0"/>
                          <a:pt x="1797" y="294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4" name="Freeform 826"/>
                  <p:cNvSpPr>
                    <a:spLocks/>
                  </p:cNvSpPr>
                  <p:nvPr/>
                </p:nvSpPr>
                <p:spPr bwMode="auto">
                  <a:xfrm>
                    <a:off x="8674100" y="5235575"/>
                    <a:ext cx="269875" cy="288925"/>
                  </a:xfrm>
                  <a:custGeom>
                    <a:avLst/>
                    <a:gdLst>
                      <a:gd name="T0" fmla="*/ 531 w 2328"/>
                      <a:gd name="T1" fmla="*/ 294 h 2505"/>
                      <a:gd name="T2" fmla="*/ 350 w 2328"/>
                      <a:gd name="T3" fmla="*/ 1786 h 2505"/>
                      <a:gd name="T4" fmla="*/ 1797 w 2328"/>
                      <a:gd name="T5" fmla="*/ 2210 h 2505"/>
                      <a:gd name="T6" fmla="*/ 1978 w 2328"/>
                      <a:gd name="T7" fmla="*/ 719 h 2505"/>
                      <a:gd name="T8" fmla="*/ 531 w 2328"/>
                      <a:gd name="T9" fmla="*/ 294 h 25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28" h="2505">
                        <a:moveTo>
                          <a:pt x="531" y="294"/>
                        </a:moveTo>
                        <a:cubicBezTo>
                          <a:pt x="81" y="589"/>
                          <a:pt x="0" y="1257"/>
                          <a:pt x="350" y="1786"/>
                        </a:cubicBezTo>
                        <a:cubicBezTo>
                          <a:pt x="700" y="2315"/>
                          <a:pt x="1348" y="2505"/>
                          <a:pt x="1797" y="2210"/>
                        </a:cubicBezTo>
                        <a:cubicBezTo>
                          <a:pt x="2247" y="1916"/>
                          <a:pt x="2328" y="1248"/>
                          <a:pt x="1978" y="719"/>
                        </a:cubicBezTo>
                        <a:cubicBezTo>
                          <a:pt x="1629" y="190"/>
                          <a:pt x="981" y="0"/>
                          <a:pt x="531" y="294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5" name="Freeform 827"/>
                  <p:cNvSpPr>
                    <a:spLocks/>
                  </p:cNvSpPr>
                  <p:nvPr/>
                </p:nvSpPr>
                <p:spPr bwMode="auto">
                  <a:xfrm>
                    <a:off x="8242300" y="5316538"/>
                    <a:ext cx="149225" cy="247650"/>
                  </a:xfrm>
                  <a:custGeom>
                    <a:avLst/>
                    <a:gdLst>
                      <a:gd name="T0" fmla="*/ 805 w 1291"/>
                      <a:gd name="T1" fmla="*/ 130 h 2139"/>
                      <a:gd name="T2" fmla="*/ 574 w 1291"/>
                      <a:gd name="T3" fmla="*/ 1963 h 2139"/>
                      <a:gd name="T4" fmla="*/ 805 w 1291"/>
                      <a:gd name="T5" fmla="*/ 130 h 2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91" h="2139">
                        <a:moveTo>
                          <a:pt x="805" y="130"/>
                        </a:moveTo>
                        <a:cubicBezTo>
                          <a:pt x="1291" y="0"/>
                          <a:pt x="969" y="2139"/>
                          <a:pt x="574" y="1963"/>
                        </a:cubicBezTo>
                        <a:cubicBezTo>
                          <a:pt x="140" y="1614"/>
                          <a:pt x="0" y="590"/>
                          <a:pt x="805" y="130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6" name="Freeform 828"/>
                  <p:cNvSpPr>
                    <a:spLocks/>
                  </p:cNvSpPr>
                  <p:nvPr/>
                </p:nvSpPr>
                <p:spPr bwMode="auto">
                  <a:xfrm>
                    <a:off x="8928100" y="5313363"/>
                    <a:ext cx="149225" cy="247650"/>
                  </a:xfrm>
                  <a:custGeom>
                    <a:avLst/>
                    <a:gdLst>
                      <a:gd name="T0" fmla="*/ 485 w 1291"/>
                      <a:gd name="T1" fmla="*/ 131 h 2139"/>
                      <a:gd name="T2" fmla="*/ 716 w 1291"/>
                      <a:gd name="T3" fmla="*/ 1964 h 2139"/>
                      <a:gd name="T4" fmla="*/ 485 w 1291"/>
                      <a:gd name="T5" fmla="*/ 131 h 2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91" h="2139">
                        <a:moveTo>
                          <a:pt x="485" y="131"/>
                        </a:moveTo>
                        <a:cubicBezTo>
                          <a:pt x="0" y="0"/>
                          <a:pt x="321" y="2139"/>
                          <a:pt x="716" y="1964"/>
                        </a:cubicBezTo>
                        <a:cubicBezTo>
                          <a:pt x="1151" y="1614"/>
                          <a:pt x="1291" y="591"/>
                          <a:pt x="485" y="131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7" name="Freeform 829"/>
                  <p:cNvSpPr>
                    <a:spLocks/>
                  </p:cNvSpPr>
                  <p:nvPr/>
                </p:nvSpPr>
                <p:spPr bwMode="auto">
                  <a:xfrm>
                    <a:off x="8758238" y="5127625"/>
                    <a:ext cx="212725" cy="203200"/>
                  </a:xfrm>
                  <a:custGeom>
                    <a:avLst/>
                    <a:gdLst>
                      <a:gd name="T0" fmla="*/ 309 w 1844"/>
                      <a:gd name="T1" fmla="*/ 141 h 1754"/>
                      <a:gd name="T2" fmla="*/ 1816 w 1844"/>
                      <a:gd name="T3" fmla="*/ 1406 h 1754"/>
                      <a:gd name="T4" fmla="*/ 309 w 1844"/>
                      <a:gd name="T5" fmla="*/ 141 h 17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44" h="1754">
                        <a:moveTo>
                          <a:pt x="309" y="141"/>
                        </a:moveTo>
                        <a:cubicBezTo>
                          <a:pt x="1147" y="0"/>
                          <a:pt x="1844" y="497"/>
                          <a:pt x="1816" y="1406"/>
                        </a:cubicBezTo>
                        <a:cubicBezTo>
                          <a:pt x="1788" y="1754"/>
                          <a:pt x="0" y="193"/>
                          <a:pt x="309" y="141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8" name="Freeform 830"/>
                  <p:cNvSpPr>
                    <a:spLocks/>
                  </p:cNvSpPr>
                  <p:nvPr/>
                </p:nvSpPr>
                <p:spPr bwMode="auto">
                  <a:xfrm>
                    <a:off x="8348663" y="5124450"/>
                    <a:ext cx="212725" cy="203200"/>
                  </a:xfrm>
                  <a:custGeom>
                    <a:avLst/>
                    <a:gdLst>
                      <a:gd name="T0" fmla="*/ 1535 w 1844"/>
                      <a:gd name="T1" fmla="*/ 141 h 1754"/>
                      <a:gd name="T2" fmla="*/ 28 w 1844"/>
                      <a:gd name="T3" fmla="*/ 1406 h 1754"/>
                      <a:gd name="T4" fmla="*/ 1535 w 1844"/>
                      <a:gd name="T5" fmla="*/ 141 h 17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44" h="1754">
                        <a:moveTo>
                          <a:pt x="1535" y="141"/>
                        </a:moveTo>
                        <a:cubicBezTo>
                          <a:pt x="697" y="0"/>
                          <a:pt x="0" y="498"/>
                          <a:pt x="28" y="1406"/>
                        </a:cubicBezTo>
                        <a:cubicBezTo>
                          <a:pt x="56" y="1754"/>
                          <a:pt x="1844" y="193"/>
                          <a:pt x="1535" y="141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9" name="Freeform 831"/>
                  <p:cNvSpPr>
                    <a:spLocks/>
                  </p:cNvSpPr>
                  <p:nvPr/>
                </p:nvSpPr>
                <p:spPr bwMode="auto">
                  <a:xfrm>
                    <a:off x="8551863" y="5114925"/>
                    <a:ext cx="228600" cy="134938"/>
                  </a:xfrm>
                  <a:custGeom>
                    <a:avLst/>
                    <a:gdLst>
                      <a:gd name="T0" fmla="*/ 983 w 1976"/>
                      <a:gd name="T1" fmla="*/ 13 h 1167"/>
                      <a:gd name="T2" fmla="*/ 2 w 1976"/>
                      <a:gd name="T3" fmla="*/ 607 h 1167"/>
                      <a:gd name="T4" fmla="*/ 986 w 1976"/>
                      <a:gd name="T5" fmla="*/ 1162 h 1167"/>
                      <a:gd name="T6" fmla="*/ 1973 w 1976"/>
                      <a:gd name="T7" fmla="*/ 661 h 1167"/>
                      <a:gd name="T8" fmla="*/ 983 w 1976"/>
                      <a:gd name="T9" fmla="*/ 13 h 11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76" h="1167">
                        <a:moveTo>
                          <a:pt x="983" y="13"/>
                        </a:moveTo>
                        <a:cubicBezTo>
                          <a:pt x="483" y="0"/>
                          <a:pt x="3" y="385"/>
                          <a:pt x="2" y="607"/>
                        </a:cubicBezTo>
                        <a:cubicBezTo>
                          <a:pt x="0" y="878"/>
                          <a:pt x="397" y="1155"/>
                          <a:pt x="986" y="1162"/>
                        </a:cubicBezTo>
                        <a:cubicBezTo>
                          <a:pt x="1588" y="1167"/>
                          <a:pt x="1972" y="940"/>
                          <a:pt x="1973" y="661"/>
                        </a:cubicBezTo>
                        <a:cubicBezTo>
                          <a:pt x="1976" y="344"/>
                          <a:pt x="1426" y="9"/>
                          <a:pt x="983" y="13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0" name="Freeform 832"/>
                  <p:cNvSpPr>
                    <a:spLocks/>
                  </p:cNvSpPr>
                  <p:nvPr/>
                </p:nvSpPr>
                <p:spPr bwMode="auto">
                  <a:xfrm>
                    <a:off x="8542338" y="5756275"/>
                    <a:ext cx="246063" cy="122238"/>
                  </a:xfrm>
                  <a:custGeom>
                    <a:avLst/>
                    <a:gdLst>
                      <a:gd name="T0" fmla="*/ 1098 w 2127"/>
                      <a:gd name="T1" fmla="*/ 19 h 1055"/>
                      <a:gd name="T2" fmla="*/ 2120 w 2127"/>
                      <a:gd name="T3" fmla="*/ 371 h 1055"/>
                      <a:gd name="T4" fmla="*/ 1069 w 2127"/>
                      <a:gd name="T5" fmla="*/ 1031 h 1055"/>
                      <a:gd name="T6" fmla="*/ 9 w 2127"/>
                      <a:gd name="T7" fmla="*/ 429 h 1055"/>
                      <a:gd name="T8" fmla="*/ 1098 w 2127"/>
                      <a:gd name="T9" fmla="*/ 19 h 10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27" h="1055">
                        <a:moveTo>
                          <a:pt x="1098" y="19"/>
                        </a:moveTo>
                        <a:cubicBezTo>
                          <a:pt x="1534" y="0"/>
                          <a:pt x="2119" y="159"/>
                          <a:pt x="2120" y="371"/>
                        </a:cubicBezTo>
                        <a:cubicBezTo>
                          <a:pt x="2127" y="576"/>
                          <a:pt x="1590" y="1040"/>
                          <a:pt x="1069" y="1031"/>
                        </a:cubicBezTo>
                        <a:cubicBezTo>
                          <a:pt x="530" y="1055"/>
                          <a:pt x="2" y="590"/>
                          <a:pt x="9" y="429"/>
                        </a:cubicBezTo>
                        <a:cubicBezTo>
                          <a:pt x="0" y="192"/>
                          <a:pt x="665" y="8"/>
                          <a:pt x="1098" y="19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1" name="Freeform 833"/>
                  <p:cNvSpPr>
                    <a:spLocks/>
                  </p:cNvSpPr>
                  <p:nvPr/>
                </p:nvSpPr>
                <p:spPr bwMode="auto">
                  <a:xfrm>
                    <a:off x="8326438" y="5537200"/>
                    <a:ext cx="207963" cy="234950"/>
                  </a:xfrm>
                  <a:custGeom>
                    <a:avLst/>
                    <a:gdLst>
                      <a:gd name="T0" fmla="*/ 1356 w 1808"/>
                      <a:gd name="T1" fmla="*/ 659 h 2032"/>
                      <a:gd name="T2" fmla="*/ 1549 w 1808"/>
                      <a:gd name="T3" fmla="*/ 1884 h 2032"/>
                      <a:gd name="T4" fmla="*/ 286 w 1808"/>
                      <a:gd name="T5" fmla="*/ 1363 h 2032"/>
                      <a:gd name="T6" fmla="*/ 237 w 1808"/>
                      <a:gd name="T7" fmla="*/ 182 h 2032"/>
                      <a:gd name="T8" fmla="*/ 1356 w 1808"/>
                      <a:gd name="T9" fmla="*/ 659 h 20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08" h="2032">
                        <a:moveTo>
                          <a:pt x="1356" y="659"/>
                        </a:moveTo>
                        <a:cubicBezTo>
                          <a:pt x="1666" y="1033"/>
                          <a:pt x="1808" y="1690"/>
                          <a:pt x="1549" y="1884"/>
                        </a:cubicBezTo>
                        <a:cubicBezTo>
                          <a:pt x="1304" y="2032"/>
                          <a:pt x="709" y="1971"/>
                          <a:pt x="286" y="1363"/>
                        </a:cubicBezTo>
                        <a:cubicBezTo>
                          <a:pt x="0" y="853"/>
                          <a:pt x="37" y="335"/>
                          <a:pt x="237" y="182"/>
                        </a:cubicBezTo>
                        <a:cubicBezTo>
                          <a:pt x="537" y="0"/>
                          <a:pt x="1000" y="246"/>
                          <a:pt x="1356" y="659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2" name="Freeform 834"/>
                  <p:cNvSpPr>
                    <a:spLocks/>
                  </p:cNvSpPr>
                  <p:nvPr/>
                </p:nvSpPr>
                <p:spPr bwMode="auto">
                  <a:xfrm>
                    <a:off x="8786813" y="5516563"/>
                    <a:ext cx="220663" cy="258763"/>
                  </a:xfrm>
                  <a:custGeom>
                    <a:avLst/>
                    <a:gdLst>
                      <a:gd name="T0" fmla="*/ 523 w 1910"/>
                      <a:gd name="T1" fmla="*/ 717 h 2238"/>
                      <a:gd name="T2" fmla="*/ 245 w 1910"/>
                      <a:gd name="T3" fmla="*/ 2059 h 2238"/>
                      <a:gd name="T4" fmla="*/ 1573 w 1910"/>
                      <a:gd name="T5" fmla="*/ 1569 h 2238"/>
                      <a:gd name="T6" fmla="*/ 1605 w 1910"/>
                      <a:gd name="T7" fmla="*/ 221 h 2238"/>
                      <a:gd name="T8" fmla="*/ 523 w 1910"/>
                      <a:gd name="T9" fmla="*/ 717 h 22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10" h="2238">
                        <a:moveTo>
                          <a:pt x="523" y="717"/>
                        </a:moveTo>
                        <a:cubicBezTo>
                          <a:pt x="187" y="1110"/>
                          <a:pt x="0" y="1828"/>
                          <a:pt x="245" y="2059"/>
                        </a:cubicBezTo>
                        <a:cubicBezTo>
                          <a:pt x="480" y="2238"/>
                          <a:pt x="1108" y="2213"/>
                          <a:pt x="1573" y="1569"/>
                        </a:cubicBezTo>
                        <a:cubicBezTo>
                          <a:pt x="1910" y="1136"/>
                          <a:pt x="1797" y="413"/>
                          <a:pt x="1605" y="221"/>
                        </a:cubicBezTo>
                        <a:cubicBezTo>
                          <a:pt x="1318" y="0"/>
                          <a:pt x="908" y="283"/>
                          <a:pt x="523" y="717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63" name="Arduino With Logo"/>
              <p:cNvGrpSpPr>
                <a:grpSpLocks noChangeAspect="1"/>
              </p:cNvGrpSpPr>
              <p:nvPr/>
            </p:nvGrpSpPr>
            <p:grpSpPr>
              <a:xfrm>
                <a:off x="1188266" y="2920768"/>
                <a:ext cx="762924" cy="543158"/>
                <a:chOff x="7467871" y="2594119"/>
                <a:chExt cx="2065120" cy="1470247"/>
              </a:xfrm>
            </p:grpSpPr>
            <p:sp>
              <p:nvSpPr>
                <p:cNvPr id="164" name="Arduino Board Outline"/>
                <p:cNvSpPr>
                  <a:spLocks/>
                </p:cNvSpPr>
                <p:nvPr/>
              </p:nvSpPr>
              <p:spPr bwMode="auto">
                <a:xfrm>
                  <a:off x="7467871" y="2594119"/>
                  <a:ext cx="2065120" cy="1470247"/>
                </a:xfrm>
                <a:custGeom>
                  <a:avLst/>
                  <a:gdLst>
                    <a:gd name="connsiteX0" fmla="*/ 838433 w 3097213"/>
                    <a:gd name="connsiteY0" fmla="*/ 2033818 h 2205038"/>
                    <a:gd name="connsiteX1" fmla="*/ 771525 w 3097213"/>
                    <a:gd name="connsiteY1" fmla="*/ 2099913 h 2205038"/>
                    <a:gd name="connsiteX2" fmla="*/ 771525 w 3097213"/>
                    <a:gd name="connsiteY2" fmla="*/ 2100377 h 2205038"/>
                    <a:gd name="connsiteX3" fmla="*/ 838200 w 3097213"/>
                    <a:gd name="connsiteY3" fmla="*/ 2166936 h 2205038"/>
                    <a:gd name="connsiteX4" fmla="*/ 904875 w 3097213"/>
                    <a:gd name="connsiteY4" fmla="*/ 2100609 h 2205038"/>
                    <a:gd name="connsiteX5" fmla="*/ 904875 w 3097213"/>
                    <a:gd name="connsiteY5" fmla="*/ 2100377 h 2205038"/>
                    <a:gd name="connsiteX6" fmla="*/ 838433 w 3097213"/>
                    <a:gd name="connsiteY6" fmla="*/ 2033818 h 2205038"/>
                    <a:gd name="connsiteX7" fmla="*/ 2991760 w 3097213"/>
                    <a:gd name="connsiteY7" fmla="*/ 1824036 h 2205038"/>
                    <a:gd name="connsiteX8" fmla="*/ 2925763 w 3097213"/>
                    <a:gd name="connsiteY8" fmla="*/ 1889574 h 2205038"/>
                    <a:gd name="connsiteX9" fmla="*/ 2925763 w 3097213"/>
                    <a:gd name="connsiteY9" fmla="*/ 1889803 h 2205038"/>
                    <a:gd name="connsiteX10" fmla="*/ 2991530 w 3097213"/>
                    <a:gd name="connsiteY10" fmla="*/ 1955570 h 2205038"/>
                    <a:gd name="connsiteX11" fmla="*/ 3057296 w 3097213"/>
                    <a:gd name="connsiteY11" fmla="*/ 1890032 h 2205038"/>
                    <a:gd name="connsiteX12" fmla="*/ 3057296 w 3097213"/>
                    <a:gd name="connsiteY12" fmla="*/ 1889803 h 2205038"/>
                    <a:gd name="connsiteX13" fmla="*/ 2991760 w 3097213"/>
                    <a:gd name="connsiteY13" fmla="*/ 1824036 h 2205038"/>
                    <a:gd name="connsiteX14" fmla="*/ 2991760 w 3097213"/>
                    <a:gd name="connsiteY14" fmla="*/ 668336 h 2205038"/>
                    <a:gd name="connsiteX15" fmla="*/ 2925763 w 3097213"/>
                    <a:gd name="connsiteY15" fmla="*/ 734779 h 2205038"/>
                    <a:gd name="connsiteX16" fmla="*/ 2925763 w 3097213"/>
                    <a:gd name="connsiteY16" fmla="*/ 735243 h 2205038"/>
                    <a:gd name="connsiteX17" fmla="*/ 2991530 w 3097213"/>
                    <a:gd name="connsiteY17" fmla="*/ 801686 h 2205038"/>
                    <a:gd name="connsiteX18" fmla="*/ 3057296 w 3097213"/>
                    <a:gd name="connsiteY18" fmla="*/ 735243 h 2205038"/>
                    <a:gd name="connsiteX19" fmla="*/ 2991760 w 3097213"/>
                    <a:gd name="connsiteY19" fmla="*/ 668336 h 2205038"/>
                    <a:gd name="connsiteX20" fmla="*/ 890705 w 3097213"/>
                    <a:gd name="connsiteY20" fmla="*/ 39686 h 2205038"/>
                    <a:gd name="connsiteX21" fmla="*/ 823913 w 3097213"/>
                    <a:gd name="connsiteY21" fmla="*/ 105338 h 2205038"/>
                    <a:gd name="connsiteX22" fmla="*/ 823913 w 3097213"/>
                    <a:gd name="connsiteY22" fmla="*/ 105568 h 2205038"/>
                    <a:gd name="connsiteX23" fmla="*/ 890472 w 3097213"/>
                    <a:gd name="connsiteY23" fmla="*/ 171449 h 2205038"/>
                    <a:gd name="connsiteX24" fmla="*/ 957263 w 3097213"/>
                    <a:gd name="connsiteY24" fmla="*/ 105797 h 2205038"/>
                    <a:gd name="connsiteX25" fmla="*/ 957263 w 3097213"/>
                    <a:gd name="connsiteY25" fmla="*/ 105568 h 2205038"/>
                    <a:gd name="connsiteX26" fmla="*/ 890705 w 3097213"/>
                    <a:gd name="connsiteY26" fmla="*/ 39686 h 2205038"/>
                    <a:gd name="connsiteX27" fmla="*/ 300826 w 3097213"/>
                    <a:gd name="connsiteY27" fmla="*/ 0 h 2205038"/>
                    <a:gd name="connsiteX28" fmla="*/ 2929009 w 3097213"/>
                    <a:gd name="connsiteY28" fmla="*/ 0 h 2205038"/>
                    <a:gd name="connsiteX29" fmla="*/ 2992317 w 3097213"/>
                    <a:gd name="connsiteY29" fmla="*/ 63021 h 2205038"/>
                    <a:gd name="connsiteX30" fmla="*/ 2992317 w 3097213"/>
                    <a:gd name="connsiteY30" fmla="*/ 535562 h 2205038"/>
                    <a:gd name="connsiteX31" fmla="*/ 3097213 w 3097213"/>
                    <a:gd name="connsiteY31" fmla="*/ 640366 h 2205038"/>
                    <a:gd name="connsiteX32" fmla="*/ 3097213 w 3097213"/>
                    <a:gd name="connsiteY32" fmla="*/ 1995199 h 2205038"/>
                    <a:gd name="connsiteX33" fmla="*/ 2992317 w 3097213"/>
                    <a:gd name="connsiteY33" fmla="*/ 2100234 h 2205038"/>
                    <a:gd name="connsiteX34" fmla="*/ 2992317 w 3097213"/>
                    <a:gd name="connsiteY34" fmla="*/ 2163717 h 2205038"/>
                    <a:gd name="connsiteX35" fmla="*/ 2950959 w 3097213"/>
                    <a:gd name="connsiteY35" fmla="*/ 2205038 h 2205038"/>
                    <a:gd name="connsiteX36" fmla="*/ 2950728 w 3097213"/>
                    <a:gd name="connsiteY36" fmla="*/ 2205038 h 2205038"/>
                    <a:gd name="connsiteX37" fmla="*/ 300826 w 3097213"/>
                    <a:gd name="connsiteY37" fmla="*/ 2205038 h 2205038"/>
                    <a:gd name="connsiteX38" fmla="*/ 259468 w 3097213"/>
                    <a:gd name="connsiteY38" fmla="*/ 2163717 h 2205038"/>
                    <a:gd name="connsiteX39" fmla="*/ 259468 w 3097213"/>
                    <a:gd name="connsiteY39" fmla="*/ 2068378 h 2205038"/>
                    <a:gd name="connsiteX40" fmla="*/ 189460 w 3097213"/>
                    <a:gd name="connsiteY40" fmla="*/ 2068378 h 2205038"/>
                    <a:gd name="connsiteX41" fmla="*/ 189460 w 3097213"/>
                    <a:gd name="connsiteY41" fmla="*/ 1696254 h 2205038"/>
                    <a:gd name="connsiteX42" fmla="*/ 259468 w 3097213"/>
                    <a:gd name="connsiteY42" fmla="*/ 1696254 h 2205038"/>
                    <a:gd name="connsiteX43" fmla="*/ 259468 w 3097213"/>
                    <a:gd name="connsiteY43" fmla="*/ 922921 h 2205038"/>
                    <a:gd name="connsiteX44" fmla="*/ 255078 w 3097213"/>
                    <a:gd name="connsiteY44" fmla="*/ 915303 h 2205038"/>
                    <a:gd name="connsiteX45" fmla="*/ 255078 w 3097213"/>
                    <a:gd name="connsiteY45" fmla="*/ 912995 h 2205038"/>
                    <a:gd name="connsiteX46" fmla="*/ 255078 w 3097213"/>
                    <a:gd name="connsiteY46" fmla="*/ 866826 h 2205038"/>
                    <a:gd name="connsiteX47" fmla="*/ 0 w 3097213"/>
                    <a:gd name="connsiteY47" fmla="*/ 866826 h 2205038"/>
                    <a:gd name="connsiteX48" fmla="*/ 0 w 3097213"/>
                    <a:gd name="connsiteY48" fmla="*/ 837047 h 2205038"/>
                    <a:gd name="connsiteX49" fmla="*/ 0 w 3097213"/>
                    <a:gd name="connsiteY49" fmla="*/ 423140 h 2205038"/>
                    <a:gd name="connsiteX50" fmla="*/ 0 w 3097213"/>
                    <a:gd name="connsiteY50" fmla="*/ 393130 h 2205038"/>
                    <a:gd name="connsiteX51" fmla="*/ 255078 w 3097213"/>
                    <a:gd name="connsiteY51" fmla="*/ 393130 h 2205038"/>
                    <a:gd name="connsiteX52" fmla="*/ 255078 w 3097213"/>
                    <a:gd name="connsiteY52" fmla="*/ 346961 h 2205038"/>
                    <a:gd name="connsiteX53" fmla="*/ 255078 w 3097213"/>
                    <a:gd name="connsiteY53" fmla="*/ 344884 h 2205038"/>
                    <a:gd name="connsiteX54" fmla="*/ 255309 w 3097213"/>
                    <a:gd name="connsiteY54" fmla="*/ 344191 h 2205038"/>
                    <a:gd name="connsiteX55" fmla="*/ 257389 w 3097213"/>
                    <a:gd name="connsiteY55" fmla="*/ 339574 h 2205038"/>
                    <a:gd name="connsiteX56" fmla="*/ 258082 w 3097213"/>
                    <a:gd name="connsiteY56" fmla="*/ 338651 h 2205038"/>
                    <a:gd name="connsiteX57" fmla="*/ 258313 w 3097213"/>
                    <a:gd name="connsiteY57" fmla="*/ 338651 h 2205038"/>
                    <a:gd name="connsiteX58" fmla="*/ 259468 w 3097213"/>
                    <a:gd name="connsiteY58" fmla="*/ 337266 h 2205038"/>
                    <a:gd name="connsiteX59" fmla="*/ 259468 w 3097213"/>
                    <a:gd name="connsiteY59" fmla="*/ 41321 h 2205038"/>
                    <a:gd name="connsiteX60" fmla="*/ 300826 w 3097213"/>
                    <a:gd name="connsiteY60" fmla="*/ 0 h 2205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</a:cxnLst>
                  <a:rect l="l" t="t" r="r" b="b"/>
                  <a:pathLst>
                    <a:path w="3097213" h="2205038">
                      <a:moveTo>
                        <a:pt x="838433" y="2033818"/>
                      </a:moveTo>
                      <a:cubicBezTo>
                        <a:pt x="801726" y="2033586"/>
                        <a:pt x="771757" y="2063271"/>
                        <a:pt x="771525" y="2099913"/>
                      </a:cubicBezTo>
                      <a:lnTo>
                        <a:pt x="771525" y="2100377"/>
                      </a:lnTo>
                      <a:cubicBezTo>
                        <a:pt x="771525" y="2137019"/>
                        <a:pt x="801494" y="2166704"/>
                        <a:pt x="838200" y="2166936"/>
                      </a:cubicBezTo>
                      <a:cubicBezTo>
                        <a:pt x="874906" y="2166936"/>
                        <a:pt x="904643" y="2137251"/>
                        <a:pt x="904875" y="2100609"/>
                      </a:cubicBezTo>
                      <a:lnTo>
                        <a:pt x="904875" y="2100377"/>
                      </a:lnTo>
                      <a:cubicBezTo>
                        <a:pt x="904875" y="2063735"/>
                        <a:pt x="875139" y="2033818"/>
                        <a:pt x="838433" y="2033818"/>
                      </a:cubicBezTo>
                      <a:close/>
                      <a:moveTo>
                        <a:pt x="2991760" y="1824036"/>
                      </a:moveTo>
                      <a:cubicBezTo>
                        <a:pt x="2955197" y="1824036"/>
                        <a:pt x="2925763" y="1853368"/>
                        <a:pt x="2925763" y="1889574"/>
                      </a:cubicBezTo>
                      <a:lnTo>
                        <a:pt x="2925763" y="1889803"/>
                      </a:lnTo>
                      <a:cubicBezTo>
                        <a:pt x="2925763" y="1926009"/>
                        <a:pt x="2955197" y="1955570"/>
                        <a:pt x="2991530" y="1955570"/>
                      </a:cubicBezTo>
                      <a:cubicBezTo>
                        <a:pt x="3027862" y="1955799"/>
                        <a:pt x="3057296" y="1926238"/>
                        <a:pt x="3057296" y="1890032"/>
                      </a:cubicBezTo>
                      <a:lnTo>
                        <a:pt x="3057296" y="1889803"/>
                      </a:lnTo>
                      <a:cubicBezTo>
                        <a:pt x="3057526" y="1853597"/>
                        <a:pt x="3028092" y="1824036"/>
                        <a:pt x="2991760" y="1824036"/>
                      </a:cubicBezTo>
                      <a:close/>
                      <a:moveTo>
                        <a:pt x="2991760" y="668336"/>
                      </a:moveTo>
                      <a:cubicBezTo>
                        <a:pt x="2955197" y="668336"/>
                        <a:pt x="2925763" y="698073"/>
                        <a:pt x="2925763" y="734779"/>
                      </a:cubicBezTo>
                      <a:lnTo>
                        <a:pt x="2925763" y="735243"/>
                      </a:lnTo>
                      <a:cubicBezTo>
                        <a:pt x="2925763" y="771950"/>
                        <a:pt x="2955197" y="801686"/>
                        <a:pt x="2991530" y="801686"/>
                      </a:cubicBezTo>
                      <a:cubicBezTo>
                        <a:pt x="3027862" y="801686"/>
                        <a:pt x="3057296" y="772182"/>
                        <a:pt x="3057296" y="735243"/>
                      </a:cubicBezTo>
                      <a:cubicBezTo>
                        <a:pt x="3057526" y="698305"/>
                        <a:pt x="3028092" y="668336"/>
                        <a:pt x="2991760" y="668336"/>
                      </a:cubicBezTo>
                      <a:close/>
                      <a:moveTo>
                        <a:pt x="890705" y="39686"/>
                      </a:moveTo>
                      <a:cubicBezTo>
                        <a:pt x="853702" y="39686"/>
                        <a:pt x="823913" y="69069"/>
                        <a:pt x="823913" y="105338"/>
                      </a:cubicBezTo>
                      <a:lnTo>
                        <a:pt x="823913" y="105568"/>
                      </a:lnTo>
                      <a:cubicBezTo>
                        <a:pt x="823913" y="141837"/>
                        <a:pt x="853469" y="171220"/>
                        <a:pt x="890472" y="171449"/>
                      </a:cubicBezTo>
                      <a:cubicBezTo>
                        <a:pt x="927242" y="171449"/>
                        <a:pt x="957263" y="142066"/>
                        <a:pt x="957263" y="105797"/>
                      </a:cubicBezTo>
                      <a:lnTo>
                        <a:pt x="957263" y="105568"/>
                      </a:lnTo>
                      <a:cubicBezTo>
                        <a:pt x="957263" y="69298"/>
                        <a:pt x="927475" y="39916"/>
                        <a:pt x="890705" y="39686"/>
                      </a:cubicBezTo>
                      <a:close/>
                      <a:moveTo>
                        <a:pt x="300826" y="0"/>
                      </a:moveTo>
                      <a:lnTo>
                        <a:pt x="2929009" y="0"/>
                      </a:lnTo>
                      <a:lnTo>
                        <a:pt x="2992317" y="63021"/>
                      </a:lnTo>
                      <a:lnTo>
                        <a:pt x="2992317" y="535562"/>
                      </a:lnTo>
                      <a:lnTo>
                        <a:pt x="3097213" y="640366"/>
                      </a:lnTo>
                      <a:lnTo>
                        <a:pt x="3097213" y="1995199"/>
                      </a:lnTo>
                      <a:lnTo>
                        <a:pt x="2992317" y="2100234"/>
                      </a:lnTo>
                      <a:lnTo>
                        <a:pt x="2992317" y="2163717"/>
                      </a:lnTo>
                      <a:cubicBezTo>
                        <a:pt x="2992317" y="2186570"/>
                        <a:pt x="2973602" y="2205038"/>
                        <a:pt x="2950959" y="2205038"/>
                      </a:cubicBezTo>
                      <a:lnTo>
                        <a:pt x="2950728" y="2205038"/>
                      </a:lnTo>
                      <a:lnTo>
                        <a:pt x="300826" y="2205038"/>
                      </a:lnTo>
                      <a:cubicBezTo>
                        <a:pt x="277952" y="2205038"/>
                        <a:pt x="259468" y="2186570"/>
                        <a:pt x="259468" y="2163717"/>
                      </a:cubicBezTo>
                      <a:lnTo>
                        <a:pt x="259468" y="2068378"/>
                      </a:lnTo>
                      <a:lnTo>
                        <a:pt x="189460" y="2068378"/>
                      </a:lnTo>
                      <a:lnTo>
                        <a:pt x="189460" y="1696254"/>
                      </a:lnTo>
                      <a:lnTo>
                        <a:pt x="259468" y="1696254"/>
                      </a:lnTo>
                      <a:lnTo>
                        <a:pt x="259468" y="922921"/>
                      </a:lnTo>
                      <a:cubicBezTo>
                        <a:pt x="257158" y="920844"/>
                        <a:pt x="255078" y="918073"/>
                        <a:pt x="255078" y="915303"/>
                      </a:cubicBezTo>
                      <a:lnTo>
                        <a:pt x="255078" y="912995"/>
                      </a:lnTo>
                      <a:lnTo>
                        <a:pt x="255078" y="866826"/>
                      </a:lnTo>
                      <a:lnTo>
                        <a:pt x="0" y="866826"/>
                      </a:lnTo>
                      <a:lnTo>
                        <a:pt x="0" y="837047"/>
                      </a:lnTo>
                      <a:lnTo>
                        <a:pt x="0" y="423140"/>
                      </a:lnTo>
                      <a:lnTo>
                        <a:pt x="0" y="393130"/>
                      </a:lnTo>
                      <a:lnTo>
                        <a:pt x="255078" y="393130"/>
                      </a:lnTo>
                      <a:lnTo>
                        <a:pt x="255078" y="346961"/>
                      </a:lnTo>
                      <a:lnTo>
                        <a:pt x="255078" y="344884"/>
                      </a:lnTo>
                      <a:cubicBezTo>
                        <a:pt x="255078" y="344653"/>
                        <a:pt x="255309" y="344422"/>
                        <a:pt x="255309" y="344191"/>
                      </a:cubicBezTo>
                      <a:cubicBezTo>
                        <a:pt x="255541" y="342575"/>
                        <a:pt x="256234" y="340959"/>
                        <a:pt x="257389" y="339574"/>
                      </a:cubicBezTo>
                      <a:cubicBezTo>
                        <a:pt x="257620" y="339343"/>
                        <a:pt x="257851" y="339112"/>
                        <a:pt x="258082" y="338651"/>
                      </a:cubicBezTo>
                      <a:cubicBezTo>
                        <a:pt x="258082" y="338651"/>
                        <a:pt x="258082" y="338651"/>
                        <a:pt x="258313" y="338651"/>
                      </a:cubicBezTo>
                      <a:cubicBezTo>
                        <a:pt x="258544" y="338189"/>
                        <a:pt x="259006" y="337727"/>
                        <a:pt x="259468" y="337266"/>
                      </a:cubicBezTo>
                      <a:lnTo>
                        <a:pt x="259468" y="41321"/>
                      </a:lnTo>
                      <a:cubicBezTo>
                        <a:pt x="259468" y="18468"/>
                        <a:pt x="277952" y="0"/>
                        <a:pt x="300826" y="0"/>
                      </a:cubicBezTo>
                      <a:close/>
                    </a:path>
                  </a:pathLst>
                </a:custGeom>
                <a:solidFill>
                  <a:srgbClr val="0F739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Arduino Logo"/>
                <p:cNvSpPr>
                  <a:spLocks/>
                </p:cNvSpPr>
                <p:nvPr/>
              </p:nvSpPr>
              <p:spPr bwMode="auto">
                <a:xfrm>
                  <a:off x="7802392" y="2821299"/>
                  <a:ext cx="1498070" cy="1015888"/>
                </a:xfrm>
                <a:custGeom>
                  <a:avLst/>
                  <a:gdLst>
                    <a:gd name="connsiteX0" fmla="*/ 603251 w 7339013"/>
                    <a:gd name="connsiteY0" fmla="*/ 4038600 h 4976813"/>
                    <a:gd name="connsiteX1" fmla="*/ 461963 w 7339013"/>
                    <a:gd name="connsiteY1" fmla="*/ 4522788 h 4976813"/>
                    <a:gd name="connsiteX2" fmla="*/ 744538 w 7339013"/>
                    <a:gd name="connsiteY2" fmla="*/ 4522788 h 4976813"/>
                    <a:gd name="connsiteX3" fmla="*/ 2489200 w 7339013"/>
                    <a:gd name="connsiteY3" fmla="*/ 3976688 h 4976813"/>
                    <a:gd name="connsiteX4" fmla="*/ 2489200 w 7339013"/>
                    <a:gd name="connsiteY4" fmla="*/ 4748213 h 4976813"/>
                    <a:gd name="connsiteX5" fmla="*/ 2576316 w 7339013"/>
                    <a:gd name="connsiteY5" fmla="*/ 4748213 h 4976813"/>
                    <a:gd name="connsiteX6" fmla="*/ 2820383 w 7339013"/>
                    <a:gd name="connsiteY6" fmla="*/ 4656048 h 4976813"/>
                    <a:gd name="connsiteX7" fmla="*/ 2903538 w 7339013"/>
                    <a:gd name="connsiteY7" fmla="*/ 4361911 h 4976813"/>
                    <a:gd name="connsiteX8" fmla="*/ 2888419 w 7339013"/>
                    <a:gd name="connsiteY8" fmla="*/ 4196301 h 4976813"/>
                    <a:gd name="connsiteX9" fmla="*/ 2837662 w 7339013"/>
                    <a:gd name="connsiteY9" fmla="*/ 4076414 h 4976813"/>
                    <a:gd name="connsiteX10" fmla="*/ 2742627 w 7339013"/>
                    <a:gd name="connsiteY10" fmla="*/ 4002250 h 4976813"/>
                    <a:gd name="connsiteX11" fmla="*/ 2592155 w 7339013"/>
                    <a:gd name="connsiteY11" fmla="*/ 3976688 h 4976813"/>
                    <a:gd name="connsiteX12" fmla="*/ 1490663 w 7339013"/>
                    <a:gd name="connsiteY12" fmla="*/ 3976688 h 4976813"/>
                    <a:gd name="connsiteX13" fmla="*/ 1490663 w 7339013"/>
                    <a:gd name="connsiteY13" fmla="*/ 4279901 h 4976813"/>
                    <a:gd name="connsiteX14" fmla="*/ 1570361 w 7339013"/>
                    <a:gd name="connsiteY14" fmla="*/ 4279901 h 4976813"/>
                    <a:gd name="connsiteX15" fmla="*/ 1663041 w 7339013"/>
                    <a:gd name="connsiteY15" fmla="*/ 4269830 h 4976813"/>
                    <a:gd name="connsiteX16" fmla="*/ 1732280 w 7339013"/>
                    <a:gd name="connsiteY16" fmla="*/ 4239617 h 4976813"/>
                    <a:gd name="connsiteX17" fmla="*/ 1775194 w 7339013"/>
                    <a:gd name="connsiteY17" fmla="*/ 4191059 h 4976813"/>
                    <a:gd name="connsiteX18" fmla="*/ 1790701 w 7339013"/>
                    <a:gd name="connsiteY18" fmla="*/ 4124158 h 4976813"/>
                    <a:gd name="connsiteX19" fmla="*/ 1739853 w 7339013"/>
                    <a:gd name="connsiteY19" fmla="*/ 4011937 h 4976813"/>
                    <a:gd name="connsiteX20" fmla="*/ 1577934 w 7339013"/>
                    <a:gd name="connsiteY20" fmla="*/ 3976688 h 4976813"/>
                    <a:gd name="connsiteX21" fmla="*/ 6842739 w 7339013"/>
                    <a:gd name="connsiteY21" fmla="*/ 3971925 h 4976813"/>
                    <a:gd name="connsiteX22" fmla="*/ 6737894 w 7339013"/>
                    <a:gd name="connsiteY22" fmla="*/ 3996405 h 4976813"/>
                    <a:gd name="connsiteX23" fmla="*/ 6666195 w 7339013"/>
                    <a:gd name="connsiteY23" fmla="*/ 4068765 h 4976813"/>
                    <a:gd name="connsiteX24" fmla="*/ 6624041 w 7339013"/>
                    <a:gd name="connsiteY24" fmla="*/ 4189725 h 4976813"/>
                    <a:gd name="connsiteX25" fmla="*/ 6610350 w 7339013"/>
                    <a:gd name="connsiteY25" fmla="*/ 4357844 h 4976813"/>
                    <a:gd name="connsiteX26" fmla="*/ 6666195 w 7339013"/>
                    <a:gd name="connsiteY26" fmla="*/ 4659163 h 4976813"/>
                    <a:gd name="connsiteX27" fmla="*/ 6842739 w 7339013"/>
                    <a:gd name="connsiteY27" fmla="*/ 4754563 h 4976813"/>
                    <a:gd name="connsiteX28" fmla="*/ 6948665 w 7339013"/>
                    <a:gd name="connsiteY28" fmla="*/ 4730083 h 4976813"/>
                    <a:gd name="connsiteX29" fmla="*/ 7020363 w 7339013"/>
                    <a:gd name="connsiteY29" fmla="*/ 4657723 h 4976813"/>
                    <a:gd name="connsiteX30" fmla="*/ 7062157 w 7339013"/>
                    <a:gd name="connsiteY30" fmla="*/ 4536404 h 4976813"/>
                    <a:gd name="connsiteX31" fmla="*/ 7075488 w 7339013"/>
                    <a:gd name="connsiteY31" fmla="*/ 4368284 h 4976813"/>
                    <a:gd name="connsiteX32" fmla="*/ 7020363 w 7339013"/>
                    <a:gd name="connsiteY32" fmla="*/ 4066605 h 4976813"/>
                    <a:gd name="connsiteX33" fmla="*/ 6842739 w 7339013"/>
                    <a:gd name="connsiteY33" fmla="*/ 3971925 h 4976813"/>
                    <a:gd name="connsiteX34" fmla="*/ 5360988 w 7339013"/>
                    <a:gd name="connsiteY34" fmla="*/ 3768725 h 4976813"/>
                    <a:gd name="connsiteX35" fmla="*/ 5373688 w 7339013"/>
                    <a:gd name="connsiteY35" fmla="*/ 3768725 h 4976813"/>
                    <a:gd name="connsiteX36" fmla="*/ 5651500 w 7339013"/>
                    <a:gd name="connsiteY36" fmla="*/ 3768725 h 4976813"/>
                    <a:gd name="connsiteX37" fmla="*/ 5657850 w 7339013"/>
                    <a:gd name="connsiteY37" fmla="*/ 3768725 h 4976813"/>
                    <a:gd name="connsiteX38" fmla="*/ 5661025 w 7339013"/>
                    <a:gd name="connsiteY38" fmla="*/ 3776663 h 4976813"/>
                    <a:gd name="connsiteX39" fmla="*/ 5991226 w 7339013"/>
                    <a:gd name="connsiteY39" fmla="*/ 4475163 h 4976813"/>
                    <a:gd name="connsiteX40" fmla="*/ 6024563 w 7339013"/>
                    <a:gd name="connsiteY40" fmla="*/ 4556125 h 4976813"/>
                    <a:gd name="connsiteX41" fmla="*/ 6024563 w 7339013"/>
                    <a:gd name="connsiteY41" fmla="*/ 4102100 h 4976813"/>
                    <a:gd name="connsiteX42" fmla="*/ 6024563 w 7339013"/>
                    <a:gd name="connsiteY42" fmla="*/ 3781425 h 4976813"/>
                    <a:gd name="connsiteX43" fmla="*/ 6024563 w 7339013"/>
                    <a:gd name="connsiteY43" fmla="*/ 3768725 h 4976813"/>
                    <a:gd name="connsiteX44" fmla="*/ 6037263 w 7339013"/>
                    <a:gd name="connsiteY44" fmla="*/ 3768725 h 4976813"/>
                    <a:gd name="connsiteX45" fmla="*/ 6243638 w 7339013"/>
                    <a:gd name="connsiteY45" fmla="*/ 3768725 h 4976813"/>
                    <a:gd name="connsiteX46" fmla="*/ 6256338 w 7339013"/>
                    <a:gd name="connsiteY46" fmla="*/ 3768725 h 4976813"/>
                    <a:gd name="connsiteX47" fmla="*/ 6256338 w 7339013"/>
                    <a:gd name="connsiteY47" fmla="*/ 3781425 h 4976813"/>
                    <a:gd name="connsiteX48" fmla="*/ 6256338 w 7339013"/>
                    <a:gd name="connsiteY48" fmla="*/ 4943475 h 4976813"/>
                    <a:gd name="connsiteX49" fmla="*/ 6256338 w 7339013"/>
                    <a:gd name="connsiteY49" fmla="*/ 4956175 h 4976813"/>
                    <a:gd name="connsiteX50" fmla="*/ 6243638 w 7339013"/>
                    <a:gd name="connsiteY50" fmla="*/ 4956175 h 4976813"/>
                    <a:gd name="connsiteX51" fmla="*/ 5967413 w 7339013"/>
                    <a:gd name="connsiteY51" fmla="*/ 4956175 h 4976813"/>
                    <a:gd name="connsiteX52" fmla="*/ 5959475 w 7339013"/>
                    <a:gd name="connsiteY52" fmla="*/ 4956175 h 4976813"/>
                    <a:gd name="connsiteX53" fmla="*/ 5956300 w 7339013"/>
                    <a:gd name="connsiteY53" fmla="*/ 4948238 h 4976813"/>
                    <a:gd name="connsiteX54" fmla="*/ 5634038 w 7339013"/>
                    <a:gd name="connsiteY54" fmla="*/ 4254500 h 4976813"/>
                    <a:gd name="connsiteX55" fmla="*/ 5591175 w 7339013"/>
                    <a:gd name="connsiteY55" fmla="*/ 4157663 h 4976813"/>
                    <a:gd name="connsiteX56" fmla="*/ 5591175 w 7339013"/>
                    <a:gd name="connsiteY56" fmla="*/ 4583113 h 4976813"/>
                    <a:gd name="connsiteX57" fmla="*/ 5591175 w 7339013"/>
                    <a:gd name="connsiteY57" fmla="*/ 4943475 h 4976813"/>
                    <a:gd name="connsiteX58" fmla="*/ 5591175 w 7339013"/>
                    <a:gd name="connsiteY58" fmla="*/ 4956175 h 4976813"/>
                    <a:gd name="connsiteX59" fmla="*/ 5578475 w 7339013"/>
                    <a:gd name="connsiteY59" fmla="*/ 4956175 h 4976813"/>
                    <a:gd name="connsiteX60" fmla="*/ 5373688 w 7339013"/>
                    <a:gd name="connsiteY60" fmla="*/ 4956175 h 4976813"/>
                    <a:gd name="connsiteX61" fmla="*/ 5360988 w 7339013"/>
                    <a:gd name="connsiteY61" fmla="*/ 4956175 h 4976813"/>
                    <a:gd name="connsiteX62" fmla="*/ 5360988 w 7339013"/>
                    <a:gd name="connsiteY62" fmla="*/ 4943475 h 4976813"/>
                    <a:gd name="connsiteX63" fmla="*/ 5360988 w 7339013"/>
                    <a:gd name="connsiteY63" fmla="*/ 3781425 h 4976813"/>
                    <a:gd name="connsiteX64" fmla="*/ 4373563 w 7339013"/>
                    <a:gd name="connsiteY64" fmla="*/ 3768725 h 4976813"/>
                    <a:gd name="connsiteX65" fmla="*/ 4386263 w 7339013"/>
                    <a:gd name="connsiteY65" fmla="*/ 3768725 h 4976813"/>
                    <a:gd name="connsiteX66" fmla="*/ 5146675 w 7339013"/>
                    <a:gd name="connsiteY66" fmla="*/ 3768725 h 4976813"/>
                    <a:gd name="connsiteX67" fmla="*/ 5157788 w 7339013"/>
                    <a:gd name="connsiteY67" fmla="*/ 3768725 h 4976813"/>
                    <a:gd name="connsiteX68" fmla="*/ 5157788 w 7339013"/>
                    <a:gd name="connsiteY68" fmla="*/ 3781425 h 4976813"/>
                    <a:gd name="connsiteX69" fmla="*/ 5157788 w 7339013"/>
                    <a:gd name="connsiteY69" fmla="*/ 3960813 h 4976813"/>
                    <a:gd name="connsiteX70" fmla="*/ 5157788 w 7339013"/>
                    <a:gd name="connsiteY70" fmla="*/ 3971925 h 4976813"/>
                    <a:gd name="connsiteX71" fmla="*/ 5146675 w 7339013"/>
                    <a:gd name="connsiteY71" fmla="*/ 3971925 h 4976813"/>
                    <a:gd name="connsiteX72" fmla="*/ 4894263 w 7339013"/>
                    <a:gd name="connsiteY72" fmla="*/ 3971925 h 4976813"/>
                    <a:gd name="connsiteX73" fmla="*/ 4894263 w 7339013"/>
                    <a:gd name="connsiteY73" fmla="*/ 4751388 h 4976813"/>
                    <a:gd name="connsiteX74" fmla="*/ 5146675 w 7339013"/>
                    <a:gd name="connsiteY74" fmla="*/ 4751388 h 4976813"/>
                    <a:gd name="connsiteX75" fmla="*/ 5157788 w 7339013"/>
                    <a:gd name="connsiteY75" fmla="*/ 4751388 h 4976813"/>
                    <a:gd name="connsiteX76" fmla="*/ 5157788 w 7339013"/>
                    <a:gd name="connsiteY76" fmla="*/ 4762500 h 4976813"/>
                    <a:gd name="connsiteX77" fmla="*/ 5157788 w 7339013"/>
                    <a:gd name="connsiteY77" fmla="*/ 4943475 h 4976813"/>
                    <a:gd name="connsiteX78" fmla="*/ 5157788 w 7339013"/>
                    <a:gd name="connsiteY78" fmla="*/ 4956175 h 4976813"/>
                    <a:gd name="connsiteX79" fmla="*/ 5146675 w 7339013"/>
                    <a:gd name="connsiteY79" fmla="*/ 4956175 h 4976813"/>
                    <a:gd name="connsiteX80" fmla="*/ 4386263 w 7339013"/>
                    <a:gd name="connsiteY80" fmla="*/ 4956175 h 4976813"/>
                    <a:gd name="connsiteX81" fmla="*/ 4373563 w 7339013"/>
                    <a:gd name="connsiteY81" fmla="*/ 4956175 h 4976813"/>
                    <a:gd name="connsiteX82" fmla="*/ 4373563 w 7339013"/>
                    <a:gd name="connsiteY82" fmla="*/ 4943475 h 4976813"/>
                    <a:gd name="connsiteX83" fmla="*/ 4373563 w 7339013"/>
                    <a:gd name="connsiteY83" fmla="*/ 4762500 h 4976813"/>
                    <a:gd name="connsiteX84" fmla="*/ 4373563 w 7339013"/>
                    <a:gd name="connsiteY84" fmla="*/ 4751388 h 4976813"/>
                    <a:gd name="connsiteX85" fmla="*/ 4386263 w 7339013"/>
                    <a:gd name="connsiteY85" fmla="*/ 4751388 h 4976813"/>
                    <a:gd name="connsiteX86" fmla="*/ 4638675 w 7339013"/>
                    <a:gd name="connsiteY86" fmla="*/ 4751388 h 4976813"/>
                    <a:gd name="connsiteX87" fmla="*/ 4638675 w 7339013"/>
                    <a:gd name="connsiteY87" fmla="*/ 3971925 h 4976813"/>
                    <a:gd name="connsiteX88" fmla="*/ 4386263 w 7339013"/>
                    <a:gd name="connsiteY88" fmla="*/ 3971925 h 4976813"/>
                    <a:gd name="connsiteX89" fmla="*/ 4373563 w 7339013"/>
                    <a:gd name="connsiteY89" fmla="*/ 3971925 h 4976813"/>
                    <a:gd name="connsiteX90" fmla="*/ 4373563 w 7339013"/>
                    <a:gd name="connsiteY90" fmla="*/ 3960813 h 4976813"/>
                    <a:gd name="connsiteX91" fmla="*/ 4373563 w 7339013"/>
                    <a:gd name="connsiteY91" fmla="*/ 3781425 h 4976813"/>
                    <a:gd name="connsiteX92" fmla="*/ 3278188 w 7339013"/>
                    <a:gd name="connsiteY92" fmla="*/ 3768725 h 4976813"/>
                    <a:gd name="connsiteX93" fmla="*/ 3290789 w 7339013"/>
                    <a:gd name="connsiteY93" fmla="*/ 3768725 h 4976813"/>
                    <a:gd name="connsiteX94" fmla="*/ 3516898 w 7339013"/>
                    <a:gd name="connsiteY94" fmla="*/ 3768725 h 4976813"/>
                    <a:gd name="connsiteX95" fmla="*/ 3529139 w 7339013"/>
                    <a:gd name="connsiteY95" fmla="*/ 3768725 h 4976813"/>
                    <a:gd name="connsiteX96" fmla="*/ 3529139 w 7339013"/>
                    <a:gd name="connsiteY96" fmla="*/ 3780619 h 4976813"/>
                    <a:gd name="connsiteX97" fmla="*/ 3529139 w 7339013"/>
                    <a:gd name="connsiteY97" fmla="*/ 4539278 h 4976813"/>
                    <a:gd name="connsiteX98" fmla="*/ 3539221 w 7339013"/>
                    <a:gd name="connsiteY98" fmla="*/ 4640552 h 4976813"/>
                    <a:gd name="connsiteX99" fmla="*/ 3573425 w 7339013"/>
                    <a:gd name="connsiteY99" fmla="*/ 4712274 h 4976813"/>
                    <a:gd name="connsiteX100" fmla="*/ 3634633 w 7339013"/>
                    <a:gd name="connsiteY100" fmla="*/ 4756604 h 4976813"/>
                    <a:gd name="connsiteX101" fmla="*/ 3729324 w 7339013"/>
                    <a:gd name="connsiteY101" fmla="*/ 4771381 h 4976813"/>
                    <a:gd name="connsiteX102" fmla="*/ 3820056 w 7339013"/>
                    <a:gd name="connsiteY102" fmla="*/ 4758406 h 4976813"/>
                    <a:gd name="connsiteX103" fmla="*/ 3879103 w 7339013"/>
                    <a:gd name="connsiteY103" fmla="*/ 4717680 h 4976813"/>
                    <a:gd name="connsiteX104" fmla="*/ 3915108 w 7339013"/>
                    <a:gd name="connsiteY104" fmla="*/ 4643796 h 4976813"/>
                    <a:gd name="connsiteX105" fmla="*/ 3928069 w 7339013"/>
                    <a:gd name="connsiteY105" fmla="*/ 4530268 h 4976813"/>
                    <a:gd name="connsiteX106" fmla="*/ 3928069 w 7339013"/>
                    <a:gd name="connsiteY106" fmla="*/ 3780619 h 4976813"/>
                    <a:gd name="connsiteX107" fmla="*/ 3928069 w 7339013"/>
                    <a:gd name="connsiteY107" fmla="*/ 3768725 h 4976813"/>
                    <a:gd name="connsiteX108" fmla="*/ 3939951 w 7339013"/>
                    <a:gd name="connsiteY108" fmla="*/ 3768725 h 4976813"/>
                    <a:gd name="connsiteX109" fmla="*/ 4166419 w 7339013"/>
                    <a:gd name="connsiteY109" fmla="*/ 3768725 h 4976813"/>
                    <a:gd name="connsiteX110" fmla="*/ 4178301 w 7339013"/>
                    <a:gd name="connsiteY110" fmla="*/ 3768725 h 4976813"/>
                    <a:gd name="connsiteX111" fmla="*/ 4178301 w 7339013"/>
                    <a:gd name="connsiteY111" fmla="*/ 3780619 h 4976813"/>
                    <a:gd name="connsiteX112" fmla="*/ 4178301 w 7339013"/>
                    <a:gd name="connsiteY112" fmla="*/ 4515851 h 4976813"/>
                    <a:gd name="connsiteX113" fmla="*/ 4146977 w 7339013"/>
                    <a:gd name="connsiteY113" fmla="*/ 4715517 h 4976813"/>
                    <a:gd name="connsiteX114" fmla="*/ 4055525 w 7339013"/>
                    <a:gd name="connsiteY114" fmla="*/ 4860041 h 4976813"/>
                    <a:gd name="connsiteX115" fmla="*/ 3910787 w 7339013"/>
                    <a:gd name="connsiteY115" fmla="*/ 4947620 h 4976813"/>
                    <a:gd name="connsiteX116" fmla="*/ 3721043 w 7339013"/>
                    <a:gd name="connsiteY116" fmla="*/ 4976813 h 4976813"/>
                    <a:gd name="connsiteX117" fmla="*/ 3518338 w 7339013"/>
                    <a:gd name="connsiteY117" fmla="*/ 4947620 h 4976813"/>
                    <a:gd name="connsiteX118" fmla="*/ 3379360 w 7339013"/>
                    <a:gd name="connsiteY118" fmla="*/ 4862564 h 4976813"/>
                    <a:gd name="connsiteX119" fmla="*/ 3301591 w 7339013"/>
                    <a:gd name="connsiteY119" fmla="*/ 4727771 h 4976813"/>
                    <a:gd name="connsiteX120" fmla="*/ 3278188 w 7339013"/>
                    <a:gd name="connsiteY120" fmla="*/ 4552613 h 4976813"/>
                    <a:gd name="connsiteX121" fmla="*/ 3278188 w 7339013"/>
                    <a:gd name="connsiteY121" fmla="*/ 3780619 h 4976813"/>
                    <a:gd name="connsiteX122" fmla="*/ 2238375 w 7339013"/>
                    <a:gd name="connsiteY122" fmla="*/ 3768725 h 4976813"/>
                    <a:gd name="connsiteX123" fmla="*/ 2250629 w 7339013"/>
                    <a:gd name="connsiteY123" fmla="*/ 3768725 h 4976813"/>
                    <a:gd name="connsiteX124" fmla="*/ 2606710 w 7339013"/>
                    <a:gd name="connsiteY124" fmla="*/ 3768725 h 4976813"/>
                    <a:gd name="connsiteX125" fmla="*/ 2852146 w 7339013"/>
                    <a:gd name="connsiteY125" fmla="*/ 3802601 h 4976813"/>
                    <a:gd name="connsiteX126" fmla="*/ 3029825 w 7339013"/>
                    <a:gd name="connsiteY126" fmla="*/ 3908192 h 4976813"/>
                    <a:gd name="connsiteX127" fmla="*/ 3136505 w 7339013"/>
                    <a:gd name="connsiteY127" fmla="*/ 4089463 h 4976813"/>
                    <a:gd name="connsiteX128" fmla="*/ 3171825 w 7339013"/>
                    <a:gd name="connsiteY128" fmla="*/ 4347855 h 4976813"/>
                    <a:gd name="connsiteX129" fmla="*/ 3136505 w 7339013"/>
                    <a:gd name="connsiteY129" fmla="*/ 4596877 h 4976813"/>
                    <a:gd name="connsiteX130" fmla="*/ 3026221 w 7339013"/>
                    <a:gd name="connsiteY130" fmla="*/ 4789680 h 4976813"/>
                    <a:gd name="connsiteX131" fmla="*/ 2833765 w 7339013"/>
                    <a:gd name="connsiteY131" fmla="*/ 4913290 h 4976813"/>
                    <a:gd name="connsiteX132" fmla="*/ 2556253 w 7339013"/>
                    <a:gd name="connsiteY132" fmla="*/ 4956175 h 4976813"/>
                    <a:gd name="connsiteX133" fmla="*/ 2250629 w 7339013"/>
                    <a:gd name="connsiteY133" fmla="*/ 4956175 h 4976813"/>
                    <a:gd name="connsiteX134" fmla="*/ 2238375 w 7339013"/>
                    <a:gd name="connsiteY134" fmla="*/ 4956175 h 4976813"/>
                    <a:gd name="connsiteX135" fmla="*/ 2238375 w 7339013"/>
                    <a:gd name="connsiteY135" fmla="*/ 4943922 h 4976813"/>
                    <a:gd name="connsiteX136" fmla="*/ 2238375 w 7339013"/>
                    <a:gd name="connsiteY136" fmla="*/ 3780618 h 4976813"/>
                    <a:gd name="connsiteX137" fmla="*/ 1239838 w 7339013"/>
                    <a:gd name="connsiteY137" fmla="*/ 3768725 h 4976813"/>
                    <a:gd name="connsiteX138" fmla="*/ 1252452 w 7339013"/>
                    <a:gd name="connsiteY138" fmla="*/ 3768725 h 4976813"/>
                    <a:gd name="connsiteX139" fmla="*/ 1603085 w 7339013"/>
                    <a:gd name="connsiteY139" fmla="*/ 3768725 h 4976813"/>
                    <a:gd name="connsiteX140" fmla="*/ 1786151 w 7339013"/>
                    <a:gd name="connsiteY140" fmla="*/ 3785303 h 4976813"/>
                    <a:gd name="connsiteX141" fmla="*/ 1928495 w 7339013"/>
                    <a:gd name="connsiteY141" fmla="*/ 3841882 h 4976813"/>
                    <a:gd name="connsiteX142" fmla="*/ 2020388 w 7339013"/>
                    <a:gd name="connsiteY142" fmla="*/ 3946392 h 4976813"/>
                    <a:gd name="connsiteX143" fmla="*/ 2052820 w 7339013"/>
                    <a:gd name="connsiteY143" fmla="*/ 4102076 h 4976813"/>
                    <a:gd name="connsiteX144" fmla="*/ 2032280 w 7339013"/>
                    <a:gd name="connsiteY144" fmla="*/ 4220281 h 4976813"/>
                    <a:gd name="connsiteX145" fmla="*/ 1975342 w 7339013"/>
                    <a:gd name="connsiteY145" fmla="*/ 4310375 h 4976813"/>
                    <a:gd name="connsiteX146" fmla="*/ 1888494 w 7339013"/>
                    <a:gd name="connsiteY146" fmla="*/ 4371280 h 4976813"/>
                    <a:gd name="connsiteX147" fmla="*/ 1819304 w 7339013"/>
                    <a:gd name="connsiteY147" fmla="*/ 4394344 h 4976813"/>
                    <a:gd name="connsiteX148" fmla="*/ 1867953 w 7339013"/>
                    <a:gd name="connsiteY148" fmla="*/ 4431463 h 4976813"/>
                    <a:gd name="connsiteX149" fmla="*/ 1943630 w 7339013"/>
                    <a:gd name="connsiteY149" fmla="*/ 4548586 h 4976813"/>
                    <a:gd name="connsiteX150" fmla="*/ 2136064 w 7339013"/>
                    <a:gd name="connsiteY150" fmla="*/ 4938517 h 4976813"/>
                    <a:gd name="connsiteX151" fmla="*/ 2144713 w 7339013"/>
                    <a:gd name="connsiteY151" fmla="*/ 4956175 h 4976813"/>
                    <a:gd name="connsiteX152" fmla="*/ 2125254 w 7339013"/>
                    <a:gd name="connsiteY152" fmla="*/ 4956175 h 4976813"/>
                    <a:gd name="connsiteX153" fmla="*/ 1858944 w 7339013"/>
                    <a:gd name="connsiteY153" fmla="*/ 4956175 h 4976813"/>
                    <a:gd name="connsiteX154" fmla="*/ 1851016 w 7339013"/>
                    <a:gd name="connsiteY154" fmla="*/ 4956175 h 4976813"/>
                    <a:gd name="connsiteX155" fmla="*/ 1848133 w 7339013"/>
                    <a:gd name="connsiteY155" fmla="*/ 4948968 h 4976813"/>
                    <a:gd name="connsiteX156" fmla="*/ 1678402 w 7339013"/>
                    <a:gd name="connsiteY156" fmla="*/ 4575254 h 4976813"/>
                    <a:gd name="connsiteX157" fmla="*/ 1616419 w 7339013"/>
                    <a:gd name="connsiteY157" fmla="*/ 4499935 h 4976813"/>
                    <a:gd name="connsiteX158" fmla="*/ 1522003 w 7339013"/>
                    <a:gd name="connsiteY158" fmla="*/ 4474708 h 4976813"/>
                    <a:gd name="connsiteX159" fmla="*/ 1491012 w 7339013"/>
                    <a:gd name="connsiteY159" fmla="*/ 4474708 h 4976813"/>
                    <a:gd name="connsiteX160" fmla="*/ 1491012 w 7339013"/>
                    <a:gd name="connsiteY160" fmla="*/ 4943922 h 4976813"/>
                    <a:gd name="connsiteX161" fmla="*/ 1491012 w 7339013"/>
                    <a:gd name="connsiteY161" fmla="*/ 4956175 h 4976813"/>
                    <a:gd name="connsiteX162" fmla="*/ 1478760 w 7339013"/>
                    <a:gd name="connsiteY162" fmla="*/ 4956175 h 4976813"/>
                    <a:gd name="connsiteX163" fmla="*/ 1252452 w 7339013"/>
                    <a:gd name="connsiteY163" fmla="*/ 4956175 h 4976813"/>
                    <a:gd name="connsiteX164" fmla="*/ 1239838 w 7339013"/>
                    <a:gd name="connsiteY164" fmla="*/ 4956175 h 4976813"/>
                    <a:gd name="connsiteX165" fmla="*/ 1239838 w 7339013"/>
                    <a:gd name="connsiteY165" fmla="*/ 4943922 h 4976813"/>
                    <a:gd name="connsiteX166" fmla="*/ 1239838 w 7339013"/>
                    <a:gd name="connsiteY166" fmla="*/ 3780618 h 4976813"/>
                    <a:gd name="connsiteX167" fmla="*/ 446088 w 7339013"/>
                    <a:gd name="connsiteY167" fmla="*/ 3768725 h 4976813"/>
                    <a:gd name="connsiteX168" fmla="*/ 454025 w 7339013"/>
                    <a:gd name="connsiteY168" fmla="*/ 3768725 h 4976813"/>
                    <a:gd name="connsiteX169" fmla="*/ 771525 w 7339013"/>
                    <a:gd name="connsiteY169" fmla="*/ 3768725 h 4976813"/>
                    <a:gd name="connsiteX170" fmla="*/ 781050 w 7339013"/>
                    <a:gd name="connsiteY170" fmla="*/ 3768725 h 4976813"/>
                    <a:gd name="connsiteX171" fmla="*/ 782638 w 7339013"/>
                    <a:gd name="connsiteY171" fmla="*/ 3778250 h 4976813"/>
                    <a:gd name="connsiteX172" fmla="*/ 1139826 w 7339013"/>
                    <a:gd name="connsiteY172" fmla="*/ 4940300 h 4976813"/>
                    <a:gd name="connsiteX173" fmla="*/ 1144588 w 7339013"/>
                    <a:gd name="connsiteY173" fmla="*/ 4956175 h 4976813"/>
                    <a:gd name="connsiteX174" fmla="*/ 1127126 w 7339013"/>
                    <a:gd name="connsiteY174" fmla="*/ 4956175 h 4976813"/>
                    <a:gd name="connsiteX175" fmla="*/ 877888 w 7339013"/>
                    <a:gd name="connsiteY175" fmla="*/ 4956175 h 4976813"/>
                    <a:gd name="connsiteX176" fmla="*/ 868363 w 7339013"/>
                    <a:gd name="connsiteY176" fmla="*/ 4956175 h 4976813"/>
                    <a:gd name="connsiteX177" fmla="*/ 865188 w 7339013"/>
                    <a:gd name="connsiteY177" fmla="*/ 4946650 h 4976813"/>
                    <a:gd name="connsiteX178" fmla="*/ 801688 w 7339013"/>
                    <a:gd name="connsiteY178" fmla="*/ 4725988 h 4976813"/>
                    <a:gd name="connsiteX179" fmla="*/ 400050 w 7339013"/>
                    <a:gd name="connsiteY179" fmla="*/ 4725988 h 4976813"/>
                    <a:gd name="connsiteX180" fmla="*/ 334963 w 7339013"/>
                    <a:gd name="connsiteY180" fmla="*/ 4946650 h 4976813"/>
                    <a:gd name="connsiteX181" fmla="*/ 331788 w 7339013"/>
                    <a:gd name="connsiteY181" fmla="*/ 4956175 h 4976813"/>
                    <a:gd name="connsiteX182" fmla="*/ 323850 w 7339013"/>
                    <a:gd name="connsiteY182" fmla="*/ 4956175 h 4976813"/>
                    <a:gd name="connsiteX183" fmla="*/ 98425 w 7339013"/>
                    <a:gd name="connsiteY183" fmla="*/ 4956175 h 4976813"/>
                    <a:gd name="connsiteX184" fmla="*/ 82550 w 7339013"/>
                    <a:gd name="connsiteY184" fmla="*/ 4956175 h 4976813"/>
                    <a:gd name="connsiteX185" fmla="*/ 87313 w 7339013"/>
                    <a:gd name="connsiteY185" fmla="*/ 4940300 h 4976813"/>
                    <a:gd name="connsiteX186" fmla="*/ 442913 w 7339013"/>
                    <a:gd name="connsiteY186" fmla="*/ 3778250 h 4976813"/>
                    <a:gd name="connsiteX187" fmla="*/ 6850302 w 7339013"/>
                    <a:gd name="connsiteY187" fmla="*/ 3749675 h 4976813"/>
                    <a:gd name="connsiteX188" fmla="*/ 7216925 w 7339013"/>
                    <a:gd name="connsiteY188" fmla="*/ 3906714 h 4976813"/>
                    <a:gd name="connsiteX189" fmla="*/ 7339013 w 7339013"/>
                    <a:gd name="connsiteY189" fmla="*/ 4358022 h 4976813"/>
                    <a:gd name="connsiteX190" fmla="*/ 7300118 w 7339013"/>
                    <a:gd name="connsiteY190" fmla="*/ 4634641 h 4976813"/>
                    <a:gd name="connsiteX191" fmla="*/ 7192796 w 7339013"/>
                    <a:gd name="connsiteY191" fmla="*/ 4827698 h 4976813"/>
                    <a:gd name="connsiteX192" fmla="*/ 7031813 w 7339013"/>
                    <a:gd name="connsiteY192" fmla="*/ 4940435 h 4976813"/>
                    <a:gd name="connsiteX193" fmla="*/ 6835536 w 7339013"/>
                    <a:gd name="connsiteY193" fmla="*/ 4976813 h 4976813"/>
                    <a:gd name="connsiteX194" fmla="*/ 6468913 w 7339013"/>
                    <a:gd name="connsiteY194" fmla="*/ 4819774 h 4976813"/>
                    <a:gd name="connsiteX195" fmla="*/ 6346825 w 7339013"/>
                    <a:gd name="connsiteY195" fmla="*/ 4368467 h 4976813"/>
                    <a:gd name="connsiteX196" fmla="*/ 6385360 w 7339013"/>
                    <a:gd name="connsiteY196" fmla="*/ 4091487 h 4976813"/>
                    <a:gd name="connsiteX197" fmla="*/ 6493042 w 7339013"/>
                    <a:gd name="connsiteY197" fmla="*/ 3898790 h 4976813"/>
                    <a:gd name="connsiteX198" fmla="*/ 6654025 w 7339013"/>
                    <a:gd name="connsiteY198" fmla="*/ 3786414 h 4976813"/>
                    <a:gd name="connsiteX199" fmla="*/ 6850302 w 7339013"/>
                    <a:gd name="connsiteY199" fmla="*/ 3749675 h 4976813"/>
                    <a:gd name="connsiteX200" fmla="*/ 1289050 w 7339013"/>
                    <a:gd name="connsiteY200" fmla="*/ 1501775 h 4976813"/>
                    <a:gd name="connsiteX201" fmla="*/ 1409700 w 7339013"/>
                    <a:gd name="connsiteY201" fmla="*/ 1501775 h 4976813"/>
                    <a:gd name="connsiteX202" fmla="*/ 2257426 w 7339013"/>
                    <a:gd name="connsiteY202" fmla="*/ 1501775 h 4976813"/>
                    <a:gd name="connsiteX203" fmla="*/ 2376488 w 7339013"/>
                    <a:gd name="connsiteY203" fmla="*/ 1501775 h 4976813"/>
                    <a:gd name="connsiteX204" fmla="*/ 2376488 w 7339013"/>
                    <a:gd name="connsiteY204" fmla="*/ 1622425 h 4976813"/>
                    <a:gd name="connsiteX205" fmla="*/ 2376488 w 7339013"/>
                    <a:gd name="connsiteY205" fmla="*/ 1735138 h 4976813"/>
                    <a:gd name="connsiteX206" fmla="*/ 2376488 w 7339013"/>
                    <a:gd name="connsiteY206" fmla="*/ 1855788 h 4976813"/>
                    <a:gd name="connsiteX207" fmla="*/ 2257426 w 7339013"/>
                    <a:gd name="connsiteY207" fmla="*/ 1855788 h 4976813"/>
                    <a:gd name="connsiteX208" fmla="*/ 1409700 w 7339013"/>
                    <a:gd name="connsiteY208" fmla="*/ 1855788 h 4976813"/>
                    <a:gd name="connsiteX209" fmla="*/ 1289050 w 7339013"/>
                    <a:gd name="connsiteY209" fmla="*/ 1855788 h 4976813"/>
                    <a:gd name="connsiteX210" fmla="*/ 1289050 w 7339013"/>
                    <a:gd name="connsiteY210" fmla="*/ 1735138 h 4976813"/>
                    <a:gd name="connsiteX211" fmla="*/ 1289050 w 7339013"/>
                    <a:gd name="connsiteY211" fmla="*/ 1622425 h 4976813"/>
                    <a:gd name="connsiteX212" fmla="*/ 5283200 w 7339013"/>
                    <a:gd name="connsiteY212" fmla="*/ 1174750 h 4976813"/>
                    <a:gd name="connsiteX213" fmla="*/ 5384800 w 7339013"/>
                    <a:gd name="connsiteY213" fmla="*/ 1174750 h 4976813"/>
                    <a:gd name="connsiteX214" fmla="*/ 5526088 w 7339013"/>
                    <a:gd name="connsiteY214" fmla="*/ 1174750 h 4976813"/>
                    <a:gd name="connsiteX215" fmla="*/ 5627688 w 7339013"/>
                    <a:gd name="connsiteY215" fmla="*/ 1174750 h 4976813"/>
                    <a:gd name="connsiteX216" fmla="*/ 5627688 w 7339013"/>
                    <a:gd name="connsiteY216" fmla="*/ 1276350 h 4976813"/>
                    <a:gd name="connsiteX217" fmla="*/ 5627688 w 7339013"/>
                    <a:gd name="connsiteY217" fmla="*/ 1506538 h 4976813"/>
                    <a:gd name="connsiteX218" fmla="*/ 5856288 w 7339013"/>
                    <a:gd name="connsiteY218" fmla="*/ 1506538 h 4976813"/>
                    <a:gd name="connsiteX219" fmla="*/ 5957888 w 7339013"/>
                    <a:gd name="connsiteY219" fmla="*/ 1506538 h 4976813"/>
                    <a:gd name="connsiteX220" fmla="*/ 5957888 w 7339013"/>
                    <a:gd name="connsiteY220" fmla="*/ 1608138 h 4976813"/>
                    <a:gd name="connsiteX221" fmla="*/ 5957888 w 7339013"/>
                    <a:gd name="connsiteY221" fmla="*/ 1747838 h 4976813"/>
                    <a:gd name="connsiteX222" fmla="*/ 5957888 w 7339013"/>
                    <a:gd name="connsiteY222" fmla="*/ 1847850 h 4976813"/>
                    <a:gd name="connsiteX223" fmla="*/ 5856288 w 7339013"/>
                    <a:gd name="connsiteY223" fmla="*/ 1847850 h 4976813"/>
                    <a:gd name="connsiteX224" fmla="*/ 5627688 w 7339013"/>
                    <a:gd name="connsiteY224" fmla="*/ 1847850 h 4976813"/>
                    <a:gd name="connsiteX225" fmla="*/ 5627688 w 7339013"/>
                    <a:gd name="connsiteY225" fmla="*/ 2079625 h 4976813"/>
                    <a:gd name="connsiteX226" fmla="*/ 5627688 w 7339013"/>
                    <a:gd name="connsiteY226" fmla="*/ 2181225 h 4976813"/>
                    <a:gd name="connsiteX227" fmla="*/ 5526088 w 7339013"/>
                    <a:gd name="connsiteY227" fmla="*/ 2181225 h 4976813"/>
                    <a:gd name="connsiteX228" fmla="*/ 5384800 w 7339013"/>
                    <a:gd name="connsiteY228" fmla="*/ 2181225 h 4976813"/>
                    <a:gd name="connsiteX229" fmla="*/ 5283200 w 7339013"/>
                    <a:gd name="connsiteY229" fmla="*/ 2181225 h 4976813"/>
                    <a:gd name="connsiteX230" fmla="*/ 5283200 w 7339013"/>
                    <a:gd name="connsiteY230" fmla="*/ 2079625 h 4976813"/>
                    <a:gd name="connsiteX231" fmla="*/ 5283200 w 7339013"/>
                    <a:gd name="connsiteY231" fmla="*/ 1847850 h 4976813"/>
                    <a:gd name="connsiteX232" fmla="*/ 5054600 w 7339013"/>
                    <a:gd name="connsiteY232" fmla="*/ 1847850 h 4976813"/>
                    <a:gd name="connsiteX233" fmla="*/ 4953000 w 7339013"/>
                    <a:gd name="connsiteY233" fmla="*/ 1847850 h 4976813"/>
                    <a:gd name="connsiteX234" fmla="*/ 4953000 w 7339013"/>
                    <a:gd name="connsiteY234" fmla="*/ 1747838 h 4976813"/>
                    <a:gd name="connsiteX235" fmla="*/ 4953000 w 7339013"/>
                    <a:gd name="connsiteY235" fmla="*/ 1608138 h 4976813"/>
                    <a:gd name="connsiteX236" fmla="*/ 4953000 w 7339013"/>
                    <a:gd name="connsiteY236" fmla="*/ 1506538 h 4976813"/>
                    <a:gd name="connsiteX237" fmla="*/ 5054600 w 7339013"/>
                    <a:gd name="connsiteY237" fmla="*/ 1506538 h 4976813"/>
                    <a:gd name="connsiteX238" fmla="*/ 5283200 w 7339013"/>
                    <a:gd name="connsiteY238" fmla="*/ 1506538 h 4976813"/>
                    <a:gd name="connsiteX239" fmla="*/ 5283200 w 7339013"/>
                    <a:gd name="connsiteY239" fmla="*/ 1276350 h 4976813"/>
                    <a:gd name="connsiteX240" fmla="*/ 5547137 w 7339013"/>
                    <a:gd name="connsiteY240" fmla="*/ 609600 h 4976813"/>
                    <a:gd name="connsiteX241" fmla="*/ 4580289 w 7339013"/>
                    <a:gd name="connsiteY241" fmla="*/ 987638 h 4976813"/>
                    <a:gd name="connsiteX242" fmla="*/ 4025900 w 7339013"/>
                    <a:gd name="connsiteY242" fmla="*/ 1704469 h 4976813"/>
                    <a:gd name="connsiteX243" fmla="*/ 4637205 w 7339013"/>
                    <a:gd name="connsiteY243" fmla="*/ 2524271 h 4976813"/>
                    <a:gd name="connsiteX244" fmla="*/ 5531287 w 7339013"/>
                    <a:gd name="connsiteY244" fmla="*/ 2845423 h 4976813"/>
                    <a:gd name="connsiteX245" fmla="*/ 5539212 w 7339013"/>
                    <a:gd name="connsiteY245" fmla="*/ 2845063 h 4976813"/>
                    <a:gd name="connsiteX246" fmla="*/ 5547137 w 7339013"/>
                    <a:gd name="connsiteY246" fmla="*/ 2845063 h 4976813"/>
                    <a:gd name="connsiteX247" fmla="*/ 6000302 w 7339013"/>
                    <a:gd name="connsiteY247" fmla="*/ 2758654 h 4976813"/>
                    <a:gd name="connsiteX248" fmla="*/ 6382142 w 7339013"/>
                    <a:gd name="connsiteY248" fmla="*/ 2513830 h 4976813"/>
                    <a:gd name="connsiteX249" fmla="*/ 6633940 w 7339013"/>
                    <a:gd name="connsiteY249" fmla="*/ 2151274 h 4976813"/>
                    <a:gd name="connsiteX250" fmla="*/ 6721475 w 7339013"/>
                    <a:gd name="connsiteY250" fmla="*/ 1727512 h 4976813"/>
                    <a:gd name="connsiteX251" fmla="*/ 6633940 w 7339013"/>
                    <a:gd name="connsiteY251" fmla="*/ 1303389 h 4976813"/>
                    <a:gd name="connsiteX252" fmla="*/ 6382142 w 7339013"/>
                    <a:gd name="connsiteY252" fmla="*/ 941193 h 4976813"/>
                    <a:gd name="connsiteX253" fmla="*/ 6000302 w 7339013"/>
                    <a:gd name="connsiteY253" fmla="*/ 696369 h 4976813"/>
                    <a:gd name="connsiteX254" fmla="*/ 5547137 w 7339013"/>
                    <a:gd name="connsiteY254" fmla="*/ 609600 h 4976813"/>
                    <a:gd name="connsiteX255" fmla="*/ 1784991 w 7339013"/>
                    <a:gd name="connsiteY255" fmla="*/ 609600 h 4976813"/>
                    <a:gd name="connsiteX256" fmla="*/ 1331198 w 7339013"/>
                    <a:gd name="connsiteY256" fmla="*/ 696369 h 4976813"/>
                    <a:gd name="connsiteX257" fmla="*/ 949494 w 7339013"/>
                    <a:gd name="connsiteY257" fmla="*/ 941193 h 4976813"/>
                    <a:gd name="connsiteX258" fmla="*/ 697548 w 7339013"/>
                    <a:gd name="connsiteY258" fmla="*/ 1303389 h 4976813"/>
                    <a:gd name="connsiteX259" fmla="*/ 609600 w 7339013"/>
                    <a:gd name="connsiteY259" fmla="*/ 1727512 h 4976813"/>
                    <a:gd name="connsiteX260" fmla="*/ 697548 w 7339013"/>
                    <a:gd name="connsiteY260" fmla="*/ 2151274 h 4976813"/>
                    <a:gd name="connsiteX261" fmla="*/ 949494 w 7339013"/>
                    <a:gd name="connsiteY261" fmla="*/ 2513830 h 4976813"/>
                    <a:gd name="connsiteX262" fmla="*/ 1331198 w 7339013"/>
                    <a:gd name="connsiteY262" fmla="*/ 2758654 h 4976813"/>
                    <a:gd name="connsiteX263" fmla="*/ 1784991 w 7339013"/>
                    <a:gd name="connsiteY263" fmla="*/ 2845063 h 4976813"/>
                    <a:gd name="connsiteX264" fmla="*/ 1792921 w 7339013"/>
                    <a:gd name="connsiteY264" fmla="*/ 2845063 h 4976813"/>
                    <a:gd name="connsiteX265" fmla="*/ 1800850 w 7339013"/>
                    <a:gd name="connsiteY265" fmla="*/ 2845423 h 4976813"/>
                    <a:gd name="connsiteX266" fmla="*/ 2695459 w 7339013"/>
                    <a:gd name="connsiteY266" fmla="*/ 2524271 h 4976813"/>
                    <a:gd name="connsiteX267" fmla="*/ 3306763 w 7339013"/>
                    <a:gd name="connsiteY267" fmla="*/ 1704469 h 4976813"/>
                    <a:gd name="connsiteX268" fmla="*/ 2752048 w 7339013"/>
                    <a:gd name="connsiteY268" fmla="*/ 987638 h 4976813"/>
                    <a:gd name="connsiteX269" fmla="*/ 1784991 w 7339013"/>
                    <a:gd name="connsiteY269" fmla="*/ 609600 h 4976813"/>
                    <a:gd name="connsiteX270" fmla="*/ 1785062 w 7339013"/>
                    <a:gd name="connsiteY270" fmla="*/ 0 h 4976813"/>
                    <a:gd name="connsiteX271" fmla="*/ 3166197 w 7339013"/>
                    <a:gd name="connsiteY271" fmla="*/ 539758 h 4976813"/>
                    <a:gd name="connsiteX272" fmla="*/ 3666332 w 7339013"/>
                    <a:gd name="connsiteY272" fmla="*/ 1140729 h 4976813"/>
                    <a:gd name="connsiteX273" fmla="*/ 4166106 w 7339013"/>
                    <a:gd name="connsiteY273" fmla="*/ 539758 h 4976813"/>
                    <a:gd name="connsiteX274" fmla="*/ 5547601 w 7339013"/>
                    <a:gd name="connsiteY274" fmla="*/ 0 h 4976813"/>
                    <a:gd name="connsiteX275" fmla="*/ 6226818 w 7339013"/>
                    <a:gd name="connsiteY275" fmla="*/ 129989 h 4976813"/>
                    <a:gd name="connsiteX276" fmla="*/ 6805864 w 7339013"/>
                    <a:gd name="connsiteY276" fmla="*/ 501950 h 4976813"/>
                    <a:gd name="connsiteX277" fmla="*/ 7195378 w 7339013"/>
                    <a:gd name="connsiteY277" fmla="*/ 1062592 h 4976813"/>
                    <a:gd name="connsiteX278" fmla="*/ 7332663 w 7339013"/>
                    <a:gd name="connsiteY278" fmla="*/ 1727658 h 4976813"/>
                    <a:gd name="connsiteX279" fmla="*/ 7195378 w 7339013"/>
                    <a:gd name="connsiteY279" fmla="*/ 2392723 h 4976813"/>
                    <a:gd name="connsiteX280" fmla="*/ 6805864 w 7339013"/>
                    <a:gd name="connsiteY280" fmla="*/ 2953365 h 4976813"/>
                    <a:gd name="connsiteX281" fmla="*/ 6226818 w 7339013"/>
                    <a:gd name="connsiteY281" fmla="*/ 3325326 h 4976813"/>
                    <a:gd name="connsiteX282" fmla="*/ 5563456 w 7339013"/>
                    <a:gd name="connsiteY282" fmla="*/ 3454595 h 4976813"/>
                    <a:gd name="connsiteX283" fmla="*/ 5563456 w 7339013"/>
                    <a:gd name="connsiteY283" fmla="*/ 3454955 h 4976813"/>
                    <a:gd name="connsiteX284" fmla="*/ 5547601 w 7339013"/>
                    <a:gd name="connsiteY284" fmla="*/ 3455315 h 4976813"/>
                    <a:gd name="connsiteX285" fmla="*/ 4223758 w 7339013"/>
                    <a:gd name="connsiteY285" fmla="*/ 2972809 h 4976813"/>
                    <a:gd name="connsiteX286" fmla="*/ 3666332 w 7339013"/>
                    <a:gd name="connsiteY286" fmla="*/ 2278218 h 4976813"/>
                    <a:gd name="connsiteX287" fmla="*/ 3108905 w 7339013"/>
                    <a:gd name="connsiteY287" fmla="*/ 2972809 h 4976813"/>
                    <a:gd name="connsiteX288" fmla="*/ 1785062 w 7339013"/>
                    <a:gd name="connsiteY288" fmla="*/ 3455315 h 4976813"/>
                    <a:gd name="connsiteX289" fmla="*/ 1769208 w 7339013"/>
                    <a:gd name="connsiteY289" fmla="*/ 3454955 h 4976813"/>
                    <a:gd name="connsiteX290" fmla="*/ 1769208 w 7339013"/>
                    <a:gd name="connsiteY290" fmla="*/ 3454595 h 4976813"/>
                    <a:gd name="connsiteX291" fmla="*/ 1105485 w 7339013"/>
                    <a:gd name="connsiteY291" fmla="*/ 3325326 h 4976813"/>
                    <a:gd name="connsiteX292" fmla="*/ 526799 w 7339013"/>
                    <a:gd name="connsiteY292" fmla="*/ 2953365 h 4976813"/>
                    <a:gd name="connsiteX293" fmla="*/ 137285 w 7339013"/>
                    <a:gd name="connsiteY293" fmla="*/ 2392723 h 4976813"/>
                    <a:gd name="connsiteX294" fmla="*/ 0 w 7339013"/>
                    <a:gd name="connsiteY294" fmla="*/ 1727658 h 4976813"/>
                    <a:gd name="connsiteX295" fmla="*/ 137285 w 7339013"/>
                    <a:gd name="connsiteY295" fmla="*/ 1062592 h 4976813"/>
                    <a:gd name="connsiteX296" fmla="*/ 526799 w 7339013"/>
                    <a:gd name="connsiteY296" fmla="*/ 501950 h 4976813"/>
                    <a:gd name="connsiteX297" fmla="*/ 1105485 w 7339013"/>
                    <a:gd name="connsiteY297" fmla="*/ 129989 h 4976813"/>
                    <a:gd name="connsiteX298" fmla="*/ 1785062 w 7339013"/>
                    <a:gd name="connsiteY298" fmla="*/ 0 h 4976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</a:cxnLst>
                  <a:rect l="l" t="t" r="r" b="b"/>
                  <a:pathLst>
                    <a:path w="7339013" h="4976813">
                      <a:moveTo>
                        <a:pt x="603251" y="4038600"/>
                      </a:moveTo>
                      <a:lnTo>
                        <a:pt x="461963" y="4522788"/>
                      </a:lnTo>
                      <a:lnTo>
                        <a:pt x="744538" y="4522788"/>
                      </a:lnTo>
                      <a:close/>
                      <a:moveTo>
                        <a:pt x="2489200" y="3976688"/>
                      </a:moveTo>
                      <a:lnTo>
                        <a:pt x="2489200" y="4748213"/>
                      </a:lnTo>
                      <a:lnTo>
                        <a:pt x="2576316" y="4748213"/>
                      </a:lnTo>
                      <a:cubicBezTo>
                        <a:pt x="2685030" y="4748213"/>
                        <a:pt x="2765306" y="4717251"/>
                        <a:pt x="2820383" y="4656048"/>
                      </a:cubicBezTo>
                      <a:cubicBezTo>
                        <a:pt x="2875100" y="4595204"/>
                        <a:pt x="2903538" y="4497999"/>
                        <a:pt x="2903538" y="4361911"/>
                      </a:cubicBezTo>
                      <a:cubicBezTo>
                        <a:pt x="2903538" y="4299987"/>
                        <a:pt x="2898499" y="4244544"/>
                        <a:pt x="2888419" y="4196301"/>
                      </a:cubicBezTo>
                      <a:cubicBezTo>
                        <a:pt x="2878340" y="4148418"/>
                        <a:pt x="2861060" y="4108816"/>
                        <a:pt x="2837662" y="4076414"/>
                      </a:cubicBezTo>
                      <a:cubicBezTo>
                        <a:pt x="2813903" y="4044012"/>
                        <a:pt x="2782585" y="4019171"/>
                        <a:pt x="2742627" y="4002250"/>
                      </a:cubicBezTo>
                      <a:cubicBezTo>
                        <a:pt x="2703029" y="3985329"/>
                        <a:pt x="2652992" y="3976688"/>
                        <a:pt x="2592155" y="3976688"/>
                      </a:cubicBezTo>
                      <a:close/>
                      <a:moveTo>
                        <a:pt x="1490663" y="3976688"/>
                      </a:moveTo>
                      <a:lnTo>
                        <a:pt x="1490663" y="4279901"/>
                      </a:lnTo>
                      <a:lnTo>
                        <a:pt x="1570361" y="4279901"/>
                      </a:lnTo>
                      <a:cubicBezTo>
                        <a:pt x="1604620" y="4279901"/>
                        <a:pt x="1635633" y="4276664"/>
                        <a:pt x="1663041" y="4269830"/>
                      </a:cubicBezTo>
                      <a:cubicBezTo>
                        <a:pt x="1690448" y="4262996"/>
                        <a:pt x="1713167" y="4252925"/>
                        <a:pt x="1732280" y="4239617"/>
                      </a:cubicBezTo>
                      <a:cubicBezTo>
                        <a:pt x="1751033" y="4226308"/>
                        <a:pt x="1765097" y="4210482"/>
                        <a:pt x="1775194" y="4191059"/>
                      </a:cubicBezTo>
                      <a:cubicBezTo>
                        <a:pt x="1785292" y="4171996"/>
                        <a:pt x="1790701" y="4149696"/>
                        <a:pt x="1790701" y="4124158"/>
                      </a:cubicBezTo>
                      <a:cubicBezTo>
                        <a:pt x="1790701" y="4069846"/>
                        <a:pt x="1773752" y="4034238"/>
                        <a:pt x="1739853" y="4011937"/>
                      </a:cubicBezTo>
                      <a:cubicBezTo>
                        <a:pt x="1705234" y="3988917"/>
                        <a:pt x="1651501" y="3976688"/>
                        <a:pt x="1577934" y="3976688"/>
                      </a:cubicBezTo>
                      <a:close/>
                      <a:moveTo>
                        <a:pt x="6842739" y="3971925"/>
                      </a:moveTo>
                      <a:cubicBezTo>
                        <a:pt x="6800945" y="3971925"/>
                        <a:pt x="6766357" y="3979845"/>
                        <a:pt x="6737894" y="3996405"/>
                      </a:cubicBezTo>
                      <a:cubicBezTo>
                        <a:pt x="6709070" y="4012605"/>
                        <a:pt x="6685291" y="4036365"/>
                        <a:pt x="6666195" y="4068765"/>
                      </a:cubicBezTo>
                      <a:cubicBezTo>
                        <a:pt x="6647100" y="4100805"/>
                        <a:pt x="6633048" y="4141125"/>
                        <a:pt x="6624041" y="4189725"/>
                      </a:cubicBezTo>
                      <a:cubicBezTo>
                        <a:pt x="6615034" y="4237965"/>
                        <a:pt x="6610350" y="4294484"/>
                        <a:pt x="6610350" y="4357844"/>
                      </a:cubicBezTo>
                      <a:cubicBezTo>
                        <a:pt x="6610350" y="4494284"/>
                        <a:pt x="6629446" y="4594724"/>
                        <a:pt x="6666195" y="4659163"/>
                      </a:cubicBezTo>
                      <a:cubicBezTo>
                        <a:pt x="6702585" y="4723243"/>
                        <a:pt x="6759511" y="4754563"/>
                        <a:pt x="6842739" y="4754563"/>
                      </a:cubicBezTo>
                      <a:cubicBezTo>
                        <a:pt x="6884893" y="4754563"/>
                        <a:pt x="6919842" y="4746283"/>
                        <a:pt x="6948665" y="4730083"/>
                      </a:cubicBezTo>
                      <a:cubicBezTo>
                        <a:pt x="6977849" y="4713523"/>
                        <a:pt x="7001628" y="4689763"/>
                        <a:pt x="7020363" y="4657723"/>
                      </a:cubicBezTo>
                      <a:cubicBezTo>
                        <a:pt x="7039098" y="4625324"/>
                        <a:pt x="7053150" y="4584644"/>
                        <a:pt x="7062157" y="4536404"/>
                      </a:cubicBezTo>
                      <a:cubicBezTo>
                        <a:pt x="7071164" y="4487804"/>
                        <a:pt x="7075488" y="4431644"/>
                        <a:pt x="7075488" y="4368284"/>
                      </a:cubicBezTo>
                      <a:cubicBezTo>
                        <a:pt x="7075488" y="4231845"/>
                        <a:pt x="7056392" y="4131045"/>
                        <a:pt x="7020363" y="4066605"/>
                      </a:cubicBezTo>
                      <a:cubicBezTo>
                        <a:pt x="6983974" y="4002525"/>
                        <a:pt x="6927047" y="3971925"/>
                        <a:pt x="6842739" y="3971925"/>
                      </a:cubicBezTo>
                      <a:close/>
                      <a:moveTo>
                        <a:pt x="5360988" y="3768725"/>
                      </a:moveTo>
                      <a:lnTo>
                        <a:pt x="5373688" y="3768725"/>
                      </a:lnTo>
                      <a:lnTo>
                        <a:pt x="5651500" y="3768725"/>
                      </a:lnTo>
                      <a:lnTo>
                        <a:pt x="5657850" y="3768725"/>
                      </a:lnTo>
                      <a:lnTo>
                        <a:pt x="5661025" y="3776663"/>
                      </a:lnTo>
                      <a:lnTo>
                        <a:pt x="5991226" y="4475163"/>
                      </a:lnTo>
                      <a:lnTo>
                        <a:pt x="6024563" y="4556125"/>
                      </a:lnTo>
                      <a:lnTo>
                        <a:pt x="6024563" y="4102100"/>
                      </a:lnTo>
                      <a:lnTo>
                        <a:pt x="6024563" y="3781425"/>
                      </a:lnTo>
                      <a:lnTo>
                        <a:pt x="6024563" y="3768725"/>
                      </a:lnTo>
                      <a:lnTo>
                        <a:pt x="6037263" y="3768725"/>
                      </a:lnTo>
                      <a:lnTo>
                        <a:pt x="6243638" y="3768725"/>
                      </a:lnTo>
                      <a:lnTo>
                        <a:pt x="6256338" y="3768725"/>
                      </a:lnTo>
                      <a:lnTo>
                        <a:pt x="6256338" y="3781425"/>
                      </a:lnTo>
                      <a:lnTo>
                        <a:pt x="6256338" y="4943475"/>
                      </a:lnTo>
                      <a:lnTo>
                        <a:pt x="6256338" y="4956175"/>
                      </a:lnTo>
                      <a:lnTo>
                        <a:pt x="6243638" y="4956175"/>
                      </a:lnTo>
                      <a:lnTo>
                        <a:pt x="5967413" y="4956175"/>
                      </a:lnTo>
                      <a:lnTo>
                        <a:pt x="5959475" y="4956175"/>
                      </a:lnTo>
                      <a:lnTo>
                        <a:pt x="5956300" y="4948238"/>
                      </a:lnTo>
                      <a:lnTo>
                        <a:pt x="5634038" y="4254500"/>
                      </a:lnTo>
                      <a:lnTo>
                        <a:pt x="5591175" y="4157663"/>
                      </a:lnTo>
                      <a:lnTo>
                        <a:pt x="5591175" y="4583113"/>
                      </a:lnTo>
                      <a:lnTo>
                        <a:pt x="5591175" y="4943475"/>
                      </a:lnTo>
                      <a:lnTo>
                        <a:pt x="5591175" y="4956175"/>
                      </a:lnTo>
                      <a:lnTo>
                        <a:pt x="5578475" y="4956175"/>
                      </a:lnTo>
                      <a:lnTo>
                        <a:pt x="5373688" y="4956175"/>
                      </a:lnTo>
                      <a:lnTo>
                        <a:pt x="5360988" y="4956175"/>
                      </a:lnTo>
                      <a:lnTo>
                        <a:pt x="5360988" y="4943475"/>
                      </a:lnTo>
                      <a:lnTo>
                        <a:pt x="5360988" y="3781425"/>
                      </a:lnTo>
                      <a:close/>
                      <a:moveTo>
                        <a:pt x="4373563" y="3768725"/>
                      </a:moveTo>
                      <a:lnTo>
                        <a:pt x="4386263" y="3768725"/>
                      </a:lnTo>
                      <a:lnTo>
                        <a:pt x="5146675" y="3768725"/>
                      </a:lnTo>
                      <a:lnTo>
                        <a:pt x="5157788" y="3768725"/>
                      </a:lnTo>
                      <a:lnTo>
                        <a:pt x="5157788" y="3781425"/>
                      </a:lnTo>
                      <a:lnTo>
                        <a:pt x="5157788" y="3960813"/>
                      </a:lnTo>
                      <a:lnTo>
                        <a:pt x="5157788" y="3971925"/>
                      </a:lnTo>
                      <a:lnTo>
                        <a:pt x="5146675" y="3971925"/>
                      </a:lnTo>
                      <a:lnTo>
                        <a:pt x="4894263" y="3971925"/>
                      </a:lnTo>
                      <a:lnTo>
                        <a:pt x="4894263" y="4751388"/>
                      </a:lnTo>
                      <a:lnTo>
                        <a:pt x="5146675" y="4751388"/>
                      </a:lnTo>
                      <a:lnTo>
                        <a:pt x="5157788" y="4751388"/>
                      </a:lnTo>
                      <a:lnTo>
                        <a:pt x="5157788" y="4762500"/>
                      </a:lnTo>
                      <a:lnTo>
                        <a:pt x="5157788" y="4943475"/>
                      </a:lnTo>
                      <a:lnTo>
                        <a:pt x="5157788" y="4956175"/>
                      </a:lnTo>
                      <a:lnTo>
                        <a:pt x="5146675" y="4956175"/>
                      </a:lnTo>
                      <a:lnTo>
                        <a:pt x="4386263" y="4956175"/>
                      </a:lnTo>
                      <a:lnTo>
                        <a:pt x="4373563" y="4956175"/>
                      </a:lnTo>
                      <a:lnTo>
                        <a:pt x="4373563" y="4943475"/>
                      </a:lnTo>
                      <a:lnTo>
                        <a:pt x="4373563" y="4762500"/>
                      </a:lnTo>
                      <a:lnTo>
                        <a:pt x="4373563" y="4751388"/>
                      </a:lnTo>
                      <a:lnTo>
                        <a:pt x="4386263" y="4751388"/>
                      </a:lnTo>
                      <a:lnTo>
                        <a:pt x="4638675" y="4751388"/>
                      </a:lnTo>
                      <a:lnTo>
                        <a:pt x="4638675" y="3971925"/>
                      </a:lnTo>
                      <a:lnTo>
                        <a:pt x="4386263" y="3971925"/>
                      </a:lnTo>
                      <a:lnTo>
                        <a:pt x="4373563" y="3971925"/>
                      </a:lnTo>
                      <a:lnTo>
                        <a:pt x="4373563" y="3960813"/>
                      </a:lnTo>
                      <a:lnTo>
                        <a:pt x="4373563" y="3781425"/>
                      </a:lnTo>
                      <a:close/>
                      <a:moveTo>
                        <a:pt x="3278188" y="3768725"/>
                      </a:moveTo>
                      <a:lnTo>
                        <a:pt x="3290789" y="3768725"/>
                      </a:lnTo>
                      <a:lnTo>
                        <a:pt x="3516898" y="3768725"/>
                      </a:lnTo>
                      <a:lnTo>
                        <a:pt x="3529139" y="3768725"/>
                      </a:lnTo>
                      <a:lnTo>
                        <a:pt x="3529139" y="3780619"/>
                      </a:lnTo>
                      <a:lnTo>
                        <a:pt x="3529139" y="4539278"/>
                      </a:lnTo>
                      <a:cubicBezTo>
                        <a:pt x="3529139" y="4577481"/>
                        <a:pt x="3532380" y="4611359"/>
                        <a:pt x="3539221" y="4640552"/>
                      </a:cubicBezTo>
                      <a:cubicBezTo>
                        <a:pt x="3546061" y="4669385"/>
                        <a:pt x="3557223" y="4692812"/>
                        <a:pt x="3573425" y="4712274"/>
                      </a:cubicBezTo>
                      <a:cubicBezTo>
                        <a:pt x="3589627" y="4731736"/>
                        <a:pt x="3609789" y="4746512"/>
                        <a:pt x="3634633" y="4756604"/>
                      </a:cubicBezTo>
                      <a:cubicBezTo>
                        <a:pt x="3658756" y="4766335"/>
                        <a:pt x="3690800" y="4771381"/>
                        <a:pt x="3729324" y="4771381"/>
                      </a:cubicBezTo>
                      <a:cubicBezTo>
                        <a:pt x="3766049" y="4771381"/>
                        <a:pt x="3795933" y="4767056"/>
                        <a:pt x="3820056" y="4758406"/>
                      </a:cubicBezTo>
                      <a:cubicBezTo>
                        <a:pt x="3843819" y="4750117"/>
                        <a:pt x="3863261" y="4736781"/>
                        <a:pt x="3879103" y="4717680"/>
                      </a:cubicBezTo>
                      <a:cubicBezTo>
                        <a:pt x="3894945" y="4698939"/>
                        <a:pt x="3906827" y="4674431"/>
                        <a:pt x="3915108" y="4643796"/>
                      </a:cubicBezTo>
                      <a:cubicBezTo>
                        <a:pt x="3923389" y="4613161"/>
                        <a:pt x="3928069" y="4575319"/>
                        <a:pt x="3928069" y="4530268"/>
                      </a:cubicBezTo>
                      <a:lnTo>
                        <a:pt x="3928069" y="3780619"/>
                      </a:lnTo>
                      <a:lnTo>
                        <a:pt x="3928069" y="3768725"/>
                      </a:lnTo>
                      <a:lnTo>
                        <a:pt x="3939951" y="3768725"/>
                      </a:lnTo>
                      <a:lnTo>
                        <a:pt x="4166419" y="3768725"/>
                      </a:lnTo>
                      <a:lnTo>
                        <a:pt x="4178301" y="3768725"/>
                      </a:lnTo>
                      <a:lnTo>
                        <a:pt x="4178301" y="3780619"/>
                      </a:lnTo>
                      <a:lnTo>
                        <a:pt x="4178301" y="4515851"/>
                      </a:lnTo>
                      <a:cubicBezTo>
                        <a:pt x="4178301" y="4591177"/>
                        <a:pt x="4168220" y="4657852"/>
                        <a:pt x="4146977" y="4715517"/>
                      </a:cubicBezTo>
                      <a:cubicBezTo>
                        <a:pt x="4126094" y="4773183"/>
                        <a:pt x="4095490" y="4821477"/>
                        <a:pt x="4055525" y="4860041"/>
                      </a:cubicBezTo>
                      <a:cubicBezTo>
                        <a:pt x="4015920" y="4898965"/>
                        <a:pt x="3967314" y="4928158"/>
                        <a:pt x="3910787" y="4947620"/>
                      </a:cubicBezTo>
                      <a:cubicBezTo>
                        <a:pt x="3854260" y="4967082"/>
                        <a:pt x="3790532" y="4976813"/>
                        <a:pt x="3721043" y="4976813"/>
                      </a:cubicBezTo>
                      <a:cubicBezTo>
                        <a:pt x="3642554" y="4976813"/>
                        <a:pt x="3575225" y="4967082"/>
                        <a:pt x="3518338" y="4947620"/>
                      </a:cubicBezTo>
                      <a:cubicBezTo>
                        <a:pt x="3461451" y="4928158"/>
                        <a:pt x="3415005" y="4900046"/>
                        <a:pt x="3379360" y="4862564"/>
                      </a:cubicBezTo>
                      <a:cubicBezTo>
                        <a:pt x="3343356" y="4825802"/>
                        <a:pt x="3317433" y="4780391"/>
                        <a:pt x="3301591" y="4727771"/>
                      </a:cubicBezTo>
                      <a:cubicBezTo>
                        <a:pt x="3286109" y="4675152"/>
                        <a:pt x="3278188" y="4617126"/>
                        <a:pt x="3278188" y="4552613"/>
                      </a:cubicBezTo>
                      <a:lnTo>
                        <a:pt x="3278188" y="3780619"/>
                      </a:lnTo>
                      <a:close/>
                      <a:moveTo>
                        <a:pt x="2238375" y="3768725"/>
                      </a:moveTo>
                      <a:lnTo>
                        <a:pt x="2250629" y="3768725"/>
                      </a:lnTo>
                      <a:lnTo>
                        <a:pt x="2606710" y="3768725"/>
                      </a:lnTo>
                      <a:cubicBezTo>
                        <a:pt x="2700055" y="3768725"/>
                        <a:pt x="2781506" y="3779897"/>
                        <a:pt x="2852146" y="3802601"/>
                      </a:cubicBezTo>
                      <a:cubicBezTo>
                        <a:pt x="2922785" y="3825305"/>
                        <a:pt x="2982252" y="3860262"/>
                        <a:pt x="3029825" y="3908192"/>
                      </a:cubicBezTo>
                      <a:cubicBezTo>
                        <a:pt x="3077399" y="3956123"/>
                        <a:pt x="3112719" y="4016666"/>
                        <a:pt x="3136505" y="4089463"/>
                      </a:cubicBezTo>
                      <a:cubicBezTo>
                        <a:pt x="3159932" y="4162259"/>
                        <a:pt x="3171825" y="4248390"/>
                        <a:pt x="3171825" y="4347855"/>
                      </a:cubicBezTo>
                      <a:cubicBezTo>
                        <a:pt x="3171825" y="4439031"/>
                        <a:pt x="3159932" y="4521918"/>
                        <a:pt x="3136505" y="4596877"/>
                      </a:cubicBezTo>
                      <a:cubicBezTo>
                        <a:pt x="3112719" y="4672196"/>
                        <a:pt x="3076318" y="4736704"/>
                        <a:pt x="3026221" y="4789680"/>
                      </a:cubicBezTo>
                      <a:cubicBezTo>
                        <a:pt x="2975765" y="4843376"/>
                        <a:pt x="2911252" y="4884460"/>
                        <a:pt x="2833765" y="4913290"/>
                      </a:cubicBezTo>
                      <a:cubicBezTo>
                        <a:pt x="2755917" y="4942120"/>
                        <a:pt x="2663654" y="4956175"/>
                        <a:pt x="2556253" y="4956175"/>
                      </a:cubicBezTo>
                      <a:lnTo>
                        <a:pt x="2250629" y="4956175"/>
                      </a:lnTo>
                      <a:lnTo>
                        <a:pt x="2238375" y="4956175"/>
                      </a:lnTo>
                      <a:lnTo>
                        <a:pt x="2238375" y="4943922"/>
                      </a:lnTo>
                      <a:lnTo>
                        <a:pt x="2238375" y="3780618"/>
                      </a:lnTo>
                      <a:close/>
                      <a:moveTo>
                        <a:pt x="1239838" y="3768725"/>
                      </a:moveTo>
                      <a:lnTo>
                        <a:pt x="1252452" y="3768725"/>
                      </a:lnTo>
                      <a:lnTo>
                        <a:pt x="1603085" y="3768725"/>
                      </a:lnTo>
                      <a:cubicBezTo>
                        <a:pt x="1669753" y="3768725"/>
                        <a:pt x="1731015" y="3774131"/>
                        <a:pt x="1786151" y="3785303"/>
                      </a:cubicBezTo>
                      <a:cubicBezTo>
                        <a:pt x="1841286" y="3796474"/>
                        <a:pt x="1888854" y="3815214"/>
                        <a:pt x="1928495" y="3841882"/>
                      </a:cubicBezTo>
                      <a:cubicBezTo>
                        <a:pt x="1968135" y="3868550"/>
                        <a:pt x="1999126" y="3903507"/>
                        <a:pt x="2020388" y="3946392"/>
                      </a:cubicBezTo>
                      <a:cubicBezTo>
                        <a:pt x="2042009" y="3989277"/>
                        <a:pt x="2052460" y="4041172"/>
                        <a:pt x="2052820" y="4102076"/>
                      </a:cubicBezTo>
                      <a:cubicBezTo>
                        <a:pt x="2052460" y="4146042"/>
                        <a:pt x="2045973" y="4185324"/>
                        <a:pt x="2032280" y="4220281"/>
                      </a:cubicBezTo>
                      <a:cubicBezTo>
                        <a:pt x="2018946" y="4254877"/>
                        <a:pt x="1999847" y="4285149"/>
                        <a:pt x="1975342" y="4310375"/>
                      </a:cubicBezTo>
                      <a:cubicBezTo>
                        <a:pt x="1950837" y="4335242"/>
                        <a:pt x="1922008" y="4355783"/>
                        <a:pt x="1888494" y="4371280"/>
                      </a:cubicBezTo>
                      <a:cubicBezTo>
                        <a:pt x="1866872" y="4381370"/>
                        <a:pt x="1843449" y="4388578"/>
                        <a:pt x="1819304" y="4394344"/>
                      </a:cubicBezTo>
                      <a:cubicBezTo>
                        <a:pt x="1836602" y="4403714"/>
                        <a:pt x="1852818" y="4415246"/>
                        <a:pt x="1867953" y="4431463"/>
                      </a:cubicBezTo>
                      <a:cubicBezTo>
                        <a:pt x="1893900" y="4459212"/>
                        <a:pt x="1918765" y="4498133"/>
                        <a:pt x="1943630" y="4548586"/>
                      </a:cubicBezTo>
                      <a:lnTo>
                        <a:pt x="2136064" y="4938517"/>
                      </a:lnTo>
                      <a:lnTo>
                        <a:pt x="2144713" y="4956175"/>
                      </a:lnTo>
                      <a:lnTo>
                        <a:pt x="2125254" y="4956175"/>
                      </a:lnTo>
                      <a:lnTo>
                        <a:pt x="1858944" y="4956175"/>
                      </a:lnTo>
                      <a:lnTo>
                        <a:pt x="1851016" y="4956175"/>
                      </a:lnTo>
                      <a:lnTo>
                        <a:pt x="1848133" y="4948968"/>
                      </a:lnTo>
                      <a:lnTo>
                        <a:pt x="1678402" y="4575254"/>
                      </a:lnTo>
                      <a:cubicBezTo>
                        <a:pt x="1663266" y="4541379"/>
                        <a:pt x="1642726" y="4516873"/>
                        <a:pt x="1616419" y="4499935"/>
                      </a:cubicBezTo>
                      <a:cubicBezTo>
                        <a:pt x="1589752" y="4483357"/>
                        <a:pt x="1558761" y="4474708"/>
                        <a:pt x="1522003" y="4474708"/>
                      </a:cubicBezTo>
                      <a:lnTo>
                        <a:pt x="1491012" y="4474708"/>
                      </a:lnTo>
                      <a:lnTo>
                        <a:pt x="1491012" y="4943922"/>
                      </a:lnTo>
                      <a:lnTo>
                        <a:pt x="1491012" y="4956175"/>
                      </a:lnTo>
                      <a:lnTo>
                        <a:pt x="1478760" y="4956175"/>
                      </a:lnTo>
                      <a:lnTo>
                        <a:pt x="1252452" y="4956175"/>
                      </a:lnTo>
                      <a:lnTo>
                        <a:pt x="1239838" y="4956175"/>
                      </a:lnTo>
                      <a:lnTo>
                        <a:pt x="1239838" y="4943922"/>
                      </a:lnTo>
                      <a:lnTo>
                        <a:pt x="1239838" y="3780618"/>
                      </a:lnTo>
                      <a:close/>
                      <a:moveTo>
                        <a:pt x="446088" y="3768725"/>
                      </a:moveTo>
                      <a:lnTo>
                        <a:pt x="454025" y="3768725"/>
                      </a:lnTo>
                      <a:lnTo>
                        <a:pt x="771525" y="3768725"/>
                      </a:lnTo>
                      <a:lnTo>
                        <a:pt x="781050" y="3768725"/>
                      </a:lnTo>
                      <a:lnTo>
                        <a:pt x="782638" y="3778250"/>
                      </a:lnTo>
                      <a:lnTo>
                        <a:pt x="1139826" y="4940300"/>
                      </a:lnTo>
                      <a:lnTo>
                        <a:pt x="1144588" y="4956175"/>
                      </a:lnTo>
                      <a:lnTo>
                        <a:pt x="1127126" y="4956175"/>
                      </a:lnTo>
                      <a:lnTo>
                        <a:pt x="877888" y="4956175"/>
                      </a:lnTo>
                      <a:lnTo>
                        <a:pt x="868363" y="4956175"/>
                      </a:lnTo>
                      <a:lnTo>
                        <a:pt x="865188" y="4946650"/>
                      </a:lnTo>
                      <a:lnTo>
                        <a:pt x="801688" y="4725988"/>
                      </a:lnTo>
                      <a:lnTo>
                        <a:pt x="400050" y="4725988"/>
                      </a:lnTo>
                      <a:lnTo>
                        <a:pt x="334963" y="4946650"/>
                      </a:lnTo>
                      <a:lnTo>
                        <a:pt x="331788" y="4956175"/>
                      </a:lnTo>
                      <a:lnTo>
                        <a:pt x="323850" y="4956175"/>
                      </a:lnTo>
                      <a:lnTo>
                        <a:pt x="98425" y="4956175"/>
                      </a:lnTo>
                      <a:lnTo>
                        <a:pt x="82550" y="4956175"/>
                      </a:lnTo>
                      <a:lnTo>
                        <a:pt x="87313" y="4940300"/>
                      </a:lnTo>
                      <a:lnTo>
                        <a:pt x="442913" y="3778250"/>
                      </a:lnTo>
                      <a:close/>
                      <a:moveTo>
                        <a:pt x="6850302" y="3749675"/>
                      </a:moveTo>
                      <a:cubicBezTo>
                        <a:pt x="7010925" y="3749675"/>
                        <a:pt x="7134813" y="3802262"/>
                        <a:pt x="7216925" y="3906714"/>
                      </a:cubicBezTo>
                      <a:cubicBezTo>
                        <a:pt x="7299037" y="4011167"/>
                        <a:pt x="7339013" y="4161723"/>
                        <a:pt x="7339013" y="4358022"/>
                      </a:cubicBezTo>
                      <a:cubicBezTo>
                        <a:pt x="7339013" y="4464635"/>
                        <a:pt x="7326408" y="4556482"/>
                        <a:pt x="7300118" y="4634641"/>
                      </a:cubicBezTo>
                      <a:cubicBezTo>
                        <a:pt x="7274548" y="4712440"/>
                        <a:pt x="7238894" y="4777273"/>
                        <a:pt x="7192796" y="4827698"/>
                      </a:cubicBezTo>
                      <a:cubicBezTo>
                        <a:pt x="7147418" y="4878484"/>
                        <a:pt x="7093397" y="4915943"/>
                        <a:pt x="7031813" y="4940435"/>
                      </a:cubicBezTo>
                      <a:cubicBezTo>
                        <a:pt x="6970589" y="4964567"/>
                        <a:pt x="6905043" y="4976813"/>
                        <a:pt x="6835536" y="4976813"/>
                      </a:cubicBezTo>
                      <a:cubicBezTo>
                        <a:pt x="6674553" y="4976813"/>
                        <a:pt x="6551385" y="4924227"/>
                        <a:pt x="6468913" y="4819774"/>
                      </a:cubicBezTo>
                      <a:cubicBezTo>
                        <a:pt x="6387161" y="4714961"/>
                        <a:pt x="6346825" y="4564045"/>
                        <a:pt x="6346825" y="4368467"/>
                      </a:cubicBezTo>
                      <a:cubicBezTo>
                        <a:pt x="6346825" y="4261853"/>
                        <a:pt x="6359430" y="4169647"/>
                        <a:pt x="6385360" y="4091487"/>
                      </a:cubicBezTo>
                      <a:cubicBezTo>
                        <a:pt x="6411290" y="4013688"/>
                        <a:pt x="6446944" y="3949216"/>
                        <a:pt x="6493042" y="3898790"/>
                      </a:cubicBezTo>
                      <a:cubicBezTo>
                        <a:pt x="6538420" y="3848365"/>
                        <a:pt x="6592441" y="3810546"/>
                        <a:pt x="6654025" y="3786414"/>
                      </a:cubicBezTo>
                      <a:cubicBezTo>
                        <a:pt x="6715249" y="3761921"/>
                        <a:pt x="6780795" y="3749675"/>
                        <a:pt x="6850302" y="3749675"/>
                      </a:cubicBezTo>
                      <a:close/>
                      <a:moveTo>
                        <a:pt x="1289050" y="1501775"/>
                      </a:moveTo>
                      <a:lnTo>
                        <a:pt x="1409700" y="1501775"/>
                      </a:lnTo>
                      <a:lnTo>
                        <a:pt x="2257426" y="1501775"/>
                      </a:lnTo>
                      <a:lnTo>
                        <a:pt x="2376488" y="1501775"/>
                      </a:lnTo>
                      <a:lnTo>
                        <a:pt x="2376488" y="1622425"/>
                      </a:lnTo>
                      <a:lnTo>
                        <a:pt x="2376488" y="1735138"/>
                      </a:lnTo>
                      <a:lnTo>
                        <a:pt x="2376488" y="1855788"/>
                      </a:lnTo>
                      <a:lnTo>
                        <a:pt x="2257426" y="1855788"/>
                      </a:lnTo>
                      <a:lnTo>
                        <a:pt x="1409700" y="1855788"/>
                      </a:lnTo>
                      <a:lnTo>
                        <a:pt x="1289050" y="1855788"/>
                      </a:lnTo>
                      <a:lnTo>
                        <a:pt x="1289050" y="1735138"/>
                      </a:lnTo>
                      <a:lnTo>
                        <a:pt x="1289050" y="1622425"/>
                      </a:lnTo>
                      <a:close/>
                      <a:moveTo>
                        <a:pt x="5283200" y="1174750"/>
                      </a:moveTo>
                      <a:lnTo>
                        <a:pt x="5384800" y="1174750"/>
                      </a:lnTo>
                      <a:lnTo>
                        <a:pt x="5526088" y="1174750"/>
                      </a:lnTo>
                      <a:lnTo>
                        <a:pt x="5627688" y="1174750"/>
                      </a:lnTo>
                      <a:lnTo>
                        <a:pt x="5627688" y="1276350"/>
                      </a:lnTo>
                      <a:lnTo>
                        <a:pt x="5627688" y="1506538"/>
                      </a:lnTo>
                      <a:lnTo>
                        <a:pt x="5856288" y="1506538"/>
                      </a:lnTo>
                      <a:lnTo>
                        <a:pt x="5957888" y="1506538"/>
                      </a:lnTo>
                      <a:lnTo>
                        <a:pt x="5957888" y="1608138"/>
                      </a:lnTo>
                      <a:lnTo>
                        <a:pt x="5957888" y="1747838"/>
                      </a:lnTo>
                      <a:lnTo>
                        <a:pt x="5957888" y="1847850"/>
                      </a:lnTo>
                      <a:lnTo>
                        <a:pt x="5856288" y="1847850"/>
                      </a:lnTo>
                      <a:lnTo>
                        <a:pt x="5627688" y="1847850"/>
                      </a:lnTo>
                      <a:lnTo>
                        <a:pt x="5627688" y="2079625"/>
                      </a:lnTo>
                      <a:lnTo>
                        <a:pt x="5627688" y="2181225"/>
                      </a:lnTo>
                      <a:lnTo>
                        <a:pt x="5526088" y="2181225"/>
                      </a:lnTo>
                      <a:lnTo>
                        <a:pt x="5384800" y="2181225"/>
                      </a:lnTo>
                      <a:lnTo>
                        <a:pt x="5283200" y="2181225"/>
                      </a:lnTo>
                      <a:lnTo>
                        <a:pt x="5283200" y="2079625"/>
                      </a:lnTo>
                      <a:lnTo>
                        <a:pt x="5283200" y="1847850"/>
                      </a:lnTo>
                      <a:lnTo>
                        <a:pt x="5054600" y="1847850"/>
                      </a:lnTo>
                      <a:lnTo>
                        <a:pt x="4953000" y="1847850"/>
                      </a:lnTo>
                      <a:lnTo>
                        <a:pt x="4953000" y="1747838"/>
                      </a:lnTo>
                      <a:lnTo>
                        <a:pt x="4953000" y="1608138"/>
                      </a:lnTo>
                      <a:lnTo>
                        <a:pt x="4953000" y="1506538"/>
                      </a:lnTo>
                      <a:lnTo>
                        <a:pt x="5054600" y="1506538"/>
                      </a:lnTo>
                      <a:lnTo>
                        <a:pt x="5283200" y="1506538"/>
                      </a:lnTo>
                      <a:lnTo>
                        <a:pt x="5283200" y="1276350"/>
                      </a:lnTo>
                      <a:close/>
                      <a:moveTo>
                        <a:pt x="5547137" y="609600"/>
                      </a:moveTo>
                      <a:cubicBezTo>
                        <a:pt x="5112343" y="609600"/>
                        <a:pt x="4834969" y="752174"/>
                        <a:pt x="4580289" y="987638"/>
                      </a:cubicBezTo>
                      <a:cubicBezTo>
                        <a:pt x="4378562" y="1174136"/>
                        <a:pt x="4201331" y="1427962"/>
                        <a:pt x="4025900" y="1704469"/>
                      </a:cubicBezTo>
                      <a:cubicBezTo>
                        <a:pt x="4226186" y="2028142"/>
                        <a:pt x="4419628" y="2323731"/>
                        <a:pt x="4637205" y="2524271"/>
                      </a:cubicBezTo>
                      <a:cubicBezTo>
                        <a:pt x="4877115" y="2744973"/>
                        <a:pt x="5125312" y="2867025"/>
                        <a:pt x="5531287" y="2845423"/>
                      </a:cubicBezTo>
                      <a:lnTo>
                        <a:pt x="5539212" y="2845063"/>
                      </a:lnTo>
                      <a:lnTo>
                        <a:pt x="5547137" y="2845063"/>
                      </a:lnTo>
                      <a:cubicBezTo>
                        <a:pt x="5702034" y="2845063"/>
                        <a:pt x="5858012" y="2815180"/>
                        <a:pt x="6000302" y="2758654"/>
                      </a:cubicBezTo>
                      <a:cubicBezTo>
                        <a:pt x="6142951" y="2701769"/>
                        <a:pt x="6274074" y="2617520"/>
                        <a:pt x="6382142" y="2513830"/>
                      </a:cubicBezTo>
                      <a:cubicBezTo>
                        <a:pt x="6489849" y="2410140"/>
                        <a:pt x="6576304" y="2285207"/>
                        <a:pt x="6633940" y="2151274"/>
                      </a:cubicBezTo>
                      <a:cubicBezTo>
                        <a:pt x="6691576" y="2017340"/>
                        <a:pt x="6721475" y="1871526"/>
                        <a:pt x="6721475" y="1727512"/>
                      </a:cubicBezTo>
                      <a:cubicBezTo>
                        <a:pt x="6721475" y="1583137"/>
                        <a:pt x="6691576" y="1437323"/>
                        <a:pt x="6633940" y="1303389"/>
                      </a:cubicBezTo>
                      <a:cubicBezTo>
                        <a:pt x="6576304" y="1169816"/>
                        <a:pt x="6489849" y="1044883"/>
                        <a:pt x="6382142" y="941193"/>
                      </a:cubicBezTo>
                      <a:cubicBezTo>
                        <a:pt x="6274074" y="837503"/>
                        <a:pt x="6142951" y="753254"/>
                        <a:pt x="6000302" y="696369"/>
                      </a:cubicBezTo>
                      <a:cubicBezTo>
                        <a:pt x="5858012" y="639843"/>
                        <a:pt x="5702034" y="609600"/>
                        <a:pt x="5547137" y="609600"/>
                      </a:cubicBezTo>
                      <a:close/>
                      <a:moveTo>
                        <a:pt x="1784991" y="609600"/>
                      </a:moveTo>
                      <a:cubicBezTo>
                        <a:pt x="1630002" y="609600"/>
                        <a:pt x="1473572" y="639843"/>
                        <a:pt x="1331198" y="696369"/>
                      </a:cubicBezTo>
                      <a:cubicBezTo>
                        <a:pt x="1188825" y="753254"/>
                        <a:pt x="1057265" y="837503"/>
                        <a:pt x="949494" y="941193"/>
                      </a:cubicBezTo>
                      <a:cubicBezTo>
                        <a:pt x="841723" y="1044883"/>
                        <a:pt x="755217" y="1169816"/>
                        <a:pt x="697548" y="1303389"/>
                      </a:cubicBezTo>
                      <a:cubicBezTo>
                        <a:pt x="639517" y="1437323"/>
                        <a:pt x="609600" y="1583137"/>
                        <a:pt x="609600" y="1727512"/>
                      </a:cubicBezTo>
                      <a:cubicBezTo>
                        <a:pt x="609600" y="1871526"/>
                        <a:pt x="639517" y="2017340"/>
                        <a:pt x="697548" y="2151274"/>
                      </a:cubicBezTo>
                      <a:cubicBezTo>
                        <a:pt x="755217" y="2285207"/>
                        <a:pt x="841723" y="2410140"/>
                        <a:pt x="949494" y="2513830"/>
                      </a:cubicBezTo>
                      <a:cubicBezTo>
                        <a:pt x="1057265" y="2617520"/>
                        <a:pt x="1188825" y="2701769"/>
                        <a:pt x="1331198" y="2758654"/>
                      </a:cubicBezTo>
                      <a:cubicBezTo>
                        <a:pt x="1473572" y="2815180"/>
                        <a:pt x="1630002" y="2845063"/>
                        <a:pt x="1784991" y="2845063"/>
                      </a:cubicBezTo>
                      <a:lnTo>
                        <a:pt x="1792921" y="2845063"/>
                      </a:lnTo>
                      <a:lnTo>
                        <a:pt x="1800850" y="2845423"/>
                      </a:lnTo>
                      <a:cubicBezTo>
                        <a:pt x="2207065" y="2867025"/>
                        <a:pt x="2455407" y="2744973"/>
                        <a:pt x="2695459" y="2524271"/>
                      </a:cubicBezTo>
                      <a:cubicBezTo>
                        <a:pt x="2912804" y="2323731"/>
                        <a:pt x="3106720" y="2028142"/>
                        <a:pt x="3306763" y="1704469"/>
                      </a:cubicBezTo>
                      <a:cubicBezTo>
                        <a:pt x="3131229" y="1427962"/>
                        <a:pt x="2954254" y="1174136"/>
                        <a:pt x="2752048" y="987638"/>
                      </a:cubicBezTo>
                      <a:cubicBezTo>
                        <a:pt x="2497578" y="752174"/>
                        <a:pt x="2219680" y="609600"/>
                        <a:pt x="1784991" y="609600"/>
                      </a:cubicBezTo>
                      <a:close/>
                      <a:moveTo>
                        <a:pt x="1785062" y="0"/>
                      </a:moveTo>
                      <a:cubicBezTo>
                        <a:pt x="2366991" y="0"/>
                        <a:pt x="2826769" y="226129"/>
                        <a:pt x="3166197" y="539758"/>
                      </a:cubicBezTo>
                      <a:cubicBezTo>
                        <a:pt x="3362576" y="721238"/>
                        <a:pt x="3521840" y="928643"/>
                        <a:pt x="3666332" y="1140729"/>
                      </a:cubicBezTo>
                      <a:cubicBezTo>
                        <a:pt x="3810463" y="928643"/>
                        <a:pt x="3970088" y="721238"/>
                        <a:pt x="4166106" y="539758"/>
                      </a:cubicBezTo>
                      <a:cubicBezTo>
                        <a:pt x="4505534" y="226129"/>
                        <a:pt x="4965312" y="0"/>
                        <a:pt x="5547601" y="0"/>
                      </a:cubicBezTo>
                      <a:cubicBezTo>
                        <a:pt x="5780373" y="0"/>
                        <a:pt x="6011342" y="44290"/>
                        <a:pt x="6226818" y="129989"/>
                      </a:cubicBezTo>
                      <a:cubicBezTo>
                        <a:pt x="6442654" y="215687"/>
                        <a:pt x="6639393" y="342075"/>
                        <a:pt x="6805864" y="501950"/>
                      </a:cubicBezTo>
                      <a:cubicBezTo>
                        <a:pt x="6971976" y="661465"/>
                        <a:pt x="7104576" y="852306"/>
                        <a:pt x="7195378" y="1062592"/>
                      </a:cubicBezTo>
                      <a:cubicBezTo>
                        <a:pt x="7285820" y="1272878"/>
                        <a:pt x="7332663" y="1499368"/>
                        <a:pt x="7332663" y="1727658"/>
                      </a:cubicBezTo>
                      <a:cubicBezTo>
                        <a:pt x="7332663" y="1955947"/>
                        <a:pt x="7285820" y="2182437"/>
                        <a:pt x="7195378" y="2392723"/>
                      </a:cubicBezTo>
                      <a:cubicBezTo>
                        <a:pt x="7104576" y="2602649"/>
                        <a:pt x="6971976" y="2793850"/>
                        <a:pt x="6805864" y="2953365"/>
                      </a:cubicBezTo>
                      <a:cubicBezTo>
                        <a:pt x="6639393" y="3113240"/>
                        <a:pt x="6442654" y="3239628"/>
                        <a:pt x="6226818" y="3325326"/>
                      </a:cubicBezTo>
                      <a:cubicBezTo>
                        <a:pt x="6016387" y="3409225"/>
                        <a:pt x="5790822" y="3452434"/>
                        <a:pt x="5563456" y="3454595"/>
                      </a:cubicBezTo>
                      <a:lnTo>
                        <a:pt x="5563456" y="3454955"/>
                      </a:lnTo>
                      <a:cubicBezTo>
                        <a:pt x="5558051" y="3455315"/>
                        <a:pt x="5553006" y="3454955"/>
                        <a:pt x="5547601" y="3455315"/>
                      </a:cubicBezTo>
                      <a:cubicBezTo>
                        <a:pt x="4994859" y="3479800"/>
                        <a:pt x="4549494" y="3273115"/>
                        <a:pt x="4223758" y="2972809"/>
                      </a:cubicBezTo>
                      <a:cubicBezTo>
                        <a:pt x="4000715" y="2767565"/>
                        <a:pt x="3825957" y="2525232"/>
                        <a:pt x="3666332" y="2278218"/>
                      </a:cubicBezTo>
                      <a:cubicBezTo>
                        <a:pt x="3506346" y="2525232"/>
                        <a:pt x="3331587" y="2767565"/>
                        <a:pt x="3108905" y="2972809"/>
                      </a:cubicBezTo>
                      <a:cubicBezTo>
                        <a:pt x="2782809" y="3273115"/>
                        <a:pt x="2337444" y="3479800"/>
                        <a:pt x="1785062" y="3455315"/>
                      </a:cubicBezTo>
                      <a:cubicBezTo>
                        <a:pt x="1779657" y="3454955"/>
                        <a:pt x="1774253" y="3455315"/>
                        <a:pt x="1769208" y="3454955"/>
                      </a:cubicBezTo>
                      <a:lnTo>
                        <a:pt x="1769208" y="3454595"/>
                      </a:lnTo>
                      <a:cubicBezTo>
                        <a:pt x="1541841" y="3452434"/>
                        <a:pt x="1316276" y="3409225"/>
                        <a:pt x="1105485" y="3325326"/>
                      </a:cubicBezTo>
                      <a:cubicBezTo>
                        <a:pt x="890010" y="3239628"/>
                        <a:pt x="692911" y="3113240"/>
                        <a:pt x="526799" y="2953365"/>
                      </a:cubicBezTo>
                      <a:cubicBezTo>
                        <a:pt x="360688" y="2793850"/>
                        <a:pt x="227728" y="2602649"/>
                        <a:pt x="137285" y="2392723"/>
                      </a:cubicBezTo>
                      <a:cubicBezTo>
                        <a:pt x="46482" y="2182437"/>
                        <a:pt x="0" y="1955947"/>
                        <a:pt x="0" y="1727658"/>
                      </a:cubicBezTo>
                      <a:cubicBezTo>
                        <a:pt x="0" y="1499368"/>
                        <a:pt x="46482" y="1272878"/>
                        <a:pt x="137285" y="1062592"/>
                      </a:cubicBezTo>
                      <a:cubicBezTo>
                        <a:pt x="227728" y="852306"/>
                        <a:pt x="360688" y="661465"/>
                        <a:pt x="526799" y="501950"/>
                      </a:cubicBezTo>
                      <a:cubicBezTo>
                        <a:pt x="692911" y="342075"/>
                        <a:pt x="890010" y="215687"/>
                        <a:pt x="1105485" y="129989"/>
                      </a:cubicBezTo>
                      <a:cubicBezTo>
                        <a:pt x="1320961" y="44290"/>
                        <a:pt x="1552291" y="0"/>
                        <a:pt x="178506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3" name="Freeform 47"/>
              <p:cNvSpPr>
                <a:spLocks/>
              </p:cNvSpPr>
              <p:nvPr/>
            </p:nvSpPr>
            <p:spPr bwMode="auto">
              <a:xfrm>
                <a:off x="1972735" y="3092451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323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47"/>
              <p:cNvSpPr>
                <a:spLocks/>
              </p:cNvSpPr>
              <p:nvPr/>
            </p:nvSpPr>
            <p:spPr bwMode="auto">
              <a:xfrm>
                <a:off x="1041269" y="3092451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323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07" name="Group 106"/>
              <p:cNvGrpSpPr/>
              <p:nvPr/>
            </p:nvGrpSpPr>
            <p:grpSpPr>
              <a:xfrm>
                <a:off x="421302" y="2921005"/>
                <a:ext cx="609315" cy="544512"/>
                <a:chOff x="371347" y="2916242"/>
                <a:chExt cx="609315" cy="544512"/>
              </a:xfrm>
            </p:grpSpPr>
            <p:sp>
              <p:nvSpPr>
                <p:cNvPr id="109" name="Freeform 5"/>
                <p:cNvSpPr>
                  <a:spLocks/>
                </p:cNvSpPr>
                <p:nvPr/>
              </p:nvSpPr>
              <p:spPr bwMode="auto">
                <a:xfrm>
                  <a:off x="371347" y="2916242"/>
                  <a:ext cx="609315" cy="544512"/>
                </a:xfrm>
                <a:custGeom>
                  <a:avLst/>
                  <a:gdLst>
                    <a:gd name="T0" fmla="*/ 7206 w 7206"/>
                    <a:gd name="T1" fmla="*/ 334 h 6438"/>
                    <a:gd name="T2" fmla="*/ 7206 w 7206"/>
                    <a:gd name="T3" fmla="*/ 6105 h 6438"/>
                    <a:gd name="T4" fmla="*/ 6856 w 7206"/>
                    <a:gd name="T5" fmla="*/ 6438 h 6438"/>
                    <a:gd name="T6" fmla="*/ 324 w 7206"/>
                    <a:gd name="T7" fmla="*/ 6438 h 6438"/>
                    <a:gd name="T8" fmla="*/ 0 w 7206"/>
                    <a:gd name="T9" fmla="*/ 6108 h 6438"/>
                    <a:gd name="T10" fmla="*/ 0 w 7206"/>
                    <a:gd name="T11" fmla="*/ 318 h 6438"/>
                    <a:gd name="T12" fmla="*/ 312 w 7206"/>
                    <a:gd name="T13" fmla="*/ 0 h 6438"/>
                    <a:gd name="T14" fmla="*/ 6903 w 7206"/>
                    <a:gd name="T15" fmla="*/ 0 h 6438"/>
                    <a:gd name="T16" fmla="*/ 7206 w 7206"/>
                    <a:gd name="T17" fmla="*/ 334 h 6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06" h="6438">
                      <a:moveTo>
                        <a:pt x="7206" y="334"/>
                      </a:moveTo>
                      <a:lnTo>
                        <a:pt x="7206" y="6105"/>
                      </a:lnTo>
                      <a:lnTo>
                        <a:pt x="6856" y="6438"/>
                      </a:lnTo>
                      <a:lnTo>
                        <a:pt x="324" y="6438"/>
                      </a:lnTo>
                      <a:lnTo>
                        <a:pt x="0" y="6108"/>
                      </a:lnTo>
                      <a:lnTo>
                        <a:pt x="0" y="318"/>
                      </a:lnTo>
                      <a:lnTo>
                        <a:pt x="312" y="0"/>
                      </a:lnTo>
                      <a:lnTo>
                        <a:pt x="6903" y="0"/>
                      </a:lnTo>
                      <a:lnTo>
                        <a:pt x="7206" y="334"/>
                      </a:lnTo>
                      <a:close/>
                    </a:path>
                  </a:pathLst>
                </a:custGeom>
                <a:solidFill>
                  <a:srgbClr val="CE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0" name="Freeform 6"/>
                <p:cNvSpPr>
                  <a:spLocks noEditPoints="1"/>
                </p:cNvSpPr>
                <p:nvPr/>
              </p:nvSpPr>
              <p:spPr bwMode="auto">
                <a:xfrm>
                  <a:off x="552027" y="3423135"/>
                  <a:ext cx="393213" cy="26086"/>
                </a:xfrm>
                <a:custGeom>
                  <a:avLst/>
                  <a:gdLst>
                    <a:gd name="T0" fmla="*/ 0 w 4649"/>
                    <a:gd name="T1" fmla="*/ 0 h 309"/>
                    <a:gd name="T2" fmla="*/ 0 w 4649"/>
                    <a:gd name="T3" fmla="*/ 309 h 309"/>
                    <a:gd name="T4" fmla="*/ 2479 w 4649"/>
                    <a:gd name="T5" fmla="*/ 309 h 309"/>
                    <a:gd name="T6" fmla="*/ 2479 w 4649"/>
                    <a:gd name="T7" fmla="*/ 0 h 309"/>
                    <a:gd name="T8" fmla="*/ 0 w 4649"/>
                    <a:gd name="T9" fmla="*/ 0 h 309"/>
                    <a:gd name="T10" fmla="*/ 2789 w 4649"/>
                    <a:gd name="T11" fmla="*/ 0 h 309"/>
                    <a:gd name="T12" fmla="*/ 2789 w 4649"/>
                    <a:gd name="T13" fmla="*/ 309 h 309"/>
                    <a:gd name="T14" fmla="*/ 4649 w 4649"/>
                    <a:gd name="T15" fmla="*/ 309 h 309"/>
                    <a:gd name="T16" fmla="*/ 4649 w 4649"/>
                    <a:gd name="T17" fmla="*/ 0 h 309"/>
                    <a:gd name="T18" fmla="*/ 2789 w 4649"/>
                    <a:gd name="T19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649" h="309">
                      <a:moveTo>
                        <a:pt x="0" y="0"/>
                      </a:moveTo>
                      <a:lnTo>
                        <a:pt x="0" y="309"/>
                      </a:lnTo>
                      <a:lnTo>
                        <a:pt x="2479" y="309"/>
                      </a:lnTo>
                      <a:lnTo>
                        <a:pt x="2479" y="0"/>
                      </a:lnTo>
                      <a:lnTo>
                        <a:pt x="0" y="0"/>
                      </a:lnTo>
                      <a:close/>
                      <a:moveTo>
                        <a:pt x="2789" y="0"/>
                      </a:moveTo>
                      <a:lnTo>
                        <a:pt x="2789" y="309"/>
                      </a:lnTo>
                      <a:lnTo>
                        <a:pt x="4649" y="309"/>
                      </a:lnTo>
                      <a:lnTo>
                        <a:pt x="4649" y="0"/>
                      </a:lnTo>
                      <a:lnTo>
                        <a:pt x="2789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1" name="Freeform 7"/>
                <p:cNvSpPr>
                  <a:spLocks noEditPoints="1"/>
                </p:cNvSpPr>
                <p:nvPr/>
              </p:nvSpPr>
              <p:spPr bwMode="auto">
                <a:xfrm>
                  <a:off x="457568" y="2926402"/>
                  <a:ext cx="487672" cy="26086"/>
                </a:xfrm>
                <a:custGeom>
                  <a:avLst/>
                  <a:gdLst>
                    <a:gd name="T0" fmla="*/ 0 w 5767"/>
                    <a:gd name="T1" fmla="*/ 0 h 309"/>
                    <a:gd name="T2" fmla="*/ 0 w 5767"/>
                    <a:gd name="T3" fmla="*/ 309 h 309"/>
                    <a:gd name="T4" fmla="*/ 3099 w 5767"/>
                    <a:gd name="T5" fmla="*/ 309 h 309"/>
                    <a:gd name="T6" fmla="*/ 3099 w 5767"/>
                    <a:gd name="T7" fmla="*/ 0 h 309"/>
                    <a:gd name="T8" fmla="*/ 0 w 5767"/>
                    <a:gd name="T9" fmla="*/ 0 h 309"/>
                    <a:gd name="T10" fmla="*/ 3287 w 5767"/>
                    <a:gd name="T11" fmla="*/ 0 h 309"/>
                    <a:gd name="T12" fmla="*/ 3287 w 5767"/>
                    <a:gd name="T13" fmla="*/ 309 h 309"/>
                    <a:gd name="T14" fmla="*/ 5767 w 5767"/>
                    <a:gd name="T15" fmla="*/ 309 h 309"/>
                    <a:gd name="T16" fmla="*/ 5767 w 5767"/>
                    <a:gd name="T17" fmla="*/ 0 h 309"/>
                    <a:gd name="T18" fmla="*/ 3287 w 5767"/>
                    <a:gd name="T19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767" h="309">
                      <a:moveTo>
                        <a:pt x="0" y="0"/>
                      </a:moveTo>
                      <a:lnTo>
                        <a:pt x="0" y="309"/>
                      </a:lnTo>
                      <a:lnTo>
                        <a:pt x="3099" y="309"/>
                      </a:lnTo>
                      <a:lnTo>
                        <a:pt x="3099" y="0"/>
                      </a:lnTo>
                      <a:lnTo>
                        <a:pt x="0" y="0"/>
                      </a:lnTo>
                      <a:close/>
                      <a:moveTo>
                        <a:pt x="3287" y="0"/>
                      </a:moveTo>
                      <a:lnTo>
                        <a:pt x="3287" y="309"/>
                      </a:lnTo>
                      <a:lnTo>
                        <a:pt x="5767" y="309"/>
                      </a:lnTo>
                      <a:lnTo>
                        <a:pt x="5767" y="0"/>
                      </a:lnTo>
                      <a:lnTo>
                        <a:pt x="3287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2" name="Freeform 8"/>
                <p:cNvSpPr>
                  <a:spLocks noEditPoints="1"/>
                </p:cNvSpPr>
                <p:nvPr/>
              </p:nvSpPr>
              <p:spPr bwMode="auto">
                <a:xfrm>
                  <a:off x="462236" y="2975216"/>
                  <a:ext cx="427537" cy="189467"/>
                </a:xfrm>
                <a:custGeom>
                  <a:avLst/>
                  <a:gdLst>
                    <a:gd name="T0" fmla="*/ 3145 w 5054"/>
                    <a:gd name="T1" fmla="*/ 331 h 2240"/>
                    <a:gd name="T2" fmla="*/ 3050 w 5054"/>
                    <a:gd name="T3" fmla="*/ 363 h 2240"/>
                    <a:gd name="T4" fmla="*/ 2826 w 5054"/>
                    <a:gd name="T5" fmla="*/ 1121 h 2240"/>
                    <a:gd name="T6" fmla="*/ 3500 w 5054"/>
                    <a:gd name="T7" fmla="*/ 663 h 2240"/>
                    <a:gd name="T8" fmla="*/ 3278 w 5054"/>
                    <a:gd name="T9" fmla="*/ 194 h 2240"/>
                    <a:gd name="T10" fmla="*/ 3243 w 5054"/>
                    <a:gd name="T11" fmla="*/ 2 h 2240"/>
                    <a:gd name="T12" fmla="*/ 2473 w 5054"/>
                    <a:gd name="T13" fmla="*/ 1869 h 2240"/>
                    <a:gd name="T14" fmla="*/ 2710 w 5054"/>
                    <a:gd name="T15" fmla="*/ 1592 h 2240"/>
                    <a:gd name="T16" fmla="*/ 2826 w 5054"/>
                    <a:gd name="T17" fmla="*/ 1476 h 2240"/>
                    <a:gd name="T18" fmla="*/ 2644 w 5054"/>
                    <a:gd name="T19" fmla="*/ 1471 h 2240"/>
                    <a:gd name="T20" fmla="*/ 3191 w 5054"/>
                    <a:gd name="T21" fmla="*/ 1200 h 2240"/>
                    <a:gd name="T22" fmla="*/ 3023 w 5054"/>
                    <a:gd name="T23" fmla="*/ 1362 h 2240"/>
                    <a:gd name="T24" fmla="*/ 3362 w 5054"/>
                    <a:gd name="T25" fmla="*/ 1869 h 2240"/>
                    <a:gd name="T26" fmla="*/ 3480 w 5054"/>
                    <a:gd name="T27" fmla="*/ 1248 h 2240"/>
                    <a:gd name="T28" fmla="*/ 3427 w 5054"/>
                    <a:gd name="T29" fmla="*/ 1139 h 2240"/>
                    <a:gd name="T30" fmla="*/ 3399 w 5054"/>
                    <a:gd name="T31" fmla="*/ 1011 h 2240"/>
                    <a:gd name="T32" fmla="*/ 212 w 5054"/>
                    <a:gd name="T33" fmla="*/ 1596 h 2240"/>
                    <a:gd name="T34" fmla="*/ 162 w 5054"/>
                    <a:gd name="T35" fmla="*/ 1667 h 2240"/>
                    <a:gd name="T36" fmla="*/ 576 w 5054"/>
                    <a:gd name="T37" fmla="*/ 1670 h 2240"/>
                    <a:gd name="T38" fmla="*/ 280 w 5054"/>
                    <a:gd name="T39" fmla="*/ 1345 h 2240"/>
                    <a:gd name="T40" fmla="*/ 285 w 5054"/>
                    <a:gd name="T41" fmla="*/ 1231 h 2240"/>
                    <a:gd name="T42" fmla="*/ 806 w 5054"/>
                    <a:gd name="T43" fmla="*/ 1327 h 2240"/>
                    <a:gd name="T44" fmla="*/ 644 w 5054"/>
                    <a:gd name="T45" fmla="*/ 2088 h 2240"/>
                    <a:gd name="T46" fmla="*/ 817 w 5054"/>
                    <a:gd name="T47" fmla="*/ 1792 h 2240"/>
                    <a:gd name="T48" fmla="*/ 994 w 5054"/>
                    <a:gd name="T49" fmla="*/ 1231 h 2240"/>
                    <a:gd name="T50" fmla="*/ 1516 w 5054"/>
                    <a:gd name="T51" fmla="*/ 1439 h 2240"/>
                    <a:gd name="T52" fmla="*/ 1326 w 5054"/>
                    <a:gd name="T53" fmla="*/ 1700 h 2240"/>
                    <a:gd name="T54" fmla="*/ 1759 w 5054"/>
                    <a:gd name="T55" fmla="*/ 1869 h 2240"/>
                    <a:gd name="T56" fmla="*/ 1910 w 5054"/>
                    <a:gd name="T57" fmla="*/ 1408 h 2240"/>
                    <a:gd name="T58" fmla="*/ 2171 w 5054"/>
                    <a:gd name="T59" fmla="*/ 1363 h 2240"/>
                    <a:gd name="T60" fmla="*/ 2007 w 5054"/>
                    <a:gd name="T61" fmla="*/ 1277 h 2240"/>
                    <a:gd name="T62" fmla="*/ 2177 w 5054"/>
                    <a:gd name="T63" fmla="*/ 1589 h 2240"/>
                    <a:gd name="T64" fmla="*/ 2407 w 5054"/>
                    <a:gd name="T65" fmla="*/ 1237 h 2240"/>
                    <a:gd name="T66" fmla="*/ 4371 w 5054"/>
                    <a:gd name="T67" fmla="*/ 1334 h 2240"/>
                    <a:gd name="T68" fmla="*/ 4205 w 5054"/>
                    <a:gd name="T69" fmla="*/ 1248 h 2240"/>
                    <a:gd name="T70" fmla="*/ 4376 w 5054"/>
                    <a:gd name="T71" fmla="*/ 1544 h 2240"/>
                    <a:gd name="T72" fmla="*/ 4618 w 5054"/>
                    <a:gd name="T73" fmla="*/ 1869 h 2240"/>
                    <a:gd name="T74" fmla="*/ 4561 w 5054"/>
                    <a:gd name="T75" fmla="*/ 1231 h 2240"/>
                    <a:gd name="T76" fmla="*/ 3755 w 5054"/>
                    <a:gd name="T77" fmla="*/ 1886 h 2240"/>
                    <a:gd name="T78" fmla="*/ 3948 w 5054"/>
                    <a:gd name="T79" fmla="*/ 1869 h 2240"/>
                    <a:gd name="T80" fmla="*/ 3940 w 5054"/>
                    <a:gd name="T81" fmla="*/ 1248 h 2240"/>
                    <a:gd name="T82" fmla="*/ 3698 w 5054"/>
                    <a:gd name="T83" fmla="*/ 1599 h 2240"/>
                    <a:gd name="T84" fmla="*/ 957 w 5054"/>
                    <a:gd name="T85" fmla="*/ 1360 h 2240"/>
                    <a:gd name="T86" fmla="*/ 809 w 5054"/>
                    <a:gd name="T87" fmla="*/ 1560 h 2240"/>
                    <a:gd name="T88" fmla="*/ 1739 w 5054"/>
                    <a:gd name="T89" fmla="*/ 1629 h 2240"/>
                    <a:gd name="T90" fmla="*/ 1597 w 5054"/>
                    <a:gd name="T91" fmla="*/ 1601 h 2240"/>
                    <a:gd name="T92" fmla="*/ 4942 w 5054"/>
                    <a:gd name="T93" fmla="*/ 1771 h 2240"/>
                    <a:gd name="T94" fmla="*/ 4964 w 5054"/>
                    <a:gd name="T95" fmla="*/ 1859 h 2240"/>
                    <a:gd name="T96" fmla="*/ 4988 w 5054"/>
                    <a:gd name="T97" fmla="*/ 1864 h 2240"/>
                    <a:gd name="T98" fmla="*/ 5032 w 5054"/>
                    <a:gd name="T99" fmla="*/ 1792 h 2240"/>
                    <a:gd name="T100" fmla="*/ 5043 w 5054"/>
                    <a:gd name="T101" fmla="*/ 1871 h 2240"/>
                    <a:gd name="T102" fmla="*/ 5041 w 5054"/>
                    <a:gd name="T103" fmla="*/ 1759 h 2240"/>
                    <a:gd name="T104" fmla="*/ 4999 w 5054"/>
                    <a:gd name="T105" fmla="*/ 1840 h 2240"/>
                    <a:gd name="T106" fmla="*/ 4963 w 5054"/>
                    <a:gd name="T107" fmla="*/ 1759 h 2240"/>
                    <a:gd name="T108" fmla="*/ 4832 w 5054"/>
                    <a:gd name="T109" fmla="*/ 1771 h 2240"/>
                    <a:gd name="T110" fmla="*/ 4869 w 5054"/>
                    <a:gd name="T111" fmla="*/ 1859 h 2240"/>
                    <a:gd name="T112" fmla="*/ 4893 w 5054"/>
                    <a:gd name="T113" fmla="*/ 1782 h 2240"/>
                    <a:gd name="T114" fmla="*/ 4917 w 5054"/>
                    <a:gd name="T115" fmla="*/ 1761 h 2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054" h="2240">
                      <a:moveTo>
                        <a:pt x="3243" y="2"/>
                      </a:moveTo>
                      <a:cubicBezTo>
                        <a:pt x="3206" y="0"/>
                        <a:pt x="3164" y="9"/>
                        <a:pt x="3122" y="38"/>
                      </a:cubicBezTo>
                      <a:cubicBezTo>
                        <a:pt x="3002" y="121"/>
                        <a:pt x="3037" y="233"/>
                        <a:pt x="3145" y="331"/>
                      </a:cubicBezTo>
                      <a:cubicBezTo>
                        <a:pt x="3243" y="420"/>
                        <a:pt x="3165" y="518"/>
                        <a:pt x="3066" y="505"/>
                      </a:cubicBezTo>
                      <a:cubicBezTo>
                        <a:pt x="2999" y="496"/>
                        <a:pt x="2972" y="442"/>
                        <a:pt x="2988" y="409"/>
                      </a:cubicBezTo>
                      <a:cubicBezTo>
                        <a:pt x="3002" y="381"/>
                        <a:pt x="3050" y="363"/>
                        <a:pt x="3050" y="363"/>
                      </a:cubicBezTo>
                      <a:cubicBezTo>
                        <a:pt x="3050" y="363"/>
                        <a:pt x="2995" y="341"/>
                        <a:pt x="2929" y="365"/>
                      </a:cubicBezTo>
                      <a:cubicBezTo>
                        <a:pt x="2871" y="387"/>
                        <a:pt x="2822" y="436"/>
                        <a:pt x="2826" y="557"/>
                      </a:cubicBezTo>
                      <a:lnTo>
                        <a:pt x="2826" y="1121"/>
                      </a:lnTo>
                      <a:cubicBezTo>
                        <a:pt x="2826" y="1121"/>
                        <a:pt x="2887" y="1046"/>
                        <a:pt x="2958" y="970"/>
                      </a:cubicBezTo>
                      <a:cubicBezTo>
                        <a:pt x="3038" y="884"/>
                        <a:pt x="3074" y="826"/>
                        <a:pt x="3156" y="833"/>
                      </a:cubicBezTo>
                      <a:cubicBezTo>
                        <a:pt x="3311" y="843"/>
                        <a:pt x="3424" y="774"/>
                        <a:pt x="3500" y="663"/>
                      </a:cubicBezTo>
                      <a:cubicBezTo>
                        <a:pt x="3646" y="450"/>
                        <a:pt x="3532" y="213"/>
                        <a:pt x="3433" y="181"/>
                      </a:cubicBezTo>
                      <a:cubicBezTo>
                        <a:pt x="3433" y="181"/>
                        <a:pt x="3449" y="248"/>
                        <a:pt x="3398" y="257"/>
                      </a:cubicBezTo>
                      <a:cubicBezTo>
                        <a:pt x="3363" y="263"/>
                        <a:pt x="3306" y="228"/>
                        <a:pt x="3278" y="194"/>
                      </a:cubicBezTo>
                      <a:cubicBezTo>
                        <a:pt x="3243" y="151"/>
                        <a:pt x="3247" y="117"/>
                        <a:pt x="3274" y="87"/>
                      </a:cubicBezTo>
                      <a:cubicBezTo>
                        <a:pt x="3316" y="41"/>
                        <a:pt x="3386" y="59"/>
                        <a:pt x="3386" y="59"/>
                      </a:cubicBezTo>
                      <a:cubicBezTo>
                        <a:pt x="3386" y="59"/>
                        <a:pt x="3325" y="5"/>
                        <a:pt x="3243" y="2"/>
                      </a:cubicBezTo>
                      <a:close/>
                      <a:moveTo>
                        <a:pt x="2644" y="1011"/>
                      </a:moveTo>
                      <a:lnTo>
                        <a:pt x="2473" y="1105"/>
                      </a:lnTo>
                      <a:lnTo>
                        <a:pt x="2473" y="1869"/>
                      </a:lnTo>
                      <a:lnTo>
                        <a:pt x="2644" y="1869"/>
                      </a:lnTo>
                      <a:lnTo>
                        <a:pt x="2644" y="1655"/>
                      </a:lnTo>
                      <a:lnTo>
                        <a:pt x="2710" y="1592"/>
                      </a:lnTo>
                      <a:lnTo>
                        <a:pt x="2881" y="1869"/>
                      </a:lnTo>
                      <a:lnTo>
                        <a:pt x="3087" y="1869"/>
                      </a:lnTo>
                      <a:lnTo>
                        <a:pt x="2826" y="1476"/>
                      </a:lnTo>
                      <a:lnTo>
                        <a:pt x="3061" y="1248"/>
                      </a:lnTo>
                      <a:lnTo>
                        <a:pt x="2859" y="1248"/>
                      </a:lnTo>
                      <a:lnTo>
                        <a:pt x="2644" y="1471"/>
                      </a:lnTo>
                      <a:lnTo>
                        <a:pt x="2644" y="1011"/>
                      </a:lnTo>
                      <a:close/>
                      <a:moveTo>
                        <a:pt x="3399" y="1011"/>
                      </a:moveTo>
                      <a:cubicBezTo>
                        <a:pt x="3260" y="1011"/>
                        <a:pt x="3191" y="1089"/>
                        <a:pt x="3191" y="1200"/>
                      </a:cubicBezTo>
                      <a:lnTo>
                        <a:pt x="3191" y="1248"/>
                      </a:lnTo>
                      <a:lnTo>
                        <a:pt x="3139" y="1248"/>
                      </a:lnTo>
                      <a:lnTo>
                        <a:pt x="3023" y="1362"/>
                      </a:lnTo>
                      <a:lnTo>
                        <a:pt x="3191" y="1362"/>
                      </a:lnTo>
                      <a:lnTo>
                        <a:pt x="3191" y="1869"/>
                      </a:lnTo>
                      <a:lnTo>
                        <a:pt x="3362" y="1869"/>
                      </a:lnTo>
                      <a:lnTo>
                        <a:pt x="3362" y="1362"/>
                      </a:lnTo>
                      <a:lnTo>
                        <a:pt x="3480" y="1362"/>
                      </a:lnTo>
                      <a:lnTo>
                        <a:pt x="3480" y="1248"/>
                      </a:lnTo>
                      <a:lnTo>
                        <a:pt x="3362" y="1248"/>
                      </a:lnTo>
                      <a:lnTo>
                        <a:pt x="3362" y="1210"/>
                      </a:lnTo>
                      <a:cubicBezTo>
                        <a:pt x="3362" y="1159"/>
                        <a:pt x="3380" y="1139"/>
                        <a:pt x="3427" y="1139"/>
                      </a:cubicBezTo>
                      <a:cubicBezTo>
                        <a:pt x="3447" y="1139"/>
                        <a:pt x="3469" y="1141"/>
                        <a:pt x="3489" y="1143"/>
                      </a:cubicBezTo>
                      <a:lnTo>
                        <a:pt x="3489" y="1016"/>
                      </a:lnTo>
                      <a:cubicBezTo>
                        <a:pt x="3461" y="1015"/>
                        <a:pt x="3429" y="1011"/>
                        <a:pt x="3399" y="1011"/>
                      </a:cubicBezTo>
                      <a:close/>
                      <a:moveTo>
                        <a:pt x="285" y="1231"/>
                      </a:moveTo>
                      <a:cubicBezTo>
                        <a:pt x="151" y="1231"/>
                        <a:pt x="14" y="1272"/>
                        <a:pt x="14" y="1431"/>
                      </a:cubicBezTo>
                      <a:cubicBezTo>
                        <a:pt x="14" y="1541"/>
                        <a:pt x="112" y="1574"/>
                        <a:pt x="212" y="1596"/>
                      </a:cubicBezTo>
                      <a:cubicBezTo>
                        <a:pt x="333" y="1622"/>
                        <a:pt x="405" y="1641"/>
                        <a:pt x="405" y="1693"/>
                      </a:cubicBezTo>
                      <a:cubicBezTo>
                        <a:pt x="405" y="1753"/>
                        <a:pt x="341" y="1772"/>
                        <a:pt x="293" y="1772"/>
                      </a:cubicBezTo>
                      <a:cubicBezTo>
                        <a:pt x="227" y="1772"/>
                        <a:pt x="162" y="1741"/>
                        <a:pt x="162" y="1667"/>
                      </a:cubicBezTo>
                      <a:lnTo>
                        <a:pt x="0" y="1667"/>
                      </a:lnTo>
                      <a:cubicBezTo>
                        <a:pt x="6" y="1832"/>
                        <a:pt x="148" y="1886"/>
                        <a:pt x="292" y="1886"/>
                      </a:cubicBezTo>
                      <a:cubicBezTo>
                        <a:pt x="433" y="1886"/>
                        <a:pt x="576" y="1833"/>
                        <a:pt x="576" y="1670"/>
                      </a:cubicBezTo>
                      <a:cubicBezTo>
                        <a:pt x="576" y="1554"/>
                        <a:pt x="478" y="1518"/>
                        <a:pt x="379" y="1495"/>
                      </a:cubicBezTo>
                      <a:cubicBezTo>
                        <a:pt x="283" y="1473"/>
                        <a:pt x="185" y="1464"/>
                        <a:pt x="185" y="1403"/>
                      </a:cubicBezTo>
                      <a:cubicBezTo>
                        <a:pt x="185" y="1351"/>
                        <a:pt x="242" y="1345"/>
                        <a:pt x="280" y="1345"/>
                      </a:cubicBezTo>
                      <a:cubicBezTo>
                        <a:pt x="341" y="1345"/>
                        <a:pt x="392" y="1363"/>
                        <a:pt x="397" y="1429"/>
                      </a:cubicBezTo>
                      <a:lnTo>
                        <a:pt x="559" y="1429"/>
                      </a:lnTo>
                      <a:cubicBezTo>
                        <a:pt x="546" y="1277"/>
                        <a:pt x="420" y="1231"/>
                        <a:pt x="285" y="1231"/>
                      </a:cubicBezTo>
                      <a:close/>
                      <a:moveTo>
                        <a:pt x="994" y="1231"/>
                      </a:moveTo>
                      <a:cubicBezTo>
                        <a:pt x="917" y="1231"/>
                        <a:pt x="851" y="1260"/>
                        <a:pt x="809" y="1327"/>
                      </a:cubicBezTo>
                      <a:lnTo>
                        <a:pt x="806" y="1327"/>
                      </a:lnTo>
                      <a:lnTo>
                        <a:pt x="806" y="1248"/>
                      </a:lnTo>
                      <a:lnTo>
                        <a:pt x="644" y="1277"/>
                      </a:lnTo>
                      <a:lnTo>
                        <a:pt x="644" y="2088"/>
                      </a:lnTo>
                      <a:lnTo>
                        <a:pt x="815" y="2240"/>
                      </a:lnTo>
                      <a:lnTo>
                        <a:pt x="815" y="1792"/>
                      </a:lnTo>
                      <a:lnTo>
                        <a:pt x="817" y="1792"/>
                      </a:lnTo>
                      <a:cubicBezTo>
                        <a:pt x="859" y="1854"/>
                        <a:pt x="928" y="1886"/>
                        <a:pt x="1004" y="1886"/>
                      </a:cubicBezTo>
                      <a:cubicBezTo>
                        <a:pt x="1186" y="1886"/>
                        <a:pt x="1276" y="1731"/>
                        <a:pt x="1276" y="1565"/>
                      </a:cubicBezTo>
                      <a:cubicBezTo>
                        <a:pt x="1276" y="1388"/>
                        <a:pt x="1189" y="1231"/>
                        <a:pt x="994" y="1231"/>
                      </a:cubicBezTo>
                      <a:close/>
                      <a:moveTo>
                        <a:pt x="1637" y="1231"/>
                      </a:moveTo>
                      <a:cubicBezTo>
                        <a:pt x="1497" y="1231"/>
                        <a:pt x="1354" y="1280"/>
                        <a:pt x="1345" y="1439"/>
                      </a:cubicBezTo>
                      <a:lnTo>
                        <a:pt x="1516" y="1439"/>
                      </a:lnTo>
                      <a:cubicBezTo>
                        <a:pt x="1522" y="1372"/>
                        <a:pt x="1562" y="1345"/>
                        <a:pt x="1629" y="1345"/>
                      </a:cubicBezTo>
                      <a:cubicBezTo>
                        <a:pt x="1689" y="1345"/>
                        <a:pt x="1739" y="1357"/>
                        <a:pt x="1739" y="1429"/>
                      </a:cubicBezTo>
                      <a:cubicBezTo>
                        <a:pt x="1746" y="1569"/>
                        <a:pt x="1328" y="1417"/>
                        <a:pt x="1326" y="1700"/>
                      </a:cubicBezTo>
                      <a:cubicBezTo>
                        <a:pt x="1326" y="1827"/>
                        <a:pt x="1418" y="1886"/>
                        <a:pt x="1537" y="1886"/>
                      </a:cubicBezTo>
                      <a:cubicBezTo>
                        <a:pt x="1614" y="1886"/>
                        <a:pt x="1692" y="1866"/>
                        <a:pt x="1746" y="1809"/>
                      </a:cubicBezTo>
                      <a:cubicBezTo>
                        <a:pt x="1748" y="1830"/>
                        <a:pt x="1752" y="1850"/>
                        <a:pt x="1759" y="1869"/>
                      </a:cubicBezTo>
                      <a:lnTo>
                        <a:pt x="1932" y="1869"/>
                      </a:lnTo>
                      <a:cubicBezTo>
                        <a:pt x="1916" y="1844"/>
                        <a:pt x="1910" y="1788"/>
                        <a:pt x="1910" y="1731"/>
                      </a:cubicBezTo>
                      <a:lnTo>
                        <a:pt x="1910" y="1408"/>
                      </a:lnTo>
                      <a:cubicBezTo>
                        <a:pt x="1910" y="1259"/>
                        <a:pt x="1761" y="1231"/>
                        <a:pt x="1637" y="1231"/>
                      </a:cubicBezTo>
                      <a:close/>
                      <a:moveTo>
                        <a:pt x="2370" y="1231"/>
                      </a:moveTo>
                      <a:cubicBezTo>
                        <a:pt x="2284" y="1231"/>
                        <a:pt x="2204" y="1285"/>
                        <a:pt x="2171" y="1363"/>
                      </a:cubicBezTo>
                      <a:lnTo>
                        <a:pt x="2169" y="1363"/>
                      </a:lnTo>
                      <a:lnTo>
                        <a:pt x="2169" y="1248"/>
                      </a:lnTo>
                      <a:lnTo>
                        <a:pt x="2007" y="1277"/>
                      </a:lnTo>
                      <a:lnTo>
                        <a:pt x="2007" y="1869"/>
                      </a:lnTo>
                      <a:lnTo>
                        <a:pt x="2177" y="1869"/>
                      </a:lnTo>
                      <a:lnTo>
                        <a:pt x="2177" y="1589"/>
                      </a:lnTo>
                      <a:cubicBezTo>
                        <a:pt x="2177" y="1479"/>
                        <a:pt x="2220" y="1390"/>
                        <a:pt x="2346" y="1390"/>
                      </a:cubicBezTo>
                      <a:cubicBezTo>
                        <a:pt x="2366" y="1390"/>
                        <a:pt x="2391" y="1392"/>
                        <a:pt x="2407" y="1396"/>
                      </a:cubicBezTo>
                      <a:lnTo>
                        <a:pt x="2407" y="1237"/>
                      </a:lnTo>
                      <a:cubicBezTo>
                        <a:pt x="2395" y="1233"/>
                        <a:pt x="2383" y="1231"/>
                        <a:pt x="2370" y="1231"/>
                      </a:cubicBezTo>
                      <a:close/>
                      <a:moveTo>
                        <a:pt x="4561" y="1231"/>
                      </a:moveTo>
                      <a:cubicBezTo>
                        <a:pt x="4489" y="1231"/>
                        <a:pt x="4414" y="1263"/>
                        <a:pt x="4371" y="1334"/>
                      </a:cubicBezTo>
                      <a:lnTo>
                        <a:pt x="4367" y="1334"/>
                      </a:lnTo>
                      <a:lnTo>
                        <a:pt x="4367" y="1248"/>
                      </a:lnTo>
                      <a:lnTo>
                        <a:pt x="4205" y="1248"/>
                      </a:lnTo>
                      <a:lnTo>
                        <a:pt x="4205" y="1869"/>
                      </a:lnTo>
                      <a:lnTo>
                        <a:pt x="4376" y="1869"/>
                      </a:lnTo>
                      <a:lnTo>
                        <a:pt x="4376" y="1544"/>
                      </a:lnTo>
                      <a:cubicBezTo>
                        <a:pt x="4376" y="1417"/>
                        <a:pt x="4416" y="1366"/>
                        <a:pt x="4508" y="1366"/>
                      </a:cubicBezTo>
                      <a:cubicBezTo>
                        <a:pt x="4589" y="1366"/>
                        <a:pt x="4618" y="1416"/>
                        <a:pt x="4618" y="1518"/>
                      </a:cubicBezTo>
                      <a:lnTo>
                        <a:pt x="4618" y="1869"/>
                      </a:lnTo>
                      <a:lnTo>
                        <a:pt x="4788" y="1869"/>
                      </a:lnTo>
                      <a:lnTo>
                        <a:pt x="4788" y="1487"/>
                      </a:lnTo>
                      <a:cubicBezTo>
                        <a:pt x="4788" y="1333"/>
                        <a:pt x="4743" y="1231"/>
                        <a:pt x="4561" y="1231"/>
                      </a:cubicBezTo>
                      <a:close/>
                      <a:moveTo>
                        <a:pt x="3528" y="1248"/>
                      </a:moveTo>
                      <a:lnTo>
                        <a:pt x="3528" y="1630"/>
                      </a:lnTo>
                      <a:cubicBezTo>
                        <a:pt x="3528" y="1784"/>
                        <a:pt x="3573" y="1886"/>
                        <a:pt x="3755" y="1886"/>
                      </a:cubicBezTo>
                      <a:cubicBezTo>
                        <a:pt x="3827" y="1886"/>
                        <a:pt x="3902" y="1854"/>
                        <a:pt x="3945" y="1783"/>
                      </a:cubicBezTo>
                      <a:lnTo>
                        <a:pt x="3948" y="1783"/>
                      </a:lnTo>
                      <a:lnTo>
                        <a:pt x="3948" y="1869"/>
                      </a:lnTo>
                      <a:lnTo>
                        <a:pt x="4111" y="1869"/>
                      </a:lnTo>
                      <a:lnTo>
                        <a:pt x="4111" y="1248"/>
                      </a:lnTo>
                      <a:lnTo>
                        <a:pt x="3940" y="1248"/>
                      </a:lnTo>
                      <a:lnTo>
                        <a:pt x="3940" y="1574"/>
                      </a:lnTo>
                      <a:cubicBezTo>
                        <a:pt x="3940" y="1700"/>
                        <a:pt x="3900" y="1751"/>
                        <a:pt x="3808" y="1751"/>
                      </a:cubicBezTo>
                      <a:cubicBezTo>
                        <a:pt x="3727" y="1751"/>
                        <a:pt x="3698" y="1701"/>
                        <a:pt x="3698" y="1599"/>
                      </a:cubicBezTo>
                      <a:lnTo>
                        <a:pt x="3698" y="1248"/>
                      </a:lnTo>
                      <a:lnTo>
                        <a:pt x="3528" y="1248"/>
                      </a:lnTo>
                      <a:close/>
                      <a:moveTo>
                        <a:pt x="957" y="1360"/>
                      </a:moveTo>
                      <a:cubicBezTo>
                        <a:pt x="1066" y="1360"/>
                        <a:pt x="1106" y="1461"/>
                        <a:pt x="1106" y="1560"/>
                      </a:cubicBezTo>
                      <a:cubicBezTo>
                        <a:pt x="1106" y="1661"/>
                        <a:pt x="1070" y="1757"/>
                        <a:pt x="958" y="1757"/>
                      </a:cubicBezTo>
                      <a:cubicBezTo>
                        <a:pt x="847" y="1757"/>
                        <a:pt x="809" y="1661"/>
                        <a:pt x="809" y="1560"/>
                      </a:cubicBezTo>
                      <a:cubicBezTo>
                        <a:pt x="809" y="1459"/>
                        <a:pt x="845" y="1360"/>
                        <a:pt x="957" y="1360"/>
                      </a:cubicBezTo>
                      <a:close/>
                      <a:moveTo>
                        <a:pt x="1739" y="1565"/>
                      </a:moveTo>
                      <a:lnTo>
                        <a:pt x="1739" y="1629"/>
                      </a:lnTo>
                      <a:cubicBezTo>
                        <a:pt x="1739" y="1667"/>
                        <a:pt x="1734" y="1772"/>
                        <a:pt x="1601" y="1772"/>
                      </a:cubicBezTo>
                      <a:cubicBezTo>
                        <a:pt x="1546" y="1772"/>
                        <a:pt x="1496" y="1755"/>
                        <a:pt x="1496" y="1693"/>
                      </a:cubicBezTo>
                      <a:cubicBezTo>
                        <a:pt x="1496" y="1630"/>
                        <a:pt x="1544" y="1611"/>
                        <a:pt x="1597" y="1601"/>
                      </a:cubicBezTo>
                      <a:cubicBezTo>
                        <a:pt x="1650" y="1592"/>
                        <a:pt x="1710" y="1590"/>
                        <a:pt x="1739" y="1565"/>
                      </a:cubicBezTo>
                      <a:close/>
                      <a:moveTo>
                        <a:pt x="4956" y="1759"/>
                      </a:moveTo>
                      <a:cubicBezTo>
                        <a:pt x="4949" y="1759"/>
                        <a:pt x="4942" y="1761"/>
                        <a:pt x="4942" y="1771"/>
                      </a:cubicBezTo>
                      <a:lnTo>
                        <a:pt x="4942" y="1859"/>
                      </a:lnTo>
                      <a:cubicBezTo>
                        <a:pt x="4942" y="1866"/>
                        <a:pt x="4945" y="1871"/>
                        <a:pt x="4953" y="1871"/>
                      </a:cubicBezTo>
                      <a:cubicBezTo>
                        <a:pt x="4961" y="1871"/>
                        <a:pt x="4964" y="1866"/>
                        <a:pt x="4964" y="1859"/>
                      </a:cubicBezTo>
                      <a:lnTo>
                        <a:pt x="4964" y="1792"/>
                      </a:lnTo>
                      <a:lnTo>
                        <a:pt x="4965" y="1792"/>
                      </a:lnTo>
                      <a:lnTo>
                        <a:pt x="4988" y="1864"/>
                      </a:lnTo>
                      <a:cubicBezTo>
                        <a:pt x="4989" y="1869"/>
                        <a:pt x="4993" y="1871"/>
                        <a:pt x="4998" y="1871"/>
                      </a:cubicBezTo>
                      <a:cubicBezTo>
                        <a:pt x="5003" y="1871"/>
                        <a:pt x="5007" y="1869"/>
                        <a:pt x="5009" y="1864"/>
                      </a:cubicBezTo>
                      <a:lnTo>
                        <a:pt x="5032" y="1792"/>
                      </a:lnTo>
                      <a:lnTo>
                        <a:pt x="5032" y="1792"/>
                      </a:lnTo>
                      <a:lnTo>
                        <a:pt x="5032" y="1859"/>
                      </a:lnTo>
                      <a:cubicBezTo>
                        <a:pt x="5032" y="1866"/>
                        <a:pt x="5035" y="1871"/>
                        <a:pt x="5043" y="1871"/>
                      </a:cubicBezTo>
                      <a:cubicBezTo>
                        <a:pt x="5051" y="1871"/>
                        <a:pt x="5054" y="1866"/>
                        <a:pt x="5054" y="1859"/>
                      </a:cubicBezTo>
                      <a:lnTo>
                        <a:pt x="5054" y="1771"/>
                      </a:lnTo>
                      <a:cubicBezTo>
                        <a:pt x="5054" y="1761"/>
                        <a:pt x="5047" y="1759"/>
                        <a:pt x="5041" y="1759"/>
                      </a:cubicBezTo>
                      <a:lnTo>
                        <a:pt x="5034" y="1759"/>
                      </a:lnTo>
                      <a:cubicBezTo>
                        <a:pt x="5026" y="1759"/>
                        <a:pt x="5023" y="1762"/>
                        <a:pt x="5020" y="1770"/>
                      </a:cubicBezTo>
                      <a:lnTo>
                        <a:pt x="4999" y="1840"/>
                      </a:lnTo>
                      <a:lnTo>
                        <a:pt x="4998" y="1840"/>
                      </a:lnTo>
                      <a:lnTo>
                        <a:pt x="4977" y="1770"/>
                      </a:lnTo>
                      <a:cubicBezTo>
                        <a:pt x="4974" y="1762"/>
                        <a:pt x="4971" y="1759"/>
                        <a:pt x="4963" y="1759"/>
                      </a:cubicBezTo>
                      <a:lnTo>
                        <a:pt x="4956" y="1759"/>
                      </a:lnTo>
                      <a:close/>
                      <a:moveTo>
                        <a:pt x="4845" y="1761"/>
                      </a:moveTo>
                      <a:cubicBezTo>
                        <a:pt x="4838" y="1761"/>
                        <a:pt x="4832" y="1764"/>
                        <a:pt x="4832" y="1771"/>
                      </a:cubicBezTo>
                      <a:cubicBezTo>
                        <a:pt x="4832" y="1778"/>
                        <a:pt x="4838" y="1782"/>
                        <a:pt x="4845" y="1782"/>
                      </a:cubicBezTo>
                      <a:lnTo>
                        <a:pt x="4869" y="1782"/>
                      </a:lnTo>
                      <a:lnTo>
                        <a:pt x="4869" y="1859"/>
                      </a:lnTo>
                      <a:cubicBezTo>
                        <a:pt x="4869" y="1866"/>
                        <a:pt x="4873" y="1871"/>
                        <a:pt x="4881" y="1871"/>
                      </a:cubicBezTo>
                      <a:cubicBezTo>
                        <a:pt x="4888" y="1871"/>
                        <a:pt x="4893" y="1866"/>
                        <a:pt x="4893" y="1859"/>
                      </a:cubicBezTo>
                      <a:lnTo>
                        <a:pt x="4893" y="1782"/>
                      </a:lnTo>
                      <a:lnTo>
                        <a:pt x="4917" y="1782"/>
                      </a:lnTo>
                      <a:cubicBezTo>
                        <a:pt x="4924" y="1782"/>
                        <a:pt x="4929" y="1778"/>
                        <a:pt x="4929" y="1771"/>
                      </a:cubicBezTo>
                      <a:cubicBezTo>
                        <a:pt x="4929" y="1764"/>
                        <a:pt x="4924" y="1761"/>
                        <a:pt x="4917" y="1761"/>
                      </a:cubicBezTo>
                      <a:lnTo>
                        <a:pt x="4845" y="1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3" name="Freeform 9"/>
                <p:cNvSpPr>
                  <a:spLocks/>
                </p:cNvSpPr>
                <p:nvPr/>
              </p:nvSpPr>
              <p:spPr bwMode="auto">
                <a:xfrm>
                  <a:off x="489695" y="3172371"/>
                  <a:ext cx="18672" cy="29107"/>
                </a:xfrm>
                <a:custGeom>
                  <a:avLst/>
                  <a:gdLst>
                    <a:gd name="T0" fmla="*/ 133 w 221"/>
                    <a:gd name="T1" fmla="*/ 136 h 347"/>
                    <a:gd name="T2" fmla="*/ 133 w 221"/>
                    <a:gd name="T3" fmla="*/ 281 h 347"/>
                    <a:gd name="T4" fmla="*/ 145 w 221"/>
                    <a:gd name="T5" fmla="*/ 303 h 347"/>
                    <a:gd name="T6" fmla="*/ 164 w 221"/>
                    <a:gd name="T7" fmla="*/ 303 h 347"/>
                    <a:gd name="T8" fmla="*/ 177 w 221"/>
                    <a:gd name="T9" fmla="*/ 281 h 347"/>
                    <a:gd name="T10" fmla="*/ 177 w 221"/>
                    <a:gd name="T11" fmla="*/ 23 h 347"/>
                    <a:gd name="T12" fmla="*/ 183 w 221"/>
                    <a:gd name="T13" fmla="*/ 7 h 347"/>
                    <a:gd name="T14" fmla="*/ 199 w 221"/>
                    <a:gd name="T15" fmla="*/ 0 h 347"/>
                    <a:gd name="T16" fmla="*/ 215 w 221"/>
                    <a:gd name="T17" fmla="*/ 7 h 347"/>
                    <a:gd name="T18" fmla="*/ 221 w 221"/>
                    <a:gd name="T19" fmla="*/ 22 h 347"/>
                    <a:gd name="T20" fmla="*/ 221 w 221"/>
                    <a:gd name="T21" fmla="*/ 288 h 347"/>
                    <a:gd name="T22" fmla="*/ 216 w 221"/>
                    <a:gd name="T23" fmla="*/ 302 h 347"/>
                    <a:gd name="T24" fmla="*/ 195 w 221"/>
                    <a:gd name="T25" fmla="*/ 335 h 347"/>
                    <a:gd name="T26" fmla="*/ 176 w 221"/>
                    <a:gd name="T27" fmla="*/ 347 h 347"/>
                    <a:gd name="T28" fmla="*/ 135 w 221"/>
                    <a:gd name="T29" fmla="*/ 347 h 347"/>
                    <a:gd name="T30" fmla="*/ 110 w 221"/>
                    <a:gd name="T31" fmla="*/ 329 h 347"/>
                    <a:gd name="T32" fmla="*/ 86 w 221"/>
                    <a:gd name="T33" fmla="*/ 347 h 347"/>
                    <a:gd name="T34" fmla="*/ 48 w 221"/>
                    <a:gd name="T35" fmla="*/ 347 h 347"/>
                    <a:gd name="T36" fmla="*/ 24 w 221"/>
                    <a:gd name="T37" fmla="*/ 334 h 347"/>
                    <a:gd name="T38" fmla="*/ 5 w 221"/>
                    <a:gd name="T39" fmla="*/ 303 h 347"/>
                    <a:gd name="T40" fmla="*/ 0 w 221"/>
                    <a:gd name="T41" fmla="*/ 288 h 347"/>
                    <a:gd name="T42" fmla="*/ 0 w 221"/>
                    <a:gd name="T43" fmla="*/ 23 h 347"/>
                    <a:gd name="T44" fmla="*/ 6 w 221"/>
                    <a:gd name="T45" fmla="*/ 7 h 347"/>
                    <a:gd name="T46" fmla="*/ 22 w 221"/>
                    <a:gd name="T47" fmla="*/ 0 h 347"/>
                    <a:gd name="T48" fmla="*/ 37 w 221"/>
                    <a:gd name="T49" fmla="*/ 7 h 347"/>
                    <a:gd name="T50" fmla="*/ 44 w 221"/>
                    <a:gd name="T51" fmla="*/ 23 h 347"/>
                    <a:gd name="T52" fmla="*/ 44 w 221"/>
                    <a:gd name="T53" fmla="*/ 282 h 347"/>
                    <a:gd name="T54" fmla="*/ 56 w 221"/>
                    <a:gd name="T55" fmla="*/ 303 h 347"/>
                    <a:gd name="T56" fmla="*/ 75 w 221"/>
                    <a:gd name="T57" fmla="*/ 303 h 347"/>
                    <a:gd name="T58" fmla="*/ 89 w 221"/>
                    <a:gd name="T59" fmla="*/ 281 h 347"/>
                    <a:gd name="T60" fmla="*/ 89 w 221"/>
                    <a:gd name="T61" fmla="*/ 136 h 347"/>
                    <a:gd name="T62" fmla="*/ 95 w 221"/>
                    <a:gd name="T63" fmla="*/ 121 h 347"/>
                    <a:gd name="T64" fmla="*/ 111 w 221"/>
                    <a:gd name="T65" fmla="*/ 114 h 347"/>
                    <a:gd name="T66" fmla="*/ 126 w 221"/>
                    <a:gd name="T67" fmla="*/ 121 h 347"/>
                    <a:gd name="T68" fmla="*/ 133 w 221"/>
                    <a:gd name="T69" fmla="*/ 136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21" h="347">
                      <a:moveTo>
                        <a:pt x="133" y="136"/>
                      </a:moveTo>
                      <a:lnTo>
                        <a:pt x="133" y="281"/>
                      </a:lnTo>
                      <a:lnTo>
                        <a:pt x="145" y="303"/>
                      </a:lnTo>
                      <a:lnTo>
                        <a:pt x="164" y="303"/>
                      </a:lnTo>
                      <a:lnTo>
                        <a:pt x="177" y="281"/>
                      </a:lnTo>
                      <a:lnTo>
                        <a:pt x="177" y="23"/>
                      </a:lnTo>
                      <a:cubicBezTo>
                        <a:pt x="177" y="17"/>
                        <a:pt x="179" y="12"/>
                        <a:pt x="183" y="7"/>
                      </a:cubicBezTo>
                      <a:cubicBezTo>
                        <a:pt x="188" y="3"/>
                        <a:pt x="193" y="0"/>
                        <a:pt x="199" y="0"/>
                      </a:cubicBezTo>
                      <a:cubicBezTo>
                        <a:pt x="205" y="0"/>
                        <a:pt x="210" y="3"/>
                        <a:pt x="215" y="7"/>
                      </a:cubicBezTo>
                      <a:cubicBezTo>
                        <a:pt x="219" y="11"/>
                        <a:pt x="221" y="16"/>
                        <a:pt x="221" y="22"/>
                      </a:cubicBezTo>
                      <a:lnTo>
                        <a:pt x="221" y="288"/>
                      </a:lnTo>
                      <a:cubicBezTo>
                        <a:pt x="221" y="291"/>
                        <a:pt x="219" y="296"/>
                        <a:pt x="216" y="302"/>
                      </a:cubicBezTo>
                      <a:lnTo>
                        <a:pt x="195" y="335"/>
                      </a:lnTo>
                      <a:cubicBezTo>
                        <a:pt x="191" y="343"/>
                        <a:pt x="185" y="347"/>
                        <a:pt x="176" y="347"/>
                      </a:cubicBezTo>
                      <a:lnTo>
                        <a:pt x="135" y="347"/>
                      </a:lnTo>
                      <a:cubicBezTo>
                        <a:pt x="122" y="347"/>
                        <a:pt x="114" y="341"/>
                        <a:pt x="110" y="329"/>
                      </a:cubicBezTo>
                      <a:cubicBezTo>
                        <a:pt x="106" y="341"/>
                        <a:pt x="98" y="347"/>
                        <a:pt x="86" y="347"/>
                      </a:cubicBezTo>
                      <a:lnTo>
                        <a:pt x="48" y="347"/>
                      </a:lnTo>
                      <a:cubicBezTo>
                        <a:pt x="37" y="347"/>
                        <a:pt x="29" y="342"/>
                        <a:pt x="24" y="334"/>
                      </a:cubicBezTo>
                      <a:lnTo>
                        <a:pt x="5" y="303"/>
                      </a:lnTo>
                      <a:cubicBezTo>
                        <a:pt x="2" y="297"/>
                        <a:pt x="0" y="292"/>
                        <a:pt x="0" y="288"/>
                      </a:cubicBezTo>
                      <a:lnTo>
                        <a:pt x="0" y="23"/>
                      </a:lnTo>
                      <a:cubicBezTo>
                        <a:pt x="0" y="17"/>
                        <a:pt x="2" y="12"/>
                        <a:pt x="6" y="7"/>
                      </a:cubicBezTo>
                      <a:cubicBezTo>
                        <a:pt x="11" y="3"/>
                        <a:pt x="16" y="0"/>
                        <a:pt x="22" y="0"/>
                      </a:cubicBezTo>
                      <a:cubicBezTo>
                        <a:pt x="28" y="0"/>
                        <a:pt x="33" y="3"/>
                        <a:pt x="37" y="7"/>
                      </a:cubicBezTo>
                      <a:cubicBezTo>
                        <a:pt x="41" y="12"/>
                        <a:pt x="44" y="17"/>
                        <a:pt x="44" y="23"/>
                      </a:cubicBezTo>
                      <a:lnTo>
                        <a:pt x="44" y="282"/>
                      </a:lnTo>
                      <a:lnTo>
                        <a:pt x="56" y="303"/>
                      </a:lnTo>
                      <a:lnTo>
                        <a:pt x="75" y="303"/>
                      </a:lnTo>
                      <a:lnTo>
                        <a:pt x="89" y="281"/>
                      </a:lnTo>
                      <a:lnTo>
                        <a:pt x="89" y="136"/>
                      </a:lnTo>
                      <a:cubicBezTo>
                        <a:pt x="89" y="130"/>
                        <a:pt x="91" y="125"/>
                        <a:pt x="95" y="121"/>
                      </a:cubicBezTo>
                      <a:cubicBezTo>
                        <a:pt x="99" y="116"/>
                        <a:pt x="105" y="114"/>
                        <a:pt x="111" y="114"/>
                      </a:cubicBezTo>
                      <a:cubicBezTo>
                        <a:pt x="117" y="114"/>
                        <a:pt x="122" y="116"/>
                        <a:pt x="126" y="121"/>
                      </a:cubicBezTo>
                      <a:cubicBezTo>
                        <a:pt x="130" y="125"/>
                        <a:pt x="133" y="130"/>
                        <a:pt x="133" y="13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4" name="Freeform 10"/>
                <p:cNvSpPr>
                  <a:spLocks noEditPoints="1"/>
                </p:cNvSpPr>
                <p:nvPr/>
              </p:nvSpPr>
              <p:spPr bwMode="auto">
                <a:xfrm>
                  <a:off x="517154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4 w 221"/>
                    <a:gd name="T5" fmla="*/ 151 h 252"/>
                    <a:gd name="T6" fmla="*/ 199 w 221"/>
                    <a:gd name="T7" fmla="*/ 157 h 252"/>
                    <a:gd name="T8" fmla="*/ 44 w 221"/>
                    <a:gd name="T9" fmla="*/ 157 h 252"/>
                    <a:gd name="T10" fmla="*/ 44 w 221"/>
                    <a:gd name="T11" fmla="*/ 170 h 252"/>
                    <a:gd name="T12" fmla="*/ 54 w 221"/>
                    <a:gd name="T13" fmla="*/ 189 h 252"/>
                    <a:gd name="T14" fmla="*/ 66 w 221"/>
                    <a:gd name="T15" fmla="*/ 200 h 252"/>
                    <a:gd name="T16" fmla="*/ 86 w 221"/>
                    <a:gd name="T17" fmla="*/ 208 h 252"/>
                    <a:gd name="T18" fmla="*/ 199 w 221"/>
                    <a:gd name="T19" fmla="*/ 208 h 252"/>
                    <a:gd name="T20" fmla="*/ 214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3 w 221"/>
                    <a:gd name="T29" fmla="*/ 252 h 252"/>
                    <a:gd name="T30" fmla="*/ 59 w 221"/>
                    <a:gd name="T31" fmla="*/ 247 h 252"/>
                    <a:gd name="T32" fmla="*/ 41 w 221"/>
                    <a:gd name="T33" fmla="*/ 237 h 252"/>
                    <a:gd name="T34" fmla="*/ 21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6 w 221"/>
                    <a:gd name="T43" fmla="*/ 52 h 252"/>
                    <a:gd name="T44" fmla="*/ 23 w 221"/>
                    <a:gd name="T45" fmla="*/ 29 h 252"/>
                    <a:gd name="T46" fmla="*/ 41 w 221"/>
                    <a:gd name="T47" fmla="*/ 15 h 252"/>
                    <a:gd name="T48" fmla="*/ 81 w 221"/>
                    <a:gd name="T49" fmla="*/ 0 h 252"/>
                    <a:gd name="T50" fmla="*/ 143 w 221"/>
                    <a:gd name="T51" fmla="*/ 0 h 252"/>
                    <a:gd name="T52" fmla="*/ 186 w 221"/>
                    <a:gd name="T53" fmla="*/ 20 h 252"/>
                    <a:gd name="T54" fmla="*/ 203 w 221"/>
                    <a:gd name="T55" fmla="*/ 35 h 252"/>
                    <a:gd name="T56" fmla="*/ 221 w 221"/>
                    <a:gd name="T57" fmla="*/ 83 h 252"/>
                    <a:gd name="T58" fmla="*/ 44 w 221"/>
                    <a:gd name="T59" fmla="*/ 79 h 252"/>
                    <a:gd name="T60" fmla="*/ 44 w 221"/>
                    <a:gd name="T61" fmla="*/ 113 h 252"/>
                    <a:gd name="T62" fmla="*/ 177 w 221"/>
                    <a:gd name="T63" fmla="*/ 113 h 252"/>
                    <a:gd name="T64" fmla="*/ 177 w 221"/>
                    <a:gd name="T65" fmla="*/ 83 h 252"/>
                    <a:gd name="T66" fmla="*/ 170 w 221"/>
                    <a:gd name="T67" fmla="*/ 64 h 252"/>
                    <a:gd name="T68" fmla="*/ 157 w 221"/>
                    <a:gd name="T69" fmla="*/ 53 h 252"/>
                    <a:gd name="T70" fmla="*/ 139 w 221"/>
                    <a:gd name="T71" fmla="*/ 45 h 252"/>
                    <a:gd name="T72" fmla="*/ 84 w 221"/>
                    <a:gd name="T73" fmla="*/ 45 h 252"/>
                    <a:gd name="T74" fmla="*/ 66 w 221"/>
                    <a:gd name="T75" fmla="*/ 52 h 252"/>
                    <a:gd name="T76" fmla="*/ 53 w 221"/>
                    <a:gd name="T77" fmla="*/ 62 h 252"/>
                    <a:gd name="T78" fmla="*/ 44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8" y="146"/>
                        <a:pt x="214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4" y="157"/>
                      </a:lnTo>
                      <a:lnTo>
                        <a:pt x="44" y="170"/>
                      </a:lnTo>
                      <a:cubicBezTo>
                        <a:pt x="44" y="178"/>
                        <a:pt x="47" y="184"/>
                        <a:pt x="54" y="189"/>
                      </a:cubicBezTo>
                      <a:lnTo>
                        <a:pt x="66" y="200"/>
                      </a:lnTo>
                      <a:cubicBezTo>
                        <a:pt x="73" y="205"/>
                        <a:pt x="80" y="208"/>
                        <a:pt x="86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4" y="214"/>
                      </a:cubicBezTo>
                      <a:cubicBezTo>
                        <a:pt x="218" y="218"/>
                        <a:pt x="221" y="224"/>
                        <a:pt x="221" y="230"/>
                      </a:cubicBezTo>
                      <a:cubicBezTo>
                        <a:pt x="221" y="236"/>
                        <a:pt x="218" y="241"/>
                        <a:pt x="214" y="245"/>
                      </a:cubicBezTo>
                      <a:cubicBezTo>
                        <a:pt x="209" y="249"/>
                        <a:pt x="204" y="252"/>
                        <a:pt x="199" y="252"/>
                      </a:cubicBezTo>
                      <a:lnTo>
                        <a:pt x="83" y="252"/>
                      </a:lnTo>
                      <a:cubicBezTo>
                        <a:pt x="76" y="252"/>
                        <a:pt x="68" y="250"/>
                        <a:pt x="59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1" y="220"/>
                      </a:lnTo>
                      <a:cubicBezTo>
                        <a:pt x="15" y="215"/>
                        <a:pt x="10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2" y="62"/>
                        <a:pt x="6" y="52"/>
                      </a:cubicBezTo>
                      <a:cubicBezTo>
                        <a:pt x="11" y="42"/>
                        <a:pt x="16" y="35"/>
                        <a:pt x="23" y="29"/>
                      </a:cubicBezTo>
                      <a:lnTo>
                        <a:pt x="41" y="15"/>
                      </a:lnTo>
                      <a:cubicBezTo>
                        <a:pt x="53" y="5"/>
                        <a:pt x="67" y="0"/>
                        <a:pt x="81" y="0"/>
                      </a:cubicBezTo>
                      <a:lnTo>
                        <a:pt x="143" y="0"/>
                      </a:lnTo>
                      <a:cubicBezTo>
                        <a:pt x="158" y="0"/>
                        <a:pt x="173" y="7"/>
                        <a:pt x="186" y="20"/>
                      </a:cubicBezTo>
                      <a:lnTo>
                        <a:pt x="203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4" y="79"/>
                      </a:moveTo>
                      <a:lnTo>
                        <a:pt x="44" y="113"/>
                      </a:lnTo>
                      <a:lnTo>
                        <a:pt x="177" y="113"/>
                      </a:lnTo>
                      <a:lnTo>
                        <a:pt x="177" y="83"/>
                      </a:lnTo>
                      <a:cubicBezTo>
                        <a:pt x="177" y="74"/>
                        <a:pt x="175" y="68"/>
                        <a:pt x="170" y="64"/>
                      </a:cubicBezTo>
                      <a:lnTo>
                        <a:pt x="157" y="53"/>
                      </a:lnTo>
                      <a:cubicBezTo>
                        <a:pt x="150" y="47"/>
                        <a:pt x="144" y="45"/>
                        <a:pt x="139" y="45"/>
                      </a:cubicBezTo>
                      <a:lnTo>
                        <a:pt x="84" y="45"/>
                      </a:lnTo>
                      <a:cubicBezTo>
                        <a:pt x="78" y="45"/>
                        <a:pt x="71" y="47"/>
                        <a:pt x="66" y="52"/>
                      </a:cubicBezTo>
                      <a:lnTo>
                        <a:pt x="53" y="62"/>
                      </a:lnTo>
                      <a:cubicBezTo>
                        <a:pt x="47" y="67"/>
                        <a:pt x="44" y="72"/>
                        <a:pt x="44" y="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7" name="Freeform 11"/>
                <p:cNvSpPr>
                  <a:spLocks noEditPoints="1"/>
                </p:cNvSpPr>
                <p:nvPr/>
              </p:nvSpPr>
              <p:spPr bwMode="auto">
                <a:xfrm>
                  <a:off x="544064" y="3180334"/>
                  <a:ext cx="18672" cy="21144"/>
                </a:xfrm>
                <a:custGeom>
                  <a:avLst/>
                  <a:gdLst>
                    <a:gd name="T0" fmla="*/ 66 w 221"/>
                    <a:gd name="T1" fmla="*/ 94 h 252"/>
                    <a:gd name="T2" fmla="*/ 152 w 221"/>
                    <a:gd name="T3" fmla="*/ 94 h 252"/>
                    <a:gd name="T4" fmla="*/ 172 w 221"/>
                    <a:gd name="T5" fmla="*/ 97 h 252"/>
                    <a:gd name="T6" fmla="*/ 172 w 221"/>
                    <a:gd name="T7" fmla="*/ 66 h 252"/>
                    <a:gd name="T8" fmla="*/ 165 w 221"/>
                    <a:gd name="T9" fmla="*/ 51 h 252"/>
                    <a:gd name="T10" fmla="*/ 150 w 221"/>
                    <a:gd name="T11" fmla="*/ 44 h 252"/>
                    <a:gd name="T12" fmla="*/ 67 w 221"/>
                    <a:gd name="T13" fmla="*/ 44 h 252"/>
                    <a:gd name="T14" fmla="*/ 51 w 221"/>
                    <a:gd name="T15" fmla="*/ 37 h 252"/>
                    <a:gd name="T16" fmla="*/ 45 w 221"/>
                    <a:gd name="T17" fmla="*/ 22 h 252"/>
                    <a:gd name="T18" fmla="*/ 51 w 221"/>
                    <a:gd name="T19" fmla="*/ 7 h 252"/>
                    <a:gd name="T20" fmla="*/ 67 w 221"/>
                    <a:gd name="T21" fmla="*/ 0 h 252"/>
                    <a:gd name="T22" fmla="*/ 150 w 221"/>
                    <a:gd name="T23" fmla="*/ 0 h 252"/>
                    <a:gd name="T24" fmla="*/ 196 w 221"/>
                    <a:gd name="T25" fmla="*/ 19 h 252"/>
                    <a:gd name="T26" fmla="*/ 216 w 221"/>
                    <a:gd name="T27" fmla="*/ 66 h 252"/>
                    <a:gd name="T28" fmla="*/ 221 w 221"/>
                    <a:gd name="T29" fmla="*/ 230 h 252"/>
                    <a:gd name="T30" fmla="*/ 215 w 221"/>
                    <a:gd name="T31" fmla="*/ 245 h 252"/>
                    <a:gd name="T32" fmla="*/ 200 w 221"/>
                    <a:gd name="T33" fmla="*/ 252 h 252"/>
                    <a:gd name="T34" fmla="*/ 184 w 221"/>
                    <a:gd name="T35" fmla="*/ 245 h 252"/>
                    <a:gd name="T36" fmla="*/ 177 w 221"/>
                    <a:gd name="T37" fmla="*/ 230 h 252"/>
                    <a:gd name="T38" fmla="*/ 140 w 221"/>
                    <a:gd name="T39" fmla="*/ 252 h 252"/>
                    <a:gd name="T40" fmla="*/ 66 w 221"/>
                    <a:gd name="T41" fmla="*/ 252 h 252"/>
                    <a:gd name="T42" fmla="*/ 19 w 221"/>
                    <a:gd name="T43" fmla="*/ 232 h 252"/>
                    <a:gd name="T44" fmla="*/ 0 w 221"/>
                    <a:gd name="T45" fmla="*/ 185 h 252"/>
                    <a:gd name="T46" fmla="*/ 0 w 221"/>
                    <a:gd name="T47" fmla="*/ 160 h 252"/>
                    <a:gd name="T48" fmla="*/ 19 w 221"/>
                    <a:gd name="T49" fmla="*/ 113 h 252"/>
                    <a:gd name="T50" fmla="*/ 66 w 221"/>
                    <a:gd name="T51" fmla="*/ 94 h 252"/>
                    <a:gd name="T52" fmla="*/ 176 w 221"/>
                    <a:gd name="T53" fmla="*/ 179 h 252"/>
                    <a:gd name="T54" fmla="*/ 174 w 221"/>
                    <a:gd name="T55" fmla="*/ 160 h 252"/>
                    <a:gd name="T56" fmla="*/ 168 w 221"/>
                    <a:gd name="T57" fmla="*/ 145 h 252"/>
                    <a:gd name="T58" fmla="*/ 152 w 221"/>
                    <a:gd name="T59" fmla="*/ 139 h 252"/>
                    <a:gd name="T60" fmla="*/ 66 w 221"/>
                    <a:gd name="T61" fmla="*/ 139 h 252"/>
                    <a:gd name="T62" fmla="*/ 51 w 221"/>
                    <a:gd name="T63" fmla="*/ 145 h 252"/>
                    <a:gd name="T64" fmla="*/ 44 w 221"/>
                    <a:gd name="T65" fmla="*/ 160 h 252"/>
                    <a:gd name="T66" fmla="*/ 44 w 221"/>
                    <a:gd name="T67" fmla="*/ 185 h 252"/>
                    <a:gd name="T68" fmla="*/ 51 w 221"/>
                    <a:gd name="T69" fmla="*/ 200 h 252"/>
                    <a:gd name="T70" fmla="*/ 66 w 221"/>
                    <a:gd name="T71" fmla="*/ 207 h 252"/>
                    <a:gd name="T72" fmla="*/ 128 w 221"/>
                    <a:gd name="T73" fmla="*/ 207 h 252"/>
                    <a:gd name="T74" fmla="*/ 176 w 221"/>
                    <a:gd name="T75" fmla="*/ 1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21" h="252">
                      <a:moveTo>
                        <a:pt x="66" y="94"/>
                      </a:moveTo>
                      <a:lnTo>
                        <a:pt x="152" y="94"/>
                      </a:lnTo>
                      <a:cubicBezTo>
                        <a:pt x="157" y="94"/>
                        <a:pt x="163" y="95"/>
                        <a:pt x="172" y="97"/>
                      </a:cubicBezTo>
                      <a:lnTo>
                        <a:pt x="172" y="66"/>
                      </a:lnTo>
                      <a:cubicBezTo>
                        <a:pt x="172" y="60"/>
                        <a:pt x="169" y="55"/>
                        <a:pt x="165" y="51"/>
                      </a:cubicBezTo>
                      <a:cubicBezTo>
                        <a:pt x="161" y="46"/>
                        <a:pt x="156" y="44"/>
                        <a:pt x="150" y="44"/>
                      </a:cubicBezTo>
                      <a:lnTo>
                        <a:pt x="67" y="44"/>
                      </a:lnTo>
                      <a:cubicBezTo>
                        <a:pt x="61" y="44"/>
                        <a:pt x="56" y="42"/>
                        <a:pt x="51" y="37"/>
                      </a:cubicBezTo>
                      <a:cubicBezTo>
                        <a:pt x="47" y="33"/>
                        <a:pt x="45" y="28"/>
                        <a:pt x="45" y="22"/>
                      </a:cubicBezTo>
                      <a:cubicBezTo>
                        <a:pt x="45" y="16"/>
                        <a:pt x="47" y="11"/>
                        <a:pt x="51" y="7"/>
                      </a:cubicBezTo>
                      <a:cubicBezTo>
                        <a:pt x="55" y="2"/>
                        <a:pt x="61" y="0"/>
                        <a:pt x="67" y="0"/>
                      </a:cubicBezTo>
                      <a:lnTo>
                        <a:pt x="150" y="0"/>
                      </a:lnTo>
                      <a:cubicBezTo>
                        <a:pt x="168" y="0"/>
                        <a:pt x="183" y="7"/>
                        <a:pt x="196" y="19"/>
                      </a:cubicBezTo>
                      <a:cubicBezTo>
                        <a:pt x="209" y="32"/>
                        <a:pt x="215" y="47"/>
                        <a:pt x="216" y="66"/>
                      </a:cubicBezTo>
                      <a:lnTo>
                        <a:pt x="221" y="230"/>
                      </a:lnTo>
                      <a:cubicBezTo>
                        <a:pt x="221" y="236"/>
                        <a:pt x="219" y="241"/>
                        <a:pt x="215" y="245"/>
                      </a:cubicBezTo>
                      <a:cubicBezTo>
                        <a:pt x="211" y="249"/>
                        <a:pt x="205" y="252"/>
                        <a:pt x="200" y="252"/>
                      </a:cubicBezTo>
                      <a:cubicBezTo>
                        <a:pt x="193" y="252"/>
                        <a:pt x="188" y="249"/>
                        <a:pt x="184" y="245"/>
                      </a:cubicBezTo>
                      <a:cubicBezTo>
                        <a:pt x="179" y="241"/>
                        <a:pt x="177" y="236"/>
                        <a:pt x="177" y="230"/>
                      </a:cubicBezTo>
                      <a:lnTo>
                        <a:pt x="140" y="252"/>
                      </a:lnTo>
                      <a:lnTo>
                        <a:pt x="66" y="252"/>
                      </a:lnTo>
                      <a:cubicBezTo>
                        <a:pt x="48" y="252"/>
                        <a:pt x="32" y="245"/>
                        <a:pt x="19" y="232"/>
                      </a:cubicBezTo>
                      <a:cubicBezTo>
                        <a:pt x="6" y="219"/>
                        <a:pt x="0" y="204"/>
                        <a:pt x="0" y="185"/>
                      </a:cubicBezTo>
                      <a:lnTo>
                        <a:pt x="0" y="160"/>
                      </a:lnTo>
                      <a:cubicBezTo>
                        <a:pt x="0" y="142"/>
                        <a:pt x="6" y="126"/>
                        <a:pt x="19" y="113"/>
                      </a:cubicBezTo>
                      <a:cubicBezTo>
                        <a:pt x="32" y="100"/>
                        <a:pt x="48" y="94"/>
                        <a:pt x="66" y="94"/>
                      </a:cubicBezTo>
                      <a:close/>
                      <a:moveTo>
                        <a:pt x="176" y="179"/>
                      </a:moveTo>
                      <a:lnTo>
                        <a:pt x="174" y="160"/>
                      </a:lnTo>
                      <a:cubicBezTo>
                        <a:pt x="174" y="154"/>
                        <a:pt x="172" y="149"/>
                        <a:pt x="168" y="145"/>
                      </a:cubicBezTo>
                      <a:cubicBezTo>
                        <a:pt x="164" y="141"/>
                        <a:pt x="158" y="139"/>
                        <a:pt x="152" y="139"/>
                      </a:cubicBezTo>
                      <a:lnTo>
                        <a:pt x="66" y="139"/>
                      </a:lnTo>
                      <a:cubicBezTo>
                        <a:pt x="60" y="139"/>
                        <a:pt x="55" y="141"/>
                        <a:pt x="51" y="145"/>
                      </a:cubicBezTo>
                      <a:cubicBezTo>
                        <a:pt x="46" y="149"/>
                        <a:pt x="44" y="154"/>
                        <a:pt x="44" y="160"/>
                      </a:cubicBezTo>
                      <a:lnTo>
                        <a:pt x="44" y="185"/>
                      </a:lnTo>
                      <a:cubicBezTo>
                        <a:pt x="44" y="191"/>
                        <a:pt x="46" y="196"/>
                        <a:pt x="51" y="200"/>
                      </a:cubicBezTo>
                      <a:cubicBezTo>
                        <a:pt x="55" y="205"/>
                        <a:pt x="60" y="207"/>
                        <a:pt x="66" y="207"/>
                      </a:cubicBezTo>
                      <a:lnTo>
                        <a:pt x="128" y="207"/>
                      </a:lnTo>
                      <a:lnTo>
                        <a:pt x="176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8" name="Freeform 12"/>
                <p:cNvSpPr>
                  <a:spLocks/>
                </p:cNvSpPr>
                <p:nvPr/>
              </p:nvSpPr>
              <p:spPr bwMode="auto">
                <a:xfrm>
                  <a:off x="571523" y="3174019"/>
                  <a:ext cx="18672" cy="27459"/>
                </a:xfrm>
                <a:custGeom>
                  <a:avLst/>
                  <a:gdLst>
                    <a:gd name="T0" fmla="*/ 155 w 221"/>
                    <a:gd name="T1" fmla="*/ 327 h 327"/>
                    <a:gd name="T2" fmla="*/ 111 w 221"/>
                    <a:gd name="T3" fmla="*/ 327 h 327"/>
                    <a:gd name="T4" fmla="*/ 64 w 221"/>
                    <a:gd name="T5" fmla="*/ 307 h 327"/>
                    <a:gd name="T6" fmla="*/ 45 w 221"/>
                    <a:gd name="T7" fmla="*/ 261 h 327"/>
                    <a:gd name="T8" fmla="*/ 45 w 221"/>
                    <a:gd name="T9" fmla="*/ 119 h 327"/>
                    <a:gd name="T10" fmla="*/ 22 w 221"/>
                    <a:gd name="T11" fmla="*/ 119 h 327"/>
                    <a:gd name="T12" fmla="*/ 7 w 221"/>
                    <a:gd name="T13" fmla="*/ 113 h 327"/>
                    <a:gd name="T14" fmla="*/ 0 w 221"/>
                    <a:gd name="T15" fmla="*/ 97 h 327"/>
                    <a:gd name="T16" fmla="*/ 7 w 221"/>
                    <a:gd name="T17" fmla="*/ 82 h 327"/>
                    <a:gd name="T18" fmla="*/ 22 w 221"/>
                    <a:gd name="T19" fmla="*/ 75 h 327"/>
                    <a:gd name="T20" fmla="*/ 45 w 221"/>
                    <a:gd name="T21" fmla="*/ 75 h 327"/>
                    <a:gd name="T22" fmla="*/ 45 w 221"/>
                    <a:gd name="T23" fmla="*/ 22 h 327"/>
                    <a:gd name="T24" fmla="*/ 51 w 221"/>
                    <a:gd name="T25" fmla="*/ 6 h 327"/>
                    <a:gd name="T26" fmla="*/ 67 w 221"/>
                    <a:gd name="T27" fmla="*/ 0 h 327"/>
                    <a:gd name="T28" fmla="*/ 82 w 221"/>
                    <a:gd name="T29" fmla="*/ 6 h 327"/>
                    <a:gd name="T30" fmla="*/ 89 w 221"/>
                    <a:gd name="T31" fmla="*/ 22 h 327"/>
                    <a:gd name="T32" fmla="*/ 89 w 221"/>
                    <a:gd name="T33" fmla="*/ 75 h 327"/>
                    <a:gd name="T34" fmla="*/ 177 w 221"/>
                    <a:gd name="T35" fmla="*/ 75 h 327"/>
                    <a:gd name="T36" fmla="*/ 192 w 221"/>
                    <a:gd name="T37" fmla="*/ 82 h 327"/>
                    <a:gd name="T38" fmla="*/ 199 w 221"/>
                    <a:gd name="T39" fmla="*/ 97 h 327"/>
                    <a:gd name="T40" fmla="*/ 192 w 221"/>
                    <a:gd name="T41" fmla="*/ 113 h 327"/>
                    <a:gd name="T42" fmla="*/ 177 w 221"/>
                    <a:gd name="T43" fmla="*/ 119 h 327"/>
                    <a:gd name="T44" fmla="*/ 88 w 221"/>
                    <a:gd name="T45" fmla="*/ 119 h 327"/>
                    <a:gd name="T46" fmla="*/ 88 w 221"/>
                    <a:gd name="T47" fmla="*/ 261 h 327"/>
                    <a:gd name="T48" fmla="*/ 95 w 221"/>
                    <a:gd name="T49" fmla="*/ 276 h 327"/>
                    <a:gd name="T50" fmla="*/ 111 w 221"/>
                    <a:gd name="T51" fmla="*/ 283 h 327"/>
                    <a:gd name="T52" fmla="*/ 154 w 221"/>
                    <a:gd name="T53" fmla="*/ 283 h 327"/>
                    <a:gd name="T54" fmla="*/ 177 w 221"/>
                    <a:gd name="T55" fmla="*/ 264 h 327"/>
                    <a:gd name="T56" fmla="*/ 199 w 221"/>
                    <a:gd name="T57" fmla="*/ 245 h 327"/>
                    <a:gd name="T58" fmla="*/ 214 w 221"/>
                    <a:gd name="T59" fmla="*/ 252 h 327"/>
                    <a:gd name="T60" fmla="*/ 221 w 221"/>
                    <a:gd name="T61" fmla="*/ 267 h 327"/>
                    <a:gd name="T62" fmla="*/ 202 w 221"/>
                    <a:gd name="T63" fmla="*/ 307 h 327"/>
                    <a:gd name="T64" fmla="*/ 155 w 221"/>
                    <a:gd name="T65" fmla="*/ 327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21" h="327">
                      <a:moveTo>
                        <a:pt x="155" y="327"/>
                      </a:moveTo>
                      <a:lnTo>
                        <a:pt x="111" y="327"/>
                      </a:lnTo>
                      <a:cubicBezTo>
                        <a:pt x="93" y="327"/>
                        <a:pt x="77" y="320"/>
                        <a:pt x="64" y="307"/>
                      </a:cubicBezTo>
                      <a:cubicBezTo>
                        <a:pt x="51" y="294"/>
                        <a:pt x="45" y="279"/>
                        <a:pt x="45" y="261"/>
                      </a:cubicBezTo>
                      <a:lnTo>
                        <a:pt x="45" y="119"/>
                      </a:lnTo>
                      <a:lnTo>
                        <a:pt x="22" y="119"/>
                      </a:lnTo>
                      <a:cubicBezTo>
                        <a:pt x="16" y="119"/>
                        <a:pt x="11" y="117"/>
                        <a:pt x="7" y="113"/>
                      </a:cubicBezTo>
                      <a:cubicBezTo>
                        <a:pt x="3" y="109"/>
                        <a:pt x="0" y="103"/>
                        <a:pt x="0" y="97"/>
                      </a:cubicBezTo>
                      <a:cubicBezTo>
                        <a:pt x="0" y="91"/>
                        <a:pt x="3" y="86"/>
                        <a:pt x="7" y="82"/>
                      </a:cubicBezTo>
                      <a:cubicBezTo>
                        <a:pt x="11" y="77"/>
                        <a:pt x="16" y="75"/>
                        <a:pt x="22" y="75"/>
                      </a:cubicBezTo>
                      <a:lnTo>
                        <a:pt x="45" y="75"/>
                      </a:lnTo>
                      <a:lnTo>
                        <a:pt x="45" y="22"/>
                      </a:lnTo>
                      <a:cubicBezTo>
                        <a:pt x="45" y="16"/>
                        <a:pt x="47" y="10"/>
                        <a:pt x="51" y="6"/>
                      </a:cubicBezTo>
                      <a:cubicBezTo>
                        <a:pt x="56" y="2"/>
                        <a:pt x="61" y="0"/>
                        <a:pt x="67" y="0"/>
                      </a:cubicBezTo>
                      <a:cubicBezTo>
                        <a:pt x="73" y="0"/>
                        <a:pt x="78" y="2"/>
                        <a:pt x="82" y="6"/>
                      </a:cubicBezTo>
                      <a:cubicBezTo>
                        <a:pt x="87" y="11"/>
                        <a:pt x="89" y="16"/>
                        <a:pt x="89" y="22"/>
                      </a:cubicBezTo>
                      <a:lnTo>
                        <a:pt x="89" y="75"/>
                      </a:lnTo>
                      <a:lnTo>
                        <a:pt x="177" y="75"/>
                      </a:lnTo>
                      <a:cubicBezTo>
                        <a:pt x="183" y="75"/>
                        <a:pt x="188" y="77"/>
                        <a:pt x="192" y="82"/>
                      </a:cubicBezTo>
                      <a:cubicBezTo>
                        <a:pt x="197" y="86"/>
                        <a:pt x="199" y="91"/>
                        <a:pt x="199" y="97"/>
                      </a:cubicBezTo>
                      <a:cubicBezTo>
                        <a:pt x="199" y="103"/>
                        <a:pt x="197" y="108"/>
                        <a:pt x="192" y="113"/>
                      </a:cubicBezTo>
                      <a:cubicBezTo>
                        <a:pt x="188" y="117"/>
                        <a:pt x="183" y="119"/>
                        <a:pt x="177" y="119"/>
                      </a:cubicBezTo>
                      <a:lnTo>
                        <a:pt x="88" y="119"/>
                      </a:lnTo>
                      <a:lnTo>
                        <a:pt x="88" y="261"/>
                      </a:lnTo>
                      <a:cubicBezTo>
                        <a:pt x="88" y="267"/>
                        <a:pt x="91" y="272"/>
                        <a:pt x="95" y="276"/>
                      </a:cubicBezTo>
                      <a:cubicBezTo>
                        <a:pt x="99" y="281"/>
                        <a:pt x="105" y="283"/>
                        <a:pt x="111" y="283"/>
                      </a:cubicBezTo>
                      <a:lnTo>
                        <a:pt x="154" y="283"/>
                      </a:lnTo>
                      <a:cubicBezTo>
                        <a:pt x="165" y="283"/>
                        <a:pt x="173" y="277"/>
                        <a:pt x="177" y="264"/>
                      </a:cubicBezTo>
                      <a:cubicBezTo>
                        <a:pt x="181" y="251"/>
                        <a:pt x="188" y="245"/>
                        <a:pt x="199" y="245"/>
                      </a:cubicBezTo>
                      <a:cubicBezTo>
                        <a:pt x="205" y="245"/>
                        <a:pt x="210" y="247"/>
                        <a:pt x="214" y="252"/>
                      </a:cubicBezTo>
                      <a:cubicBezTo>
                        <a:pt x="219" y="256"/>
                        <a:pt x="221" y="261"/>
                        <a:pt x="221" y="267"/>
                      </a:cubicBezTo>
                      <a:cubicBezTo>
                        <a:pt x="221" y="281"/>
                        <a:pt x="214" y="294"/>
                        <a:pt x="202" y="307"/>
                      </a:cubicBezTo>
                      <a:cubicBezTo>
                        <a:pt x="190" y="320"/>
                        <a:pt x="174" y="327"/>
                        <a:pt x="155" y="32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9" name="Freeform 13"/>
                <p:cNvSpPr>
                  <a:spLocks/>
                </p:cNvSpPr>
                <p:nvPr/>
              </p:nvSpPr>
              <p:spPr bwMode="auto">
                <a:xfrm>
                  <a:off x="598707" y="3172371"/>
                  <a:ext cx="18672" cy="29107"/>
                </a:xfrm>
                <a:custGeom>
                  <a:avLst/>
                  <a:gdLst>
                    <a:gd name="T0" fmla="*/ 0 w 221"/>
                    <a:gd name="T1" fmla="*/ 324 h 346"/>
                    <a:gd name="T2" fmla="*/ 0 w 221"/>
                    <a:gd name="T3" fmla="*/ 21 h 346"/>
                    <a:gd name="T4" fmla="*/ 7 w 221"/>
                    <a:gd name="T5" fmla="*/ 6 h 346"/>
                    <a:gd name="T6" fmla="*/ 22 w 221"/>
                    <a:gd name="T7" fmla="*/ 0 h 346"/>
                    <a:gd name="T8" fmla="*/ 38 w 221"/>
                    <a:gd name="T9" fmla="*/ 6 h 346"/>
                    <a:gd name="T10" fmla="*/ 44 w 221"/>
                    <a:gd name="T11" fmla="*/ 22 h 346"/>
                    <a:gd name="T12" fmla="*/ 44 w 221"/>
                    <a:gd name="T13" fmla="*/ 132 h 346"/>
                    <a:gd name="T14" fmla="*/ 79 w 221"/>
                    <a:gd name="T15" fmla="*/ 109 h 346"/>
                    <a:gd name="T16" fmla="*/ 122 w 221"/>
                    <a:gd name="T17" fmla="*/ 94 h 346"/>
                    <a:gd name="T18" fmla="*/ 149 w 221"/>
                    <a:gd name="T19" fmla="*/ 94 h 346"/>
                    <a:gd name="T20" fmla="*/ 195 w 221"/>
                    <a:gd name="T21" fmla="*/ 114 h 346"/>
                    <a:gd name="T22" fmla="*/ 215 w 221"/>
                    <a:gd name="T23" fmla="*/ 160 h 346"/>
                    <a:gd name="T24" fmla="*/ 221 w 221"/>
                    <a:gd name="T25" fmla="*/ 324 h 346"/>
                    <a:gd name="T26" fmla="*/ 214 w 221"/>
                    <a:gd name="T27" fmla="*/ 339 h 346"/>
                    <a:gd name="T28" fmla="*/ 199 w 221"/>
                    <a:gd name="T29" fmla="*/ 346 h 346"/>
                    <a:gd name="T30" fmla="*/ 183 w 221"/>
                    <a:gd name="T31" fmla="*/ 339 h 346"/>
                    <a:gd name="T32" fmla="*/ 177 w 221"/>
                    <a:gd name="T33" fmla="*/ 324 h 346"/>
                    <a:gd name="T34" fmla="*/ 171 w 221"/>
                    <a:gd name="T35" fmla="*/ 159 h 346"/>
                    <a:gd name="T36" fmla="*/ 165 w 221"/>
                    <a:gd name="T37" fmla="*/ 144 h 346"/>
                    <a:gd name="T38" fmla="*/ 149 w 221"/>
                    <a:gd name="T39" fmla="*/ 137 h 346"/>
                    <a:gd name="T40" fmla="*/ 125 w 221"/>
                    <a:gd name="T41" fmla="*/ 137 h 346"/>
                    <a:gd name="T42" fmla="*/ 106 w 221"/>
                    <a:gd name="T43" fmla="*/ 144 h 346"/>
                    <a:gd name="T44" fmla="*/ 44 w 221"/>
                    <a:gd name="T45" fmla="*/ 185 h 346"/>
                    <a:gd name="T46" fmla="*/ 44 w 221"/>
                    <a:gd name="T47" fmla="*/ 324 h 346"/>
                    <a:gd name="T48" fmla="*/ 38 w 221"/>
                    <a:gd name="T49" fmla="*/ 339 h 346"/>
                    <a:gd name="T50" fmla="*/ 22 w 221"/>
                    <a:gd name="T51" fmla="*/ 346 h 346"/>
                    <a:gd name="T52" fmla="*/ 7 w 221"/>
                    <a:gd name="T53" fmla="*/ 339 h 346"/>
                    <a:gd name="T54" fmla="*/ 0 w 221"/>
                    <a:gd name="T55" fmla="*/ 324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1" h="346">
                      <a:moveTo>
                        <a:pt x="0" y="324"/>
                      </a:moveTo>
                      <a:lnTo>
                        <a:pt x="0" y="21"/>
                      </a:lnTo>
                      <a:cubicBezTo>
                        <a:pt x="0" y="15"/>
                        <a:pt x="2" y="10"/>
                        <a:pt x="7" y="6"/>
                      </a:cubicBezTo>
                      <a:cubicBezTo>
                        <a:pt x="11" y="2"/>
                        <a:pt x="16" y="0"/>
                        <a:pt x="22" y="0"/>
                      </a:cubicBezTo>
                      <a:cubicBezTo>
                        <a:pt x="28" y="0"/>
                        <a:pt x="33" y="2"/>
                        <a:pt x="38" y="6"/>
                      </a:cubicBezTo>
                      <a:cubicBezTo>
                        <a:pt x="42" y="11"/>
                        <a:pt x="44" y="16"/>
                        <a:pt x="44" y="22"/>
                      </a:cubicBezTo>
                      <a:lnTo>
                        <a:pt x="44" y="132"/>
                      </a:lnTo>
                      <a:lnTo>
                        <a:pt x="79" y="109"/>
                      </a:lnTo>
                      <a:cubicBezTo>
                        <a:pt x="95" y="99"/>
                        <a:pt x="109" y="94"/>
                        <a:pt x="122" y="94"/>
                      </a:cubicBezTo>
                      <a:lnTo>
                        <a:pt x="149" y="94"/>
                      </a:lnTo>
                      <a:cubicBezTo>
                        <a:pt x="167" y="94"/>
                        <a:pt x="182" y="101"/>
                        <a:pt x="195" y="114"/>
                      </a:cubicBezTo>
                      <a:cubicBezTo>
                        <a:pt x="208" y="126"/>
                        <a:pt x="215" y="142"/>
                        <a:pt x="215" y="160"/>
                      </a:cubicBezTo>
                      <a:lnTo>
                        <a:pt x="221" y="324"/>
                      </a:lnTo>
                      <a:cubicBezTo>
                        <a:pt x="221" y="330"/>
                        <a:pt x="219" y="335"/>
                        <a:pt x="214" y="339"/>
                      </a:cubicBezTo>
                      <a:cubicBezTo>
                        <a:pt x="210" y="343"/>
                        <a:pt x="205" y="346"/>
                        <a:pt x="199" y="346"/>
                      </a:cubicBezTo>
                      <a:cubicBezTo>
                        <a:pt x="193" y="346"/>
                        <a:pt x="188" y="343"/>
                        <a:pt x="183" y="339"/>
                      </a:cubicBezTo>
                      <a:cubicBezTo>
                        <a:pt x="179" y="335"/>
                        <a:pt x="177" y="329"/>
                        <a:pt x="177" y="324"/>
                      </a:cubicBezTo>
                      <a:lnTo>
                        <a:pt x="171" y="159"/>
                      </a:lnTo>
                      <a:cubicBezTo>
                        <a:pt x="171" y="153"/>
                        <a:pt x="169" y="148"/>
                        <a:pt x="165" y="144"/>
                      </a:cubicBezTo>
                      <a:cubicBezTo>
                        <a:pt x="160" y="140"/>
                        <a:pt x="155" y="137"/>
                        <a:pt x="149" y="137"/>
                      </a:cubicBezTo>
                      <a:lnTo>
                        <a:pt x="125" y="137"/>
                      </a:lnTo>
                      <a:cubicBezTo>
                        <a:pt x="119" y="137"/>
                        <a:pt x="113" y="140"/>
                        <a:pt x="106" y="144"/>
                      </a:cubicBezTo>
                      <a:lnTo>
                        <a:pt x="44" y="185"/>
                      </a:lnTo>
                      <a:lnTo>
                        <a:pt x="44" y="324"/>
                      </a:lnTo>
                      <a:cubicBezTo>
                        <a:pt x="44" y="330"/>
                        <a:pt x="42" y="335"/>
                        <a:pt x="38" y="339"/>
                      </a:cubicBezTo>
                      <a:cubicBezTo>
                        <a:pt x="33" y="343"/>
                        <a:pt x="28" y="346"/>
                        <a:pt x="22" y="346"/>
                      </a:cubicBezTo>
                      <a:cubicBezTo>
                        <a:pt x="16" y="346"/>
                        <a:pt x="11" y="343"/>
                        <a:pt x="7" y="339"/>
                      </a:cubicBezTo>
                      <a:cubicBezTo>
                        <a:pt x="2" y="335"/>
                        <a:pt x="0" y="330"/>
                        <a:pt x="0" y="32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0" name="Freeform 14"/>
                <p:cNvSpPr>
                  <a:spLocks noEditPoints="1"/>
                </p:cNvSpPr>
                <p:nvPr/>
              </p:nvSpPr>
              <p:spPr bwMode="auto">
                <a:xfrm>
                  <a:off x="625892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4 w 221"/>
                    <a:gd name="T5" fmla="*/ 151 h 252"/>
                    <a:gd name="T6" fmla="*/ 199 w 221"/>
                    <a:gd name="T7" fmla="*/ 157 h 252"/>
                    <a:gd name="T8" fmla="*/ 44 w 221"/>
                    <a:gd name="T9" fmla="*/ 157 h 252"/>
                    <a:gd name="T10" fmla="*/ 44 w 221"/>
                    <a:gd name="T11" fmla="*/ 170 h 252"/>
                    <a:gd name="T12" fmla="*/ 54 w 221"/>
                    <a:gd name="T13" fmla="*/ 189 h 252"/>
                    <a:gd name="T14" fmla="*/ 67 w 221"/>
                    <a:gd name="T15" fmla="*/ 200 h 252"/>
                    <a:gd name="T16" fmla="*/ 87 w 221"/>
                    <a:gd name="T17" fmla="*/ 208 h 252"/>
                    <a:gd name="T18" fmla="*/ 199 w 221"/>
                    <a:gd name="T19" fmla="*/ 208 h 252"/>
                    <a:gd name="T20" fmla="*/ 214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4 w 221"/>
                    <a:gd name="T29" fmla="*/ 252 h 252"/>
                    <a:gd name="T30" fmla="*/ 60 w 221"/>
                    <a:gd name="T31" fmla="*/ 247 h 252"/>
                    <a:gd name="T32" fmla="*/ 41 w 221"/>
                    <a:gd name="T33" fmla="*/ 237 h 252"/>
                    <a:gd name="T34" fmla="*/ 22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7 w 221"/>
                    <a:gd name="T43" fmla="*/ 52 h 252"/>
                    <a:gd name="T44" fmla="*/ 24 w 221"/>
                    <a:gd name="T45" fmla="*/ 29 h 252"/>
                    <a:gd name="T46" fmla="*/ 42 w 221"/>
                    <a:gd name="T47" fmla="*/ 15 h 252"/>
                    <a:gd name="T48" fmla="*/ 82 w 221"/>
                    <a:gd name="T49" fmla="*/ 0 h 252"/>
                    <a:gd name="T50" fmla="*/ 143 w 221"/>
                    <a:gd name="T51" fmla="*/ 0 h 252"/>
                    <a:gd name="T52" fmla="*/ 187 w 221"/>
                    <a:gd name="T53" fmla="*/ 20 h 252"/>
                    <a:gd name="T54" fmla="*/ 203 w 221"/>
                    <a:gd name="T55" fmla="*/ 35 h 252"/>
                    <a:gd name="T56" fmla="*/ 221 w 221"/>
                    <a:gd name="T57" fmla="*/ 83 h 252"/>
                    <a:gd name="T58" fmla="*/ 45 w 221"/>
                    <a:gd name="T59" fmla="*/ 79 h 252"/>
                    <a:gd name="T60" fmla="*/ 45 w 221"/>
                    <a:gd name="T61" fmla="*/ 113 h 252"/>
                    <a:gd name="T62" fmla="*/ 178 w 221"/>
                    <a:gd name="T63" fmla="*/ 113 h 252"/>
                    <a:gd name="T64" fmla="*/ 178 w 221"/>
                    <a:gd name="T65" fmla="*/ 83 h 252"/>
                    <a:gd name="T66" fmla="*/ 170 w 221"/>
                    <a:gd name="T67" fmla="*/ 64 h 252"/>
                    <a:gd name="T68" fmla="*/ 157 w 221"/>
                    <a:gd name="T69" fmla="*/ 53 h 252"/>
                    <a:gd name="T70" fmla="*/ 140 w 221"/>
                    <a:gd name="T71" fmla="*/ 45 h 252"/>
                    <a:gd name="T72" fmla="*/ 85 w 221"/>
                    <a:gd name="T73" fmla="*/ 45 h 252"/>
                    <a:gd name="T74" fmla="*/ 66 w 221"/>
                    <a:gd name="T75" fmla="*/ 52 h 252"/>
                    <a:gd name="T76" fmla="*/ 54 w 221"/>
                    <a:gd name="T77" fmla="*/ 62 h 252"/>
                    <a:gd name="T78" fmla="*/ 45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9" y="146"/>
                        <a:pt x="214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4" y="157"/>
                      </a:lnTo>
                      <a:lnTo>
                        <a:pt x="44" y="170"/>
                      </a:lnTo>
                      <a:cubicBezTo>
                        <a:pt x="44" y="178"/>
                        <a:pt x="48" y="184"/>
                        <a:pt x="54" y="189"/>
                      </a:cubicBezTo>
                      <a:lnTo>
                        <a:pt x="67" y="200"/>
                      </a:lnTo>
                      <a:cubicBezTo>
                        <a:pt x="74" y="205"/>
                        <a:pt x="80" y="208"/>
                        <a:pt x="87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4" y="214"/>
                      </a:cubicBezTo>
                      <a:cubicBezTo>
                        <a:pt x="219" y="218"/>
                        <a:pt x="221" y="224"/>
                        <a:pt x="221" y="230"/>
                      </a:cubicBezTo>
                      <a:cubicBezTo>
                        <a:pt x="221" y="236"/>
                        <a:pt x="219" y="241"/>
                        <a:pt x="214" y="245"/>
                      </a:cubicBezTo>
                      <a:cubicBezTo>
                        <a:pt x="210" y="249"/>
                        <a:pt x="205" y="252"/>
                        <a:pt x="199" y="252"/>
                      </a:cubicBezTo>
                      <a:lnTo>
                        <a:pt x="84" y="252"/>
                      </a:lnTo>
                      <a:cubicBezTo>
                        <a:pt x="76" y="252"/>
                        <a:pt x="68" y="250"/>
                        <a:pt x="60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2" y="220"/>
                      </a:lnTo>
                      <a:cubicBezTo>
                        <a:pt x="15" y="215"/>
                        <a:pt x="10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2" y="62"/>
                        <a:pt x="7" y="52"/>
                      </a:cubicBezTo>
                      <a:cubicBezTo>
                        <a:pt x="11" y="42"/>
                        <a:pt x="17" y="35"/>
                        <a:pt x="24" y="29"/>
                      </a:cubicBezTo>
                      <a:lnTo>
                        <a:pt x="42" y="15"/>
                      </a:lnTo>
                      <a:cubicBezTo>
                        <a:pt x="54" y="5"/>
                        <a:pt x="67" y="0"/>
                        <a:pt x="82" y="0"/>
                      </a:cubicBezTo>
                      <a:lnTo>
                        <a:pt x="143" y="0"/>
                      </a:lnTo>
                      <a:cubicBezTo>
                        <a:pt x="159" y="0"/>
                        <a:pt x="173" y="7"/>
                        <a:pt x="187" y="20"/>
                      </a:cubicBezTo>
                      <a:lnTo>
                        <a:pt x="203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5" y="79"/>
                      </a:moveTo>
                      <a:lnTo>
                        <a:pt x="45" y="113"/>
                      </a:lnTo>
                      <a:lnTo>
                        <a:pt x="178" y="113"/>
                      </a:lnTo>
                      <a:lnTo>
                        <a:pt x="178" y="83"/>
                      </a:lnTo>
                      <a:cubicBezTo>
                        <a:pt x="178" y="74"/>
                        <a:pt x="175" y="68"/>
                        <a:pt x="170" y="64"/>
                      </a:cubicBezTo>
                      <a:lnTo>
                        <a:pt x="157" y="53"/>
                      </a:lnTo>
                      <a:cubicBezTo>
                        <a:pt x="151" y="47"/>
                        <a:pt x="145" y="45"/>
                        <a:pt x="140" y="45"/>
                      </a:cubicBezTo>
                      <a:lnTo>
                        <a:pt x="85" y="45"/>
                      </a:lnTo>
                      <a:cubicBezTo>
                        <a:pt x="78" y="45"/>
                        <a:pt x="72" y="47"/>
                        <a:pt x="66" y="52"/>
                      </a:cubicBezTo>
                      <a:lnTo>
                        <a:pt x="54" y="62"/>
                      </a:lnTo>
                      <a:cubicBezTo>
                        <a:pt x="48" y="67"/>
                        <a:pt x="45" y="72"/>
                        <a:pt x="45" y="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1" name="Freeform 15"/>
                <p:cNvSpPr>
                  <a:spLocks/>
                </p:cNvSpPr>
                <p:nvPr/>
              </p:nvSpPr>
              <p:spPr bwMode="auto">
                <a:xfrm>
                  <a:off x="653076" y="3180334"/>
                  <a:ext cx="18672" cy="21144"/>
                </a:xfrm>
                <a:custGeom>
                  <a:avLst/>
                  <a:gdLst>
                    <a:gd name="T0" fmla="*/ 0 w 220"/>
                    <a:gd name="T1" fmla="*/ 230 h 252"/>
                    <a:gd name="T2" fmla="*/ 0 w 220"/>
                    <a:gd name="T3" fmla="*/ 22 h 252"/>
                    <a:gd name="T4" fmla="*/ 6 w 220"/>
                    <a:gd name="T5" fmla="*/ 7 h 252"/>
                    <a:gd name="T6" fmla="*/ 21 w 220"/>
                    <a:gd name="T7" fmla="*/ 0 h 252"/>
                    <a:gd name="T8" fmla="*/ 37 w 220"/>
                    <a:gd name="T9" fmla="*/ 6 h 252"/>
                    <a:gd name="T10" fmla="*/ 43 w 220"/>
                    <a:gd name="T11" fmla="*/ 22 h 252"/>
                    <a:gd name="T12" fmla="*/ 43 w 220"/>
                    <a:gd name="T13" fmla="*/ 49 h 252"/>
                    <a:gd name="T14" fmla="*/ 79 w 220"/>
                    <a:gd name="T15" fmla="*/ 19 h 252"/>
                    <a:gd name="T16" fmla="*/ 122 w 220"/>
                    <a:gd name="T17" fmla="*/ 0 h 252"/>
                    <a:gd name="T18" fmla="*/ 154 w 220"/>
                    <a:gd name="T19" fmla="*/ 0 h 252"/>
                    <a:gd name="T20" fmla="*/ 201 w 220"/>
                    <a:gd name="T21" fmla="*/ 20 h 252"/>
                    <a:gd name="T22" fmla="*/ 220 w 220"/>
                    <a:gd name="T23" fmla="*/ 66 h 252"/>
                    <a:gd name="T24" fmla="*/ 220 w 220"/>
                    <a:gd name="T25" fmla="*/ 78 h 252"/>
                    <a:gd name="T26" fmla="*/ 213 w 220"/>
                    <a:gd name="T27" fmla="*/ 93 h 252"/>
                    <a:gd name="T28" fmla="*/ 198 w 220"/>
                    <a:gd name="T29" fmla="*/ 100 h 252"/>
                    <a:gd name="T30" fmla="*/ 182 w 220"/>
                    <a:gd name="T31" fmla="*/ 94 h 252"/>
                    <a:gd name="T32" fmla="*/ 176 w 220"/>
                    <a:gd name="T33" fmla="*/ 78 h 252"/>
                    <a:gd name="T34" fmla="*/ 176 w 220"/>
                    <a:gd name="T35" fmla="*/ 66 h 252"/>
                    <a:gd name="T36" fmla="*/ 170 w 220"/>
                    <a:gd name="T37" fmla="*/ 51 h 252"/>
                    <a:gd name="T38" fmla="*/ 154 w 220"/>
                    <a:gd name="T39" fmla="*/ 44 h 252"/>
                    <a:gd name="T40" fmla="*/ 126 w 220"/>
                    <a:gd name="T41" fmla="*/ 44 h 252"/>
                    <a:gd name="T42" fmla="*/ 106 w 220"/>
                    <a:gd name="T43" fmla="*/ 54 h 252"/>
                    <a:gd name="T44" fmla="*/ 43 w 220"/>
                    <a:gd name="T45" fmla="*/ 108 h 252"/>
                    <a:gd name="T46" fmla="*/ 43 w 220"/>
                    <a:gd name="T47" fmla="*/ 230 h 252"/>
                    <a:gd name="T48" fmla="*/ 37 w 220"/>
                    <a:gd name="T49" fmla="*/ 245 h 252"/>
                    <a:gd name="T50" fmla="*/ 21 w 220"/>
                    <a:gd name="T51" fmla="*/ 252 h 252"/>
                    <a:gd name="T52" fmla="*/ 6 w 220"/>
                    <a:gd name="T53" fmla="*/ 245 h 252"/>
                    <a:gd name="T54" fmla="*/ 0 w 220"/>
                    <a:gd name="T55" fmla="*/ 23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252">
                      <a:moveTo>
                        <a:pt x="0" y="230"/>
                      </a:moveTo>
                      <a:lnTo>
                        <a:pt x="0" y="22"/>
                      </a:lnTo>
                      <a:cubicBezTo>
                        <a:pt x="0" y="16"/>
                        <a:pt x="2" y="11"/>
                        <a:pt x="6" y="7"/>
                      </a:cubicBezTo>
                      <a:cubicBezTo>
                        <a:pt x="10" y="2"/>
                        <a:pt x="15" y="0"/>
                        <a:pt x="21" y="0"/>
                      </a:cubicBezTo>
                      <a:cubicBezTo>
                        <a:pt x="28" y="0"/>
                        <a:pt x="33" y="2"/>
                        <a:pt x="37" y="6"/>
                      </a:cubicBezTo>
                      <a:cubicBezTo>
                        <a:pt x="41" y="11"/>
                        <a:pt x="43" y="16"/>
                        <a:pt x="43" y="22"/>
                      </a:cubicBezTo>
                      <a:lnTo>
                        <a:pt x="43" y="49"/>
                      </a:lnTo>
                      <a:lnTo>
                        <a:pt x="79" y="19"/>
                      </a:lnTo>
                      <a:cubicBezTo>
                        <a:pt x="94" y="7"/>
                        <a:pt x="108" y="0"/>
                        <a:pt x="122" y="0"/>
                      </a:cubicBezTo>
                      <a:lnTo>
                        <a:pt x="154" y="0"/>
                      </a:lnTo>
                      <a:cubicBezTo>
                        <a:pt x="172" y="0"/>
                        <a:pt x="188" y="7"/>
                        <a:pt x="201" y="20"/>
                      </a:cubicBezTo>
                      <a:cubicBezTo>
                        <a:pt x="213" y="32"/>
                        <a:pt x="220" y="48"/>
                        <a:pt x="220" y="66"/>
                      </a:cubicBezTo>
                      <a:lnTo>
                        <a:pt x="220" y="78"/>
                      </a:lnTo>
                      <a:cubicBezTo>
                        <a:pt x="220" y="84"/>
                        <a:pt x="218" y="89"/>
                        <a:pt x="213" y="93"/>
                      </a:cubicBezTo>
                      <a:cubicBezTo>
                        <a:pt x="209" y="98"/>
                        <a:pt x="204" y="100"/>
                        <a:pt x="198" y="100"/>
                      </a:cubicBezTo>
                      <a:cubicBezTo>
                        <a:pt x="192" y="100"/>
                        <a:pt x="187" y="98"/>
                        <a:pt x="182" y="94"/>
                      </a:cubicBezTo>
                      <a:cubicBezTo>
                        <a:pt x="178" y="89"/>
                        <a:pt x="176" y="84"/>
                        <a:pt x="176" y="78"/>
                      </a:cubicBezTo>
                      <a:lnTo>
                        <a:pt x="176" y="66"/>
                      </a:lnTo>
                      <a:cubicBezTo>
                        <a:pt x="176" y="60"/>
                        <a:pt x="174" y="55"/>
                        <a:pt x="170" y="51"/>
                      </a:cubicBezTo>
                      <a:cubicBezTo>
                        <a:pt x="165" y="46"/>
                        <a:pt x="160" y="44"/>
                        <a:pt x="154" y="44"/>
                      </a:cubicBezTo>
                      <a:lnTo>
                        <a:pt x="126" y="44"/>
                      </a:lnTo>
                      <a:cubicBezTo>
                        <a:pt x="120" y="44"/>
                        <a:pt x="113" y="47"/>
                        <a:pt x="106" y="54"/>
                      </a:cubicBezTo>
                      <a:lnTo>
                        <a:pt x="43" y="108"/>
                      </a:lnTo>
                      <a:lnTo>
                        <a:pt x="43" y="230"/>
                      </a:lnTo>
                      <a:cubicBezTo>
                        <a:pt x="43" y="236"/>
                        <a:pt x="41" y="241"/>
                        <a:pt x="37" y="245"/>
                      </a:cubicBezTo>
                      <a:cubicBezTo>
                        <a:pt x="32" y="249"/>
                        <a:pt x="27" y="252"/>
                        <a:pt x="21" y="252"/>
                      </a:cubicBezTo>
                      <a:cubicBezTo>
                        <a:pt x="15" y="252"/>
                        <a:pt x="10" y="249"/>
                        <a:pt x="6" y="245"/>
                      </a:cubicBezTo>
                      <a:cubicBezTo>
                        <a:pt x="2" y="241"/>
                        <a:pt x="0" y="236"/>
                        <a:pt x="0" y="23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2" name="Freeform 16"/>
                <p:cNvSpPr>
                  <a:spLocks/>
                </p:cNvSpPr>
                <p:nvPr/>
              </p:nvSpPr>
              <p:spPr bwMode="auto">
                <a:xfrm>
                  <a:off x="707445" y="3172371"/>
                  <a:ext cx="18947" cy="29107"/>
                </a:xfrm>
                <a:custGeom>
                  <a:avLst/>
                  <a:gdLst>
                    <a:gd name="T0" fmla="*/ 50 w 222"/>
                    <a:gd name="T1" fmla="*/ 0 h 347"/>
                    <a:gd name="T2" fmla="*/ 164 w 222"/>
                    <a:gd name="T3" fmla="*/ 0 h 347"/>
                    <a:gd name="T4" fmla="*/ 203 w 222"/>
                    <a:gd name="T5" fmla="*/ 18 h 347"/>
                    <a:gd name="T6" fmla="*/ 222 w 222"/>
                    <a:gd name="T7" fmla="*/ 61 h 347"/>
                    <a:gd name="T8" fmla="*/ 215 w 222"/>
                    <a:gd name="T9" fmla="*/ 77 h 347"/>
                    <a:gd name="T10" fmla="*/ 200 w 222"/>
                    <a:gd name="T11" fmla="*/ 83 h 347"/>
                    <a:gd name="T12" fmla="*/ 185 w 222"/>
                    <a:gd name="T13" fmla="*/ 78 h 347"/>
                    <a:gd name="T14" fmla="*/ 177 w 222"/>
                    <a:gd name="T15" fmla="*/ 59 h 347"/>
                    <a:gd name="T16" fmla="*/ 160 w 222"/>
                    <a:gd name="T17" fmla="*/ 45 h 347"/>
                    <a:gd name="T18" fmla="*/ 52 w 222"/>
                    <a:gd name="T19" fmla="*/ 45 h 347"/>
                    <a:gd name="T20" fmla="*/ 44 w 222"/>
                    <a:gd name="T21" fmla="*/ 50 h 347"/>
                    <a:gd name="T22" fmla="*/ 48 w 222"/>
                    <a:gd name="T23" fmla="*/ 57 h 347"/>
                    <a:gd name="T24" fmla="*/ 210 w 222"/>
                    <a:gd name="T25" fmla="*/ 265 h 347"/>
                    <a:gd name="T26" fmla="*/ 222 w 222"/>
                    <a:gd name="T27" fmla="*/ 297 h 347"/>
                    <a:gd name="T28" fmla="*/ 207 w 222"/>
                    <a:gd name="T29" fmla="*/ 332 h 347"/>
                    <a:gd name="T30" fmla="*/ 176 w 222"/>
                    <a:gd name="T31" fmla="*/ 347 h 347"/>
                    <a:gd name="T32" fmla="*/ 58 w 222"/>
                    <a:gd name="T33" fmla="*/ 347 h 347"/>
                    <a:gd name="T34" fmla="*/ 17 w 222"/>
                    <a:gd name="T35" fmla="*/ 329 h 347"/>
                    <a:gd name="T36" fmla="*/ 0 w 222"/>
                    <a:gd name="T37" fmla="*/ 290 h 347"/>
                    <a:gd name="T38" fmla="*/ 23 w 222"/>
                    <a:gd name="T39" fmla="*/ 265 h 347"/>
                    <a:gd name="T40" fmla="*/ 38 w 222"/>
                    <a:gd name="T41" fmla="*/ 272 h 347"/>
                    <a:gd name="T42" fmla="*/ 44 w 222"/>
                    <a:gd name="T43" fmla="*/ 286 h 347"/>
                    <a:gd name="T44" fmla="*/ 49 w 222"/>
                    <a:gd name="T45" fmla="*/ 298 h 347"/>
                    <a:gd name="T46" fmla="*/ 61 w 222"/>
                    <a:gd name="T47" fmla="*/ 303 h 347"/>
                    <a:gd name="T48" fmla="*/ 170 w 222"/>
                    <a:gd name="T49" fmla="*/ 303 h 347"/>
                    <a:gd name="T50" fmla="*/ 177 w 222"/>
                    <a:gd name="T51" fmla="*/ 297 h 347"/>
                    <a:gd name="T52" fmla="*/ 173 w 222"/>
                    <a:gd name="T53" fmla="*/ 291 h 347"/>
                    <a:gd name="T54" fmla="*/ 12 w 222"/>
                    <a:gd name="T55" fmla="*/ 83 h 347"/>
                    <a:gd name="T56" fmla="*/ 0 w 222"/>
                    <a:gd name="T57" fmla="*/ 51 h 347"/>
                    <a:gd name="T58" fmla="*/ 15 w 222"/>
                    <a:gd name="T59" fmla="*/ 16 h 347"/>
                    <a:gd name="T60" fmla="*/ 50 w 222"/>
                    <a:gd name="T61" fmla="*/ 0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2" h="347">
                      <a:moveTo>
                        <a:pt x="50" y="0"/>
                      </a:moveTo>
                      <a:lnTo>
                        <a:pt x="164" y="0"/>
                      </a:lnTo>
                      <a:cubicBezTo>
                        <a:pt x="177" y="0"/>
                        <a:pt x="191" y="6"/>
                        <a:pt x="203" y="18"/>
                      </a:cubicBezTo>
                      <a:cubicBezTo>
                        <a:pt x="215" y="30"/>
                        <a:pt x="222" y="44"/>
                        <a:pt x="222" y="61"/>
                      </a:cubicBezTo>
                      <a:cubicBezTo>
                        <a:pt x="222" y="67"/>
                        <a:pt x="219" y="72"/>
                        <a:pt x="215" y="77"/>
                      </a:cubicBezTo>
                      <a:cubicBezTo>
                        <a:pt x="211" y="81"/>
                        <a:pt x="206" y="83"/>
                        <a:pt x="200" y="83"/>
                      </a:cubicBezTo>
                      <a:cubicBezTo>
                        <a:pt x="193" y="83"/>
                        <a:pt x="188" y="81"/>
                        <a:pt x="185" y="78"/>
                      </a:cubicBezTo>
                      <a:cubicBezTo>
                        <a:pt x="182" y="75"/>
                        <a:pt x="179" y="68"/>
                        <a:pt x="177" y="59"/>
                      </a:cubicBezTo>
                      <a:cubicBezTo>
                        <a:pt x="174" y="50"/>
                        <a:pt x="169" y="45"/>
                        <a:pt x="160" y="45"/>
                      </a:cubicBezTo>
                      <a:lnTo>
                        <a:pt x="52" y="45"/>
                      </a:lnTo>
                      <a:cubicBezTo>
                        <a:pt x="47" y="45"/>
                        <a:pt x="44" y="47"/>
                        <a:pt x="44" y="50"/>
                      </a:cubicBezTo>
                      <a:cubicBezTo>
                        <a:pt x="44" y="52"/>
                        <a:pt x="45" y="55"/>
                        <a:pt x="48" y="57"/>
                      </a:cubicBezTo>
                      <a:lnTo>
                        <a:pt x="210" y="265"/>
                      </a:lnTo>
                      <a:cubicBezTo>
                        <a:pt x="218" y="275"/>
                        <a:pt x="222" y="286"/>
                        <a:pt x="222" y="297"/>
                      </a:cubicBezTo>
                      <a:cubicBezTo>
                        <a:pt x="222" y="310"/>
                        <a:pt x="217" y="322"/>
                        <a:pt x="207" y="332"/>
                      </a:cubicBezTo>
                      <a:cubicBezTo>
                        <a:pt x="198" y="342"/>
                        <a:pt x="187" y="347"/>
                        <a:pt x="176" y="347"/>
                      </a:cubicBezTo>
                      <a:lnTo>
                        <a:pt x="58" y="347"/>
                      </a:lnTo>
                      <a:cubicBezTo>
                        <a:pt x="42" y="347"/>
                        <a:pt x="29" y="341"/>
                        <a:pt x="17" y="329"/>
                      </a:cubicBezTo>
                      <a:cubicBezTo>
                        <a:pt x="6" y="317"/>
                        <a:pt x="0" y="304"/>
                        <a:pt x="0" y="290"/>
                      </a:cubicBezTo>
                      <a:cubicBezTo>
                        <a:pt x="0" y="273"/>
                        <a:pt x="7" y="265"/>
                        <a:pt x="23" y="265"/>
                      </a:cubicBezTo>
                      <a:cubicBezTo>
                        <a:pt x="29" y="265"/>
                        <a:pt x="34" y="267"/>
                        <a:pt x="38" y="272"/>
                      </a:cubicBezTo>
                      <a:cubicBezTo>
                        <a:pt x="42" y="276"/>
                        <a:pt x="44" y="281"/>
                        <a:pt x="44" y="286"/>
                      </a:cubicBezTo>
                      <a:cubicBezTo>
                        <a:pt x="44" y="291"/>
                        <a:pt x="46" y="295"/>
                        <a:pt x="49" y="298"/>
                      </a:cubicBezTo>
                      <a:cubicBezTo>
                        <a:pt x="52" y="301"/>
                        <a:pt x="56" y="303"/>
                        <a:pt x="61" y="303"/>
                      </a:cubicBezTo>
                      <a:lnTo>
                        <a:pt x="170" y="303"/>
                      </a:lnTo>
                      <a:cubicBezTo>
                        <a:pt x="175" y="303"/>
                        <a:pt x="177" y="301"/>
                        <a:pt x="177" y="297"/>
                      </a:cubicBezTo>
                      <a:cubicBezTo>
                        <a:pt x="177" y="296"/>
                        <a:pt x="176" y="293"/>
                        <a:pt x="173" y="291"/>
                      </a:cubicBezTo>
                      <a:lnTo>
                        <a:pt x="12" y="83"/>
                      </a:lnTo>
                      <a:cubicBezTo>
                        <a:pt x="4" y="73"/>
                        <a:pt x="0" y="62"/>
                        <a:pt x="0" y="51"/>
                      </a:cubicBezTo>
                      <a:cubicBezTo>
                        <a:pt x="0" y="37"/>
                        <a:pt x="5" y="25"/>
                        <a:pt x="15" y="16"/>
                      </a:cubicBezTo>
                      <a:cubicBezTo>
                        <a:pt x="24" y="5"/>
                        <a:pt x="36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3" name="Freeform 17"/>
                <p:cNvSpPr>
                  <a:spLocks/>
                </p:cNvSpPr>
                <p:nvPr/>
              </p:nvSpPr>
              <p:spPr bwMode="auto">
                <a:xfrm>
                  <a:off x="734904" y="3172371"/>
                  <a:ext cx="18398" cy="29107"/>
                </a:xfrm>
                <a:custGeom>
                  <a:avLst/>
                  <a:gdLst>
                    <a:gd name="T0" fmla="*/ 0 w 220"/>
                    <a:gd name="T1" fmla="*/ 324 h 346"/>
                    <a:gd name="T2" fmla="*/ 0 w 220"/>
                    <a:gd name="T3" fmla="*/ 21 h 346"/>
                    <a:gd name="T4" fmla="*/ 6 w 220"/>
                    <a:gd name="T5" fmla="*/ 6 h 346"/>
                    <a:gd name="T6" fmla="*/ 22 w 220"/>
                    <a:gd name="T7" fmla="*/ 0 h 346"/>
                    <a:gd name="T8" fmla="*/ 37 w 220"/>
                    <a:gd name="T9" fmla="*/ 6 h 346"/>
                    <a:gd name="T10" fmla="*/ 43 w 220"/>
                    <a:gd name="T11" fmla="*/ 22 h 346"/>
                    <a:gd name="T12" fmla="*/ 43 w 220"/>
                    <a:gd name="T13" fmla="*/ 132 h 346"/>
                    <a:gd name="T14" fmla="*/ 79 w 220"/>
                    <a:gd name="T15" fmla="*/ 109 h 346"/>
                    <a:gd name="T16" fmla="*/ 121 w 220"/>
                    <a:gd name="T17" fmla="*/ 94 h 346"/>
                    <a:gd name="T18" fmla="*/ 148 w 220"/>
                    <a:gd name="T19" fmla="*/ 94 h 346"/>
                    <a:gd name="T20" fmla="*/ 194 w 220"/>
                    <a:gd name="T21" fmla="*/ 114 h 346"/>
                    <a:gd name="T22" fmla="*/ 215 w 220"/>
                    <a:gd name="T23" fmla="*/ 160 h 346"/>
                    <a:gd name="T24" fmla="*/ 220 w 220"/>
                    <a:gd name="T25" fmla="*/ 324 h 346"/>
                    <a:gd name="T26" fmla="*/ 214 w 220"/>
                    <a:gd name="T27" fmla="*/ 339 h 346"/>
                    <a:gd name="T28" fmla="*/ 198 w 220"/>
                    <a:gd name="T29" fmla="*/ 346 h 346"/>
                    <a:gd name="T30" fmla="*/ 183 w 220"/>
                    <a:gd name="T31" fmla="*/ 339 h 346"/>
                    <a:gd name="T32" fmla="*/ 176 w 220"/>
                    <a:gd name="T33" fmla="*/ 324 h 346"/>
                    <a:gd name="T34" fmla="*/ 171 w 220"/>
                    <a:gd name="T35" fmla="*/ 159 h 346"/>
                    <a:gd name="T36" fmla="*/ 164 w 220"/>
                    <a:gd name="T37" fmla="*/ 144 h 346"/>
                    <a:gd name="T38" fmla="*/ 148 w 220"/>
                    <a:gd name="T39" fmla="*/ 137 h 346"/>
                    <a:gd name="T40" fmla="*/ 124 w 220"/>
                    <a:gd name="T41" fmla="*/ 137 h 346"/>
                    <a:gd name="T42" fmla="*/ 106 w 220"/>
                    <a:gd name="T43" fmla="*/ 144 h 346"/>
                    <a:gd name="T44" fmla="*/ 43 w 220"/>
                    <a:gd name="T45" fmla="*/ 185 h 346"/>
                    <a:gd name="T46" fmla="*/ 43 w 220"/>
                    <a:gd name="T47" fmla="*/ 324 h 346"/>
                    <a:gd name="T48" fmla="*/ 37 w 220"/>
                    <a:gd name="T49" fmla="*/ 339 h 346"/>
                    <a:gd name="T50" fmla="*/ 22 w 220"/>
                    <a:gd name="T51" fmla="*/ 346 h 346"/>
                    <a:gd name="T52" fmla="*/ 6 w 220"/>
                    <a:gd name="T53" fmla="*/ 339 h 346"/>
                    <a:gd name="T54" fmla="*/ 0 w 220"/>
                    <a:gd name="T55" fmla="*/ 324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346">
                      <a:moveTo>
                        <a:pt x="0" y="324"/>
                      </a:moveTo>
                      <a:lnTo>
                        <a:pt x="0" y="21"/>
                      </a:lnTo>
                      <a:cubicBezTo>
                        <a:pt x="0" y="15"/>
                        <a:pt x="2" y="10"/>
                        <a:pt x="6" y="6"/>
                      </a:cubicBezTo>
                      <a:cubicBezTo>
                        <a:pt x="10" y="2"/>
                        <a:pt x="15" y="0"/>
                        <a:pt x="22" y="0"/>
                      </a:cubicBezTo>
                      <a:cubicBezTo>
                        <a:pt x="28" y="0"/>
                        <a:pt x="33" y="2"/>
                        <a:pt x="37" y="6"/>
                      </a:cubicBezTo>
                      <a:cubicBezTo>
                        <a:pt x="41" y="11"/>
                        <a:pt x="43" y="16"/>
                        <a:pt x="43" y="22"/>
                      </a:cubicBezTo>
                      <a:lnTo>
                        <a:pt x="43" y="132"/>
                      </a:lnTo>
                      <a:lnTo>
                        <a:pt x="79" y="109"/>
                      </a:lnTo>
                      <a:cubicBezTo>
                        <a:pt x="95" y="99"/>
                        <a:pt x="109" y="94"/>
                        <a:pt x="121" y="94"/>
                      </a:cubicBezTo>
                      <a:lnTo>
                        <a:pt x="148" y="94"/>
                      </a:lnTo>
                      <a:cubicBezTo>
                        <a:pt x="166" y="94"/>
                        <a:pt x="182" y="101"/>
                        <a:pt x="194" y="114"/>
                      </a:cubicBezTo>
                      <a:cubicBezTo>
                        <a:pt x="207" y="126"/>
                        <a:pt x="214" y="142"/>
                        <a:pt x="215" y="160"/>
                      </a:cubicBezTo>
                      <a:lnTo>
                        <a:pt x="220" y="324"/>
                      </a:lnTo>
                      <a:cubicBezTo>
                        <a:pt x="220" y="330"/>
                        <a:pt x="218" y="335"/>
                        <a:pt x="214" y="339"/>
                      </a:cubicBezTo>
                      <a:cubicBezTo>
                        <a:pt x="209" y="343"/>
                        <a:pt x="204" y="346"/>
                        <a:pt x="198" y="346"/>
                      </a:cubicBezTo>
                      <a:cubicBezTo>
                        <a:pt x="192" y="346"/>
                        <a:pt x="187" y="343"/>
                        <a:pt x="183" y="339"/>
                      </a:cubicBezTo>
                      <a:cubicBezTo>
                        <a:pt x="179" y="335"/>
                        <a:pt x="176" y="329"/>
                        <a:pt x="176" y="324"/>
                      </a:cubicBezTo>
                      <a:lnTo>
                        <a:pt x="171" y="159"/>
                      </a:lnTo>
                      <a:cubicBezTo>
                        <a:pt x="171" y="153"/>
                        <a:pt x="168" y="148"/>
                        <a:pt x="164" y="144"/>
                      </a:cubicBezTo>
                      <a:cubicBezTo>
                        <a:pt x="160" y="140"/>
                        <a:pt x="154" y="137"/>
                        <a:pt x="148" y="137"/>
                      </a:cubicBezTo>
                      <a:lnTo>
                        <a:pt x="124" y="137"/>
                      </a:lnTo>
                      <a:cubicBezTo>
                        <a:pt x="118" y="137"/>
                        <a:pt x="112" y="140"/>
                        <a:pt x="106" y="144"/>
                      </a:cubicBezTo>
                      <a:lnTo>
                        <a:pt x="43" y="185"/>
                      </a:lnTo>
                      <a:lnTo>
                        <a:pt x="43" y="324"/>
                      </a:lnTo>
                      <a:cubicBezTo>
                        <a:pt x="43" y="330"/>
                        <a:pt x="41" y="335"/>
                        <a:pt x="37" y="339"/>
                      </a:cubicBezTo>
                      <a:cubicBezTo>
                        <a:pt x="33" y="343"/>
                        <a:pt x="28" y="346"/>
                        <a:pt x="22" y="346"/>
                      </a:cubicBezTo>
                      <a:cubicBezTo>
                        <a:pt x="15" y="346"/>
                        <a:pt x="10" y="343"/>
                        <a:pt x="6" y="339"/>
                      </a:cubicBezTo>
                      <a:cubicBezTo>
                        <a:pt x="2" y="335"/>
                        <a:pt x="0" y="330"/>
                        <a:pt x="0" y="32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4" name="Freeform 18"/>
                <p:cNvSpPr>
                  <a:spLocks noEditPoints="1"/>
                </p:cNvSpPr>
                <p:nvPr/>
              </p:nvSpPr>
              <p:spPr bwMode="auto">
                <a:xfrm>
                  <a:off x="763736" y="3170724"/>
                  <a:ext cx="15103" cy="30754"/>
                </a:xfrm>
                <a:custGeom>
                  <a:avLst/>
                  <a:gdLst>
                    <a:gd name="T0" fmla="*/ 67 w 178"/>
                    <a:gd name="T1" fmla="*/ 0 h 365"/>
                    <a:gd name="T2" fmla="*/ 89 w 178"/>
                    <a:gd name="T3" fmla="*/ 0 h 365"/>
                    <a:gd name="T4" fmla="*/ 105 w 178"/>
                    <a:gd name="T5" fmla="*/ 7 h 365"/>
                    <a:gd name="T6" fmla="*/ 111 w 178"/>
                    <a:gd name="T7" fmla="*/ 22 h 365"/>
                    <a:gd name="T8" fmla="*/ 111 w 178"/>
                    <a:gd name="T9" fmla="*/ 41 h 365"/>
                    <a:gd name="T10" fmla="*/ 105 w 178"/>
                    <a:gd name="T11" fmla="*/ 57 h 365"/>
                    <a:gd name="T12" fmla="*/ 89 w 178"/>
                    <a:gd name="T13" fmla="*/ 63 h 365"/>
                    <a:gd name="T14" fmla="*/ 66 w 178"/>
                    <a:gd name="T15" fmla="*/ 63 h 365"/>
                    <a:gd name="T16" fmla="*/ 50 w 178"/>
                    <a:gd name="T17" fmla="*/ 56 h 365"/>
                    <a:gd name="T18" fmla="*/ 44 w 178"/>
                    <a:gd name="T19" fmla="*/ 41 h 365"/>
                    <a:gd name="T20" fmla="*/ 45 w 178"/>
                    <a:gd name="T21" fmla="*/ 22 h 365"/>
                    <a:gd name="T22" fmla="*/ 51 w 178"/>
                    <a:gd name="T23" fmla="*/ 7 h 365"/>
                    <a:gd name="T24" fmla="*/ 67 w 178"/>
                    <a:gd name="T25" fmla="*/ 0 h 365"/>
                    <a:gd name="T26" fmla="*/ 156 w 178"/>
                    <a:gd name="T27" fmla="*/ 365 h 365"/>
                    <a:gd name="T28" fmla="*/ 22 w 178"/>
                    <a:gd name="T29" fmla="*/ 365 h 365"/>
                    <a:gd name="T30" fmla="*/ 7 w 178"/>
                    <a:gd name="T31" fmla="*/ 359 h 365"/>
                    <a:gd name="T32" fmla="*/ 0 w 178"/>
                    <a:gd name="T33" fmla="*/ 343 h 365"/>
                    <a:gd name="T34" fmla="*/ 7 w 178"/>
                    <a:gd name="T35" fmla="*/ 328 h 365"/>
                    <a:gd name="T36" fmla="*/ 22 w 178"/>
                    <a:gd name="T37" fmla="*/ 321 h 365"/>
                    <a:gd name="T38" fmla="*/ 67 w 178"/>
                    <a:gd name="T39" fmla="*/ 321 h 365"/>
                    <a:gd name="T40" fmla="*/ 67 w 178"/>
                    <a:gd name="T41" fmla="*/ 158 h 365"/>
                    <a:gd name="T42" fmla="*/ 23 w 178"/>
                    <a:gd name="T43" fmla="*/ 158 h 365"/>
                    <a:gd name="T44" fmla="*/ 7 w 178"/>
                    <a:gd name="T45" fmla="*/ 151 h 365"/>
                    <a:gd name="T46" fmla="*/ 1 w 178"/>
                    <a:gd name="T47" fmla="*/ 136 h 365"/>
                    <a:gd name="T48" fmla="*/ 7 w 178"/>
                    <a:gd name="T49" fmla="*/ 121 h 365"/>
                    <a:gd name="T50" fmla="*/ 23 w 178"/>
                    <a:gd name="T51" fmla="*/ 114 h 365"/>
                    <a:gd name="T52" fmla="*/ 89 w 178"/>
                    <a:gd name="T53" fmla="*/ 114 h 365"/>
                    <a:gd name="T54" fmla="*/ 105 w 178"/>
                    <a:gd name="T55" fmla="*/ 121 h 365"/>
                    <a:gd name="T56" fmla="*/ 111 w 178"/>
                    <a:gd name="T57" fmla="*/ 136 h 365"/>
                    <a:gd name="T58" fmla="*/ 111 w 178"/>
                    <a:gd name="T59" fmla="*/ 321 h 365"/>
                    <a:gd name="T60" fmla="*/ 155 w 178"/>
                    <a:gd name="T61" fmla="*/ 321 h 365"/>
                    <a:gd name="T62" fmla="*/ 171 w 178"/>
                    <a:gd name="T63" fmla="*/ 328 h 365"/>
                    <a:gd name="T64" fmla="*/ 178 w 178"/>
                    <a:gd name="T65" fmla="*/ 343 h 365"/>
                    <a:gd name="T66" fmla="*/ 171 w 178"/>
                    <a:gd name="T67" fmla="*/ 359 h 365"/>
                    <a:gd name="T68" fmla="*/ 156 w 178"/>
                    <a:gd name="T69" fmla="*/ 365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8" h="365">
                      <a:moveTo>
                        <a:pt x="67" y="0"/>
                      </a:moveTo>
                      <a:lnTo>
                        <a:pt x="89" y="0"/>
                      </a:lnTo>
                      <a:cubicBezTo>
                        <a:pt x="96" y="0"/>
                        <a:pt x="101" y="2"/>
                        <a:pt x="105" y="7"/>
                      </a:cubicBezTo>
                      <a:cubicBezTo>
                        <a:pt x="109" y="11"/>
                        <a:pt x="111" y="16"/>
                        <a:pt x="111" y="22"/>
                      </a:cubicBezTo>
                      <a:lnTo>
                        <a:pt x="111" y="41"/>
                      </a:lnTo>
                      <a:cubicBezTo>
                        <a:pt x="111" y="47"/>
                        <a:pt x="109" y="52"/>
                        <a:pt x="105" y="57"/>
                      </a:cubicBezTo>
                      <a:cubicBezTo>
                        <a:pt x="101" y="61"/>
                        <a:pt x="96" y="63"/>
                        <a:pt x="89" y="63"/>
                      </a:cubicBezTo>
                      <a:lnTo>
                        <a:pt x="66" y="63"/>
                      </a:lnTo>
                      <a:cubicBezTo>
                        <a:pt x="60" y="63"/>
                        <a:pt x="54" y="61"/>
                        <a:pt x="50" y="56"/>
                      </a:cubicBezTo>
                      <a:cubicBezTo>
                        <a:pt x="46" y="52"/>
                        <a:pt x="44" y="47"/>
                        <a:pt x="44" y="41"/>
                      </a:cubicBezTo>
                      <a:lnTo>
                        <a:pt x="45" y="22"/>
                      </a:lnTo>
                      <a:cubicBezTo>
                        <a:pt x="45" y="16"/>
                        <a:pt x="47" y="11"/>
                        <a:pt x="51" y="7"/>
                      </a:cubicBezTo>
                      <a:cubicBezTo>
                        <a:pt x="55" y="2"/>
                        <a:pt x="60" y="0"/>
                        <a:pt x="67" y="0"/>
                      </a:cubicBezTo>
                      <a:close/>
                      <a:moveTo>
                        <a:pt x="156" y="365"/>
                      </a:moveTo>
                      <a:lnTo>
                        <a:pt x="22" y="365"/>
                      </a:lnTo>
                      <a:cubicBezTo>
                        <a:pt x="16" y="365"/>
                        <a:pt x="11" y="363"/>
                        <a:pt x="7" y="359"/>
                      </a:cubicBezTo>
                      <a:cubicBezTo>
                        <a:pt x="3" y="354"/>
                        <a:pt x="0" y="349"/>
                        <a:pt x="0" y="343"/>
                      </a:cubicBezTo>
                      <a:cubicBezTo>
                        <a:pt x="0" y="337"/>
                        <a:pt x="3" y="332"/>
                        <a:pt x="7" y="328"/>
                      </a:cubicBezTo>
                      <a:cubicBezTo>
                        <a:pt x="11" y="323"/>
                        <a:pt x="16" y="321"/>
                        <a:pt x="22" y="321"/>
                      </a:cubicBezTo>
                      <a:lnTo>
                        <a:pt x="67" y="321"/>
                      </a:lnTo>
                      <a:lnTo>
                        <a:pt x="67" y="158"/>
                      </a:lnTo>
                      <a:lnTo>
                        <a:pt x="23" y="158"/>
                      </a:lnTo>
                      <a:cubicBezTo>
                        <a:pt x="17" y="158"/>
                        <a:pt x="12" y="156"/>
                        <a:pt x="7" y="151"/>
                      </a:cubicBezTo>
                      <a:cubicBezTo>
                        <a:pt x="3" y="147"/>
                        <a:pt x="1" y="142"/>
                        <a:pt x="1" y="136"/>
                      </a:cubicBezTo>
                      <a:cubicBezTo>
                        <a:pt x="1" y="130"/>
                        <a:pt x="3" y="125"/>
                        <a:pt x="7" y="121"/>
                      </a:cubicBezTo>
                      <a:cubicBezTo>
                        <a:pt x="12" y="116"/>
                        <a:pt x="17" y="114"/>
                        <a:pt x="23" y="114"/>
                      </a:cubicBezTo>
                      <a:lnTo>
                        <a:pt x="89" y="114"/>
                      </a:lnTo>
                      <a:cubicBezTo>
                        <a:pt x="96" y="114"/>
                        <a:pt x="101" y="116"/>
                        <a:pt x="105" y="121"/>
                      </a:cubicBezTo>
                      <a:cubicBezTo>
                        <a:pt x="109" y="125"/>
                        <a:pt x="111" y="130"/>
                        <a:pt x="111" y="136"/>
                      </a:cubicBezTo>
                      <a:lnTo>
                        <a:pt x="111" y="321"/>
                      </a:lnTo>
                      <a:lnTo>
                        <a:pt x="155" y="321"/>
                      </a:lnTo>
                      <a:cubicBezTo>
                        <a:pt x="161" y="321"/>
                        <a:pt x="166" y="323"/>
                        <a:pt x="171" y="328"/>
                      </a:cubicBezTo>
                      <a:cubicBezTo>
                        <a:pt x="175" y="332"/>
                        <a:pt x="178" y="337"/>
                        <a:pt x="178" y="343"/>
                      </a:cubicBezTo>
                      <a:cubicBezTo>
                        <a:pt x="178" y="349"/>
                        <a:pt x="175" y="354"/>
                        <a:pt x="171" y="359"/>
                      </a:cubicBezTo>
                      <a:cubicBezTo>
                        <a:pt x="167" y="363"/>
                        <a:pt x="162" y="365"/>
                        <a:pt x="156" y="36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5" name="Freeform 19"/>
                <p:cNvSpPr>
                  <a:spLocks noEditPoints="1"/>
                </p:cNvSpPr>
                <p:nvPr/>
              </p:nvSpPr>
              <p:spPr bwMode="auto">
                <a:xfrm>
                  <a:off x="789273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5 w 221"/>
                    <a:gd name="T5" fmla="*/ 151 h 252"/>
                    <a:gd name="T6" fmla="*/ 199 w 221"/>
                    <a:gd name="T7" fmla="*/ 157 h 252"/>
                    <a:gd name="T8" fmla="*/ 45 w 221"/>
                    <a:gd name="T9" fmla="*/ 157 h 252"/>
                    <a:gd name="T10" fmla="*/ 45 w 221"/>
                    <a:gd name="T11" fmla="*/ 170 h 252"/>
                    <a:gd name="T12" fmla="*/ 54 w 221"/>
                    <a:gd name="T13" fmla="*/ 189 h 252"/>
                    <a:gd name="T14" fmla="*/ 67 w 221"/>
                    <a:gd name="T15" fmla="*/ 200 h 252"/>
                    <a:gd name="T16" fmla="*/ 87 w 221"/>
                    <a:gd name="T17" fmla="*/ 208 h 252"/>
                    <a:gd name="T18" fmla="*/ 199 w 221"/>
                    <a:gd name="T19" fmla="*/ 208 h 252"/>
                    <a:gd name="T20" fmla="*/ 215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4 w 221"/>
                    <a:gd name="T29" fmla="*/ 252 h 252"/>
                    <a:gd name="T30" fmla="*/ 60 w 221"/>
                    <a:gd name="T31" fmla="*/ 247 h 252"/>
                    <a:gd name="T32" fmla="*/ 41 w 221"/>
                    <a:gd name="T33" fmla="*/ 237 h 252"/>
                    <a:gd name="T34" fmla="*/ 22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7 w 221"/>
                    <a:gd name="T43" fmla="*/ 52 h 252"/>
                    <a:gd name="T44" fmla="*/ 24 w 221"/>
                    <a:gd name="T45" fmla="*/ 29 h 252"/>
                    <a:gd name="T46" fmla="*/ 42 w 221"/>
                    <a:gd name="T47" fmla="*/ 15 h 252"/>
                    <a:gd name="T48" fmla="*/ 82 w 221"/>
                    <a:gd name="T49" fmla="*/ 0 h 252"/>
                    <a:gd name="T50" fmla="*/ 143 w 221"/>
                    <a:gd name="T51" fmla="*/ 0 h 252"/>
                    <a:gd name="T52" fmla="*/ 187 w 221"/>
                    <a:gd name="T53" fmla="*/ 20 h 252"/>
                    <a:gd name="T54" fmla="*/ 204 w 221"/>
                    <a:gd name="T55" fmla="*/ 35 h 252"/>
                    <a:gd name="T56" fmla="*/ 221 w 221"/>
                    <a:gd name="T57" fmla="*/ 83 h 252"/>
                    <a:gd name="T58" fmla="*/ 45 w 221"/>
                    <a:gd name="T59" fmla="*/ 79 h 252"/>
                    <a:gd name="T60" fmla="*/ 45 w 221"/>
                    <a:gd name="T61" fmla="*/ 113 h 252"/>
                    <a:gd name="T62" fmla="*/ 178 w 221"/>
                    <a:gd name="T63" fmla="*/ 113 h 252"/>
                    <a:gd name="T64" fmla="*/ 178 w 221"/>
                    <a:gd name="T65" fmla="*/ 83 h 252"/>
                    <a:gd name="T66" fmla="*/ 170 w 221"/>
                    <a:gd name="T67" fmla="*/ 64 h 252"/>
                    <a:gd name="T68" fmla="*/ 158 w 221"/>
                    <a:gd name="T69" fmla="*/ 53 h 252"/>
                    <a:gd name="T70" fmla="*/ 140 w 221"/>
                    <a:gd name="T71" fmla="*/ 45 h 252"/>
                    <a:gd name="T72" fmla="*/ 85 w 221"/>
                    <a:gd name="T73" fmla="*/ 45 h 252"/>
                    <a:gd name="T74" fmla="*/ 67 w 221"/>
                    <a:gd name="T75" fmla="*/ 52 h 252"/>
                    <a:gd name="T76" fmla="*/ 54 w 221"/>
                    <a:gd name="T77" fmla="*/ 62 h 252"/>
                    <a:gd name="T78" fmla="*/ 45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9" y="146"/>
                        <a:pt x="215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5" y="157"/>
                      </a:lnTo>
                      <a:lnTo>
                        <a:pt x="45" y="170"/>
                      </a:lnTo>
                      <a:cubicBezTo>
                        <a:pt x="45" y="178"/>
                        <a:pt x="48" y="184"/>
                        <a:pt x="54" y="189"/>
                      </a:cubicBezTo>
                      <a:lnTo>
                        <a:pt x="67" y="200"/>
                      </a:lnTo>
                      <a:cubicBezTo>
                        <a:pt x="74" y="205"/>
                        <a:pt x="81" y="208"/>
                        <a:pt x="87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5" y="214"/>
                      </a:cubicBezTo>
                      <a:cubicBezTo>
                        <a:pt x="219" y="218"/>
                        <a:pt x="221" y="224"/>
                        <a:pt x="221" y="230"/>
                      </a:cubicBezTo>
                      <a:cubicBezTo>
                        <a:pt x="221" y="236"/>
                        <a:pt x="219" y="241"/>
                        <a:pt x="214" y="245"/>
                      </a:cubicBezTo>
                      <a:cubicBezTo>
                        <a:pt x="210" y="249"/>
                        <a:pt x="205" y="252"/>
                        <a:pt x="199" y="252"/>
                      </a:cubicBezTo>
                      <a:lnTo>
                        <a:pt x="84" y="252"/>
                      </a:lnTo>
                      <a:cubicBezTo>
                        <a:pt x="76" y="252"/>
                        <a:pt x="68" y="250"/>
                        <a:pt x="60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2" y="220"/>
                      </a:lnTo>
                      <a:cubicBezTo>
                        <a:pt x="16" y="215"/>
                        <a:pt x="11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3" y="62"/>
                        <a:pt x="7" y="52"/>
                      </a:cubicBezTo>
                      <a:cubicBezTo>
                        <a:pt x="11" y="42"/>
                        <a:pt x="17" y="35"/>
                        <a:pt x="24" y="29"/>
                      </a:cubicBezTo>
                      <a:lnTo>
                        <a:pt x="42" y="15"/>
                      </a:lnTo>
                      <a:cubicBezTo>
                        <a:pt x="54" y="5"/>
                        <a:pt x="67" y="0"/>
                        <a:pt x="82" y="0"/>
                      </a:cubicBezTo>
                      <a:lnTo>
                        <a:pt x="143" y="0"/>
                      </a:lnTo>
                      <a:cubicBezTo>
                        <a:pt x="159" y="0"/>
                        <a:pt x="173" y="7"/>
                        <a:pt x="187" y="20"/>
                      </a:cubicBezTo>
                      <a:lnTo>
                        <a:pt x="204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5" y="79"/>
                      </a:moveTo>
                      <a:lnTo>
                        <a:pt x="45" y="113"/>
                      </a:lnTo>
                      <a:lnTo>
                        <a:pt x="178" y="113"/>
                      </a:lnTo>
                      <a:lnTo>
                        <a:pt x="178" y="83"/>
                      </a:lnTo>
                      <a:cubicBezTo>
                        <a:pt x="178" y="74"/>
                        <a:pt x="176" y="68"/>
                        <a:pt x="170" y="64"/>
                      </a:cubicBezTo>
                      <a:lnTo>
                        <a:pt x="158" y="53"/>
                      </a:lnTo>
                      <a:cubicBezTo>
                        <a:pt x="151" y="47"/>
                        <a:pt x="145" y="45"/>
                        <a:pt x="140" y="45"/>
                      </a:cubicBezTo>
                      <a:lnTo>
                        <a:pt x="85" y="45"/>
                      </a:lnTo>
                      <a:cubicBezTo>
                        <a:pt x="78" y="45"/>
                        <a:pt x="72" y="47"/>
                        <a:pt x="67" y="52"/>
                      </a:cubicBezTo>
                      <a:lnTo>
                        <a:pt x="54" y="62"/>
                      </a:lnTo>
                      <a:cubicBezTo>
                        <a:pt x="48" y="67"/>
                        <a:pt x="45" y="72"/>
                        <a:pt x="45" y="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20"/>
                <p:cNvSpPr>
                  <a:spLocks/>
                </p:cNvSpPr>
                <p:nvPr/>
              </p:nvSpPr>
              <p:spPr bwMode="auto">
                <a:xfrm>
                  <a:off x="818379" y="3172371"/>
                  <a:ext cx="14828" cy="29107"/>
                </a:xfrm>
                <a:custGeom>
                  <a:avLst/>
                  <a:gdLst>
                    <a:gd name="T0" fmla="*/ 154 w 176"/>
                    <a:gd name="T1" fmla="*/ 347 h 347"/>
                    <a:gd name="T2" fmla="*/ 22 w 176"/>
                    <a:gd name="T3" fmla="*/ 347 h 347"/>
                    <a:gd name="T4" fmla="*/ 6 w 176"/>
                    <a:gd name="T5" fmla="*/ 340 h 347"/>
                    <a:gd name="T6" fmla="*/ 0 w 176"/>
                    <a:gd name="T7" fmla="*/ 324 h 347"/>
                    <a:gd name="T8" fmla="*/ 6 w 176"/>
                    <a:gd name="T9" fmla="*/ 309 h 347"/>
                    <a:gd name="T10" fmla="*/ 22 w 176"/>
                    <a:gd name="T11" fmla="*/ 302 h 347"/>
                    <a:gd name="T12" fmla="*/ 66 w 176"/>
                    <a:gd name="T13" fmla="*/ 302 h 347"/>
                    <a:gd name="T14" fmla="*/ 66 w 176"/>
                    <a:gd name="T15" fmla="*/ 44 h 347"/>
                    <a:gd name="T16" fmla="*/ 22 w 176"/>
                    <a:gd name="T17" fmla="*/ 44 h 347"/>
                    <a:gd name="T18" fmla="*/ 6 w 176"/>
                    <a:gd name="T19" fmla="*/ 38 h 347"/>
                    <a:gd name="T20" fmla="*/ 0 w 176"/>
                    <a:gd name="T21" fmla="*/ 22 h 347"/>
                    <a:gd name="T22" fmla="*/ 6 w 176"/>
                    <a:gd name="T23" fmla="*/ 7 h 347"/>
                    <a:gd name="T24" fmla="*/ 22 w 176"/>
                    <a:gd name="T25" fmla="*/ 0 h 347"/>
                    <a:gd name="T26" fmla="*/ 88 w 176"/>
                    <a:gd name="T27" fmla="*/ 0 h 347"/>
                    <a:gd name="T28" fmla="*/ 104 w 176"/>
                    <a:gd name="T29" fmla="*/ 7 h 347"/>
                    <a:gd name="T30" fmla="*/ 110 w 176"/>
                    <a:gd name="T31" fmla="*/ 22 h 347"/>
                    <a:gd name="T32" fmla="*/ 110 w 176"/>
                    <a:gd name="T33" fmla="*/ 302 h 347"/>
                    <a:gd name="T34" fmla="*/ 154 w 176"/>
                    <a:gd name="T35" fmla="*/ 302 h 347"/>
                    <a:gd name="T36" fmla="*/ 170 w 176"/>
                    <a:gd name="T37" fmla="*/ 309 h 347"/>
                    <a:gd name="T38" fmla="*/ 176 w 176"/>
                    <a:gd name="T39" fmla="*/ 324 h 347"/>
                    <a:gd name="T40" fmla="*/ 170 w 176"/>
                    <a:gd name="T41" fmla="*/ 340 h 347"/>
                    <a:gd name="T42" fmla="*/ 154 w 176"/>
                    <a:gd name="T43" fmla="*/ 347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76" h="347">
                      <a:moveTo>
                        <a:pt x="154" y="347"/>
                      </a:moveTo>
                      <a:lnTo>
                        <a:pt x="22" y="347"/>
                      </a:lnTo>
                      <a:cubicBezTo>
                        <a:pt x="16" y="347"/>
                        <a:pt x="11" y="344"/>
                        <a:pt x="6" y="340"/>
                      </a:cubicBezTo>
                      <a:cubicBezTo>
                        <a:pt x="2" y="336"/>
                        <a:pt x="0" y="330"/>
                        <a:pt x="0" y="324"/>
                      </a:cubicBezTo>
                      <a:cubicBezTo>
                        <a:pt x="0" y="318"/>
                        <a:pt x="2" y="313"/>
                        <a:pt x="6" y="309"/>
                      </a:cubicBezTo>
                      <a:cubicBezTo>
                        <a:pt x="11" y="304"/>
                        <a:pt x="16" y="302"/>
                        <a:pt x="22" y="302"/>
                      </a:cubicBezTo>
                      <a:lnTo>
                        <a:pt x="66" y="302"/>
                      </a:lnTo>
                      <a:lnTo>
                        <a:pt x="66" y="44"/>
                      </a:lnTo>
                      <a:lnTo>
                        <a:pt x="22" y="44"/>
                      </a:lnTo>
                      <a:cubicBezTo>
                        <a:pt x="15" y="44"/>
                        <a:pt x="10" y="42"/>
                        <a:pt x="6" y="38"/>
                      </a:cubicBezTo>
                      <a:cubicBezTo>
                        <a:pt x="2" y="34"/>
                        <a:pt x="0" y="28"/>
                        <a:pt x="0" y="22"/>
                      </a:cubicBezTo>
                      <a:cubicBezTo>
                        <a:pt x="0" y="16"/>
                        <a:pt x="2" y="11"/>
                        <a:pt x="6" y="7"/>
                      </a:cubicBezTo>
                      <a:cubicBezTo>
                        <a:pt x="10" y="3"/>
                        <a:pt x="15" y="0"/>
                        <a:pt x="22" y="0"/>
                      </a:cubicBezTo>
                      <a:lnTo>
                        <a:pt x="88" y="0"/>
                      </a:lnTo>
                      <a:cubicBezTo>
                        <a:pt x="94" y="0"/>
                        <a:pt x="99" y="3"/>
                        <a:pt x="104" y="7"/>
                      </a:cubicBezTo>
                      <a:cubicBezTo>
                        <a:pt x="108" y="11"/>
                        <a:pt x="110" y="16"/>
                        <a:pt x="110" y="22"/>
                      </a:cubicBezTo>
                      <a:lnTo>
                        <a:pt x="110" y="302"/>
                      </a:lnTo>
                      <a:lnTo>
                        <a:pt x="154" y="302"/>
                      </a:lnTo>
                      <a:cubicBezTo>
                        <a:pt x="160" y="302"/>
                        <a:pt x="165" y="304"/>
                        <a:pt x="170" y="309"/>
                      </a:cubicBezTo>
                      <a:cubicBezTo>
                        <a:pt x="174" y="313"/>
                        <a:pt x="176" y="318"/>
                        <a:pt x="176" y="324"/>
                      </a:cubicBezTo>
                      <a:cubicBezTo>
                        <a:pt x="176" y="330"/>
                        <a:pt x="174" y="336"/>
                        <a:pt x="170" y="340"/>
                      </a:cubicBezTo>
                      <a:cubicBezTo>
                        <a:pt x="166" y="344"/>
                        <a:pt x="160" y="347"/>
                        <a:pt x="154" y="34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1" name="Freeform 21"/>
                <p:cNvSpPr>
                  <a:spLocks noEditPoints="1"/>
                </p:cNvSpPr>
                <p:nvPr/>
              </p:nvSpPr>
              <p:spPr bwMode="auto">
                <a:xfrm>
                  <a:off x="843642" y="3172371"/>
                  <a:ext cx="18672" cy="29107"/>
                </a:xfrm>
                <a:custGeom>
                  <a:avLst/>
                  <a:gdLst>
                    <a:gd name="T0" fmla="*/ 178 w 221"/>
                    <a:gd name="T1" fmla="*/ 126 h 347"/>
                    <a:gd name="T2" fmla="*/ 178 w 221"/>
                    <a:gd name="T3" fmla="*/ 22 h 347"/>
                    <a:gd name="T4" fmla="*/ 184 w 221"/>
                    <a:gd name="T5" fmla="*/ 7 h 347"/>
                    <a:gd name="T6" fmla="*/ 199 w 221"/>
                    <a:gd name="T7" fmla="*/ 0 h 347"/>
                    <a:gd name="T8" fmla="*/ 215 w 221"/>
                    <a:gd name="T9" fmla="*/ 7 h 347"/>
                    <a:gd name="T10" fmla="*/ 221 w 221"/>
                    <a:gd name="T11" fmla="*/ 22 h 347"/>
                    <a:gd name="T12" fmla="*/ 221 w 221"/>
                    <a:gd name="T13" fmla="*/ 325 h 347"/>
                    <a:gd name="T14" fmla="*/ 215 w 221"/>
                    <a:gd name="T15" fmla="*/ 340 h 347"/>
                    <a:gd name="T16" fmla="*/ 200 w 221"/>
                    <a:gd name="T17" fmla="*/ 347 h 347"/>
                    <a:gd name="T18" fmla="*/ 184 w 221"/>
                    <a:gd name="T19" fmla="*/ 340 h 347"/>
                    <a:gd name="T20" fmla="*/ 178 w 221"/>
                    <a:gd name="T21" fmla="*/ 325 h 347"/>
                    <a:gd name="T22" fmla="*/ 178 w 221"/>
                    <a:gd name="T23" fmla="*/ 315 h 347"/>
                    <a:gd name="T24" fmla="*/ 118 w 221"/>
                    <a:gd name="T25" fmla="*/ 347 h 347"/>
                    <a:gd name="T26" fmla="*/ 81 w 221"/>
                    <a:gd name="T27" fmla="*/ 347 h 347"/>
                    <a:gd name="T28" fmla="*/ 36 w 221"/>
                    <a:gd name="T29" fmla="*/ 327 h 347"/>
                    <a:gd name="T30" fmla="*/ 18 w 221"/>
                    <a:gd name="T31" fmla="*/ 312 h 347"/>
                    <a:gd name="T32" fmla="*/ 6 w 221"/>
                    <a:gd name="T33" fmla="*/ 292 h 347"/>
                    <a:gd name="T34" fmla="*/ 0 w 221"/>
                    <a:gd name="T35" fmla="*/ 266 h 347"/>
                    <a:gd name="T36" fmla="*/ 0 w 221"/>
                    <a:gd name="T37" fmla="*/ 177 h 347"/>
                    <a:gd name="T38" fmla="*/ 6 w 221"/>
                    <a:gd name="T39" fmla="*/ 148 h 347"/>
                    <a:gd name="T40" fmla="*/ 21 w 221"/>
                    <a:gd name="T41" fmla="*/ 127 h 347"/>
                    <a:gd name="T42" fmla="*/ 39 w 221"/>
                    <a:gd name="T43" fmla="*/ 111 h 347"/>
                    <a:gd name="T44" fmla="*/ 84 w 221"/>
                    <a:gd name="T45" fmla="*/ 95 h 347"/>
                    <a:gd name="T46" fmla="*/ 116 w 221"/>
                    <a:gd name="T47" fmla="*/ 95 h 347"/>
                    <a:gd name="T48" fmla="*/ 163 w 221"/>
                    <a:gd name="T49" fmla="*/ 113 h 347"/>
                    <a:gd name="T50" fmla="*/ 178 w 221"/>
                    <a:gd name="T51" fmla="*/ 126 h 347"/>
                    <a:gd name="T52" fmla="*/ 114 w 221"/>
                    <a:gd name="T53" fmla="*/ 139 h 347"/>
                    <a:gd name="T54" fmla="*/ 84 w 221"/>
                    <a:gd name="T55" fmla="*/ 139 h 347"/>
                    <a:gd name="T56" fmla="*/ 66 w 221"/>
                    <a:gd name="T57" fmla="*/ 146 h 347"/>
                    <a:gd name="T58" fmla="*/ 52 w 221"/>
                    <a:gd name="T59" fmla="*/ 158 h 347"/>
                    <a:gd name="T60" fmla="*/ 45 w 221"/>
                    <a:gd name="T61" fmla="*/ 175 h 347"/>
                    <a:gd name="T62" fmla="*/ 45 w 221"/>
                    <a:gd name="T63" fmla="*/ 268 h 347"/>
                    <a:gd name="T64" fmla="*/ 54 w 221"/>
                    <a:gd name="T65" fmla="*/ 284 h 347"/>
                    <a:gd name="T66" fmla="*/ 68 w 221"/>
                    <a:gd name="T67" fmla="*/ 296 h 347"/>
                    <a:gd name="T68" fmla="*/ 82 w 221"/>
                    <a:gd name="T69" fmla="*/ 302 h 347"/>
                    <a:gd name="T70" fmla="*/ 118 w 221"/>
                    <a:gd name="T71" fmla="*/ 302 h 347"/>
                    <a:gd name="T72" fmla="*/ 135 w 221"/>
                    <a:gd name="T73" fmla="*/ 294 h 347"/>
                    <a:gd name="T74" fmla="*/ 169 w 221"/>
                    <a:gd name="T75" fmla="*/ 266 h 347"/>
                    <a:gd name="T76" fmla="*/ 178 w 221"/>
                    <a:gd name="T77" fmla="*/ 247 h 347"/>
                    <a:gd name="T78" fmla="*/ 178 w 221"/>
                    <a:gd name="T79" fmla="*/ 199 h 347"/>
                    <a:gd name="T80" fmla="*/ 169 w 221"/>
                    <a:gd name="T81" fmla="*/ 176 h 347"/>
                    <a:gd name="T82" fmla="*/ 133 w 221"/>
                    <a:gd name="T83" fmla="*/ 146 h 347"/>
                    <a:gd name="T84" fmla="*/ 114 w 221"/>
                    <a:gd name="T85" fmla="*/ 139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21" h="347">
                      <a:moveTo>
                        <a:pt x="178" y="126"/>
                      </a:moveTo>
                      <a:lnTo>
                        <a:pt x="178" y="22"/>
                      </a:lnTo>
                      <a:cubicBezTo>
                        <a:pt x="178" y="16"/>
                        <a:pt x="180" y="11"/>
                        <a:pt x="184" y="7"/>
                      </a:cubicBezTo>
                      <a:cubicBezTo>
                        <a:pt x="188" y="3"/>
                        <a:pt x="193" y="0"/>
                        <a:pt x="199" y="0"/>
                      </a:cubicBezTo>
                      <a:cubicBezTo>
                        <a:pt x="205" y="0"/>
                        <a:pt x="210" y="3"/>
                        <a:pt x="215" y="7"/>
                      </a:cubicBezTo>
                      <a:cubicBezTo>
                        <a:pt x="219" y="11"/>
                        <a:pt x="221" y="16"/>
                        <a:pt x="221" y="22"/>
                      </a:cubicBezTo>
                      <a:lnTo>
                        <a:pt x="221" y="325"/>
                      </a:lnTo>
                      <a:cubicBezTo>
                        <a:pt x="221" y="331"/>
                        <a:pt x="219" y="336"/>
                        <a:pt x="215" y="340"/>
                      </a:cubicBezTo>
                      <a:cubicBezTo>
                        <a:pt x="211" y="344"/>
                        <a:pt x="206" y="347"/>
                        <a:pt x="200" y="347"/>
                      </a:cubicBezTo>
                      <a:cubicBezTo>
                        <a:pt x="193" y="347"/>
                        <a:pt x="188" y="344"/>
                        <a:pt x="184" y="340"/>
                      </a:cubicBezTo>
                      <a:cubicBezTo>
                        <a:pt x="180" y="336"/>
                        <a:pt x="178" y="331"/>
                        <a:pt x="178" y="325"/>
                      </a:cubicBezTo>
                      <a:lnTo>
                        <a:pt x="178" y="315"/>
                      </a:lnTo>
                      <a:cubicBezTo>
                        <a:pt x="156" y="336"/>
                        <a:pt x="136" y="347"/>
                        <a:pt x="118" y="347"/>
                      </a:cubicBezTo>
                      <a:lnTo>
                        <a:pt x="81" y="347"/>
                      </a:lnTo>
                      <a:cubicBezTo>
                        <a:pt x="66" y="347"/>
                        <a:pt x="51" y="340"/>
                        <a:pt x="36" y="327"/>
                      </a:cubicBezTo>
                      <a:lnTo>
                        <a:pt x="18" y="312"/>
                      </a:lnTo>
                      <a:cubicBezTo>
                        <a:pt x="13" y="308"/>
                        <a:pt x="9" y="301"/>
                        <a:pt x="6" y="292"/>
                      </a:cubicBezTo>
                      <a:cubicBezTo>
                        <a:pt x="2" y="282"/>
                        <a:pt x="0" y="274"/>
                        <a:pt x="0" y="266"/>
                      </a:cubicBezTo>
                      <a:lnTo>
                        <a:pt x="0" y="177"/>
                      </a:lnTo>
                      <a:cubicBezTo>
                        <a:pt x="0" y="167"/>
                        <a:pt x="2" y="157"/>
                        <a:pt x="6" y="148"/>
                      </a:cubicBezTo>
                      <a:cubicBezTo>
                        <a:pt x="11" y="138"/>
                        <a:pt x="15" y="131"/>
                        <a:pt x="21" y="127"/>
                      </a:cubicBezTo>
                      <a:lnTo>
                        <a:pt x="39" y="111"/>
                      </a:lnTo>
                      <a:cubicBezTo>
                        <a:pt x="52" y="100"/>
                        <a:pt x="67" y="95"/>
                        <a:pt x="84" y="95"/>
                      </a:cubicBezTo>
                      <a:lnTo>
                        <a:pt x="116" y="95"/>
                      </a:lnTo>
                      <a:cubicBezTo>
                        <a:pt x="133" y="95"/>
                        <a:pt x="149" y="101"/>
                        <a:pt x="163" y="113"/>
                      </a:cubicBezTo>
                      <a:lnTo>
                        <a:pt x="178" y="126"/>
                      </a:lnTo>
                      <a:close/>
                      <a:moveTo>
                        <a:pt x="114" y="139"/>
                      </a:moveTo>
                      <a:lnTo>
                        <a:pt x="84" y="139"/>
                      </a:lnTo>
                      <a:cubicBezTo>
                        <a:pt x="77" y="139"/>
                        <a:pt x="71" y="141"/>
                        <a:pt x="66" y="146"/>
                      </a:cubicBezTo>
                      <a:lnTo>
                        <a:pt x="52" y="158"/>
                      </a:lnTo>
                      <a:cubicBezTo>
                        <a:pt x="47" y="163"/>
                        <a:pt x="45" y="168"/>
                        <a:pt x="45" y="175"/>
                      </a:cubicBezTo>
                      <a:lnTo>
                        <a:pt x="45" y="268"/>
                      </a:lnTo>
                      <a:cubicBezTo>
                        <a:pt x="45" y="274"/>
                        <a:pt x="48" y="279"/>
                        <a:pt x="54" y="284"/>
                      </a:cubicBezTo>
                      <a:lnTo>
                        <a:pt x="68" y="296"/>
                      </a:lnTo>
                      <a:cubicBezTo>
                        <a:pt x="72" y="300"/>
                        <a:pt x="77" y="302"/>
                        <a:pt x="82" y="302"/>
                      </a:cubicBezTo>
                      <a:lnTo>
                        <a:pt x="118" y="302"/>
                      </a:lnTo>
                      <a:cubicBezTo>
                        <a:pt x="123" y="302"/>
                        <a:pt x="128" y="300"/>
                        <a:pt x="135" y="294"/>
                      </a:cubicBezTo>
                      <a:lnTo>
                        <a:pt x="169" y="266"/>
                      </a:lnTo>
                      <a:cubicBezTo>
                        <a:pt x="175" y="261"/>
                        <a:pt x="178" y="254"/>
                        <a:pt x="178" y="247"/>
                      </a:cubicBezTo>
                      <a:lnTo>
                        <a:pt x="178" y="199"/>
                      </a:lnTo>
                      <a:cubicBezTo>
                        <a:pt x="178" y="189"/>
                        <a:pt x="175" y="181"/>
                        <a:pt x="169" y="176"/>
                      </a:cubicBezTo>
                      <a:lnTo>
                        <a:pt x="133" y="146"/>
                      </a:lnTo>
                      <a:cubicBezTo>
                        <a:pt x="128" y="141"/>
                        <a:pt x="122" y="139"/>
                        <a:pt x="114" y="13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32" name="Group 131"/>
                <p:cNvGrpSpPr/>
                <p:nvPr/>
              </p:nvGrpSpPr>
              <p:grpSpPr>
                <a:xfrm>
                  <a:off x="529320" y="3244464"/>
                  <a:ext cx="295520" cy="141082"/>
                  <a:chOff x="582613" y="2928938"/>
                  <a:chExt cx="2247900" cy="1073150"/>
                </a:xfrm>
                <a:solidFill>
                  <a:schemeClr val="bg1"/>
                </a:solidFill>
              </p:grpSpPr>
              <p:sp>
                <p:nvSpPr>
                  <p:cNvPr id="133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2147888" y="2928938"/>
                    <a:ext cx="682625" cy="1073150"/>
                  </a:xfrm>
                  <a:custGeom>
                    <a:avLst/>
                    <a:gdLst>
                      <a:gd name="T0" fmla="*/ 380 w 1679"/>
                      <a:gd name="T1" fmla="*/ 0 h 2636"/>
                      <a:gd name="T2" fmla="*/ 334 w 1679"/>
                      <a:gd name="T3" fmla="*/ 81 h 2636"/>
                      <a:gd name="T4" fmla="*/ 334 w 1679"/>
                      <a:gd name="T5" fmla="*/ 1127 h 2636"/>
                      <a:gd name="T6" fmla="*/ 0 w 1679"/>
                      <a:gd name="T7" fmla="*/ 1797 h 2636"/>
                      <a:gd name="T8" fmla="*/ 840 w 1679"/>
                      <a:gd name="T9" fmla="*/ 2636 h 2636"/>
                      <a:gd name="T10" fmla="*/ 1679 w 1679"/>
                      <a:gd name="T11" fmla="*/ 1797 h 2636"/>
                      <a:gd name="T12" fmla="*/ 1345 w 1679"/>
                      <a:gd name="T13" fmla="*/ 1128 h 2636"/>
                      <a:gd name="T14" fmla="*/ 1345 w 1679"/>
                      <a:gd name="T15" fmla="*/ 81 h 2636"/>
                      <a:gd name="T16" fmla="*/ 1299 w 1679"/>
                      <a:gd name="T17" fmla="*/ 0 h 2636"/>
                      <a:gd name="T18" fmla="*/ 380 w 1679"/>
                      <a:gd name="T19" fmla="*/ 0 h 2636"/>
                      <a:gd name="T20" fmla="*/ 503 w 1679"/>
                      <a:gd name="T21" fmla="*/ 254 h 2636"/>
                      <a:gd name="T22" fmla="*/ 1009 w 1679"/>
                      <a:gd name="T23" fmla="*/ 254 h 2636"/>
                      <a:gd name="T24" fmla="*/ 1055 w 1679"/>
                      <a:gd name="T25" fmla="*/ 313 h 2636"/>
                      <a:gd name="T26" fmla="*/ 1009 w 1679"/>
                      <a:gd name="T27" fmla="*/ 373 h 2636"/>
                      <a:gd name="T28" fmla="*/ 503 w 1679"/>
                      <a:gd name="T29" fmla="*/ 373 h 2636"/>
                      <a:gd name="T30" fmla="*/ 457 w 1679"/>
                      <a:gd name="T31" fmla="*/ 313 h 2636"/>
                      <a:gd name="T32" fmla="*/ 503 w 1679"/>
                      <a:gd name="T33" fmla="*/ 254 h 2636"/>
                      <a:gd name="T34" fmla="*/ 503 w 1679"/>
                      <a:gd name="T35" fmla="*/ 492 h 2636"/>
                      <a:gd name="T36" fmla="*/ 1009 w 1679"/>
                      <a:gd name="T37" fmla="*/ 492 h 2636"/>
                      <a:gd name="T38" fmla="*/ 1055 w 1679"/>
                      <a:gd name="T39" fmla="*/ 551 h 2636"/>
                      <a:gd name="T40" fmla="*/ 1009 w 1679"/>
                      <a:gd name="T41" fmla="*/ 611 h 2636"/>
                      <a:gd name="T42" fmla="*/ 503 w 1679"/>
                      <a:gd name="T43" fmla="*/ 611 h 2636"/>
                      <a:gd name="T44" fmla="*/ 457 w 1679"/>
                      <a:gd name="T45" fmla="*/ 551 h 2636"/>
                      <a:gd name="T46" fmla="*/ 503 w 1679"/>
                      <a:gd name="T47" fmla="*/ 492 h 2636"/>
                      <a:gd name="T48" fmla="*/ 503 w 1679"/>
                      <a:gd name="T49" fmla="*/ 730 h 2636"/>
                      <a:gd name="T50" fmla="*/ 1009 w 1679"/>
                      <a:gd name="T51" fmla="*/ 730 h 2636"/>
                      <a:gd name="T52" fmla="*/ 1055 w 1679"/>
                      <a:gd name="T53" fmla="*/ 790 h 2636"/>
                      <a:gd name="T54" fmla="*/ 1009 w 1679"/>
                      <a:gd name="T55" fmla="*/ 849 h 2636"/>
                      <a:gd name="T56" fmla="*/ 503 w 1679"/>
                      <a:gd name="T57" fmla="*/ 849 h 2636"/>
                      <a:gd name="T58" fmla="*/ 457 w 1679"/>
                      <a:gd name="T59" fmla="*/ 790 h 2636"/>
                      <a:gd name="T60" fmla="*/ 503 w 1679"/>
                      <a:gd name="T61" fmla="*/ 730 h 2636"/>
                      <a:gd name="T62" fmla="*/ 1445 w 1679"/>
                      <a:gd name="T63" fmla="*/ 1517 h 2636"/>
                      <a:gd name="T64" fmla="*/ 1508 w 1679"/>
                      <a:gd name="T65" fmla="*/ 1763 h 2636"/>
                      <a:gd name="T66" fmla="*/ 921 w 1679"/>
                      <a:gd name="T67" fmla="*/ 2350 h 2636"/>
                      <a:gd name="T68" fmla="*/ 921 w 1679"/>
                      <a:gd name="T69" fmla="*/ 2350 h 2636"/>
                      <a:gd name="T70" fmla="*/ 1461 w 1679"/>
                      <a:gd name="T71" fmla="*/ 1640 h 2636"/>
                      <a:gd name="T72" fmla="*/ 1445 w 1679"/>
                      <a:gd name="T73" fmla="*/ 1517 h 26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79" h="2636">
                        <a:moveTo>
                          <a:pt x="380" y="0"/>
                        </a:moveTo>
                        <a:cubicBezTo>
                          <a:pt x="355" y="0"/>
                          <a:pt x="334" y="36"/>
                          <a:pt x="334" y="81"/>
                        </a:cubicBezTo>
                        <a:lnTo>
                          <a:pt x="334" y="1127"/>
                        </a:lnTo>
                        <a:cubicBezTo>
                          <a:pt x="124" y="1286"/>
                          <a:pt x="1" y="1533"/>
                          <a:pt x="0" y="1797"/>
                        </a:cubicBezTo>
                        <a:cubicBezTo>
                          <a:pt x="0" y="2260"/>
                          <a:pt x="376" y="2636"/>
                          <a:pt x="840" y="2636"/>
                        </a:cubicBezTo>
                        <a:cubicBezTo>
                          <a:pt x="1303" y="2636"/>
                          <a:pt x="1679" y="2260"/>
                          <a:pt x="1679" y="1797"/>
                        </a:cubicBezTo>
                        <a:cubicBezTo>
                          <a:pt x="1678" y="1534"/>
                          <a:pt x="1555" y="1286"/>
                          <a:pt x="1345" y="1128"/>
                        </a:cubicBezTo>
                        <a:lnTo>
                          <a:pt x="1345" y="81"/>
                        </a:lnTo>
                        <a:cubicBezTo>
                          <a:pt x="1345" y="36"/>
                          <a:pt x="1324" y="0"/>
                          <a:pt x="1299" y="0"/>
                        </a:cubicBezTo>
                        <a:lnTo>
                          <a:pt x="380" y="0"/>
                        </a:lnTo>
                        <a:close/>
                        <a:moveTo>
                          <a:pt x="503" y="254"/>
                        </a:moveTo>
                        <a:lnTo>
                          <a:pt x="1009" y="254"/>
                        </a:lnTo>
                        <a:cubicBezTo>
                          <a:pt x="1034" y="254"/>
                          <a:pt x="1055" y="280"/>
                          <a:pt x="1055" y="313"/>
                        </a:cubicBezTo>
                        <a:cubicBezTo>
                          <a:pt x="1055" y="346"/>
                          <a:pt x="1034" y="373"/>
                          <a:pt x="1009" y="373"/>
                        </a:cubicBezTo>
                        <a:lnTo>
                          <a:pt x="503" y="373"/>
                        </a:lnTo>
                        <a:cubicBezTo>
                          <a:pt x="478" y="373"/>
                          <a:pt x="457" y="346"/>
                          <a:pt x="457" y="313"/>
                        </a:cubicBezTo>
                        <a:cubicBezTo>
                          <a:pt x="457" y="280"/>
                          <a:pt x="478" y="254"/>
                          <a:pt x="503" y="254"/>
                        </a:cubicBezTo>
                        <a:close/>
                        <a:moveTo>
                          <a:pt x="503" y="492"/>
                        </a:moveTo>
                        <a:lnTo>
                          <a:pt x="1009" y="492"/>
                        </a:lnTo>
                        <a:cubicBezTo>
                          <a:pt x="1034" y="492"/>
                          <a:pt x="1055" y="518"/>
                          <a:pt x="1055" y="551"/>
                        </a:cubicBezTo>
                        <a:cubicBezTo>
                          <a:pt x="1055" y="585"/>
                          <a:pt x="1034" y="611"/>
                          <a:pt x="1009" y="611"/>
                        </a:cubicBezTo>
                        <a:lnTo>
                          <a:pt x="503" y="611"/>
                        </a:lnTo>
                        <a:cubicBezTo>
                          <a:pt x="478" y="611"/>
                          <a:pt x="457" y="585"/>
                          <a:pt x="457" y="551"/>
                        </a:cubicBezTo>
                        <a:cubicBezTo>
                          <a:pt x="457" y="518"/>
                          <a:pt x="478" y="492"/>
                          <a:pt x="503" y="492"/>
                        </a:cubicBezTo>
                        <a:close/>
                        <a:moveTo>
                          <a:pt x="503" y="730"/>
                        </a:moveTo>
                        <a:lnTo>
                          <a:pt x="1009" y="730"/>
                        </a:lnTo>
                        <a:cubicBezTo>
                          <a:pt x="1034" y="730"/>
                          <a:pt x="1055" y="756"/>
                          <a:pt x="1055" y="790"/>
                        </a:cubicBezTo>
                        <a:cubicBezTo>
                          <a:pt x="1055" y="823"/>
                          <a:pt x="1034" y="849"/>
                          <a:pt x="1009" y="849"/>
                        </a:cubicBezTo>
                        <a:lnTo>
                          <a:pt x="503" y="849"/>
                        </a:lnTo>
                        <a:cubicBezTo>
                          <a:pt x="478" y="849"/>
                          <a:pt x="457" y="823"/>
                          <a:pt x="457" y="790"/>
                        </a:cubicBezTo>
                        <a:cubicBezTo>
                          <a:pt x="457" y="756"/>
                          <a:pt x="478" y="730"/>
                          <a:pt x="503" y="730"/>
                        </a:cubicBezTo>
                        <a:close/>
                        <a:moveTo>
                          <a:pt x="1445" y="1517"/>
                        </a:moveTo>
                        <a:cubicBezTo>
                          <a:pt x="1484" y="1607"/>
                          <a:pt x="1508" y="1691"/>
                          <a:pt x="1508" y="1763"/>
                        </a:cubicBezTo>
                        <a:cubicBezTo>
                          <a:pt x="1508" y="2087"/>
                          <a:pt x="1245" y="2350"/>
                          <a:pt x="921" y="2350"/>
                        </a:cubicBezTo>
                        <a:cubicBezTo>
                          <a:pt x="921" y="2350"/>
                          <a:pt x="921" y="2350"/>
                          <a:pt x="921" y="2350"/>
                        </a:cubicBezTo>
                        <a:cubicBezTo>
                          <a:pt x="1232" y="2264"/>
                          <a:pt x="1461" y="1979"/>
                          <a:pt x="1461" y="1640"/>
                        </a:cubicBezTo>
                        <a:cubicBezTo>
                          <a:pt x="1461" y="1602"/>
                          <a:pt x="1455" y="1560"/>
                          <a:pt x="1445" y="1517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" name="Freeform 15"/>
                  <p:cNvSpPr>
                    <a:spLocks noEditPoints="1"/>
                  </p:cNvSpPr>
                  <p:nvPr/>
                </p:nvSpPr>
                <p:spPr bwMode="auto">
                  <a:xfrm>
                    <a:off x="582613" y="2932113"/>
                    <a:ext cx="682625" cy="1069975"/>
                  </a:xfrm>
                  <a:custGeom>
                    <a:avLst/>
                    <a:gdLst>
                      <a:gd name="T0" fmla="*/ 838 w 1676"/>
                      <a:gd name="T1" fmla="*/ 0 h 2629"/>
                      <a:gd name="T2" fmla="*/ 1 w 1676"/>
                      <a:gd name="T3" fmla="*/ 837 h 2629"/>
                      <a:gd name="T4" fmla="*/ 329 w 1676"/>
                      <a:gd name="T5" fmla="*/ 2007 h 2629"/>
                      <a:gd name="T6" fmla="*/ 304 w 1676"/>
                      <a:gd name="T7" fmla="*/ 2057 h 2629"/>
                      <a:gd name="T8" fmla="*/ 339 w 1676"/>
                      <a:gd name="T9" fmla="*/ 2117 h 2629"/>
                      <a:gd name="T10" fmla="*/ 344 w 1676"/>
                      <a:gd name="T11" fmla="*/ 2187 h 2629"/>
                      <a:gd name="T12" fmla="*/ 304 w 1676"/>
                      <a:gd name="T13" fmla="*/ 2244 h 2629"/>
                      <a:gd name="T14" fmla="*/ 350 w 1676"/>
                      <a:gd name="T15" fmla="*/ 2306 h 2629"/>
                      <a:gd name="T16" fmla="*/ 352 w 1676"/>
                      <a:gd name="T17" fmla="*/ 2373 h 2629"/>
                      <a:gd name="T18" fmla="*/ 304 w 1676"/>
                      <a:gd name="T19" fmla="*/ 2430 h 2629"/>
                      <a:gd name="T20" fmla="*/ 350 w 1676"/>
                      <a:gd name="T21" fmla="*/ 2492 h 2629"/>
                      <a:gd name="T22" fmla="*/ 353 w 1676"/>
                      <a:gd name="T23" fmla="*/ 2492 h 2629"/>
                      <a:gd name="T24" fmla="*/ 353 w 1676"/>
                      <a:gd name="T25" fmla="*/ 2514 h 2629"/>
                      <a:gd name="T26" fmla="*/ 469 w 1676"/>
                      <a:gd name="T27" fmla="*/ 2629 h 2629"/>
                      <a:gd name="T28" fmla="*/ 1207 w 1676"/>
                      <a:gd name="T29" fmla="*/ 2629 h 2629"/>
                      <a:gd name="T30" fmla="*/ 1320 w 1676"/>
                      <a:gd name="T31" fmla="*/ 2534 h 2629"/>
                      <a:gd name="T32" fmla="*/ 1321 w 1676"/>
                      <a:gd name="T33" fmla="*/ 2534 h 2629"/>
                      <a:gd name="T34" fmla="*/ 1371 w 1676"/>
                      <a:gd name="T35" fmla="*/ 2477 h 2629"/>
                      <a:gd name="T36" fmla="*/ 1325 w 1676"/>
                      <a:gd name="T37" fmla="*/ 2415 h 2629"/>
                      <a:gd name="T38" fmla="*/ 1323 w 1676"/>
                      <a:gd name="T39" fmla="*/ 2415 h 2629"/>
                      <a:gd name="T40" fmla="*/ 1325 w 1676"/>
                      <a:gd name="T41" fmla="*/ 2347 h 2629"/>
                      <a:gd name="T42" fmla="*/ 1371 w 1676"/>
                      <a:gd name="T43" fmla="*/ 2290 h 2629"/>
                      <a:gd name="T44" fmla="*/ 1329 w 1676"/>
                      <a:gd name="T45" fmla="*/ 2229 h 2629"/>
                      <a:gd name="T46" fmla="*/ 1334 w 1676"/>
                      <a:gd name="T47" fmla="*/ 2159 h 2629"/>
                      <a:gd name="T48" fmla="*/ 1371 w 1676"/>
                      <a:gd name="T49" fmla="*/ 2103 h 2629"/>
                      <a:gd name="T50" fmla="*/ 1343 w 1676"/>
                      <a:gd name="T51" fmla="*/ 2047 h 2629"/>
                      <a:gd name="T52" fmla="*/ 1675 w 1676"/>
                      <a:gd name="T53" fmla="*/ 837 h 2629"/>
                      <a:gd name="T54" fmla="*/ 838 w 1676"/>
                      <a:gd name="T55" fmla="*/ 0 h 2629"/>
                      <a:gd name="T56" fmla="*/ 838 w 1676"/>
                      <a:gd name="T57" fmla="*/ 0 h 2629"/>
                      <a:gd name="T58" fmla="*/ 838 w 1676"/>
                      <a:gd name="T59" fmla="*/ 140 h 2629"/>
                      <a:gd name="T60" fmla="*/ 1154 w 1676"/>
                      <a:gd name="T61" fmla="*/ 220 h 2629"/>
                      <a:gd name="T62" fmla="*/ 914 w 1676"/>
                      <a:gd name="T63" fmla="*/ 185 h 2629"/>
                      <a:gd name="T64" fmla="*/ 228 w 1676"/>
                      <a:gd name="T65" fmla="*/ 542 h 2629"/>
                      <a:gd name="T66" fmla="*/ 838 w 1676"/>
                      <a:gd name="T67" fmla="*/ 140 h 26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676" h="2629">
                        <a:moveTo>
                          <a:pt x="838" y="0"/>
                        </a:moveTo>
                        <a:cubicBezTo>
                          <a:pt x="376" y="0"/>
                          <a:pt x="1" y="375"/>
                          <a:pt x="1" y="837"/>
                        </a:cubicBezTo>
                        <a:cubicBezTo>
                          <a:pt x="0" y="1328"/>
                          <a:pt x="249" y="1287"/>
                          <a:pt x="329" y="2007"/>
                        </a:cubicBezTo>
                        <a:cubicBezTo>
                          <a:pt x="315" y="2017"/>
                          <a:pt x="305" y="2036"/>
                          <a:pt x="304" y="2057"/>
                        </a:cubicBezTo>
                        <a:cubicBezTo>
                          <a:pt x="303" y="2086"/>
                          <a:pt x="318" y="2110"/>
                          <a:pt x="339" y="2117"/>
                        </a:cubicBezTo>
                        <a:cubicBezTo>
                          <a:pt x="341" y="2140"/>
                          <a:pt x="343" y="2163"/>
                          <a:pt x="344" y="2187"/>
                        </a:cubicBezTo>
                        <a:cubicBezTo>
                          <a:pt x="322" y="2192"/>
                          <a:pt x="305" y="2215"/>
                          <a:pt x="304" y="2244"/>
                        </a:cubicBezTo>
                        <a:cubicBezTo>
                          <a:pt x="302" y="2277"/>
                          <a:pt x="323" y="2304"/>
                          <a:pt x="350" y="2306"/>
                        </a:cubicBezTo>
                        <a:cubicBezTo>
                          <a:pt x="351" y="2327"/>
                          <a:pt x="351" y="2350"/>
                          <a:pt x="352" y="2373"/>
                        </a:cubicBezTo>
                        <a:cubicBezTo>
                          <a:pt x="326" y="2374"/>
                          <a:pt x="305" y="2399"/>
                          <a:pt x="304" y="2430"/>
                        </a:cubicBezTo>
                        <a:cubicBezTo>
                          <a:pt x="302" y="2464"/>
                          <a:pt x="323" y="2491"/>
                          <a:pt x="350" y="2492"/>
                        </a:cubicBezTo>
                        <a:lnTo>
                          <a:pt x="353" y="2492"/>
                        </a:lnTo>
                        <a:cubicBezTo>
                          <a:pt x="353" y="2500"/>
                          <a:pt x="353" y="2506"/>
                          <a:pt x="353" y="2514"/>
                        </a:cubicBezTo>
                        <a:cubicBezTo>
                          <a:pt x="353" y="2577"/>
                          <a:pt x="405" y="2629"/>
                          <a:pt x="469" y="2629"/>
                        </a:cubicBezTo>
                        <a:lnTo>
                          <a:pt x="1207" y="2629"/>
                        </a:lnTo>
                        <a:cubicBezTo>
                          <a:pt x="1264" y="2629"/>
                          <a:pt x="1311" y="2588"/>
                          <a:pt x="1320" y="2534"/>
                        </a:cubicBezTo>
                        <a:lnTo>
                          <a:pt x="1321" y="2534"/>
                        </a:lnTo>
                        <a:cubicBezTo>
                          <a:pt x="1347" y="2536"/>
                          <a:pt x="1370" y="2510"/>
                          <a:pt x="1371" y="2477"/>
                        </a:cubicBezTo>
                        <a:cubicBezTo>
                          <a:pt x="1373" y="2444"/>
                          <a:pt x="1352" y="2416"/>
                          <a:pt x="1325" y="2415"/>
                        </a:cubicBezTo>
                        <a:lnTo>
                          <a:pt x="1323" y="2415"/>
                        </a:lnTo>
                        <a:cubicBezTo>
                          <a:pt x="1324" y="2392"/>
                          <a:pt x="1324" y="2369"/>
                          <a:pt x="1325" y="2347"/>
                        </a:cubicBezTo>
                        <a:cubicBezTo>
                          <a:pt x="1350" y="2346"/>
                          <a:pt x="1370" y="2321"/>
                          <a:pt x="1371" y="2290"/>
                        </a:cubicBezTo>
                        <a:cubicBezTo>
                          <a:pt x="1373" y="2259"/>
                          <a:pt x="1354" y="2233"/>
                          <a:pt x="1329" y="2229"/>
                        </a:cubicBezTo>
                        <a:cubicBezTo>
                          <a:pt x="1331" y="2205"/>
                          <a:pt x="1332" y="2182"/>
                          <a:pt x="1334" y="2159"/>
                        </a:cubicBezTo>
                        <a:cubicBezTo>
                          <a:pt x="1354" y="2153"/>
                          <a:pt x="1370" y="2131"/>
                          <a:pt x="1371" y="2103"/>
                        </a:cubicBezTo>
                        <a:cubicBezTo>
                          <a:pt x="1372" y="2078"/>
                          <a:pt x="1360" y="2056"/>
                          <a:pt x="1343" y="2047"/>
                        </a:cubicBezTo>
                        <a:cubicBezTo>
                          <a:pt x="1418" y="1286"/>
                          <a:pt x="1676" y="1336"/>
                          <a:pt x="1675" y="837"/>
                        </a:cubicBezTo>
                        <a:cubicBezTo>
                          <a:pt x="1675" y="375"/>
                          <a:pt x="1300" y="0"/>
                          <a:pt x="838" y="0"/>
                        </a:cubicBezTo>
                        <a:lnTo>
                          <a:pt x="838" y="0"/>
                        </a:lnTo>
                        <a:close/>
                        <a:moveTo>
                          <a:pt x="838" y="140"/>
                        </a:moveTo>
                        <a:cubicBezTo>
                          <a:pt x="952" y="140"/>
                          <a:pt x="1060" y="169"/>
                          <a:pt x="1154" y="220"/>
                        </a:cubicBezTo>
                        <a:cubicBezTo>
                          <a:pt x="1078" y="197"/>
                          <a:pt x="997" y="185"/>
                          <a:pt x="914" y="185"/>
                        </a:cubicBezTo>
                        <a:cubicBezTo>
                          <a:pt x="630" y="185"/>
                          <a:pt x="379" y="326"/>
                          <a:pt x="228" y="542"/>
                        </a:cubicBezTo>
                        <a:cubicBezTo>
                          <a:pt x="329" y="306"/>
                          <a:pt x="564" y="140"/>
                          <a:pt x="838" y="14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5" name="Freeform 16"/>
                  <p:cNvSpPr>
                    <a:spLocks noEditPoints="1"/>
                  </p:cNvSpPr>
                  <p:nvPr/>
                </p:nvSpPr>
                <p:spPr bwMode="auto">
                  <a:xfrm>
                    <a:off x="1352551" y="2932113"/>
                    <a:ext cx="682625" cy="1069975"/>
                  </a:xfrm>
                  <a:custGeom>
                    <a:avLst/>
                    <a:gdLst>
                      <a:gd name="T0" fmla="*/ 837 w 1674"/>
                      <a:gd name="T1" fmla="*/ 0 h 2627"/>
                      <a:gd name="T2" fmla="*/ 0 w 1674"/>
                      <a:gd name="T3" fmla="*/ 1790 h 2627"/>
                      <a:gd name="T4" fmla="*/ 837 w 1674"/>
                      <a:gd name="T5" fmla="*/ 2627 h 2627"/>
                      <a:gd name="T6" fmla="*/ 1674 w 1674"/>
                      <a:gd name="T7" fmla="*/ 1790 h 2627"/>
                      <a:gd name="T8" fmla="*/ 837 w 1674"/>
                      <a:gd name="T9" fmla="*/ 0 h 2627"/>
                      <a:gd name="T10" fmla="*/ 1388 w 1674"/>
                      <a:gd name="T11" fmla="*/ 1508 h 2627"/>
                      <a:gd name="T12" fmla="*/ 1451 w 1674"/>
                      <a:gd name="T13" fmla="*/ 1754 h 2627"/>
                      <a:gd name="T14" fmla="*/ 864 w 1674"/>
                      <a:gd name="T15" fmla="*/ 2341 h 2627"/>
                      <a:gd name="T16" fmla="*/ 863 w 1674"/>
                      <a:gd name="T17" fmla="*/ 2341 h 2627"/>
                      <a:gd name="T18" fmla="*/ 1404 w 1674"/>
                      <a:gd name="T19" fmla="*/ 1631 h 2627"/>
                      <a:gd name="T20" fmla="*/ 1388 w 1674"/>
                      <a:gd name="T21" fmla="*/ 1508 h 26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674" h="2627">
                        <a:moveTo>
                          <a:pt x="837" y="0"/>
                        </a:moveTo>
                        <a:cubicBezTo>
                          <a:pt x="689" y="553"/>
                          <a:pt x="0" y="1328"/>
                          <a:pt x="0" y="1790"/>
                        </a:cubicBezTo>
                        <a:cubicBezTo>
                          <a:pt x="0" y="2252"/>
                          <a:pt x="375" y="2627"/>
                          <a:pt x="837" y="2627"/>
                        </a:cubicBezTo>
                        <a:cubicBezTo>
                          <a:pt x="1299" y="2627"/>
                          <a:pt x="1674" y="2252"/>
                          <a:pt x="1674" y="1790"/>
                        </a:cubicBezTo>
                        <a:cubicBezTo>
                          <a:pt x="1674" y="1328"/>
                          <a:pt x="984" y="550"/>
                          <a:pt x="837" y="0"/>
                        </a:cubicBezTo>
                        <a:close/>
                        <a:moveTo>
                          <a:pt x="1388" y="1508"/>
                        </a:moveTo>
                        <a:cubicBezTo>
                          <a:pt x="1427" y="1598"/>
                          <a:pt x="1451" y="1682"/>
                          <a:pt x="1451" y="1754"/>
                        </a:cubicBezTo>
                        <a:cubicBezTo>
                          <a:pt x="1451" y="2079"/>
                          <a:pt x="1188" y="2341"/>
                          <a:pt x="864" y="2341"/>
                        </a:cubicBezTo>
                        <a:cubicBezTo>
                          <a:pt x="864" y="2341"/>
                          <a:pt x="864" y="2341"/>
                          <a:pt x="863" y="2341"/>
                        </a:cubicBezTo>
                        <a:cubicBezTo>
                          <a:pt x="1175" y="2255"/>
                          <a:pt x="1404" y="1970"/>
                          <a:pt x="1404" y="1631"/>
                        </a:cubicBezTo>
                        <a:cubicBezTo>
                          <a:pt x="1404" y="1593"/>
                          <a:pt x="1398" y="1551"/>
                          <a:pt x="1388" y="1508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5" name="Group 4"/>
            <p:cNvGrpSpPr/>
            <p:nvPr/>
          </p:nvGrpSpPr>
          <p:grpSpPr>
            <a:xfrm>
              <a:off x="2005044" y="3620688"/>
              <a:ext cx="1108911" cy="558679"/>
              <a:chOff x="2005044" y="3620688"/>
              <a:chExt cx="1108911" cy="558679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005044" y="3648726"/>
                <a:ext cx="285544" cy="181338"/>
                <a:chOff x="2005044" y="3648726"/>
                <a:chExt cx="285544" cy="181338"/>
              </a:xfrm>
            </p:grpSpPr>
            <p:sp>
              <p:nvSpPr>
                <p:cNvPr id="174" name="Freeform 173"/>
                <p:cNvSpPr>
                  <a:spLocks/>
                </p:cNvSpPr>
                <p:nvPr/>
              </p:nvSpPr>
              <p:spPr bwMode="auto">
                <a:xfrm>
                  <a:off x="2005044" y="3648726"/>
                  <a:ext cx="285544" cy="181338"/>
                </a:xfrm>
                <a:custGeom>
                  <a:avLst/>
                  <a:gdLst>
                    <a:gd name="connsiteX0" fmla="*/ 290165 w 2127220"/>
                    <a:gd name="connsiteY0" fmla="*/ 917099 h 1350913"/>
                    <a:gd name="connsiteX1" fmla="*/ 148413 w 2127220"/>
                    <a:gd name="connsiteY1" fmla="*/ 1058851 h 1350913"/>
                    <a:gd name="connsiteX2" fmla="*/ 290165 w 2127220"/>
                    <a:gd name="connsiteY2" fmla="*/ 1200603 h 1350913"/>
                    <a:gd name="connsiteX3" fmla="*/ 431917 w 2127220"/>
                    <a:gd name="connsiteY3" fmla="*/ 1058851 h 1350913"/>
                    <a:gd name="connsiteX4" fmla="*/ 290165 w 2127220"/>
                    <a:gd name="connsiteY4" fmla="*/ 917099 h 1350913"/>
                    <a:gd name="connsiteX5" fmla="*/ 290165 w 2127220"/>
                    <a:gd name="connsiteY5" fmla="*/ 129388 h 1350913"/>
                    <a:gd name="connsiteX6" fmla="*/ 148413 w 2127220"/>
                    <a:gd name="connsiteY6" fmla="*/ 271140 h 1350913"/>
                    <a:gd name="connsiteX7" fmla="*/ 290165 w 2127220"/>
                    <a:gd name="connsiteY7" fmla="*/ 412892 h 1350913"/>
                    <a:gd name="connsiteX8" fmla="*/ 431917 w 2127220"/>
                    <a:gd name="connsiteY8" fmla="*/ 271140 h 1350913"/>
                    <a:gd name="connsiteX9" fmla="*/ 290165 w 2127220"/>
                    <a:gd name="connsiteY9" fmla="*/ 129388 h 1350913"/>
                    <a:gd name="connsiteX10" fmla="*/ 256574 w 2127220"/>
                    <a:gd name="connsiteY10" fmla="*/ 0 h 1350913"/>
                    <a:gd name="connsiteX11" fmla="*/ 1870646 w 2127220"/>
                    <a:gd name="connsiteY11" fmla="*/ 0 h 1350913"/>
                    <a:gd name="connsiteX12" fmla="*/ 2127220 w 2127220"/>
                    <a:gd name="connsiteY12" fmla="*/ 256317 h 1350913"/>
                    <a:gd name="connsiteX13" fmla="*/ 2127220 w 2127220"/>
                    <a:gd name="connsiteY13" fmla="*/ 1094108 h 1350913"/>
                    <a:gd name="connsiteX14" fmla="*/ 1870646 w 2127220"/>
                    <a:gd name="connsiteY14" fmla="*/ 1350913 h 1350913"/>
                    <a:gd name="connsiteX15" fmla="*/ 256574 w 2127220"/>
                    <a:gd name="connsiteY15" fmla="*/ 1350913 h 1350913"/>
                    <a:gd name="connsiteX16" fmla="*/ 0 w 2127220"/>
                    <a:gd name="connsiteY16" fmla="*/ 1094108 h 1350913"/>
                    <a:gd name="connsiteX17" fmla="*/ 0 w 2127220"/>
                    <a:gd name="connsiteY17" fmla="*/ 256317 h 1350913"/>
                    <a:gd name="connsiteX18" fmla="*/ 256574 w 2127220"/>
                    <a:gd name="connsiteY18" fmla="*/ 0 h 1350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127220" h="1350913">
                      <a:moveTo>
                        <a:pt x="290165" y="917099"/>
                      </a:moveTo>
                      <a:cubicBezTo>
                        <a:pt x="211878" y="917099"/>
                        <a:pt x="148413" y="980564"/>
                        <a:pt x="148413" y="1058851"/>
                      </a:cubicBezTo>
                      <a:cubicBezTo>
                        <a:pt x="148413" y="1137138"/>
                        <a:pt x="211878" y="1200603"/>
                        <a:pt x="290165" y="1200603"/>
                      </a:cubicBezTo>
                      <a:cubicBezTo>
                        <a:pt x="368452" y="1200603"/>
                        <a:pt x="431917" y="1137138"/>
                        <a:pt x="431917" y="1058851"/>
                      </a:cubicBezTo>
                      <a:cubicBezTo>
                        <a:pt x="431917" y="980564"/>
                        <a:pt x="368452" y="917099"/>
                        <a:pt x="290165" y="917099"/>
                      </a:cubicBezTo>
                      <a:close/>
                      <a:moveTo>
                        <a:pt x="290165" y="129388"/>
                      </a:moveTo>
                      <a:cubicBezTo>
                        <a:pt x="211878" y="129388"/>
                        <a:pt x="148413" y="192853"/>
                        <a:pt x="148413" y="271140"/>
                      </a:cubicBezTo>
                      <a:cubicBezTo>
                        <a:pt x="148413" y="349427"/>
                        <a:pt x="211878" y="412892"/>
                        <a:pt x="290165" y="412892"/>
                      </a:cubicBezTo>
                      <a:cubicBezTo>
                        <a:pt x="368452" y="412892"/>
                        <a:pt x="431917" y="349427"/>
                        <a:pt x="431917" y="271140"/>
                      </a:cubicBezTo>
                      <a:cubicBezTo>
                        <a:pt x="431917" y="192853"/>
                        <a:pt x="368452" y="129388"/>
                        <a:pt x="290165" y="129388"/>
                      </a:cubicBezTo>
                      <a:close/>
                      <a:moveTo>
                        <a:pt x="256574" y="0"/>
                      </a:moveTo>
                      <a:lnTo>
                        <a:pt x="1870646" y="0"/>
                      </a:lnTo>
                      <a:cubicBezTo>
                        <a:pt x="2012591" y="0"/>
                        <a:pt x="2127220" y="114244"/>
                        <a:pt x="2127220" y="256317"/>
                      </a:cubicBezTo>
                      <a:lnTo>
                        <a:pt x="2127220" y="1094108"/>
                      </a:lnTo>
                      <a:cubicBezTo>
                        <a:pt x="2127220" y="1236181"/>
                        <a:pt x="2012591" y="1350913"/>
                        <a:pt x="1870646" y="1350913"/>
                      </a:cubicBezTo>
                      <a:lnTo>
                        <a:pt x="256574" y="1350913"/>
                      </a:lnTo>
                      <a:cubicBezTo>
                        <a:pt x="114629" y="1350913"/>
                        <a:pt x="0" y="1236181"/>
                        <a:pt x="0" y="1094108"/>
                      </a:cubicBezTo>
                      <a:lnTo>
                        <a:pt x="0" y="256317"/>
                      </a:lnTo>
                      <a:cubicBezTo>
                        <a:pt x="0" y="114244"/>
                        <a:pt x="114629" y="0"/>
                        <a:pt x="256574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35"/>
                <p:cNvSpPr>
                  <a:spLocks noEditPoints="1"/>
                </p:cNvSpPr>
                <p:nvPr/>
              </p:nvSpPr>
              <p:spPr bwMode="auto">
                <a:xfrm>
                  <a:off x="2089475" y="3681604"/>
                  <a:ext cx="70901" cy="111771"/>
                </a:xfrm>
                <a:custGeom>
                  <a:avLst/>
                  <a:gdLst>
                    <a:gd name="T0" fmla="*/ 150 w 665"/>
                    <a:gd name="T1" fmla="*/ 0 h 1044"/>
                    <a:gd name="T2" fmla="*/ 132 w 665"/>
                    <a:gd name="T3" fmla="*/ 32 h 1044"/>
                    <a:gd name="T4" fmla="*/ 132 w 665"/>
                    <a:gd name="T5" fmla="*/ 446 h 1044"/>
                    <a:gd name="T6" fmla="*/ 0 w 665"/>
                    <a:gd name="T7" fmla="*/ 711 h 1044"/>
                    <a:gd name="T8" fmla="*/ 332 w 665"/>
                    <a:gd name="T9" fmla="*/ 1044 h 1044"/>
                    <a:gd name="T10" fmla="*/ 665 w 665"/>
                    <a:gd name="T11" fmla="*/ 711 h 1044"/>
                    <a:gd name="T12" fmla="*/ 532 w 665"/>
                    <a:gd name="T13" fmla="*/ 447 h 1044"/>
                    <a:gd name="T14" fmla="*/ 532 w 665"/>
                    <a:gd name="T15" fmla="*/ 32 h 1044"/>
                    <a:gd name="T16" fmla="*/ 514 w 665"/>
                    <a:gd name="T17" fmla="*/ 0 h 1044"/>
                    <a:gd name="T18" fmla="*/ 150 w 665"/>
                    <a:gd name="T19" fmla="*/ 0 h 1044"/>
                    <a:gd name="T20" fmla="*/ 199 w 665"/>
                    <a:gd name="T21" fmla="*/ 100 h 1044"/>
                    <a:gd name="T22" fmla="*/ 399 w 665"/>
                    <a:gd name="T23" fmla="*/ 100 h 1044"/>
                    <a:gd name="T24" fmla="*/ 417 w 665"/>
                    <a:gd name="T25" fmla="*/ 124 h 1044"/>
                    <a:gd name="T26" fmla="*/ 399 w 665"/>
                    <a:gd name="T27" fmla="*/ 148 h 1044"/>
                    <a:gd name="T28" fmla="*/ 199 w 665"/>
                    <a:gd name="T29" fmla="*/ 148 h 1044"/>
                    <a:gd name="T30" fmla="*/ 181 w 665"/>
                    <a:gd name="T31" fmla="*/ 124 h 1044"/>
                    <a:gd name="T32" fmla="*/ 199 w 665"/>
                    <a:gd name="T33" fmla="*/ 100 h 1044"/>
                    <a:gd name="T34" fmla="*/ 199 w 665"/>
                    <a:gd name="T35" fmla="*/ 195 h 1044"/>
                    <a:gd name="T36" fmla="*/ 399 w 665"/>
                    <a:gd name="T37" fmla="*/ 195 h 1044"/>
                    <a:gd name="T38" fmla="*/ 417 w 665"/>
                    <a:gd name="T39" fmla="*/ 218 h 1044"/>
                    <a:gd name="T40" fmla="*/ 399 w 665"/>
                    <a:gd name="T41" fmla="*/ 242 h 1044"/>
                    <a:gd name="T42" fmla="*/ 199 w 665"/>
                    <a:gd name="T43" fmla="*/ 242 h 1044"/>
                    <a:gd name="T44" fmla="*/ 181 w 665"/>
                    <a:gd name="T45" fmla="*/ 218 h 1044"/>
                    <a:gd name="T46" fmla="*/ 199 w 665"/>
                    <a:gd name="T47" fmla="*/ 195 h 1044"/>
                    <a:gd name="T48" fmla="*/ 199 w 665"/>
                    <a:gd name="T49" fmla="*/ 289 h 1044"/>
                    <a:gd name="T50" fmla="*/ 399 w 665"/>
                    <a:gd name="T51" fmla="*/ 289 h 1044"/>
                    <a:gd name="T52" fmla="*/ 417 w 665"/>
                    <a:gd name="T53" fmla="*/ 313 h 1044"/>
                    <a:gd name="T54" fmla="*/ 399 w 665"/>
                    <a:gd name="T55" fmla="*/ 336 h 1044"/>
                    <a:gd name="T56" fmla="*/ 199 w 665"/>
                    <a:gd name="T57" fmla="*/ 336 h 1044"/>
                    <a:gd name="T58" fmla="*/ 181 w 665"/>
                    <a:gd name="T59" fmla="*/ 313 h 1044"/>
                    <a:gd name="T60" fmla="*/ 199 w 665"/>
                    <a:gd name="T61" fmla="*/ 289 h 1044"/>
                    <a:gd name="T62" fmla="*/ 572 w 665"/>
                    <a:gd name="T63" fmla="*/ 601 h 1044"/>
                    <a:gd name="T64" fmla="*/ 597 w 665"/>
                    <a:gd name="T65" fmla="*/ 698 h 1044"/>
                    <a:gd name="T66" fmla="*/ 364 w 665"/>
                    <a:gd name="T67" fmla="*/ 931 h 1044"/>
                    <a:gd name="T68" fmla="*/ 364 w 665"/>
                    <a:gd name="T69" fmla="*/ 931 h 1044"/>
                    <a:gd name="T70" fmla="*/ 578 w 665"/>
                    <a:gd name="T71" fmla="*/ 649 h 1044"/>
                    <a:gd name="T72" fmla="*/ 572 w 665"/>
                    <a:gd name="T73" fmla="*/ 601 h 10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65" h="1044">
                      <a:moveTo>
                        <a:pt x="150" y="0"/>
                      </a:moveTo>
                      <a:cubicBezTo>
                        <a:pt x="140" y="0"/>
                        <a:pt x="132" y="14"/>
                        <a:pt x="132" y="32"/>
                      </a:cubicBezTo>
                      <a:lnTo>
                        <a:pt x="132" y="446"/>
                      </a:lnTo>
                      <a:cubicBezTo>
                        <a:pt x="49" y="509"/>
                        <a:pt x="0" y="607"/>
                        <a:pt x="0" y="711"/>
                      </a:cubicBezTo>
                      <a:cubicBezTo>
                        <a:pt x="0" y="895"/>
                        <a:pt x="149" y="1044"/>
                        <a:pt x="332" y="1044"/>
                      </a:cubicBezTo>
                      <a:cubicBezTo>
                        <a:pt x="516" y="1044"/>
                        <a:pt x="665" y="895"/>
                        <a:pt x="665" y="711"/>
                      </a:cubicBezTo>
                      <a:cubicBezTo>
                        <a:pt x="664" y="607"/>
                        <a:pt x="615" y="509"/>
                        <a:pt x="532" y="447"/>
                      </a:cubicBezTo>
                      <a:lnTo>
                        <a:pt x="532" y="32"/>
                      </a:lnTo>
                      <a:cubicBezTo>
                        <a:pt x="532" y="14"/>
                        <a:pt x="524" y="0"/>
                        <a:pt x="514" y="0"/>
                      </a:cubicBezTo>
                      <a:lnTo>
                        <a:pt x="150" y="0"/>
                      </a:lnTo>
                      <a:close/>
                      <a:moveTo>
                        <a:pt x="199" y="100"/>
                      </a:moveTo>
                      <a:lnTo>
                        <a:pt x="399" y="100"/>
                      </a:lnTo>
                      <a:cubicBezTo>
                        <a:pt x="409" y="100"/>
                        <a:pt x="417" y="111"/>
                        <a:pt x="417" y="124"/>
                      </a:cubicBezTo>
                      <a:cubicBezTo>
                        <a:pt x="417" y="137"/>
                        <a:pt x="409" y="148"/>
                        <a:pt x="399" y="148"/>
                      </a:cubicBezTo>
                      <a:lnTo>
                        <a:pt x="199" y="148"/>
                      </a:lnTo>
                      <a:cubicBezTo>
                        <a:pt x="189" y="148"/>
                        <a:pt x="181" y="137"/>
                        <a:pt x="181" y="124"/>
                      </a:cubicBezTo>
                      <a:cubicBezTo>
                        <a:pt x="181" y="111"/>
                        <a:pt x="189" y="100"/>
                        <a:pt x="199" y="100"/>
                      </a:cubicBezTo>
                      <a:close/>
                      <a:moveTo>
                        <a:pt x="199" y="195"/>
                      </a:moveTo>
                      <a:lnTo>
                        <a:pt x="399" y="195"/>
                      </a:lnTo>
                      <a:cubicBezTo>
                        <a:pt x="409" y="195"/>
                        <a:pt x="417" y="205"/>
                        <a:pt x="417" y="218"/>
                      </a:cubicBezTo>
                      <a:cubicBezTo>
                        <a:pt x="417" y="231"/>
                        <a:pt x="409" y="242"/>
                        <a:pt x="399" y="242"/>
                      </a:cubicBezTo>
                      <a:lnTo>
                        <a:pt x="199" y="242"/>
                      </a:lnTo>
                      <a:cubicBezTo>
                        <a:pt x="189" y="242"/>
                        <a:pt x="181" y="231"/>
                        <a:pt x="181" y="218"/>
                      </a:cubicBezTo>
                      <a:cubicBezTo>
                        <a:pt x="181" y="205"/>
                        <a:pt x="189" y="195"/>
                        <a:pt x="199" y="195"/>
                      </a:cubicBezTo>
                      <a:close/>
                      <a:moveTo>
                        <a:pt x="199" y="289"/>
                      </a:moveTo>
                      <a:lnTo>
                        <a:pt x="399" y="289"/>
                      </a:lnTo>
                      <a:cubicBezTo>
                        <a:pt x="409" y="289"/>
                        <a:pt x="417" y="299"/>
                        <a:pt x="417" y="313"/>
                      </a:cubicBezTo>
                      <a:cubicBezTo>
                        <a:pt x="417" y="326"/>
                        <a:pt x="409" y="336"/>
                        <a:pt x="399" y="336"/>
                      </a:cubicBezTo>
                      <a:lnTo>
                        <a:pt x="199" y="336"/>
                      </a:lnTo>
                      <a:cubicBezTo>
                        <a:pt x="189" y="336"/>
                        <a:pt x="181" y="326"/>
                        <a:pt x="181" y="313"/>
                      </a:cubicBezTo>
                      <a:cubicBezTo>
                        <a:pt x="181" y="299"/>
                        <a:pt x="189" y="289"/>
                        <a:pt x="199" y="289"/>
                      </a:cubicBezTo>
                      <a:close/>
                      <a:moveTo>
                        <a:pt x="572" y="601"/>
                      </a:moveTo>
                      <a:cubicBezTo>
                        <a:pt x="587" y="636"/>
                        <a:pt x="597" y="670"/>
                        <a:pt x="597" y="698"/>
                      </a:cubicBezTo>
                      <a:cubicBezTo>
                        <a:pt x="597" y="827"/>
                        <a:pt x="493" y="931"/>
                        <a:pt x="364" y="931"/>
                      </a:cubicBezTo>
                      <a:cubicBezTo>
                        <a:pt x="364" y="931"/>
                        <a:pt x="364" y="931"/>
                        <a:pt x="364" y="931"/>
                      </a:cubicBezTo>
                      <a:cubicBezTo>
                        <a:pt x="488" y="897"/>
                        <a:pt x="578" y="784"/>
                        <a:pt x="578" y="649"/>
                      </a:cubicBezTo>
                      <a:cubicBezTo>
                        <a:pt x="578" y="634"/>
                        <a:pt x="576" y="618"/>
                        <a:pt x="572" y="60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34"/>
                <p:cNvSpPr>
                  <a:spLocks noEditPoints="1"/>
                </p:cNvSpPr>
                <p:nvPr/>
              </p:nvSpPr>
              <p:spPr bwMode="auto">
                <a:xfrm>
                  <a:off x="2170596" y="3680698"/>
                  <a:ext cx="70475" cy="111102"/>
                </a:xfrm>
                <a:custGeom>
                  <a:avLst/>
                  <a:gdLst>
                    <a:gd name="T0" fmla="*/ 332 w 664"/>
                    <a:gd name="T1" fmla="*/ 0 h 1042"/>
                    <a:gd name="T2" fmla="*/ 0 w 664"/>
                    <a:gd name="T3" fmla="*/ 710 h 1042"/>
                    <a:gd name="T4" fmla="*/ 332 w 664"/>
                    <a:gd name="T5" fmla="*/ 1042 h 1042"/>
                    <a:gd name="T6" fmla="*/ 664 w 664"/>
                    <a:gd name="T7" fmla="*/ 710 h 1042"/>
                    <a:gd name="T8" fmla="*/ 332 w 664"/>
                    <a:gd name="T9" fmla="*/ 0 h 1042"/>
                    <a:gd name="T10" fmla="*/ 550 w 664"/>
                    <a:gd name="T11" fmla="*/ 598 h 1042"/>
                    <a:gd name="T12" fmla="*/ 575 w 664"/>
                    <a:gd name="T13" fmla="*/ 696 h 1042"/>
                    <a:gd name="T14" fmla="*/ 342 w 664"/>
                    <a:gd name="T15" fmla="*/ 929 h 1042"/>
                    <a:gd name="T16" fmla="*/ 342 w 664"/>
                    <a:gd name="T17" fmla="*/ 929 h 1042"/>
                    <a:gd name="T18" fmla="*/ 557 w 664"/>
                    <a:gd name="T19" fmla="*/ 647 h 1042"/>
                    <a:gd name="T20" fmla="*/ 550 w 664"/>
                    <a:gd name="T21" fmla="*/ 598 h 10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64" h="1042">
                      <a:moveTo>
                        <a:pt x="332" y="0"/>
                      </a:moveTo>
                      <a:cubicBezTo>
                        <a:pt x="273" y="219"/>
                        <a:pt x="0" y="527"/>
                        <a:pt x="0" y="710"/>
                      </a:cubicBezTo>
                      <a:cubicBezTo>
                        <a:pt x="0" y="893"/>
                        <a:pt x="149" y="1042"/>
                        <a:pt x="332" y="1042"/>
                      </a:cubicBezTo>
                      <a:cubicBezTo>
                        <a:pt x="515" y="1042"/>
                        <a:pt x="664" y="893"/>
                        <a:pt x="664" y="710"/>
                      </a:cubicBezTo>
                      <a:cubicBezTo>
                        <a:pt x="664" y="527"/>
                        <a:pt x="390" y="218"/>
                        <a:pt x="332" y="0"/>
                      </a:cubicBezTo>
                      <a:close/>
                      <a:moveTo>
                        <a:pt x="550" y="598"/>
                      </a:moveTo>
                      <a:cubicBezTo>
                        <a:pt x="566" y="634"/>
                        <a:pt x="575" y="667"/>
                        <a:pt x="575" y="696"/>
                      </a:cubicBezTo>
                      <a:cubicBezTo>
                        <a:pt x="575" y="824"/>
                        <a:pt x="471" y="929"/>
                        <a:pt x="342" y="929"/>
                      </a:cubicBezTo>
                      <a:cubicBezTo>
                        <a:pt x="342" y="929"/>
                        <a:pt x="342" y="929"/>
                        <a:pt x="342" y="929"/>
                      </a:cubicBezTo>
                      <a:cubicBezTo>
                        <a:pt x="466" y="895"/>
                        <a:pt x="557" y="781"/>
                        <a:pt x="557" y="647"/>
                      </a:cubicBezTo>
                      <a:cubicBezTo>
                        <a:pt x="557" y="632"/>
                        <a:pt x="554" y="615"/>
                        <a:pt x="550" y="59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70" name="Group 169"/>
              <p:cNvGrpSpPr/>
              <p:nvPr/>
            </p:nvGrpSpPr>
            <p:grpSpPr>
              <a:xfrm>
                <a:off x="2499034" y="3620688"/>
                <a:ext cx="614921" cy="558679"/>
                <a:chOff x="7016885" y="4937019"/>
                <a:chExt cx="1455150" cy="1322058"/>
              </a:xfrm>
            </p:grpSpPr>
            <p:sp>
              <p:nvSpPr>
                <p:cNvPr id="171" name="Freeform 170"/>
                <p:cNvSpPr/>
                <p:nvPr/>
              </p:nvSpPr>
              <p:spPr>
                <a:xfrm>
                  <a:off x="7016885" y="4937019"/>
                  <a:ext cx="1455150" cy="1322058"/>
                </a:xfrm>
                <a:custGeom>
                  <a:avLst/>
                  <a:gdLst>
                    <a:gd name="connsiteX0" fmla="*/ 3872125 w 4165600"/>
                    <a:gd name="connsiteY0" fmla="*/ 3415492 h 3784600"/>
                    <a:gd name="connsiteX1" fmla="*/ 3758064 w 4165600"/>
                    <a:gd name="connsiteY1" fmla="*/ 3529553 h 3784600"/>
                    <a:gd name="connsiteX2" fmla="*/ 3872125 w 4165600"/>
                    <a:gd name="connsiteY2" fmla="*/ 3643614 h 3784600"/>
                    <a:gd name="connsiteX3" fmla="*/ 3986186 w 4165600"/>
                    <a:gd name="connsiteY3" fmla="*/ 3529553 h 3784600"/>
                    <a:gd name="connsiteX4" fmla="*/ 3872125 w 4165600"/>
                    <a:gd name="connsiteY4" fmla="*/ 3415492 h 3784600"/>
                    <a:gd name="connsiteX5" fmla="*/ 267541 w 4165600"/>
                    <a:gd name="connsiteY5" fmla="*/ 3415492 h 3784600"/>
                    <a:gd name="connsiteX6" fmla="*/ 153480 w 4165600"/>
                    <a:gd name="connsiteY6" fmla="*/ 3529553 h 3784600"/>
                    <a:gd name="connsiteX7" fmla="*/ 267541 w 4165600"/>
                    <a:gd name="connsiteY7" fmla="*/ 3643614 h 3784600"/>
                    <a:gd name="connsiteX8" fmla="*/ 381602 w 4165600"/>
                    <a:gd name="connsiteY8" fmla="*/ 3529553 h 3784600"/>
                    <a:gd name="connsiteX9" fmla="*/ 267541 w 4165600"/>
                    <a:gd name="connsiteY9" fmla="*/ 3415492 h 3784600"/>
                    <a:gd name="connsiteX10" fmla="*/ 3872125 w 4165600"/>
                    <a:gd name="connsiteY10" fmla="*/ 181768 h 3784600"/>
                    <a:gd name="connsiteX11" fmla="*/ 3758064 w 4165600"/>
                    <a:gd name="connsiteY11" fmla="*/ 295829 h 3784600"/>
                    <a:gd name="connsiteX12" fmla="*/ 3872125 w 4165600"/>
                    <a:gd name="connsiteY12" fmla="*/ 409890 h 3784600"/>
                    <a:gd name="connsiteX13" fmla="*/ 3986186 w 4165600"/>
                    <a:gd name="connsiteY13" fmla="*/ 295829 h 3784600"/>
                    <a:gd name="connsiteX14" fmla="*/ 3872125 w 4165600"/>
                    <a:gd name="connsiteY14" fmla="*/ 181768 h 3784600"/>
                    <a:gd name="connsiteX15" fmla="*/ 267541 w 4165600"/>
                    <a:gd name="connsiteY15" fmla="*/ 181768 h 3784600"/>
                    <a:gd name="connsiteX16" fmla="*/ 153480 w 4165600"/>
                    <a:gd name="connsiteY16" fmla="*/ 295829 h 3784600"/>
                    <a:gd name="connsiteX17" fmla="*/ 267541 w 4165600"/>
                    <a:gd name="connsiteY17" fmla="*/ 409890 h 3784600"/>
                    <a:gd name="connsiteX18" fmla="*/ 381602 w 4165600"/>
                    <a:gd name="connsiteY18" fmla="*/ 295829 h 3784600"/>
                    <a:gd name="connsiteX19" fmla="*/ 267541 w 4165600"/>
                    <a:gd name="connsiteY19" fmla="*/ 181768 h 3784600"/>
                    <a:gd name="connsiteX20" fmla="*/ 249784 w 4165600"/>
                    <a:gd name="connsiteY20" fmla="*/ 0 h 3784600"/>
                    <a:gd name="connsiteX21" fmla="*/ 3915816 w 4165600"/>
                    <a:gd name="connsiteY21" fmla="*/ 0 h 3784600"/>
                    <a:gd name="connsiteX22" fmla="*/ 4165600 w 4165600"/>
                    <a:gd name="connsiteY22" fmla="*/ 249784 h 3784600"/>
                    <a:gd name="connsiteX23" fmla="*/ 4165600 w 4165600"/>
                    <a:gd name="connsiteY23" fmla="*/ 3534816 h 3784600"/>
                    <a:gd name="connsiteX24" fmla="*/ 3915816 w 4165600"/>
                    <a:gd name="connsiteY24" fmla="*/ 3784600 h 3784600"/>
                    <a:gd name="connsiteX25" fmla="*/ 249784 w 4165600"/>
                    <a:gd name="connsiteY25" fmla="*/ 3784600 h 3784600"/>
                    <a:gd name="connsiteX26" fmla="*/ 0 w 4165600"/>
                    <a:gd name="connsiteY26" fmla="*/ 3534816 h 3784600"/>
                    <a:gd name="connsiteX27" fmla="*/ 0 w 4165600"/>
                    <a:gd name="connsiteY27" fmla="*/ 249784 h 3784600"/>
                    <a:gd name="connsiteX28" fmla="*/ 249784 w 4165600"/>
                    <a:gd name="connsiteY28" fmla="*/ 0 h 3784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4165600" h="3784600">
                      <a:moveTo>
                        <a:pt x="3872125" y="3415492"/>
                      </a:moveTo>
                      <a:cubicBezTo>
                        <a:pt x="3809131" y="3415492"/>
                        <a:pt x="3758064" y="3466559"/>
                        <a:pt x="3758064" y="3529553"/>
                      </a:cubicBezTo>
                      <a:cubicBezTo>
                        <a:pt x="3758064" y="3592547"/>
                        <a:pt x="3809131" y="3643614"/>
                        <a:pt x="3872125" y="3643614"/>
                      </a:cubicBezTo>
                      <a:cubicBezTo>
                        <a:pt x="3935119" y="3643614"/>
                        <a:pt x="3986186" y="3592547"/>
                        <a:pt x="3986186" y="3529553"/>
                      </a:cubicBezTo>
                      <a:cubicBezTo>
                        <a:pt x="3986186" y="3466559"/>
                        <a:pt x="3935119" y="3415492"/>
                        <a:pt x="3872125" y="3415492"/>
                      </a:cubicBezTo>
                      <a:close/>
                      <a:moveTo>
                        <a:pt x="267541" y="3415492"/>
                      </a:moveTo>
                      <a:cubicBezTo>
                        <a:pt x="204547" y="3415492"/>
                        <a:pt x="153480" y="3466559"/>
                        <a:pt x="153480" y="3529553"/>
                      </a:cubicBezTo>
                      <a:cubicBezTo>
                        <a:pt x="153480" y="3592547"/>
                        <a:pt x="204547" y="3643614"/>
                        <a:pt x="267541" y="3643614"/>
                      </a:cubicBezTo>
                      <a:cubicBezTo>
                        <a:pt x="330535" y="3643614"/>
                        <a:pt x="381602" y="3592547"/>
                        <a:pt x="381602" y="3529553"/>
                      </a:cubicBezTo>
                      <a:cubicBezTo>
                        <a:pt x="381602" y="3466559"/>
                        <a:pt x="330535" y="3415492"/>
                        <a:pt x="267541" y="3415492"/>
                      </a:cubicBezTo>
                      <a:close/>
                      <a:moveTo>
                        <a:pt x="3872125" y="181768"/>
                      </a:moveTo>
                      <a:cubicBezTo>
                        <a:pt x="3809131" y="181768"/>
                        <a:pt x="3758064" y="232835"/>
                        <a:pt x="3758064" y="295829"/>
                      </a:cubicBezTo>
                      <a:cubicBezTo>
                        <a:pt x="3758064" y="358823"/>
                        <a:pt x="3809131" y="409890"/>
                        <a:pt x="3872125" y="409890"/>
                      </a:cubicBezTo>
                      <a:cubicBezTo>
                        <a:pt x="3935119" y="409890"/>
                        <a:pt x="3986186" y="358823"/>
                        <a:pt x="3986186" y="295829"/>
                      </a:cubicBezTo>
                      <a:cubicBezTo>
                        <a:pt x="3986186" y="232835"/>
                        <a:pt x="3935119" y="181768"/>
                        <a:pt x="3872125" y="181768"/>
                      </a:cubicBezTo>
                      <a:close/>
                      <a:moveTo>
                        <a:pt x="267541" y="181768"/>
                      </a:moveTo>
                      <a:cubicBezTo>
                        <a:pt x="204547" y="181768"/>
                        <a:pt x="153480" y="232835"/>
                        <a:pt x="153480" y="295829"/>
                      </a:cubicBezTo>
                      <a:cubicBezTo>
                        <a:pt x="153480" y="358823"/>
                        <a:pt x="204547" y="409890"/>
                        <a:pt x="267541" y="409890"/>
                      </a:cubicBezTo>
                      <a:cubicBezTo>
                        <a:pt x="330535" y="409890"/>
                        <a:pt x="381602" y="358823"/>
                        <a:pt x="381602" y="295829"/>
                      </a:cubicBezTo>
                      <a:cubicBezTo>
                        <a:pt x="381602" y="232835"/>
                        <a:pt x="330535" y="181768"/>
                        <a:pt x="267541" y="181768"/>
                      </a:cubicBezTo>
                      <a:close/>
                      <a:moveTo>
                        <a:pt x="249784" y="0"/>
                      </a:moveTo>
                      <a:lnTo>
                        <a:pt x="3915816" y="0"/>
                      </a:lnTo>
                      <a:cubicBezTo>
                        <a:pt x="4053768" y="0"/>
                        <a:pt x="4165600" y="111832"/>
                        <a:pt x="4165600" y="249784"/>
                      </a:cubicBezTo>
                      <a:lnTo>
                        <a:pt x="4165600" y="3534816"/>
                      </a:lnTo>
                      <a:cubicBezTo>
                        <a:pt x="4165600" y="3672768"/>
                        <a:pt x="4053768" y="3784600"/>
                        <a:pt x="3915816" y="3784600"/>
                      </a:cubicBezTo>
                      <a:lnTo>
                        <a:pt x="249784" y="3784600"/>
                      </a:lnTo>
                      <a:cubicBezTo>
                        <a:pt x="111832" y="3784600"/>
                        <a:pt x="0" y="3672768"/>
                        <a:pt x="0" y="3534816"/>
                      </a:cubicBezTo>
                      <a:lnTo>
                        <a:pt x="0" y="249784"/>
                      </a:lnTo>
                      <a:cubicBezTo>
                        <a:pt x="0" y="111832"/>
                        <a:pt x="111832" y="0"/>
                        <a:pt x="249784" y="0"/>
                      </a:cubicBezTo>
                      <a:close/>
                    </a:path>
                  </a:pathLst>
                </a:custGeom>
                <a:solidFill>
                  <a:srgbClr val="1F1D1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 67"/>
                <p:cNvSpPr>
                  <a:spLocks noEditPoints="1"/>
                </p:cNvSpPr>
                <p:nvPr/>
              </p:nvSpPr>
              <p:spPr bwMode="auto">
                <a:xfrm>
                  <a:off x="7081938" y="5144977"/>
                  <a:ext cx="1325044" cy="980008"/>
                </a:xfrm>
                <a:custGeom>
                  <a:avLst/>
                  <a:gdLst>
                    <a:gd name="T0" fmla="*/ 1855 w 4765"/>
                    <a:gd name="T1" fmla="*/ 110 h 3524"/>
                    <a:gd name="T2" fmla="*/ 1655 w 4765"/>
                    <a:gd name="T3" fmla="*/ 488 h 3524"/>
                    <a:gd name="T4" fmla="*/ 1094 w 4765"/>
                    <a:gd name="T5" fmla="*/ 537 h 3524"/>
                    <a:gd name="T6" fmla="*/ 294 w 4765"/>
                    <a:gd name="T7" fmla="*/ 1767 h 3524"/>
                    <a:gd name="T8" fmla="*/ 65 w 4765"/>
                    <a:gd name="T9" fmla="*/ 2336 h 3524"/>
                    <a:gd name="T10" fmla="*/ 555 w 4765"/>
                    <a:gd name="T11" fmla="*/ 1213 h 3524"/>
                    <a:gd name="T12" fmla="*/ 1459 w 4765"/>
                    <a:gd name="T13" fmla="*/ 741 h 3524"/>
                    <a:gd name="T14" fmla="*/ 1377 w 4765"/>
                    <a:gd name="T15" fmla="*/ 1210 h 3524"/>
                    <a:gd name="T16" fmla="*/ 951 w 4765"/>
                    <a:gd name="T17" fmla="*/ 1508 h 3524"/>
                    <a:gd name="T18" fmla="*/ 324 w 4765"/>
                    <a:gd name="T19" fmla="*/ 2670 h 3524"/>
                    <a:gd name="T20" fmla="*/ 775 w 4765"/>
                    <a:gd name="T21" fmla="*/ 2114 h 3524"/>
                    <a:gd name="T22" fmla="*/ 1210 w 4765"/>
                    <a:gd name="T23" fmla="*/ 1884 h 3524"/>
                    <a:gd name="T24" fmla="*/ 1497 w 4765"/>
                    <a:gd name="T25" fmla="*/ 2125 h 3524"/>
                    <a:gd name="T26" fmla="*/ 2021 w 4765"/>
                    <a:gd name="T27" fmla="*/ 2377 h 3524"/>
                    <a:gd name="T28" fmla="*/ 2115 w 4765"/>
                    <a:gd name="T29" fmla="*/ 2481 h 3524"/>
                    <a:gd name="T30" fmla="*/ 2550 w 4765"/>
                    <a:gd name="T31" fmla="*/ 2203 h 3524"/>
                    <a:gd name="T32" fmla="*/ 3420 w 4765"/>
                    <a:gd name="T33" fmla="*/ 2258 h 3524"/>
                    <a:gd name="T34" fmla="*/ 3612 w 4765"/>
                    <a:gd name="T35" fmla="*/ 2202 h 3524"/>
                    <a:gd name="T36" fmla="*/ 4293 w 4765"/>
                    <a:gd name="T37" fmla="*/ 2643 h 3524"/>
                    <a:gd name="T38" fmla="*/ 4564 w 4765"/>
                    <a:gd name="T39" fmla="*/ 2687 h 3524"/>
                    <a:gd name="T40" fmla="*/ 4114 w 4765"/>
                    <a:gd name="T41" fmla="*/ 1913 h 3524"/>
                    <a:gd name="T42" fmla="*/ 2602 w 4765"/>
                    <a:gd name="T43" fmla="*/ 83 h 3524"/>
                    <a:gd name="T44" fmla="*/ 2756 w 4765"/>
                    <a:gd name="T45" fmla="*/ 248 h 3524"/>
                    <a:gd name="T46" fmla="*/ 3321 w 4765"/>
                    <a:gd name="T47" fmla="*/ 558 h 3524"/>
                    <a:gd name="T48" fmla="*/ 1997 w 4765"/>
                    <a:gd name="T49" fmla="*/ 798 h 3524"/>
                    <a:gd name="T50" fmla="*/ 1886 w 4765"/>
                    <a:gd name="T51" fmla="*/ 720 h 3524"/>
                    <a:gd name="T52" fmla="*/ 1578 w 4765"/>
                    <a:gd name="T53" fmla="*/ 1046 h 3524"/>
                    <a:gd name="T54" fmla="*/ 1634 w 4765"/>
                    <a:gd name="T55" fmla="*/ 1048 h 3524"/>
                    <a:gd name="T56" fmla="*/ 2397 w 4765"/>
                    <a:gd name="T57" fmla="*/ 457 h 3524"/>
                    <a:gd name="T58" fmla="*/ 2689 w 4765"/>
                    <a:gd name="T59" fmla="*/ 1011 h 3524"/>
                    <a:gd name="T60" fmla="*/ 3901 w 4765"/>
                    <a:gd name="T61" fmla="*/ 555 h 3524"/>
                    <a:gd name="T62" fmla="*/ 2059 w 4765"/>
                    <a:gd name="T63" fmla="*/ 907 h 3524"/>
                    <a:gd name="T64" fmla="*/ 2068 w 4765"/>
                    <a:gd name="T65" fmla="*/ 1199 h 3524"/>
                    <a:gd name="T66" fmla="*/ 2031 w 4765"/>
                    <a:gd name="T67" fmla="*/ 1197 h 3524"/>
                    <a:gd name="T68" fmla="*/ 1474 w 4765"/>
                    <a:gd name="T69" fmla="*/ 1184 h 3524"/>
                    <a:gd name="T70" fmla="*/ 1494 w 4765"/>
                    <a:gd name="T71" fmla="*/ 1225 h 3524"/>
                    <a:gd name="T72" fmla="*/ 1726 w 4765"/>
                    <a:gd name="T73" fmla="*/ 1384 h 3524"/>
                    <a:gd name="T74" fmla="*/ 1457 w 4765"/>
                    <a:gd name="T75" fmla="*/ 1384 h 3524"/>
                    <a:gd name="T76" fmla="*/ 3692 w 4765"/>
                    <a:gd name="T77" fmla="*/ 1752 h 3524"/>
                    <a:gd name="T78" fmla="*/ 2951 w 4765"/>
                    <a:gd name="T79" fmla="*/ 2166 h 3524"/>
                    <a:gd name="T80" fmla="*/ 1989 w 4765"/>
                    <a:gd name="T81" fmla="*/ 1570 h 3524"/>
                    <a:gd name="T82" fmla="*/ 1567 w 4765"/>
                    <a:gd name="T83" fmla="*/ 1938 h 3524"/>
                    <a:gd name="T84" fmla="*/ 1477 w 4765"/>
                    <a:gd name="T85" fmla="*/ 1825 h 3524"/>
                    <a:gd name="T86" fmla="*/ 1910 w 4765"/>
                    <a:gd name="T87" fmla="*/ 1588 h 3524"/>
                    <a:gd name="T88" fmla="*/ 1715 w 4765"/>
                    <a:gd name="T89" fmla="*/ 1917 h 3524"/>
                    <a:gd name="T90" fmla="*/ 1703 w 4765"/>
                    <a:gd name="T91" fmla="*/ 1860 h 3524"/>
                    <a:gd name="T92" fmla="*/ 1631 w 4765"/>
                    <a:gd name="T93" fmla="*/ 2152 h 3524"/>
                    <a:gd name="T94" fmla="*/ 1515 w 4765"/>
                    <a:gd name="T95" fmla="*/ 1948 h 3524"/>
                    <a:gd name="T96" fmla="*/ 2665 w 4765"/>
                    <a:gd name="T97" fmla="*/ 2182 h 3524"/>
                    <a:gd name="T98" fmla="*/ 2963 w 4765"/>
                    <a:gd name="T99" fmla="*/ 3422 h 3524"/>
                    <a:gd name="T100" fmla="*/ 3671 w 4765"/>
                    <a:gd name="T101" fmla="*/ 3095 h 3524"/>
                    <a:gd name="T102" fmla="*/ 3892 w 4765"/>
                    <a:gd name="T103" fmla="*/ 3396 h 3524"/>
                    <a:gd name="T104" fmla="*/ 2218 w 4765"/>
                    <a:gd name="T105" fmla="*/ 2915 h 3524"/>
                    <a:gd name="T106" fmla="*/ 1129 w 4765"/>
                    <a:gd name="T107" fmla="*/ 2970 h 3524"/>
                    <a:gd name="T108" fmla="*/ 2786 w 4765"/>
                    <a:gd name="T109" fmla="*/ 2696 h 3524"/>
                    <a:gd name="T110" fmla="*/ 1389 w 4765"/>
                    <a:gd name="T111" fmla="*/ 3204 h 3524"/>
                    <a:gd name="T112" fmla="*/ 470 w 4765"/>
                    <a:gd name="T113" fmla="*/ 2708 h 3524"/>
                    <a:gd name="T114" fmla="*/ 3733 w 4765"/>
                    <a:gd name="T115" fmla="*/ 2844 h 3524"/>
                    <a:gd name="T116" fmla="*/ 2588 w 4765"/>
                    <a:gd name="T117" fmla="*/ 2955 h 3524"/>
                    <a:gd name="T118" fmla="*/ 2510 w 4765"/>
                    <a:gd name="T119" fmla="*/ 3253 h 35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4765" h="3524">
                      <a:moveTo>
                        <a:pt x="2453" y="0"/>
                      </a:moveTo>
                      <a:cubicBezTo>
                        <a:pt x="2438" y="0"/>
                        <a:pt x="2425" y="4"/>
                        <a:pt x="2414" y="10"/>
                      </a:cubicBezTo>
                      <a:cubicBezTo>
                        <a:pt x="2388" y="24"/>
                        <a:pt x="2374" y="51"/>
                        <a:pt x="2365" y="83"/>
                      </a:cubicBezTo>
                      <a:cubicBezTo>
                        <a:pt x="2348" y="145"/>
                        <a:pt x="2349" y="229"/>
                        <a:pt x="2338" y="279"/>
                      </a:cubicBezTo>
                      <a:cubicBezTo>
                        <a:pt x="2316" y="385"/>
                        <a:pt x="2267" y="515"/>
                        <a:pt x="2267" y="515"/>
                      </a:cubicBezTo>
                      <a:cubicBezTo>
                        <a:pt x="2265" y="529"/>
                        <a:pt x="2276" y="537"/>
                        <a:pt x="2291" y="528"/>
                      </a:cubicBezTo>
                      <a:cubicBezTo>
                        <a:pt x="2217" y="607"/>
                        <a:pt x="2155" y="696"/>
                        <a:pt x="2108" y="795"/>
                      </a:cubicBezTo>
                      <a:cubicBezTo>
                        <a:pt x="2089" y="714"/>
                        <a:pt x="2057" y="566"/>
                        <a:pt x="2059" y="462"/>
                      </a:cubicBezTo>
                      <a:cubicBezTo>
                        <a:pt x="2063" y="272"/>
                        <a:pt x="2056" y="178"/>
                        <a:pt x="2033" y="127"/>
                      </a:cubicBezTo>
                      <a:cubicBezTo>
                        <a:pt x="2021" y="101"/>
                        <a:pt x="2003" y="87"/>
                        <a:pt x="1983" y="80"/>
                      </a:cubicBezTo>
                      <a:cubicBezTo>
                        <a:pt x="1967" y="76"/>
                        <a:pt x="1951" y="75"/>
                        <a:pt x="1933" y="75"/>
                      </a:cubicBezTo>
                      <a:cubicBezTo>
                        <a:pt x="1927" y="75"/>
                        <a:pt x="1921" y="75"/>
                        <a:pt x="1914" y="75"/>
                      </a:cubicBezTo>
                      <a:lnTo>
                        <a:pt x="1913" y="75"/>
                      </a:lnTo>
                      <a:lnTo>
                        <a:pt x="1913" y="75"/>
                      </a:lnTo>
                      <a:cubicBezTo>
                        <a:pt x="1893" y="79"/>
                        <a:pt x="1871" y="92"/>
                        <a:pt x="1855" y="110"/>
                      </a:cubicBezTo>
                      <a:cubicBezTo>
                        <a:pt x="1845" y="121"/>
                        <a:pt x="1838" y="133"/>
                        <a:pt x="1834" y="147"/>
                      </a:cubicBezTo>
                      <a:cubicBezTo>
                        <a:pt x="1832" y="146"/>
                        <a:pt x="1831" y="145"/>
                        <a:pt x="1829" y="145"/>
                      </a:cubicBezTo>
                      <a:cubicBezTo>
                        <a:pt x="1825" y="144"/>
                        <a:pt x="1820" y="144"/>
                        <a:pt x="1816" y="146"/>
                      </a:cubicBezTo>
                      <a:cubicBezTo>
                        <a:pt x="1811" y="149"/>
                        <a:pt x="1809" y="151"/>
                        <a:pt x="1807" y="154"/>
                      </a:cubicBezTo>
                      <a:cubicBezTo>
                        <a:pt x="1804" y="157"/>
                        <a:pt x="1802" y="160"/>
                        <a:pt x="1799" y="164"/>
                      </a:cubicBezTo>
                      <a:cubicBezTo>
                        <a:pt x="1793" y="172"/>
                        <a:pt x="1786" y="183"/>
                        <a:pt x="1780" y="194"/>
                      </a:cubicBezTo>
                      <a:cubicBezTo>
                        <a:pt x="1766" y="215"/>
                        <a:pt x="1753" y="238"/>
                        <a:pt x="1748" y="251"/>
                      </a:cubicBezTo>
                      <a:cubicBezTo>
                        <a:pt x="1744" y="260"/>
                        <a:pt x="1746" y="270"/>
                        <a:pt x="1750" y="278"/>
                      </a:cubicBezTo>
                      <a:cubicBezTo>
                        <a:pt x="1754" y="286"/>
                        <a:pt x="1759" y="293"/>
                        <a:pt x="1766" y="300"/>
                      </a:cubicBezTo>
                      <a:cubicBezTo>
                        <a:pt x="1766" y="300"/>
                        <a:pt x="1766" y="300"/>
                        <a:pt x="1766" y="300"/>
                      </a:cubicBezTo>
                      <a:cubicBezTo>
                        <a:pt x="1764" y="301"/>
                        <a:pt x="1762" y="302"/>
                        <a:pt x="1760" y="303"/>
                      </a:cubicBezTo>
                      <a:cubicBezTo>
                        <a:pt x="1751" y="308"/>
                        <a:pt x="1744" y="317"/>
                        <a:pt x="1737" y="327"/>
                      </a:cubicBezTo>
                      <a:cubicBezTo>
                        <a:pt x="1724" y="347"/>
                        <a:pt x="1713" y="373"/>
                        <a:pt x="1706" y="393"/>
                      </a:cubicBezTo>
                      <a:cubicBezTo>
                        <a:pt x="1705" y="396"/>
                        <a:pt x="1699" y="408"/>
                        <a:pt x="1690" y="425"/>
                      </a:cubicBezTo>
                      <a:cubicBezTo>
                        <a:pt x="1681" y="441"/>
                        <a:pt x="1669" y="463"/>
                        <a:pt x="1655" y="488"/>
                      </a:cubicBezTo>
                      <a:cubicBezTo>
                        <a:pt x="1639" y="516"/>
                        <a:pt x="1620" y="549"/>
                        <a:pt x="1600" y="583"/>
                      </a:cubicBezTo>
                      <a:cubicBezTo>
                        <a:pt x="1583" y="545"/>
                        <a:pt x="1564" y="489"/>
                        <a:pt x="1543" y="437"/>
                      </a:cubicBezTo>
                      <a:cubicBezTo>
                        <a:pt x="1530" y="403"/>
                        <a:pt x="1515" y="370"/>
                        <a:pt x="1497" y="345"/>
                      </a:cubicBezTo>
                      <a:cubicBezTo>
                        <a:pt x="1480" y="320"/>
                        <a:pt x="1460" y="301"/>
                        <a:pt x="1435" y="300"/>
                      </a:cubicBezTo>
                      <a:cubicBezTo>
                        <a:pt x="1378" y="295"/>
                        <a:pt x="1335" y="323"/>
                        <a:pt x="1329" y="357"/>
                      </a:cubicBezTo>
                      <a:lnTo>
                        <a:pt x="1329" y="358"/>
                      </a:lnTo>
                      <a:lnTo>
                        <a:pt x="1329" y="359"/>
                      </a:lnTo>
                      <a:cubicBezTo>
                        <a:pt x="1329" y="365"/>
                        <a:pt x="1330" y="371"/>
                        <a:pt x="1332" y="376"/>
                      </a:cubicBezTo>
                      <a:cubicBezTo>
                        <a:pt x="1296" y="390"/>
                        <a:pt x="1248" y="409"/>
                        <a:pt x="1240" y="413"/>
                      </a:cubicBezTo>
                      <a:lnTo>
                        <a:pt x="1240" y="413"/>
                      </a:lnTo>
                      <a:lnTo>
                        <a:pt x="1240" y="413"/>
                      </a:lnTo>
                      <a:cubicBezTo>
                        <a:pt x="1204" y="430"/>
                        <a:pt x="1156" y="448"/>
                        <a:pt x="1122" y="466"/>
                      </a:cubicBezTo>
                      <a:cubicBezTo>
                        <a:pt x="1105" y="475"/>
                        <a:pt x="1091" y="484"/>
                        <a:pt x="1083" y="496"/>
                      </a:cubicBezTo>
                      <a:cubicBezTo>
                        <a:pt x="1080" y="502"/>
                        <a:pt x="1077" y="510"/>
                        <a:pt x="1079" y="518"/>
                      </a:cubicBezTo>
                      <a:cubicBezTo>
                        <a:pt x="1081" y="526"/>
                        <a:pt x="1087" y="532"/>
                        <a:pt x="1094" y="537"/>
                      </a:cubicBezTo>
                      <a:lnTo>
                        <a:pt x="1094" y="538"/>
                      </a:lnTo>
                      <a:lnTo>
                        <a:pt x="1095" y="538"/>
                      </a:lnTo>
                      <a:cubicBezTo>
                        <a:pt x="1096" y="538"/>
                        <a:pt x="1097" y="539"/>
                        <a:pt x="1098" y="539"/>
                      </a:cubicBezTo>
                      <a:cubicBezTo>
                        <a:pt x="1083" y="547"/>
                        <a:pt x="1070" y="557"/>
                        <a:pt x="1057" y="568"/>
                      </a:cubicBezTo>
                      <a:cubicBezTo>
                        <a:pt x="1028" y="593"/>
                        <a:pt x="1003" y="621"/>
                        <a:pt x="976" y="641"/>
                      </a:cubicBezTo>
                      <a:cubicBezTo>
                        <a:pt x="873" y="716"/>
                        <a:pt x="777" y="800"/>
                        <a:pt x="679" y="881"/>
                      </a:cubicBezTo>
                      <a:cubicBezTo>
                        <a:pt x="615" y="936"/>
                        <a:pt x="534" y="979"/>
                        <a:pt x="482" y="1053"/>
                      </a:cubicBezTo>
                      <a:cubicBezTo>
                        <a:pt x="465" y="1077"/>
                        <a:pt x="445" y="1108"/>
                        <a:pt x="449" y="1142"/>
                      </a:cubicBezTo>
                      <a:cubicBezTo>
                        <a:pt x="449" y="1148"/>
                        <a:pt x="451" y="1155"/>
                        <a:pt x="454" y="1162"/>
                      </a:cubicBezTo>
                      <a:cubicBezTo>
                        <a:pt x="458" y="1169"/>
                        <a:pt x="464" y="1176"/>
                        <a:pt x="474" y="1178"/>
                      </a:cubicBezTo>
                      <a:lnTo>
                        <a:pt x="475" y="1178"/>
                      </a:lnTo>
                      <a:lnTo>
                        <a:pt x="475" y="1178"/>
                      </a:lnTo>
                      <a:cubicBezTo>
                        <a:pt x="478" y="1178"/>
                        <a:pt x="481" y="1177"/>
                        <a:pt x="484" y="1176"/>
                      </a:cubicBezTo>
                      <a:cubicBezTo>
                        <a:pt x="466" y="1247"/>
                        <a:pt x="443" y="1315"/>
                        <a:pt x="421" y="1385"/>
                      </a:cubicBezTo>
                      <a:cubicBezTo>
                        <a:pt x="381" y="1513"/>
                        <a:pt x="341" y="1642"/>
                        <a:pt x="294" y="1767"/>
                      </a:cubicBezTo>
                      <a:cubicBezTo>
                        <a:pt x="273" y="1822"/>
                        <a:pt x="247" y="1875"/>
                        <a:pt x="224" y="1932"/>
                      </a:cubicBezTo>
                      <a:cubicBezTo>
                        <a:pt x="215" y="1954"/>
                        <a:pt x="201" y="1974"/>
                        <a:pt x="191" y="1993"/>
                      </a:cubicBezTo>
                      <a:cubicBezTo>
                        <a:pt x="187" y="2002"/>
                        <a:pt x="183" y="2011"/>
                        <a:pt x="183" y="2021"/>
                      </a:cubicBezTo>
                      <a:cubicBezTo>
                        <a:pt x="183" y="2031"/>
                        <a:pt x="189" y="2041"/>
                        <a:pt x="198" y="2048"/>
                      </a:cubicBezTo>
                      <a:cubicBezTo>
                        <a:pt x="201" y="2050"/>
                        <a:pt x="205" y="2052"/>
                        <a:pt x="209" y="2052"/>
                      </a:cubicBezTo>
                      <a:cubicBezTo>
                        <a:pt x="188" y="2086"/>
                        <a:pt x="161" y="2123"/>
                        <a:pt x="134" y="2144"/>
                      </a:cubicBezTo>
                      <a:lnTo>
                        <a:pt x="134" y="2144"/>
                      </a:lnTo>
                      <a:lnTo>
                        <a:pt x="134" y="2144"/>
                      </a:lnTo>
                      <a:cubicBezTo>
                        <a:pt x="110" y="2163"/>
                        <a:pt x="81" y="2186"/>
                        <a:pt x="57" y="2206"/>
                      </a:cubicBezTo>
                      <a:cubicBezTo>
                        <a:pt x="45" y="2216"/>
                        <a:pt x="35" y="2225"/>
                        <a:pt x="27" y="2232"/>
                      </a:cubicBezTo>
                      <a:cubicBezTo>
                        <a:pt x="23" y="2236"/>
                        <a:pt x="20" y="2239"/>
                        <a:pt x="17" y="2242"/>
                      </a:cubicBezTo>
                      <a:cubicBezTo>
                        <a:pt x="15" y="2244"/>
                        <a:pt x="13" y="2246"/>
                        <a:pt x="11" y="2250"/>
                      </a:cubicBezTo>
                      <a:cubicBezTo>
                        <a:pt x="3" y="2262"/>
                        <a:pt x="0" y="2278"/>
                        <a:pt x="1" y="2293"/>
                      </a:cubicBezTo>
                      <a:cubicBezTo>
                        <a:pt x="3" y="2308"/>
                        <a:pt x="10" y="2324"/>
                        <a:pt x="24" y="2332"/>
                      </a:cubicBezTo>
                      <a:cubicBezTo>
                        <a:pt x="37" y="2340"/>
                        <a:pt x="51" y="2338"/>
                        <a:pt x="65" y="2336"/>
                      </a:cubicBezTo>
                      <a:cubicBezTo>
                        <a:pt x="79" y="2335"/>
                        <a:pt x="93" y="2331"/>
                        <a:pt x="101" y="2328"/>
                      </a:cubicBezTo>
                      <a:lnTo>
                        <a:pt x="101" y="2328"/>
                      </a:lnTo>
                      <a:lnTo>
                        <a:pt x="101" y="2328"/>
                      </a:lnTo>
                      <a:cubicBezTo>
                        <a:pt x="150" y="2308"/>
                        <a:pt x="182" y="2271"/>
                        <a:pt x="210" y="2232"/>
                      </a:cubicBezTo>
                      <a:lnTo>
                        <a:pt x="210" y="2232"/>
                      </a:lnTo>
                      <a:cubicBezTo>
                        <a:pt x="243" y="2187"/>
                        <a:pt x="266" y="2146"/>
                        <a:pt x="290" y="2096"/>
                      </a:cubicBezTo>
                      <a:lnTo>
                        <a:pt x="290" y="2096"/>
                      </a:lnTo>
                      <a:lnTo>
                        <a:pt x="290" y="2096"/>
                      </a:lnTo>
                      <a:cubicBezTo>
                        <a:pt x="294" y="2086"/>
                        <a:pt x="296" y="2076"/>
                        <a:pt x="297" y="2067"/>
                      </a:cubicBezTo>
                      <a:cubicBezTo>
                        <a:pt x="302" y="2069"/>
                        <a:pt x="307" y="2071"/>
                        <a:pt x="312" y="2071"/>
                      </a:cubicBezTo>
                      <a:cubicBezTo>
                        <a:pt x="334" y="2071"/>
                        <a:pt x="350" y="2057"/>
                        <a:pt x="362" y="2040"/>
                      </a:cubicBezTo>
                      <a:cubicBezTo>
                        <a:pt x="373" y="2024"/>
                        <a:pt x="381" y="2004"/>
                        <a:pt x="386" y="1988"/>
                      </a:cubicBezTo>
                      <a:cubicBezTo>
                        <a:pt x="421" y="1861"/>
                        <a:pt x="466" y="1671"/>
                        <a:pt x="501" y="1511"/>
                      </a:cubicBezTo>
                      <a:cubicBezTo>
                        <a:pt x="520" y="1427"/>
                        <a:pt x="547" y="1342"/>
                        <a:pt x="552" y="1253"/>
                      </a:cubicBezTo>
                      <a:cubicBezTo>
                        <a:pt x="553" y="1241"/>
                        <a:pt x="554" y="1227"/>
                        <a:pt x="555" y="1213"/>
                      </a:cubicBezTo>
                      <a:cubicBezTo>
                        <a:pt x="558" y="1221"/>
                        <a:pt x="565" y="1229"/>
                        <a:pt x="574" y="1232"/>
                      </a:cubicBezTo>
                      <a:cubicBezTo>
                        <a:pt x="588" y="1237"/>
                        <a:pt x="601" y="1230"/>
                        <a:pt x="610" y="1223"/>
                      </a:cubicBezTo>
                      <a:cubicBezTo>
                        <a:pt x="620" y="1216"/>
                        <a:pt x="627" y="1207"/>
                        <a:pt x="632" y="1202"/>
                      </a:cubicBezTo>
                      <a:cubicBezTo>
                        <a:pt x="659" y="1173"/>
                        <a:pt x="686" y="1131"/>
                        <a:pt x="713" y="1098"/>
                      </a:cubicBezTo>
                      <a:cubicBezTo>
                        <a:pt x="765" y="1033"/>
                        <a:pt x="816" y="966"/>
                        <a:pt x="873" y="907"/>
                      </a:cubicBezTo>
                      <a:cubicBezTo>
                        <a:pt x="937" y="839"/>
                        <a:pt x="1011" y="781"/>
                        <a:pt x="1080" y="715"/>
                      </a:cubicBezTo>
                      <a:cubicBezTo>
                        <a:pt x="1105" y="691"/>
                        <a:pt x="1138" y="669"/>
                        <a:pt x="1161" y="637"/>
                      </a:cubicBezTo>
                      <a:cubicBezTo>
                        <a:pt x="1163" y="642"/>
                        <a:pt x="1167" y="647"/>
                        <a:pt x="1172" y="652"/>
                      </a:cubicBezTo>
                      <a:cubicBezTo>
                        <a:pt x="1179" y="658"/>
                        <a:pt x="1188" y="658"/>
                        <a:pt x="1196" y="656"/>
                      </a:cubicBezTo>
                      <a:cubicBezTo>
                        <a:pt x="1204" y="655"/>
                        <a:pt x="1213" y="651"/>
                        <a:pt x="1222" y="646"/>
                      </a:cubicBezTo>
                      <a:cubicBezTo>
                        <a:pt x="1240" y="637"/>
                        <a:pt x="1261" y="622"/>
                        <a:pt x="1281" y="606"/>
                      </a:cubicBezTo>
                      <a:cubicBezTo>
                        <a:pt x="1302" y="589"/>
                        <a:pt x="1322" y="572"/>
                        <a:pt x="1338" y="558"/>
                      </a:cubicBezTo>
                      <a:cubicBezTo>
                        <a:pt x="1341" y="555"/>
                        <a:pt x="1343" y="553"/>
                        <a:pt x="1346" y="551"/>
                      </a:cubicBezTo>
                      <a:cubicBezTo>
                        <a:pt x="1347" y="551"/>
                        <a:pt x="1347" y="552"/>
                        <a:pt x="1347" y="553"/>
                      </a:cubicBezTo>
                      <a:cubicBezTo>
                        <a:pt x="1375" y="620"/>
                        <a:pt x="1424" y="678"/>
                        <a:pt x="1459" y="741"/>
                      </a:cubicBezTo>
                      <a:lnTo>
                        <a:pt x="1459" y="741"/>
                      </a:lnTo>
                      <a:lnTo>
                        <a:pt x="1459" y="741"/>
                      </a:lnTo>
                      <a:cubicBezTo>
                        <a:pt x="1464" y="749"/>
                        <a:pt x="1473" y="765"/>
                        <a:pt x="1482" y="782"/>
                      </a:cubicBezTo>
                      <a:cubicBezTo>
                        <a:pt x="1437" y="859"/>
                        <a:pt x="1398" y="924"/>
                        <a:pt x="1391" y="936"/>
                      </a:cubicBezTo>
                      <a:cubicBezTo>
                        <a:pt x="1378" y="958"/>
                        <a:pt x="1383" y="986"/>
                        <a:pt x="1392" y="1010"/>
                      </a:cubicBezTo>
                      <a:cubicBezTo>
                        <a:pt x="1398" y="1027"/>
                        <a:pt x="1406" y="1041"/>
                        <a:pt x="1415" y="1052"/>
                      </a:cubicBezTo>
                      <a:cubicBezTo>
                        <a:pt x="1412" y="1052"/>
                        <a:pt x="1409" y="1052"/>
                        <a:pt x="1406" y="1052"/>
                      </a:cubicBezTo>
                      <a:cubicBezTo>
                        <a:pt x="1403" y="1052"/>
                        <a:pt x="1399" y="1052"/>
                        <a:pt x="1396" y="1052"/>
                      </a:cubicBezTo>
                      <a:cubicBezTo>
                        <a:pt x="1393" y="1053"/>
                        <a:pt x="1389" y="1052"/>
                        <a:pt x="1384" y="1058"/>
                      </a:cubicBezTo>
                      <a:cubicBezTo>
                        <a:pt x="1379" y="1065"/>
                        <a:pt x="1379" y="1073"/>
                        <a:pt x="1378" y="1081"/>
                      </a:cubicBezTo>
                      <a:cubicBezTo>
                        <a:pt x="1377" y="1089"/>
                        <a:pt x="1378" y="1098"/>
                        <a:pt x="1379" y="1106"/>
                      </a:cubicBezTo>
                      <a:cubicBezTo>
                        <a:pt x="1379" y="1109"/>
                        <a:pt x="1377" y="1121"/>
                        <a:pt x="1375" y="1133"/>
                      </a:cubicBezTo>
                      <a:cubicBezTo>
                        <a:pt x="1372" y="1144"/>
                        <a:pt x="1369" y="1155"/>
                        <a:pt x="1368" y="1163"/>
                      </a:cubicBezTo>
                      <a:cubicBezTo>
                        <a:pt x="1367" y="1173"/>
                        <a:pt x="1369" y="1184"/>
                        <a:pt x="1371" y="1195"/>
                      </a:cubicBezTo>
                      <a:cubicBezTo>
                        <a:pt x="1373" y="1201"/>
                        <a:pt x="1374" y="1206"/>
                        <a:pt x="1377" y="1210"/>
                      </a:cubicBezTo>
                      <a:cubicBezTo>
                        <a:pt x="1378" y="1214"/>
                        <a:pt x="1379" y="1217"/>
                        <a:pt x="1382" y="1220"/>
                      </a:cubicBezTo>
                      <a:cubicBezTo>
                        <a:pt x="1378" y="1226"/>
                        <a:pt x="1374" y="1233"/>
                        <a:pt x="1372" y="1240"/>
                      </a:cubicBezTo>
                      <a:cubicBezTo>
                        <a:pt x="1326" y="1280"/>
                        <a:pt x="1305" y="1321"/>
                        <a:pt x="1296" y="1363"/>
                      </a:cubicBezTo>
                      <a:cubicBezTo>
                        <a:pt x="1287" y="1405"/>
                        <a:pt x="1290" y="1447"/>
                        <a:pt x="1289" y="1492"/>
                      </a:cubicBezTo>
                      <a:cubicBezTo>
                        <a:pt x="1288" y="1496"/>
                        <a:pt x="1282" y="1507"/>
                        <a:pt x="1275" y="1518"/>
                      </a:cubicBezTo>
                      <a:cubicBezTo>
                        <a:pt x="1275" y="1514"/>
                        <a:pt x="1275" y="1511"/>
                        <a:pt x="1275" y="1508"/>
                      </a:cubicBezTo>
                      <a:cubicBezTo>
                        <a:pt x="1274" y="1484"/>
                        <a:pt x="1272" y="1460"/>
                        <a:pt x="1268" y="1441"/>
                      </a:cubicBezTo>
                      <a:cubicBezTo>
                        <a:pt x="1266" y="1432"/>
                        <a:pt x="1263" y="1424"/>
                        <a:pt x="1259" y="1418"/>
                      </a:cubicBezTo>
                      <a:cubicBezTo>
                        <a:pt x="1255" y="1411"/>
                        <a:pt x="1249" y="1404"/>
                        <a:pt x="1239" y="1404"/>
                      </a:cubicBezTo>
                      <a:cubicBezTo>
                        <a:pt x="1210" y="1404"/>
                        <a:pt x="1087" y="1399"/>
                        <a:pt x="1049" y="1399"/>
                      </a:cubicBezTo>
                      <a:cubicBezTo>
                        <a:pt x="1036" y="1399"/>
                        <a:pt x="1023" y="1405"/>
                        <a:pt x="1011" y="1413"/>
                      </a:cubicBezTo>
                      <a:cubicBezTo>
                        <a:pt x="999" y="1420"/>
                        <a:pt x="987" y="1431"/>
                        <a:pt x="977" y="1441"/>
                      </a:cubicBezTo>
                      <a:cubicBezTo>
                        <a:pt x="967" y="1452"/>
                        <a:pt x="958" y="1463"/>
                        <a:pt x="952" y="1474"/>
                      </a:cubicBezTo>
                      <a:cubicBezTo>
                        <a:pt x="950" y="1480"/>
                        <a:pt x="948" y="1485"/>
                        <a:pt x="947" y="1490"/>
                      </a:cubicBezTo>
                      <a:cubicBezTo>
                        <a:pt x="946" y="1496"/>
                        <a:pt x="947" y="1503"/>
                        <a:pt x="951" y="1508"/>
                      </a:cubicBezTo>
                      <a:cubicBezTo>
                        <a:pt x="960" y="1520"/>
                        <a:pt x="974" y="1525"/>
                        <a:pt x="985" y="1523"/>
                      </a:cubicBezTo>
                      <a:cubicBezTo>
                        <a:pt x="985" y="1523"/>
                        <a:pt x="986" y="1523"/>
                        <a:pt x="986" y="1523"/>
                      </a:cubicBezTo>
                      <a:cubicBezTo>
                        <a:pt x="977" y="1532"/>
                        <a:pt x="968" y="1542"/>
                        <a:pt x="959" y="1553"/>
                      </a:cubicBezTo>
                      <a:cubicBezTo>
                        <a:pt x="914" y="1608"/>
                        <a:pt x="860" y="1687"/>
                        <a:pt x="797" y="1768"/>
                      </a:cubicBezTo>
                      <a:cubicBezTo>
                        <a:pt x="707" y="1883"/>
                        <a:pt x="642" y="1962"/>
                        <a:pt x="620" y="2013"/>
                      </a:cubicBezTo>
                      <a:cubicBezTo>
                        <a:pt x="614" y="2026"/>
                        <a:pt x="611" y="2037"/>
                        <a:pt x="612" y="2048"/>
                      </a:cubicBezTo>
                      <a:cubicBezTo>
                        <a:pt x="613" y="2059"/>
                        <a:pt x="619" y="2069"/>
                        <a:pt x="629" y="2074"/>
                      </a:cubicBezTo>
                      <a:cubicBezTo>
                        <a:pt x="638" y="2079"/>
                        <a:pt x="648" y="2081"/>
                        <a:pt x="660" y="2081"/>
                      </a:cubicBezTo>
                      <a:cubicBezTo>
                        <a:pt x="659" y="2083"/>
                        <a:pt x="658" y="2085"/>
                        <a:pt x="658" y="2087"/>
                      </a:cubicBezTo>
                      <a:cubicBezTo>
                        <a:pt x="657" y="2090"/>
                        <a:pt x="649" y="2109"/>
                        <a:pt x="638" y="2134"/>
                      </a:cubicBezTo>
                      <a:cubicBezTo>
                        <a:pt x="628" y="2159"/>
                        <a:pt x="613" y="2192"/>
                        <a:pt x="598" y="2228"/>
                      </a:cubicBezTo>
                      <a:cubicBezTo>
                        <a:pt x="567" y="2298"/>
                        <a:pt x="531" y="2378"/>
                        <a:pt x="508" y="2427"/>
                      </a:cubicBezTo>
                      <a:cubicBezTo>
                        <a:pt x="486" y="2473"/>
                        <a:pt x="444" y="2532"/>
                        <a:pt x="405" y="2580"/>
                      </a:cubicBezTo>
                      <a:cubicBezTo>
                        <a:pt x="386" y="2604"/>
                        <a:pt x="367" y="2625"/>
                        <a:pt x="353" y="2641"/>
                      </a:cubicBezTo>
                      <a:cubicBezTo>
                        <a:pt x="338" y="2657"/>
                        <a:pt x="326" y="2669"/>
                        <a:pt x="324" y="2670"/>
                      </a:cubicBezTo>
                      <a:lnTo>
                        <a:pt x="324" y="2670"/>
                      </a:lnTo>
                      <a:lnTo>
                        <a:pt x="323" y="2670"/>
                      </a:lnTo>
                      <a:cubicBezTo>
                        <a:pt x="314" y="2677"/>
                        <a:pt x="310" y="2689"/>
                        <a:pt x="311" y="2699"/>
                      </a:cubicBezTo>
                      <a:cubicBezTo>
                        <a:pt x="312" y="2710"/>
                        <a:pt x="318" y="2719"/>
                        <a:pt x="325" y="2728"/>
                      </a:cubicBezTo>
                      <a:cubicBezTo>
                        <a:pt x="339" y="2745"/>
                        <a:pt x="363" y="2759"/>
                        <a:pt x="390" y="2759"/>
                      </a:cubicBezTo>
                      <a:cubicBezTo>
                        <a:pt x="405" y="2760"/>
                        <a:pt x="419" y="2758"/>
                        <a:pt x="433" y="2754"/>
                      </a:cubicBezTo>
                      <a:lnTo>
                        <a:pt x="433" y="2708"/>
                      </a:lnTo>
                      <a:lnTo>
                        <a:pt x="433" y="2671"/>
                      </a:lnTo>
                      <a:lnTo>
                        <a:pt x="534" y="2671"/>
                      </a:lnTo>
                      <a:cubicBezTo>
                        <a:pt x="541" y="2661"/>
                        <a:pt x="549" y="2650"/>
                        <a:pt x="556" y="2639"/>
                      </a:cubicBezTo>
                      <a:cubicBezTo>
                        <a:pt x="600" y="2570"/>
                        <a:pt x="636" y="2486"/>
                        <a:pt x="667" y="2428"/>
                      </a:cubicBezTo>
                      <a:cubicBezTo>
                        <a:pt x="698" y="2369"/>
                        <a:pt x="721" y="2291"/>
                        <a:pt x="736" y="2225"/>
                      </a:cubicBezTo>
                      <a:cubicBezTo>
                        <a:pt x="744" y="2192"/>
                        <a:pt x="749" y="2162"/>
                        <a:pt x="753" y="2138"/>
                      </a:cubicBezTo>
                      <a:cubicBezTo>
                        <a:pt x="756" y="2120"/>
                        <a:pt x="758" y="2106"/>
                        <a:pt x="758" y="2096"/>
                      </a:cubicBezTo>
                      <a:cubicBezTo>
                        <a:pt x="763" y="2102"/>
                        <a:pt x="769" y="2109"/>
                        <a:pt x="775" y="2114"/>
                      </a:cubicBezTo>
                      <a:cubicBezTo>
                        <a:pt x="780" y="2119"/>
                        <a:pt x="786" y="2123"/>
                        <a:pt x="793" y="2124"/>
                      </a:cubicBezTo>
                      <a:cubicBezTo>
                        <a:pt x="801" y="2126"/>
                        <a:pt x="810" y="2123"/>
                        <a:pt x="817" y="2118"/>
                      </a:cubicBezTo>
                      <a:cubicBezTo>
                        <a:pt x="832" y="2108"/>
                        <a:pt x="846" y="2088"/>
                        <a:pt x="866" y="2050"/>
                      </a:cubicBezTo>
                      <a:lnTo>
                        <a:pt x="866" y="2049"/>
                      </a:lnTo>
                      <a:lnTo>
                        <a:pt x="867" y="2048"/>
                      </a:lnTo>
                      <a:cubicBezTo>
                        <a:pt x="885" y="1988"/>
                        <a:pt x="952" y="1862"/>
                        <a:pt x="1003" y="1780"/>
                      </a:cubicBezTo>
                      <a:cubicBezTo>
                        <a:pt x="1020" y="1752"/>
                        <a:pt x="1039" y="1717"/>
                        <a:pt x="1056" y="1680"/>
                      </a:cubicBezTo>
                      <a:cubicBezTo>
                        <a:pt x="1060" y="1684"/>
                        <a:pt x="1066" y="1687"/>
                        <a:pt x="1072" y="1688"/>
                      </a:cubicBezTo>
                      <a:cubicBezTo>
                        <a:pt x="1091" y="1691"/>
                        <a:pt x="1114" y="1685"/>
                        <a:pt x="1139" y="1676"/>
                      </a:cubicBezTo>
                      <a:cubicBezTo>
                        <a:pt x="1145" y="1674"/>
                        <a:pt x="1150" y="1672"/>
                        <a:pt x="1156" y="1670"/>
                      </a:cubicBezTo>
                      <a:cubicBezTo>
                        <a:pt x="1147" y="1683"/>
                        <a:pt x="1140" y="1696"/>
                        <a:pt x="1141" y="1712"/>
                      </a:cubicBezTo>
                      <a:lnTo>
                        <a:pt x="1141" y="1712"/>
                      </a:lnTo>
                      <a:lnTo>
                        <a:pt x="1141" y="1713"/>
                      </a:lnTo>
                      <a:cubicBezTo>
                        <a:pt x="1156" y="1770"/>
                        <a:pt x="1184" y="1825"/>
                        <a:pt x="1219" y="1874"/>
                      </a:cubicBezTo>
                      <a:cubicBezTo>
                        <a:pt x="1216" y="1877"/>
                        <a:pt x="1213" y="1880"/>
                        <a:pt x="1210" y="1884"/>
                      </a:cubicBezTo>
                      <a:cubicBezTo>
                        <a:pt x="1202" y="1893"/>
                        <a:pt x="1196" y="1905"/>
                        <a:pt x="1189" y="1918"/>
                      </a:cubicBezTo>
                      <a:cubicBezTo>
                        <a:pt x="1177" y="1943"/>
                        <a:pt x="1165" y="1972"/>
                        <a:pt x="1157" y="1983"/>
                      </a:cubicBezTo>
                      <a:cubicBezTo>
                        <a:pt x="1149" y="1995"/>
                        <a:pt x="1131" y="2014"/>
                        <a:pt x="1115" y="2031"/>
                      </a:cubicBezTo>
                      <a:cubicBezTo>
                        <a:pt x="1107" y="2039"/>
                        <a:pt x="1100" y="2048"/>
                        <a:pt x="1094" y="2055"/>
                      </a:cubicBezTo>
                      <a:cubicBezTo>
                        <a:pt x="1088" y="2062"/>
                        <a:pt x="1083" y="2066"/>
                        <a:pt x="1081" y="2074"/>
                      </a:cubicBezTo>
                      <a:cubicBezTo>
                        <a:pt x="1079" y="2080"/>
                        <a:pt x="1082" y="2087"/>
                        <a:pt x="1085" y="2090"/>
                      </a:cubicBezTo>
                      <a:cubicBezTo>
                        <a:pt x="1088" y="2093"/>
                        <a:pt x="1091" y="2095"/>
                        <a:pt x="1095" y="2097"/>
                      </a:cubicBezTo>
                      <a:cubicBezTo>
                        <a:pt x="1103" y="2100"/>
                        <a:pt x="1112" y="2103"/>
                        <a:pt x="1122" y="2105"/>
                      </a:cubicBezTo>
                      <a:cubicBezTo>
                        <a:pt x="1142" y="2108"/>
                        <a:pt x="1164" y="2110"/>
                        <a:pt x="1180" y="2106"/>
                      </a:cubicBezTo>
                      <a:cubicBezTo>
                        <a:pt x="1187" y="2104"/>
                        <a:pt x="1191" y="2100"/>
                        <a:pt x="1197" y="2096"/>
                      </a:cubicBezTo>
                      <a:cubicBezTo>
                        <a:pt x="1203" y="2091"/>
                        <a:pt x="1209" y="2085"/>
                        <a:pt x="1216" y="2078"/>
                      </a:cubicBezTo>
                      <a:cubicBezTo>
                        <a:pt x="1230" y="2065"/>
                        <a:pt x="1246" y="2047"/>
                        <a:pt x="1261" y="2030"/>
                      </a:cubicBezTo>
                      <a:cubicBezTo>
                        <a:pt x="1276" y="2012"/>
                        <a:pt x="1290" y="1995"/>
                        <a:pt x="1299" y="1980"/>
                      </a:cubicBezTo>
                      <a:cubicBezTo>
                        <a:pt x="1301" y="1978"/>
                        <a:pt x="1302" y="1976"/>
                        <a:pt x="1304" y="1974"/>
                      </a:cubicBezTo>
                      <a:cubicBezTo>
                        <a:pt x="1368" y="2038"/>
                        <a:pt x="1439" y="2090"/>
                        <a:pt x="1497" y="2125"/>
                      </a:cubicBezTo>
                      <a:lnTo>
                        <a:pt x="1497" y="2125"/>
                      </a:lnTo>
                      <a:lnTo>
                        <a:pt x="1497" y="2125"/>
                      </a:lnTo>
                      <a:cubicBezTo>
                        <a:pt x="1514" y="2135"/>
                        <a:pt x="1538" y="2148"/>
                        <a:pt x="1562" y="2158"/>
                      </a:cubicBezTo>
                      <a:cubicBezTo>
                        <a:pt x="1587" y="2168"/>
                        <a:pt x="1611" y="2175"/>
                        <a:pt x="1632" y="2174"/>
                      </a:cubicBezTo>
                      <a:cubicBezTo>
                        <a:pt x="1706" y="2174"/>
                        <a:pt x="1811" y="2166"/>
                        <a:pt x="1883" y="2101"/>
                      </a:cubicBezTo>
                      <a:cubicBezTo>
                        <a:pt x="1943" y="2046"/>
                        <a:pt x="2008" y="1998"/>
                        <a:pt x="2058" y="1952"/>
                      </a:cubicBezTo>
                      <a:cubicBezTo>
                        <a:pt x="2081" y="1930"/>
                        <a:pt x="2101" y="1909"/>
                        <a:pt x="2115" y="1886"/>
                      </a:cubicBezTo>
                      <a:cubicBezTo>
                        <a:pt x="2114" y="1912"/>
                        <a:pt x="2113" y="1938"/>
                        <a:pt x="2112" y="1964"/>
                      </a:cubicBezTo>
                      <a:cubicBezTo>
                        <a:pt x="2106" y="2066"/>
                        <a:pt x="2061" y="2168"/>
                        <a:pt x="2026" y="2243"/>
                      </a:cubicBezTo>
                      <a:cubicBezTo>
                        <a:pt x="2009" y="2281"/>
                        <a:pt x="1994" y="2312"/>
                        <a:pt x="1987" y="2334"/>
                      </a:cubicBezTo>
                      <a:cubicBezTo>
                        <a:pt x="1984" y="2345"/>
                        <a:pt x="1981" y="2354"/>
                        <a:pt x="1986" y="2364"/>
                      </a:cubicBezTo>
                      <a:cubicBezTo>
                        <a:pt x="1988" y="2369"/>
                        <a:pt x="1993" y="2373"/>
                        <a:pt x="1998" y="2375"/>
                      </a:cubicBezTo>
                      <a:cubicBezTo>
                        <a:pt x="2004" y="2376"/>
                        <a:pt x="2009" y="2376"/>
                        <a:pt x="2014" y="2375"/>
                      </a:cubicBezTo>
                      <a:cubicBezTo>
                        <a:pt x="2016" y="2374"/>
                        <a:pt x="2020" y="2374"/>
                        <a:pt x="2023" y="2373"/>
                      </a:cubicBezTo>
                      <a:cubicBezTo>
                        <a:pt x="2022" y="2375"/>
                        <a:pt x="2021" y="2376"/>
                        <a:pt x="2021" y="2377"/>
                      </a:cubicBezTo>
                      <a:lnTo>
                        <a:pt x="2021" y="2377"/>
                      </a:lnTo>
                      <a:cubicBezTo>
                        <a:pt x="1945" y="2626"/>
                        <a:pt x="1872" y="2758"/>
                        <a:pt x="1756" y="2930"/>
                      </a:cubicBezTo>
                      <a:lnTo>
                        <a:pt x="1755" y="2931"/>
                      </a:lnTo>
                      <a:lnTo>
                        <a:pt x="1755" y="2931"/>
                      </a:lnTo>
                      <a:cubicBezTo>
                        <a:pt x="1750" y="2941"/>
                        <a:pt x="1753" y="2952"/>
                        <a:pt x="1759" y="2960"/>
                      </a:cubicBezTo>
                      <a:cubicBezTo>
                        <a:pt x="1765" y="2968"/>
                        <a:pt x="1773" y="2973"/>
                        <a:pt x="1783" y="2979"/>
                      </a:cubicBezTo>
                      <a:cubicBezTo>
                        <a:pt x="1804" y="2990"/>
                        <a:pt x="1832" y="2999"/>
                        <a:pt x="1861" y="3005"/>
                      </a:cubicBezTo>
                      <a:cubicBezTo>
                        <a:pt x="1876" y="3009"/>
                        <a:pt x="1891" y="3011"/>
                        <a:pt x="1905" y="3013"/>
                      </a:cubicBezTo>
                      <a:cubicBezTo>
                        <a:pt x="1898" y="3002"/>
                        <a:pt x="1891" y="2990"/>
                        <a:pt x="1886" y="2977"/>
                      </a:cubicBezTo>
                      <a:cubicBezTo>
                        <a:pt x="1862" y="2920"/>
                        <a:pt x="1865" y="2847"/>
                        <a:pt x="1907" y="2759"/>
                      </a:cubicBezTo>
                      <a:lnTo>
                        <a:pt x="1908" y="2758"/>
                      </a:lnTo>
                      <a:lnTo>
                        <a:pt x="1908" y="2757"/>
                      </a:lnTo>
                      <a:cubicBezTo>
                        <a:pt x="1951" y="2682"/>
                        <a:pt x="2017" y="2648"/>
                        <a:pt x="2081" y="2645"/>
                      </a:cubicBezTo>
                      <a:cubicBezTo>
                        <a:pt x="2081" y="2641"/>
                        <a:pt x="2082" y="2636"/>
                        <a:pt x="2082" y="2632"/>
                      </a:cubicBezTo>
                      <a:cubicBezTo>
                        <a:pt x="2085" y="2596"/>
                        <a:pt x="2101" y="2534"/>
                        <a:pt x="2115" y="2481"/>
                      </a:cubicBezTo>
                      <a:cubicBezTo>
                        <a:pt x="2122" y="2456"/>
                        <a:pt x="2128" y="2433"/>
                        <a:pt x="2132" y="2415"/>
                      </a:cubicBezTo>
                      <a:cubicBezTo>
                        <a:pt x="2134" y="2419"/>
                        <a:pt x="2137" y="2422"/>
                        <a:pt x="2139" y="2425"/>
                      </a:cubicBezTo>
                      <a:cubicBezTo>
                        <a:pt x="2147" y="2433"/>
                        <a:pt x="2159" y="2439"/>
                        <a:pt x="2171" y="2435"/>
                      </a:cubicBezTo>
                      <a:cubicBezTo>
                        <a:pt x="2191" y="2429"/>
                        <a:pt x="2205" y="2408"/>
                        <a:pt x="2217" y="2381"/>
                      </a:cubicBezTo>
                      <a:cubicBezTo>
                        <a:pt x="2230" y="2353"/>
                        <a:pt x="2241" y="2317"/>
                        <a:pt x="2251" y="2275"/>
                      </a:cubicBezTo>
                      <a:cubicBezTo>
                        <a:pt x="2268" y="2199"/>
                        <a:pt x="2282" y="2105"/>
                        <a:pt x="2293" y="2009"/>
                      </a:cubicBezTo>
                      <a:cubicBezTo>
                        <a:pt x="2298" y="2013"/>
                        <a:pt x="2302" y="2018"/>
                        <a:pt x="2306" y="2022"/>
                      </a:cubicBezTo>
                      <a:cubicBezTo>
                        <a:pt x="2366" y="2081"/>
                        <a:pt x="2437" y="2128"/>
                        <a:pt x="2518" y="2162"/>
                      </a:cubicBezTo>
                      <a:cubicBezTo>
                        <a:pt x="2519" y="2170"/>
                        <a:pt x="2522" y="2178"/>
                        <a:pt x="2524" y="2184"/>
                      </a:cubicBezTo>
                      <a:cubicBezTo>
                        <a:pt x="2525" y="2186"/>
                        <a:pt x="2526" y="2187"/>
                        <a:pt x="2526" y="2188"/>
                      </a:cubicBezTo>
                      <a:cubicBezTo>
                        <a:pt x="2528" y="2190"/>
                        <a:pt x="2529" y="2193"/>
                        <a:pt x="2531" y="2195"/>
                      </a:cubicBezTo>
                      <a:cubicBezTo>
                        <a:pt x="2532" y="2196"/>
                        <a:pt x="2533" y="2197"/>
                        <a:pt x="2534" y="2197"/>
                      </a:cubicBezTo>
                      <a:cubicBezTo>
                        <a:pt x="2535" y="2198"/>
                        <a:pt x="2536" y="2199"/>
                        <a:pt x="2537" y="2200"/>
                      </a:cubicBezTo>
                      <a:cubicBezTo>
                        <a:pt x="2539" y="2201"/>
                        <a:pt x="2542" y="2202"/>
                        <a:pt x="2545" y="2203"/>
                      </a:cubicBezTo>
                      <a:cubicBezTo>
                        <a:pt x="2547" y="2203"/>
                        <a:pt x="2548" y="2203"/>
                        <a:pt x="2550" y="2203"/>
                      </a:cubicBezTo>
                      <a:cubicBezTo>
                        <a:pt x="2556" y="2202"/>
                        <a:pt x="2560" y="2199"/>
                        <a:pt x="2562" y="2196"/>
                      </a:cubicBezTo>
                      <a:cubicBezTo>
                        <a:pt x="2564" y="2194"/>
                        <a:pt x="2565" y="2193"/>
                        <a:pt x="2566" y="2191"/>
                      </a:cubicBezTo>
                      <a:cubicBezTo>
                        <a:pt x="2567" y="2189"/>
                        <a:pt x="2568" y="2188"/>
                        <a:pt x="2570" y="2186"/>
                      </a:cubicBezTo>
                      <a:cubicBezTo>
                        <a:pt x="2570" y="2184"/>
                        <a:pt x="2571" y="2183"/>
                        <a:pt x="2572" y="2181"/>
                      </a:cubicBezTo>
                      <a:cubicBezTo>
                        <a:pt x="2574" y="2182"/>
                        <a:pt x="2577" y="2183"/>
                        <a:pt x="2579" y="2184"/>
                      </a:cubicBezTo>
                      <a:cubicBezTo>
                        <a:pt x="2573" y="2211"/>
                        <a:pt x="2567" y="2244"/>
                        <a:pt x="2561" y="2281"/>
                      </a:cubicBezTo>
                      <a:cubicBezTo>
                        <a:pt x="2547" y="2371"/>
                        <a:pt x="2536" y="2481"/>
                        <a:pt x="2536" y="2560"/>
                      </a:cubicBezTo>
                      <a:cubicBezTo>
                        <a:pt x="2536" y="2575"/>
                        <a:pt x="2532" y="2603"/>
                        <a:pt x="2526" y="2638"/>
                      </a:cubicBezTo>
                      <a:cubicBezTo>
                        <a:pt x="2582" y="2656"/>
                        <a:pt x="2628" y="2684"/>
                        <a:pt x="2665" y="2719"/>
                      </a:cubicBezTo>
                      <a:cubicBezTo>
                        <a:pt x="2668" y="2610"/>
                        <a:pt x="2672" y="2460"/>
                        <a:pt x="2668" y="2337"/>
                      </a:cubicBezTo>
                      <a:cubicBezTo>
                        <a:pt x="2667" y="2286"/>
                        <a:pt x="2664" y="2240"/>
                        <a:pt x="2659" y="2203"/>
                      </a:cubicBezTo>
                      <a:cubicBezTo>
                        <a:pt x="2807" y="2230"/>
                        <a:pt x="2983" y="2217"/>
                        <a:pt x="3189" y="2150"/>
                      </a:cubicBezTo>
                      <a:cubicBezTo>
                        <a:pt x="3254" y="2129"/>
                        <a:pt x="3310" y="2105"/>
                        <a:pt x="3360" y="2079"/>
                      </a:cubicBezTo>
                      <a:cubicBezTo>
                        <a:pt x="3365" y="2098"/>
                        <a:pt x="3370" y="2117"/>
                        <a:pt x="3376" y="2134"/>
                      </a:cubicBezTo>
                      <a:cubicBezTo>
                        <a:pt x="3391" y="2185"/>
                        <a:pt x="3406" y="2228"/>
                        <a:pt x="3420" y="2258"/>
                      </a:cubicBezTo>
                      <a:cubicBezTo>
                        <a:pt x="3427" y="2273"/>
                        <a:pt x="3434" y="2285"/>
                        <a:pt x="3440" y="2294"/>
                      </a:cubicBezTo>
                      <a:cubicBezTo>
                        <a:pt x="3443" y="2298"/>
                        <a:pt x="3446" y="2301"/>
                        <a:pt x="3449" y="2304"/>
                      </a:cubicBezTo>
                      <a:cubicBezTo>
                        <a:pt x="3453" y="2307"/>
                        <a:pt x="3457" y="2310"/>
                        <a:pt x="3463" y="2310"/>
                      </a:cubicBezTo>
                      <a:cubicBezTo>
                        <a:pt x="3474" y="2310"/>
                        <a:pt x="3484" y="2308"/>
                        <a:pt x="3491" y="2304"/>
                      </a:cubicBezTo>
                      <a:cubicBezTo>
                        <a:pt x="3490" y="2335"/>
                        <a:pt x="3492" y="2373"/>
                        <a:pt x="3496" y="2412"/>
                      </a:cubicBezTo>
                      <a:cubicBezTo>
                        <a:pt x="3504" y="2499"/>
                        <a:pt x="3520" y="2592"/>
                        <a:pt x="3529" y="2626"/>
                      </a:cubicBezTo>
                      <a:cubicBezTo>
                        <a:pt x="3530" y="2630"/>
                        <a:pt x="3531" y="2636"/>
                        <a:pt x="3533" y="2643"/>
                      </a:cubicBezTo>
                      <a:lnTo>
                        <a:pt x="3691" y="2645"/>
                      </a:lnTo>
                      <a:cubicBezTo>
                        <a:pt x="3680" y="2618"/>
                        <a:pt x="3669" y="2588"/>
                        <a:pt x="3658" y="2557"/>
                      </a:cubicBezTo>
                      <a:cubicBezTo>
                        <a:pt x="3632" y="2481"/>
                        <a:pt x="3621" y="2399"/>
                        <a:pt x="3607" y="2335"/>
                      </a:cubicBezTo>
                      <a:cubicBezTo>
                        <a:pt x="3603" y="2319"/>
                        <a:pt x="3599" y="2305"/>
                        <a:pt x="3595" y="2292"/>
                      </a:cubicBezTo>
                      <a:cubicBezTo>
                        <a:pt x="3599" y="2292"/>
                        <a:pt x="3604" y="2291"/>
                        <a:pt x="3608" y="2288"/>
                      </a:cubicBezTo>
                      <a:cubicBezTo>
                        <a:pt x="3615" y="2284"/>
                        <a:pt x="3616" y="2279"/>
                        <a:pt x="3617" y="2273"/>
                      </a:cubicBezTo>
                      <a:cubicBezTo>
                        <a:pt x="3618" y="2268"/>
                        <a:pt x="3618" y="2262"/>
                        <a:pt x="3618" y="2255"/>
                      </a:cubicBezTo>
                      <a:cubicBezTo>
                        <a:pt x="3618" y="2242"/>
                        <a:pt x="3616" y="2223"/>
                        <a:pt x="3612" y="2202"/>
                      </a:cubicBezTo>
                      <a:cubicBezTo>
                        <a:pt x="3606" y="2160"/>
                        <a:pt x="3595" y="2104"/>
                        <a:pt x="3582" y="2047"/>
                      </a:cubicBezTo>
                      <a:cubicBezTo>
                        <a:pt x="3574" y="2010"/>
                        <a:pt x="3566" y="1974"/>
                        <a:pt x="3557" y="1939"/>
                      </a:cubicBezTo>
                      <a:cubicBezTo>
                        <a:pt x="3614" y="1885"/>
                        <a:pt x="3662" y="1827"/>
                        <a:pt x="3709" y="1765"/>
                      </a:cubicBezTo>
                      <a:cubicBezTo>
                        <a:pt x="3740" y="1724"/>
                        <a:pt x="3772" y="1681"/>
                        <a:pt x="3805" y="1638"/>
                      </a:cubicBezTo>
                      <a:cubicBezTo>
                        <a:pt x="3818" y="1673"/>
                        <a:pt x="3831" y="1708"/>
                        <a:pt x="3845" y="1743"/>
                      </a:cubicBezTo>
                      <a:cubicBezTo>
                        <a:pt x="3872" y="1811"/>
                        <a:pt x="3898" y="1876"/>
                        <a:pt x="3920" y="1922"/>
                      </a:cubicBezTo>
                      <a:cubicBezTo>
                        <a:pt x="3931" y="1945"/>
                        <a:pt x="3941" y="1963"/>
                        <a:pt x="3950" y="1975"/>
                      </a:cubicBezTo>
                      <a:cubicBezTo>
                        <a:pt x="3954" y="1981"/>
                        <a:pt x="3958" y="1986"/>
                        <a:pt x="3963" y="1989"/>
                      </a:cubicBezTo>
                      <a:cubicBezTo>
                        <a:pt x="3966" y="1991"/>
                        <a:pt x="3970" y="1993"/>
                        <a:pt x="3974" y="1992"/>
                      </a:cubicBezTo>
                      <a:cubicBezTo>
                        <a:pt x="3979" y="1992"/>
                        <a:pt x="3983" y="1989"/>
                        <a:pt x="3985" y="1986"/>
                      </a:cubicBezTo>
                      <a:cubicBezTo>
                        <a:pt x="3991" y="1978"/>
                        <a:pt x="3995" y="1970"/>
                        <a:pt x="3998" y="1962"/>
                      </a:cubicBezTo>
                      <a:cubicBezTo>
                        <a:pt x="3999" y="1972"/>
                        <a:pt x="4000" y="1983"/>
                        <a:pt x="4001" y="1995"/>
                      </a:cubicBezTo>
                      <a:cubicBezTo>
                        <a:pt x="4011" y="2073"/>
                        <a:pt x="4038" y="2179"/>
                        <a:pt x="4095" y="2293"/>
                      </a:cubicBezTo>
                      <a:cubicBezTo>
                        <a:pt x="4111" y="2325"/>
                        <a:pt x="4162" y="2429"/>
                        <a:pt x="4215" y="2522"/>
                      </a:cubicBezTo>
                      <a:cubicBezTo>
                        <a:pt x="4241" y="2568"/>
                        <a:pt x="4269" y="2612"/>
                        <a:pt x="4293" y="2643"/>
                      </a:cubicBezTo>
                      <a:cubicBezTo>
                        <a:pt x="4306" y="2658"/>
                        <a:pt x="4317" y="2671"/>
                        <a:pt x="4328" y="2679"/>
                      </a:cubicBezTo>
                      <a:cubicBezTo>
                        <a:pt x="4334" y="2683"/>
                        <a:pt x="4340" y="2686"/>
                        <a:pt x="4346" y="2688"/>
                      </a:cubicBezTo>
                      <a:cubicBezTo>
                        <a:pt x="4352" y="2690"/>
                        <a:pt x="4359" y="2690"/>
                        <a:pt x="4365" y="2687"/>
                      </a:cubicBezTo>
                      <a:cubicBezTo>
                        <a:pt x="4371" y="2684"/>
                        <a:pt x="4374" y="2678"/>
                        <a:pt x="4375" y="2674"/>
                      </a:cubicBezTo>
                      <a:cubicBezTo>
                        <a:pt x="4376" y="2669"/>
                        <a:pt x="4377" y="2664"/>
                        <a:pt x="4377" y="2659"/>
                      </a:cubicBezTo>
                      <a:cubicBezTo>
                        <a:pt x="4377" y="2657"/>
                        <a:pt x="4377" y="2656"/>
                        <a:pt x="4377" y="2655"/>
                      </a:cubicBezTo>
                      <a:cubicBezTo>
                        <a:pt x="4378" y="2657"/>
                        <a:pt x="4379" y="2659"/>
                        <a:pt x="4380" y="2661"/>
                      </a:cubicBezTo>
                      <a:cubicBezTo>
                        <a:pt x="4403" y="2699"/>
                        <a:pt x="4441" y="2745"/>
                        <a:pt x="4495" y="2794"/>
                      </a:cubicBezTo>
                      <a:cubicBezTo>
                        <a:pt x="4551" y="2846"/>
                        <a:pt x="4619" y="2860"/>
                        <a:pt x="4672" y="2857"/>
                      </a:cubicBezTo>
                      <a:cubicBezTo>
                        <a:pt x="4698" y="2855"/>
                        <a:pt x="4721" y="2849"/>
                        <a:pt x="4737" y="2840"/>
                      </a:cubicBezTo>
                      <a:cubicBezTo>
                        <a:pt x="4745" y="2836"/>
                        <a:pt x="4752" y="2831"/>
                        <a:pt x="4757" y="2825"/>
                      </a:cubicBezTo>
                      <a:cubicBezTo>
                        <a:pt x="4762" y="2819"/>
                        <a:pt x="4765" y="2811"/>
                        <a:pt x="4763" y="2802"/>
                      </a:cubicBezTo>
                      <a:lnTo>
                        <a:pt x="4762" y="2798"/>
                      </a:lnTo>
                      <a:lnTo>
                        <a:pt x="4758" y="2795"/>
                      </a:lnTo>
                      <a:cubicBezTo>
                        <a:pt x="4758" y="2795"/>
                        <a:pt x="4627" y="2724"/>
                        <a:pt x="4564" y="2687"/>
                      </a:cubicBezTo>
                      <a:cubicBezTo>
                        <a:pt x="4534" y="2670"/>
                        <a:pt x="4496" y="2633"/>
                        <a:pt x="4462" y="2603"/>
                      </a:cubicBezTo>
                      <a:cubicBezTo>
                        <a:pt x="4462" y="2603"/>
                        <a:pt x="4462" y="2603"/>
                        <a:pt x="4461" y="2603"/>
                      </a:cubicBezTo>
                      <a:cubicBezTo>
                        <a:pt x="4464" y="2603"/>
                        <a:pt x="4467" y="2603"/>
                        <a:pt x="4470" y="2601"/>
                      </a:cubicBezTo>
                      <a:cubicBezTo>
                        <a:pt x="4474" y="2599"/>
                        <a:pt x="4476" y="2594"/>
                        <a:pt x="4477" y="2591"/>
                      </a:cubicBezTo>
                      <a:cubicBezTo>
                        <a:pt x="4477" y="2588"/>
                        <a:pt x="4477" y="2586"/>
                        <a:pt x="4477" y="2584"/>
                      </a:cubicBezTo>
                      <a:cubicBezTo>
                        <a:pt x="4476" y="2580"/>
                        <a:pt x="4474" y="2575"/>
                        <a:pt x="4472" y="2570"/>
                      </a:cubicBezTo>
                      <a:cubicBezTo>
                        <a:pt x="4467" y="2560"/>
                        <a:pt x="4460" y="2547"/>
                        <a:pt x="4451" y="2532"/>
                      </a:cubicBezTo>
                      <a:cubicBezTo>
                        <a:pt x="4432" y="2501"/>
                        <a:pt x="4406" y="2460"/>
                        <a:pt x="4377" y="2417"/>
                      </a:cubicBezTo>
                      <a:cubicBezTo>
                        <a:pt x="4320" y="2332"/>
                        <a:pt x="4256" y="2239"/>
                        <a:pt x="4238" y="2208"/>
                      </a:cubicBezTo>
                      <a:cubicBezTo>
                        <a:pt x="4219" y="2176"/>
                        <a:pt x="4173" y="2087"/>
                        <a:pt x="4129" y="2007"/>
                      </a:cubicBezTo>
                      <a:cubicBezTo>
                        <a:pt x="4113" y="1978"/>
                        <a:pt x="4097" y="1950"/>
                        <a:pt x="4083" y="1926"/>
                      </a:cubicBezTo>
                      <a:cubicBezTo>
                        <a:pt x="4084" y="1926"/>
                        <a:pt x="4085" y="1927"/>
                        <a:pt x="4086" y="1928"/>
                      </a:cubicBezTo>
                      <a:cubicBezTo>
                        <a:pt x="4091" y="1930"/>
                        <a:pt x="4097" y="1931"/>
                        <a:pt x="4103" y="1929"/>
                      </a:cubicBezTo>
                      <a:cubicBezTo>
                        <a:pt x="4107" y="1928"/>
                        <a:pt x="4111" y="1924"/>
                        <a:pt x="4112" y="1921"/>
                      </a:cubicBezTo>
                      <a:cubicBezTo>
                        <a:pt x="4113" y="1918"/>
                        <a:pt x="4113" y="1916"/>
                        <a:pt x="4114" y="1913"/>
                      </a:cubicBezTo>
                      <a:cubicBezTo>
                        <a:pt x="4114" y="1908"/>
                        <a:pt x="4113" y="1903"/>
                        <a:pt x="4112" y="1897"/>
                      </a:cubicBezTo>
                      <a:cubicBezTo>
                        <a:pt x="4109" y="1884"/>
                        <a:pt x="4105" y="1867"/>
                        <a:pt x="4098" y="1846"/>
                      </a:cubicBezTo>
                      <a:cubicBezTo>
                        <a:pt x="4085" y="1806"/>
                        <a:pt x="4066" y="1752"/>
                        <a:pt x="4044" y="1695"/>
                      </a:cubicBezTo>
                      <a:cubicBezTo>
                        <a:pt x="4011" y="1609"/>
                        <a:pt x="3975" y="1522"/>
                        <a:pt x="3951" y="1467"/>
                      </a:cubicBezTo>
                      <a:cubicBezTo>
                        <a:pt x="4017" y="1400"/>
                        <a:pt x="4095" y="1332"/>
                        <a:pt x="4196" y="1266"/>
                      </a:cubicBezTo>
                      <a:cubicBezTo>
                        <a:pt x="4200" y="1263"/>
                        <a:pt x="4202" y="1259"/>
                        <a:pt x="4201" y="1255"/>
                      </a:cubicBezTo>
                      <a:cubicBezTo>
                        <a:pt x="4140" y="824"/>
                        <a:pt x="3971" y="534"/>
                        <a:pt x="3752" y="360"/>
                      </a:cubicBezTo>
                      <a:cubicBezTo>
                        <a:pt x="3560" y="209"/>
                        <a:pt x="3330" y="146"/>
                        <a:pt x="3102" y="156"/>
                      </a:cubicBezTo>
                      <a:cubicBezTo>
                        <a:pt x="3069" y="157"/>
                        <a:pt x="3036" y="160"/>
                        <a:pt x="3004" y="164"/>
                      </a:cubicBezTo>
                      <a:cubicBezTo>
                        <a:pt x="2876" y="181"/>
                        <a:pt x="2750" y="219"/>
                        <a:pt x="2633" y="276"/>
                      </a:cubicBezTo>
                      <a:lnTo>
                        <a:pt x="2633" y="273"/>
                      </a:lnTo>
                      <a:cubicBezTo>
                        <a:pt x="2634" y="252"/>
                        <a:pt x="2631" y="233"/>
                        <a:pt x="2623" y="218"/>
                      </a:cubicBezTo>
                      <a:cubicBezTo>
                        <a:pt x="2616" y="206"/>
                        <a:pt x="2606" y="195"/>
                        <a:pt x="2593" y="189"/>
                      </a:cubicBezTo>
                      <a:cubicBezTo>
                        <a:pt x="2599" y="178"/>
                        <a:pt x="2604" y="167"/>
                        <a:pt x="2608" y="156"/>
                      </a:cubicBezTo>
                      <a:cubicBezTo>
                        <a:pt x="2615" y="132"/>
                        <a:pt x="2616" y="107"/>
                        <a:pt x="2602" y="83"/>
                      </a:cubicBezTo>
                      <a:cubicBezTo>
                        <a:pt x="2589" y="58"/>
                        <a:pt x="2562" y="37"/>
                        <a:pt x="2518" y="17"/>
                      </a:cubicBezTo>
                      <a:cubicBezTo>
                        <a:pt x="2496" y="7"/>
                        <a:pt x="2476" y="2"/>
                        <a:pt x="2459" y="1"/>
                      </a:cubicBezTo>
                      <a:cubicBezTo>
                        <a:pt x="2457" y="1"/>
                        <a:pt x="2455" y="1"/>
                        <a:pt x="2453" y="1"/>
                      </a:cubicBezTo>
                      <a:lnTo>
                        <a:pt x="2453" y="0"/>
                      </a:lnTo>
                      <a:close/>
                      <a:moveTo>
                        <a:pt x="3111" y="177"/>
                      </a:moveTo>
                      <a:cubicBezTo>
                        <a:pt x="3112" y="181"/>
                        <a:pt x="3112" y="185"/>
                        <a:pt x="3111" y="189"/>
                      </a:cubicBezTo>
                      <a:cubicBezTo>
                        <a:pt x="3030" y="208"/>
                        <a:pt x="2976" y="209"/>
                        <a:pt x="2920" y="211"/>
                      </a:cubicBezTo>
                      <a:cubicBezTo>
                        <a:pt x="2930" y="205"/>
                        <a:pt x="2942" y="200"/>
                        <a:pt x="2953" y="194"/>
                      </a:cubicBezTo>
                      <a:cubicBezTo>
                        <a:pt x="2971" y="191"/>
                        <a:pt x="2989" y="188"/>
                        <a:pt x="3007" y="186"/>
                      </a:cubicBezTo>
                      <a:cubicBezTo>
                        <a:pt x="3039" y="182"/>
                        <a:pt x="3070" y="179"/>
                        <a:pt x="3102" y="178"/>
                      </a:cubicBezTo>
                      <a:cubicBezTo>
                        <a:pt x="3105" y="178"/>
                        <a:pt x="3108" y="178"/>
                        <a:pt x="3111" y="177"/>
                      </a:cubicBezTo>
                      <a:close/>
                      <a:moveTo>
                        <a:pt x="2756" y="248"/>
                      </a:moveTo>
                      <a:cubicBezTo>
                        <a:pt x="2749" y="268"/>
                        <a:pt x="2746" y="289"/>
                        <a:pt x="2760" y="310"/>
                      </a:cubicBezTo>
                      <a:cubicBezTo>
                        <a:pt x="2695" y="306"/>
                        <a:pt x="2666" y="300"/>
                        <a:pt x="2650" y="293"/>
                      </a:cubicBezTo>
                      <a:cubicBezTo>
                        <a:pt x="2684" y="276"/>
                        <a:pt x="2720" y="261"/>
                        <a:pt x="2756" y="248"/>
                      </a:cubicBezTo>
                      <a:close/>
                      <a:moveTo>
                        <a:pt x="3373" y="298"/>
                      </a:moveTo>
                      <a:cubicBezTo>
                        <a:pt x="3472" y="299"/>
                        <a:pt x="3567" y="312"/>
                        <a:pt x="3655" y="351"/>
                      </a:cubicBezTo>
                      <a:cubicBezTo>
                        <a:pt x="3771" y="487"/>
                        <a:pt x="3604" y="563"/>
                        <a:pt x="3534" y="660"/>
                      </a:cubicBezTo>
                      <a:lnTo>
                        <a:pt x="3444" y="739"/>
                      </a:lnTo>
                      <a:cubicBezTo>
                        <a:pt x="3413" y="716"/>
                        <a:pt x="3383" y="705"/>
                        <a:pt x="3355" y="704"/>
                      </a:cubicBezTo>
                      <a:cubicBezTo>
                        <a:pt x="3351" y="704"/>
                        <a:pt x="3347" y="704"/>
                        <a:pt x="3343" y="705"/>
                      </a:cubicBezTo>
                      <a:cubicBezTo>
                        <a:pt x="3332" y="705"/>
                        <a:pt x="3321" y="708"/>
                        <a:pt x="3311" y="712"/>
                      </a:cubicBezTo>
                      <a:cubicBezTo>
                        <a:pt x="3272" y="727"/>
                        <a:pt x="3240" y="759"/>
                        <a:pt x="3211" y="800"/>
                      </a:cubicBezTo>
                      <a:cubicBezTo>
                        <a:pt x="3196" y="790"/>
                        <a:pt x="3181" y="784"/>
                        <a:pt x="3167" y="783"/>
                      </a:cubicBezTo>
                      <a:cubicBezTo>
                        <a:pt x="3160" y="783"/>
                        <a:pt x="3152" y="784"/>
                        <a:pt x="3145" y="786"/>
                      </a:cubicBezTo>
                      <a:cubicBezTo>
                        <a:pt x="3116" y="794"/>
                        <a:pt x="3093" y="819"/>
                        <a:pt x="3071" y="851"/>
                      </a:cubicBezTo>
                      <a:cubicBezTo>
                        <a:pt x="3055" y="876"/>
                        <a:pt x="3039" y="905"/>
                        <a:pt x="3024" y="936"/>
                      </a:cubicBezTo>
                      <a:lnTo>
                        <a:pt x="3073" y="711"/>
                      </a:lnTo>
                      <a:cubicBezTo>
                        <a:pt x="2984" y="613"/>
                        <a:pt x="2849" y="516"/>
                        <a:pt x="2878" y="418"/>
                      </a:cubicBezTo>
                      <a:cubicBezTo>
                        <a:pt x="3018" y="505"/>
                        <a:pt x="3149" y="639"/>
                        <a:pt x="3321" y="558"/>
                      </a:cubicBezTo>
                      <a:cubicBezTo>
                        <a:pt x="3570" y="349"/>
                        <a:pt x="3171" y="393"/>
                        <a:pt x="3073" y="319"/>
                      </a:cubicBezTo>
                      <a:cubicBezTo>
                        <a:pt x="3173" y="310"/>
                        <a:pt x="3275" y="298"/>
                        <a:pt x="3373" y="298"/>
                      </a:cubicBezTo>
                      <a:close/>
                      <a:moveTo>
                        <a:pt x="2517" y="367"/>
                      </a:moveTo>
                      <a:lnTo>
                        <a:pt x="2538" y="402"/>
                      </a:lnTo>
                      <a:lnTo>
                        <a:pt x="2509" y="428"/>
                      </a:lnTo>
                      <a:cubicBezTo>
                        <a:pt x="2495" y="443"/>
                        <a:pt x="2470" y="433"/>
                        <a:pt x="2444" y="419"/>
                      </a:cubicBezTo>
                      <a:cubicBezTo>
                        <a:pt x="2468" y="401"/>
                        <a:pt x="2492" y="384"/>
                        <a:pt x="2517" y="367"/>
                      </a:cubicBezTo>
                      <a:close/>
                      <a:moveTo>
                        <a:pt x="1858" y="398"/>
                      </a:moveTo>
                      <a:cubicBezTo>
                        <a:pt x="1860" y="421"/>
                        <a:pt x="1863" y="440"/>
                        <a:pt x="1866" y="464"/>
                      </a:cubicBezTo>
                      <a:cubicBezTo>
                        <a:pt x="1880" y="588"/>
                        <a:pt x="1892" y="684"/>
                        <a:pt x="1895" y="710"/>
                      </a:cubicBezTo>
                      <a:cubicBezTo>
                        <a:pt x="1900" y="712"/>
                        <a:pt x="1905" y="714"/>
                        <a:pt x="1910" y="717"/>
                      </a:cubicBezTo>
                      <a:cubicBezTo>
                        <a:pt x="1913" y="720"/>
                        <a:pt x="1915" y="722"/>
                        <a:pt x="1917" y="725"/>
                      </a:cubicBezTo>
                      <a:cubicBezTo>
                        <a:pt x="1917" y="725"/>
                        <a:pt x="1918" y="726"/>
                        <a:pt x="1919" y="726"/>
                      </a:cubicBezTo>
                      <a:lnTo>
                        <a:pt x="1919" y="726"/>
                      </a:lnTo>
                      <a:lnTo>
                        <a:pt x="1997" y="798"/>
                      </a:lnTo>
                      <a:cubicBezTo>
                        <a:pt x="1998" y="799"/>
                        <a:pt x="1998" y="800"/>
                        <a:pt x="1999" y="800"/>
                      </a:cubicBezTo>
                      <a:lnTo>
                        <a:pt x="1999" y="800"/>
                      </a:lnTo>
                      <a:lnTo>
                        <a:pt x="2075" y="892"/>
                      </a:lnTo>
                      <a:lnTo>
                        <a:pt x="2075" y="892"/>
                      </a:lnTo>
                      <a:cubicBezTo>
                        <a:pt x="2076" y="893"/>
                        <a:pt x="2077" y="894"/>
                        <a:pt x="2078" y="895"/>
                      </a:cubicBezTo>
                      <a:cubicBezTo>
                        <a:pt x="2105" y="944"/>
                        <a:pt x="2125" y="993"/>
                        <a:pt x="2141" y="1042"/>
                      </a:cubicBezTo>
                      <a:cubicBezTo>
                        <a:pt x="2124" y="1024"/>
                        <a:pt x="2109" y="1004"/>
                        <a:pt x="2096" y="984"/>
                      </a:cubicBezTo>
                      <a:cubicBezTo>
                        <a:pt x="2094" y="980"/>
                        <a:pt x="2093" y="976"/>
                        <a:pt x="2091" y="972"/>
                      </a:cubicBezTo>
                      <a:cubicBezTo>
                        <a:pt x="2093" y="976"/>
                        <a:pt x="2094" y="980"/>
                        <a:pt x="2096" y="984"/>
                      </a:cubicBezTo>
                      <a:cubicBezTo>
                        <a:pt x="2082" y="963"/>
                        <a:pt x="2069" y="940"/>
                        <a:pt x="2057" y="918"/>
                      </a:cubicBezTo>
                      <a:cubicBezTo>
                        <a:pt x="2048" y="903"/>
                        <a:pt x="2040" y="888"/>
                        <a:pt x="2031" y="873"/>
                      </a:cubicBezTo>
                      <a:lnTo>
                        <a:pt x="2031" y="873"/>
                      </a:lnTo>
                      <a:cubicBezTo>
                        <a:pt x="2003" y="827"/>
                        <a:pt x="1969" y="782"/>
                        <a:pt x="1914" y="743"/>
                      </a:cubicBezTo>
                      <a:cubicBezTo>
                        <a:pt x="1913" y="737"/>
                        <a:pt x="1909" y="731"/>
                        <a:pt x="1903" y="726"/>
                      </a:cubicBezTo>
                      <a:cubicBezTo>
                        <a:pt x="1898" y="722"/>
                        <a:pt x="1892" y="720"/>
                        <a:pt x="1886" y="720"/>
                      </a:cubicBezTo>
                      <a:cubicBezTo>
                        <a:pt x="1880" y="719"/>
                        <a:pt x="1874" y="720"/>
                        <a:pt x="1869" y="721"/>
                      </a:cubicBezTo>
                      <a:cubicBezTo>
                        <a:pt x="1859" y="724"/>
                        <a:pt x="1849" y="728"/>
                        <a:pt x="1844" y="729"/>
                      </a:cubicBezTo>
                      <a:cubicBezTo>
                        <a:pt x="1831" y="732"/>
                        <a:pt x="1824" y="744"/>
                        <a:pt x="1822" y="756"/>
                      </a:cubicBezTo>
                      <a:cubicBezTo>
                        <a:pt x="1821" y="760"/>
                        <a:pt x="1821" y="764"/>
                        <a:pt x="1822" y="768"/>
                      </a:cubicBezTo>
                      <a:cubicBezTo>
                        <a:pt x="1809" y="769"/>
                        <a:pt x="1797" y="770"/>
                        <a:pt x="1787" y="773"/>
                      </a:cubicBezTo>
                      <a:cubicBezTo>
                        <a:pt x="1777" y="775"/>
                        <a:pt x="1771" y="782"/>
                        <a:pt x="1764" y="790"/>
                      </a:cubicBezTo>
                      <a:cubicBezTo>
                        <a:pt x="1756" y="799"/>
                        <a:pt x="1749" y="810"/>
                        <a:pt x="1741" y="823"/>
                      </a:cubicBezTo>
                      <a:cubicBezTo>
                        <a:pt x="1725" y="848"/>
                        <a:pt x="1708" y="881"/>
                        <a:pt x="1692" y="915"/>
                      </a:cubicBezTo>
                      <a:cubicBezTo>
                        <a:pt x="1677" y="949"/>
                        <a:pt x="1663" y="984"/>
                        <a:pt x="1655" y="1012"/>
                      </a:cubicBezTo>
                      <a:cubicBezTo>
                        <a:pt x="1650" y="1026"/>
                        <a:pt x="1647" y="1039"/>
                        <a:pt x="1645" y="1050"/>
                      </a:cubicBezTo>
                      <a:cubicBezTo>
                        <a:pt x="1644" y="1058"/>
                        <a:pt x="1643" y="1064"/>
                        <a:pt x="1644" y="1070"/>
                      </a:cubicBezTo>
                      <a:cubicBezTo>
                        <a:pt x="1639" y="1067"/>
                        <a:pt x="1634" y="1064"/>
                        <a:pt x="1627" y="1060"/>
                      </a:cubicBezTo>
                      <a:cubicBezTo>
                        <a:pt x="1609" y="1051"/>
                        <a:pt x="1597" y="1048"/>
                        <a:pt x="1588" y="1046"/>
                      </a:cubicBezTo>
                      <a:cubicBezTo>
                        <a:pt x="1584" y="1046"/>
                        <a:pt x="1581" y="1045"/>
                        <a:pt x="1578" y="1046"/>
                      </a:cubicBezTo>
                      <a:lnTo>
                        <a:pt x="1578" y="1046"/>
                      </a:lnTo>
                      <a:cubicBezTo>
                        <a:pt x="1576" y="1046"/>
                        <a:pt x="1573" y="1046"/>
                        <a:pt x="1573" y="1046"/>
                      </a:cubicBezTo>
                      <a:lnTo>
                        <a:pt x="1561" y="1050"/>
                      </a:lnTo>
                      <a:lnTo>
                        <a:pt x="1567" y="1062"/>
                      </a:lnTo>
                      <a:cubicBezTo>
                        <a:pt x="1567" y="1062"/>
                        <a:pt x="1573" y="1074"/>
                        <a:pt x="1578" y="1087"/>
                      </a:cubicBezTo>
                      <a:cubicBezTo>
                        <a:pt x="1581" y="1094"/>
                        <a:pt x="1583" y="1101"/>
                        <a:pt x="1584" y="1105"/>
                      </a:cubicBezTo>
                      <a:cubicBezTo>
                        <a:pt x="1584" y="1106"/>
                        <a:pt x="1584" y="1106"/>
                        <a:pt x="1584" y="1107"/>
                      </a:cubicBezTo>
                      <a:cubicBezTo>
                        <a:pt x="1549" y="1118"/>
                        <a:pt x="1513" y="1132"/>
                        <a:pt x="1483" y="1150"/>
                      </a:cubicBezTo>
                      <a:cubicBezTo>
                        <a:pt x="1486" y="1141"/>
                        <a:pt x="1489" y="1134"/>
                        <a:pt x="1490" y="1129"/>
                      </a:cubicBezTo>
                      <a:cubicBezTo>
                        <a:pt x="1493" y="1119"/>
                        <a:pt x="1493" y="1108"/>
                        <a:pt x="1492" y="1098"/>
                      </a:cubicBezTo>
                      <a:cubicBezTo>
                        <a:pt x="1490" y="1091"/>
                        <a:pt x="1488" y="1084"/>
                        <a:pt x="1485" y="1078"/>
                      </a:cubicBezTo>
                      <a:cubicBezTo>
                        <a:pt x="1497" y="1075"/>
                        <a:pt x="1508" y="1067"/>
                        <a:pt x="1519" y="1058"/>
                      </a:cubicBezTo>
                      <a:cubicBezTo>
                        <a:pt x="1543" y="1037"/>
                        <a:pt x="1565" y="1004"/>
                        <a:pt x="1585" y="966"/>
                      </a:cubicBezTo>
                      <a:cubicBezTo>
                        <a:pt x="1589" y="972"/>
                        <a:pt x="1593" y="979"/>
                        <a:pt x="1596" y="984"/>
                      </a:cubicBezTo>
                      <a:cubicBezTo>
                        <a:pt x="1603" y="996"/>
                        <a:pt x="1624" y="1034"/>
                        <a:pt x="1629" y="1041"/>
                      </a:cubicBezTo>
                      <a:cubicBezTo>
                        <a:pt x="1631" y="1044"/>
                        <a:pt x="1633" y="1046"/>
                        <a:pt x="1634" y="1048"/>
                      </a:cubicBezTo>
                      <a:cubicBezTo>
                        <a:pt x="1636" y="1036"/>
                        <a:pt x="1640" y="1023"/>
                        <a:pt x="1644" y="1009"/>
                      </a:cubicBezTo>
                      <a:cubicBezTo>
                        <a:pt x="1653" y="980"/>
                        <a:pt x="1667" y="945"/>
                        <a:pt x="1682" y="911"/>
                      </a:cubicBezTo>
                      <a:cubicBezTo>
                        <a:pt x="1698" y="876"/>
                        <a:pt x="1715" y="843"/>
                        <a:pt x="1731" y="817"/>
                      </a:cubicBezTo>
                      <a:cubicBezTo>
                        <a:pt x="1734" y="813"/>
                        <a:pt x="1737" y="809"/>
                        <a:pt x="1739" y="805"/>
                      </a:cubicBezTo>
                      <a:cubicBezTo>
                        <a:pt x="1737" y="801"/>
                        <a:pt x="1734" y="796"/>
                        <a:pt x="1731" y="791"/>
                      </a:cubicBezTo>
                      <a:cubicBezTo>
                        <a:pt x="1721" y="774"/>
                        <a:pt x="1707" y="753"/>
                        <a:pt x="1693" y="732"/>
                      </a:cubicBezTo>
                      <a:cubicBezTo>
                        <a:pt x="1698" y="723"/>
                        <a:pt x="1702" y="715"/>
                        <a:pt x="1705" y="709"/>
                      </a:cubicBezTo>
                      <a:cubicBezTo>
                        <a:pt x="1733" y="662"/>
                        <a:pt x="1774" y="583"/>
                        <a:pt x="1807" y="516"/>
                      </a:cubicBezTo>
                      <a:cubicBezTo>
                        <a:pt x="1823" y="482"/>
                        <a:pt x="1838" y="451"/>
                        <a:pt x="1847" y="428"/>
                      </a:cubicBezTo>
                      <a:cubicBezTo>
                        <a:pt x="1852" y="416"/>
                        <a:pt x="1855" y="407"/>
                        <a:pt x="1857" y="399"/>
                      </a:cubicBezTo>
                      <a:cubicBezTo>
                        <a:pt x="1857" y="399"/>
                        <a:pt x="1858" y="398"/>
                        <a:pt x="1858" y="398"/>
                      </a:cubicBezTo>
                      <a:close/>
                      <a:moveTo>
                        <a:pt x="2397" y="457"/>
                      </a:moveTo>
                      <a:cubicBezTo>
                        <a:pt x="2431" y="474"/>
                        <a:pt x="2465" y="511"/>
                        <a:pt x="2420" y="539"/>
                      </a:cubicBezTo>
                      <a:cubicBezTo>
                        <a:pt x="2392" y="556"/>
                        <a:pt x="2290" y="605"/>
                        <a:pt x="2233" y="630"/>
                      </a:cubicBezTo>
                      <a:cubicBezTo>
                        <a:pt x="2281" y="567"/>
                        <a:pt x="2336" y="509"/>
                        <a:pt x="2397" y="457"/>
                      </a:cubicBezTo>
                      <a:close/>
                      <a:moveTo>
                        <a:pt x="2703" y="552"/>
                      </a:moveTo>
                      <a:cubicBezTo>
                        <a:pt x="2795" y="566"/>
                        <a:pt x="2882" y="695"/>
                        <a:pt x="2764" y="832"/>
                      </a:cubicBezTo>
                      <a:cubicBezTo>
                        <a:pt x="2867" y="989"/>
                        <a:pt x="2755" y="1154"/>
                        <a:pt x="2636" y="1377"/>
                      </a:cubicBezTo>
                      <a:lnTo>
                        <a:pt x="2634" y="1367"/>
                      </a:lnTo>
                      <a:cubicBezTo>
                        <a:pt x="2633" y="1360"/>
                        <a:pt x="2631" y="1353"/>
                        <a:pt x="2630" y="1346"/>
                      </a:cubicBezTo>
                      <a:cubicBezTo>
                        <a:pt x="2626" y="1328"/>
                        <a:pt x="2623" y="1311"/>
                        <a:pt x="2619" y="1295"/>
                      </a:cubicBezTo>
                      <a:cubicBezTo>
                        <a:pt x="2624" y="1301"/>
                        <a:pt x="2632" y="1303"/>
                        <a:pt x="2638" y="1302"/>
                      </a:cubicBezTo>
                      <a:cubicBezTo>
                        <a:pt x="2645" y="1302"/>
                        <a:pt x="2651" y="1299"/>
                        <a:pt x="2656" y="1295"/>
                      </a:cubicBezTo>
                      <a:cubicBezTo>
                        <a:pt x="2667" y="1288"/>
                        <a:pt x="2677" y="1276"/>
                        <a:pt x="2682" y="1263"/>
                      </a:cubicBezTo>
                      <a:cubicBezTo>
                        <a:pt x="2686" y="1252"/>
                        <a:pt x="2683" y="1241"/>
                        <a:pt x="2680" y="1227"/>
                      </a:cubicBezTo>
                      <a:cubicBezTo>
                        <a:pt x="2678" y="1214"/>
                        <a:pt x="2673" y="1198"/>
                        <a:pt x="2669" y="1181"/>
                      </a:cubicBezTo>
                      <a:cubicBezTo>
                        <a:pt x="2662" y="1154"/>
                        <a:pt x="2655" y="1125"/>
                        <a:pt x="2655" y="1108"/>
                      </a:cubicBezTo>
                      <a:cubicBezTo>
                        <a:pt x="2657" y="1101"/>
                        <a:pt x="2660" y="1093"/>
                        <a:pt x="2662" y="1087"/>
                      </a:cubicBezTo>
                      <a:cubicBezTo>
                        <a:pt x="2670" y="1063"/>
                        <a:pt x="2677" y="1043"/>
                        <a:pt x="2683" y="1029"/>
                      </a:cubicBezTo>
                      <a:cubicBezTo>
                        <a:pt x="2685" y="1021"/>
                        <a:pt x="2688" y="1016"/>
                        <a:pt x="2689" y="1011"/>
                      </a:cubicBezTo>
                      <a:cubicBezTo>
                        <a:pt x="2691" y="1007"/>
                        <a:pt x="2693" y="1004"/>
                        <a:pt x="2692" y="1005"/>
                      </a:cubicBezTo>
                      <a:cubicBezTo>
                        <a:pt x="2695" y="1000"/>
                        <a:pt x="2695" y="995"/>
                        <a:pt x="2695" y="990"/>
                      </a:cubicBezTo>
                      <a:cubicBezTo>
                        <a:pt x="2696" y="984"/>
                        <a:pt x="2695" y="978"/>
                        <a:pt x="2694" y="971"/>
                      </a:cubicBezTo>
                      <a:cubicBezTo>
                        <a:pt x="2691" y="957"/>
                        <a:pt x="2686" y="941"/>
                        <a:pt x="2678" y="925"/>
                      </a:cubicBezTo>
                      <a:cubicBezTo>
                        <a:pt x="2662" y="893"/>
                        <a:pt x="2632" y="861"/>
                        <a:pt x="2585" y="858"/>
                      </a:cubicBezTo>
                      <a:cubicBezTo>
                        <a:pt x="2580" y="857"/>
                        <a:pt x="2576" y="858"/>
                        <a:pt x="2572" y="859"/>
                      </a:cubicBezTo>
                      <a:lnTo>
                        <a:pt x="2531" y="797"/>
                      </a:lnTo>
                      <a:cubicBezTo>
                        <a:pt x="2459" y="661"/>
                        <a:pt x="2547" y="608"/>
                        <a:pt x="2601" y="561"/>
                      </a:cubicBezTo>
                      <a:cubicBezTo>
                        <a:pt x="2599" y="634"/>
                        <a:pt x="2584" y="706"/>
                        <a:pt x="2681" y="778"/>
                      </a:cubicBezTo>
                      <a:cubicBezTo>
                        <a:pt x="2791" y="733"/>
                        <a:pt x="2699" y="633"/>
                        <a:pt x="2703" y="552"/>
                      </a:cubicBezTo>
                      <a:close/>
                      <a:moveTo>
                        <a:pt x="3901" y="555"/>
                      </a:moveTo>
                      <a:cubicBezTo>
                        <a:pt x="3907" y="558"/>
                        <a:pt x="3912" y="561"/>
                        <a:pt x="3918" y="564"/>
                      </a:cubicBezTo>
                      <a:cubicBezTo>
                        <a:pt x="3974" y="639"/>
                        <a:pt x="4024" y="726"/>
                        <a:pt x="4065" y="826"/>
                      </a:cubicBezTo>
                      <a:cubicBezTo>
                        <a:pt x="3917" y="861"/>
                        <a:pt x="3768" y="896"/>
                        <a:pt x="3719" y="807"/>
                      </a:cubicBezTo>
                      <a:cubicBezTo>
                        <a:pt x="3780" y="724"/>
                        <a:pt x="3894" y="746"/>
                        <a:pt x="3901" y="555"/>
                      </a:cubicBezTo>
                      <a:close/>
                      <a:moveTo>
                        <a:pt x="2404" y="884"/>
                      </a:moveTo>
                      <a:cubicBezTo>
                        <a:pt x="2425" y="884"/>
                        <a:pt x="2436" y="903"/>
                        <a:pt x="2452" y="913"/>
                      </a:cubicBezTo>
                      <a:cubicBezTo>
                        <a:pt x="2448" y="916"/>
                        <a:pt x="2444" y="918"/>
                        <a:pt x="2441" y="921"/>
                      </a:cubicBezTo>
                      <a:cubicBezTo>
                        <a:pt x="2434" y="927"/>
                        <a:pt x="2428" y="932"/>
                        <a:pt x="2424" y="939"/>
                      </a:cubicBezTo>
                      <a:cubicBezTo>
                        <a:pt x="2420" y="945"/>
                        <a:pt x="2417" y="953"/>
                        <a:pt x="2418" y="961"/>
                      </a:cubicBezTo>
                      <a:cubicBezTo>
                        <a:pt x="2419" y="963"/>
                        <a:pt x="2419" y="971"/>
                        <a:pt x="2418" y="982"/>
                      </a:cubicBezTo>
                      <a:cubicBezTo>
                        <a:pt x="2417" y="991"/>
                        <a:pt x="2416" y="1003"/>
                        <a:pt x="2415" y="1015"/>
                      </a:cubicBezTo>
                      <a:cubicBezTo>
                        <a:pt x="2381" y="980"/>
                        <a:pt x="2359" y="936"/>
                        <a:pt x="2362" y="902"/>
                      </a:cubicBezTo>
                      <a:cubicBezTo>
                        <a:pt x="2380" y="889"/>
                        <a:pt x="2393" y="884"/>
                        <a:pt x="2404" y="884"/>
                      </a:cubicBezTo>
                      <a:close/>
                      <a:moveTo>
                        <a:pt x="2058" y="905"/>
                      </a:moveTo>
                      <a:cubicBezTo>
                        <a:pt x="2058" y="906"/>
                        <a:pt x="2059" y="906"/>
                        <a:pt x="2059" y="907"/>
                      </a:cubicBezTo>
                      <a:cubicBezTo>
                        <a:pt x="2059" y="907"/>
                        <a:pt x="2059" y="906"/>
                        <a:pt x="2059" y="906"/>
                      </a:cubicBezTo>
                      <a:lnTo>
                        <a:pt x="2059" y="906"/>
                      </a:lnTo>
                      <a:lnTo>
                        <a:pt x="2058" y="905"/>
                      </a:lnTo>
                      <a:close/>
                      <a:moveTo>
                        <a:pt x="2059" y="907"/>
                      </a:moveTo>
                      <a:cubicBezTo>
                        <a:pt x="2070" y="927"/>
                        <a:pt x="2080" y="947"/>
                        <a:pt x="2089" y="967"/>
                      </a:cubicBezTo>
                      <a:cubicBezTo>
                        <a:pt x="2080" y="947"/>
                        <a:pt x="2070" y="927"/>
                        <a:pt x="2059" y="907"/>
                      </a:cubicBezTo>
                      <a:close/>
                      <a:moveTo>
                        <a:pt x="2289" y="1030"/>
                      </a:moveTo>
                      <a:cubicBezTo>
                        <a:pt x="2303" y="1106"/>
                        <a:pt x="2342" y="1158"/>
                        <a:pt x="2389" y="1202"/>
                      </a:cubicBezTo>
                      <a:cubicBezTo>
                        <a:pt x="2385" y="1225"/>
                        <a:pt x="2381" y="1247"/>
                        <a:pt x="2378" y="1267"/>
                      </a:cubicBezTo>
                      <a:cubicBezTo>
                        <a:pt x="2371" y="1303"/>
                        <a:pt x="2365" y="1331"/>
                        <a:pt x="2361" y="1341"/>
                      </a:cubicBezTo>
                      <a:cubicBezTo>
                        <a:pt x="2359" y="1348"/>
                        <a:pt x="2356" y="1360"/>
                        <a:pt x="2352" y="1377"/>
                      </a:cubicBezTo>
                      <a:cubicBezTo>
                        <a:pt x="2334" y="1366"/>
                        <a:pt x="2313" y="1358"/>
                        <a:pt x="2288" y="1354"/>
                      </a:cubicBezTo>
                      <a:cubicBezTo>
                        <a:pt x="2241" y="1257"/>
                        <a:pt x="2181" y="1097"/>
                        <a:pt x="2289" y="1030"/>
                      </a:cubicBezTo>
                      <a:close/>
                      <a:moveTo>
                        <a:pt x="2029" y="1122"/>
                      </a:moveTo>
                      <a:cubicBezTo>
                        <a:pt x="2029" y="1124"/>
                        <a:pt x="2029" y="1124"/>
                        <a:pt x="2030" y="1125"/>
                      </a:cubicBezTo>
                      <a:cubicBezTo>
                        <a:pt x="2034" y="1133"/>
                        <a:pt x="2039" y="1144"/>
                        <a:pt x="2044" y="1154"/>
                      </a:cubicBezTo>
                      <a:cubicBezTo>
                        <a:pt x="2044" y="1164"/>
                        <a:pt x="2045" y="1174"/>
                        <a:pt x="2045" y="1183"/>
                      </a:cubicBezTo>
                      <a:cubicBezTo>
                        <a:pt x="2046" y="1178"/>
                        <a:pt x="2049" y="1175"/>
                        <a:pt x="2053" y="1174"/>
                      </a:cubicBezTo>
                      <a:cubicBezTo>
                        <a:pt x="2058" y="1183"/>
                        <a:pt x="2063" y="1192"/>
                        <a:pt x="2068" y="1199"/>
                      </a:cubicBezTo>
                      <a:cubicBezTo>
                        <a:pt x="2070" y="1203"/>
                        <a:pt x="2072" y="1207"/>
                        <a:pt x="2074" y="1210"/>
                      </a:cubicBezTo>
                      <a:cubicBezTo>
                        <a:pt x="2073" y="1210"/>
                        <a:pt x="2071" y="1210"/>
                        <a:pt x="2069" y="1210"/>
                      </a:cubicBezTo>
                      <a:cubicBezTo>
                        <a:pt x="2066" y="1209"/>
                        <a:pt x="2063" y="1208"/>
                        <a:pt x="2060" y="1206"/>
                      </a:cubicBezTo>
                      <a:cubicBezTo>
                        <a:pt x="2059" y="1208"/>
                        <a:pt x="2058" y="1210"/>
                        <a:pt x="2056" y="1212"/>
                      </a:cubicBezTo>
                      <a:cubicBezTo>
                        <a:pt x="2052" y="1215"/>
                        <a:pt x="2047" y="1217"/>
                        <a:pt x="2042" y="1218"/>
                      </a:cubicBezTo>
                      <a:cubicBezTo>
                        <a:pt x="2043" y="1222"/>
                        <a:pt x="2043" y="1226"/>
                        <a:pt x="2041" y="1230"/>
                      </a:cubicBezTo>
                      <a:lnTo>
                        <a:pt x="2041" y="1230"/>
                      </a:lnTo>
                      <a:cubicBezTo>
                        <a:pt x="2041" y="1230"/>
                        <a:pt x="2041" y="1232"/>
                        <a:pt x="2040" y="1234"/>
                      </a:cubicBezTo>
                      <a:cubicBezTo>
                        <a:pt x="2040" y="1233"/>
                        <a:pt x="2040" y="1233"/>
                        <a:pt x="2039" y="1234"/>
                      </a:cubicBezTo>
                      <a:cubicBezTo>
                        <a:pt x="2037" y="1232"/>
                        <a:pt x="2034" y="1229"/>
                        <a:pt x="2031" y="1227"/>
                      </a:cubicBezTo>
                      <a:cubicBezTo>
                        <a:pt x="2031" y="1227"/>
                        <a:pt x="2031" y="1226"/>
                        <a:pt x="2031" y="1226"/>
                      </a:cubicBezTo>
                      <a:cubicBezTo>
                        <a:pt x="2032" y="1222"/>
                        <a:pt x="2032" y="1219"/>
                        <a:pt x="2031" y="1217"/>
                      </a:cubicBezTo>
                      <a:cubicBezTo>
                        <a:pt x="2031" y="1214"/>
                        <a:pt x="2031" y="1209"/>
                        <a:pt x="2031" y="1203"/>
                      </a:cubicBezTo>
                      <a:lnTo>
                        <a:pt x="2031" y="1197"/>
                      </a:lnTo>
                      <a:cubicBezTo>
                        <a:pt x="2031" y="1197"/>
                        <a:pt x="2031" y="1197"/>
                        <a:pt x="2031" y="1197"/>
                      </a:cubicBezTo>
                      <a:cubicBezTo>
                        <a:pt x="2032" y="1197"/>
                        <a:pt x="2033" y="1197"/>
                        <a:pt x="2033" y="1197"/>
                      </a:cubicBezTo>
                      <a:cubicBezTo>
                        <a:pt x="2032" y="1197"/>
                        <a:pt x="2032" y="1197"/>
                        <a:pt x="2031" y="1197"/>
                      </a:cubicBezTo>
                      <a:cubicBezTo>
                        <a:pt x="2031" y="1182"/>
                        <a:pt x="2031" y="1162"/>
                        <a:pt x="2030" y="1138"/>
                      </a:cubicBezTo>
                      <a:cubicBezTo>
                        <a:pt x="2029" y="1133"/>
                        <a:pt x="2029" y="1128"/>
                        <a:pt x="2029" y="1122"/>
                      </a:cubicBezTo>
                      <a:close/>
                      <a:moveTo>
                        <a:pt x="1637" y="1165"/>
                      </a:moveTo>
                      <a:cubicBezTo>
                        <a:pt x="1639" y="1165"/>
                        <a:pt x="1641" y="1165"/>
                        <a:pt x="1643" y="1165"/>
                      </a:cubicBezTo>
                      <a:cubicBezTo>
                        <a:pt x="1654" y="1166"/>
                        <a:pt x="1662" y="1167"/>
                        <a:pt x="1670" y="1169"/>
                      </a:cubicBezTo>
                      <a:cubicBezTo>
                        <a:pt x="1639" y="1175"/>
                        <a:pt x="1609" y="1206"/>
                        <a:pt x="1627" y="1238"/>
                      </a:cubicBezTo>
                      <a:cubicBezTo>
                        <a:pt x="1611" y="1239"/>
                        <a:pt x="1595" y="1238"/>
                        <a:pt x="1580" y="1234"/>
                      </a:cubicBezTo>
                      <a:cubicBezTo>
                        <a:pt x="1580" y="1234"/>
                        <a:pt x="1580" y="1234"/>
                        <a:pt x="1580" y="1234"/>
                      </a:cubicBezTo>
                      <a:cubicBezTo>
                        <a:pt x="1579" y="1232"/>
                        <a:pt x="1579" y="1229"/>
                        <a:pt x="1579" y="1226"/>
                      </a:cubicBezTo>
                      <a:cubicBezTo>
                        <a:pt x="1579" y="1218"/>
                        <a:pt x="1581" y="1208"/>
                        <a:pt x="1585" y="1199"/>
                      </a:cubicBezTo>
                      <a:cubicBezTo>
                        <a:pt x="1594" y="1181"/>
                        <a:pt x="1609" y="1165"/>
                        <a:pt x="1637" y="1165"/>
                      </a:cubicBezTo>
                      <a:close/>
                      <a:moveTo>
                        <a:pt x="1473" y="1180"/>
                      </a:moveTo>
                      <a:cubicBezTo>
                        <a:pt x="1474" y="1181"/>
                        <a:pt x="1474" y="1183"/>
                        <a:pt x="1474" y="1184"/>
                      </a:cubicBezTo>
                      <a:cubicBezTo>
                        <a:pt x="1475" y="1187"/>
                        <a:pt x="1475" y="1189"/>
                        <a:pt x="1475" y="1192"/>
                      </a:cubicBezTo>
                      <a:cubicBezTo>
                        <a:pt x="1451" y="1202"/>
                        <a:pt x="1434" y="1224"/>
                        <a:pt x="1428" y="1247"/>
                      </a:cubicBezTo>
                      <a:cubicBezTo>
                        <a:pt x="1426" y="1247"/>
                        <a:pt x="1420" y="1249"/>
                        <a:pt x="1412" y="1249"/>
                      </a:cubicBezTo>
                      <a:cubicBezTo>
                        <a:pt x="1406" y="1249"/>
                        <a:pt x="1399" y="1247"/>
                        <a:pt x="1394" y="1244"/>
                      </a:cubicBezTo>
                      <a:cubicBezTo>
                        <a:pt x="1399" y="1231"/>
                        <a:pt x="1411" y="1218"/>
                        <a:pt x="1425" y="1207"/>
                      </a:cubicBezTo>
                      <a:cubicBezTo>
                        <a:pt x="1441" y="1195"/>
                        <a:pt x="1459" y="1185"/>
                        <a:pt x="1473" y="1180"/>
                      </a:cubicBezTo>
                      <a:close/>
                      <a:moveTo>
                        <a:pt x="1659" y="1191"/>
                      </a:moveTo>
                      <a:cubicBezTo>
                        <a:pt x="1667" y="1191"/>
                        <a:pt x="1687" y="1215"/>
                        <a:pt x="1669" y="1219"/>
                      </a:cubicBezTo>
                      <a:cubicBezTo>
                        <a:pt x="1652" y="1223"/>
                        <a:pt x="1640" y="1201"/>
                        <a:pt x="1659" y="1191"/>
                      </a:cubicBezTo>
                      <a:close/>
                      <a:moveTo>
                        <a:pt x="2043" y="1193"/>
                      </a:moveTo>
                      <a:cubicBezTo>
                        <a:pt x="2042" y="1194"/>
                        <a:pt x="2042" y="1194"/>
                        <a:pt x="2041" y="1195"/>
                      </a:cubicBezTo>
                      <a:cubicBezTo>
                        <a:pt x="2041" y="1195"/>
                        <a:pt x="2042" y="1195"/>
                        <a:pt x="2042" y="1194"/>
                      </a:cubicBezTo>
                      <a:cubicBezTo>
                        <a:pt x="2043" y="1194"/>
                        <a:pt x="2043" y="1193"/>
                        <a:pt x="2043" y="1193"/>
                      </a:cubicBezTo>
                      <a:close/>
                      <a:moveTo>
                        <a:pt x="1486" y="1206"/>
                      </a:moveTo>
                      <a:cubicBezTo>
                        <a:pt x="1499" y="1206"/>
                        <a:pt x="1502" y="1223"/>
                        <a:pt x="1494" y="1225"/>
                      </a:cubicBezTo>
                      <a:cubicBezTo>
                        <a:pt x="1477" y="1229"/>
                        <a:pt x="1467" y="1210"/>
                        <a:pt x="1484" y="1206"/>
                      </a:cubicBezTo>
                      <a:cubicBezTo>
                        <a:pt x="1485" y="1206"/>
                        <a:pt x="1486" y="1206"/>
                        <a:pt x="1486" y="1206"/>
                      </a:cubicBezTo>
                      <a:close/>
                      <a:moveTo>
                        <a:pt x="1797" y="1271"/>
                      </a:moveTo>
                      <a:cubicBezTo>
                        <a:pt x="1802" y="1271"/>
                        <a:pt x="1811" y="1274"/>
                        <a:pt x="1821" y="1282"/>
                      </a:cubicBezTo>
                      <a:cubicBezTo>
                        <a:pt x="1831" y="1290"/>
                        <a:pt x="1843" y="1303"/>
                        <a:pt x="1852" y="1318"/>
                      </a:cubicBezTo>
                      <a:cubicBezTo>
                        <a:pt x="1844" y="1310"/>
                        <a:pt x="1835" y="1306"/>
                        <a:pt x="1828" y="1308"/>
                      </a:cubicBezTo>
                      <a:cubicBezTo>
                        <a:pt x="1785" y="1326"/>
                        <a:pt x="1794" y="1394"/>
                        <a:pt x="1821" y="1425"/>
                      </a:cubicBezTo>
                      <a:cubicBezTo>
                        <a:pt x="1808" y="1419"/>
                        <a:pt x="1794" y="1402"/>
                        <a:pt x="1785" y="1381"/>
                      </a:cubicBezTo>
                      <a:cubicBezTo>
                        <a:pt x="1775" y="1359"/>
                        <a:pt x="1770" y="1333"/>
                        <a:pt x="1772" y="1311"/>
                      </a:cubicBezTo>
                      <a:cubicBezTo>
                        <a:pt x="1774" y="1290"/>
                        <a:pt x="1781" y="1276"/>
                        <a:pt x="1795" y="1271"/>
                      </a:cubicBezTo>
                      <a:cubicBezTo>
                        <a:pt x="1795" y="1271"/>
                        <a:pt x="1796" y="1271"/>
                        <a:pt x="1797" y="1271"/>
                      </a:cubicBezTo>
                      <a:close/>
                      <a:moveTo>
                        <a:pt x="1610" y="1278"/>
                      </a:moveTo>
                      <a:cubicBezTo>
                        <a:pt x="1614" y="1277"/>
                        <a:pt x="1619" y="1278"/>
                        <a:pt x="1624" y="1279"/>
                      </a:cubicBezTo>
                      <a:cubicBezTo>
                        <a:pt x="1634" y="1282"/>
                        <a:pt x="1646" y="1289"/>
                        <a:pt x="1658" y="1299"/>
                      </a:cubicBezTo>
                      <a:cubicBezTo>
                        <a:pt x="1682" y="1318"/>
                        <a:pt x="1707" y="1350"/>
                        <a:pt x="1726" y="1384"/>
                      </a:cubicBezTo>
                      <a:cubicBezTo>
                        <a:pt x="1745" y="1418"/>
                        <a:pt x="1757" y="1455"/>
                        <a:pt x="1758" y="1483"/>
                      </a:cubicBezTo>
                      <a:cubicBezTo>
                        <a:pt x="1758" y="1487"/>
                        <a:pt x="1758" y="1491"/>
                        <a:pt x="1757" y="1494"/>
                      </a:cubicBezTo>
                      <a:cubicBezTo>
                        <a:pt x="1755" y="1433"/>
                        <a:pt x="1704" y="1347"/>
                        <a:pt x="1659" y="1353"/>
                      </a:cubicBezTo>
                      <a:cubicBezTo>
                        <a:pt x="1596" y="1362"/>
                        <a:pt x="1611" y="1498"/>
                        <a:pt x="1671" y="1540"/>
                      </a:cubicBezTo>
                      <a:cubicBezTo>
                        <a:pt x="1665" y="1539"/>
                        <a:pt x="1658" y="1537"/>
                        <a:pt x="1652" y="1535"/>
                      </a:cubicBezTo>
                      <a:cubicBezTo>
                        <a:pt x="1649" y="1533"/>
                        <a:pt x="1645" y="1531"/>
                        <a:pt x="1641" y="1528"/>
                      </a:cubicBezTo>
                      <a:cubicBezTo>
                        <a:pt x="1619" y="1510"/>
                        <a:pt x="1602" y="1481"/>
                        <a:pt x="1591" y="1448"/>
                      </a:cubicBezTo>
                      <a:cubicBezTo>
                        <a:pt x="1580" y="1416"/>
                        <a:pt x="1575" y="1379"/>
                        <a:pt x="1577" y="1348"/>
                      </a:cubicBezTo>
                      <a:cubicBezTo>
                        <a:pt x="1579" y="1317"/>
                        <a:pt x="1588" y="1293"/>
                        <a:pt x="1600" y="1281"/>
                      </a:cubicBezTo>
                      <a:cubicBezTo>
                        <a:pt x="1603" y="1279"/>
                        <a:pt x="1607" y="1278"/>
                        <a:pt x="1610" y="1278"/>
                      </a:cubicBezTo>
                      <a:close/>
                      <a:moveTo>
                        <a:pt x="1420" y="1305"/>
                      </a:moveTo>
                      <a:cubicBezTo>
                        <a:pt x="1434" y="1305"/>
                        <a:pt x="1442" y="1308"/>
                        <a:pt x="1448" y="1314"/>
                      </a:cubicBezTo>
                      <a:cubicBezTo>
                        <a:pt x="1453" y="1319"/>
                        <a:pt x="1457" y="1327"/>
                        <a:pt x="1459" y="1338"/>
                      </a:cubicBezTo>
                      <a:cubicBezTo>
                        <a:pt x="1463" y="1356"/>
                        <a:pt x="1461" y="1378"/>
                        <a:pt x="1461" y="1397"/>
                      </a:cubicBezTo>
                      <a:cubicBezTo>
                        <a:pt x="1460" y="1392"/>
                        <a:pt x="1459" y="1387"/>
                        <a:pt x="1457" y="1384"/>
                      </a:cubicBezTo>
                      <a:cubicBezTo>
                        <a:pt x="1453" y="1376"/>
                        <a:pt x="1421" y="1369"/>
                        <a:pt x="1410" y="1374"/>
                      </a:cubicBezTo>
                      <a:cubicBezTo>
                        <a:pt x="1386" y="1381"/>
                        <a:pt x="1383" y="1425"/>
                        <a:pt x="1379" y="1454"/>
                      </a:cubicBezTo>
                      <a:cubicBezTo>
                        <a:pt x="1376" y="1477"/>
                        <a:pt x="1375" y="1516"/>
                        <a:pt x="1388" y="1534"/>
                      </a:cubicBezTo>
                      <a:cubicBezTo>
                        <a:pt x="1382" y="1536"/>
                        <a:pt x="1376" y="1536"/>
                        <a:pt x="1372" y="1535"/>
                      </a:cubicBezTo>
                      <a:cubicBezTo>
                        <a:pt x="1366" y="1534"/>
                        <a:pt x="1363" y="1532"/>
                        <a:pt x="1360" y="1528"/>
                      </a:cubicBezTo>
                      <a:cubicBezTo>
                        <a:pt x="1357" y="1524"/>
                        <a:pt x="1355" y="1518"/>
                        <a:pt x="1355" y="1508"/>
                      </a:cubicBezTo>
                      <a:cubicBezTo>
                        <a:pt x="1355" y="1484"/>
                        <a:pt x="1355" y="1432"/>
                        <a:pt x="1363" y="1386"/>
                      </a:cubicBezTo>
                      <a:cubicBezTo>
                        <a:pt x="1368" y="1363"/>
                        <a:pt x="1374" y="1342"/>
                        <a:pt x="1384" y="1328"/>
                      </a:cubicBezTo>
                      <a:cubicBezTo>
                        <a:pt x="1393" y="1313"/>
                        <a:pt x="1404" y="1306"/>
                        <a:pt x="1420" y="1305"/>
                      </a:cubicBezTo>
                      <a:close/>
                      <a:moveTo>
                        <a:pt x="1843" y="1342"/>
                      </a:moveTo>
                      <a:cubicBezTo>
                        <a:pt x="1856" y="1345"/>
                        <a:pt x="1861" y="1375"/>
                        <a:pt x="1853" y="1375"/>
                      </a:cubicBezTo>
                      <a:cubicBezTo>
                        <a:pt x="1846" y="1375"/>
                        <a:pt x="1823" y="1346"/>
                        <a:pt x="1843" y="1342"/>
                      </a:cubicBezTo>
                      <a:close/>
                      <a:moveTo>
                        <a:pt x="3574" y="1348"/>
                      </a:moveTo>
                      <a:cubicBezTo>
                        <a:pt x="3693" y="1392"/>
                        <a:pt x="3704" y="1559"/>
                        <a:pt x="3722" y="1712"/>
                      </a:cubicBezTo>
                      <a:cubicBezTo>
                        <a:pt x="3712" y="1725"/>
                        <a:pt x="3702" y="1739"/>
                        <a:pt x="3692" y="1752"/>
                      </a:cubicBezTo>
                      <a:cubicBezTo>
                        <a:pt x="3648" y="1810"/>
                        <a:pt x="3603" y="1865"/>
                        <a:pt x="3551" y="1915"/>
                      </a:cubicBezTo>
                      <a:cubicBezTo>
                        <a:pt x="3537" y="1858"/>
                        <a:pt x="3524" y="1809"/>
                        <a:pt x="3516" y="1785"/>
                      </a:cubicBezTo>
                      <a:cubicBezTo>
                        <a:pt x="3586" y="1621"/>
                        <a:pt x="3635" y="1434"/>
                        <a:pt x="3574" y="1348"/>
                      </a:cubicBezTo>
                      <a:close/>
                      <a:moveTo>
                        <a:pt x="1678" y="1396"/>
                      </a:moveTo>
                      <a:cubicBezTo>
                        <a:pt x="1697" y="1394"/>
                        <a:pt x="1702" y="1441"/>
                        <a:pt x="1692" y="1445"/>
                      </a:cubicBezTo>
                      <a:cubicBezTo>
                        <a:pt x="1677" y="1452"/>
                        <a:pt x="1664" y="1405"/>
                        <a:pt x="1674" y="1397"/>
                      </a:cubicBezTo>
                      <a:cubicBezTo>
                        <a:pt x="1676" y="1397"/>
                        <a:pt x="1677" y="1396"/>
                        <a:pt x="1678" y="1396"/>
                      </a:cubicBezTo>
                      <a:close/>
                      <a:moveTo>
                        <a:pt x="1436" y="1404"/>
                      </a:moveTo>
                      <a:cubicBezTo>
                        <a:pt x="1441" y="1404"/>
                        <a:pt x="1446" y="1410"/>
                        <a:pt x="1441" y="1417"/>
                      </a:cubicBezTo>
                      <a:cubicBezTo>
                        <a:pt x="1435" y="1425"/>
                        <a:pt x="1432" y="1453"/>
                        <a:pt x="1427" y="1457"/>
                      </a:cubicBezTo>
                      <a:cubicBezTo>
                        <a:pt x="1421" y="1460"/>
                        <a:pt x="1417" y="1423"/>
                        <a:pt x="1415" y="1416"/>
                      </a:cubicBezTo>
                      <a:cubicBezTo>
                        <a:pt x="1413" y="1410"/>
                        <a:pt x="1426" y="1404"/>
                        <a:pt x="1436" y="1404"/>
                      </a:cubicBezTo>
                      <a:close/>
                      <a:moveTo>
                        <a:pt x="3134" y="1507"/>
                      </a:moveTo>
                      <a:cubicBezTo>
                        <a:pt x="3174" y="1511"/>
                        <a:pt x="3192" y="1699"/>
                        <a:pt x="3136" y="1868"/>
                      </a:cubicBezTo>
                      <a:cubicBezTo>
                        <a:pt x="3115" y="1930"/>
                        <a:pt x="2974" y="2138"/>
                        <a:pt x="2951" y="2166"/>
                      </a:cubicBezTo>
                      <a:cubicBezTo>
                        <a:pt x="2944" y="2174"/>
                        <a:pt x="2935" y="2181"/>
                        <a:pt x="2925" y="2187"/>
                      </a:cubicBezTo>
                      <a:cubicBezTo>
                        <a:pt x="2844" y="2197"/>
                        <a:pt x="2769" y="2197"/>
                        <a:pt x="2700" y="2188"/>
                      </a:cubicBezTo>
                      <a:cubicBezTo>
                        <a:pt x="2701" y="2186"/>
                        <a:pt x="2702" y="2185"/>
                        <a:pt x="2703" y="2183"/>
                      </a:cubicBezTo>
                      <a:cubicBezTo>
                        <a:pt x="2704" y="2180"/>
                        <a:pt x="2705" y="2177"/>
                        <a:pt x="2706" y="2174"/>
                      </a:cubicBezTo>
                      <a:cubicBezTo>
                        <a:pt x="2707" y="2170"/>
                        <a:pt x="2707" y="2166"/>
                        <a:pt x="2708" y="2162"/>
                      </a:cubicBezTo>
                      <a:cubicBezTo>
                        <a:pt x="2708" y="2157"/>
                        <a:pt x="2709" y="2153"/>
                        <a:pt x="2709" y="2148"/>
                      </a:cubicBezTo>
                      <a:cubicBezTo>
                        <a:pt x="2709" y="2142"/>
                        <a:pt x="2709" y="2137"/>
                        <a:pt x="2710" y="2131"/>
                      </a:cubicBezTo>
                      <a:cubicBezTo>
                        <a:pt x="2710" y="2125"/>
                        <a:pt x="2710" y="2119"/>
                        <a:pt x="2710" y="2113"/>
                      </a:cubicBezTo>
                      <a:cubicBezTo>
                        <a:pt x="2710" y="2106"/>
                        <a:pt x="2709" y="2100"/>
                        <a:pt x="2709" y="2092"/>
                      </a:cubicBezTo>
                      <a:cubicBezTo>
                        <a:pt x="2709" y="2072"/>
                        <a:pt x="2707" y="2048"/>
                        <a:pt x="2705" y="2022"/>
                      </a:cubicBezTo>
                      <a:cubicBezTo>
                        <a:pt x="2798" y="1963"/>
                        <a:pt x="2900" y="1894"/>
                        <a:pt x="2958" y="1843"/>
                      </a:cubicBezTo>
                      <a:cubicBezTo>
                        <a:pt x="3130" y="1693"/>
                        <a:pt x="3097" y="1531"/>
                        <a:pt x="3121" y="1511"/>
                      </a:cubicBezTo>
                      <a:cubicBezTo>
                        <a:pt x="3126" y="1508"/>
                        <a:pt x="3130" y="1506"/>
                        <a:pt x="3134" y="1507"/>
                      </a:cubicBezTo>
                      <a:close/>
                      <a:moveTo>
                        <a:pt x="1985" y="1569"/>
                      </a:moveTo>
                      <a:cubicBezTo>
                        <a:pt x="1986" y="1569"/>
                        <a:pt x="1987" y="1570"/>
                        <a:pt x="1989" y="1570"/>
                      </a:cubicBezTo>
                      <a:cubicBezTo>
                        <a:pt x="1994" y="1570"/>
                        <a:pt x="1998" y="1572"/>
                        <a:pt x="2003" y="1574"/>
                      </a:cubicBezTo>
                      <a:cubicBezTo>
                        <a:pt x="2008" y="1576"/>
                        <a:pt x="2012" y="1579"/>
                        <a:pt x="2016" y="1585"/>
                      </a:cubicBezTo>
                      <a:cubicBezTo>
                        <a:pt x="2017" y="1588"/>
                        <a:pt x="2019" y="1593"/>
                        <a:pt x="2017" y="1597"/>
                      </a:cubicBezTo>
                      <a:cubicBezTo>
                        <a:pt x="2015" y="1602"/>
                        <a:pt x="2012" y="1604"/>
                        <a:pt x="2009" y="1606"/>
                      </a:cubicBezTo>
                      <a:cubicBezTo>
                        <a:pt x="2003" y="1610"/>
                        <a:pt x="1995" y="1611"/>
                        <a:pt x="1983" y="1612"/>
                      </a:cubicBezTo>
                      <a:cubicBezTo>
                        <a:pt x="1945" y="1615"/>
                        <a:pt x="1923" y="1625"/>
                        <a:pt x="1920" y="1627"/>
                      </a:cubicBezTo>
                      <a:cubicBezTo>
                        <a:pt x="1918" y="1630"/>
                        <a:pt x="1904" y="1654"/>
                        <a:pt x="1887" y="1684"/>
                      </a:cubicBezTo>
                      <a:cubicBezTo>
                        <a:pt x="1869" y="1716"/>
                        <a:pt x="1850" y="1752"/>
                        <a:pt x="1846" y="1760"/>
                      </a:cubicBezTo>
                      <a:cubicBezTo>
                        <a:pt x="1842" y="1770"/>
                        <a:pt x="1826" y="1806"/>
                        <a:pt x="1810" y="1841"/>
                      </a:cubicBezTo>
                      <a:cubicBezTo>
                        <a:pt x="1802" y="1859"/>
                        <a:pt x="1794" y="1876"/>
                        <a:pt x="1786" y="1890"/>
                      </a:cubicBezTo>
                      <a:cubicBezTo>
                        <a:pt x="1782" y="1897"/>
                        <a:pt x="1779" y="1903"/>
                        <a:pt x="1775" y="1908"/>
                      </a:cubicBezTo>
                      <a:cubicBezTo>
                        <a:pt x="1772" y="1913"/>
                        <a:pt x="1769" y="1917"/>
                        <a:pt x="1765" y="1920"/>
                      </a:cubicBezTo>
                      <a:cubicBezTo>
                        <a:pt x="1757" y="1926"/>
                        <a:pt x="1747" y="1929"/>
                        <a:pt x="1732" y="1933"/>
                      </a:cubicBezTo>
                      <a:cubicBezTo>
                        <a:pt x="1717" y="1937"/>
                        <a:pt x="1698" y="1941"/>
                        <a:pt x="1678" y="1943"/>
                      </a:cubicBezTo>
                      <a:cubicBezTo>
                        <a:pt x="1639" y="1949"/>
                        <a:pt x="1596" y="1951"/>
                        <a:pt x="1567" y="1938"/>
                      </a:cubicBezTo>
                      <a:cubicBezTo>
                        <a:pt x="1542" y="1928"/>
                        <a:pt x="1516" y="1915"/>
                        <a:pt x="1494" y="1904"/>
                      </a:cubicBezTo>
                      <a:cubicBezTo>
                        <a:pt x="1472" y="1893"/>
                        <a:pt x="1452" y="1885"/>
                        <a:pt x="1443" y="1883"/>
                      </a:cubicBezTo>
                      <a:cubicBezTo>
                        <a:pt x="1430" y="1881"/>
                        <a:pt x="1391" y="1874"/>
                        <a:pt x="1354" y="1865"/>
                      </a:cubicBezTo>
                      <a:cubicBezTo>
                        <a:pt x="1335" y="1860"/>
                        <a:pt x="1317" y="1854"/>
                        <a:pt x="1303" y="1848"/>
                      </a:cubicBezTo>
                      <a:cubicBezTo>
                        <a:pt x="1295" y="1844"/>
                        <a:pt x="1289" y="1841"/>
                        <a:pt x="1284" y="1837"/>
                      </a:cubicBezTo>
                      <a:cubicBezTo>
                        <a:pt x="1279" y="1833"/>
                        <a:pt x="1274" y="1828"/>
                        <a:pt x="1272" y="1821"/>
                      </a:cubicBezTo>
                      <a:lnTo>
                        <a:pt x="1272" y="1820"/>
                      </a:lnTo>
                      <a:lnTo>
                        <a:pt x="1272" y="1820"/>
                      </a:lnTo>
                      <a:cubicBezTo>
                        <a:pt x="1272" y="1818"/>
                        <a:pt x="1272" y="1814"/>
                        <a:pt x="1274" y="1812"/>
                      </a:cubicBezTo>
                      <a:cubicBezTo>
                        <a:pt x="1276" y="1809"/>
                        <a:pt x="1279" y="1807"/>
                        <a:pt x="1281" y="1807"/>
                      </a:cubicBezTo>
                      <a:cubicBezTo>
                        <a:pt x="1285" y="1806"/>
                        <a:pt x="1286" y="1806"/>
                        <a:pt x="1288" y="1807"/>
                      </a:cubicBezTo>
                      <a:cubicBezTo>
                        <a:pt x="1292" y="1808"/>
                        <a:pt x="1295" y="1809"/>
                        <a:pt x="1299" y="1810"/>
                      </a:cubicBezTo>
                      <a:cubicBezTo>
                        <a:pt x="1308" y="1814"/>
                        <a:pt x="1319" y="1819"/>
                        <a:pt x="1332" y="1824"/>
                      </a:cubicBezTo>
                      <a:cubicBezTo>
                        <a:pt x="1358" y="1834"/>
                        <a:pt x="1390" y="1843"/>
                        <a:pt x="1411" y="1839"/>
                      </a:cubicBezTo>
                      <a:cubicBezTo>
                        <a:pt x="1417" y="1838"/>
                        <a:pt x="1443" y="1833"/>
                        <a:pt x="1477" y="1825"/>
                      </a:cubicBezTo>
                      <a:cubicBezTo>
                        <a:pt x="1511" y="1818"/>
                        <a:pt x="1555" y="1808"/>
                        <a:pt x="1598" y="1798"/>
                      </a:cubicBezTo>
                      <a:cubicBezTo>
                        <a:pt x="1641" y="1787"/>
                        <a:pt x="1684" y="1777"/>
                        <a:pt x="1717" y="1768"/>
                      </a:cubicBezTo>
                      <a:cubicBezTo>
                        <a:pt x="1734" y="1764"/>
                        <a:pt x="1748" y="1760"/>
                        <a:pt x="1759" y="1757"/>
                      </a:cubicBezTo>
                      <a:cubicBezTo>
                        <a:pt x="1764" y="1755"/>
                        <a:pt x="1768" y="1754"/>
                        <a:pt x="1771" y="1753"/>
                      </a:cubicBezTo>
                      <a:cubicBezTo>
                        <a:pt x="1774" y="1752"/>
                        <a:pt x="1775" y="1751"/>
                        <a:pt x="1775" y="1751"/>
                      </a:cubicBezTo>
                      <a:cubicBezTo>
                        <a:pt x="1787" y="1738"/>
                        <a:pt x="1822" y="1703"/>
                        <a:pt x="1848" y="1672"/>
                      </a:cubicBezTo>
                      <a:cubicBezTo>
                        <a:pt x="1859" y="1659"/>
                        <a:pt x="1867" y="1647"/>
                        <a:pt x="1871" y="1640"/>
                      </a:cubicBezTo>
                      <a:cubicBezTo>
                        <a:pt x="1856" y="1644"/>
                        <a:pt x="1847" y="1645"/>
                        <a:pt x="1840" y="1643"/>
                      </a:cubicBezTo>
                      <a:cubicBezTo>
                        <a:pt x="1836" y="1642"/>
                        <a:pt x="1832" y="1639"/>
                        <a:pt x="1830" y="1635"/>
                      </a:cubicBezTo>
                      <a:cubicBezTo>
                        <a:pt x="1828" y="1631"/>
                        <a:pt x="1829" y="1627"/>
                        <a:pt x="1829" y="1627"/>
                      </a:cubicBezTo>
                      <a:lnTo>
                        <a:pt x="1830" y="1624"/>
                      </a:lnTo>
                      <a:lnTo>
                        <a:pt x="1831" y="1622"/>
                      </a:lnTo>
                      <a:cubicBezTo>
                        <a:pt x="1835" y="1618"/>
                        <a:pt x="1839" y="1616"/>
                        <a:pt x="1844" y="1613"/>
                      </a:cubicBezTo>
                      <a:cubicBezTo>
                        <a:pt x="1849" y="1611"/>
                        <a:pt x="1855" y="1608"/>
                        <a:pt x="1862" y="1605"/>
                      </a:cubicBezTo>
                      <a:cubicBezTo>
                        <a:pt x="1875" y="1600"/>
                        <a:pt x="1892" y="1594"/>
                        <a:pt x="1910" y="1588"/>
                      </a:cubicBezTo>
                      <a:cubicBezTo>
                        <a:pt x="1927" y="1583"/>
                        <a:pt x="1944" y="1578"/>
                        <a:pt x="1958" y="1575"/>
                      </a:cubicBezTo>
                      <a:cubicBezTo>
                        <a:pt x="1964" y="1573"/>
                        <a:pt x="1971" y="1572"/>
                        <a:pt x="1976" y="1571"/>
                      </a:cubicBezTo>
                      <a:cubicBezTo>
                        <a:pt x="1979" y="1570"/>
                        <a:pt x="1982" y="1569"/>
                        <a:pt x="1985" y="1569"/>
                      </a:cubicBezTo>
                      <a:lnTo>
                        <a:pt x="1985" y="1569"/>
                      </a:lnTo>
                      <a:close/>
                      <a:moveTo>
                        <a:pt x="2119" y="1760"/>
                      </a:moveTo>
                      <a:lnTo>
                        <a:pt x="2119" y="1760"/>
                      </a:lnTo>
                      <a:lnTo>
                        <a:pt x="2119" y="1760"/>
                      </a:lnTo>
                      <a:cubicBezTo>
                        <a:pt x="2119" y="1760"/>
                        <a:pt x="2119" y="1760"/>
                        <a:pt x="2119" y="1760"/>
                      </a:cubicBezTo>
                      <a:close/>
                      <a:moveTo>
                        <a:pt x="1774" y="1774"/>
                      </a:moveTo>
                      <a:cubicBezTo>
                        <a:pt x="1773" y="1774"/>
                        <a:pt x="1771" y="1775"/>
                        <a:pt x="1769" y="1775"/>
                      </a:cubicBezTo>
                      <a:cubicBezTo>
                        <a:pt x="1753" y="1782"/>
                        <a:pt x="1504" y="1847"/>
                        <a:pt x="1476" y="1850"/>
                      </a:cubicBezTo>
                      <a:cubicBezTo>
                        <a:pt x="1457" y="1854"/>
                        <a:pt x="1460" y="1859"/>
                        <a:pt x="1469" y="1869"/>
                      </a:cubicBezTo>
                      <a:cubicBezTo>
                        <a:pt x="1501" y="1902"/>
                        <a:pt x="1553" y="1919"/>
                        <a:pt x="1604" y="1925"/>
                      </a:cubicBezTo>
                      <a:cubicBezTo>
                        <a:pt x="1619" y="1928"/>
                        <a:pt x="1645" y="1922"/>
                        <a:pt x="1656" y="1922"/>
                      </a:cubicBezTo>
                      <a:cubicBezTo>
                        <a:pt x="1667" y="1922"/>
                        <a:pt x="1707" y="1919"/>
                        <a:pt x="1715" y="1917"/>
                      </a:cubicBezTo>
                      <a:cubicBezTo>
                        <a:pt x="1723" y="1915"/>
                        <a:pt x="1747" y="1903"/>
                        <a:pt x="1753" y="1901"/>
                      </a:cubicBezTo>
                      <a:cubicBezTo>
                        <a:pt x="1758" y="1898"/>
                        <a:pt x="1771" y="1873"/>
                        <a:pt x="1775" y="1865"/>
                      </a:cubicBezTo>
                      <a:cubicBezTo>
                        <a:pt x="1779" y="1857"/>
                        <a:pt x="1781" y="1846"/>
                        <a:pt x="1777" y="1842"/>
                      </a:cubicBezTo>
                      <a:lnTo>
                        <a:pt x="1777" y="1842"/>
                      </a:lnTo>
                      <a:cubicBezTo>
                        <a:pt x="1776" y="1841"/>
                        <a:pt x="1776" y="1840"/>
                        <a:pt x="1775" y="1840"/>
                      </a:cubicBezTo>
                      <a:cubicBezTo>
                        <a:pt x="1775" y="1840"/>
                        <a:pt x="1775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2" y="1840"/>
                        <a:pt x="1771" y="1843"/>
                        <a:pt x="1770" y="1845"/>
                      </a:cubicBezTo>
                      <a:cubicBezTo>
                        <a:pt x="1768" y="1848"/>
                        <a:pt x="1759" y="1873"/>
                        <a:pt x="1748" y="1874"/>
                      </a:cubicBezTo>
                      <a:cubicBezTo>
                        <a:pt x="1743" y="1875"/>
                        <a:pt x="1731" y="1870"/>
                        <a:pt x="1728" y="1868"/>
                      </a:cubicBezTo>
                      <a:cubicBezTo>
                        <a:pt x="1726" y="1867"/>
                        <a:pt x="1722" y="1865"/>
                        <a:pt x="1717" y="1863"/>
                      </a:cubicBezTo>
                      <a:cubicBezTo>
                        <a:pt x="1712" y="1860"/>
                        <a:pt x="1706" y="1859"/>
                        <a:pt x="1703" y="1860"/>
                      </a:cubicBezTo>
                      <a:cubicBezTo>
                        <a:pt x="1701" y="1860"/>
                        <a:pt x="1678" y="1874"/>
                        <a:pt x="1666" y="1881"/>
                      </a:cubicBezTo>
                      <a:cubicBezTo>
                        <a:pt x="1664" y="1883"/>
                        <a:pt x="1661" y="1885"/>
                        <a:pt x="1659" y="1887"/>
                      </a:cubicBezTo>
                      <a:cubicBezTo>
                        <a:pt x="1659" y="1887"/>
                        <a:pt x="1659" y="1887"/>
                        <a:pt x="1659" y="1886"/>
                      </a:cubicBezTo>
                      <a:cubicBezTo>
                        <a:pt x="1659" y="1886"/>
                        <a:pt x="1662" y="1884"/>
                        <a:pt x="1666" y="1881"/>
                      </a:cubicBezTo>
                      <a:cubicBezTo>
                        <a:pt x="1680" y="1869"/>
                        <a:pt x="1691" y="1850"/>
                        <a:pt x="1709" y="1841"/>
                      </a:cubicBezTo>
                      <a:cubicBezTo>
                        <a:pt x="1714" y="1838"/>
                        <a:pt x="1724" y="1848"/>
                        <a:pt x="1730" y="1852"/>
                      </a:cubicBezTo>
                      <a:cubicBezTo>
                        <a:pt x="1735" y="1856"/>
                        <a:pt x="1739" y="1859"/>
                        <a:pt x="1748" y="1858"/>
                      </a:cubicBezTo>
                      <a:cubicBezTo>
                        <a:pt x="1756" y="1857"/>
                        <a:pt x="1759" y="1847"/>
                        <a:pt x="1761" y="1844"/>
                      </a:cubicBezTo>
                      <a:cubicBezTo>
                        <a:pt x="1769" y="1826"/>
                        <a:pt x="1778" y="1811"/>
                        <a:pt x="1786" y="1793"/>
                      </a:cubicBezTo>
                      <a:cubicBezTo>
                        <a:pt x="1790" y="1784"/>
                        <a:pt x="1785" y="1773"/>
                        <a:pt x="1774" y="1774"/>
                      </a:cubicBezTo>
                      <a:close/>
                      <a:moveTo>
                        <a:pt x="2060" y="1919"/>
                      </a:moveTo>
                      <a:cubicBezTo>
                        <a:pt x="2054" y="1925"/>
                        <a:pt x="2049" y="1930"/>
                        <a:pt x="2043" y="1936"/>
                      </a:cubicBezTo>
                      <a:cubicBezTo>
                        <a:pt x="1995" y="1981"/>
                        <a:pt x="1930" y="2028"/>
                        <a:pt x="1868" y="2084"/>
                      </a:cubicBezTo>
                      <a:cubicBezTo>
                        <a:pt x="1804" y="2143"/>
                        <a:pt x="1704" y="2152"/>
                        <a:pt x="1631" y="2152"/>
                      </a:cubicBezTo>
                      <a:lnTo>
                        <a:pt x="1631" y="2152"/>
                      </a:lnTo>
                      <a:lnTo>
                        <a:pt x="1631" y="2152"/>
                      </a:lnTo>
                      <a:cubicBezTo>
                        <a:pt x="1617" y="2153"/>
                        <a:pt x="1594" y="2147"/>
                        <a:pt x="1570" y="2137"/>
                      </a:cubicBezTo>
                      <a:cubicBezTo>
                        <a:pt x="1547" y="2128"/>
                        <a:pt x="1524" y="2116"/>
                        <a:pt x="1508" y="2107"/>
                      </a:cubicBezTo>
                      <a:lnTo>
                        <a:pt x="1508" y="2107"/>
                      </a:lnTo>
                      <a:cubicBezTo>
                        <a:pt x="1495" y="2098"/>
                        <a:pt x="1481" y="2089"/>
                        <a:pt x="1467" y="2079"/>
                      </a:cubicBezTo>
                      <a:cubicBezTo>
                        <a:pt x="1481" y="2089"/>
                        <a:pt x="1495" y="2098"/>
                        <a:pt x="1508" y="2107"/>
                      </a:cubicBezTo>
                      <a:lnTo>
                        <a:pt x="1508" y="2107"/>
                      </a:lnTo>
                      <a:cubicBezTo>
                        <a:pt x="1524" y="2116"/>
                        <a:pt x="1547" y="2128"/>
                        <a:pt x="1570" y="2137"/>
                      </a:cubicBezTo>
                      <a:cubicBezTo>
                        <a:pt x="1594" y="2147"/>
                        <a:pt x="1617" y="2153"/>
                        <a:pt x="1631" y="2152"/>
                      </a:cubicBezTo>
                      <a:lnTo>
                        <a:pt x="1631" y="2152"/>
                      </a:lnTo>
                      <a:lnTo>
                        <a:pt x="1631" y="2152"/>
                      </a:lnTo>
                      <a:cubicBezTo>
                        <a:pt x="1704" y="2152"/>
                        <a:pt x="1804" y="2143"/>
                        <a:pt x="1868" y="2084"/>
                      </a:cubicBezTo>
                      <a:cubicBezTo>
                        <a:pt x="1930" y="2028"/>
                        <a:pt x="1995" y="1980"/>
                        <a:pt x="2043" y="1936"/>
                      </a:cubicBezTo>
                      <a:cubicBezTo>
                        <a:pt x="2049" y="1930"/>
                        <a:pt x="2054" y="1925"/>
                        <a:pt x="2060" y="1919"/>
                      </a:cubicBezTo>
                      <a:close/>
                      <a:moveTo>
                        <a:pt x="1515" y="1948"/>
                      </a:moveTo>
                      <a:cubicBezTo>
                        <a:pt x="1519" y="1948"/>
                        <a:pt x="1523" y="1948"/>
                        <a:pt x="1525" y="1949"/>
                      </a:cubicBezTo>
                      <a:cubicBezTo>
                        <a:pt x="1541" y="1992"/>
                        <a:pt x="1584" y="1985"/>
                        <a:pt x="1672" y="1972"/>
                      </a:cubicBezTo>
                      <a:cubicBezTo>
                        <a:pt x="1695" y="1967"/>
                        <a:pt x="1736" y="1974"/>
                        <a:pt x="1736" y="1983"/>
                      </a:cubicBezTo>
                      <a:cubicBezTo>
                        <a:pt x="1748" y="2021"/>
                        <a:pt x="1569" y="2030"/>
                        <a:pt x="1554" y="2032"/>
                      </a:cubicBezTo>
                      <a:cubicBezTo>
                        <a:pt x="1539" y="2034"/>
                        <a:pt x="1523" y="2033"/>
                        <a:pt x="1514" y="2023"/>
                      </a:cubicBezTo>
                      <a:cubicBezTo>
                        <a:pt x="1504" y="2014"/>
                        <a:pt x="1501" y="1965"/>
                        <a:pt x="1503" y="1956"/>
                      </a:cubicBezTo>
                      <a:cubicBezTo>
                        <a:pt x="1504" y="1950"/>
                        <a:pt x="1510" y="1948"/>
                        <a:pt x="1515" y="1948"/>
                      </a:cubicBezTo>
                      <a:close/>
                      <a:moveTo>
                        <a:pt x="2586" y="2156"/>
                      </a:moveTo>
                      <a:cubicBezTo>
                        <a:pt x="2586" y="2158"/>
                        <a:pt x="2585" y="2161"/>
                        <a:pt x="2584" y="2163"/>
                      </a:cubicBezTo>
                      <a:cubicBezTo>
                        <a:pt x="2584" y="2163"/>
                        <a:pt x="2583" y="2162"/>
                        <a:pt x="2583" y="2162"/>
                      </a:cubicBezTo>
                      <a:cubicBezTo>
                        <a:pt x="2583" y="2162"/>
                        <a:pt x="2583" y="2161"/>
                        <a:pt x="2584" y="2160"/>
                      </a:cubicBezTo>
                      <a:cubicBezTo>
                        <a:pt x="2585" y="2159"/>
                        <a:pt x="2585" y="2158"/>
                        <a:pt x="2586" y="2156"/>
                      </a:cubicBezTo>
                      <a:close/>
                      <a:moveTo>
                        <a:pt x="2651" y="2157"/>
                      </a:moveTo>
                      <a:cubicBezTo>
                        <a:pt x="2655" y="2165"/>
                        <a:pt x="2660" y="2173"/>
                        <a:pt x="2664" y="2180"/>
                      </a:cubicBezTo>
                      <a:cubicBezTo>
                        <a:pt x="2664" y="2181"/>
                        <a:pt x="2665" y="2182"/>
                        <a:pt x="2665" y="2182"/>
                      </a:cubicBezTo>
                      <a:cubicBezTo>
                        <a:pt x="2662" y="2182"/>
                        <a:pt x="2659" y="2181"/>
                        <a:pt x="2656" y="2180"/>
                      </a:cubicBezTo>
                      <a:cubicBezTo>
                        <a:pt x="2656" y="2180"/>
                        <a:pt x="2656" y="2180"/>
                        <a:pt x="2656" y="2180"/>
                      </a:cubicBezTo>
                      <a:cubicBezTo>
                        <a:pt x="2654" y="2172"/>
                        <a:pt x="2652" y="2164"/>
                        <a:pt x="2651" y="2157"/>
                      </a:cubicBezTo>
                      <a:close/>
                      <a:moveTo>
                        <a:pt x="2386" y="2654"/>
                      </a:moveTo>
                      <a:cubicBezTo>
                        <a:pt x="2373" y="2654"/>
                        <a:pt x="2359" y="2655"/>
                        <a:pt x="2345" y="2656"/>
                      </a:cubicBezTo>
                      <a:lnTo>
                        <a:pt x="2352" y="3402"/>
                      </a:lnTo>
                      <a:cubicBezTo>
                        <a:pt x="2352" y="3402"/>
                        <a:pt x="2387" y="3395"/>
                        <a:pt x="2398" y="3394"/>
                      </a:cubicBezTo>
                      <a:cubicBezTo>
                        <a:pt x="2429" y="3391"/>
                        <a:pt x="2444" y="3394"/>
                        <a:pt x="2475" y="3388"/>
                      </a:cubicBezTo>
                      <a:lnTo>
                        <a:pt x="2473" y="3230"/>
                      </a:lnTo>
                      <a:lnTo>
                        <a:pt x="2478" y="3224"/>
                      </a:lnTo>
                      <a:cubicBezTo>
                        <a:pt x="2846" y="3157"/>
                        <a:pt x="2802" y="2651"/>
                        <a:pt x="2386" y="2654"/>
                      </a:cubicBezTo>
                      <a:close/>
                      <a:moveTo>
                        <a:pt x="2959" y="2665"/>
                      </a:moveTo>
                      <a:cubicBezTo>
                        <a:pt x="2950" y="2665"/>
                        <a:pt x="2942" y="2665"/>
                        <a:pt x="2942" y="2680"/>
                      </a:cubicBezTo>
                      <a:lnTo>
                        <a:pt x="2942" y="3414"/>
                      </a:lnTo>
                      <a:cubicBezTo>
                        <a:pt x="2942" y="3424"/>
                        <a:pt x="2953" y="3421"/>
                        <a:pt x="2963" y="3422"/>
                      </a:cubicBezTo>
                      <a:cubicBezTo>
                        <a:pt x="3413" y="3444"/>
                        <a:pt x="3515" y="2704"/>
                        <a:pt x="2959" y="2665"/>
                      </a:cubicBezTo>
                      <a:close/>
                      <a:moveTo>
                        <a:pt x="3393" y="2677"/>
                      </a:moveTo>
                      <a:lnTo>
                        <a:pt x="3393" y="2677"/>
                      </a:lnTo>
                      <a:cubicBezTo>
                        <a:pt x="3384" y="2678"/>
                        <a:pt x="3382" y="2681"/>
                        <a:pt x="3382" y="2686"/>
                      </a:cubicBezTo>
                      <a:lnTo>
                        <a:pt x="3380" y="3354"/>
                      </a:lnTo>
                      <a:cubicBezTo>
                        <a:pt x="3380" y="3368"/>
                        <a:pt x="3386" y="3374"/>
                        <a:pt x="3395" y="3374"/>
                      </a:cubicBezTo>
                      <a:lnTo>
                        <a:pt x="3714" y="3383"/>
                      </a:lnTo>
                      <a:cubicBezTo>
                        <a:pt x="3719" y="3384"/>
                        <a:pt x="3719" y="3380"/>
                        <a:pt x="3719" y="3376"/>
                      </a:cubicBezTo>
                      <a:lnTo>
                        <a:pt x="3712" y="3252"/>
                      </a:lnTo>
                      <a:lnTo>
                        <a:pt x="3509" y="3256"/>
                      </a:lnTo>
                      <a:cubicBezTo>
                        <a:pt x="3504" y="3257"/>
                        <a:pt x="3499" y="3252"/>
                        <a:pt x="3500" y="3241"/>
                      </a:cubicBezTo>
                      <a:lnTo>
                        <a:pt x="3501" y="3105"/>
                      </a:lnTo>
                      <a:cubicBezTo>
                        <a:pt x="3502" y="3099"/>
                        <a:pt x="3502" y="3093"/>
                        <a:pt x="3510" y="3092"/>
                      </a:cubicBezTo>
                      <a:lnTo>
                        <a:pt x="3647" y="3095"/>
                      </a:lnTo>
                      <a:lnTo>
                        <a:pt x="3671" y="3095"/>
                      </a:lnTo>
                      <a:lnTo>
                        <a:pt x="3665" y="2967"/>
                      </a:lnTo>
                      <a:lnTo>
                        <a:pt x="3510" y="2965"/>
                      </a:lnTo>
                      <a:cubicBezTo>
                        <a:pt x="3505" y="2965"/>
                        <a:pt x="3498" y="2967"/>
                        <a:pt x="3498" y="2954"/>
                      </a:cubicBezTo>
                      <a:lnTo>
                        <a:pt x="3500" y="2815"/>
                      </a:lnTo>
                      <a:cubicBezTo>
                        <a:pt x="3499" y="2806"/>
                        <a:pt x="3503" y="2803"/>
                        <a:pt x="3510" y="2803"/>
                      </a:cubicBezTo>
                      <a:lnTo>
                        <a:pt x="3722" y="2807"/>
                      </a:lnTo>
                      <a:lnTo>
                        <a:pt x="3715" y="2682"/>
                      </a:lnTo>
                      <a:lnTo>
                        <a:pt x="3397" y="2677"/>
                      </a:lnTo>
                      <a:cubicBezTo>
                        <a:pt x="3395" y="2677"/>
                        <a:pt x="3394" y="2677"/>
                        <a:pt x="3393" y="2677"/>
                      </a:cubicBezTo>
                      <a:close/>
                      <a:moveTo>
                        <a:pt x="3851" y="2679"/>
                      </a:moveTo>
                      <a:cubicBezTo>
                        <a:pt x="3830" y="2679"/>
                        <a:pt x="3807" y="2680"/>
                        <a:pt x="3783" y="2683"/>
                      </a:cubicBezTo>
                      <a:lnTo>
                        <a:pt x="3769" y="2691"/>
                      </a:lnTo>
                      <a:lnTo>
                        <a:pt x="3774" y="3400"/>
                      </a:lnTo>
                      <a:lnTo>
                        <a:pt x="3884" y="3399"/>
                      </a:lnTo>
                      <a:cubicBezTo>
                        <a:pt x="3886" y="3399"/>
                        <a:pt x="3892" y="3397"/>
                        <a:pt x="3892" y="3396"/>
                      </a:cubicBezTo>
                      <a:lnTo>
                        <a:pt x="3893" y="3203"/>
                      </a:lnTo>
                      <a:lnTo>
                        <a:pt x="3924" y="3204"/>
                      </a:lnTo>
                      <a:lnTo>
                        <a:pt x="4033" y="3408"/>
                      </a:lnTo>
                      <a:lnTo>
                        <a:pt x="4170" y="3411"/>
                      </a:lnTo>
                      <a:lnTo>
                        <a:pt x="4043" y="3181"/>
                      </a:lnTo>
                      <a:cubicBezTo>
                        <a:pt x="4038" y="3175"/>
                        <a:pt x="4040" y="3171"/>
                        <a:pt x="4043" y="3168"/>
                      </a:cubicBezTo>
                      <a:cubicBezTo>
                        <a:pt x="4201" y="3008"/>
                        <a:pt x="4174" y="2679"/>
                        <a:pt x="3851" y="2679"/>
                      </a:cubicBezTo>
                      <a:close/>
                      <a:moveTo>
                        <a:pt x="2094" y="2681"/>
                      </a:moveTo>
                      <a:cubicBezTo>
                        <a:pt x="2038" y="2680"/>
                        <a:pt x="1981" y="2704"/>
                        <a:pt x="1940" y="2775"/>
                      </a:cubicBezTo>
                      <a:cubicBezTo>
                        <a:pt x="1785" y="3099"/>
                        <a:pt x="2232" y="3089"/>
                        <a:pt x="2178" y="3212"/>
                      </a:cubicBezTo>
                      <a:cubicBezTo>
                        <a:pt x="2123" y="3335"/>
                        <a:pt x="1980" y="3181"/>
                        <a:pt x="1980" y="3181"/>
                      </a:cubicBezTo>
                      <a:lnTo>
                        <a:pt x="1908" y="3301"/>
                      </a:lnTo>
                      <a:cubicBezTo>
                        <a:pt x="1920" y="3387"/>
                        <a:pt x="2238" y="3524"/>
                        <a:pt x="2291" y="3261"/>
                      </a:cubicBezTo>
                      <a:cubicBezTo>
                        <a:pt x="2348" y="2980"/>
                        <a:pt x="1985" y="3013"/>
                        <a:pt x="2035" y="2878"/>
                      </a:cubicBezTo>
                      <a:cubicBezTo>
                        <a:pt x="2068" y="2791"/>
                        <a:pt x="2218" y="2913"/>
                        <a:pt x="2218" y="2915"/>
                      </a:cubicBezTo>
                      <a:lnTo>
                        <a:pt x="2231" y="2912"/>
                      </a:lnTo>
                      <a:lnTo>
                        <a:pt x="2303" y="2795"/>
                      </a:lnTo>
                      <a:cubicBezTo>
                        <a:pt x="2310" y="2775"/>
                        <a:pt x="2202" y="2683"/>
                        <a:pt x="2094" y="2681"/>
                      </a:cubicBezTo>
                      <a:close/>
                      <a:moveTo>
                        <a:pt x="1184" y="2685"/>
                      </a:moveTo>
                      <a:lnTo>
                        <a:pt x="851" y="2686"/>
                      </a:lnTo>
                      <a:lnTo>
                        <a:pt x="850" y="3379"/>
                      </a:lnTo>
                      <a:lnTo>
                        <a:pt x="1185" y="3379"/>
                      </a:lnTo>
                      <a:lnTo>
                        <a:pt x="1185" y="3256"/>
                      </a:lnTo>
                      <a:lnTo>
                        <a:pt x="968" y="3255"/>
                      </a:lnTo>
                      <a:lnTo>
                        <a:pt x="968" y="3108"/>
                      </a:lnTo>
                      <a:cubicBezTo>
                        <a:pt x="967" y="3103"/>
                        <a:pt x="967" y="3099"/>
                        <a:pt x="989" y="3097"/>
                      </a:cubicBezTo>
                      <a:lnTo>
                        <a:pt x="1141" y="3102"/>
                      </a:lnTo>
                      <a:cubicBezTo>
                        <a:pt x="1147" y="3098"/>
                        <a:pt x="1145" y="3092"/>
                        <a:pt x="1145" y="3088"/>
                      </a:cubicBezTo>
                      <a:lnTo>
                        <a:pt x="1145" y="2977"/>
                      </a:lnTo>
                      <a:cubicBezTo>
                        <a:pt x="1143" y="2975"/>
                        <a:pt x="1144" y="2971"/>
                        <a:pt x="1129" y="2970"/>
                      </a:cubicBezTo>
                      <a:lnTo>
                        <a:pt x="969" y="2967"/>
                      </a:lnTo>
                      <a:lnTo>
                        <a:pt x="966" y="2817"/>
                      </a:lnTo>
                      <a:cubicBezTo>
                        <a:pt x="969" y="2809"/>
                        <a:pt x="973" y="2811"/>
                        <a:pt x="977" y="2811"/>
                      </a:cubicBezTo>
                      <a:lnTo>
                        <a:pt x="1184" y="2811"/>
                      </a:lnTo>
                      <a:lnTo>
                        <a:pt x="1184" y="2685"/>
                      </a:lnTo>
                      <a:close/>
                      <a:moveTo>
                        <a:pt x="2786" y="2696"/>
                      </a:moveTo>
                      <a:cubicBezTo>
                        <a:pt x="2779" y="2700"/>
                        <a:pt x="2777" y="2705"/>
                        <a:pt x="2778" y="2711"/>
                      </a:cubicBezTo>
                      <a:lnTo>
                        <a:pt x="2774" y="3386"/>
                      </a:lnTo>
                      <a:lnTo>
                        <a:pt x="2781" y="3388"/>
                      </a:lnTo>
                      <a:lnTo>
                        <a:pt x="2876" y="3391"/>
                      </a:lnTo>
                      <a:cubicBezTo>
                        <a:pt x="2882" y="3388"/>
                        <a:pt x="2886" y="3383"/>
                        <a:pt x="2885" y="3374"/>
                      </a:cubicBezTo>
                      <a:lnTo>
                        <a:pt x="2890" y="2777"/>
                      </a:lnTo>
                      <a:lnTo>
                        <a:pt x="2893" y="2709"/>
                      </a:lnTo>
                      <a:cubicBezTo>
                        <a:pt x="2890" y="2701"/>
                        <a:pt x="2885" y="2703"/>
                        <a:pt x="2881" y="2700"/>
                      </a:cubicBezTo>
                      <a:lnTo>
                        <a:pt x="2786" y="2696"/>
                      </a:lnTo>
                      <a:close/>
                      <a:moveTo>
                        <a:pt x="1611" y="2703"/>
                      </a:moveTo>
                      <a:lnTo>
                        <a:pt x="1234" y="2708"/>
                      </a:lnTo>
                      <a:lnTo>
                        <a:pt x="1237" y="2846"/>
                      </a:lnTo>
                      <a:cubicBezTo>
                        <a:pt x="1237" y="2854"/>
                        <a:pt x="1238" y="2862"/>
                        <a:pt x="1243" y="2867"/>
                      </a:cubicBezTo>
                      <a:lnTo>
                        <a:pt x="1464" y="2875"/>
                      </a:lnTo>
                      <a:cubicBezTo>
                        <a:pt x="1480" y="2880"/>
                        <a:pt x="1475" y="2892"/>
                        <a:pt x="1470" y="2904"/>
                      </a:cubicBezTo>
                      <a:lnTo>
                        <a:pt x="1237" y="3219"/>
                      </a:lnTo>
                      <a:lnTo>
                        <a:pt x="1237" y="3373"/>
                      </a:lnTo>
                      <a:cubicBezTo>
                        <a:pt x="1237" y="3381"/>
                        <a:pt x="1240" y="3388"/>
                        <a:pt x="1247" y="3397"/>
                      </a:cubicBezTo>
                      <a:lnTo>
                        <a:pt x="1622" y="3406"/>
                      </a:lnTo>
                      <a:lnTo>
                        <a:pt x="1617" y="3244"/>
                      </a:lnTo>
                      <a:cubicBezTo>
                        <a:pt x="1616" y="3238"/>
                        <a:pt x="1608" y="3236"/>
                        <a:pt x="1602" y="3236"/>
                      </a:cubicBezTo>
                      <a:lnTo>
                        <a:pt x="1404" y="3239"/>
                      </a:lnTo>
                      <a:cubicBezTo>
                        <a:pt x="1397" y="3239"/>
                        <a:pt x="1390" y="3240"/>
                        <a:pt x="1389" y="3233"/>
                      </a:cubicBezTo>
                      <a:lnTo>
                        <a:pt x="1389" y="3204"/>
                      </a:lnTo>
                      <a:lnTo>
                        <a:pt x="1620" y="2895"/>
                      </a:lnTo>
                      <a:lnTo>
                        <a:pt x="1622" y="2867"/>
                      </a:lnTo>
                      <a:lnTo>
                        <a:pt x="1625" y="2732"/>
                      </a:lnTo>
                      <a:cubicBezTo>
                        <a:pt x="1625" y="2717"/>
                        <a:pt x="1624" y="2704"/>
                        <a:pt x="1611" y="2703"/>
                      </a:cubicBezTo>
                      <a:close/>
                      <a:moveTo>
                        <a:pt x="470" y="2708"/>
                      </a:moveTo>
                      <a:lnTo>
                        <a:pt x="470" y="3400"/>
                      </a:lnTo>
                      <a:cubicBezTo>
                        <a:pt x="509" y="3397"/>
                        <a:pt x="548" y="3401"/>
                        <a:pt x="586" y="3405"/>
                      </a:cubicBezTo>
                      <a:lnTo>
                        <a:pt x="586" y="3121"/>
                      </a:lnTo>
                      <a:lnTo>
                        <a:pt x="767" y="3120"/>
                      </a:lnTo>
                      <a:lnTo>
                        <a:pt x="766" y="2993"/>
                      </a:lnTo>
                      <a:lnTo>
                        <a:pt x="592" y="2994"/>
                      </a:lnTo>
                      <a:lnTo>
                        <a:pt x="589" y="2832"/>
                      </a:lnTo>
                      <a:lnTo>
                        <a:pt x="810" y="2833"/>
                      </a:lnTo>
                      <a:lnTo>
                        <a:pt x="810" y="2708"/>
                      </a:lnTo>
                      <a:lnTo>
                        <a:pt x="470" y="2708"/>
                      </a:lnTo>
                      <a:close/>
                      <a:moveTo>
                        <a:pt x="2495" y="2823"/>
                      </a:moveTo>
                      <a:cubicBezTo>
                        <a:pt x="2673" y="2829"/>
                        <a:pt x="2663" y="3081"/>
                        <a:pt x="2493" y="3095"/>
                      </a:cubicBezTo>
                      <a:cubicBezTo>
                        <a:pt x="2476" y="3097"/>
                        <a:pt x="2473" y="3087"/>
                        <a:pt x="2472" y="3075"/>
                      </a:cubicBezTo>
                      <a:lnTo>
                        <a:pt x="2475" y="2843"/>
                      </a:lnTo>
                      <a:cubicBezTo>
                        <a:pt x="2475" y="2831"/>
                        <a:pt x="2480" y="2823"/>
                        <a:pt x="2495" y="2823"/>
                      </a:cubicBezTo>
                      <a:close/>
                      <a:moveTo>
                        <a:pt x="3595" y="2841"/>
                      </a:moveTo>
                      <a:cubicBezTo>
                        <a:pt x="3599" y="2853"/>
                        <a:pt x="3603" y="2864"/>
                        <a:pt x="3606" y="2876"/>
                      </a:cubicBezTo>
                      <a:cubicBezTo>
                        <a:pt x="3612" y="2895"/>
                        <a:pt x="3618" y="2912"/>
                        <a:pt x="3624" y="2930"/>
                      </a:cubicBezTo>
                      <a:lnTo>
                        <a:pt x="3700" y="2930"/>
                      </a:lnTo>
                      <a:lnTo>
                        <a:pt x="3707" y="3084"/>
                      </a:lnTo>
                      <a:cubicBezTo>
                        <a:pt x="3708" y="3084"/>
                        <a:pt x="3708" y="3083"/>
                        <a:pt x="3709" y="3082"/>
                      </a:cubicBezTo>
                      <a:cubicBezTo>
                        <a:pt x="3711" y="3078"/>
                        <a:pt x="3713" y="3074"/>
                        <a:pt x="3715" y="3070"/>
                      </a:cubicBezTo>
                      <a:cubicBezTo>
                        <a:pt x="3716" y="3065"/>
                        <a:pt x="3718" y="3060"/>
                        <a:pt x="3719" y="3055"/>
                      </a:cubicBezTo>
                      <a:cubicBezTo>
                        <a:pt x="3722" y="3066"/>
                        <a:pt x="3728" y="3077"/>
                        <a:pt x="3735" y="3088"/>
                      </a:cubicBezTo>
                      <a:lnTo>
                        <a:pt x="3733" y="2844"/>
                      </a:lnTo>
                      <a:lnTo>
                        <a:pt x="3595" y="2841"/>
                      </a:lnTo>
                      <a:close/>
                      <a:moveTo>
                        <a:pt x="3913" y="2848"/>
                      </a:moveTo>
                      <a:cubicBezTo>
                        <a:pt x="3916" y="2848"/>
                        <a:pt x="3920" y="2849"/>
                        <a:pt x="3923" y="2849"/>
                      </a:cubicBezTo>
                      <a:cubicBezTo>
                        <a:pt x="4081" y="2896"/>
                        <a:pt x="4025" y="3081"/>
                        <a:pt x="3918" y="3104"/>
                      </a:cubicBezTo>
                      <a:cubicBezTo>
                        <a:pt x="3905" y="3108"/>
                        <a:pt x="3890" y="3103"/>
                        <a:pt x="3889" y="3084"/>
                      </a:cubicBezTo>
                      <a:lnTo>
                        <a:pt x="3892" y="2865"/>
                      </a:lnTo>
                      <a:cubicBezTo>
                        <a:pt x="3895" y="2853"/>
                        <a:pt x="3904" y="2849"/>
                        <a:pt x="3913" y="2848"/>
                      </a:cubicBezTo>
                      <a:close/>
                      <a:moveTo>
                        <a:pt x="3078" y="2849"/>
                      </a:moveTo>
                      <a:cubicBezTo>
                        <a:pt x="3293" y="2871"/>
                        <a:pt x="3212" y="3250"/>
                        <a:pt x="3097" y="3248"/>
                      </a:cubicBezTo>
                      <a:cubicBezTo>
                        <a:pt x="3068" y="3247"/>
                        <a:pt x="3066" y="3241"/>
                        <a:pt x="3066" y="3218"/>
                      </a:cubicBezTo>
                      <a:lnTo>
                        <a:pt x="3068" y="2863"/>
                      </a:lnTo>
                      <a:cubicBezTo>
                        <a:pt x="3066" y="2856"/>
                        <a:pt x="3069" y="2851"/>
                        <a:pt x="3078" y="2849"/>
                      </a:cubicBezTo>
                      <a:close/>
                      <a:moveTo>
                        <a:pt x="2511" y="2862"/>
                      </a:moveTo>
                      <a:lnTo>
                        <a:pt x="2509" y="3056"/>
                      </a:lnTo>
                      <a:cubicBezTo>
                        <a:pt x="2562" y="3043"/>
                        <a:pt x="2587" y="3000"/>
                        <a:pt x="2588" y="2955"/>
                      </a:cubicBezTo>
                      <a:cubicBezTo>
                        <a:pt x="2588" y="2931"/>
                        <a:pt x="2581" y="2907"/>
                        <a:pt x="2566" y="2890"/>
                      </a:cubicBezTo>
                      <a:cubicBezTo>
                        <a:pt x="2554" y="2876"/>
                        <a:pt x="2537" y="2866"/>
                        <a:pt x="2511" y="2862"/>
                      </a:cubicBezTo>
                      <a:close/>
                      <a:moveTo>
                        <a:pt x="4071" y="3191"/>
                      </a:moveTo>
                      <a:cubicBezTo>
                        <a:pt x="4070" y="3192"/>
                        <a:pt x="4070" y="3193"/>
                        <a:pt x="4069" y="3194"/>
                      </a:cubicBezTo>
                      <a:lnTo>
                        <a:pt x="4071" y="3191"/>
                      </a:lnTo>
                      <a:cubicBezTo>
                        <a:pt x="4071" y="3191"/>
                        <a:pt x="4071" y="3191"/>
                        <a:pt x="4071" y="3191"/>
                      </a:cubicBezTo>
                      <a:close/>
                      <a:moveTo>
                        <a:pt x="4096" y="3201"/>
                      </a:moveTo>
                      <a:lnTo>
                        <a:pt x="4126" y="3256"/>
                      </a:lnTo>
                      <a:cubicBezTo>
                        <a:pt x="4128" y="3254"/>
                        <a:pt x="4130" y="3252"/>
                        <a:pt x="4131" y="3251"/>
                      </a:cubicBezTo>
                      <a:cubicBezTo>
                        <a:pt x="4136" y="3245"/>
                        <a:pt x="4139" y="3236"/>
                        <a:pt x="4137" y="3228"/>
                      </a:cubicBezTo>
                      <a:lnTo>
                        <a:pt x="4136" y="3223"/>
                      </a:lnTo>
                      <a:lnTo>
                        <a:pt x="4132" y="3221"/>
                      </a:lnTo>
                      <a:cubicBezTo>
                        <a:pt x="4132" y="3221"/>
                        <a:pt x="4109" y="3208"/>
                        <a:pt x="4096" y="3201"/>
                      </a:cubicBezTo>
                      <a:close/>
                      <a:moveTo>
                        <a:pt x="2545" y="3243"/>
                      </a:moveTo>
                      <a:cubicBezTo>
                        <a:pt x="2534" y="3246"/>
                        <a:pt x="2522" y="3250"/>
                        <a:pt x="2510" y="3253"/>
                      </a:cubicBezTo>
                      <a:lnTo>
                        <a:pt x="2511" y="3312"/>
                      </a:lnTo>
                      <a:cubicBezTo>
                        <a:pt x="2514" y="3311"/>
                        <a:pt x="2517" y="3310"/>
                        <a:pt x="2520" y="3309"/>
                      </a:cubicBezTo>
                      <a:cubicBezTo>
                        <a:pt x="2528" y="3307"/>
                        <a:pt x="2534" y="3304"/>
                        <a:pt x="2539" y="3301"/>
                      </a:cubicBezTo>
                      <a:cubicBezTo>
                        <a:pt x="2541" y="3299"/>
                        <a:pt x="2544" y="3297"/>
                        <a:pt x="2546" y="3294"/>
                      </a:cubicBezTo>
                      <a:cubicBezTo>
                        <a:pt x="2548" y="3291"/>
                        <a:pt x="2549" y="3287"/>
                        <a:pt x="2548" y="3282"/>
                      </a:cubicBezTo>
                      <a:cubicBezTo>
                        <a:pt x="2546" y="3270"/>
                        <a:pt x="2545" y="3256"/>
                        <a:pt x="2545" y="324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0" name="Freeform 47"/>
              <p:cNvSpPr>
                <a:spLocks/>
              </p:cNvSpPr>
              <p:nvPr/>
            </p:nvSpPr>
            <p:spPr bwMode="auto">
              <a:xfrm>
                <a:off x="2283888" y="3790588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323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2005044" y="3961486"/>
                <a:ext cx="285544" cy="181338"/>
                <a:chOff x="2005044" y="3961486"/>
                <a:chExt cx="285544" cy="181338"/>
              </a:xfrm>
            </p:grpSpPr>
            <p:sp>
              <p:nvSpPr>
                <p:cNvPr id="184" name="Freeform 183"/>
                <p:cNvSpPr>
                  <a:spLocks/>
                </p:cNvSpPr>
                <p:nvPr/>
              </p:nvSpPr>
              <p:spPr bwMode="auto">
                <a:xfrm>
                  <a:off x="2005044" y="3961486"/>
                  <a:ext cx="285544" cy="181338"/>
                </a:xfrm>
                <a:custGeom>
                  <a:avLst/>
                  <a:gdLst>
                    <a:gd name="connsiteX0" fmla="*/ 290165 w 2127220"/>
                    <a:gd name="connsiteY0" fmla="*/ 917099 h 1350913"/>
                    <a:gd name="connsiteX1" fmla="*/ 148413 w 2127220"/>
                    <a:gd name="connsiteY1" fmla="*/ 1058851 h 1350913"/>
                    <a:gd name="connsiteX2" fmla="*/ 290165 w 2127220"/>
                    <a:gd name="connsiteY2" fmla="*/ 1200603 h 1350913"/>
                    <a:gd name="connsiteX3" fmla="*/ 431917 w 2127220"/>
                    <a:gd name="connsiteY3" fmla="*/ 1058851 h 1350913"/>
                    <a:gd name="connsiteX4" fmla="*/ 290165 w 2127220"/>
                    <a:gd name="connsiteY4" fmla="*/ 917099 h 1350913"/>
                    <a:gd name="connsiteX5" fmla="*/ 290165 w 2127220"/>
                    <a:gd name="connsiteY5" fmla="*/ 129388 h 1350913"/>
                    <a:gd name="connsiteX6" fmla="*/ 148413 w 2127220"/>
                    <a:gd name="connsiteY6" fmla="*/ 271140 h 1350913"/>
                    <a:gd name="connsiteX7" fmla="*/ 290165 w 2127220"/>
                    <a:gd name="connsiteY7" fmla="*/ 412892 h 1350913"/>
                    <a:gd name="connsiteX8" fmla="*/ 431917 w 2127220"/>
                    <a:gd name="connsiteY8" fmla="*/ 271140 h 1350913"/>
                    <a:gd name="connsiteX9" fmla="*/ 290165 w 2127220"/>
                    <a:gd name="connsiteY9" fmla="*/ 129388 h 1350913"/>
                    <a:gd name="connsiteX10" fmla="*/ 256574 w 2127220"/>
                    <a:gd name="connsiteY10" fmla="*/ 0 h 1350913"/>
                    <a:gd name="connsiteX11" fmla="*/ 1870646 w 2127220"/>
                    <a:gd name="connsiteY11" fmla="*/ 0 h 1350913"/>
                    <a:gd name="connsiteX12" fmla="*/ 2127220 w 2127220"/>
                    <a:gd name="connsiteY12" fmla="*/ 256317 h 1350913"/>
                    <a:gd name="connsiteX13" fmla="*/ 2127220 w 2127220"/>
                    <a:gd name="connsiteY13" fmla="*/ 1094108 h 1350913"/>
                    <a:gd name="connsiteX14" fmla="*/ 1870646 w 2127220"/>
                    <a:gd name="connsiteY14" fmla="*/ 1350913 h 1350913"/>
                    <a:gd name="connsiteX15" fmla="*/ 256574 w 2127220"/>
                    <a:gd name="connsiteY15" fmla="*/ 1350913 h 1350913"/>
                    <a:gd name="connsiteX16" fmla="*/ 0 w 2127220"/>
                    <a:gd name="connsiteY16" fmla="*/ 1094108 h 1350913"/>
                    <a:gd name="connsiteX17" fmla="*/ 0 w 2127220"/>
                    <a:gd name="connsiteY17" fmla="*/ 256317 h 1350913"/>
                    <a:gd name="connsiteX18" fmla="*/ 256574 w 2127220"/>
                    <a:gd name="connsiteY18" fmla="*/ 0 h 1350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127220" h="1350913">
                      <a:moveTo>
                        <a:pt x="290165" y="917099"/>
                      </a:moveTo>
                      <a:cubicBezTo>
                        <a:pt x="211878" y="917099"/>
                        <a:pt x="148413" y="980564"/>
                        <a:pt x="148413" y="1058851"/>
                      </a:cubicBezTo>
                      <a:cubicBezTo>
                        <a:pt x="148413" y="1137138"/>
                        <a:pt x="211878" y="1200603"/>
                        <a:pt x="290165" y="1200603"/>
                      </a:cubicBezTo>
                      <a:cubicBezTo>
                        <a:pt x="368452" y="1200603"/>
                        <a:pt x="431917" y="1137138"/>
                        <a:pt x="431917" y="1058851"/>
                      </a:cubicBezTo>
                      <a:cubicBezTo>
                        <a:pt x="431917" y="980564"/>
                        <a:pt x="368452" y="917099"/>
                        <a:pt x="290165" y="917099"/>
                      </a:cubicBezTo>
                      <a:close/>
                      <a:moveTo>
                        <a:pt x="290165" y="129388"/>
                      </a:moveTo>
                      <a:cubicBezTo>
                        <a:pt x="211878" y="129388"/>
                        <a:pt x="148413" y="192853"/>
                        <a:pt x="148413" y="271140"/>
                      </a:cubicBezTo>
                      <a:cubicBezTo>
                        <a:pt x="148413" y="349427"/>
                        <a:pt x="211878" y="412892"/>
                        <a:pt x="290165" y="412892"/>
                      </a:cubicBezTo>
                      <a:cubicBezTo>
                        <a:pt x="368452" y="412892"/>
                        <a:pt x="431917" y="349427"/>
                        <a:pt x="431917" y="271140"/>
                      </a:cubicBezTo>
                      <a:cubicBezTo>
                        <a:pt x="431917" y="192853"/>
                        <a:pt x="368452" y="129388"/>
                        <a:pt x="290165" y="129388"/>
                      </a:cubicBezTo>
                      <a:close/>
                      <a:moveTo>
                        <a:pt x="256574" y="0"/>
                      </a:moveTo>
                      <a:lnTo>
                        <a:pt x="1870646" y="0"/>
                      </a:lnTo>
                      <a:cubicBezTo>
                        <a:pt x="2012591" y="0"/>
                        <a:pt x="2127220" y="114244"/>
                        <a:pt x="2127220" y="256317"/>
                      </a:cubicBezTo>
                      <a:lnTo>
                        <a:pt x="2127220" y="1094108"/>
                      </a:lnTo>
                      <a:cubicBezTo>
                        <a:pt x="2127220" y="1236181"/>
                        <a:pt x="2012591" y="1350913"/>
                        <a:pt x="1870646" y="1350913"/>
                      </a:cubicBezTo>
                      <a:lnTo>
                        <a:pt x="256574" y="1350913"/>
                      </a:lnTo>
                      <a:cubicBezTo>
                        <a:pt x="114629" y="1350913"/>
                        <a:pt x="0" y="1236181"/>
                        <a:pt x="0" y="1094108"/>
                      </a:cubicBezTo>
                      <a:lnTo>
                        <a:pt x="0" y="256317"/>
                      </a:lnTo>
                      <a:cubicBezTo>
                        <a:pt x="0" y="114244"/>
                        <a:pt x="114629" y="0"/>
                        <a:pt x="256574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33"/>
                <p:cNvSpPr>
                  <a:spLocks noEditPoints="1"/>
                </p:cNvSpPr>
                <p:nvPr/>
              </p:nvSpPr>
              <p:spPr bwMode="auto">
                <a:xfrm>
                  <a:off x="2125036" y="3990613"/>
                  <a:ext cx="70475" cy="111102"/>
                </a:xfrm>
                <a:custGeom>
                  <a:avLst/>
                  <a:gdLst>
                    <a:gd name="T0" fmla="*/ 332 w 664"/>
                    <a:gd name="T1" fmla="*/ 0 h 1043"/>
                    <a:gd name="T2" fmla="*/ 0 w 664"/>
                    <a:gd name="T3" fmla="*/ 332 h 1043"/>
                    <a:gd name="T4" fmla="*/ 130 w 664"/>
                    <a:gd name="T5" fmla="*/ 796 h 1043"/>
                    <a:gd name="T6" fmla="*/ 120 w 664"/>
                    <a:gd name="T7" fmla="*/ 816 h 1043"/>
                    <a:gd name="T8" fmla="*/ 134 w 664"/>
                    <a:gd name="T9" fmla="*/ 840 h 1043"/>
                    <a:gd name="T10" fmla="*/ 136 w 664"/>
                    <a:gd name="T11" fmla="*/ 868 h 1043"/>
                    <a:gd name="T12" fmla="*/ 120 w 664"/>
                    <a:gd name="T13" fmla="*/ 890 h 1043"/>
                    <a:gd name="T14" fmla="*/ 138 w 664"/>
                    <a:gd name="T15" fmla="*/ 915 h 1043"/>
                    <a:gd name="T16" fmla="*/ 139 w 664"/>
                    <a:gd name="T17" fmla="*/ 941 h 1043"/>
                    <a:gd name="T18" fmla="*/ 120 w 664"/>
                    <a:gd name="T19" fmla="*/ 964 h 1043"/>
                    <a:gd name="T20" fmla="*/ 138 w 664"/>
                    <a:gd name="T21" fmla="*/ 989 h 1043"/>
                    <a:gd name="T22" fmla="*/ 140 w 664"/>
                    <a:gd name="T23" fmla="*/ 989 h 1043"/>
                    <a:gd name="T24" fmla="*/ 140 w 664"/>
                    <a:gd name="T25" fmla="*/ 997 h 1043"/>
                    <a:gd name="T26" fmla="*/ 185 w 664"/>
                    <a:gd name="T27" fmla="*/ 1043 h 1043"/>
                    <a:gd name="T28" fmla="*/ 478 w 664"/>
                    <a:gd name="T29" fmla="*/ 1043 h 1043"/>
                    <a:gd name="T30" fmla="*/ 523 w 664"/>
                    <a:gd name="T31" fmla="*/ 1005 h 1043"/>
                    <a:gd name="T32" fmla="*/ 523 w 664"/>
                    <a:gd name="T33" fmla="*/ 1005 h 1043"/>
                    <a:gd name="T34" fmla="*/ 544 w 664"/>
                    <a:gd name="T35" fmla="*/ 983 h 1043"/>
                    <a:gd name="T36" fmla="*/ 525 w 664"/>
                    <a:gd name="T37" fmla="*/ 958 h 1043"/>
                    <a:gd name="T38" fmla="*/ 524 w 664"/>
                    <a:gd name="T39" fmla="*/ 958 h 1043"/>
                    <a:gd name="T40" fmla="*/ 525 w 664"/>
                    <a:gd name="T41" fmla="*/ 931 h 1043"/>
                    <a:gd name="T42" fmla="*/ 544 w 664"/>
                    <a:gd name="T43" fmla="*/ 909 h 1043"/>
                    <a:gd name="T44" fmla="*/ 527 w 664"/>
                    <a:gd name="T45" fmla="*/ 884 h 1043"/>
                    <a:gd name="T46" fmla="*/ 529 w 664"/>
                    <a:gd name="T47" fmla="*/ 857 h 1043"/>
                    <a:gd name="T48" fmla="*/ 544 w 664"/>
                    <a:gd name="T49" fmla="*/ 835 h 1043"/>
                    <a:gd name="T50" fmla="*/ 532 w 664"/>
                    <a:gd name="T51" fmla="*/ 812 h 1043"/>
                    <a:gd name="T52" fmla="*/ 664 w 664"/>
                    <a:gd name="T53" fmla="*/ 332 h 1043"/>
                    <a:gd name="T54" fmla="*/ 332 w 664"/>
                    <a:gd name="T55" fmla="*/ 0 h 1043"/>
                    <a:gd name="T56" fmla="*/ 332 w 664"/>
                    <a:gd name="T57" fmla="*/ 0 h 1043"/>
                    <a:gd name="T58" fmla="*/ 332 w 664"/>
                    <a:gd name="T59" fmla="*/ 56 h 1043"/>
                    <a:gd name="T60" fmla="*/ 457 w 664"/>
                    <a:gd name="T61" fmla="*/ 87 h 1043"/>
                    <a:gd name="T62" fmla="*/ 362 w 664"/>
                    <a:gd name="T63" fmla="*/ 73 h 1043"/>
                    <a:gd name="T64" fmla="*/ 90 w 664"/>
                    <a:gd name="T65" fmla="*/ 215 h 1043"/>
                    <a:gd name="T66" fmla="*/ 332 w 664"/>
                    <a:gd name="T67" fmla="*/ 56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664" h="1043">
                      <a:moveTo>
                        <a:pt x="332" y="0"/>
                      </a:moveTo>
                      <a:cubicBezTo>
                        <a:pt x="149" y="0"/>
                        <a:pt x="0" y="149"/>
                        <a:pt x="0" y="332"/>
                      </a:cubicBezTo>
                      <a:cubicBezTo>
                        <a:pt x="0" y="527"/>
                        <a:pt x="98" y="511"/>
                        <a:pt x="130" y="796"/>
                      </a:cubicBezTo>
                      <a:cubicBezTo>
                        <a:pt x="124" y="800"/>
                        <a:pt x="120" y="808"/>
                        <a:pt x="120" y="816"/>
                      </a:cubicBezTo>
                      <a:cubicBezTo>
                        <a:pt x="120" y="827"/>
                        <a:pt x="126" y="837"/>
                        <a:pt x="134" y="840"/>
                      </a:cubicBezTo>
                      <a:cubicBezTo>
                        <a:pt x="135" y="849"/>
                        <a:pt x="136" y="858"/>
                        <a:pt x="136" y="868"/>
                      </a:cubicBezTo>
                      <a:cubicBezTo>
                        <a:pt x="127" y="870"/>
                        <a:pt x="121" y="879"/>
                        <a:pt x="120" y="890"/>
                      </a:cubicBezTo>
                      <a:cubicBezTo>
                        <a:pt x="120" y="903"/>
                        <a:pt x="128" y="914"/>
                        <a:pt x="138" y="915"/>
                      </a:cubicBezTo>
                      <a:cubicBezTo>
                        <a:pt x="139" y="923"/>
                        <a:pt x="139" y="932"/>
                        <a:pt x="139" y="941"/>
                      </a:cubicBezTo>
                      <a:cubicBezTo>
                        <a:pt x="129" y="942"/>
                        <a:pt x="121" y="952"/>
                        <a:pt x="120" y="964"/>
                      </a:cubicBezTo>
                      <a:cubicBezTo>
                        <a:pt x="120" y="977"/>
                        <a:pt x="128" y="988"/>
                        <a:pt x="138" y="989"/>
                      </a:cubicBezTo>
                      <a:lnTo>
                        <a:pt x="140" y="989"/>
                      </a:lnTo>
                      <a:cubicBezTo>
                        <a:pt x="140" y="992"/>
                        <a:pt x="140" y="994"/>
                        <a:pt x="140" y="997"/>
                      </a:cubicBezTo>
                      <a:cubicBezTo>
                        <a:pt x="140" y="1023"/>
                        <a:pt x="160" y="1043"/>
                        <a:pt x="185" y="1043"/>
                      </a:cubicBezTo>
                      <a:lnTo>
                        <a:pt x="478" y="1043"/>
                      </a:lnTo>
                      <a:cubicBezTo>
                        <a:pt x="501" y="1043"/>
                        <a:pt x="519" y="1027"/>
                        <a:pt x="523" y="1005"/>
                      </a:cubicBezTo>
                      <a:lnTo>
                        <a:pt x="523" y="1005"/>
                      </a:lnTo>
                      <a:cubicBezTo>
                        <a:pt x="534" y="1006"/>
                        <a:pt x="543" y="996"/>
                        <a:pt x="544" y="983"/>
                      </a:cubicBezTo>
                      <a:cubicBezTo>
                        <a:pt x="544" y="969"/>
                        <a:pt x="536" y="959"/>
                        <a:pt x="525" y="958"/>
                      </a:cubicBezTo>
                      <a:lnTo>
                        <a:pt x="524" y="958"/>
                      </a:lnTo>
                      <a:cubicBezTo>
                        <a:pt x="525" y="949"/>
                        <a:pt x="525" y="940"/>
                        <a:pt x="525" y="931"/>
                      </a:cubicBezTo>
                      <a:cubicBezTo>
                        <a:pt x="535" y="931"/>
                        <a:pt x="543" y="921"/>
                        <a:pt x="544" y="909"/>
                      </a:cubicBezTo>
                      <a:cubicBezTo>
                        <a:pt x="544" y="896"/>
                        <a:pt x="537" y="886"/>
                        <a:pt x="527" y="884"/>
                      </a:cubicBezTo>
                      <a:cubicBezTo>
                        <a:pt x="527" y="875"/>
                        <a:pt x="528" y="866"/>
                        <a:pt x="529" y="857"/>
                      </a:cubicBezTo>
                      <a:cubicBezTo>
                        <a:pt x="537" y="854"/>
                        <a:pt x="543" y="845"/>
                        <a:pt x="544" y="835"/>
                      </a:cubicBezTo>
                      <a:cubicBezTo>
                        <a:pt x="544" y="824"/>
                        <a:pt x="539" y="816"/>
                        <a:pt x="532" y="812"/>
                      </a:cubicBezTo>
                      <a:cubicBezTo>
                        <a:pt x="562" y="510"/>
                        <a:pt x="664" y="530"/>
                        <a:pt x="664" y="332"/>
                      </a:cubicBezTo>
                      <a:cubicBezTo>
                        <a:pt x="664" y="149"/>
                        <a:pt x="515" y="0"/>
                        <a:pt x="332" y="0"/>
                      </a:cubicBezTo>
                      <a:lnTo>
                        <a:pt x="332" y="0"/>
                      </a:lnTo>
                      <a:close/>
                      <a:moveTo>
                        <a:pt x="332" y="56"/>
                      </a:moveTo>
                      <a:cubicBezTo>
                        <a:pt x="377" y="56"/>
                        <a:pt x="420" y="67"/>
                        <a:pt x="457" y="87"/>
                      </a:cubicBezTo>
                      <a:cubicBezTo>
                        <a:pt x="427" y="78"/>
                        <a:pt x="395" y="73"/>
                        <a:pt x="362" y="73"/>
                      </a:cubicBezTo>
                      <a:cubicBezTo>
                        <a:pt x="249" y="73"/>
                        <a:pt x="150" y="130"/>
                        <a:pt x="90" y="215"/>
                      </a:cubicBezTo>
                      <a:cubicBezTo>
                        <a:pt x="130" y="121"/>
                        <a:pt x="223" y="56"/>
                        <a:pt x="332" y="5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4438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871920" y="1792202"/>
            <a:ext cx="4040126" cy="567004"/>
            <a:chOff x="833090" y="1983501"/>
            <a:chExt cx="7463351" cy="1148637"/>
          </a:xfrm>
        </p:grpSpPr>
        <p:grpSp>
          <p:nvGrpSpPr>
            <p:cNvPr id="6" name="USB Type B Cable End"/>
            <p:cNvGrpSpPr>
              <a:grpSpLocks noChangeAspect="1"/>
            </p:cNvGrpSpPr>
            <p:nvPr/>
          </p:nvGrpSpPr>
          <p:grpSpPr>
            <a:xfrm>
              <a:off x="4377528" y="2049326"/>
              <a:ext cx="3918913" cy="1001912"/>
              <a:chOff x="5571080" y="3090863"/>
              <a:chExt cx="2638998" cy="674688"/>
            </a:xfrm>
          </p:grpSpPr>
          <p:sp>
            <p:nvSpPr>
              <p:cNvPr id="7" name="End Molding"/>
              <p:cNvSpPr>
                <a:spLocks/>
              </p:cNvSpPr>
              <p:nvPr/>
            </p:nvSpPr>
            <p:spPr bwMode="auto">
              <a:xfrm>
                <a:off x="5865813" y="3090863"/>
                <a:ext cx="1782763" cy="674688"/>
              </a:xfrm>
              <a:custGeom>
                <a:avLst/>
                <a:gdLst>
                  <a:gd name="T0" fmla="*/ 3354 w 4952"/>
                  <a:gd name="T1" fmla="*/ 0 h 1861"/>
                  <a:gd name="T2" fmla="*/ 1535 w 4952"/>
                  <a:gd name="T3" fmla="*/ 342 h 1861"/>
                  <a:gd name="T4" fmla="*/ 457 w 4952"/>
                  <a:gd name="T5" fmla="*/ 342 h 1861"/>
                  <a:gd name="T6" fmla="*/ 1 w 4952"/>
                  <a:gd name="T7" fmla="*/ 684 h 1861"/>
                  <a:gd name="T8" fmla="*/ 5 w 4952"/>
                  <a:gd name="T9" fmla="*/ 931 h 1861"/>
                  <a:gd name="T10" fmla="*/ 1 w 4952"/>
                  <a:gd name="T11" fmla="*/ 1177 h 1861"/>
                  <a:gd name="T12" fmla="*/ 457 w 4952"/>
                  <a:gd name="T13" fmla="*/ 1519 h 1861"/>
                  <a:gd name="T14" fmla="*/ 1535 w 4952"/>
                  <a:gd name="T15" fmla="*/ 1519 h 1861"/>
                  <a:gd name="T16" fmla="*/ 3354 w 4952"/>
                  <a:gd name="T17" fmla="*/ 1861 h 1861"/>
                  <a:gd name="T18" fmla="*/ 4668 w 4952"/>
                  <a:gd name="T19" fmla="*/ 1861 h 1861"/>
                  <a:gd name="T20" fmla="*/ 4952 w 4952"/>
                  <a:gd name="T21" fmla="*/ 1663 h 1861"/>
                  <a:gd name="T22" fmla="*/ 4952 w 4952"/>
                  <a:gd name="T23" fmla="*/ 931 h 1861"/>
                  <a:gd name="T24" fmla="*/ 4952 w 4952"/>
                  <a:gd name="T25" fmla="*/ 199 h 1861"/>
                  <a:gd name="T26" fmla="*/ 4668 w 4952"/>
                  <a:gd name="T27" fmla="*/ 0 h 1861"/>
                  <a:gd name="T28" fmla="*/ 3354 w 4952"/>
                  <a:gd name="T2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52" h="1861">
                    <a:moveTo>
                      <a:pt x="3354" y="0"/>
                    </a:moveTo>
                    <a:cubicBezTo>
                      <a:pt x="2722" y="9"/>
                      <a:pt x="2293" y="337"/>
                      <a:pt x="1535" y="342"/>
                    </a:cubicBezTo>
                    <a:lnTo>
                      <a:pt x="457" y="342"/>
                    </a:lnTo>
                    <a:cubicBezTo>
                      <a:pt x="17" y="339"/>
                      <a:pt x="0" y="574"/>
                      <a:pt x="1" y="684"/>
                    </a:cubicBezTo>
                    <a:lnTo>
                      <a:pt x="5" y="931"/>
                    </a:lnTo>
                    <a:lnTo>
                      <a:pt x="1" y="1177"/>
                    </a:lnTo>
                    <a:cubicBezTo>
                      <a:pt x="0" y="1287"/>
                      <a:pt x="17" y="1522"/>
                      <a:pt x="457" y="1519"/>
                    </a:cubicBezTo>
                    <a:lnTo>
                      <a:pt x="1535" y="1519"/>
                    </a:lnTo>
                    <a:cubicBezTo>
                      <a:pt x="2293" y="1524"/>
                      <a:pt x="2722" y="1852"/>
                      <a:pt x="3354" y="1861"/>
                    </a:cubicBezTo>
                    <a:lnTo>
                      <a:pt x="4668" y="1861"/>
                    </a:lnTo>
                    <a:cubicBezTo>
                      <a:pt x="4920" y="1861"/>
                      <a:pt x="4952" y="1773"/>
                      <a:pt x="4952" y="1663"/>
                    </a:cubicBezTo>
                    <a:lnTo>
                      <a:pt x="4952" y="931"/>
                    </a:lnTo>
                    <a:lnTo>
                      <a:pt x="4952" y="199"/>
                    </a:lnTo>
                    <a:cubicBezTo>
                      <a:pt x="4952" y="88"/>
                      <a:pt x="4920" y="0"/>
                      <a:pt x="4668" y="0"/>
                    </a:cubicBezTo>
                    <a:lnTo>
                      <a:pt x="3354" y="0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" name="USB Logo"/>
              <p:cNvSpPr>
                <a:spLocks/>
              </p:cNvSpPr>
              <p:nvPr/>
            </p:nvSpPr>
            <p:spPr bwMode="auto">
              <a:xfrm>
                <a:off x="6924676" y="3294063"/>
                <a:ext cx="598488" cy="268288"/>
              </a:xfrm>
              <a:custGeom>
                <a:avLst/>
                <a:gdLst>
                  <a:gd name="T0" fmla="*/ 1665 w 1665"/>
                  <a:gd name="T1" fmla="*/ 370 h 740"/>
                  <a:gd name="T2" fmla="*/ 1480 w 1665"/>
                  <a:gd name="T3" fmla="*/ 263 h 740"/>
                  <a:gd name="T4" fmla="*/ 1480 w 1665"/>
                  <a:gd name="T5" fmla="*/ 339 h 740"/>
                  <a:gd name="T6" fmla="*/ 535 w 1665"/>
                  <a:gd name="T7" fmla="*/ 339 h 740"/>
                  <a:gd name="T8" fmla="*/ 719 w 1665"/>
                  <a:gd name="T9" fmla="*/ 145 h 740"/>
                  <a:gd name="T10" fmla="*/ 776 w 1665"/>
                  <a:gd name="T11" fmla="*/ 123 h 740"/>
                  <a:gd name="T12" fmla="*/ 931 w 1665"/>
                  <a:gd name="T13" fmla="*/ 123 h 740"/>
                  <a:gd name="T14" fmla="*/ 1018 w 1665"/>
                  <a:gd name="T15" fmla="*/ 185 h 740"/>
                  <a:gd name="T16" fmla="*/ 1110 w 1665"/>
                  <a:gd name="T17" fmla="*/ 92 h 740"/>
                  <a:gd name="T18" fmla="*/ 1018 w 1665"/>
                  <a:gd name="T19" fmla="*/ 0 h 740"/>
                  <a:gd name="T20" fmla="*/ 931 w 1665"/>
                  <a:gd name="T21" fmla="*/ 62 h 740"/>
                  <a:gd name="T22" fmla="*/ 778 w 1665"/>
                  <a:gd name="T23" fmla="*/ 62 h 740"/>
                  <a:gd name="T24" fmla="*/ 665 w 1665"/>
                  <a:gd name="T25" fmla="*/ 111 h 740"/>
                  <a:gd name="T26" fmla="*/ 665 w 1665"/>
                  <a:gd name="T27" fmla="*/ 111 h 740"/>
                  <a:gd name="T28" fmla="*/ 470 w 1665"/>
                  <a:gd name="T29" fmla="*/ 317 h 740"/>
                  <a:gd name="T30" fmla="*/ 413 w 1665"/>
                  <a:gd name="T31" fmla="*/ 339 h 740"/>
                  <a:gd name="T32" fmla="*/ 306 w 1665"/>
                  <a:gd name="T33" fmla="*/ 339 h 740"/>
                  <a:gd name="T34" fmla="*/ 154 w 1665"/>
                  <a:gd name="T35" fmla="*/ 215 h 740"/>
                  <a:gd name="T36" fmla="*/ 0 w 1665"/>
                  <a:gd name="T37" fmla="*/ 370 h 740"/>
                  <a:gd name="T38" fmla="*/ 154 w 1665"/>
                  <a:gd name="T39" fmla="*/ 524 h 740"/>
                  <a:gd name="T40" fmla="*/ 306 w 1665"/>
                  <a:gd name="T41" fmla="*/ 400 h 740"/>
                  <a:gd name="T42" fmla="*/ 411 w 1665"/>
                  <a:gd name="T43" fmla="*/ 400 h 740"/>
                  <a:gd name="T44" fmla="*/ 412 w 1665"/>
                  <a:gd name="T45" fmla="*/ 400 h 740"/>
                  <a:gd name="T46" fmla="*/ 644 w 1665"/>
                  <a:gd name="T47" fmla="*/ 400 h 740"/>
                  <a:gd name="T48" fmla="*/ 701 w 1665"/>
                  <a:gd name="T49" fmla="*/ 422 h 740"/>
                  <a:gd name="T50" fmla="*/ 897 w 1665"/>
                  <a:gd name="T51" fmla="*/ 629 h 740"/>
                  <a:gd name="T52" fmla="*/ 897 w 1665"/>
                  <a:gd name="T53" fmla="*/ 629 h 740"/>
                  <a:gd name="T54" fmla="*/ 1009 w 1665"/>
                  <a:gd name="T55" fmla="*/ 678 h 740"/>
                  <a:gd name="T56" fmla="*/ 1156 w 1665"/>
                  <a:gd name="T57" fmla="*/ 678 h 740"/>
                  <a:gd name="T58" fmla="*/ 1156 w 1665"/>
                  <a:gd name="T59" fmla="*/ 740 h 740"/>
                  <a:gd name="T60" fmla="*/ 1342 w 1665"/>
                  <a:gd name="T61" fmla="*/ 740 h 740"/>
                  <a:gd name="T62" fmla="*/ 1342 w 1665"/>
                  <a:gd name="T63" fmla="*/ 555 h 740"/>
                  <a:gd name="T64" fmla="*/ 1156 w 1665"/>
                  <a:gd name="T65" fmla="*/ 555 h 740"/>
                  <a:gd name="T66" fmla="*/ 1156 w 1665"/>
                  <a:gd name="T67" fmla="*/ 617 h 740"/>
                  <a:gd name="T68" fmla="*/ 1007 w 1665"/>
                  <a:gd name="T69" fmla="*/ 617 h 740"/>
                  <a:gd name="T70" fmla="*/ 950 w 1665"/>
                  <a:gd name="T71" fmla="*/ 595 h 740"/>
                  <a:gd name="T72" fmla="*/ 766 w 1665"/>
                  <a:gd name="T73" fmla="*/ 400 h 740"/>
                  <a:gd name="T74" fmla="*/ 1480 w 1665"/>
                  <a:gd name="T75" fmla="*/ 400 h 740"/>
                  <a:gd name="T76" fmla="*/ 1480 w 1665"/>
                  <a:gd name="T77" fmla="*/ 477 h 740"/>
                  <a:gd name="T78" fmla="*/ 1665 w 1665"/>
                  <a:gd name="T79" fmla="*/ 37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5" h="740">
                    <a:moveTo>
                      <a:pt x="1665" y="370"/>
                    </a:moveTo>
                    <a:lnTo>
                      <a:pt x="1480" y="263"/>
                    </a:lnTo>
                    <a:lnTo>
                      <a:pt x="1480" y="339"/>
                    </a:lnTo>
                    <a:lnTo>
                      <a:pt x="535" y="339"/>
                    </a:lnTo>
                    <a:lnTo>
                      <a:pt x="719" y="145"/>
                    </a:lnTo>
                    <a:cubicBezTo>
                      <a:pt x="734" y="132"/>
                      <a:pt x="755" y="123"/>
                      <a:pt x="776" y="123"/>
                    </a:cubicBezTo>
                    <a:cubicBezTo>
                      <a:pt x="861" y="123"/>
                      <a:pt x="912" y="123"/>
                      <a:pt x="931" y="123"/>
                    </a:cubicBezTo>
                    <a:cubicBezTo>
                      <a:pt x="943" y="159"/>
                      <a:pt x="977" y="185"/>
                      <a:pt x="1018" y="185"/>
                    </a:cubicBezTo>
                    <a:cubicBezTo>
                      <a:pt x="1069" y="185"/>
                      <a:pt x="1110" y="143"/>
                      <a:pt x="1110" y="92"/>
                    </a:cubicBezTo>
                    <a:cubicBezTo>
                      <a:pt x="1110" y="41"/>
                      <a:pt x="1069" y="0"/>
                      <a:pt x="1018" y="0"/>
                    </a:cubicBezTo>
                    <a:cubicBezTo>
                      <a:pt x="977" y="0"/>
                      <a:pt x="943" y="26"/>
                      <a:pt x="931" y="62"/>
                    </a:cubicBezTo>
                    <a:lnTo>
                      <a:pt x="778" y="62"/>
                    </a:lnTo>
                    <a:cubicBezTo>
                      <a:pt x="736" y="62"/>
                      <a:pt x="693" y="84"/>
                      <a:pt x="665" y="111"/>
                    </a:cubicBezTo>
                    <a:cubicBezTo>
                      <a:pt x="666" y="110"/>
                      <a:pt x="667" y="109"/>
                      <a:pt x="665" y="111"/>
                    </a:cubicBezTo>
                    <a:cubicBezTo>
                      <a:pt x="665" y="112"/>
                      <a:pt x="470" y="317"/>
                      <a:pt x="470" y="317"/>
                    </a:cubicBezTo>
                    <a:cubicBezTo>
                      <a:pt x="454" y="330"/>
                      <a:pt x="434" y="339"/>
                      <a:pt x="413" y="339"/>
                    </a:cubicBezTo>
                    <a:lnTo>
                      <a:pt x="306" y="339"/>
                    </a:lnTo>
                    <a:cubicBezTo>
                      <a:pt x="291" y="268"/>
                      <a:pt x="229" y="215"/>
                      <a:pt x="154" y="215"/>
                    </a:cubicBezTo>
                    <a:cubicBezTo>
                      <a:pt x="69" y="215"/>
                      <a:pt x="0" y="284"/>
                      <a:pt x="0" y="370"/>
                    </a:cubicBezTo>
                    <a:cubicBezTo>
                      <a:pt x="0" y="455"/>
                      <a:pt x="69" y="524"/>
                      <a:pt x="154" y="524"/>
                    </a:cubicBezTo>
                    <a:cubicBezTo>
                      <a:pt x="229" y="524"/>
                      <a:pt x="291" y="471"/>
                      <a:pt x="306" y="400"/>
                    </a:cubicBezTo>
                    <a:lnTo>
                      <a:pt x="411" y="400"/>
                    </a:lnTo>
                    <a:cubicBezTo>
                      <a:pt x="411" y="400"/>
                      <a:pt x="411" y="400"/>
                      <a:pt x="412" y="400"/>
                    </a:cubicBezTo>
                    <a:lnTo>
                      <a:pt x="644" y="400"/>
                    </a:lnTo>
                    <a:cubicBezTo>
                      <a:pt x="665" y="401"/>
                      <a:pt x="686" y="410"/>
                      <a:pt x="701" y="422"/>
                    </a:cubicBezTo>
                    <a:cubicBezTo>
                      <a:pt x="701" y="422"/>
                      <a:pt x="896" y="628"/>
                      <a:pt x="897" y="629"/>
                    </a:cubicBezTo>
                    <a:cubicBezTo>
                      <a:pt x="898" y="630"/>
                      <a:pt x="897" y="629"/>
                      <a:pt x="897" y="629"/>
                    </a:cubicBezTo>
                    <a:cubicBezTo>
                      <a:pt x="924" y="655"/>
                      <a:pt x="968" y="678"/>
                      <a:pt x="1009" y="678"/>
                    </a:cubicBezTo>
                    <a:lnTo>
                      <a:pt x="1156" y="678"/>
                    </a:lnTo>
                    <a:lnTo>
                      <a:pt x="1156" y="740"/>
                    </a:lnTo>
                    <a:lnTo>
                      <a:pt x="1342" y="740"/>
                    </a:lnTo>
                    <a:lnTo>
                      <a:pt x="1342" y="555"/>
                    </a:lnTo>
                    <a:lnTo>
                      <a:pt x="1156" y="555"/>
                    </a:lnTo>
                    <a:lnTo>
                      <a:pt x="1156" y="617"/>
                    </a:lnTo>
                    <a:cubicBezTo>
                      <a:pt x="1156" y="617"/>
                      <a:pt x="1118" y="617"/>
                      <a:pt x="1007" y="617"/>
                    </a:cubicBezTo>
                    <a:cubicBezTo>
                      <a:pt x="986" y="616"/>
                      <a:pt x="966" y="607"/>
                      <a:pt x="950" y="595"/>
                    </a:cubicBezTo>
                    <a:lnTo>
                      <a:pt x="766" y="400"/>
                    </a:lnTo>
                    <a:lnTo>
                      <a:pt x="1480" y="400"/>
                    </a:lnTo>
                    <a:lnTo>
                      <a:pt x="1480" y="477"/>
                    </a:lnTo>
                    <a:lnTo>
                      <a:pt x="1665" y="37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" name="Male End"/>
              <p:cNvSpPr>
                <a:spLocks noChangeArrowheads="1"/>
              </p:cNvSpPr>
              <p:nvPr/>
            </p:nvSpPr>
            <p:spPr bwMode="auto">
              <a:xfrm>
                <a:off x="7648576" y="3230563"/>
                <a:ext cx="561502" cy="396875"/>
              </a:xfrm>
              <a:prstGeom prst="rect">
                <a:avLst/>
              </a:prstGeom>
              <a:solidFill>
                <a:srgbClr val="A195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Cable"/>
              <p:cNvSpPr>
                <a:spLocks/>
              </p:cNvSpPr>
              <p:nvPr/>
            </p:nvSpPr>
            <p:spPr bwMode="auto">
              <a:xfrm>
                <a:off x="5571080" y="3369710"/>
                <a:ext cx="350306" cy="116994"/>
              </a:xfrm>
              <a:custGeom>
                <a:avLst/>
                <a:gdLst>
                  <a:gd name="T0" fmla="*/ 53 w 4971"/>
                  <a:gd name="T1" fmla="*/ 0 h 484"/>
                  <a:gd name="T2" fmla="*/ 4918 w 4971"/>
                  <a:gd name="T3" fmla="*/ 0 h 484"/>
                  <a:gd name="T4" fmla="*/ 4971 w 4971"/>
                  <a:gd name="T5" fmla="*/ 53 h 484"/>
                  <a:gd name="T6" fmla="*/ 4971 w 4971"/>
                  <a:gd name="T7" fmla="*/ 431 h 484"/>
                  <a:gd name="T8" fmla="*/ 4918 w 4971"/>
                  <a:gd name="T9" fmla="*/ 484 h 484"/>
                  <a:gd name="T10" fmla="*/ 53 w 4971"/>
                  <a:gd name="T11" fmla="*/ 484 h 484"/>
                  <a:gd name="T12" fmla="*/ 0 w 4971"/>
                  <a:gd name="T13" fmla="*/ 431 h 484"/>
                  <a:gd name="T14" fmla="*/ 0 w 4971"/>
                  <a:gd name="T15" fmla="*/ 53 h 484"/>
                  <a:gd name="T16" fmla="*/ 53 w 4971"/>
                  <a:gd name="T17" fmla="*/ 0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71" h="484">
                    <a:moveTo>
                      <a:pt x="53" y="0"/>
                    </a:moveTo>
                    <a:lnTo>
                      <a:pt x="4918" y="0"/>
                    </a:lnTo>
                    <a:cubicBezTo>
                      <a:pt x="4947" y="0"/>
                      <a:pt x="4971" y="23"/>
                      <a:pt x="4971" y="53"/>
                    </a:cubicBezTo>
                    <a:lnTo>
                      <a:pt x="4971" y="431"/>
                    </a:lnTo>
                    <a:cubicBezTo>
                      <a:pt x="4971" y="461"/>
                      <a:pt x="4947" y="484"/>
                      <a:pt x="4918" y="484"/>
                    </a:cubicBezTo>
                    <a:lnTo>
                      <a:pt x="53" y="484"/>
                    </a:lnTo>
                    <a:cubicBezTo>
                      <a:pt x="24" y="484"/>
                      <a:pt x="0" y="461"/>
                      <a:pt x="0" y="431"/>
                    </a:cubicBezTo>
                    <a:lnTo>
                      <a:pt x="0" y="53"/>
                    </a:lnTo>
                    <a:cubicBezTo>
                      <a:pt x="0" y="23"/>
                      <a:pt x="24" y="0"/>
                      <a:pt x="53" y="0"/>
                    </a:cubicBez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Male End"/>
              <p:cNvSpPr>
                <a:spLocks noChangeArrowheads="1"/>
              </p:cNvSpPr>
              <p:nvPr/>
            </p:nvSpPr>
            <p:spPr bwMode="auto">
              <a:xfrm>
                <a:off x="7648576" y="3230563"/>
                <a:ext cx="561502" cy="6917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Male End"/>
              <p:cNvSpPr>
                <a:spLocks noChangeArrowheads="1"/>
              </p:cNvSpPr>
              <p:nvPr/>
            </p:nvSpPr>
            <p:spPr bwMode="auto">
              <a:xfrm>
                <a:off x="7648576" y="3556674"/>
                <a:ext cx="561502" cy="6917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3" name="USB Type A Cable End"/>
            <p:cNvGrpSpPr>
              <a:grpSpLocks noChangeAspect="1"/>
            </p:cNvGrpSpPr>
            <p:nvPr/>
          </p:nvGrpSpPr>
          <p:grpSpPr>
            <a:xfrm rot="10800000">
              <a:off x="833090" y="1983501"/>
              <a:ext cx="3882187" cy="1148637"/>
              <a:chOff x="5595811" y="3034797"/>
              <a:chExt cx="2614267" cy="773493"/>
            </a:xfrm>
          </p:grpSpPr>
          <p:sp>
            <p:nvSpPr>
              <p:cNvPr id="14" name="End Molding"/>
              <p:cNvSpPr>
                <a:spLocks/>
              </p:cNvSpPr>
              <p:nvPr/>
            </p:nvSpPr>
            <p:spPr bwMode="auto">
              <a:xfrm>
                <a:off x="5869781" y="3034797"/>
                <a:ext cx="1782763" cy="773493"/>
              </a:xfrm>
              <a:custGeom>
                <a:avLst/>
                <a:gdLst>
                  <a:gd name="T0" fmla="*/ 3354 w 4952"/>
                  <a:gd name="T1" fmla="*/ 0 h 1861"/>
                  <a:gd name="T2" fmla="*/ 1535 w 4952"/>
                  <a:gd name="T3" fmla="*/ 342 h 1861"/>
                  <a:gd name="T4" fmla="*/ 457 w 4952"/>
                  <a:gd name="T5" fmla="*/ 342 h 1861"/>
                  <a:gd name="T6" fmla="*/ 1 w 4952"/>
                  <a:gd name="T7" fmla="*/ 684 h 1861"/>
                  <a:gd name="T8" fmla="*/ 5 w 4952"/>
                  <a:gd name="T9" fmla="*/ 931 h 1861"/>
                  <a:gd name="T10" fmla="*/ 1 w 4952"/>
                  <a:gd name="T11" fmla="*/ 1177 h 1861"/>
                  <a:gd name="T12" fmla="*/ 457 w 4952"/>
                  <a:gd name="T13" fmla="*/ 1519 h 1861"/>
                  <a:gd name="T14" fmla="*/ 1535 w 4952"/>
                  <a:gd name="T15" fmla="*/ 1519 h 1861"/>
                  <a:gd name="T16" fmla="*/ 3354 w 4952"/>
                  <a:gd name="T17" fmla="*/ 1861 h 1861"/>
                  <a:gd name="T18" fmla="*/ 4668 w 4952"/>
                  <a:gd name="T19" fmla="*/ 1861 h 1861"/>
                  <a:gd name="T20" fmla="*/ 4952 w 4952"/>
                  <a:gd name="T21" fmla="*/ 1663 h 1861"/>
                  <a:gd name="T22" fmla="*/ 4952 w 4952"/>
                  <a:gd name="T23" fmla="*/ 931 h 1861"/>
                  <a:gd name="T24" fmla="*/ 4952 w 4952"/>
                  <a:gd name="T25" fmla="*/ 199 h 1861"/>
                  <a:gd name="T26" fmla="*/ 4668 w 4952"/>
                  <a:gd name="T27" fmla="*/ 0 h 1861"/>
                  <a:gd name="T28" fmla="*/ 3354 w 4952"/>
                  <a:gd name="T2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52" h="1861">
                    <a:moveTo>
                      <a:pt x="3354" y="0"/>
                    </a:moveTo>
                    <a:cubicBezTo>
                      <a:pt x="2722" y="9"/>
                      <a:pt x="2293" y="337"/>
                      <a:pt x="1535" y="342"/>
                    </a:cubicBezTo>
                    <a:lnTo>
                      <a:pt x="457" y="342"/>
                    </a:lnTo>
                    <a:cubicBezTo>
                      <a:pt x="17" y="339"/>
                      <a:pt x="0" y="574"/>
                      <a:pt x="1" y="684"/>
                    </a:cubicBezTo>
                    <a:lnTo>
                      <a:pt x="5" y="931"/>
                    </a:lnTo>
                    <a:lnTo>
                      <a:pt x="1" y="1177"/>
                    </a:lnTo>
                    <a:cubicBezTo>
                      <a:pt x="0" y="1287"/>
                      <a:pt x="17" y="1522"/>
                      <a:pt x="457" y="1519"/>
                    </a:cubicBezTo>
                    <a:lnTo>
                      <a:pt x="1535" y="1519"/>
                    </a:lnTo>
                    <a:cubicBezTo>
                      <a:pt x="2293" y="1524"/>
                      <a:pt x="2722" y="1852"/>
                      <a:pt x="3354" y="1861"/>
                    </a:cubicBezTo>
                    <a:lnTo>
                      <a:pt x="4668" y="1861"/>
                    </a:lnTo>
                    <a:cubicBezTo>
                      <a:pt x="4920" y="1861"/>
                      <a:pt x="4952" y="1773"/>
                      <a:pt x="4952" y="1663"/>
                    </a:cubicBezTo>
                    <a:lnTo>
                      <a:pt x="4952" y="931"/>
                    </a:lnTo>
                    <a:lnTo>
                      <a:pt x="4952" y="199"/>
                    </a:lnTo>
                    <a:cubicBezTo>
                      <a:pt x="4952" y="88"/>
                      <a:pt x="4920" y="0"/>
                      <a:pt x="4668" y="0"/>
                    </a:cubicBezTo>
                    <a:lnTo>
                      <a:pt x="3354" y="0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USB Logo"/>
              <p:cNvSpPr>
                <a:spLocks/>
              </p:cNvSpPr>
              <p:nvPr/>
            </p:nvSpPr>
            <p:spPr bwMode="auto">
              <a:xfrm>
                <a:off x="6924676" y="3294063"/>
                <a:ext cx="598488" cy="268288"/>
              </a:xfrm>
              <a:custGeom>
                <a:avLst/>
                <a:gdLst>
                  <a:gd name="T0" fmla="*/ 1665 w 1665"/>
                  <a:gd name="T1" fmla="*/ 370 h 740"/>
                  <a:gd name="T2" fmla="*/ 1480 w 1665"/>
                  <a:gd name="T3" fmla="*/ 263 h 740"/>
                  <a:gd name="T4" fmla="*/ 1480 w 1665"/>
                  <a:gd name="T5" fmla="*/ 339 h 740"/>
                  <a:gd name="T6" fmla="*/ 535 w 1665"/>
                  <a:gd name="T7" fmla="*/ 339 h 740"/>
                  <a:gd name="T8" fmla="*/ 719 w 1665"/>
                  <a:gd name="T9" fmla="*/ 145 h 740"/>
                  <a:gd name="T10" fmla="*/ 776 w 1665"/>
                  <a:gd name="T11" fmla="*/ 123 h 740"/>
                  <a:gd name="T12" fmla="*/ 931 w 1665"/>
                  <a:gd name="T13" fmla="*/ 123 h 740"/>
                  <a:gd name="T14" fmla="*/ 1018 w 1665"/>
                  <a:gd name="T15" fmla="*/ 185 h 740"/>
                  <a:gd name="T16" fmla="*/ 1110 w 1665"/>
                  <a:gd name="T17" fmla="*/ 92 h 740"/>
                  <a:gd name="T18" fmla="*/ 1018 w 1665"/>
                  <a:gd name="T19" fmla="*/ 0 h 740"/>
                  <a:gd name="T20" fmla="*/ 931 w 1665"/>
                  <a:gd name="T21" fmla="*/ 62 h 740"/>
                  <a:gd name="T22" fmla="*/ 778 w 1665"/>
                  <a:gd name="T23" fmla="*/ 62 h 740"/>
                  <a:gd name="T24" fmla="*/ 665 w 1665"/>
                  <a:gd name="T25" fmla="*/ 111 h 740"/>
                  <a:gd name="T26" fmla="*/ 665 w 1665"/>
                  <a:gd name="T27" fmla="*/ 111 h 740"/>
                  <a:gd name="T28" fmla="*/ 470 w 1665"/>
                  <a:gd name="T29" fmla="*/ 317 h 740"/>
                  <a:gd name="T30" fmla="*/ 413 w 1665"/>
                  <a:gd name="T31" fmla="*/ 339 h 740"/>
                  <a:gd name="T32" fmla="*/ 306 w 1665"/>
                  <a:gd name="T33" fmla="*/ 339 h 740"/>
                  <a:gd name="T34" fmla="*/ 154 w 1665"/>
                  <a:gd name="T35" fmla="*/ 215 h 740"/>
                  <a:gd name="T36" fmla="*/ 0 w 1665"/>
                  <a:gd name="T37" fmla="*/ 370 h 740"/>
                  <a:gd name="T38" fmla="*/ 154 w 1665"/>
                  <a:gd name="T39" fmla="*/ 524 h 740"/>
                  <a:gd name="T40" fmla="*/ 306 w 1665"/>
                  <a:gd name="T41" fmla="*/ 400 h 740"/>
                  <a:gd name="T42" fmla="*/ 411 w 1665"/>
                  <a:gd name="T43" fmla="*/ 400 h 740"/>
                  <a:gd name="T44" fmla="*/ 412 w 1665"/>
                  <a:gd name="T45" fmla="*/ 400 h 740"/>
                  <a:gd name="T46" fmla="*/ 644 w 1665"/>
                  <a:gd name="T47" fmla="*/ 400 h 740"/>
                  <a:gd name="T48" fmla="*/ 701 w 1665"/>
                  <a:gd name="T49" fmla="*/ 422 h 740"/>
                  <a:gd name="T50" fmla="*/ 897 w 1665"/>
                  <a:gd name="T51" fmla="*/ 629 h 740"/>
                  <a:gd name="T52" fmla="*/ 897 w 1665"/>
                  <a:gd name="T53" fmla="*/ 629 h 740"/>
                  <a:gd name="T54" fmla="*/ 1009 w 1665"/>
                  <a:gd name="T55" fmla="*/ 678 h 740"/>
                  <a:gd name="T56" fmla="*/ 1156 w 1665"/>
                  <a:gd name="T57" fmla="*/ 678 h 740"/>
                  <a:gd name="T58" fmla="*/ 1156 w 1665"/>
                  <a:gd name="T59" fmla="*/ 740 h 740"/>
                  <a:gd name="T60" fmla="*/ 1342 w 1665"/>
                  <a:gd name="T61" fmla="*/ 740 h 740"/>
                  <a:gd name="T62" fmla="*/ 1342 w 1665"/>
                  <a:gd name="T63" fmla="*/ 555 h 740"/>
                  <a:gd name="T64" fmla="*/ 1156 w 1665"/>
                  <a:gd name="T65" fmla="*/ 555 h 740"/>
                  <a:gd name="T66" fmla="*/ 1156 w 1665"/>
                  <a:gd name="T67" fmla="*/ 617 h 740"/>
                  <a:gd name="T68" fmla="*/ 1007 w 1665"/>
                  <a:gd name="T69" fmla="*/ 617 h 740"/>
                  <a:gd name="T70" fmla="*/ 950 w 1665"/>
                  <a:gd name="T71" fmla="*/ 595 h 740"/>
                  <a:gd name="T72" fmla="*/ 766 w 1665"/>
                  <a:gd name="T73" fmla="*/ 400 h 740"/>
                  <a:gd name="T74" fmla="*/ 1480 w 1665"/>
                  <a:gd name="T75" fmla="*/ 400 h 740"/>
                  <a:gd name="T76" fmla="*/ 1480 w 1665"/>
                  <a:gd name="T77" fmla="*/ 477 h 740"/>
                  <a:gd name="T78" fmla="*/ 1665 w 1665"/>
                  <a:gd name="T79" fmla="*/ 37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5" h="740">
                    <a:moveTo>
                      <a:pt x="1665" y="370"/>
                    </a:moveTo>
                    <a:lnTo>
                      <a:pt x="1480" y="263"/>
                    </a:lnTo>
                    <a:lnTo>
                      <a:pt x="1480" y="339"/>
                    </a:lnTo>
                    <a:lnTo>
                      <a:pt x="535" y="339"/>
                    </a:lnTo>
                    <a:lnTo>
                      <a:pt x="719" y="145"/>
                    </a:lnTo>
                    <a:cubicBezTo>
                      <a:pt x="734" y="132"/>
                      <a:pt x="755" y="123"/>
                      <a:pt x="776" y="123"/>
                    </a:cubicBezTo>
                    <a:cubicBezTo>
                      <a:pt x="861" y="123"/>
                      <a:pt x="912" y="123"/>
                      <a:pt x="931" y="123"/>
                    </a:cubicBezTo>
                    <a:cubicBezTo>
                      <a:pt x="943" y="159"/>
                      <a:pt x="977" y="185"/>
                      <a:pt x="1018" y="185"/>
                    </a:cubicBezTo>
                    <a:cubicBezTo>
                      <a:pt x="1069" y="185"/>
                      <a:pt x="1110" y="143"/>
                      <a:pt x="1110" y="92"/>
                    </a:cubicBezTo>
                    <a:cubicBezTo>
                      <a:pt x="1110" y="41"/>
                      <a:pt x="1069" y="0"/>
                      <a:pt x="1018" y="0"/>
                    </a:cubicBezTo>
                    <a:cubicBezTo>
                      <a:pt x="977" y="0"/>
                      <a:pt x="943" y="26"/>
                      <a:pt x="931" y="62"/>
                    </a:cubicBezTo>
                    <a:lnTo>
                      <a:pt x="778" y="62"/>
                    </a:lnTo>
                    <a:cubicBezTo>
                      <a:pt x="736" y="62"/>
                      <a:pt x="693" y="84"/>
                      <a:pt x="665" y="111"/>
                    </a:cubicBezTo>
                    <a:cubicBezTo>
                      <a:pt x="666" y="110"/>
                      <a:pt x="667" y="109"/>
                      <a:pt x="665" y="111"/>
                    </a:cubicBezTo>
                    <a:cubicBezTo>
                      <a:pt x="665" y="112"/>
                      <a:pt x="470" y="317"/>
                      <a:pt x="470" y="317"/>
                    </a:cubicBezTo>
                    <a:cubicBezTo>
                      <a:pt x="454" y="330"/>
                      <a:pt x="434" y="339"/>
                      <a:pt x="413" y="339"/>
                    </a:cubicBezTo>
                    <a:lnTo>
                      <a:pt x="306" y="339"/>
                    </a:lnTo>
                    <a:cubicBezTo>
                      <a:pt x="291" y="268"/>
                      <a:pt x="229" y="215"/>
                      <a:pt x="154" y="215"/>
                    </a:cubicBezTo>
                    <a:cubicBezTo>
                      <a:pt x="69" y="215"/>
                      <a:pt x="0" y="284"/>
                      <a:pt x="0" y="370"/>
                    </a:cubicBezTo>
                    <a:cubicBezTo>
                      <a:pt x="0" y="455"/>
                      <a:pt x="69" y="524"/>
                      <a:pt x="154" y="524"/>
                    </a:cubicBezTo>
                    <a:cubicBezTo>
                      <a:pt x="229" y="524"/>
                      <a:pt x="291" y="471"/>
                      <a:pt x="306" y="400"/>
                    </a:cubicBezTo>
                    <a:lnTo>
                      <a:pt x="411" y="400"/>
                    </a:lnTo>
                    <a:cubicBezTo>
                      <a:pt x="411" y="400"/>
                      <a:pt x="411" y="400"/>
                      <a:pt x="412" y="400"/>
                    </a:cubicBezTo>
                    <a:lnTo>
                      <a:pt x="644" y="400"/>
                    </a:lnTo>
                    <a:cubicBezTo>
                      <a:pt x="665" y="401"/>
                      <a:pt x="686" y="410"/>
                      <a:pt x="701" y="422"/>
                    </a:cubicBezTo>
                    <a:cubicBezTo>
                      <a:pt x="701" y="422"/>
                      <a:pt x="896" y="628"/>
                      <a:pt x="897" y="629"/>
                    </a:cubicBezTo>
                    <a:cubicBezTo>
                      <a:pt x="898" y="630"/>
                      <a:pt x="897" y="629"/>
                      <a:pt x="897" y="629"/>
                    </a:cubicBezTo>
                    <a:cubicBezTo>
                      <a:pt x="924" y="655"/>
                      <a:pt x="968" y="678"/>
                      <a:pt x="1009" y="678"/>
                    </a:cubicBezTo>
                    <a:lnTo>
                      <a:pt x="1156" y="678"/>
                    </a:lnTo>
                    <a:lnTo>
                      <a:pt x="1156" y="740"/>
                    </a:lnTo>
                    <a:lnTo>
                      <a:pt x="1342" y="740"/>
                    </a:lnTo>
                    <a:lnTo>
                      <a:pt x="1342" y="555"/>
                    </a:lnTo>
                    <a:lnTo>
                      <a:pt x="1156" y="555"/>
                    </a:lnTo>
                    <a:lnTo>
                      <a:pt x="1156" y="617"/>
                    </a:lnTo>
                    <a:cubicBezTo>
                      <a:pt x="1156" y="617"/>
                      <a:pt x="1118" y="617"/>
                      <a:pt x="1007" y="617"/>
                    </a:cubicBezTo>
                    <a:cubicBezTo>
                      <a:pt x="986" y="616"/>
                      <a:pt x="966" y="607"/>
                      <a:pt x="950" y="595"/>
                    </a:cubicBezTo>
                    <a:lnTo>
                      <a:pt x="766" y="400"/>
                    </a:lnTo>
                    <a:lnTo>
                      <a:pt x="1480" y="400"/>
                    </a:lnTo>
                    <a:lnTo>
                      <a:pt x="1480" y="477"/>
                    </a:lnTo>
                    <a:lnTo>
                      <a:pt x="1665" y="37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Male End"/>
              <p:cNvSpPr>
                <a:spLocks noChangeArrowheads="1"/>
              </p:cNvSpPr>
              <p:nvPr/>
            </p:nvSpPr>
            <p:spPr bwMode="auto">
              <a:xfrm>
                <a:off x="7648576" y="3136563"/>
                <a:ext cx="561502" cy="583686"/>
              </a:xfrm>
              <a:prstGeom prst="rect">
                <a:avLst/>
              </a:prstGeom>
              <a:solidFill>
                <a:srgbClr val="A195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Cable"/>
              <p:cNvSpPr>
                <a:spLocks/>
              </p:cNvSpPr>
              <p:nvPr/>
            </p:nvSpPr>
            <p:spPr bwMode="auto">
              <a:xfrm>
                <a:off x="5595811" y="3367994"/>
                <a:ext cx="350306" cy="116994"/>
              </a:xfrm>
              <a:custGeom>
                <a:avLst/>
                <a:gdLst>
                  <a:gd name="T0" fmla="*/ 53 w 4971"/>
                  <a:gd name="T1" fmla="*/ 0 h 484"/>
                  <a:gd name="T2" fmla="*/ 4918 w 4971"/>
                  <a:gd name="T3" fmla="*/ 0 h 484"/>
                  <a:gd name="T4" fmla="*/ 4971 w 4971"/>
                  <a:gd name="T5" fmla="*/ 53 h 484"/>
                  <a:gd name="T6" fmla="*/ 4971 w 4971"/>
                  <a:gd name="T7" fmla="*/ 431 h 484"/>
                  <a:gd name="T8" fmla="*/ 4918 w 4971"/>
                  <a:gd name="T9" fmla="*/ 484 h 484"/>
                  <a:gd name="T10" fmla="*/ 53 w 4971"/>
                  <a:gd name="T11" fmla="*/ 484 h 484"/>
                  <a:gd name="T12" fmla="*/ 0 w 4971"/>
                  <a:gd name="T13" fmla="*/ 431 h 484"/>
                  <a:gd name="T14" fmla="*/ 0 w 4971"/>
                  <a:gd name="T15" fmla="*/ 53 h 484"/>
                  <a:gd name="T16" fmla="*/ 53 w 4971"/>
                  <a:gd name="T17" fmla="*/ 0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71" h="484">
                    <a:moveTo>
                      <a:pt x="53" y="0"/>
                    </a:moveTo>
                    <a:lnTo>
                      <a:pt x="4918" y="0"/>
                    </a:lnTo>
                    <a:cubicBezTo>
                      <a:pt x="4947" y="0"/>
                      <a:pt x="4971" y="23"/>
                      <a:pt x="4971" y="53"/>
                    </a:cubicBezTo>
                    <a:lnTo>
                      <a:pt x="4971" y="431"/>
                    </a:lnTo>
                    <a:cubicBezTo>
                      <a:pt x="4971" y="461"/>
                      <a:pt x="4947" y="484"/>
                      <a:pt x="4918" y="484"/>
                    </a:cubicBezTo>
                    <a:lnTo>
                      <a:pt x="53" y="484"/>
                    </a:lnTo>
                    <a:cubicBezTo>
                      <a:pt x="24" y="484"/>
                      <a:pt x="0" y="461"/>
                      <a:pt x="0" y="431"/>
                    </a:cubicBezTo>
                    <a:lnTo>
                      <a:pt x="0" y="53"/>
                    </a:lnTo>
                    <a:cubicBezTo>
                      <a:pt x="0" y="23"/>
                      <a:pt x="24" y="0"/>
                      <a:pt x="53" y="0"/>
                    </a:cubicBez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Male End"/>
              <p:cNvSpPr>
                <a:spLocks noChangeArrowheads="1"/>
              </p:cNvSpPr>
              <p:nvPr/>
            </p:nvSpPr>
            <p:spPr bwMode="auto">
              <a:xfrm>
                <a:off x="7894766" y="3514726"/>
                <a:ext cx="111032" cy="11112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Male End"/>
              <p:cNvSpPr>
                <a:spLocks noChangeArrowheads="1"/>
              </p:cNvSpPr>
              <p:nvPr/>
            </p:nvSpPr>
            <p:spPr bwMode="auto">
              <a:xfrm>
                <a:off x="7894766" y="3229860"/>
                <a:ext cx="108108" cy="108201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027" y="1555882"/>
            <a:ext cx="2394772" cy="18193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700" y="3479517"/>
            <a:ext cx="1912099" cy="1822602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1905546" y="1555882"/>
            <a:ext cx="2990416" cy="2163093"/>
            <a:chOff x="325799" y="1185981"/>
            <a:chExt cx="3580959" cy="2590257"/>
          </a:xfrm>
        </p:grpSpPr>
        <p:grpSp>
          <p:nvGrpSpPr>
            <p:cNvPr id="22" name="Group 21"/>
            <p:cNvGrpSpPr/>
            <p:nvPr/>
          </p:nvGrpSpPr>
          <p:grpSpPr>
            <a:xfrm>
              <a:off x="325799" y="1185981"/>
              <a:ext cx="3580959" cy="2590257"/>
              <a:chOff x="684821" y="1885949"/>
              <a:chExt cx="3827306" cy="276845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194179" y="2060812"/>
                <a:ext cx="2838734" cy="16036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Windows Laptop"/>
              <p:cNvSpPr/>
              <p:nvPr/>
            </p:nvSpPr>
            <p:spPr>
              <a:xfrm flipH="1">
                <a:off x="684821" y="1885949"/>
                <a:ext cx="3827306" cy="2768450"/>
              </a:xfrm>
              <a:custGeom>
                <a:avLst/>
                <a:gdLst>
                  <a:gd name="connsiteX0" fmla="*/ 1583380 w 2809103"/>
                  <a:gd name="connsiteY0" fmla="*/ 1759063 h 2031941"/>
                  <a:gd name="connsiteX1" fmla="*/ 1593885 w 2809103"/>
                  <a:gd name="connsiteY1" fmla="*/ 1772073 h 2031941"/>
                  <a:gd name="connsiteX2" fmla="*/ 1630450 w 2809103"/>
                  <a:gd name="connsiteY2" fmla="*/ 1948709 h 2031941"/>
                  <a:gd name="connsiteX3" fmla="*/ 1626814 w 2809103"/>
                  <a:gd name="connsiteY3" fmla="*/ 1967223 h 2031941"/>
                  <a:gd name="connsiteX4" fmla="*/ 1404856 w 2809103"/>
                  <a:gd name="connsiteY4" fmla="*/ 1967223 h 2031941"/>
                  <a:gd name="connsiteX5" fmla="*/ 1404250 w 2809103"/>
                  <a:gd name="connsiteY5" fmla="*/ 1967223 h 2031941"/>
                  <a:gd name="connsiteX6" fmla="*/ 1182292 w 2809103"/>
                  <a:gd name="connsiteY6" fmla="*/ 1967223 h 2031941"/>
                  <a:gd name="connsiteX7" fmla="*/ 1178656 w 2809103"/>
                  <a:gd name="connsiteY7" fmla="*/ 1948709 h 2031941"/>
                  <a:gd name="connsiteX8" fmla="*/ 1215220 w 2809103"/>
                  <a:gd name="connsiteY8" fmla="*/ 1772073 h 2031941"/>
                  <a:gd name="connsiteX9" fmla="*/ 1225725 w 2809103"/>
                  <a:gd name="connsiteY9" fmla="*/ 1759063 h 2031941"/>
                  <a:gd name="connsiteX10" fmla="*/ 1404553 w 2809103"/>
                  <a:gd name="connsiteY10" fmla="*/ 1759232 h 2031941"/>
                  <a:gd name="connsiteX11" fmla="*/ 2514862 w 2809103"/>
                  <a:gd name="connsiteY11" fmla="*/ 1510162 h 2031941"/>
                  <a:gd name="connsiteX12" fmla="*/ 1404552 w 2809103"/>
                  <a:gd name="connsiteY12" fmla="*/ 1510586 h 2031941"/>
                  <a:gd name="connsiteX13" fmla="*/ 294242 w 2809103"/>
                  <a:gd name="connsiteY13" fmla="*/ 1510162 h 2031941"/>
                  <a:gd name="connsiteX14" fmla="*/ 229019 w 2809103"/>
                  <a:gd name="connsiteY14" fmla="*/ 1542773 h 2031941"/>
                  <a:gd name="connsiteX15" fmla="*/ 1995 w 2809103"/>
                  <a:gd name="connsiteY15" fmla="*/ 1985533 h 2031941"/>
                  <a:gd name="connsiteX16" fmla="*/ 24572 w 2809103"/>
                  <a:gd name="connsiteY16" fmla="*/ 2031941 h 2031941"/>
                  <a:gd name="connsiteX17" fmla="*/ 1402670 w 2809103"/>
                  <a:gd name="connsiteY17" fmla="*/ 2031941 h 2031941"/>
                  <a:gd name="connsiteX18" fmla="*/ 1406433 w 2809103"/>
                  <a:gd name="connsiteY18" fmla="*/ 2031941 h 2031941"/>
                  <a:gd name="connsiteX19" fmla="*/ 2784531 w 2809103"/>
                  <a:gd name="connsiteY19" fmla="*/ 2031941 h 2031941"/>
                  <a:gd name="connsiteX20" fmla="*/ 2807108 w 2809103"/>
                  <a:gd name="connsiteY20" fmla="*/ 1985533 h 2031941"/>
                  <a:gd name="connsiteX21" fmla="*/ 2580084 w 2809103"/>
                  <a:gd name="connsiteY21" fmla="*/ 1542773 h 2031941"/>
                  <a:gd name="connsiteX22" fmla="*/ 2514862 w 2809103"/>
                  <a:gd name="connsiteY22" fmla="*/ 1510162 h 2031941"/>
                  <a:gd name="connsiteX23" fmla="*/ 1386851 w 2809103"/>
                  <a:gd name="connsiteY23" fmla="*/ 1351922 h 2031941"/>
                  <a:gd name="connsiteX24" fmla="*/ 1386851 w 2809103"/>
                  <a:gd name="connsiteY24" fmla="*/ 1378750 h 2031941"/>
                  <a:gd name="connsiteX25" fmla="*/ 1350620 w 2809103"/>
                  <a:gd name="connsiteY25" fmla="*/ 1383753 h 2031941"/>
                  <a:gd name="connsiteX26" fmla="*/ 1350673 w 2809103"/>
                  <a:gd name="connsiteY26" fmla="*/ 1351922 h 2031941"/>
                  <a:gd name="connsiteX27" fmla="*/ 1417668 w 2809103"/>
                  <a:gd name="connsiteY27" fmla="*/ 1351922 h 2031941"/>
                  <a:gd name="connsiteX28" fmla="*/ 1417665 w 2809103"/>
                  <a:gd name="connsiteY28" fmla="*/ 1374497 h 2031941"/>
                  <a:gd name="connsiteX29" fmla="*/ 1390237 w 2809103"/>
                  <a:gd name="connsiteY29" fmla="*/ 1378283 h 2031941"/>
                  <a:gd name="connsiteX30" fmla="*/ 1390237 w 2809103"/>
                  <a:gd name="connsiteY30" fmla="*/ 1351922 h 2031941"/>
                  <a:gd name="connsiteX31" fmla="*/ 1390237 w 2809103"/>
                  <a:gd name="connsiteY31" fmla="*/ 1322122 h 2031941"/>
                  <a:gd name="connsiteX32" fmla="*/ 1417665 w 2809103"/>
                  <a:gd name="connsiteY32" fmla="*/ 1325961 h 2031941"/>
                  <a:gd name="connsiteX33" fmla="*/ 1417662 w 2809103"/>
                  <a:gd name="connsiteY33" fmla="*/ 1348536 h 2031941"/>
                  <a:gd name="connsiteX34" fmla="*/ 1390237 w 2809103"/>
                  <a:gd name="connsiteY34" fmla="*/ 1348536 h 2031941"/>
                  <a:gd name="connsiteX35" fmla="*/ 1350732 w 2809103"/>
                  <a:gd name="connsiteY35" fmla="*/ 1316593 h 2031941"/>
                  <a:gd name="connsiteX36" fmla="*/ 1386851 w 2809103"/>
                  <a:gd name="connsiteY36" fmla="*/ 1321648 h 2031941"/>
                  <a:gd name="connsiteX37" fmla="*/ 1386851 w 2809103"/>
                  <a:gd name="connsiteY37" fmla="*/ 1348536 h 2031941"/>
                  <a:gd name="connsiteX38" fmla="*/ 1350679 w 2809103"/>
                  <a:gd name="connsiteY38" fmla="*/ 1348536 h 2031941"/>
                  <a:gd name="connsiteX39" fmla="*/ 2396659 w 2809103"/>
                  <a:gd name="connsiteY39" fmla="*/ 151144 h 2031941"/>
                  <a:gd name="connsiteX40" fmla="*/ 2396659 w 2809103"/>
                  <a:gd name="connsiteY40" fmla="*/ 1279894 h 2031941"/>
                  <a:gd name="connsiteX41" fmla="*/ 371646 w 2809103"/>
                  <a:gd name="connsiteY41" fmla="*/ 1279894 h 2031941"/>
                  <a:gd name="connsiteX42" fmla="*/ 371646 w 2809103"/>
                  <a:gd name="connsiteY42" fmla="*/ 151144 h 2031941"/>
                  <a:gd name="connsiteX43" fmla="*/ 2507770 w 2809103"/>
                  <a:gd name="connsiteY43" fmla="*/ 0 h 2031941"/>
                  <a:gd name="connsiteX44" fmla="*/ 260534 w 2809103"/>
                  <a:gd name="connsiteY44" fmla="*/ 0 h 2031941"/>
                  <a:gd name="connsiteX45" fmla="*/ 229040 w 2809103"/>
                  <a:gd name="connsiteY45" fmla="*/ 31494 h 2031941"/>
                  <a:gd name="connsiteX46" fmla="*/ 229040 w 2809103"/>
                  <a:gd name="connsiteY46" fmla="*/ 1398137 h 2031941"/>
                  <a:gd name="connsiteX47" fmla="*/ 260534 w 2809103"/>
                  <a:gd name="connsiteY47" fmla="*/ 1429631 h 2031941"/>
                  <a:gd name="connsiteX48" fmla="*/ 2507770 w 2809103"/>
                  <a:gd name="connsiteY48" fmla="*/ 1429631 h 2031941"/>
                  <a:gd name="connsiteX49" fmla="*/ 2539265 w 2809103"/>
                  <a:gd name="connsiteY49" fmla="*/ 1398137 h 2031941"/>
                  <a:gd name="connsiteX50" fmla="*/ 2539265 w 2809103"/>
                  <a:gd name="connsiteY50" fmla="*/ 31494 h 2031941"/>
                  <a:gd name="connsiteX51" fmla="*/ 2507770 w 2809103"/>
                  <a:gd name="connsiteY51" fmla="*/ 0 h 2031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2809103" h="2031941">
                    <a:moveTo>
                      <a:pt x="1583380" y="1759063"/>
                    </a:moveTo>
                    <a:cubicBezTo>
                      <a:pt x="1588902" y="1759897"/>
                      <a:pt x="1592404" y="1765235"/>
                      <a:pt x="1593885" y="1772073"/>
                    </a:cubicBezTo>
                    <a:lnTo>
                      <a:pt x="1630450" y="1948709"/>
                    </a:lnTo>
                    <a:cubicBezTo>
                      <a:pt x="1631460" y="1954380"/>
                      <a:pt x="1630046" y="1966556"/>
                      <a:pt x="1626814" y="1967223"/>
                    </a:cubicBezTo>
                    <a:lnTo>
                      <a:pt x="1404856" y="1967223"/>
                    </a:lnTo>
                    <a:lnTo>
                      <a:pt x="1404250" y="1967223"/>
                    </a:lnTo>
                    <a:lnTo>
                      <a:pt x="1182292" y="1967223"/>
                    </a:lnTo>
                    <a:cubicBezTo>
                      <a:pt x="1179060" y="1966556"/>
                      <a:pt x="1177646" y="1954380"/>
                      <a:pt x="1178656" y="1948709"/>
                    </a:cubicBezTo>
                    <a:lnTo>
                      <a:pt x="1215220" y="1772073"/>
                    </a:lnTo>
                    <a:cubicBezTo>
                      <a:pt x="1216702" y="1765235"/>
                      <a:pt x="1220203" y="1759897"/>
                      <a:pt x="1225725" y="1759063"/>
                    </a:cubicBezTo>
                    <a:lnTo>
                      <a:pt x="1404553" y="1759232"/>
                    </a:lnTo>
                    <a:close/>
                    <a:moveTo>
                      <a:pt x="2514862" y="1510162"/>
                    </a:moveTo>
                    <a:lnTo>
                      <a:pt x="1404552" y="1510586"/>
                    </a:lnTo>
                    <a:lnTo>
                      <a:pt x="294242" y="1510162"/>
                    </a:lnTo>
                    <a:cubicBezTo>
                      <a:pt x="259958" y="1512253"/>
                      <a:pt x="238217" y="1525632"/>
                      <a:pt x="229019" y="1542773"/>
                    </a:cubicBezTo>
                    <a:lnTo>
                      <a:pt x="1995" y="1985533"/>
                    </a:lnTo>
                    <a:cubicBezTo>
                      <a:pt x="-4276" y="1999748"/>
                      <a:pt x="4504" y="2030269"/>
                      <a:pt x="24572" y="2031941"/>
                    </a:cubicBezTo>
                    <a:lnTo>
                      <a:pt x="1402670" y="2031941"/>
                    </a:lnTo>
                    <a:lnTo>
                      <a:pt x="1406433" y="2031941"/>
                    </a:lnTo>
                    <a:lnTo>
                      <a:pt x="2784531" y="2031941"/>
                    </a:lnTo>
                    <a:cubicBezTo>
                      <a:pt x="2804599" y="2030269"/>
                      <a:pt x="2813379" y="1999748"/>
                      <a:pt x="2807108" y="1985533"/>
                    </a:cubicBezTo>
                    <a:lnTo>
                      <a:pt x="2580084" y="1542773"/>
                    </a:lnTo>
                    <a:cubicBezTo>
                      <a:pt x="2570886" y="1525632"/>
                      <a:pt x="2549145" y="1512253"/>
                      <a:pt x="2514862" y="1510162"/>
                    </a:cubicBezTo>
                    <a:close/>
                    <a:moveTo>
                      <a:pt x="1386851" y="1351922"/>
                    </a:moveTo>
                    <a:lnTo>
                      <a:pt x="1386851" y="1378750"/>
                    </a:lnTo>
                    <a:lnTo>
                      <a:pt x="1350620" y="1383753"/>
                    </a:lnTo>
                    <a:cubicBezTo>
                      <a:pt x="1350636" y="1373142"/>
                      <a:pt x="1350654" y="1362532"/>
                      <a:pt x="1350673" y="1351922"/>
                    </a:cubicBezTo>
                    <a:close/>
                    <a:moveTo>
                      <a:pt x="1417668" y="1351922"/>
                    </a:moveTo>
                    <a:cubicBezTo>
                      <a:pt x="1417686" y="1361582"/>
                      <a:pt x="1417700" y="1370924"/>
                      <a:pt x="1417665" y="1374497"/>
                    </a:cubicBezTo>
                    <a:lnTo>
                      <a:pt x="1390237" y="1378283"/>
                    </a:lnTo>
                    <a:lnTo>
                      <a:pt x="1390237" y="1351922"/>
                    </a:lnTo>
                    <a:close/>
                    <a:moveTo>
                      <a:pt x="1390237" y="1322122"/>
                    </a:moveTo>
                    <a:lnTo>
                      <a:pt x="1417665" y="1325961"/>
                    </a:lnTo>
                    <a:cubicBezTo>
                      <a:pt x="1417629" y="1329534"/>
                      <a:pt x="1417644" y="1338876"/>
                      <a:pt x="1417662" y="1348536"/>
                    </a:cubicBezTo>
                    <a:lnTo>
                      <a:pt x="1390237" y="1348536"/>
                    </a:lnTo>
                    <a:close/>
                    <a:moveTo>
                      <a:pt x="1350732" y="1316593"/>
                    </a:moveTo>
                    <a:lnTo>
                      <a:pt x="1386851" y="1321648"/>
                    </a:lnTo>
                    <a:lnTo>
                      <a:pt x="1386851" y="1348536"/>
                    </a:lnTo>
                    <a:lnTo>
                      <a:pt x="1350679" y="1348536"/>
                    </a:lnTo>
                    <a:close/>
                    <a:moveTo>
                      <a:pt x="2396659" y="151144"/>
                    </a:moveTo>
                    <a:lnTo>
                      <a:pt x="2396659" y="1279894"/>
                    </a:lnTo>
                    <a:lnTo>
                      <a:pt x="371646" y="1279894"/>
                    </a:lnTo>
                    <a:lnTo>
                      <a:pt x="371646" y="151144"/>
                    </a:lnTo>
                    <a:close/>
                    <a:moveTo>
                      <a:pt x="2507770" y="0"/>
                    </a:moveTo>
                    <a:lnTo>
                      <a:pt x="260534" y="0"/>
                    </a:lnTo>
                    <a:cubicBezTo>
                      <a:pt x="243141" y="0"/>
                      <a:pt x="229040" y="14100"/>
                      <a:pt x="229040" y="31494"/>
                    </a:cubicBezTo>
                    <a:lnTo>
                      <a:pt x="229040" y="1398137"/>
                    </a:lnTo>
                    <a:cubicBezTo>
                      <a:pt x="229040" y="1415530"/>
                      <a:pt x="243141" y="1429631"/>
                      <a:pt x="260534" y="1429631"/>
                    </a:cubicBezTo>
                    <a:lnTo>
                      <a:pt x="2507770" y="1429631"/>
                    </a:lnTo>
                    <a:cubicBezTo>
                      <a:pt x="2525165" y="1429631"/>
                      <a:pt x="2539265" y="1415530"/>
                      <a:pt x="2539265" y="1398137"/>
                    </a:cubicBezTo>
                    <a:lnTo>
                      <a:pt x="2539265" y="31494"/>
                    </a:lnTo>
                    <a:cubicBezTo>
                      <a:pt x="2539265" y="14100"/>
                      <a:pt x="2525165" y="0"/>
                      <a:pt x="250777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1372" y="1391897"/>
              <a:ext cx="2547323" cy="1417805"/>
            </a:xfrm>
            <a:prstGeom prst="rect">
              <a:avLst/>
            </a:prstGeom>
          </p:spPr>
        </p:pic>
      </p:grpSp>
      <p:sp>
        <p:nvSpPr>
          <p:cNvPr id="25" name="Rounded Rectangle 24"/>
          <p:cNvSpPr/>
          <p:nvPr/>
        </p:nvSpPr>
        <p:spPr>
          <a:xfrm>
            <a:off x="10129550" y="3162237"/>
            <a:ext cx="1341482" cy="23452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9832731" y="1534364"/>
            <a:ext cx="1638301" cy="23452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10129550" y="5089796"/>
            <a:ext cx="1341482" cy="23452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9832731" y="3439721"/>
            <a:ext cx="1638301" cy="23452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8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USB Type B Cable End"/>
          <p:cNvGrpSpPr>
            <a:grpSpLocks noChangeAspect="1"/>
          </p:cNvGrpSpPr>
          <p:nvPr/>
        </p:nvGrpSpPr>
        <p:grpSpPr>
          <a:xfrm>
            <a:off x="5986092" y="1824695"/>
            <a:ext cx="3618102" cy="494576"/>
            <a:chOff x="3709239" y="3090863"/>
            <a:chExt cx="4500839" cy="674688"/>
          </a:xfrm>
        </p:grpSpPr>
        <p:sp>
          <p:nvSpPr>
            <p:cNvPr id="7" name="End Molding"/>
            <p:cNvSpPr>
              <a:spLocks/>
            </p:cNvSpPr>
            <p:nvPr/>
          </p:nvSpPr>
          <p:spPr bwMode="auto">
            <a:xfrm>
              <a:off x="5865813" y="3090863"/>
              <a:ext cx="1782763" cy="674688"/>
            </a:xfrm>
            <a:custGeom>
              <a:avLst/>
              <a:gdLst>
                <a:gd name="T0" fmla="*/ 3354 w 4952"/>
                <a:gd name="T1" fmla="*/ 0 h 1861"/>
                <a:gd name="T2" fmla="*/ 1535 w 4952"/>
                <a:gd name="T3" fmla="*/ 342 h 1861"/>
                <a:gd name="T4" fmla="*/ 457 w 4952"/>
                <a:gd name="T5" fmla="*/ 342 h 1861"/>
                <a:gd name="T6" fmla="*/ 1 w 4952"/>
                <a:gd name="T7" fmla="*/ 684 h 1861"/>
                <a:gd name="T8" fmla="*/ 5 w 4952"/>
                <a:gd name="T9" fmla="*/ 931 h 1861"/>
                <a:gd name="T10" fmla="*/ 1 w 4952"/>
                <a:gd name="T11" fmla="*/ 1177 h 1861"/>
                <a:gd name="T12" fmla="*/ 457 w 4952"/>
                <a:gd name="T13" fmla="*/ 1519 h 1861"/>
                <a:gd name="T14" fmla="*/ 1535 w 4952"/>
                <a:gd name="T15" fmla="*/ 1519 h 1861"/>
                <a:gd name="T16" fmla="*/ 3354 w 4952"/>
                <a:gd name="T17" fmla="*/ 1861 h 1861"/>
                <a:gd name="T18" fmla="*/ 4668 w 4952"/>
                <a:gd name="T19" fmla="*/ 1861 h 1861"/>
                <a:gd name="T20" fmla="*/ 4952 w 4952"/>
                <a:gd name="T21" fmla="*/ 1663 h 1861"/>
                <a:gd name="T22" fmla="*/ 4952 w 4952"/>
                <a:gd name="T23" fmla="*/ 931 h 1861"/>
                <a:gd name="T24" fmla="*/ 4952 w 4952"/>
                <a:gd name="T25" fmla="*/ 199 h 1861"/>
                <a:gd name="T26" fmla="*/ 4668 w 4952"/>
                <a:gd name="T27" fmla="*/ 0 h 1861"/>
                <a:gd name="T28" fmla="*/ 3354 w 4952"/>
                <a:gd name="T29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52" h="1861">
                  <a:moveTo>
                    <a:pt x="3354" y="0"/>
                  </a:moveTo>
                  <a:cubicBezTo>
                    <a:pt x="2722" y="9"/>
                    <a:pt x="2293" y="337"/>
                    <a:pt x="1535" y="342"/>
                  </a:cubicBezTo>
                  <a:lnTo>
                    <a:pt x="457" y="342"/>
                  </a:lnTo>
                  <a:cubicBezTo>
                    <a:pt x="17" y="339"/>
                    <a:pt x="0" y="574"/>
                    <a:pt x="1" y="684"/>
                  </a:cubicBezTo>
                  <a:lnTo>
                    <a:pt x="5" y="931"/>
                  </a:lnTo>
                  <a:lnTo>
                    <a:pt x="1" y="1177"/>
                  </a:lnTo>
                  <a:cubicBezTo>
                    <a:pt x="0" y="1287"/>
                    <a:pt x="17" y="1522"/>
                    <a:pt x="457" y="1519"/>
                  </a:cubicBezTo>
                  <a:lnTo>
                    <a:pt x="1535" y="1519"/>
                  </a:lnTo>
                  <a:cubicBezTo>
                    <a:pt x="2293" y="1524"/>
                    <a:pt x="2722" y="1852"/>
                    <a:pt x="3354" y="1861"/>
                  </a:cubicBezTo>
                  <a:lnTo>
                    <a:pt x="4668" y="1861"/>
                  </a:lnTo>
                  <a:cubicBezTo>
                    <a:pt x="4920" y="1861"/>
                    <a:pt x="4952" y="1773"/>
                    <a:pt x="4952" y="1663"/>
                  </a:cubicBezTo>
                  <a:lnTo>
                    <a:pt x="4952" y="931"/>
                  </a:lnTo>
                  <a:lnTo>
                    <a:pt x="4952" y="199"/>
                  </a:lnTo>
                  <a:cubicBezTo>
                    <a:pt x="4952" y="88"/>
                    <a:pt x="4920" y="0"/>
                    <a:pt x="4668" y="0"/>
                  </a:cubicBezTo>
                  <a:lnTo>
                    <a:pt x="3354" y="0"/>
                  </a:ln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USB Logo"/>
            <p:cNvSpPr>
              <a:spLocks/>
            </p:cNvSpPr>
            <p:nvPr/>
          </p:nvSpPr>
          <p:spPr bwMode="auto">
            <a:xfrm>
              <a:off x="6924676" y="3294063"/>
              <a:ext cx="598488" cy="268288"/>
            </a:xfrm>
            <a:custGeom>
              <a:avLst/>
              <a:gdLst>
                <a:gd name="T0" fmla="*/ 1665 w 1665"/>
                <a:gd name="T1" fmla="*/ 370 h 740"/>
                <a:gd name="T2" fmla="*/ 1480 w 1665"/>
                <a:gd name="T3" fmla="*/ 263 h 740"/>
                <a:gd name="T4" fmla="*/ 1480 w 1665"/>
                <a:gd name="T5" fmla="*/ 339 h 740"/>
                <a:gd name="T6" fmla="*/ 535 w 1665"/>
                <a:gd name="T7" fmla="*/ 339 h 740"/>
                <a:gd name="T8" fmla="*/ 719 w 1665"/>
                <a:gd name="T9" fmla="*/ 145 h 740"/>
                <a:gd name="T10" fmla="*/ 776 w 1665"/>
                <a:gd name="T11" fmla="*/ 123 h 740"/>
                <a:gd name="T12" fmla="*/ 931 w 1665"/>
                <a:gd name="T13" fmla="*/ 123 h 740"/>
                <a:gd name="T14" fmla="*/ 1018 w 1665"/>
                <a:gd name="T15" fmla="*/ 185 h 740"/>
                <a:gd name="T16" fmla="*/ 1110 w 1665"/>
                <a:gd name="T17" fmla="*/ 92 h 740"/>
                <a:gd name="T18" fmla="*/ 1018 w 1665"/>
                <a:gd name="T19" fmla="*/ 0 h 740"/>
                <a:gd name="T20" fmla="*/ 931 w 1665"/>
                <a:gd name="T21" fmla="*/ 62 h 740"/>
                <a:gd name="T22" fmla="*/ 778 w 1665"/>
                <a:gd name="T23" fmla="*/ 62 h 740"/>
                <a:gd name="T24" fmla="*/ 665 w 1665"/>
                <a:gd name="T25" fmla="*/ 111 h 740"/>
                <a:gd name="T26" fmla="*/ 665 w 1665"/>
                <a:gd name="T27" fmla="*/ 111 h 740"/>
                <a:gd name="T28" fmla="*/ 470 w 1665"/>
                <a:gd name="T29" fmla="*/ 317 h 740"/>
                <a:gd name="T30" fmla="*/ 413 w 1665"/>
                <a:gd name="T31" fmla="*/ 339 h 740"/>
                <a:gd name="T32" fmla="*/ 306 w 1665"/>
                <a:gd name="T33" fmla="*/ 339 h 740"/>
                <a:gd name="T34" fmla="*/ 154 w 1665"/>
                <a:gd name="T35" fmla="*/ 215 h 740"/>
                <a:gd name="T36" fmla="*/ 0 w 1665"/>
                <a:gd name="T37" fmla="*/ 370 h 740"/>
                <a:gd name="T38" fmla="*/ 154 w 1665"/>
                <a:gd name="T39" fmla="*/ 524 h 740"/>
                <a:gd name="T40" fmla="*/ 306 w 1665"/>
                <a:gd name="T41" fmla="*/ 400 h 740"/>
                <a:gd name="T42" fmla="*/ 411 w 1665"/>
                <a:gd name="T43" fmla="*/ 400 h 740"/>
                <a:gd name="T44" fmla="*/ 412 w 1665"/>
                <a:gd name="T45" fmla="*/ 400 h 740"/>
                <a:gd name="T46" fmla="*/ 644 w 1665"/>
                <a:gd name="T47" fmla="*/ 400 h 740"/>
                <a:gd name="T48" fmla="*/ 701 w 1665"/>
                <a:gd name="T49" fmla="*/ 422 h 740"/>
                <a:gd name="T50" fmla="*/ 897 w 1665"/>
                <a:gd name="T51" fmla="*/ 629 h 740"/>
                <a:gd name="T52" fmla="*/ 897 w 1665"/>
                <a:gd name="T53" fmla="*/ 629 h 740"/>
                <a:gd name="T54" fmla="*/ 1009 w 1665"/>
                <a:gd name="T55" fmla="*/ 678 h 740"/>
                <a:gd name="T56" fmla="*/ 1156 w 1665"/>
                <a:gd name="T57" fmla="*/ 678 h 740"/>
                <a:gd name="T58" fmla="*/ 1156 w 1665"/>
                <a:gd name="T59" fmla="*/ 740 h 740"/>
                <a:gd name="T60" fmla="*/ 1342 w 1665"/>
                <a:gd name="T61" fmla="*/ 740 h 740"/>
                <a:gd name="T62" fmla="*/ 1342 w 1665"/>
                <a:gd name="T63" fmla="*/ 555 h 740"/>
                <a:gd name="T64" fmla="*/ 1156 w 1665"/>
                <a:gd name="T65" fmla="*/ 555 h 740"/>
                <a:gd name="T66" fmla="*/ 1156 w 1665"/>
                <a:gd name="T67" fmla="*/ 617 h 740"/>
                <a:gd name="T68" fmla="*/ 1007 w 1665"/>
                <a:gd name="T69" fmla="*/ 617 h 740"/>
                <a:gd name="T70" fmla="*/ 950 w 1665"/>
                <a:gd name="T71" fmla="*/ 595 h 740"/>
                <a:gd name="T72" fmla="*/ 766 w 1665"/>
                <a:gd name="T73" fmla="*/ 400 h 740"/>
                <a:gd name="T74" fmla="*/ 1480 w 1665"/>
                <a:gd name="T75" fmla="*/ 400 h 740"/>
                <a:gd name="T76" fmla="*/ 1480 w 1665"/>
                <a:gd name="T77" fmla="*/ 477 h 740"/>
                <a:gd name="T78" fmla="*/ 1665 w 1665"/>
                <a:gd name="T79" fmla="*/ 37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65" h="740">
                  <a:moveTo>
                    <a:pt x="1665" y="370"/>
                  </a:moveTo>
                  <a:lnTo>
                    <a:pt x="1480" y="263"/>
                  </a:lnTo>
                  <a:lnTo>
                    <a:pt x="1480" y="339"/>
                  </a:lnTo>
                  <a:lnTo>
                    <a:pt x="535" y="339"/>
                  </a:lnTo>
                  <a:lnTo>
                    <a:pt x="719" y="145"/>
                  </a:lnTo>
                  <a:cubicBezTo>
                    <a:pt x="734" y="132"/>
                    <a:pt x="755" y="123"/>
                    <a:pt x="776" y="123"/>
                  </a:cubicBezTo>
                  <a:cubicBezTo>
                    <a:pt x="861" y="123"/>
                    <a:pt x="912" y="123"/>
                    <a:pt x="931" y="123"/>
                  </a:cubicBezTo>
                  <a:cubicBezTo>
                    <a:pt x="943" y="159"/>
                    <a:pt x="977" y="185"/>
                    <a:pt x="1018" y="185"/>
                  </a:cubicBezTo>
                  <a:cubicBezTo>
                    <a:pt x="1069" y="185"/>
                    <a:pt x="1110" y="143"/>
                    <a:pt x="1110" y="92"/>
                  </a:cubicBezTo>
                  <a:cubicBezTo>
                    <a:pt x="1110" y="41"/>
                    <a:pt x="1069" y="0"/>
                    <a:pt x="1018" y="0"/>
                  </a:cubicBezTo>
                  <a:cubicBezTo>
                    <a:pt x="977" y="0"/>
                    <a:pt x="943" y="26"/>
                    <a:pt x="931" y="62"/>
                  </a:cubicBezTo>
                  <a:lnTo>
                    <a:pt x="778" y="62"/>
                  </a:lnTo>
                  <a:cubicBezTo>
                    <a:pt x="736" y="62"/>
                    <a:pt x="693" y="84"/>
                    <a:pt x="665" y="111"/>
                  </a:cubicBezTo>
                  <a:cubicBezTo>
                    <a:pt x="666" y="110"/>
                    <a:pt x="667" y="109"/>
                    <a:pt x="665" y="111"/>
                  </a:cubicBezTo>
                  <a:cubicBezTo>
                    <a:pt x="665" y="112"/>
                    <a:pt x="470" y="317"/>
                    <a:pt x="470" y="317"/>
                  </a:cubicBezTo>
                  <a:cubicBezTo>
                    <a:pt x="454" y="330"/>
                    <a:pt x="434" y="339"/>
                    <a:pt x="413" y="339"/>
                  </a:cubicBezTo>
                  <a:lnTo>
                    <a:pt x="306" y="339"/>
                  </a:lnTo>
                  <a:cubicBezTo>
                    <a:pt x="291" y="268"/>
                    <a:pt x="229" y="215"/>
                    <a:pt x="154" y="215"/>
                  </a:cubicBezTo>
                  <a:cubicBezTo>
                    <a:pt x="69" y="215"/>
                    <a:pt x="0" y="284"/>
                    <a:pt x="0" y="370"/>
                  </a:cubicBezTo>
                  <a:cubicBezTo>
                    <a:pt x="0" y="455"/>
                    <a:pt x="69" y="524"/>
                    <a:pt x="154" y="524"/>
                  </a:cubicBezTo>
                  <a:cubicBezTo>
                    <a:pt x="229" y="524"/>
                    <a:pt x="291" y="471"/>
                    <a:pt x="306" y="400"/>
                  </a:cubicBezTo>
                  <a:lnTo>
                    <a:pt x="411" y="400"/>
                  </a:lnTo>
                  <a:cubicBezTo>
                    <a:pt x="411" y="400"/>
                    <a:pt x="411" y="400"/>
                    <a:pt x="412" y="400"/>
                  </a:cubicBezTo>
                  <a:lnTo>
                    <a:pt x="644" y="400"/>
                  </a:lnTo>
                  <a:cubicBezTo>
                    <a:pt x="665" y="401"/>
                    <a:pt x="686" y="410"/>
                    <a:pt x="701" y="422"/>
                  </a:cubicBezTo>
                  <a:cubicBezTo>
                    <a:pt x="701" y="422"/>
                    <a:pt x="896" y="628"/>
                    <a:pt x="897" y="629"/>
                  </a:cubicBezTo>
                  <a:cubicBezTo>
                    <a:pt x="898" y="630"/>
                    <a:pt x="897" y="629"/>
                    <a:pt x="897" y="629"/>
                  </a:cubicBezTo>
                  <a:cubicBezTo>
                    <a:pt x="924" y="655"/>
                    <a:pt x="968" y="678"/>
                    <a:pt x="1009" y="678"/>
                  </a:cubicBezTo>
                  <a:lnTo>
                    <a:pt x="1156" y="678"/>
                  </a:lnTo>
                  <a:lnTo>
                    <a:pt x="1156" y="740"/>
                  </a:lnTo>
                  <a:lnTo>
                    <a:pt x="1342" y="740"/>
                  </a:lnTo>
                  <a:lnTo>
                    <a:pt x="1342" y="555"/>
                  </a:lnTo>
                  <a:lnTo>
                    <a:pt x="1156" y="555"/>
                  </a:lnTo>
                  <a:lnTo>
                    <a:pt x="1156" y="617"/>
                  </a:lnTo>
                  <a:cubicBezTo>
                    <a:pt x="1156" y="617"/>
                    <a:pt x="1118" y="617"/>
                    <a:pt x="1007" y="617"/>
                  </a:cubicBezTo>
                  <a:cubicBezTo>
                    <a:pt x="986" y="616"/>
                    <a:pt x="966" y="607"/>
                    <a:pt x="950" y="595"/>
                  </a:cubicBezTo>
                  <a:lnTo>
                    <a:pt x="766" y="400"/>
                  </a:lnTo>
                  <a:lnTo>
                    <a:pt x="1480" y="400"/>
                  </a:lnTo>
                  <a:lnTo>
                    <a:pt x="1480" y="477"/>
                  </a:lnTo>
                  <a:lnTo>
                    <a:pt x="1665" y="37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Male End"/>
            <p:cNvSpPr>
              <a:spLocks noChangeArrowheads="1"/>
            </p:cNvSpPr>
            <p:nvPr/>
          </p:nvSpPr>
          <p:spPr bwMode="auto">
            <a:xfrm>
              <a:off x="7648576" y="3230563"/>
              <a:ext cx="561502" cy="396875"/>
            </a:xfrm>
            <a:prstGeom prst="rect">
              <a:avLst/>
            </a:prstGeom>
            <a:solidFill>
              <a:srgbClr val="A1958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Cable"/>
            <p:cNvSpPr>
              <a:spLocks/>
            </p:cNvSpPr>
            <p:nvPr/>
          </p:nvSpPr>
          <p:spPr bwMode="auto">
            <a:xfrm>
              <a:off x="3709239" y="3369710"/>
              <a:ext cx="2212150" cy="116994"/>
            </a:xfrm>
            <a:custGeom>
              <a:avLst/>
              <a:gdLst>
                <a:gd name="T0" fmla="*/ 53 w 4971"/>
                <a:gd name="T1" fmla="*/ 0 h 484"/>
                <a:gd name="T2" fmla="*/ 4918 w 4971"/>
                <a:gd name="T3" fmla="*/ 0 h 484"/>
                <a:gd name="T4" fmla="*/ 4971 w 4971"/>
                <a:gd name="T5" fmla="*/ 53 h 484"/>
                <a:gd name="T6" fmla="*/ 4971 w 4971"/>
                <a:gd name="T7" fmla="*/ 431 h 484"/>
                <a:gd name="T8" fmla="*/ 4918 w 4971"/>
                <a:gd name="T9" fmla="*/ 484 h 484"/>
                <a:gd name="T10" fmla="*/ 53 w 4971"/>
                <a:gd name="T11" fmla="*/ 484 h 484"/>
                <a:gd name="T12" fmla="*/ 0 w 4971"/>
                <a:gd name="T13" fmla="*/ 431 h 484"/>
                <a:gd name="T14" fmla="*/ 0 w 4971"/>
                <a:gd name="T15" fmla="*/ 53 h 484"/>
                <a:gd name="T16" fmla="*/ 53 w 4971"/>
                <a:gd name="T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71" h="484">
                  <a:moveTo>
                    <a:pt x="53" y="0"/>
                  </a:moveTo>
                  <a:lnTo>
                    <a:pt x="4918" y="0"/>
                  </a:lnTo>
                  <a:cubicBezTo>
                    <a:pt x="4947" y="0"/>
                    <a:pt x="4971" y="23"/>
                    <a:pt x="4971" y="53"/>
                  </a:cubicBezTo>
                  <a:lnTo>
                    <a:pt x="4971" y="431"/>
                  </a:lnTo>
                  <a:cubicBezTo>
                    <a:pt x="4971" y="461"/>
                    <a:pt x="4947" y="484"/>
                    <a:pt x="4918" y="484"/>
                  </a:cubicBezTo>
                  <a:lnTo>
                    <a:pt x="53" y="484"/>
                  </a:lnTo>
                  <a:cubicBezTo>
                    <a:pt x="24" y="484"/>
                    <a:pt x="0" y="461"/>
                    <a:pt x="0" y="431"/>
                  </a:cubicBezTo>
                  <a:lnTo>
                    <a:pt x="0" y="53"/>
                  </a:lnTo>
                  <a:cubicBezTo>
                    <a:pt x="0" y="23"/>
                    <a:pt x="24" y="0"/>
                    <a:pt x="5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Male End"/>
            <p:cNvSpPr>
              <a:spLocks noChangeArrowheads="1"/>
            </p:cNvSpPr>
            <p:nvPr/>
          </p:nvSpPr>
          <p:spPr bwMode="auto">
            <a:xfrm>
              <a:off x="7648576" y="3230563"/>
              <a:ext cx="561502" cy="69177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Male End"/>
            <p:cNvSpPr>
              <a:spLocks noChangeArrowheads="1"/>
            </p:cNvSpPr>
            <p:nvPr/>
          </p:nvSpPr>
          <p:spPr bwMode="auto">
            <a:xfrm>
              <a:off x="7648576" y="3556674"/>
              <a:ext cx="561502" cy="69177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3" name="USB Type A Cable End"/>
          <p:cNvGrpSpPr>
            <a:grpSpLocks noChangeAspect="1"/>
          </p:cNvGrpSpPr>
          <p:nvPr/>
        </p:nvGrpSpPr>
        <p:grpSpPr>
          <a:xfrm rot="10800000">
            <a:off x="4205170" y="1792202"/>
            <a:ext cx="2101538" cy="567004"/>
            <a:chOff x="5595812" y="3034797"/>
            <a:chExt cx="2614266" cy="773493"/>
          </a:xfrm>
        </p:grpSpPr>
        <p:sp>
          <p:nvSpPr>
            <p:cNvPr id="14" name="End Molding"/>
            <p:cNvSpPr>
              <a:spLocks/>
            </p:cNvSpPr>
            <p:nvPr/>
          </p:nvSpPr>
          <p:spPr bwMode="auto">
            <a:xfrm>
              <a:off x="5869781" y="3034797"/>
              <a:ext cx="1782763" cy="773493"/>
            </a:xfrm>
            <a:custGeom>
              <a:avLst/>
              <a:gdLst>
                <a:gd name="T0" fmla="*/ 3354 w 4952"/>
                <a:gd name="T1" fmla="*/ 0 h 1861"/>
                <a:gd name="T2" fmla="*/ 1535 w 4952"/>
                <a:gd name="T3" fmla="*/ 342 h 1861"/>
                <a:gd name="T4" fmla="*/ 457 w 4952"/>
                <a:gd name="T5" fmla="*/ 342 h 1861"/>
                <a:gd name="T6" fmla="*/ 1 w 4952"/>
                <a:gd name="T7" fmla="*/ 684 h 1861"/>
                <a:gd name="T8" fmla="*/ 5 w 4952"/>
                <a:gd name="T9" fmla="*/ 931 h 1861"/>
                <a:gd name="T10" fmla="*/ 1 w 4952"/>
                <a:gd name="T11" fmla="*/ 1177 h 1861"/>
                <a:gd name="T12" fmla="*/ 457 w 4952"/>
                <a:gd name="T13" fmla="*/ 1519 h 1861"/>
                <a:gd name="T14" fmla="*/ 1535 w 4952"/>
                <a:gd name="T15" fmla="*/ 1519 h 1861"/>
                <a:gd name="T16" fmla="*/ 3354 w 4952"/>
                <a:gd name="T17" fmla="*/ 1861 h 1861"/>
                <a:gd name="T18" fmla="*/ 4668 w 4952"/>
                <a:gd name="T19" fmla="*/ 1861 h 1861"/>
                <a:gd name="T20" fmla="*/ 4952 w 4952"/>
                <a:gd name="T21" fmla="*/ 1663 h 1861"/>
                <a:gd name="T22" fmla="*/ 4952 w 4952"/>
                <a:gd name="T23" fmla="*/ 931 h 1861"/>
                <a:gd name="T24" fmla="*/ 4952 w 4952"/>
                <a:gd name="T25" fmla="*/ 199 h 1861"/>
                <a:gd name="T26" fmla="*/ 4668 w 4952"/>
                <a:gd name="T27" fmla="*/ 0 h 1861"/>
                <a:gd name="T28" fmla="*/ 3354 w 4952"/>
                <a:gd name="T29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52" h="1861">
                  <a:moveTo>
                    <a:pt x="3354" y="0"/>
                  </a:moveTo>
                  <a:cubicBezTo>
                    <a:pt x="2722" y="9"/>
                    <a:pt x="2293" y="337"/>
                    <a:pt x="1535" y="342"/>
                  </a:cubicBezTo>
                  <a:lnTo>
                    <a:pt x="457" y="342"/>
                  </a:lnTo>
                  <a:cubicBezTo>
                    <a:pt x="17" y="339"/>
                    <a:pt x="0" y="574"/>
                    <a:pt x="1" y="684"/>
                  </a:cubicBezTo>
                  <a:lnTo>
                    <a:pt x="5" y="931"/>
                  </a:lnTo>
                  <a:lnTo>
                    <a:pt x="1" y="1177"/>
                  </a:lnTo>
                  <a:cubicBezTo>
                    <a:pt x="0" y="1287"/>
                    <a:pt x="17" y="1522"/>
                    <a:pt x="457" y="1519"/>
                  </a:cubicBezTo>
                  <a:lnTo>
                    <a:pt x="1535" y="1519"/>
                  </a:lnTo>
                  <a:cubicBezTo>
                    <a:pt x="2293" y="1524"/>
                    <a:pt x="2722" y="1852"/>
                    <a:pt x="3354" y="1861"/>
                  </a:cubicBezTo>
                  <a:lnTo>
                    <a:pt x="4668" y="1861"/>
                  </a:lnTo>
                  <a:cubicBezTo>
                    <a:pt x="4920" y="1861"/>
                    <a:pt x="4952" y="1773"/>
                    <a:pt x="4952" y="1663"/>
                  </a:cubicBezTo>
                  <a:lnTo>
                    <a:pt x="4952" y="931"/>
                  </a:lnTo>
                  <a:lnTo>
                    <a:pt x="4952" y="199"/>
                  </a:lnTo>
                  <a:cubicBezTo>
                    <a:pt x="4952" y="88"/>
                    <a:pt x="4920" y="0"/>
                    <a:pt x="4668" y="0"/>
                  </a:cubicBezTo>
                  <a:lnTo>
                    <a:pt x="3354" y="0"/>
                  </a:ln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USB Logo"/>
            <p:cNvSpPr>
              <a:spLocks/>
            </p:cNvSpPr>
            <p:nvPr/>
          </p:nvSpPr>
          <p:spPr bwMode="auto">
            <a:xfrm>
              <a:off x="6924676" y="3294063"/>
              <a:ext cx="598488" cy="268288"/>
            </a:xfrm>
            <a:custGeom>
              <a:avLst/>
              <a:gdLst>
                <a:gd name="T0" fmla="*/ 1665 w 1665"/>
                <a:gd name="T1" fmla="*/ 370 h 740"/>
                <a:gd name="T2" fmla="*/ 1480 w 1665"/>
                <a:gd name="T3" fmla="*/ 263 h 740"/>
                <a:gd name="T4" fmla="*/ 1480 w 1665"/>
                <a:gd name="T5" fmla="*/ 339 h 740"/>
                <a:gd name="T6" fmla="*/ 535 w 1665"/>
                <a:gd name="T7" fmla="*/ 339 h 740"/>
                <a:gd name="T8" fmla="*/ 719 w 1665"/>
                <a:gd name="T9" fmla="*/ 145 h 740"/>
                <a:gd name="T10" fmla="*/ 776 w 1665"/>
                <a:gd name="T11" fmla="*/ 123 h 740"/>
                <a:gd name="T12" fmla="*/ 931 w 1665"/>
                <a:gd name="T13" fmla="*/ 123 h 740"/>
                <a:gd name="T14" fmla="*/ 1018 w 1665"/>
                <a:gd name="T15" fmla="*/ 185 h 740"/>
                <a:gd name="T16" fmla="*/ 1110 w 1665"/>
                <a:gd name="T17" fmla="*/ 92 h 740"/>
                <a:gd name="T18" fmla="*/ 1018 w 1665"/>
                <a:gd name="T19" fmla="*/ 0 h 740"/>
                <a:gd name="T20" fmla="*/ 931 w 1665"/>
                <a:gd name="T21" fmla="*/ 62 h 740"/>
                <a:gd name="T22" fmla="*/ 778 w 1665"/>
                <a:gd name="T23" fmla="*/ 62 h 740"/>
                <a:gd name="T24" fmla="*/ 665 w 1665"/>
                <a:gd name="T25" fmla="*/ 111 h 740"/>
                <a:gd name="T26" fmla="*/ 665 w 1665"/>
                <a:gd name="T27" fmla="*/ 111 h 740"/>
                <a:gd name="T28" fmla="*/ 470 w 1665"/>
                <a:gd name="T29" fmla="*/ 317 h 740"/>
                <a:gd name="T30" fmla="*/ 413 w 1665"/>
                <a:gd name="T31" fmla="*/ 339 h 740"/>
                <a:gd name="T32" fmla="*/ 306 w 1665"/>
                <a:gd name="T33" fmla="*/ 339 h 740"/>
                <a:gd name="T34" fmla="*/ 154 w 1665"/>
                <a:gd name="T35" fmla="*/ 215 h 740"/>
                <a:gd name="T36" fmla="*/ 0 w 1665"/>
                <a:gd name="T37" fmla="*/ 370 h 740"/>
                <a:gd name="T38" fmla="*/ 154 w 1665"/>
                <a:gd name="T39" fmla="*/ 524 h 740"/>
                <a:gd name="T40" fmla="*/ 306 w 1665"/>
                <a:gd name="T41" fmla="*/ 400 h 740"/>
                <a:gd name="T42" fmla="*/ 411 w 1665"/>
                <a:gd name="T43" fmla="*/ 400 h 740"/>
                <a:gd name="T44" fmla="*/ 412 w 1665"/>
                <a:gd name="T45" fmla="*/ 400 h 740"/>
                <a:gd name="T46" fmla="*/ 644 w 1665"/>
                <a:gd name="T47" fmla="*/ 400 h 740"/>
                <a:gd name="T48" fmla="*/ 701 w 1665"/>
                <a:gd name="T49" fmla="*/ 422 h 740"/>
                <a:gd name="T50" fmla="*/ 897 w 1665"/>
                <a:gd name="T51" fmla="*/ 629 h 740"/>
                <a:gd name="T52" fmla="*/ 897 w 1665"/>
                <a:gd name="T53" fmla="*/ 629 h 740"/>
                <a:gd name="T54" fmla="*/ 1009 w 1665"/>
                <a:gd name="T55" fmla="*/ 678 h 740"/>
                <a:gd name="T56" fmla="*/ 1156 w 1665"/>
                <a:gd name="T57" fmla="*/ 678 h 740"/>
                <a:gd name="T58" fmla="*/ 1156 w 1665"/>
                <a:gd name="T59" fmla="*/ 740 h 740"/>
                <a:gd name="T60" fmla="*/ 1342 w 1665"/>
                <a:gd name="T61" fmla="*/ 740 h 740"/>
                <a:gd name="T62" fmla="*/ 1342 w 1665"/>
                <a:gd name="T63" fmla="*/ 555 h 740"/>
                <a:gd name="T64" fmla="*/ 1156 w 1665"/>
                <a:gd name="T65" fmla="*/ 555 h 740"/>
                <a:gd name="T66" fmla="*/ 1156 w 1665"/>
                <a:gd name="T67" fmla="*/ 617 h 740"/>
                <a:gd name="T68" fmla="*/ 1007 w 1665"/>
                <a:gd name="T69" fmla="*/ 617 h 740"/>
                <a:gd name="T70" fmla="*/ 950 w 1665"/>
                <a:gd name="T71" fmla="*/ 595 h 740"/>
                <a:gd name="T72" fmla="*/ 766 w 1665"/>
                <a:gd name="T73" fmla="*/ 400 h 740"/>
                <a:gd name="T74" fmla="*/ 1480 w 1665"/>
                <a:gd name="T75" fmla="*/ 400 h 740"/>
                <a:gd name="T76" fmla="*/ 1480 w 1665"/>
                <a:gd name="T77" fmla="*/ 477 h 740"/>
                <a:gd name="T78" fmla="*/ 1665 w 1665"/>
                <a:gd name="T79" fmla="*/ 37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65" h="740">
                  <a:moveTo>
                    <a:pt x="1665" y="370"/>
                  </a:moveTo>
                  <a:lnTo>
                    <a:pt x="1480" y="263"/>
                  </a:lnTo>
                  <a:lnTo>
                    <a:pt x="1480" y="339"/>
                  </a:lnTo>
                  <a:lnTo>
                    <a:pt x="535" y="339"/>
                  </a:lnTo>
                  <a:lnTo>
                    <a:pt x="719" y="145"/>
                  </a:lnTo>
                  <a:cubicBezTo>
                    <a:pt x="734" y="132"/>
                    <a:pt x="755" y="123"/>
                    <a:pt x="776" y="123"/>
                  </a:cubicBezTo>
                  <a:cubicBezTo>
                    <a:pt x="861" y="123"/>
                    <a:pt x="912" y="123"/>
                    <a:pt x="931" y="123"/>
                  </a:cubicBezTo>
                  <a:cubicBezTo>
                    <a:pt x="943" y="159"/>
                    <a:pt x="977" y="185"/>
                    <a:pt x="1018" y="185"/>
                  </a:cubicBezTo>
                  <a:cubicBezTo>
                    <a:pt x="1069" y="185"/>
                    <a:pt x="1110" y="143"/>
                    <a:pt x="1110" y="92"/>
                  </a:cubicBezTo>
                  <a:cubicBezTo>
                    <a:pt x="1110" y="41"/>
                    <a:pt x="1069" y="0"/>
                    <a:pt x="1018" y="0"/>
                  </a:cubicBezTo>
                  <a:cubicBezTo>
                    <a:pt x="977" y="0"/>
                    <a:pt x="943" y="26"/>
                    <a:pt x="931" y="62"/>
                  </a:cubicBezTo>
                  <a:lnTo>
                    <a:pt x="778" y="62"/>
                  </a:lnTo>
                  <a:cubicBezTo>
                    <a:pt x="736" y="62"/>
                    <a:pt x="693" y="84"/>
                    <a:pt x="665" y="111"/>
                  </a:cubicBezTo>
                  <a:cubicBezTo>
                    <a:pt x="666" y="110"/>
                    <a:pt x="667" y="109"/>
                    <a:pt x="665" y="111"/>
                  </a:cubicBezTo>
                  <a:cubicBezTo>
                    <a:pt x="665" y="112"/>
                    <a:pt x="470" y="317"/>
                    <a:pt x="470" y="317"/>
                  </a:cubicBezTo>
                  <a:cubicBezTo>
                    <a:pt x="454" y="330"/>
                    <a:pt x="434" y="339"/>
                    <a:pt x="413" y="339"/>
                  </a:cubicBezTo>
                  <a:lnTo>
                    <a:pt x="306" y="339"/>
                  </a:lnTo>
                  <a:cubicBezTo>
                    <a:pt x="291" y="268"/>
                    <a:pt x="229" y="215"/>
                    <a:pt x="154" y="215"/>
                  </a:cubicBezTo>
                  <a:cubicBezTo>
                    <a:pt x="69" y="215"/>
                    <a:pt x="0" y="284"/>
                    <a:pt x="0" y="370"/>
                  </a:cubicBezTo>
                  <a:cubicBezTo>
                    <a:pt x="0" y="455"/>
                    <a:pt x="69" y="524"/>
                    <a:pt x="154" y="524"/>
                  </a:cubicBezTo>
                  <a:cubicBezTo>
                    <a:pt x="229" y="524"/>
                    <a:pt x="291" y="471"/>
                    <a:pt x="306" y="400"/>
                  </a:cubicBezTo>
                  <a:lnTo>
                    <a:pt x="411" y="400"/>
                  </a:lnTo>
                  <a:cubicBezTo>
                    <a:pt x="411" y="400"/>
                    <a:pt x="411" y="400"/>
                    <a:pt x="412" y="400"/>
                  </a:cubicBezTo>
                  <a:lnTo>
                    <a:pt x="644" y="400"/>
                  </a:lnTo>
                  <a:cubicBezTo>
                    <a:pt x="665" y="401"/>
                    <a:pt x="686" y="410"/>
                    <a:pt x="701" y="422"/>
                  </a:cubicBezTo>
                  <a:cubicBezTo>
                    <a:pt x="701" y="422"/>
                    <a:pt x="896" y="628"/>
                    <a:pt x="897" y="629"/>
                  </a:cubicBezTo>
                  <a:cubicBezTo>
                    <a:pt x="898" y="630"/>
                    <a:pt x="897" y="629"/>
                    <a:pt x="897" y="629"/>
                  </a:cubicBezTo>
                  <a:cubicBezTo>
                    <a:pt x="924" y="655"/>
                    <a:pt x="968" y="678"/>
                    <a:pt x="1009" y="678"/>
                  </a:cubicBezTo>
                  <a:lnTo>
                    <a:pt x="1156" y="678"/>
                  </a:lnTo>
                  <a:lnTo>
                    <a:pt x="1156" y="740"/>
                  </a:lnTo>
                  <a:lnTo>
                    <a:pt x="1342" y="740"/>
                  </a:lnTo>
                  <a:lnTo>
                    <a:pt x="1342" y="555"/>
                  </a:lnTo>
                  <a:lnTo>
                    <a:pt x="1156" y="555"/>
                  </a:lnTo>
                  <a:lnTo>
                    <a:pt x="1156" y="617"/>
                  </a:lnTo>
                  <a:cubicBezTo>
                    <a:pt x="1156" y="617"/>
                    <a:pt x="1118" y="617"/>
                    <a:pt x="1007" y="617"/>
                  </a:cubicBezTo>
                  <a:cubicBezTo>
                    <a:pt x="986" y="616"/>
                    <a:pt x="966" y="607"/>
                    <a:pt x="950" y="595"/>
                  </a:cubicBezTo>
                  <a:lnTo>
                    <a:pt x="766" y="400"/>
                  </a:lnTo>
                  <a:lnTo>
                    <a:pt x="1480" y="400"/>
                  </a:lnTo>
                  <a:lnTo>
                    <a:pt x="1480" y="477"/>
                  </a:lnTo>
                  <a:lnTo>
                    <a:pt x="1665" y="37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Male End"/>
            <p:cNvSpPr>
              <a:spLocks noChangeArrowheads="1"/>
            </p:cNvSpPr>
            <p:nvPr/>
          </p:nvSpPr>
          <p:spPr bwMode="auto">
            <a:xfrm>
              <a:off x="7648576" y="3136563"/>
              <a:ext cx="561502" cy="583686"/>
            </a:xfrm>
            <a:prstGeom prst="rect">
              <a:avLst/>
            </a:prstGeom>
            <a:solidFill>
              <a:srgbClr val="A1958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Cable"/>
            <p:cNvSpPr>
              <a:spLocks/>
            </p:cNvSpPr>
            <p:nvPr/>
          </p:nvSpPr>
          <p:spPr bwMode="auto">
            <a:xfrm>
              <a:off x="5595812" y="3367994"/>
              <a:ext cx="350306" cy="116994"/>
            </a:xfrm>
            <a:custGeom>
              <a:avLst/>
              <a:gdLst>
                <a:gd name="T0" fmla="*/ 53 w 4971"/>
                <a:gd name="T1" fmla="*/ 0 h 484"/>
                <a:gd name="T2" fmla="*/ 4918 w 4971"/>
                <a:gd name="T3" fmla="*/ 0 h 484"/>
                <a:gd name="T4" fmla="*/ 4971 w 4971"/>
                <a:gd name="T5" fmla="*/ 53 h 484"/>
                <a:gd name="T6" fmla="*/ 4971 w 4971"/>
                <a:gd name="T7" fmla="*/ 431 h 484"/>
                <a:gd name="T8" fmla="*/ 4918 w 4971"/>
                <a:gd name="T9" fmla="*/ 484 h 484"/>
                <a:gd name="T10" fmla="*/ 53 w 4971"/>
                <a:gd name="T11" fmla="*/ 484 h 484"/>
                <a:gd name="T12" fmla="*/ 0 w 4971"/>
                <a:gd name="T13" fmla="*/ 431 h 484"/>
                <a:gd name="T14" fmla="*/ 0 w 4971"/>
                <a:gd name="T15" fmla="*/ 53 h 484"/>
                <a:gd name="T16" fmla="*/ 53 w 4971"/>
                <a:gd name="T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71" h="484">
                  <a:moveTo>
                    <a:pt x="53" y="0"/>
                  </a:moveTo>
                  <a:lnTo>
                    <a:pt x="4918" y="0"/>
                  </a:lnTo>
                  <a:cubicBezTo>
                    <a:pt x="4947" y="0"/>
                    <a:pt x="4971" y="23"/>
                    <a:pt x="4971" y="53"/>
                  </a:cubicBezTo>
                  <a:lnTo>
                    <a:pt x="4971" y="431"/>
                  </a:lnTo>
                  <a:cubicBezTo>
                    <a:pt x="4971" y="461"/>
                    <a:pt x="4947" y="484"/>
                    <a:pt x="4918" y="484"/>
                  </a:cubicBezTo>
                  <a:lnTo>
                    <a:pt x="53" y="484"/>
                  </a:lnTo>
                  <a:cubicBezTo>
                    <a:pt x="24" y="484"/>
                    <a:pt x="0" y="461"/>
                    <a:pt x="0" y="431"/>
                  </a:cubicBezTo>
                  <a:lnTo>
                    <a:pt x="0" y="53"/>
                  </a:lnTo>
                  <a:cubicBezTo>
                    <a:pt x="0" y="23"/>
                    <a:pt x="24" y="0"/>
                    <a:pt x="5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Male End"/>
            <p:cNvSpPr>
              <a:spLocks noChangeArrowheads="1"/>
            </p:cNvSpPr>
            <p:nvPr/>
          </p:nvSpPr>
          <p:spPr bwMode="auto">
            <a:xfrm>
              <a:off x="7894766" y="3514726"/>
              <a:ext cx="111032" cy="111127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Male End"/>
            <p:cNvSpPr>
              <a:spLocks noChangeArrowheads="1"/>
            </p:cNvSpPr>
            <p:nvPr/>
          </p:nvSpPr>
          <p:spPr bwMode="auto">
            <a:xfrm>
              <a:off x="7894766" y="3229860"/>
              <a:ext cx="108108" cy="108201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027" y="1555882"/>
            <a:ext cx="2394772" cy="18193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700" y="1555882"/>
            <a:ext cx="1912099" cy="18226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02084" y="1080962"/>
            <a:ext cx="1529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Raspberry Pi 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68689" y="108096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USB Cable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775385" y="1080962"/>
            <a:ext cx="137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Arduino Uno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190806" y="3484072"/>
            <a:ext cx="254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SparkFun Weather Shield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02" y="1636790"/>
            <a:ext cx="4034903" cy="269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22222E-6 L 0.00039 -0.281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227395" y="2627266"/>
            <a:ext cx="612870" cy="510436"/>
            <a:chOff x="5097608" y="4743450"/>
            <a:chExt cx="612870" cy="510436"/>
          </a:xfrm>
        </p:grpSpPr>
        <p:grpSp>
          <p:nvGrpSpPr>
            <p:cNvPr id="24" name="Group 23"/>
            <p:cNvGrpSpPr/>
            <p:nvPr/>
          </p:nvGrpSpPr>
          <p:grpSpPr>
            <a:xfrm>
              <a:off x="5097608" y="4784734"/>
              <a:ext cx="451376" cy="427867"/>
              <a:chOff x="5097608" y="4784734"/>
              <a:chExt cx="451376" cy="427867"/>
            </a:xfrm>
          </p:grpSpPr>
          <p:sp>
            <p:nvSpPr>
              <p:cNvPr id="28" name="Male End"/>
              <p:cNvSpPr>
                <a:spLocks noChangeArrowheads="1"/>
              </p:cNvSpPr>
              <p:nvPr/>
            </p:nvSpPr>
            <p:spPr bwMode="auto">
              <a:xfrm rot="10800000">
                <a:off x="5097608" y="4784734"/>
                <a:ext cx="451376" cy="427867"/>
              </a:xfrm>
              <a:prstGeom prst="rect">
                <a:avLst/>
              </a:prstGeom>
              <a:solidFill>
                <a:srgbClr val="A195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Male End"/>
              <p:cNvSpPr>
                <a:spLocks noChangeArrowheads="1"/>
              </p:cNvSpPr>
              <p:nvPr/>
            </p:nvSpPr>
            <p:spPr bwMode="auto">
              <a:xfrm rot="10800000">
                <a:off x="5261823" y="4853930"/>
                <a:ext cx="89256" cy="81461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Male End"/>
              <p:cNvSpPr>
                <a:spLocks noChangeArrowheads="1"/>
              </p:cNvSpPr>
              <p:nvPr/>
            </p:nvSpPr>
            <p:spPr bwMode="auto">
              <a:xfrm rot="10800000">
                <a:off x="5264174" y="5064894"/>
                <a:ext cx="86905" cy="79316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27" name="Rounded Rectangle 26"/>
            <p:cNvSpPr/>
            <p:nvPr/>
          </p:nvSpPr>
          <p:spPr>
            <a:xfrm>
              <a:off x="5548983" y="4743450"/>
              <a:ext cx="161495" cy="510436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USB Type B Cable End"/>
          <p:cNvGrpSpPr>
            <a:grpSpLocks noChangeAspect="1"/>
          </p:cNvGrpSpPr>
          <p:nvPr/>
        </p:nvGrpSpPr>
        <p:grpSpPr>
          <a:xfrm>
            <a:off x="5986092" y="1824695"/>
            <a:ext cx="3618102" cy="494576"/>
            <a:chOff x="3709239" y="3090863"/>
            <a:chExt cx="4500839" cy="674688"/>
          </a:xfrm>
        </p:grpSpPr>
        <p:sp>
          <p:nvSpPr>
            <p:cNvPr id="7" name="End Molding"/>
            <p:cNvSpPr>
              <a:spLocks/>
            </p:cNvSpPr>
            <p:nvPr/>
          </p:nvSpPr>
          <p:spPr bwMode="auto">
            <a:xfrm>
              <a:off x="5865813" y="3090863"/>
              <a:ext cx="1782763" cy="674688"/>
            </a:xfrm>
            <a:custGeom>
              <a:avLst/>
              <a:gdLst>
                <a:gd name="T0" fmla="*/ 3354 w 4952"/>
                <a:gd name="T1" fmla="*/ 0 h 1861"/>
                <a:gd name="T2" fmla="*/ 1535 w 4952"/>
                <a:gd name="T3" fmla="*/ 342 h 1861"/>
                <a:gd name="T4" fmla="*/ 457 w 4952"/>
                <a:gd name="T5" fmla="*/ 342 h 1861"/>
                <a:gd name="T6" fmla="*/ 1 w 4952"/>
                <a:gd name="T7" fmla="*/ 684 h 1861"/>
                <a:gd name="T8" fmla="*/ 5 w 4952"/>
                <a:gd name="T9" fmla="*/ 931 h 1861"/>
                <a:gd name="T10" fmla="*/ 1 w 4952"/>
                <a:gd name="T11" fmla="*/ 1177 h 1861"/>
                <a:gd name="T12" fmla="*/ 457 w 4952"/>
                <a:gd name="T13" fmla="*/ 1519 h 1861"/>
                <a:gd name="T14" fmla="*/ 1535 w 4952"/>
                <a:gd name="T15" fmla="*/ 1519 h 1861"/>
                <a:gd name="T16" fmla="*/ 3354 w 4952"/>
                <a:gd name="T17" fmla="*/ 1861 h 1861"/>
                <a:gd name="T18" fmla="*/ 4668 w 4952"/>
                <a:gd name="T19" fmla="*/ 1861 h 1861"/>
                <a:gd name="T20" fmla="*/ 4952 w 4952"/>
                <a:gd name="T21" fmla="*/ 1663 h 1861"/>
                <a:gd name="T22" fmla="*/ 4952 w 4952"/>
                <a:gd name="T23" fmla="*/ 931 h 1861"/>
                <a:gd name="T24" fmla="*/ 4952 w 4952"/>
                <a:gd name="T25" fmla="*/ 199 h 1861"/>
                <a:gd name="T26" fmla="*/ 4668 w 4952"/>
                <a:gd name="T27" fmla="*/ 0 h 1861"/>
                <a:gd name="T28" fmla="*/ 3354 w 4952"/>
                <a:gd name="T29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52" h="1861">
                  <a:moveTo>
                    <a:pt x="3354" y="0"/>
                  </a:moveTo>
                  <a:cubicBezTo>
                    <a:pt x="2722" y="9"/>
                    <a:pt x="2293" y="337"/>
                    <a:pt x="1535" y="342"/>
                  </a:cubicBezTo>
                  <a:lnTo>
                    <a:pt x="457" y="342"/>
                  </a:lnTo>
                  <a:cubicBezTo>
                    <a:pt x="17" y="339"/>
                    <a:pt x="0" y="574"/>
                    <a:pt x="1" y="684"/>
                  </a:cubicBezTo>
                  <a:lnTo>
                    <a:pt x="5" y="931"/>
                  </a:lnTo>
                  <a:lnTo>
                    <a:pt x="1" y="1177"/>
                  </a:lnTo>
                  <a:cubicBezTo>
                    <a:pt x="0" y="1287"/>
                    <a:pt x="17" y="1522"/>
                    <a:pt x="457" y="1519"/>
                  </a:cubicBezTo>
                  <a:lnTo>
                    <a:pt x="1535" y="1519"/>
                  </a:lnTo>
                  <a:cubicBezTo>
                    <a:pt x="2293" y="1524"/>
                    <a:pt x="2722" y="1852"/>
                    <a:pt x="3354" y="1861"/>
                  </a:cubicBezTo>
                  <a:lnTo>
                    <a:pt x="4668" y="1861"/>
                  </a:lnTo>
                  <a:cubicBezTo>
                    <a:pt x="4920" y="1861"/>
                    <a:pt x="4952" y="1773"/>
                    <a:pt x="4952" y="1663"/>
                  </a:cubicBezTo>
                  <a:lnTo>
                    <a:pt x="4952" y="931"/>
                  </a:lnTo>
                  <a:lnTo>
                    <a:pt x="4952" y="199"/>
                  </a:lnTo>
                  <a:cubicBezTo>
                    <a:pt x="4952" y="88"/>
                    <a:pt x="4920" y="0"/>
                    <a:pt x="4668" y="0"/>
                  </a:cubicBezTo>
                  <a:lnTo>
                    <a:pt x="3354" y="0"/>
                  </a:ln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USB Logo"/>
            <p:cNvSpPr>
              <a:spLocks/>
            </p:cNvSpPr>
            <p:nvPr/>
          </p:nvSpPr>
          <p:spPr bwMode="auto">
            <a:xfrm>
              <a:off x="6924676" y="3294063"/>
              <a:ext cx="598488" cy="268288"/>
            </a:xfrm>
            <a:custGeom>
              <a:avLst/>
              <a:gdLst>
                <a:gd name="T0" fmla="*/ 1665 w 1665"/>
                <a:gd name="T1" fmla="*/ 370 h 740"/>
                <a:gd name="T2" fmla="*/ 1480 w 1665"/>
                <a:gd name="T3" fmla="*/ 263 h 740"/>
                <a:gd name="T4" fmla="*/ 1480 w 1665"/>
                <a:gd name="T5" fmla="*/ 339 h 740"/>
                <a:gd name="T6" fmla="*/ 535 w 1665"/>
                <a:gd name="T7" fmla="*/ 339 h 740"/>
                <a:gd name="T8" fmla="*/ 719 w 1665"/>
                <a:gd name="T9" fmla="*/ 145 h 740"/>
                <a:gd name="T10" fmla="*/ 776 w 1665"/>
                <a:gd name="T11" fmla="*/ 123 h 740"/>
                <a:gd name="T12" fmla="*/ 931 w 1665"/>
                <a:gd name="T13" fmla="*/ 123 h 740"/>
                <a:gd name="T14" fmla="*/ 1018 w 1665"/>
                <a:gd name="T15" fmla="*/ 185 h 740"/>
                <a:gd name="T16" fmla="*/ 1110 w 1665"/>
                <a:gd name="T17" fmla="*/ 92 h 740"/>
                <a:gd name="T18" fmla="*/ 1018 w 1665"/>
                <a:gd name="T19" fmla="*/ 0 h 740"/>
                <a:gd name="T20" fmla="*/ 931 w 1665"/>
                <a:gd name="T21" fmla="*/ 62 h 740"/>
                <a:gd name="T22" fmla="*/ 778 w 1665"/>
                <a:gd name="T23" fmla="*/ 62 h 740"/>
                <a:gd name="T24" fmla="*/ 665 w 1665"/>
                <a:gd name="T25" fmla="*/ 111 h 740"/>
                <a:gd name="T26" fmla="*/ 665 w 1665"/>
                <a:gd name="T27" fmla="*/ 111 h 740"/>
                <a:gd name="T28" fmla="*/ 470 w 1665"/>
                <a:gd name="T29" fmla="*/ 317 h 740"/>
                <a:gd name="T30" fmla="*/ 413 w 1665"/>
                <a:gd name="T31" fmla="*/ 339 h 740"/>
                <a:gd name="T32" fmla="*/ 306 w 1665"/>
                <a:gd name="T33" fmla="*/ 339 h 740"/>
                <a:gd name="T34" fmla="*/ 154 w 1665"/>
                <a:gd name="T35" fmla="*/ 215 h 740"/>
                <a:gd name="T36" fmla="*/ 0 w 1665"/>
                <a:gd name="T37" fmla="*/ 370 h 740"/>
                <a:gd name="T38" fmla="*/ 154 w 1665"/>
                <a:gd name="T39" fmla="*/ 524 h 740"/>
                <a:gd name="T40" fmla="*/ 306 w 1665"/>
                <a:gd name="T41" fmla="*/ 400 h 740"/>
                <a:gd name="T42" fmla="*/ 411 w 1665"/>
                <a:gd name="T43" fmla="*/ 400 h 740"/>
                <a:gd name="T44" fmla="*/ 412 w 1665"/>
                <a:gd name="T45" fmla="*/ 400 h 740"/>
                <a:gd name="T46" fmla="*/ 644 w 1665"/>
                <a:gd name="T47" fmla="*/ 400 h 740"/>
                <a:gd name="T48" fmla="*/ 701 w 1665"/>
                <a:gd name="T49" fmla="*/ 422 h 740"/>
                <a:gd name="T50" fmla="*/ 897 w 1665"/>
                <a:gd name="T51" fmla="*/ 629 h 740"/>
                <a:gd name="T52" fmla="*/ 897 w 1665"/>
                <a:gd name="T53" fmla="*/ 629 h 740"/>
                <a:gd name="T54" fmla="*/ 1009 w 1665"/>
                <a:gd name="T55" fmla="*/ 678 h 740"/>
                <a:gd name="T56" fmla="*/ 1156 w 1665"/>
                <a:gd name="T57" fmla="*/ 678 h 740"/>
                <a:gd name="T58" fmla="*/ 1156 w 1665"/>
                <a:gd name="T59" fmla="*/ 740 h 740"/>
                <a:gd name="T60" fmla="*/ 1342 w 1665"/>
                <a:gd name="T61" fmla="*/ 740 h 740"/>
                <a:gd name="T62" fmla="*/ 1342 w 1665"/>
                <a:gd name="T63" fmla="*/ 555 h 740"/>
                <a:gd name="T64" fmla="*/ 1156 w 1665"/>
                <a:gd name="T65" fmla="*/ 555 h 740"/>
                <a:gd name="T66" fmla="*/ 1156 w 1665"/>
                <a:gd name="T67" fmla="*/ 617 h 740"/>
                <a:gd name="T68" fmla="*/ 1007 w 1665"/>
                <a:gd name="T69" fmla="*/ 617 h 740"/>
                <a:gd name="T70" fmla="*/ 950 w 1665"/>
                <a:gd name="T71" fmla="*/ 595 h 740"/>
                <a:gd name="T72" fmla="*/ 766 w 1665"/>
                <a:gd name="T73" fmla="*/ 400 h 740"/>
                <a:gd name="T74" fmla="*/ 1480 w 1665"/>
                <a:gd name="T75" fmla="*/ 400 h 740"/>
                <a:gd name="T76" fmla="*/ 1480 w 1665"/>
                <a:gd name="T77" fmla="*/ 477 h 740"/>
                <a:gd name="T78" fmla="*/ 1665 w 1665"/>
                <a:gd name="T79" fmla="*/ 37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65" h="740">
                  <a:moveTo>
                    <a:pt x="1665" y="370"/>
                  </a:moveTo>
                  <a:lnTo>
                    <a:pt x="1480" y="263"/>
                  </a:lnTo>
                  <a:lnTo>
                    <a:pt x="1480" y="339"/>
                  </a:lnTo>
                  <a:lnTo>
                    <a:pt x="535" y="339"/>
                  </a:lnTo>
                  <a:lnTo>
                    <a:pt x="719" y="145"/>
                  </a:lnTo>
                  <a:cubicBezTo>
                    <a:pt x="734" y="132"/>
                    <a:pt x="755" y="123"/>
                    <a:pt x="776" y="123"/>
                  </a:cubicBezTo>
                  <a:cubicBezTo>
                    <a:pt x="861" y="123"/>
                    <a:pt x="912" y="123"/>
                    <a:pt x="931" y="123"/>
                  </a:cubicBezTo>
                  <a:cubicBezTo>
                    <a:pt x="943" y="159"/>
                    <a:pt x="977" y="185"/>
                    <a:pt x="1018" y="185"/>
                  </a:cubicBezTo>
                  <a:cubicBezTo>
                    <a:pt x="1069" y="185"/>
                    <a:pt x="1110" y="143"/>
                    <a:pt x="1110" y="92"/>
                  </a:cubicBezTo>
                  <a:cubicBezTo>
                    <a:pt x="1110" y="41"/>
                    <a:pt x="1069" y="0"/>
                    <a:pt x="1018" y="0"/>
                  </a:cubicBezTo>
                  <a:cubicBezTo>
                    <a:pt x="977" y="0"/>
                    <a:pt x="943" y="26"/>
                    <a:pt x="931" y="62"/>
                  </a:cubicBezTo>
                  <a:lnTo>
                    <a:pt x="778" y="62"/>
                  </a:lnTo>
                  <a:cubicBezTo>
                    <a:pt x="736" y="62"/>
                    <a:pt x="693" y="84"/>
                    <a:pt x="665" y="111"/>
                  </a:cubicBezTo>
                  <a:cubicBezTo>
                    <a:pt x="666" y="110"/>
                    <a:pt x="667" y="109"/>
                    <a:pt x="665" y="111"/>
                  </a:cubicBezTo>
                  <a:cubicBezTo>
                    <a:pt x="665" y="112"/>
                    <a:pt x="470" y="317"/>
                    <a:pt x="470" y="317"/>
                  </a:cubicBezTo>
                  <a:cubicBezTo>
                    <a:pt x="454" y="330"/>
                    <a:pt x="434" y="339"/>
                    <a:pt x="413" y="339"/>
                  </a:cubicBezTo>
                  <a:lnTo>
                    <a:pt x="306" y="339"/>
                  </a:lnTo>
                  <a:cubicBezTo>
                    <a:pt x="291" y="268"/>
                    <a:pt x="229" y="215"/>
                    <a:pt x="154" y="215"/>
                  </a:cubicBezTo>
                  <a:cubicBezTo>
                    <a:pt x="69" y="215"/>
                    <a:pt x="0" y="284"/>
                    <a:pt x="0" y="370"/>
                  </a:cubicBezTo>
                  <a:cubicBezTo>
                    <a:pt x="0" y="455"/>
                    <a:pt x="69" y="524"/>
                    <a:pt x="154" y="524"/>
                  </a:cubicBezTo>
                  <a:cubicBezTo>
                    <a:pt x="229" y="524"/>
                    <a:pt x="291" y="471"/>
                    <a:pt x="306" y="400"/>
                  </a:cubicBezTo>
                  <a:lnTo>
                    <a:pt x="411" y="400"/>
                  </a:lnTo>
                  <a:cubicBezTo>
                    <a:pt x="411" y="400"/>
                    <a:pt x="411" y="400"/>
                    <a:pt x="412" y="400"/>
                  </a:cubicBezTo>
                  <a:lnTo>
                    <a:pt x="644" y="400"/>
                  </a:lnTo>
                  <a:cubicBezTo>
                    <a:pt x="665" y="401"/>
                    <a:pt x="686" y="410"/>
                    <a:pt x="701" y="422"/>
                  </a:cubicBezTo>
                  <a:cubicBezTo>
                    <a:pt x="701" y="422"/>
                    <a:pt x="896" y="628"/>
                    <a:pt x="897" y="629"/>
                  </a:cubicBezTo>
                  <a:cubicBezTo>
                    <a:pt x="898" y="630"/>
                    <a:pt x="897" y="629"/>
                    <a:pt x="897" y="629"/>
                  </a:cubicBezTo>
                  <a:cubicBezTo>
                    <a:pt x="924" y="655"/>
                    <a:pt x="968" y="678"/>
                    <a:pt x="1009" y="678"/>
                  </a:cubicBezTo>
                  <a:lnTo>
                    <a:pt x="1156" y="678"/>
                  </a:lnTo>
                  <a:lnTo>
                    <a:pt x="1156" y="740"/>
                  </a:lnTo>
                  <a:lnTo>
                    <a:pt x="1342" y="740"/>
                  </a:lnTo>
                  <a:lnTo>
                    <a:pt x="1342" y="555"/>
                  </a:lnTo>
                  <a:lnTo>
                    <a:pt x="1156" y="555"/>
                  </a:lnTo>
                  <a:lnTo>
                    <a:pt x="1156" y="617"/>
                  </a:lnTo>
                  <a:cubicBezTo>
                    <a:pt x="1156" y="617"/>
                    <a:pt x="1118" y="617"/>
                    <a:pt x="1007" y="617"/>
                  </a:cubicBezTo>
                  <a:cubicBezTo>
                    <a:pt x="986" y="616"/>
                    <a:pt x="966" y="607"/>
                    <a:pt x="950" y="595"/>
                  </a:cubicBezTo>
                  <a:lnTo>
                    <a:pt x="766" y="400"/>
                  </a:lnTo>
                  <a:lnTo>
                    <a:pt x="1480" y="400"/>
                  </a:lnTo>
                  <a:lnTo>
                    <a:pt x="1480" y="477"/>
                  </a:lnTo>
                  <a:lnTo>
                    <a:pt x="1665" y="37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Male End"/>
            <p:cNvSpPr>
              <a:spLocks noChangeArrowheads="1"/>
            </p:cNvSpPr>
            <p:nvPr/>
          </p:nvSpPr>
          <p:spPr bwMode="auto">
            <a:xfrm>
              <a:off x="7648576" y="3230563"/>
              <a:ext cx="561502" cy="396875"/>
            </a:xfrm>
            <a:prstGeom prst="rect">
              <a:avLst/>
            </a:prstGeom>
            <a:solidFill>
              <a:srgbClr val="A1958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Cable"/>
            <p:cNvSpPr>
              <a:spLocks/>
            </p:cNvSpPr>
            <p:nvPr/>
          </p:nvSpPr>
          <p:spPr bwMode="auto">
            <a:xfrm>
              <a:off x="3709239" y="3369710"/>
              <a:ext cx="2212150" cy="116994"/>
            </a:xfrm>
            <a:custGeom>
              <a:avLst/>
              <a:gdLst>
                <a:gd name="T0" fmla="*/ 53 w 4971"/>
                <a:gd name="T1" fmla="*/ 0 h 484"/>
                <a:gd name="T2" fmla="*/ 4918 w 4971"/>
                <a:gd name="T3" fmla="*/ 0 h 484"/>
                <a:gd name="T4" fmla="*/ 4971 w 4971"/>
                <a:gd name="T5" fmla="*/ 53 h 484"/>
                <a:gd name="T6" fmla="*/ 4971 w 4971"/>
                <a:gd name="T7" fmla="*/ 431 h 484"/>
                <a:gd name="T8" fmla="*/ 4918 w 4971"/>
                <a:gd name="T9" fmla="*/ 484 h 484"/>
                <a:gd name="T10" fmla="*/ 53 w 4971"/>
                <a:gd name="T11" fmla="*/ 484 h 484"/>
                <a:gd name="T12" fmla="*/ 0 w 4971"/>
                <a:gd name="T13" fmla="*/ 431 h 484"/>
                <a:gd name="T14" fmla="*/ 0 w 4971"/>
                <a:gd name="T15" fmla="*/ 53 h 484"/>
                <a:gd name="T16" fmla="*/ 53 w 4971"/>
                <a:gd name="T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71" h="484">
                  <a:moveTo>
                    <a:pt x="53" y="0"/>
                  </a:moveTo>
                  <a:lnTo>
                    <a:pt x="4918" y="0"/>
                  </a:lnTo>
                  <a:cubicBezTo>
                    <a:pt x="4947" y="0"/>
                    <a:pt x="4971" y="23"/>
                    <a:pt x="4971" y="53"/>
                  </a:cubicBezTo>
                  <a:lnTo>
                    <a:pt x="4971" y="431"/>
                  </a:lnTo>
                  <a:cubicBezTo>
                    <a:pt x="4971" y="461"/>
                    <a:pt x="4947" y="484"/>
                    <a:pt x="4918" y="484"/>
                  </a:cubicBezTo>
                  <a:lnTo>
                    <a:pt x="53" y="484"/>
                  </a:lnTo>
                  <a:cubicBezTo>
                    <a:pt x="24" y="484"/>
                    <a:pt x="0" y="461"/>
                    <a:pt x="0" y="431"/>
                  </a:cubicBezTo>
                  <a:lnTo>
                    <a:pt x="0" y="53"/>
                  </a:lnTo>
                  <a:cubicBezTo>
                    <a:pt x="0" y="23"/>
                    <a:pt x="24" y="0"/>
                    <a:pt x="5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Male End"/>
            <p:cNvSpPr>
              <a:spLocks noChangeArrowheads="1"/>
            </p:cNvSpPr>
            <p:nvPr/>
          </p:nvSpPr>
          <p:spPr bwMode="auto">
            <a:xfrm>
              <a:off x="7648576" y="3230563"/>
              <a:ext cx="561502" cy="69177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Male End"/>
            <p:cNvSpPr>
              <a:spLocks noChangeArrowheads="1"/>
            </p:cNvSpPr>
            <p:nvPr/>
          </p:nvSpPr>
          <p:spPr bwMode="auto">
            <a:xfrm>
              <a:off x="7648576" y="3556674"/>
              <a:ext cx="561502" cy="69177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3" name="USB Type A Cable End"/>
          <p:cNvGrpSpPr>
            <a:grpSpLocks noChangeAspect="1"/>
          </p:cNvGrpSpPr>
          <p:nvPr/>
        </p:nvGrpSpPr>
        <p:grpSpPr>
          <a:xfrm rot="10800000">
            <a:off x="4205170" y="1792202"/>
            <a:ext cx="2101538" cy="567004"/>
            <a:chOff x="5595812" y="3034797"/>
            <a:chExt cx="2614266" cy="773493"/>
          </a:xfrm>
        </p:grpSpPr>
        <p:sp>
          <p:nvSpPr>
            <p:cNvPr id="14" name="End Molding"/>
            <p:cNvSpPr>
              <a:spLocks/>
            </p:cNvSpPr>
            <p:nvPr/>
          </p:nvSpPr>
          <p:spPr bwMode="auto">
            <a:xfrm>
              <a:off x="5869781" y="3034797"/>
              <a:ext cx="1782763" cy="773493"/>
            </a:xfrm>
            <a:custGeom>
              <a:avLst/>
              <a:gdLst>
                <a:gd name="T0" fmla="*/ 3354 w 4952"/>
                <a:gd name="T1" fmla="*/ 0 h 1861"/>
                <a:gd name="T2" fmla="*/ 1535 w 4952"/>
                <a:gd name="T3" fmla="*/ 342 h 1861"/>
                <a:gd name="T4" fmla="*/ 457 w 4952"/>
                <a:gd name="T5" fmla="*/ 342 h 1861"/>
                <a:gd name="T6" fmla="*/ 1 w 4952"/>
                <a:gd name="T7" fmla="*/ 684 h 1861"/>
                <a:gd name="T8" fmla="*/ 5 w 4952"/>
                <a:gd name="T9" fmla="*/ 931 h 1861"/>
                <a:gd name="T10" fmla="*/ 1 w 4952"/>
                <a:gd name="T11" fmla="*/ 1177 h 1861"/>
                <a:gd name="T12" fmla="*/ 457 w 4952"/>
                <a:gd name="T13" fmla="*/ 1519 h 1861"/>
                <a:gd name="T14" fmla="*/ 1535 w 4952"/>
                <a:gd name="T15" fmla="*/ 1519 h 1861"/>
                <a:gd name="T16" fmla="*/ 3354 w 4952"/>
                <a:gd name="T17" fmla="*/ 1861 h 1861"/>
                <a:gd name="T18" fmla="*/ 4668 w 4952"/>
                <a:gd name="T19" fmla="*/ 1861 h 1861"/>
                <a:gd name="T20" fmla="*/ 4952 w 4952"/>
                <a:gd name="T21" fmla="*/ 1663 h 1861"/>
                <a:gd name="T22" fmla="*/ 4952 w 4952"/>
                <a:gd name="T23" fmla="*/ 931 h 1861"/>
                <a:gd name="T24" fmla="*/ 4952 w 4952"/>
                <a:gd name="T25" fmla="*/ 199 h 1861"/>
                <a:gd name="T26" fmla="*/ 4668 w 4952"/>
                <a:gd name="T27" fmla="*/ 0 h 1861"/>
                <a:gd name="T28" fmla="*/ 3354 w 4952"/>
                <a:gd name="T29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52" h="1861">
                  <a:moveTo>
                    <a:pt x="3354" y="0"/>
                  </a:moveTo>
                  <a:cubicBezTo>
                    <a:pt x="2722" y="9"/>
                    <a:pt x="2293" y="337"/>
                    <a:pt x="1535" y="342"/>
                  </a:cubicBezTo>
                  <a:lnTo>
                    <a:pt x="457" y="342"/>
                  </a:lnTo>
                  <a:cubicBezTo>
                    <a:pt x="17" y="339"/>
                    <a:pt x="0" y="574"/>
                    <a:pt x="1" y="684"/>
                  </a:cubicBezTo>
                  <a:lnTo>
                    <a:pt x="5" y="931"/>
                  </a:lnTo>
                  <a:lnTo>
                    <a:pt x="1" y="1177"/>
                  </a:lnTo>
                  <a:cubicBezTo>
                    <a:pt x="0" y="1287"/>
                    <a:pt x="17" y="1522"/>
                    <a:pt x="457" y="1519"/>
                  </a:cubicBezTo>
                  <a:lnTo>
                    <a:pt x="1535" y="1519"/>
                  </a:lnTo>
                  <a:cubicBezTo>
                    <a:pt x="2293" y="1524"/>
                    <a:pt x="2722" y="1852"/>
                    <a:pt x="3354" y="1861"/>
                  </a:cubicBezTo>
                  <a:lnTo>
                    <a:pt x="4668" y="1861"/>
                  </a:lnTo>
                  <a:cubicBezTo>
                    <a:pt x="4920" y="1861"/>
                    <a:pt x="4952" y="1773"/>
                    <a:pt x="4952" y="1663"/>
                  </a:cubicBezTo>
                  <a:lnTo>
                    <a:pt x="4952" y="931"/>
                  </a:lnTo>
                  <a:lnTo>
                    <a:pt x="4952" y="199"/>
                  </a:lnTo>
                  <a:cubicBezTo>
                    <a:pt x="4952" y="88"/>
                    <a:pt x="4920" y="0"/>
                    <a:pt x="4668" y="0"/>
                  </a:cubicBezTo>
                  <a:lnTo>
                    <a:pt x="3354" y="0"/>
                  </a:ln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USB Logo"/>
            <p:cNvSpPr>
              <a:spLocks/>
            </p:cNvSpPr>
            <p:nvPr/>
          </p:nvSpPr>
          <p:spPr bwMode="auto">
            <a:xfrm>
              <a:off x="6924676" y="3294063"/>
              <a:ext cx="598488" cy="268288"/>
            </a:xfrm>
            <a:custGeom>
              <a:avLst/>
              <a:gdLst>
                <a:gd name="T0" fmla="*/ 1665 w 1665"/>
                <a:gd name="T1" fmla="*/ 370 h 740"/>
                <a:gd name="T2" fmla="*/ 1480 w 1665"/>
                <a:gd name="T3" fmla="*/ 263 h 740"/>
                <a:gd name="T4" fmla="*/ 1480 w 1665"/>
                <a:gd name="T5" fmla="*/ 339 h 740"/>
                <a:gd name="T6" fmla="*/ 535 w 1665"/>
                <a:gd name="T7" fmla="*/ 339 h 740"/>
                <a:gd name="T8" fmla="*/ 719 w 1665"/>
                <a:gd name="T9" fmla="*/ 145 h 740"/>
                <a:gd name="T10" fmla="*/ 776 w 1665"/>
                <a:gd name="T11" fmla="*/ 123 h 740"/>
                <a:gd name="T12" fmla="*/ 931 w 1665"/>
                <a:gd name="T13" fmla="*/ 123 h 740"/>
                <a:gd name="T14" fmla="*/ 1018 w 1665"/>
                <a:gd name="T15" fmla="*/ 185 h 740"/>
                <a:gd name="T16" fmla="*/ 1110 w 1665"/>
                <a:gd name="T17" fmla="*/ 92 h 740"/>
                <a:gd name="T18" fmla="*/ 1018 w 1665"/>
                <a:gd name="T19" fmla="*/ 0 h 740"/>
                <a:gd name="T20" fmla="*/ 931 w 1665"/>
                <a:gd name="T21" fmla="*/ 62 h 740"/>
                <a:gd name="T22" fmla="*/ 778 w 1665"/>
                <a:gd name="T23" fmla="*/ 62 h 740"/>
                <a:gd name="T24" fmla="*/ 665 w 1665"/>
                <a:gd name="T25" fmla="*/ 111 h 740"/>
                <a:gd name="T26" fmla="*/ 665 w 1665"/>
                <a:gd name="T27" fmla="*/ 111 h 740"/>
                <a:gd name="T28" fmla="*/ 470 w 1665"/>
                <a:gd name="T29" fmla="*/ 317 h 740"/>
                <a:gd name="T30" fmla="*/ 413 w 1665"/>
                <a:gd name="T31" fmla="*/ 339 h 740"/>
                <a:gd name="T32" fmla="*/ 306 w 1665"/>
                <a:gd name="T33" fmla="*/ 339 h 740"/>
                <a:gd name="T34" fmla="*/ 154 w 1665"/>
                <a:gd name="T35" fmla="*/ 215 h 740"/>
                <a:gd name="T36" fmla="*/ 0 w 1665"/>
                <a:gd name="T37" fmla="*/ 370 h 740"/>
                <a:gd name="T38" fmla="*/ 154 w 1665"/>
                <a:gd name="T39" fmla="*/ 524 h 740"/>
                <a:gd name="T40" fmla="*/ 306 w 1665"/>
                <a:gd name="T41" fmla="*/ 400 h 740"/>
                <a:gd name="T42" fmla="*/ 411 w 1665"/>
                <a:gd name="T43" fmla="*/ 400 h 740"/>
                <a:gd name="T44" fmla="*/ 412 w 1665"/>
                <a:gd name="T45" fmla="*/ 400 h 740"/>
                <a:gd name="T46" fmla="*/ 644 w 1665"/>
                <a:gd name="T47" fmla="*/ 400 h 740"/>
                <a:gd name="T48" fmla="*/ 701 w 1665"/>
                <a:gd name="T49" fmla="*/ 422 h 740"/>
                <a:gd name="T50" fmla="*/ 897 w 1665"/>
                <a:gd name="T51" fmla="*/ 629 h 740"/>
                <a:gd name="T52" fmla="*/ 897 w 1665"/>
                <a:gd name="T53" fmla="*/ 629 h 740"/>
                <a:gd name="T54" fmla="*/ 1009 w 1665"/>
                <a:gd name="T55" fmla="*/ 678 h 740"/>
                <a:gd name="T56" fmla="*/ 1156 w 1665"/>
                <a:gd name="T57" fmla="*/ 678 h 740"/>
                <a:gd name="T58" fmla="*/ 1156 w 1665"/>
                <a:gd name="T59" fmla="*/ 740 h 740"/>
                <a:gd name="T60" fmla="*/ 1342 w 1665"/>
                <a:gd name="T61" fmla="*/ 740 h 740"/>
                <a:gd name="T62" fmla="*/ 1342 w 1665"/>
                <a:gd name="T63" fmla="*/ 555 h 740"/>
                <a:gd name="T64" fmla="*/ 1156 w 1665"/>
                <a:gd name="T65" fmla="*/ 555 h 740"/>
                <a:gd name="T66" fmla="*/ 1156 w 1665"/>
                <a:gd name="T67" fmla="*/ 617 h 740"/>
                <a:gd name="T68" fmla="*/ 1007 w 1665"/>
                <a:gd name="T69" fmla="*/ 617 h 740"/>
                <a:gd name="T70" fmla="*/ 950 w 1665"/>
                <a:gd name="T71" fmla="*/ 595 h 740"/>
                <a:gd name="T72" fmla="*/ 766 w 1665"/>
                <a:gd name="T73" fmla="*/ 400 h 740"/>
                <a:gd name="T74" fmla="*/ 1480 w 1665"/>
                <a:gd name="T75" fmla="*/ 400 h 740"/>
                <a:gd name="T76" fmla="*/ 1480 w 1665"/>
                <a:gd name="T77" fmla="*/ 477 h 740"/>
                <a:gd name="T78" fmla="*/ 1665 w 1665"/>
                <a:gd name="T79" fmla="*/ 37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65" h="740">
                  <a:moveTo>
                    <a:pt x="1665" y="370"/>
                  </a:moveTo>
                  <a:lnTo>
                    <a:pt x="1480" y="263"/>
                  </a:lnTo>
                  <a:lnTo>
                    <a:pt x="1480" y="339"/>
                  </a:lnTo>
                  <a:lnTo>
                    <a:pt x="535" y="339"/>
                  </a:lnTo>
                  <a:lnTo>
                    <a:pt x="719" y="145"/>
                  </a:lnTo>
                  <a:cubicBezTo>
                    <a:pt x="734" y="132"/>
                    <a:pt x="755" y="123"/>
                    <a:pt x="776" y="123"/>
                  </a:cubicBezTo>
                  <a:cubicBezTo>
                    <a:pt x="861" y="123"/>
                    <a:pt x="912" y="123"/>
                    <a:pt x="931" y="123"/>
                  </a:cubicBezTo>
                  <a:cubicBezTo>
                    <a:pt x="943" y="159"/>
                    <a:pt x="977" y="185"/>
                    <a:pt x="1018" y="185"/>
                  </a:cubicBezTo>
                  <a:cubicBezTo>
                    <a:pt x="1069" y="185"/>
                    <a:pt x="1110" y="143"/>
                    <a:pt x="1110" y="92"/>
                  </a:cubicBezTo>
                  <a:cubicBezTo>
                    <a:pt x="1110" y="41"/>
                    <a:pt x="1069" y="0"/>
                    <a:pt x="1018" y="0"/>
                  </a:cubicBezTo>
                  <a:cubicBezTo>
                    <a:pt x="977" y="0"/>
                    <a:pt x="943" y="26"/>
                    <a:pt x="931" y="62"/>
                  </a:cubicBezTo>
                  <a:lnTo>
                    <a:pt x="778" y="62"/>
                  </a:lnTo>
                  <a:cubicBezTo>
                    <a:pt x="736" y="62"/>
                    <a:pt x="693" y="84"/>
                    <a:pt x="665" y="111"/>
                  </a:cubicBezTo>
                  <a:cubicBezTo>
                    <a:pt x="666" y="110"/>
                    <a:pt x="667" y="109"/>
                    <a:pt x="665" y="111"/>
                  </a:cubicBezTo>
                  <a:cubicBezTo>
                    <a:pt x="665" y="112"/>
                    <a:pt x="470" y="317"/>
                    <a:pt x="470" y="317"/>
                  </a:cubicBezTo>
                  <a:cubicBezTo>
                    <a:pt x="454" y="330"/>
                    <a:pt x="434" y="339"/>
                    <a:pt x="413" y="339"/>
                  </a:cubicBezTo>
                  <a:lnTo>
                    <a:pt x="306" y="339"/>
                  </a:lnTo>
                  <a:cubicBezTo>
                    <a:pt x="291" y="268"/>
                    <a:pt x="229" y="215"/>
                    <a:pt x="154" y="215"/>
                  </a:cubicBezTo>
                  <a:cubicBezTo>
                    <a:pt x="69" y="215"/>
                    <a:pt x="0" y="284"/>
                    <a:pt x="0" y="370"/>
                  </a:cubicBezTo>
                  <a:cubicBezTo>
                    <a:pt x="0" y="455"/>
                    <a:pt x="69" y="524"/>
                    <a:pt x="154" y="524"/>
                  </a:cubicBezTo>
                  <a:cubicBezTo>
                    <a:pt x="229" y="524"/>
                    <a:pt x="291" y="471"/>
                    <a:pt x="306" y="400"/>
                  </a:cubicBezTo>
                  <a:lnTo>
                    <a:pt x="411" y="400"/>
                  </a:lnTo>
                  <a:cubicBezTo>
                    <a:pt x="411" y="400"/>
                    <a:pt x="411" y="400"/>
                    <a:pt x="412" y="400"/>
                  </a:cubicBezTo>
                  <a:lnTo>
                    <a:pt x="644" y="400"/>
                  </a:lnTo>
                  <a:cubicBezTo>
                    <a:pt x="665" y="401"/>
                    <a:pt x="686" y="410"/>
                    <a:pt x="701" y="422"/>
                  </a:cubicBezTo>
                  <a:cubicBezTo>
                    <a:pt x="701" y="422"/>
                    <a:pt x="896" y="628"/>
                    <a:pt x="897" y="629"/>
                  </a:cubicBezTo>
                  <a:cubicBezTo>
                    <a:pt x="898" y="630"/>
                    <a:pt x="897" y="629"/>
                    <a:pt x="897" y="629"/>
                  </a:cubicBezTo>
                  <a:cubicBezTo>
                    <a:pt x="924" y="655"/>
                    <a:pt x="968" y="678"/>
                    <a:pt x="1009" y="678"/>
                  </a:cubicBezTo>
                  <a:lnTo>
                    <a:pt x="1156" y="678"/>
                  </a:lnTo>
                  <a:lnTo>
                    <a:pt x="1156" y="740"/>
                  </a:lnTo>
                  <a:lnTo>
                    <a:pt x="1342" y="740"/>
                  </a:lnTo>
                  <a:lnTo>
                    <a:pt x="1342" y="555"/>
                  </a:lnTo>
                  <a:lnTo>
                    <a:pt x="1156" y="555"/>
                  </a:lnTo>
                  <a:lnTo>
                    <a:pt x="1156" y="617"/>
                  </a:lnTo>
                  <a:cubicBezTo>
                    <a:pt x="1156" y="617"/>
                    <a:pt x="1118" y="617"/>
                    <a:pt x="1007" y="617"/>
                  </a:cubicBezTo>
                  <a:cubicBezTo>
                    <a:pt x="986" y="616"/>
                    <a:pt x="966" y="607"/>
                    <a:pt x="950" y="595"/>
                  </a:cubicBezTo>
                  <a:lnTo>
                    <a:pt x="766" y="400"/>
                  </a:lnTo>
                  <a:lnTo>
                    <a:pt x="1480" y="400"/>
                  </a:lnTo>
                  <a:lnTo>
                    <a:pt x="1480" y="477"/>
                  </a:lnTo>
                  <a:lnTo>
                    <a:pt x="1665" y="37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Male End"/>
            <p:cNvSpPr>
              <a:spLocks noChangeArrowheads="1"/>
            </p:cNvSpPr>
            <p:nvPr/>
          </p:nvSpPr>
          <p:spPr bwMode="auto">
            <a:xfrm>
              <a:off x="7648576" y="3136563"/>
              <a:ext cx="561502" cy="583686"/>
            </a:xfrm>
            <a:prstGeom prst="rect">
              <a:avLst/>
            </a:prstGeom>
            <a:solidFill>
              <a:srgbClr val="A1958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Cable"/>
            <p:cNvSpPr>
              <a:spLocks/>
            </p:cNvSpPr>
            <p:nvPr/>
          </p:nvSpPr>
          <p:spPr bwMode="auto">
            <a:xfrm>
              <a:off x="5595812" y="3367994"/>
              <a:ext cx="350306" cy="116994"/>
            </a:xfrm>
            <a:custGeom>
              <a:avLst/>
              <a:gdLst>
                <a:gd name="T0" fmla="*/ 53 w 4971"/>
                <a:gd name="T1" fmla="*/ 0 h 484"/>
                <a:gd name="T2" fmla="*/ 4918 w 4971"/>
                <a:gd name="T3" fmla="*/ 0 h 484"/>
                <a:gd name="T4" fmla="*/ 4971 w 4971"/>
                <a:gd name="T5" fmla="*/ 53 h 484"/>
                <a:gd name="T6" fmla="*/ 4971 w 4971"/>
                <a:gd name="T7" fmla="*/ 431 h 484"/>
                <a:gd name="T8" fmla="*/ 4918 w 4971"/>
                <a:gd name="T9" fmla="*/ 484 h 484"/>
                <a:gd name="T10" fmla="*/ 53 w 4971"/>
                <a:gd name="T11" fmla="*/ 484 h 484"/>
                <a:gd name="T12" fmla="*/ 0 w 4971"/>
                <a:gd name="T13" fmla="*/ 431 h 484"/>
                <a:gd name="T14" fmla="*/ 0 w 4971"/>
                <a:gd name="T15" fmla="*/ 53 h 484"/>
                <a:gd name="T16" fmla="*/ 53 w 4971"/>
                <a:gd name="T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71" h="484">
                  <a:moveTo>
                    <a:pt x="53" y="0"/>
                  </a:moveTo>
                  <a:lnTo>
                    <a:pt x="4918" y="0"/>
                  </a:lnTo>
                  <a:cubicBezTo>
                    <a:pt x="4947" y="0"/>
                    <a:pt x="4971" y="23"/>
                    <a:pt x="4971" y="53"/>
                  </a:cubicBezTo>
                  <a:lnTo>
                    <a:pt x="4971" y="431"/>
                  </a:lnTo>
                  <a:cubicBezTo>
                    <a:pt x="4971" y="461"/>
                    <a:pt x="4947" y="484"/>
                    <a:pt x="4918" y="484"/>
                  </a:cubicBezTo>
                  <a:lnTo>
                    <a:pt x="53" y="484"/>
                  </a:lnTo>
                  <a:cubicBezTo>
                    <a:pt x="24" y="484"/>
                    <a:pt x="0" y="461"/>
                    <a:pt x="0" y="431"/>
                  </a:cubicBezTo>
                  <a:lnTo>
                    <a:pt x="0" y="53"/>
                  </a:lnTo>
                  <a:cubicBezTo>
                    <a:pt x="0" y="23"/>
                    <a:pt x="24" y="0"/>
                    <a:pt x="5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Male End"/>
            <p:cNvSpPr>
              <a:spLocks noChangeArrowheads="1"/>
            </p:cNvSpPr>
            <p:nvPr/>
          </p:nvSpPr>
          <p:spPr bwMode="auto">
            <a:xfrm>
              <a:off x="7894766" y="3514726"/>
              <a:ext cx="111032" cy="111127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Male End"/>
            <p:cNvSpPr>
              <a:spLocks noChangeArrowheads="1"/>
            </p:cNvSpPr>
            <p:nvPr/>
          </p:nvSpPr>
          <p:spPr bwMode="auto">
            <a:xfrm>
              <a:off x="7894766" y="3229860"/>
              <a:ext cx="108108" cy="108201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027" y="1555882"/>
            <a:ext cx="2394772" cy="18193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700" y="1555882"/>
            <a:ext cx="1912099" cy="18226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02084" y="1080962"/>
            <a:ext cx="1529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Raspberry Pi 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68689" y="108096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USB Cable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775385" y="1080962"/>
            <a:ext cx="137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Arduino Uno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190806" y="3484072"/>
            <a:ext cx="254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SparkFun Weather Shield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02" y="1636790"/>
            <a:ext cx="4034903" cy="269617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848320" y="2692237"/>
            <a:ext cx="18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USB </a:t>
            </a:r>
            <a:r>
              <a:rPr lang="en-US" dirty="0" err="1" smtClean="0"/>
              <a:t>WiFi</a:t>
            </a:r>
            <a:r>
              <a:rPr lang="en-US" dirty="0" smtClean="0"/>
              <a:t> Adapter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27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22222E-6 L 0.00039 -0.281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871920" y="1792202"/>
            <a:ext cx="4040126" cy="567004"/>
            <a:chOff x="833090" y="1983501"/>
            <a:chExt cx="7463351" cy="1148637"/>
          </a:xfrm>
        </p:grpSpPr>
        <p:grpSp>
          <p:nvGrpSpPr>
            <p:cNvPr id="6" name="USB Type B Cable End"/>
            <p:cNvGrpSpPr>
              <a:grpSpLocks noChangeAspect="1"/>
            </p:cNvGrpSpPr>
            <p:nvPr/>
          </p:nvGrpSpPr>
          <p:grpSpPr>
            <a:xfrm>
              <a:off x="4377528" y="2049326"/>
              <a:ext cx="3918913" cy="1001912"/>
              <a:chOff x="5571080" y="3090863"/>
              <a:chExt cx="2638998" cy="674688"/>
            </a:xfrm>
          </p:grpSpPr>
          <p:sp>
            <p:nvSpPr>
              <p:cNvPr id="7" name="End Molding"/>
              <p:cNvSpPr>
                <a:spLocks/>
              </p:cNvSpPr>
              <p:nvPr/>
            </p:nvSpPr>
            <p:spPr bwMode="auto">
              <a:xfrm>
                <a:off x="5865813" y="3090863"/>
                <a:ext cx="1782763" cy="674688"/>
              </a:xfrm>
              <a:custGeom>
                <a:avLst/>
                <a:gdLst>
                  <a:gd name="T0" fmla="*/ 3354 w 4952"/>
                  <a:gd name="T1" fmla="*/ 0 h 1861"/>
                  <a:gd name="T2" fmla="*/ 1535 w 4952"/>
                  <a:gd name="T3" fmla="*/ 342 h 1861"/>
                  <a:gd name="T4" fmla="*/ 457 w 4952"/>
                  <a:gd name="T5" fmla="*/ 342 h 1861"/>
                  <a:gd name="T6" fmla="*/ 1 w 4952"/>
                  <a:gd name="T7" fmla="*/ 684 h 1861"/>
                  <a:gd name="T8" fmla="*/ 5 w 4952"/>
                  <a:gd name="T9" fmla="*/ 931 h 1861"/>
                  <a:gd name="T10" fmla="*/ 1 w 4952"/>
                  <a:gd name="T11" fmla="*/ 1177 h 1861"/>
                  <a:gd name="T12" fmla="*/ 457 w 4952"/>
                  <a:gd name="T13" fmla="*/ 1519 h 1861"/>
                  <a:gd name="T14" fmla="*/ 1535 w 4952"/>
                  <a:gd name="T15" fmla="*/ 1519 h 1861"/>
                  <a:gd name="T16" fmla="*/ 3354 w 4952"/>
                  <a:gd name="T17" fmla="*/ 1861 h 1861"/>
                  <a:gd name="T18" fmla="*/ 4668 w 4952"/>
                  <a:gd name="T19" fmla="*/ 1861 h 1861"/>
                  <a:gd name="T20" fmla="*/ 4952 w 4952"/>
                  <a:gd name="T21" fmla="*/ 1663 h 1861"/>
                  <a:gd name="T22" fmla="*/ 4952 w 4952"/>
                  <a:gd name="T23" fmla="*/ 931 h 1861"/>
                  <a:gd name="T24" fmla="*/ 4952 w 4952"/>
                  <a:gd name="T25" fmla="*/ 199 h 1861"/>
                  <a:gd name="T26" fmla="*/ 4668 w 4952"/>
                  <a:gd name="T27" fmla="*/ 0 h 1861"/>
                  <a:gd name="T28" fmla="*/ 3354 w 4952"/>
                  <a:gd name="T2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52" h="1861">
                    <a:moveTo>
                      <a:pt x="3354" y="0"/>
                    </a:moveTo>
                    <a:cubicBezTo>
                      <a:pt x="2722" y="9"/>
                      <a:pt x="2293" y="337"/>
                      <a:pt x="1535" y="342"/>
                    </a:cubicBezTo>
                    <a:lnTo>
                      <a:pt x="457" y="342"/>
                    </a:lnTo>
                    <a:cubicBezTo>
                      <a:pt x="17" y="339"/>
                      <a:pt x="0" y="574"/>
                      <a:pt x="1" y="684"/>
                    </a:cubicBezTo>
                    <a:lnTo>
                      <a:pt x="5" y="931"/>
                    </a:lnTo>
                    <a:lnTo>
                      <a:pt x="1" y="1177"/>
                    </a:lnTo>
                    <a:cubicBezTo>
                      <a:pt x="0" y="1287"/>
                      <a:pt x="17" y="1522"/>
                      <a:pt x="457" y="1519"/>
                    </a:cubicBezTo>
                    <a:lnTo>
                      <a:pt x="1535" y="1519"/>
                    </a:lnTo>
                    <a:cubicBezTo>
                      <a:pt x="2293" y="1524"/>
                      <a:pt x="2722" y="1852"/>
                      <a:pt x="3354" y="1861"/>
                    </a:cubicBezTo>
                    <a:lnTo>
                      <a:pt x="4668" y="1861"/>
                    </a:lnTo>
                    <a:cubicBezTo>
                      <a:pt x="4920" y="1861"/>
                      <a:pt x="4952" y="1773"/>
                      <a:pt x="4952" y="1663"/>
                    </a:cubicBezTo>
                    <a:lnTo>
                      <a:pt x="4952" y="931"/>
                    </a:lnTo>
                    <a:lnTo>
                      <a:pt x="4952" y="199"/>
                    </a:lnTo>
                    <a:cubicBezTo>
                      <a:pt x="4952" y="88"/>
                      <a:pt x="4920" y="0"/>
                      <a:pt x="4668" y="0"/>
                    </a:cubicBezTo>
                    <a:lnTo>
                      <a:pt x="3354" y="0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" name="USB Logo"/>
              <p:cNvSpPr>
                <a:spLocks/>
              </p:cNvSpPr>
              <p:nvPr/>
            </p:nvSpPr>
            <p:spPr bwMode="auto">
              <a:xfrm>
                <a:off x="6924676" y="3294063"/>
                <a:ext cx="598488" cy="268288"/>
              </a:xfrm>
              <a:custGeom>
                <a:avLst/>
                <a:gdLst>
                  <a:gd name="T0" fmla="*/ 1665 w 1665"/>
                  <a:gd name="T1" fmla="*/ 370 h 740"/>
                  <a:gd name="T2" fmla="*/ 1480 w 1665"/>
                  <a:gd name="T3" fmla="*/ 263 h 740"/>
                  <a:gd name="T4" fmla="*/ 1480 w 1665"/>
                  <a:gd name="T5" fmla="*/ 339 h 740"/>
                  <a:gd name="T6" fmla="*/ 535 w 1665"/>
                  <a:gd name="T7" fmla="*/ 339 h 740"/>
                  <a:gd name="T8" fmla="*/ 719 w 1665"/>
                  <a:gd name="T9" fmla="*/ 145 h 740"/>
                  <a:gd name="T10" fmla="*/ 776 w 1665"/>
                  <a:gd name="T11" fmla="*/ 123 h 740"/>
                  <a:gd name="T12" fmla="*/ 931 w 1665"/>
                  <a:gd name="T13" fmla="*/ 123 h 740"/>
                  <a:gd name="T14" fmla="*/ 1018 w 1665"/>
                  <a:gd name="T15" fmla="*/ 185 h 740"/>
                  <a:gd name="T16" fmla="*/ 1110 w 1665"/>
                  <a:gd name="T17" fmla="*/ 92 h 740"/>
                  <a:gd name="T18" fmla="*/ 1018 w 1665"/>
                  <a:gd name="T19" fmla="*/ 0 h 740"/>
                  <a:gd name="T20" fmla="*/ 931 w 1665"/>
                  <a:gd name="T21" fmla="*/ 62 h 740"/>
                  <a:gd name="T22" fmla="*/ 778 w 1665"/>
                  <a:gd name="T23" fmla="*/ 62 h 740"/>
                  <a:gd name="T24" fmla="*/ 665 w 1665"/>
                  <a:gd name="T25" fmla="*/ 111 h 740"/>
                  <a:gd name="T26" fmla="*/ 665 w 1665"/>
                  <a:gd name="T27" fmla="*/ 111 h 740"/>
                  <a:gd name="T28" fmla="*/ 470 w 1665"/>
                  <a:gd name="T29" fmla="*/ 317 h 740"/>
                  <a:gd name="T30" fmla="*/ 413 w 1665"/>
                  <a:gd name="T31" fmla="*/ 339 h 740"/>
                  <a:gd name="T32" fmla="*/ 306 w 1665"/>
                  <a:gd name="T33" fmla="*/ 339 h 740"/>
                  <a:gd name="T34" fmla="*/ 154 w 1665"/>
                  <a:gd name="T35" fmla="*/ 215 h 740"/>
                  <a:gd name="T36" fmla="*/ 0 w 1665"/>
                  <a:gd name="T37" fmla="*/ 370 h 740"/>
                  <a:gd name="T38" fmla="*/ 154 w 1665"/>
                  <a:gd name="T39" fmla="*/ 524 h 740"/>
                  <a:gd name="T40" fmla="*/ 306 w 1665"/>
                  <a:gd name="T41" fmla="*/ 400 h 740"/>
                  <a:gd name="T42" fmla="*/ 411 w 1665"/>
                  <a:gd name="T43" fmla="*/ 400 h 740"/>
                  <a:gd name="T44" fmla="*/ 412 w 1665"/>
                  <a:gd name="T45" fmla="*/ 400 h 740"/>
                  <a:gd name="T46" fmla="*/ 644 w 1665"/>
                  <a:gd name="T47" fmla="*/ 400 h 740"/>
                  <a:gd name="T48" fmla="*/ 701 w 1665"/>
                  <a:gd name="T49" fmla="*/ 422 h 740"/>
                  <a:gd name="T50" fmla="*/ 897 w 1665"/>
                  <a:gd name="T51" fmla="*/ 629 h 740"/>
                  <a:gd name="T52" fmla="*/ 897 w 1665"/>
                  <a:gd name="T53" fmla="*/ 629 h 740"/>
                  <a:gd name="T54" fmla="*/ 1009 w 1665"/>
                  <a:gd name="T55" fmla="*/ 678 h 740"/>
                  <a:gd name="T56" fmla="*/ 1156 w 1665"/>
                  <a:gd name="T57" fmla="*/ 678 h 740"/>
                  <a:gd name="T58" fmla="*/ 1156 w 1665"/>
                  <a:gd name="T59" fmla="*/ 740 h 740"/>
                  <a:gd name="T60" fmla="*/ 1342 w 1665"/>
                  <a:gd name="T61" fmla="*/ 740 h 740"/>
                  <a:gd name="T62" fmla="*/ 1342 w 1665"/>
                  <a:gd name="T63" fmla="*/ 555 h 740"/>
                  <a:gd name="T64" fmla="*/ 1156 w 1665"/>
                  <a:gd name="T65" fmla="*/ 555 h 740"/>
                  <a:gd name="T66" fmla="*/ 1156 w 1665"/>
                  <a:gd name="T67" fmla="*/ 617 h 740"/>
                  <a:gd name="T68" fmla="*/ 1007 w 1665"/>
                  <a:gd name="T69" fmla="*/ 617 h 740"/>
                  <a:gd name="T70" fmla="*/ 950 w 1665"/>
                  <a:gd name="T71" fmla="*/ 595 h 740"/>
                  <a:gd name="T72" fmla="*/ 766 w 1665"/>
                  <a:gd name="T73" fmla="*/ 400 h 740"/>
                  <a:gd name="T74" fmla="*/ 1480 w 1665"/>
                  <a:gd name="T75" fmla="*/ 400 h 740"/>
                  <a:gd name="T76" fmla="*/ 1480 w 1665"/>
                  <a:gd name="T77" fmla="*/ 477 h 740"/>
                  <a:gd name="T78" fmla="*/ 1665 w 1665"/>
                  <a:gd name="T79" fmla="*/ 37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5" h="740">
                    <a:moveTo>
                      <a:pt x="1665" y="370"/>
                    </a:moveTo>
                    <a:lnTo>
                      <a:pt x="1480" y="263"/>
                    </a:lnTo>
                    <a:lnTo>
                      <a:pt x="1480" y="339"/>
                    </a:lnTo>
                    <a:lnTo>
                      <a:pt x="535" y="339"/>
                    </a:lnTo>
                    <a:lnTo>
                      <a:pt x="719" y="145"/>
                    </a:lnTo>
                    <a:cubicBezTo>
                      <a:pt x="734" y="132"/>
                      <a:pt x="755" y="123"/>
                      <a:pt x="776" y="123"/>
                    </a:cubicBezTo>
                    <a:cubicBezTo>
                      <a:pt x="861" y="123"/>
                      <a:pt x="912" y="123"/>
                      <a:pt x="931" y="123"/>
                    </a:cubicBezTo>
                    <a:cubicBezTo>
                      <a:pt x="943" y="159"/>
                      <a:pt x="977" y="185"/>
                      <a:pt x="1018" y="185"/>
                    </a:cubicBezTo>
                    <a:cubicBezTo>
                      <a:pt x="1069" y="185"/>
                      <a:pt x="1110" y="143"/>
                      <a:pt x="1110" y="92"/>
                    </a:cubicBezTo>
                    <a:cubicBezTo>
                      <a:pt x="1110" y="41"/>
                      <a:pt x="1069" y="0"/>
                      <a:pt x="1018" y="0"/>
                    </a:cubicBezTo>
                    <a:cubicBezTo>
                      <a:pt x="977" y="0"/>
                      <a:pt x="943" y="26"/>
                      <a:pt x="931" y="62"/>
                    </a:cubicBezTo>
                    <a:lnTo>
                      <a:pt x="778" y="62"/>
                    </a:lnTo>
                    <a:cubicBezTo>
                      <a:pt x="736" y="62"/>
                      <a:pt x="693" y="84"/>
                      <a:pt x="665" y="111"/>
                    </a:cubicBezTo>
                    <a:cubicBezTo>
                      <a:pt x="666" y="110"/>
                      <a:pt x="667" y="109"/>
                      <a:pt x="665" y="111"/>
                    </a:cubicBezTo>
                    <a:cubicBezTo>
                      <a:pt x="665" y="112"/>
                      <a:pt x="470" y="317"/>
                      <a:pt x="470" y="317"/>
                    </a:cubicBezTo>
                    <a:cubicBezTo>
                      <a:pt x="454" y="330"/>
                      <a:pt x="434" y="339"/>
                      <a:pt x="413" y="339"/>
                    </a:cubicBezTo>
                    <a:lnTo>
                      <a:pt x="306" y="339"/>
                    </a:lnTo>
                    <a:cubicBezTo>
                      <a:pt x="291" y="268"/>
                      <a:pt x="229" y="215"/>
                      <a:pt x="154" y="215"/>
                    </a:cubicBezTo>
                    <a:cubicBezTo>
                      <a:pt x="69" y="215"/>
                      <a:pt x="0" y="284"/>
                      <a:pt x="0" y="370"/>
                    </a:cubicBezTo>
                    <a:cubicBezTo>
                      <a:pt x="0" y="455"/>
                      <a:pt x="69" y="524"/>
                      <a:pt x="154" y="524"/>
                    </a:cubicBezTo>
                    <a:cubicBezTo>
                      <a:pt x="229" y="524"/>
                      <a:pt x="291" y="471"/>
                      <a:pt x="306" y="400"/>
                    </a:cubicBezTo>
                    <a:lnTo>
                      <a:pt x="411" y="400"/>
                    </a:lnTo>
                    <a:cubicBezTo>
                      <a:pt x="411" y="400"/>
                      <a:pt x="411" y="400"/>
                      <a:pt x="412" y="400"/>
                    </a:cubicBezTo>
                    <a:lnTo>
                      <a:pt x="644" y="400"/>
                    </a:lnTo>
                    <a:cubicBezTo>
                      <a:pt x="665" y="401"/>
                      <a:pt x="686" y="410"/>
                      <a:pt x="701" y="422"/>
                    </a:cubicBezTo>
                    <a:cubicBezTo>
                      <a:pt x="701" y="422"/>
                      <a:pt x="896" y="628"/>
                      <a:pt x="897" y="629"/>
                    </a:cubicBezTo>
                    <a:cubicBezTo>
                      <a:pt x="898" y="630"/>
                      <a:pt x="897" y="629"/>
                      <a:pt x="897" y="629"/>
                    </a:cubicBezTo>
                    <a:cubicBezTo>
                      <a:pt x="924" y="655"/>
                      <a:pt x="968" y="678"/>
                      <a:pt x="1009" y="678"/>
                    </a:cubicBezTo>
                    <a:lnTo>
                      <a:pt x="1156" y="678"/>
                    </a:lnTo>
                    <a:lnTo>
                      <a:pt x="1156" y="740"/>
                    </a:lnTo>
                    <a:lnTo>
                      <a:pt x="1342" y="740"/>
                    </a:lnTo>
                    <a:lnTo>
                      <a:pt x="1342" y="555"/>
                    </a:lnTo>
                    <a:lnTo>
                      <a:pt x="1156" y="555"/>
                    </a:lnTo>
                    <a:lnTo>
                      <a:pt x="1156" y="617"/>
                    </a:lnTo>
                    <a:cubicBezTo>
                      <a:pt x="1156" y="617"/>
                      <a:pt x="1118" y="617"/>
                      <a:pt x="1007" y="617"/>
                    </a:cubicBezTo>
                    <a:cubicBezTo>
                      <a:pt x="986" y="616"/>
                      <a:pt x="966" y="607"/>
                      <a:pt x="950" y="595"/>
                    </a:cubicBezTo>
                    <a:lnTo>
                      <a:pt x="766" y="400"/>
                    </a:lnTo>
                    <a:lnTo>
                      <a:pt x="1480" y="400"/>
                    </a:lnTo>
                    <a:lnTo>
                      <a:pt x="1480" y="477"/>
                    </a:lnTo>
                    <a:lnTo>
                      <a:pt x="1665" y="37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" name="Male End"/>
              <p:cNvSpPr>
                <a:spLocks noChangeArrowheads="1"/>
              </p:cNvSpPr>
              <p:nvPr/>
            </p:nvSpPr>
            <p:spPr bwMode="auto">
              <a:xfrm>
                <a:off x="7648576" y="3230563"/>
                <a:ext cx="561502" cy="396875"/>
              </a:xfrm>
              <a:prstGeom prst="rect">
                <a:avLst/>
              </a:prstGeom>
              <a:solidFill>
                <a:srgbClr val="A195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Cable"/>
              <p:cNvSpPr>
                <a:spLocks/>
              </p:cNvSpPr>
              <p:nvPr/>
            </p:nvSpPr>
            <p:spPr bwMode="auto">
              <a:xfrm>
                <a:off x="5571080" y="3369710"/>
                <a:ext cx="350306" cy="116994"/>
              </a:xfrm>
              <a:custGeom>
                <a:avLst/>
                <a:gdLst>
                  <a:gd name="T0" fmla="*/ 53 w 4971"/>
                  <a:gd name="T1" fmla="*/ 0 h 484"/>
                  <a:gd name="T2" fmla="*/ 4918 w 4971"/>
                  <a:gd name="T3" fmla="*/ 0 h 484"/>
                  <a:gd name="T4" fmla="*/ 4971 w 4971"/>
                  <a:gd name="T5" fmla="*/ 53 h 484"/>
                  <a:gd name="T6" fmla="*/ 4971 w 4971"/>
                  <a:gd name="T7" fmla="*/ 431 h 484"/>
                  <a:gd name="T8" fmla="*/ 4918 w 4971"/>
                  <a:gd name="T9" fmla="*/ 484 h 484"/>
                  <a:gd name="T10" fmla="*/ 53 w 4971"/>
                  <a:gd name="T11" fmla="*/ 484 h 484"/>
                  <a:gd name="T12" fmla="*/ 0 w 4971"/>
                  <a:gd name="T13" fmla="*/ 431 h 484"/>
                  <a:gd name="T14" fmla="*/ 0 w 4971"/>
                  <a:gd name="T15" fmla="*/ 53 h 484"/>
                  <a:gd name="T16" fmla="*/ 53 w 4971"/>
                  <a:gd name="T17" fmla="*/ 0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71" h="484">
                    <a:moveTo>
                      <a:pt x="53" y="0"/>
                    </a:moveTo>
                    <a:lnTo>
                      <a:pt x="4918" y="0"/>
                    </a:lnTo>
                    <a:cubicBezTo>
                      <a:pt x="4947" y="0"/>
                      <a:pt x="4971" y="23"/>
                      <a:pt x="4971" y="53"/>
                    </a:cubicBezTo>
                    <a:lnTo>
                      <a:pt x="4971" y="431"/>
                    </a:lnTo>
                    <a:cubicBezTo>
                      <a:pt x="4971" y="461"/>
                      <a:pt x="4947" y="484"/>
                      <a:pt x="4918" y="484"/>
                    </a:cubicBezTo>
                    <a:lnTo>
                      <a:pt x="53" y="484"/>
                    </a:lnTo>
                    <a:cubicBezTo>
                      <a:pt x="24" y="484"/>
                      <a:pt x="0" y="461"/>
                      <a:pt x="0" y="431"/>
                    </a:cubicBezTo>
                    <a:lnTo>
                      <a:pt x="0" y="53"/>
                    </a:lnTo>
                    <a:cubicBezTo>
                      <a:pt x="0" y="23"/>
                      <a:pt x="24" y="0"/>
                      <a:pt x="53" y="0"/>
                    </a:cubicBez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Male End"/>
              <p:cNvSpPr>
                <a:spLocks noChangeArrowheads="1"/>
              </p:cNvSpPr>
              <p:nvPr/>
            </p:nvSpPr>
            <p:spPr bwMode="auto">
              <a:xfrm>
                <a:off x="7648576" y="3230563"/>
                <a:ext cx="561502" cy="6917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Male End"/>
              <p:cNvSpPr>
                <a:spLocks noChangeArrowheads="1"/>
              </p:cNvSpPr>
              <p:nvPr/>
            </p:nvSpPr>
            <p:spPr bwMode="auto">
              <a:xfrm>
                <a:off x="7648576" y="3556674"/>
                <a:ext cx="561502" cy="6917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3" name="USB Type A Cable End"/>
            <p:cNvGrpSpPr>
              <a:grpSpLocks noChangeAspect="1"/>
            </p:cNvGrpSpPr>
            <p:nvPr/>
          </p:nvGrpSpPr>
          <p:grpSpPr>
            <a:xfrm rot="10800000">
              <a:off x="833090" y="1983501"/>
              <a:ext cx="3882187" cy="1148637"/>
              <a:chOff x="5595811" y="3034797"/>
              <a:chExt cx="2614267" cy="773493"/>
            </a:xfrm>
          </p:grpSpPr>
          <p:sp>
            <p:nvSpPr>
              <p:cNvPr id="14" name="End Molding"/>
              <p:cNvSpPr>
                <a:spLocks/>
              </p:cNvSpPr>
              <p:nvPr/>
            </p:nvSpPr>
            <p:spPr bwMode="auto">
              <a:xfrm>
                <a:off x="5869781" y="3034797"/>
                <a:ext cx="1782763" cy="773493"/>
              </a:xfrm>
              <a:custGeom>
                <a:avLst/>
                <a:gdLst>
                  <a:gd name="T0" fmla="*/ 3354 w 4952"/>
                  <a:gd name="T1" fmla="*/ 0 h 1861"/>
                  <a:gd name="T2" fmla="*/ 1535 w 4952"/>
                  <a:gd name="T3" fmla="*/ 342 h 1861"/>
                  <a:gd name="T4" fmla="*/ 457 w 4952"/>
                  <a:gd name="T5" fmla="*/ 342 h 1861"/>
                  <a:gd name="T6" fmla="*/ 1 w 4952"/>
                  <a:gd name="T7" fmla="*/ 684 h 1861"/>
                  <a:gd name="T8" fmla="*/ 5 w 4952"/>
                  <a:gd name="T9" fmla="*/ 931 h 1861"/>
                  <a:gd name="T10" fmla="*/ 1 w 4952"/>
                  <a:gd name="T11" fmla="*/ 1177 h 1861"/>
                  <a:gd name="T12" fmla="*/ 457 w 4952"/>
                  <a:gd name="T13" fmla="*/ 1519 h 1861"/>
                  <a:gd name="T14" fmla="*/ 1535 w 4952"/>
                  <a:gd name="T15" fmla="*/ 1519 h 1861"/>
                  <a:gd name="T16" fmla="*/ 3354 w 4952"/>
                  <a:gd name="T17" fmla="*/ 1861 h 1861"/>
                  <a:gd name="T18" fmla="*/ 4668 w 4952"/>
                  <a:gd name="T19" fmla="*/ 1861 h 1861"/>
                  <a:gd name="T20" fmla="*/ 4952 w 4952"/>
                  <a:gd name="T21" fmla="*/ 1663 h 1861"/>
                  <a:gd name="T22" fmla="*/ 4952 w 4952"/>
                  <a:gd name="T23" fmla="*/ 931 h 1861"/>
                  <a:gd name="T24" fmla="*/ 4952 w 4952"/>
                  <a:gd name="T25" fmla="*/ 199 h 1861"/>
                  <a:gd name="T26" fmla="*/ 4668 w 4952"/>
                  <a:gd name="T27" fmla="*/ 0 h 1861"/>
                  <a:gd name="T28" fmla="*/ 3354 w 4952"/>
                  <a:gd name="T2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52" h="1861">
                    <a:moveTo>
                      <a:pt x="3354" y="0"/>
                    </a:moveTo>
                    <a:cubicBezTo>
                      <a:pt x="2722" y="9"/>
                      <a:pt x="2293" y="337"/>
                      <a:pt x="1535" y="342"/>
                    </a:cubicBezTo>
                    <a:lnTo>
                      <a:pt x="457" y="342"/>
                    </a:lnTo>
                    <a:cubicBezTo>
                      <a:pt x="17" y="339"/>
                      <a:pt x="0" y="574"/>
                      <a:pt x="1" y="684"/>
                    </a:cubicBezTo>
                    <a:lnTo>
                      <a:pt x="5" y="931"/>
                    </a:lnTo>
                    <a:lnTo>
                      <a:pt x="1" y="1177"/>
                    </a:lnTo>
                    <a:cubicBezTo>
                      <a:pt x="0" y="1287"/>
                      <a:pt x="17" y="1522"/>
                      <a:pt x="457" y="1519"/>
                    </a:cubicBezTo>
                    <a:lnTo>
                      <a:pt x="1535" y="1519"/>
                    </a:lnTo>
                    <a:cubicBezTo>
                      <a:pt x="2293" y="1524"/>
                      <a:pt x="2722" y="1852"/>
                      <a:pt x="3354" y="1861"/>
                    </a:cubicBezTo>
                    <a:lnTo>
                      <a:pt x="4668" y="1861"/>
                    </a:lnTo>
                    <a:cubicBezTo>
                      <a:pt x="4920" y="1861"/>
                      <a:pt x="4952" y="1773"/>
                      <a:pt x="4952" y="1663"/>
                    </a:cubicBezTo>
                    <a:lnTo>
                      <a:pt x="4952" y="931"/>
                    </a:lnTo>
                    <a:lnTo>
                      <a:pt x="4952" y="199"/>
                    </a:lnTo>
                    <a:cubicBezTo>
                      <a:pt x="4952" y="88"/>
                      <a:pt x="4920" y="0"/>
                      <a:pt x="4668" y="0"/>
                    </a:cubicBezTo>
                    <a:lnTo>
                      <a:pt x="3354" y="0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USB Logo"/>
              <p:cNvSpPr>
                <a:spLocks/>
              </p:cNvSpPr>
              <p:nvPr/>
            </p:nvSpPr>
            <p:spPr bwMode="auto">
              <a:xfrm>
                <a:off x="6924676" y="3294063"/>
                <a:ext cx="598488" cy="268288"/>
              </a:xfrm>
              <a:custGeom>
                <a:avLst/>
                <a:gdLst>
                  <a:gd name="T0" fmla="*/ 1665 w 1665"/>
                  <a:gd name="T1" fmla="*/ 370 h 740"/>
                  <a:gd name="T2" fmla="*/ 1480 w 1665"/>
                  <a:gd name="T3" fmla="*/ 263 h 740"/>
                  <a:gd name="T4" fmla="*/ 1480 w 1665"/>
                  <a:gd name="T5" fmla="*/ 339 h 740"/>
                  <a:gd name="T6" fmla="*/ 535 w 1665"/>
                  <a:gd name="T7" fmla="*/ 339 h 740"/>
                  <a:gd name="T8" fmla="*/ 719 w 1665"/>
                  <a:gd name="T9" fmla="*/ 145 h 740"/>
                  <a:gd name="T10" fmla="*/ 776 w 1665"/>
                  <a:gd name="T11" fmla="*/ 123 h 740"/>
                  <a:gd name="T12" fmla="*/ 931 w 1665"/>
                  <a:gd name="T13" fmla="*/ 123 h 740"/>
                  <a:gd name="T14" fmla="*/ 1018 w 1665"/>
                  <a:gd name="T15" fmla="*/ 185 h 740"/>
                  <a:gd name="T16" fmla="*/ 1110 w 1665"/>
                  <a:gd name="T17" fmla="*/ 92 h 740"/>
                  <a:gd name="T18" fmla="*/ 1018 w 1665"/>
                  <a:gd name="T19" fmla="*/ 0 h 740"/>
                  <a:gd name="T20" fmla="*/ 931 w 1665"/>
                  <a:gd name="T21" fmla="*/ 62 h 740"/>
                  <a:gd name="T22" fmla="*/ 778 w 1665"/>
                  <a:gd name="T23" fmla="*/ 62 h 740"/>
                  <a:gd name="T24" fmla="*/ 665 w 1665"/>
                  <a:gd name="T25" fmla="*/ 111 h 740"/>
                  <a:gd name="T26" fmla="*/ 665 w 1665"/>
                  <a:gd name="T27" fmla="*/ 111 h 740"/>
                  <a:gd name="T28" fmla="*/ 470 w 1665"/>
                  <a:gd name="T29" fmla="*/ 317 h 740"/>
                  <a:gd name="T30" fmla="*/ 413 w 1665"/>
                  <a:gd name="T31" fmla="*/ 339 h 740"/>
                  <a:gd name="T32" fmla="*/ 306 w 1665"/>
                  <a:gd name="T33" fmla="*/ 339 h 740"/>
                  <a:gd name="T34" fmla="*/ 154 w 1665"/>
                  <a:gd name="T35" fmla="*/ 215 h 740"/>
                  <a:gd name="T36" fmla="*/ 0 w 1665"/>
                  <a:gd name="T37" fmla="*/ 370 h 740"/>
                  <a:gd name="T38" fmla="*/ 154 w 1665"/>
                  <a:gd name="T39" fmla="*/ 524 h 740"/>
                  <a:gd name="T40" fmla="*/ 306 w 1665"/>
                  <a:gd name="T41" fmla="*/ 400 h 740"/>
                  <a:gd name="T42" fmla="*/ 411 w 1665"/>
                  <a:gd name="T43" fmla="*/ 400 h 740"/>
                  <a:gd name="T44" fmla="*/ 412 w 1665"/>
                  <a:gd name="T45" fmla="*/ 400 h 740"/>
                  <a:gd name="T46" fmla="*/ 644 w 1665"/>
                  <a:gd name="T47" fmla="*/ 400 h 740"/>
                  <a:gd name="T48" fmla="*/ 701 w 1665"/>
                  <a:gd name="T49" fmla="*/ 422 h 740"/>
                  <a:gd name="T50" fmla="*/ 897 w 1665"/>
                  <a:gd name="T51" fmla="*/ 629 h 740"/>
                  <a:gd name="T52" fmla="*/ 897 w 1665"/>
                  <a:gd name="T53" fmla="*/ 629 h 740"/>
                  <a:gd name="T54" fmla="*/ 1009 w 1665"/>
                  <a:gd name="T55" fmla="*/ 678 h 740"/>
                  <a:gd name="T56" fmla="*/ 1156 w 1665"/>
                  <a:gd name="T57" fmla="*/ 678 h 740"/>
                  <a:gd name="T58" fmla="*/ 1156 w 1665"/>
                  <a:gd name="T59" fmla="*/ 740 h 740"/>
                  <a:gd name="T60" fmla="*/ 1342 w 1665"/>
                  <a:gd name="T61" fmla="*/ 740 h 740"/>
                  <a:gd name="T62" fmla="*/ 1342 w 1665"/>
                  <a:gd name="T63" fmla="*/ 555 h 740"/>
                  <a:gd name="T64" fmla="*/ 1156 w 1665"/>
                  <a:gd name="T65" fmla="*/ 555 h 740"/>
                  <a:gd name="T66" fmla="*/ 1156 w 1665"/>
                  <a:gd name="T67" fmla="*/ 617 h 740"/>
                  <a:gd name="T68" fmla="*/ 1007 w 1665"/>
                  <a:gd name="T69" fmla="*/ 617 h 740"/>
                  <a:gd name="T70" fmla="*/ 950 w 1665"/>
                  <a:gd name="T71" fmla="*/ 595 h 740"/>
                  <a:gd name="T72" fmla="*/ 766 w 1665"/>
                  <a:gd name="T73" fmla="*/ 400 h 740"/>
                  <a:gd name="T74" fmla="*/ 1480 w 1665"/>
                  <a:gd name="T75" fmla="*/ 400 h 740"/>
                  <a:gd name="T76" fmla="*/ 1480 w 1665"/>
                  <a:gd name="T77" fmla="*/ 477 h 740"/>
                  <a:gd name="T78" fmla="*/ 1665 w 1665"/>
                  <a:gd name="T79" fmla="*/ 37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5" h="740">
                    <a:moveTo>
                      <a:pt x="1665" y="370"/>
                    </a:moveTo>
                    <a:lnTo>
                      <a:pt x="1480" y="263"/>
                    </a:lnTo>
                    <a:lnTo>
                      <a:pt x="1480" y="339"/>
                    </a:lnTo>
                    <a:lnTo>
                      <a:pt x="535" y="339"/>
                    </a:lnTo>
                    <a:lnTo>
                      <a:pt x="719" y="145"/>
                    </a:lnTo>
                    <a:cubicBezTo>
                      <a:pt x="734" y="132"/>
                      <a:pt x="755" y="123"/>
                      <a:pt x="776" y="123"/>
                    </a:cubicBezTo>
                    <a:cubicBezTo>
                      <a:pt x="861" y="123"/>
                      <a:pt x="912" y="123"/>
                      <a:pt x="931" y="123"/>
                    </a:cubicBezTo>
                    <a:cubicBezTo>
                      <a:pt x="943" y="159"/>
                      <a:pt x="977" y="185"/>
                      <a:pt x="1018" y="185"/>
                    </a:cubicBezTo>
                    <a:cubicBezTo>
                      <a:pt x="1069" y="185"/>
                      <a:pt x="1110" y="143"/>
                      <a:pt x="1110" y="92"/>
                    </a:cubicBezTo>
                    <a:cubicBezTo>
                      <a:pt x="1110" y="41"/>
                      <a:pt x="1069" y="0"/>
                      <a:pt x="1018" y="0"/>
                    </a:cubicBezTo>
                    <a:cubicBezTo>
                      <a:pt x="977" y="0"/>
                      <a:pt x="943" y="26"/>
                      <a:pt x="931" y="62"/>
                    </a:cubicBezTo>
                    <a:lnTo>
                      <a:pt x="778" y="62"/>
                    </a:lnTo>
                    <a:cubicBezTo>
                      <a:pt x="736" y="62"/>
                      <a:pt x="693" y="84"/>
                      <a:pt x="665" y="111"/>
                    </a:cubicBezTo>
                    <a:cubicBezTo>
                      <a:pt x="666" y="110"/>
                      <a:pt x="667" y="109"/>
                      <a:pt x="665" y="111"/>
                    </a:cubicBezTo>
                    <a:cubicBezTo>
                      <a:pt x="665" y="112"/>
                      <a:pt x="470" y="317"/>
                      <a:pt x="470" y="317"/>
                    </a:cubicBezTo>
                    <a:cubicBezTo>
                      <a:pt x="454" y="330"/>
                      <a:pt x="434" y="339"/>
                      <a:pt x="413" y="339"/>
                    </a:cubicBezTo>
                    <a:lnTo>
                      <a:pt x="306" y="339"/>
                    </a:lnTo>
                    <a:cubicBezTo>
                      <a:pt x="291" y="268"/>
                      <a:pt x="229" y="215"/>
                      <a:pt x="154" y="215"/>
                    </a:cubicBezTo>
                    <a:cubicBezTo>
                      <a:pt x="69" y="215"/>
                      <a:pt x="0" y="284"/>
                      <a:pt x="0" y="370"/>
                    </a:cubicBezTo>
                    <a:cubicBezTo>
                      <a:pt x="0" y="455"/>
                      <a:pt x="69" y="524"/>
                      <a:pt x="154" y="524"/>
                    </a:cubicBezTo>
                    <a:cubicBezTo>
                      <a:pt x="229" y="524"/>
                      <a:pt x="291" y="471"/>
                      <a:pt x="306" y="400"/>
                    </a:cubicBezTo>
                    <a:lnTo>
                      <a:pt x="411" y="400"/>
                    </a:lnTo>
                    <a:cubicBezTo>
                      <a:pt x="411" y="400"/>
                      <a:pt x="411" y="400"/>
                      <a:pt x="412" y="400"/>
                    </a:cubicBezTo>
                    <a:lnTo>
                      <a:pt x="644" y="400"/>
                    </a:lnTo>
                    <a:cubicBezTo>
                      <a:pt x="665" y="401"/>
                      <a:pt x="686" y="410"/>
                      <a:pt x="701" y="422"/>
                    </a:cubicBezTo>
                    <a:cubicBezTo>
                      <a:pt x="701" y="422"/>
                      <a:pt x="896" y="628"/>
                      <a:pt x="897" y="629"/>
                    </a:cubicBezTo>
                    <a:cubicBezTo>
                      <a:pt x="898" y="630"/>
                      <a:pt x="897" y="629"/>
                      <a:pt x="897" y="629"/>
                    </a:cubicBezTo>
                    <a:cubicBezTo>
                      <a:pt x="924" y="655"/>
                      <a:pt x="968" y="678"/>
                      <a:pt x="1009" y="678"/>
                    </a:cubicBezTo>
                    <a:lnTo>
                      <a:pt x="1156" y="678"/>
                    </a:lnTo>
                    <a:lnTo>
                      <a:pt x="1156" y="740"/>
                    </a:lnTo>
                    <a:lnTo>
                      <a:pt x="1342" y="740"/>
                    </a:lnTo>
                    <a:lnTo>
                      <a:pt x="1342" y="555"/>
                    </a:lnTo>
                    <a:lnTo>
                      <a:pt x="1156" y="555"/>
                    </a:lnTo>
                    <a:lnTo>
                      <a:pt x="1156" y="617"/>
                    </a:lnTo>
                    <a:cubicBezTo>
                      <a:pt x="1156" y="617"/>
                      <a:pt x="1118" y="617"/>
                      <a:pt x="1007" y="617"/>
                    </a:cubicBezTo>
                    <a:cubicBezTo>
                      <a:pt x="986" y="616"/>
                      <a:pt x="966" y="607"/>
                      <a:pt x="950" y="595"/>
                    </a:cubicBezTo>
                    <a:lnTo>
                      <a:pt x="766" y="400"/>
                    </a:lnTo>
                    <a:lnTo>
                      <a:pt x="1480" y="400"/>
                    </a:lnTo>
                    <a:lnTo>
                      <a:pt x="1480" y="477"/>
                    </a:lnTo>
                    <a:lnTo>
                      <a:pt x="1665" y="37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Male End"/>
              <p:cNvSpPr>
                <a:spLocks noChangeArrowheads="1"/>
              </p:cNvSpPr>
              <p:nvPr/>
            </p:nvSpPr>
            <p:spPr bwMode="auto">
              <a:xfrm>
                <a:off x="7648576" y="3136563"/>
                <a:ext cx="561502" cy="583686"/>
              </a:xfrm>
              <a:prstGeom prst="rect">
                <a:avLst/>
              </a:prstGeom>
              <a:solidFill>
                <a:srgbClr val="A195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Cable"/>
              <p:cNvSpPr>
                <a:spLocks/>
              </p:cNvSpPr>
              <p:nvPr/>
            </p:nvSpPr>
            <p:spPr bwMode="auto">
              <a:xfrm>
                <a:off x="5595811" y="3367994"/>
                <a:ext cx="350306" cy="116994"/>
              </a:xfrm>
              <a:custGeom>
                <a:avLst/>
                <a:gdLst>
                  <a:gd name="T0" fmla="*/ 53 w 4971"/>
                  <a:gd name="T1" fmla="*/ 0 h 484"/>
                  <a:gd name="T2" fmla="*/ 4918 w 4971"/>
                  <a:gd name="T3" fmla="*/ 0 h 484"/>
                  <a:gd name="T4" fmla="*/ 4971 w 4971"/>
                  <a:gd name="T5" fmla="*/ 53 h 484"/>
                  <a:gd name="T6" fmla="*/ 4971 w 4971"/>
                  <a:gd name="T7" fmla="*/ 431 h 484"/>
                  <a:gd name="T8" fmla="*/ 4918 w 4971"/>
                  <a:gd name="T9" fmla="*/ 484 h 484"/>
                  <a:gd name="T10" fmla="*/ 53 w 4971"/>
                  <a:gd name="T11" fmla="*/ 484 h 484"/>
                  <a:gd name="T12" fmla="*/ 0 w 4971"/>
                  <a:gd name="T13" fmla="*/ 431 h 484"/>
                  <a:gd name="T14" fmla="*/ 0 w 4971"/>
                  <a:gd name="T15" fmla="*/ 53 h 484"/>
                  <a:gd name="T16" fmla="*/ 53 w 4971"/>
                  <a:gd name="T17" fmla="*/ 0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71" h="484">
                    <a:moveTo>
                      <a:pt x="53" y="0"/>
                    </a:moveTo>
                    <a:lnTo>
                      <a:pt x="4918" y="0"/>
                    </a:lnTo>
                    <a:cubicBezTo>
                      <a:pt x="4947" y="0"/>
                      <a:pt x="4971" y="23"/>
                      <a:pt x="4971" y="53"/>
                    </a:cubicBezTo>
                    <a:lnTo>
                      <a:pt x="4971" y="431"/>
                    </a:lnTo>
                    <a:cubicBezTo>
                      <a:pt x="4971" y="461"/>
                      <a:pt x="4947" y="484"/>
                      <a:pt x="4918" y="484"/>
                    </a:cubicBezTo>
                    <a:lnTo>
                      <a:pt x="53" y="484"/>
                    </a:lnTo>
                    <a:cubicBezTo>
                      <a:pt x="24" y="484"/>
                      <a:pt x="0" y="461"/>
                      <a:pt x="0" y="431"/>
                    </a:cubicBezTo>
                    <a:lnTo>
                      <a:pt x="0" y="53"/>
                    </a:lnTo>
                    <a:cubicBezTo>
                      <a:pt x="0" y="23"/>
                      <a:pt x="24" y="0"/>
                      <a:pt x="53" y="0"/>
                    </a:cubicBez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Male End"/>
              <p:cNvSpPr>
                <a:spLocks noChangeArrowheads="1"/>
              </p:cNvSpPr>
              <p:nvPr/>
            </p:nvSpPr>
            <p:spPr bwMode="auto">
              <a:xfrm>
                <a:off x="7894766" y="3514726"/>
                <a:ext cx="111032" cy="11112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Male End"/>
              <p:cNvSpPr>
                <a:spLocks noChangeArrowheads="1"/>
              </p:cNvSpPr>
              <p:nvPr/>
            </p:nvSpPr>
            <p:spPr bwMode="auto">
              <a:xfrm>
                <a:off x="7894766" y="3229860"/>
                <a:ext cx="108108" cy="108201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027" y="1555882"/>
            <a:ext cx="2394772" cy="18193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700" y="3479517"/>
            <a:ext cx="1912099" cy="182260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02" y="1636790"/>
            <a:ext cx="4034903" cy="2696176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4871920" y="2627266"/>
            <a:ext cx="612870" cy="510436"/>
            <a:chOff x="5097608" y="4743450"/>
            <a:chExt cx="612870" cy="510436"/>
          </a:xfrm>
        </p:grpSpPr>
        <p:grpSp>
          <p:nvGrpSpPr>
            <p:cNvPr id="5" name="Group 4"/>
            <p:cNvGrpSpPr/>
            <p:nvPr/>
          </p:nvGrpSpPr>
          <p:grpSpPr>
            <a:xfrm>
              <a:off x="5097608" y="4784734"/>
              <a:ext cx="451376" cy="427867"/>
              <a:chOff x="5097608" y="4784734"/>
              <a:chExt cx="451376" cy="427867"/>
            </a:xfrm>
          </p:grpSpPr>
          <p:sp>
            <p:nvSpPr>
              <p:cNvPr id="30" name="Male End"/>
              <p:cNvSpPr>
                <a:spLocks noChangeArrowheads="1"/>
              </p:cNvSpPr>
              <p:nvPr/>
            </p:nvSpPr>
            <p:spPr bwMode="auto">
              <a:xfrm rot="10800000">
                <a:off x="5097608" y="4784734"/>
                <a:ext cx="451376" cy="427867"/>
              </a:xfrm>
              <a:prstGeom prst="rect">
                <a:avLst/>
              </a:prstGeom>
              <a:solidFill>
                <a:srgbClr val="A195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Male End"/>
              <p:cNvSpPr>
                <a:spLocks noChangeArrowheads="1"/>
              </p:cNvSpPr>
              <p:nvPr/>
            </p:nvSpPr>
            <p:spPr bwMode="auto">
              <a:xfrm rot="10800000">
                <a:off x="5261823" y="4853930"/>
                <a:ext cx="89256" cy="81461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Male End"/>
              <p:cNvSpPr>
                <a:spLocks noChangeArrowheads="1"/>
              </p:cNvSpPr>
              <p:nvPr/>
            </p:nvSpPr>
            <p:spPr bwMode="auto">
              <a:xfrm rot="10800000">
                <a:off x="5264174" y="5064894"/>
                <a:ext cx="86905" cy="79316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31" name="Rounded Rectangle 30"/>
            <p:cNvSpPr/>
            <p:nvPr/>
          </p:nvSpPr>
          <p:spPr>
            <a:xfrm>
              <a:off x="5548983" y="4743450"/>
              <a:ext cx="161495" cy="510436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225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3560610" y="2016836"/>
            <a:ext cx="8360229" cy="229344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460107" y="166301"/>
            <a:ext cx="8585714" cy="647262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3561149" y="324167"/>
            <a:ext cx="3974836" cy="523799"/>
            <a:chOff x="1368689" y="1038542"/>
            <a:chExt cx="6326489" cy="833697"/>
          </a:xfrm>
          <a:solidFill>
            <a:schemeClr val="bg1">
              <a:lumMod val="75000"/>
            </a:schemeClr>
          </a:solidFill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368689" y="1038542"/>
              <a:ext cx="1301246" cy="833697"/>
            </a:xfrm>
            <a:custGeom>
              <a:avLst/>
              <a:gdLst>
                <a:gd name="connsiteX0" fmla="*/ 218777 w 366713"/>
                <a:gd name="connsiteY0" fmla="*/ 41275 h 234950"/>
                <a:gd name="connsiteX1" fmla="*/ 293558 w 366713"/>
                <a:gd name="connsiteY1" fmla="*/ 87465 h 234950"/>
                <a:gd name="connsiteX2" fmla="*/ 366713 w 366713"/>
                <a:gd name="connsiteY2" fmla="*/ 161208 h 234950"/>
                <a:gd name="connsiteX3" fmla="*/ 292745 w 366713"/>
                <a:gd name="connsiteY3" fmla="*/ 234950 h 234950"/>
                <a:gd name="connsiteX4" fmla="*/ 292339 w 366713"/>
                <a:gd name="connsiteY4" fmla="*/ 234950 h 234950"/>
                <a:gd name="connsiteX5" fmla="*/ 143589 w 366713"/>
                <a:gd name="connsiteY5" fmla="*/ 234950 h 234950"/>
                <a:gd name="connsiteX6" fmla="*/ 79375 w 366713"/>
                <a:gd name="connsiteY6" fmla="*/ 179036 h 234950"/>
                <a:gd name="connsiteX7" fmla="*/ 189515 w 366713"/>
                <a:gd name="connsiteY7" fmla="*/ 179036 h 234950"/>
                <a:gd name="connsiteX8" fmla="*/ 218777 w 366713"/>
                <a:gd name="connsiteY8" fmla="*/ 193217 h 234950"/>
                <a:gd name="connsiteX9" fmla="*/ 255761 w 366713"/>
                <a:gd name="connsiteY9" fmla="*/ 156346 h 234950"/>
                <a:gd name="connsiteX10" fmla="*/ 218777 w 366713"/>
                <a:gd name="connsiteY10" fmla="*/ 119474 h 234950"/>
                <a:gd name="connsiteX11" fmla="*/ 189515 w 366713"/>
                <a:gd name="connsiteY11" fmla="*/ 133250 h 234950"/>
                <a:gd name="connsiteX12" fmla="*/ 90349 w 366713"/>
                <a:gd name="connsiteY12" fmla="*/ 133250 h 234950"/>
                <a:gd name="connsiteX13" fmla="*/ 137493 w 366713"/>
                <a:gd name="connsiteY13" fmla="*/ 106104 h 234950"/>
                <a:gd name="connsiteX14" fmla="*/ 218777 w 366713"/>
                <a:gd name="connsiteY14" fmla="*/ 41275 h 234950"/>
                <a:gd name="connsiteX15" fmla="*/ 135347 w 366713"/>
                <a:gd name="connsiteY15" fmla="*/ 0 h 234950"/>
                <a:gd name="connsiteX16" fmla="*/ 198727 w 366713"/>
                <a:gd name="connsiteY16" fmla="*/ 34590 h 234950"/>
                <a:gd name="connsiteX17" fmla="*/ 180326 w 366713"/>
                <a:gd name="connsiteY17" fmla="*/ 40624 h 234950"/>
                <a:gd name="connsiteX18" fmla="*/ 135347 w 366713"/>
                <a:gd name="connsiteY18" fmla="*/ 18100 h 234950"/>
                <a:gd name="connsiteX19" fmla="*/ 86688 w 366713"/>
                <a:gd name="connsiteY19" fmla="*/ 45853 h 234950"/>
                <a:gd name="connsiteX20" fmla="*/ 84234 w 366713"/>
                <a:gd name="connsiteY20" fmla="*/ 50277 h 234950"/>
                <a:gd name="connsiteX21" fmla="*/ 80145 w 366713"/>
                <a:gd name="connsiteY21" fmla="*/ 63952 h 234950"/>
                <a:gd name="connsiteX22" fmla="*/ 60517 w 366713"/>
                <a:gd name="connsiteY22" fmla="*/ 63952 h 234950"/>
                <a:gd name="connsiteX23" fmla="*/ 18400 w 366713"/>
                <a:gd name="connsiteY23" fmla="*/ 105380 h 234950"/>
                <a:gd name="connsiteX24" fmla="*/ 60517 w 366713"/>
                <a:gd name="connsiteY24" fmla="*/ 146809 h 234950"/>
                <a:gd name="connsiteX25" fmla="*/ 197500 w 366713"/>
                <a:gd name="connsiteY25" fmla="*/ 146809 h 234950"/>
                <a:gd name="connsiteX26" fmla="*/ 219172 w 366713"/>
                <a:gd name="connsiteY26" fmla="*/ 132731 h 234950"/>
                <a:gd name="connsiteX27" fmla="*/ 242888 w 366713"/>
                <a:gd name="connsiteY27" fmla="*/ 156060 h 234950"/>
                <a:gd name="connsiteX28" fmla="*/ 219581 w 366713"/>
                <a:gd name="connsiteY28" fmla="*/ 179388 h 234950"/>
                <a:gd name="connsiteX29" fmla="*/ 197909 w 366713"/>
                <a:gd name="connsiteY29" fmla="*/ 165311 h 234950"/>
                <a:gd name="connsiteX30" fmla="*/ 60926 w 366713"/>
                <a:gd name="connsiteY30" fmla="*/ 165311 h 234950"/>
                <a:gd name="connsiteX31" fmla="*/ 0 w 366713"/>
                <a:gd name="connsiteY31" fmla="*/ 105783 h 234950"/>
                <a:gd name="connsiteX32" fmla="*/ 60926 w 366713"/>
                <a:gd name="connsiteY32" fmla="*/ 45853 h 234950"/>
                <a:gd name="connsiteX33" fmla="*/ 66242 w 366713"/>
                <a:gd name="connsiteY33" fmla="*/ 45853 h 234950"/>
                <a:gd name="connsiteX34" fmla="*/ 135347 w 366713"/>
                <a:gd name="connsiteY34" fmla="*/ 0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66713" h="234950">
                  <a:moveTo>
                    <a:pt x="218777" y="41275"/>
                  </a:moveTo>
                  <a:cubicBezTo>
                    <a:pt x="251290" y="41275"/>
                    <a:pt x="279740" y="60318"/>
                    <a:pt x="293558" y="87465"/>
                  </a:cubicBezTo>
                  <a:cubicBezTo>
                    <a:pt x="333793" y="87871"/>
                    <a:pt x="366713" y="120690"/>
                    <a:pt x="366713" y="161208"/>
                  </a:cubicBezTo>
                  <a:cubicBezTo>
                    <a:pt x="366713" y="201725"/>
                    <a:pt x="333793" y="234950"/>
                    <a:pt x="292745" y="234950"/>
                  </a:cubicBezTo>
                  <a:cubicBezTo>
                    <a:pt x="292745" y="234950"/>
                    <a:pt x="292339" y="234950"/>
                    <a:pt x="292339" y="234950"/>
                  </a:cubicBezTo>
                  <a:lnTo>
                    <a:pt x="143589" y="234950"/>
                  </a:lnTo>
                  <a:cubicBezTo>
                    <a:pt x="110669" y="234950"/>
                    <a:pt x="83846" y="210639"/>
                    <a:pt x="79375" y="179036"/>
                  </a:cubicBezTo>
                  <a:lnTo>
                    <a:pt x="189515" y="179036"/>
                  </a:lnTo>
                  <a:cubicBezTo>
                    <a:pt x="196830" y="187949"/>
                    <a:pt x="206991" y="193217"/>
                    <a:pt x="218777" y="193217"/>
                  </a:cubicBezTo>
                  <a:cubicBezTo>
                    <a:pt x="239098" y="193217"/>
                    <a:pt x="255761" y="176604"/>
                    <a:pt x="255761" y="156346"/>
                  </a:cubicBezTo>
                  <a:cubicBezTo>
                    <a:pt x="255761" y="136087"/>
                    <a:pt x="239098" y="119474"/>
                    <a:pt x="218777" y="119474"/>
                  </a:cubicBezTo>
                  <a:cubicBezTo>
                    <a:pt x="206991" y="119474"/>
                    <a:pt x="196424" y="124742"/>
                    <a:pt x="189515" y="133250"/>
                  </a:cubicBezTo>
                  <a:lnTo>
                    <a:pt x="90349" y="133250"/>
                  </a:lnTo>
                  <a:cubicBezTo>
                    <a:pt x="101322" y="118259"/>
                    <a:pt x="117985" y="107724"/>
                    <a:pt x="137493" y="106104"/>
                  </a:cubicBezTo>
                  <a:cubicBezTo>
                    <a:pt x="145621" y="68827"/>
                    <a:pt x="178948" y="41275"/>
                    <a:pt x="218777" y="41275"/>
                  </a:cubicBezTo>
                  <a:close/>
                  <a:moveTo>
                    <a:pt x="135347" y="0"/>
                  </a:moveTo>
                  <a:cubicBezTo>
                    <a:pt x="161926" y="0"/>
                    <a:pt x="185233" y="13675"/>
                    <a:pt x="198727" y="34590"/>
                  </a:cubicBezTo>
                  <a:cubicBezTo>
                    <a:pt x="192184" y="35797"/>
                    <a:pt x="186051" y="38210"/>
                    <a:pt x="180326" y="40624"/>
                  </a:cubicBezTo>
                  <a:cubicBezTo>
                    <a:pt x="170104" y="26948"/>
                    <a:pt x="153748" y="18100"/>
                    <a:pt x="135347" y="18100"/>
                  </a:cubicBezTo>
                  <a:cubicBezTo>
                    <a:pt x="114493" y="18100"/>
                    <a:pt x="96501" y="29362"/>
                    <a:pt x="86688" y="45853"/>
                  </a:cubicBezTo>
                  <a:cubicBezTo>
                    <a:pt x="85870" y="47059"/>
                    <a:pt x="85052" y="48668"/>
                    <a:pt x="84234" y="50277"/>
                  </a:cubicBezTo>
                  <a:cubicBezTo>
                    <a:pt x="82190" y="54701"/>
                    <a:pt x="80963" y="59126"/>
                    <a:pt x="80145" y="63952"/>
                  </a:cubicBezTo>
                  <a:lnTo>
                    <a:pt x="60517" y="63952"/>
                  </a:lnTo>
                  <a:cubicBezTo>
                    <a:pt x="37210" y="63952"/>
                    <a:pt x="18400" y="82454"/>
                    <a:pt x="18400" y="105380"/>
                  </a:cubicBezTo>
                  <a:cubicBezTo>
                    <a:pt x="18400" y="128307"/>
                    <a:pt x="37210" y="146809"/>
                    <a:pt x="60517" y="146809"/>
                  </a:cubicBezTo>
                  <a:lnTo>
                    <a:pt x="197500" y="146809"/>
                  </a:lnTo>
                  <a:cubicBezTo>
                    <a:pt x="201589" y="138362"/>
                    <a:pt x="209358" y="132731"/>
                    <a:pt x="219172" y="132731"/>
                  </a:cubicBezTo>
                  <a:cubicBezTo>
                    <a:pt x="231848" y="132731"/>
                    <a:pt x="242888" y="143189"/>
                    <a:pt x="242888" y="156060"/>
                  </a:cubicBezTo>
                  <a:cubicBezTo>
                    <a:pt x="242888" y="169333"/>
                    <a:pt x="232257" y="179388"/>
                    <a:pt x="219581" y="179388"/>
                  </a:cubicBezTo>
                  <a:cubicBezTo>
                    <a:pt x="209767" y="179388"/>
                    <a:pt x="201589" y="173757"/>
                    <a:pt x="197909" y="165311"/>
                  </a:cubicBezTo>
                  <a:lnTo>
                    <a:pt x="60926" y="165311"/>
                  </a:lnTo>
                  <a:cubicBezTo>
                    <a:pt x="26987" y="165311"/>
                    <a:pt x="0" y="138764"/>
                    <a:pt x="0" y="105783"/>
                  </a:cubicBezTo>
                  <a:cubicBezTo>
                    <a:pt x="0" y="72399"/>
                    <a:pt x="27396" y="45853"/>
                    <a:pt x="60926" y="45853"/>
                  </a:cubicBezTo>
                  <a:lnTo>
                    <a:pt x="66242" y="45853"/>
                  </a:lnTo>
                  <a:cubicBezTo>
                    <a:pt x="77282" y="19306"/>
                    <a:pt x="104270" y="0"/>
                    <a:pt x="13534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4" name="Freeform 43"/>
            <p:cNvSpPr/>
            <p:nvPr/>
          </p:nvSpPr>
          <p:spPr>
            <a:xfrm>
              <a:off x="2826763" y="1209565"/>
              <a:ext cx="4868415" cy="519961"/>
            </a:xfrm>
            <a:custGeom>
              <a:avLst/>
              <a:gdLst/>
              <a:ahLst/>
              <a:cxnLst/>
              <a:rect l="l" t="t" r="r" b="b"/>
              <a:pathLst>
                <a:path w="544153" h="58117">
                  <a:moveTo>
                    <a:pt x="528377" y="23366"/>
                  </a:moveTo>
                  <a:cubicBezTo>
                    <a:pt x="525500" y="23366"/>
                    <a:pt x="523057" y="24395"/>
                    <a:pt x="521047" y="26454"/>
                  </a:cubicBezTo>
                  <a:cubicBezTo>
                    <a:pt x="519038" y="28513"/>
                    <a:pt x="517798" y="31204"/>
                    <a:pt x="517327" y="34528"/>
                  </a:cubicBezTo>
                  <a:lnTo>
                    <a:pt x="537902" y="34528"/>
                  </a:lnTo>
                  <a:cubicBezTo>
                    <a:pt x="537877" y="31006"/>
                    <a:pt x="537028" y="28265"/>
                    <a:pt x="535354" y="26305"/>
                  </a:cubicBezTo>
                  <a:cubicBezTo>
                    <a:pt x="533679" y="24345"/>
                    <a:pt x="531354" y="23366"/>
                    <a:pt x="528377" y="23366"/>
                  </a:cubicBezTo>
                  <a:close/>
                  <a:moveTo>
                    <a:pt x="244153" y="23366"/>
                  </a:moveTo>
                  <a:cubicBezTo>
                    <a:pt x="240234" y="23366"/>
                    <a:pt x="237133" y="24699"/>
                    <a:pt x="234851" y="27365"/>
                  </a:cubicBezTo>
                  <a:cubicBezTo>
                    <a:pt x="232569" y="30032"/>
                    <a:pt x="231428" y="33709"/>
                    <a:pt x="231428" y="38397"/>
                  </a:cubicBezTo>
                  <a:cubicBezTo>
                    <a:pt x="231428" y="42912"/>
                    <a:pt x="232581" y="46471"/>
                    <a:pt x="234888" y="49076"/>
                  </a:cubicBezTo>
                  <a:cubicBezTo>
                    <a:pt x="237195" y="51680"/>
                    <a:pt x="240283" y="52982"/>
                    <a:pt x="244153" y="52982"/>
                  </a:cubicBezTo>
                  <a:cubicBezTo>
                    <a:pt x="248097" y="52982"/>
                    <a:pt x="251129" y="51705"/>
                    <a:pt x="253250" y="49150"/>
                  </a:cubicBezTo>
                  <a:cubicBezTo>
                    <a:pt x="255371" y="46595"/>
                    <a:pt x="256431" y="42961"/>
                    <a:pt x="256431" y="38248"/>
                  </a:cubicBezTo>
                  <a:cubicBezTo>
                    <a:pt x="256431" y="33486"/>
                    <a:pt x="255371" y="29815"/>
                    <a:pt x="253250" y="27235"/>
                  </a:cubicBezTo>
                  <a:cubicBezTo>
                    <a:pt x="251129" y="24656"/>
                    <a:pt x="248097" y="23366"/>
                    <a:pt x="244153" y="23366"/>
                  </a:cubicBezTo>
                  <a:close/>
                  <a:moveTo>
                    <a:pt x="167953" y="23366"/>
                  </a:moveTo>
                  <a:cubicBezTo>
                    <a:pt x="164034" y="23366"/>
                    <a:pt x="160933" y="24699"/>
                    <a:pt x="158651" y="27365"/>
                  </a:cubicBezTo>
                  <a:cubicBezTo>
                    <a:pt x="156369" y="30032"/>
                    <a:pt x="155228" y="33709"/>
                    <a:pt x="155228" y="38397"/>
                  </a:cubicBezTo>
                  <a:cubicBezTo>
                    <a:pt x="155228" y="42912"/>
                    <a:pt x="156381" y="46471"/>
                    <a:pt x="158688" y="49076"/>
                  </a:cubicBezTo>
                  <a:cubicBezTo>
                    <a:pt x="160995" y="51680"/>
                    <a:pt x="164083" y="52982"/>
                    <a:pt x="167953" y="52982"/>
                  </a:cubicBezTo>
                  <a:cubicBezTo>
                    <a:pt x="171897" y="52982"/>
                    <a:pt x="174929" y="51705"/>
                    <a:pt x="177050" y="49150"/>
                  </a:cubicBezTo>
                  <a:cubicBezTo>
                    <a:pt x="179171" y="46595"/>
                    <a:pt x="180231" y="42961"/>
                    <a:pt x="180231" y="38248"/>
                  </a:cubicBezTo>
                  <a:cubicBezTo>
                    <a:pt x="180231" y="33486"/>
                    <a:pt x="179171" y="29815"/>
                    <a:pt x="177050" y="27235"/>
                  </a:cubicBezTo>
                  <a:cubicBezTo>
                    <a:pt x="174929" y="24656"/>
                    <a:pt x="171897" y="23366"/>
                    <a:pt x="167953" y="23366"/>
                  </a:cubicBezTo>
                  <a:close/>
                  <a:moveTo>
                    <a:pt x="436513" y="19124"/>
                  </a:moveTo>
                  <a:lnTo>
                    <a:pt x="442578" y="19124"/>
                  </a:lnTo>
                  <a:lnTo>
                    <a:pt x="442578" y="40927"/>
                  </a:lnTo>
                  <a:cubicBezTo>
                    <a:pt x="442578" y="48964"/>
                    <a:pt x="445654" y="52982"/>
                    <a:pt x="451805" y="52982"/>
                  </a:cubicBezTo>
                  <a:cubicBezTo>
                    <a:pt x="454782" y="52982"/>
                    <a:pt x="457231" y="51885"/>
                    <a:pt x="459154" y="49690"/>
                  </a:cubicBezTo>
                  <a:cubicBezTo>
                    <a:pt x="461076" y="47494"/>
                    <a:pt x="462037" y="44623"/>
                    <a:pt x="462037" y="41076"/>
                  </a:cubicBezTo>
                  <a:lnTo>
                    <a:pt x="462037" y="19124"/>
                  </a:lnTo>
                  <a:lnTo>
                    <a:pt x="468139" y="19124"/>
                  </a:lnTo>
                  <a:lnTo>
                    <a:pt x="468139" y="57224"/>
                  </a:lnTo>
                  <a:lnTo>
                    <a:pt x="462037" y="57224"/>
                  </a:lnTo>
                  <a:lnTo>
                    <a:pt x="462037" y="51197"/>
                  </a:lnTo>
                  <a:lnTo>
                    <a:pt x="461888" y="51197"/>
                  </a:lnTo>
                  <a:cubicBezTo>
                    <a:pt x="459358" y="55810"/>
                    <a:pt x="455439" y="58117"/>
                    <a:pt x="450131" y="58117"/>
                  </a:cubicBezTo>
                  <a:cubicBezTo>
                    <a:pt x="441052" y="58117"/>
                    <a:pt x="436513" y="52710"/>
                    <a:pt x="436513" y="41895"/>
                  </a:cubicBezTo>
                  <a:close/>
                  <a:moveTo>
                    <a:pt x="396404" y="19124"/>
                  </a:moveTo>
                  <a:lnTo>
                    <a:pt x="425797" y="19124"/>
                  </a:lnTo>
                  <a:lnTo>
                    <a:pt x="425797" y="20873"/>
                  </a:lnTo>
                  <a:lnTo>
                    <a:pt x="403250" y="52015"/>
                  </a:lnTo>
                  <a:lnTo>
                    <a:pt x="425574" y="52015"/>
                  </a:lnTo>
                  <a:lnTo>
                    <a:pt x="425574" y="57224"/>
                  </a:lnTo>
                  <a:lnTo>
                    <a:pt x="394283" y="57224"/>
                  </a:lnTo>
                  <a:lnTo>
                    <a:pt x="394283" y="55327"/>
                  </a:lnTo>
                  <a:lnTo>
                    <a:pt x="416831" y="24333"/>
                  </a:lnTo>
                  <a:lnTo>
                    <a:pt x="396404" y="24333"/>
                  </a:lnTo>
                  <a:close/>
                  <a:moveTo>
                    <a:pt x="65857" y="19124"/>
                  </a:moveTo>
                  <a:lnTo>
                    <a:pt x="71959" y="19124"/>
                  </a:lnTo>
                  <a:lnTo>
                    <a:pt x="71959" y="57224"/>
                  </a:lnTo>
                  <a:lnTo>
                    <a:pt x="65857" y="57224"/>
                  </a:lnTo>
                  <a:close/>
                  <a:moveTo>
                    <a:pt x="501179" y="18454"/>
                  </a:moveTo>
                  <a:cubicBezTo>
                    <a:pt x="502766" y="18454"/>
                    <a:pt x="503982" y="18628"/>
                    <a:pt x="504825" y="18975"/>
                  </a:cubicBezTo>
                  <a:lnTo>
                    <a:pt x="504825" y="25300"/>
                  </a:lnTo>
                  <a:cubicBezTo>
                    <a:pt x="503759" y="24482"/>
                    <a:pt x="502221" y="24073"/>
                    <a:pt x="500211" y="24073"/>
                  </a:cubicBezTo>
                  <a:cubicBezTo>
                    <a:pt x="497607" y="24073"/>
                    <a:pt x="495430" y="25300"/>
                    <a:pt x="493682" y="27756"/>
                  </a:cubicBezTo>
                  <a:cubicBezTo>
                    <a:pt x="491933" y="30212"/>
                    <a:pt x="491059" y="33560"/>
                    <a:pt x="491059" y="37802"/>
                  </a:cubicBezTo>
                  <a:lnTo>
                    <a:pt x="491059" y="57224"/>
                  </a:lnTo>
                  <a:lnTo>
                    <a:pt x="484957" y="57224"/>
                  </a:lnTo>
                  <a:lnTo>
                    <a:pt x="484957" y="19124"/>
                  </a:lnTo>
                  <a:lnTo>
                    <a:pt x="491059" y="19124"/>
                  </a:lnTo>
                  <a:lnTo>
                    <a:pt x="491059" y="26975"/>
                  </a:lnTo>
                  <a:lnTo>
                    <a:pt x="491207" y="26975"/>
                  </a:lnTo>
                  <a:cubicBezTo>
                    <a:pt x="492076" y="24296"/>
                    <a:pt x="493403" y="22206"/>
                    <a:pt x="495189" y="20705"/>
                  </a:cubicBezTo>
                  <a:cubicBezTo>
                    <a:pt x="496974" y="19205"/>
                    <a:pt x="498971" y="18454"/>
                    <a:pt x="501179" y="18454"/>
                  </a:cubicBezTo>
                  <a:close/>
                  <a:moveTo>
                    <a:pt x="139229" y="18454"/>
                  </a:moveTo>
                  <a:cubicBezTo>
                    <a:pt x="140816" y="18454"/>
                    <a:pt x="142032" y="18628"/>
                    <a:pt x="142875" y="18975"/>
                  </a:cubicBezTo>
                  <a:lnTo>
                    <a:pt x="142875" y="25300"/>
                  </a:lnTo>
                  <a:cubicBezTo>
                    <a:pt x="141809" y="24482"/>
                    <a:pt x="140271" y="24073"/>
                    <a:pt x="138262" y="24073"/>
                  </a:cubicBezTo>
                  <a:cubicBezTo>
                    <a:pt x="135657" y="24073"/>
                    <a:pt x="133480" y="25300"/>
                    <a:pt x="131732" y="27756"/>
                  </a:cubicBezTo>
                  <a:cubicBezTo>
                    <a:pt x="129983" y="30212"/>
                    <a:pt x="129109" y="33560"/>
                    <a:pt x="129109" y="37802"/>
                  </a:cubicBezTo>
                  <a:lnTo>
                    <a:pt x="129109" y="57224"/>
                  </a:lnTo>
                  <a:lnTo>
                    <a:pt x="123007" y="57224"/>
                  </a:lnTo>
                  <a:lnTo>
                    <a:pt x="123007" y="19124"/>
                  </a:lnTo>
                  <a:lnTo>
                    <a:pt x="129109" y="19124"/>
                  </a:lnTo>
                  <a:lnTo>
                    <a:pt x="129109" y="26975"/>
                  </a:lnTo>
                  <a:lnTo>
                    <a:pt x="129257" y="26975"/>
                  </a:lnTo>
                  <a:cubicBezTo>
                    <a:pt x="130126" y="24296"/>
                    <a:pt x="131453" y="22206"/>
                    <a:pt x="133239" y="20705"/>
                  </a:cubicBezTo>
                  <a:cubicBezTo>
                    <a:pt x="135024" y="19205"/>
                    <a:pt x="137021" y="18454"/>
                    <a:pt x="139229" y="18454"/>
                  </a:cubicBezTo>
                  <a:close/>
                  <a:moveTo>
                    <a:pt x="528489" y="18231"/>
                  </a:moveTo>
                  <a:cubicBezTo>
                    <a:pt x="533475" y="18231"/>
                    <a:pt x="537332" y="19843"/>
                    <a:pt x="540060" y="23068"/>
                  </a:cubicBezTo>
                  <a:cubicBezTo>
                    <a:pt x="542789" y="26293"/>
                    <a:pt x="544153" y="30770"/>
                    <a:pt x="544153" y="36500"/>
                  </a:cubicBezTo>
                  <a:lnTo>
                    <a:pt x="544153" y="39700"/>
                  </a:lnTo>
                  <a:lnTo>
                    <a:pt x="517252" y="39700"/>
                  </a:lnTo>
                  <a:cubicBezTo>
                    <a:pt x="517352" y="43941"/>
                    <a:pt x="518493" y="47215"/>
                    <a:pt x="520675" y="49522"/>
                  </a:cubicBezTo>
                  <a:cubicBezTo>
                    <a:pt x="522858" y="51829"/>
                    <a:pt x="525860" y="52982"/>
                    <a:pt x="529679" y="52982"/>
                  </a:cubicBezTo>
                  <a:cubicBezTo>
                    <a:pt x="533971" y="52982"/>
                    <a:pt x="537915" y="51569"/>
                    <a:pt x="541511" y="48741"/>
                  </a:cubicBezTo>
                  <a:lnTo>
                    <a:pt x="541511" y="54471"/>
                  </a:lnTo>
                  <a:cubicBezTo>
                    <a:pt x="538163" y="56902"/>
                    <a:pt x="533735" y="58117"/>
                    <a:pt x="528228" y="58117"/>
                  </a:cubicBezTo>
                  <a:cubicBezTo>
                    <a:pt x="522846" y="58117"/>
                    <a:pt x="518617" y="56387"/>
                    <a:pt x="515541" y="52927"/>
                  </a:cubicBezTo>
                  <a:cubicBezTo>
                    <a:pt x="512465" y="49466"/>
                    <a:pt x="510927" y="44598"/>
                    <a:pt x="510927" y="38323"/>
                  </a:cubicBezTo>
                  <a:cubicBezTo>
                    <a:pt x="510927" y="32395"/>
                    <a:pt x="512608" y="27564"/>
                    <a:pt x="515969" y="23831"/>
                  </a:cubicBezTo>
                  <a:cubicBezTo>
                    <a:pt x="519330" y="20098"/>
                    <a:pt x="523503" y="18231"/>
                    <a:pt x="528489" y="18231"/>
                  </a:cubicBezTo>
                  <a:close/>
                  <a:moveTo>
                    <a:pt x="244599" y="18231"/>
                  </a:moveTo>
                  <a:cubicBezTo>
                    <a:pt x="250279" y="18231"/>
                    <a:pt x="254713" y="19980"/>
                    <a:pt x="257901" y="23477"/>
                  </a:cubicBezTo>
                  <a:cubicBezTo>
                    <a:pt x="261088" y="26975"/>
                    <a:pt x="262682" y="31824"/>
                    <a:pt x="262682" y="38025"/>
                  </a:cubicBezTo>
                  <a:cubicBezTo>
                    <a:pt x="262682" y="44102"/>
                    <a:pt x="260964" y="48970"/>
                    <a:pt x="257529" y="52629"/>
                  </a:cubicBezTo>
                  <a:cubicBezTo>
                    <a:pt x="254093" y="56288"/>
                    <a:pt x="249486" y="58117"/>
                    <a:pt x="243706" y="58117"/>
                  </a:cubicBezTo>
                  <a:cubicBezTo>
                    <a:pt x="238076" y="58117"/>
                    <a:pt x="233580" y="56337"/>
                    <a:pt x="230219" y="52778"/>
                  </a:cubicBezTo>
                  <a:cubicBezTo>
                    <a:pt x="226858" y="49218"/>
                    <a:pt x="225177" y="44499"/>
                    <a:pt x="225177" y="38621"/>
                  </a:cubicBezTo>
                  <a:cubicBezTo>
                    <a:pt x="225177" y="32221"/>
                    <a:pt x="226926" y="27223"/>
                    <a:pt x="230423" y="23626"/>
                  </a:cubicBezTo>
                  <a:cubicBezTo>
                    <a:pt x="233921" y="20029"/>
                    <a:pt x="238646" y="18231"/>
                    <a:pt x="244599" y="18231"/>
                  </a:cubicBezTo>
                  <a:close/>
                  <a:moveTo>
                    <a:pt x="211559" y="18231"/>
                  </a:moveTo>
                  <a:cubicBezTo>
                    <a:pt x="214858" y="18231"/>
                    <a:pt x="217810" y="18802"/>
                    <a:pt x="220415" y="19943"/>
                  </a:cubicBezTo>
                  <a:lnTo>
                    <a:pt x="220415" y="26119"/>
                  </a:lnTo>
                  <a:cubicBezTo>
                    <a:pt x="217612" y="24283"/>
                    <a:pt x="214387" y="23366"/>
                    <a:pt x="210741" y="23366"/>
                  </a:cubicBezTo>
                  <a:cubicBezTo>
                    <a:pt x="209600" y="23366"/>
                    <a:pt x="208570" y="23496"/>
                    <a:pt x="207653" y="23756"/>
                  </a:cubicBezTo>
                  <a:cubicBezTo>
                    <a:pt x="206735" y="24017"/>
                    <a:pt x="205947" y="24383"/>
                    <a:pt x="205290" y="24854"/>
                  </a:cubicBezTo>
                  <a:cubicBezTo>
                    <a:pt x="204633" y="25325"/>
                    <a:pt x="204124" y="25890"/>
                    <a:pt x="203764" y="26547"/>
                  </a:cubicBezTo>
                  <a:cubicBezTo>
                    <a:pt x="203405" y="27204"/>
                    <a:pt x="203225" y="27930"/>
                    <a:pt x="203225" y="28723"/>
                  </a:cubicBezTo>
                  <a:cubicBezTo>
                    <a:pt x="203225" y="29716"/>
                    <a:pt x="203405" y="30547"/>
                    <a:pt x="203764" y="31216"/>
                  </a:cubicBezTo>
                  <a:cubicBezTo>
                    <a:pt x="204124" y="31886"/>
                    <a:pt x="204651" y="32481"/>
                    <a:pt x="205346" y="33002"/>
                  </a:cubicBezTo>
                  <a:cubicBezTo>
                    <a:pt x="206040" y="33523"/>
                    <a:pt x="206884" y="33994"/>
                    <a:pt x="207876" y="34416"/>
                  </a:cubicBezTo>
                  <a:cubicBezTo>
                    <a:pt x="208868" y="34838"/>
                    <a:pt x="209997" y="35297"/>
                    <a:pt x="211262" y="35793"/>
                  </a:cubicBezTo>
                  <a:cubicBezTo>
                    <a:pt x="212948" y="36438"/>
                    <a:pt x="214461" y="37101"/>
                    <a:pt x="215801" y="37783"/>
                  </a:cubicBezTo>
                  <a:cubicBezTo>
                    <a:pt x="217140" y="38466"/>
                    <a:pt x="218281" y="39234"/>
                    <a:pt x="219224" y="40090"/>
                  </a:cubicBezTo>
                  <a:cubicBezTo>
                    <a:pt x="220167" y="40946"/>
                    <a:pt x="220892" y="41932"/>
                    <a:pt x="221401" y="43048"/>
                  </a:cubicBezTo>
                  <a:cubicBezTo>
                    <a:pt x="221909" y="44164"/>
                    <a:pt x="222163" y="45491"/>
                    <a:pt x="222163" y="47029"/>
                  </a:cubicBezTo>
                  <a:cubicBezTo>
                    <a:pt x="222163" y="48914"/>
                    <a:pt x="221748" y="50552"/>
                    <a:pt x="220917" y="51941"/>
                  </a:cubicBezTo>
                  <a:cubicBezTo>
                    <a:pt x="220086" y="53330"/>
                    <a:pt x="218976" y="54483"/>
                    <a:pt x="217587" y="55401"/>
                  </a:cubicBezTo>
                  <a:cubicBezTo>
                    <a:pt x="216198" y="56319"/>
                    <a:pt x="214598" y="57001"/>
                    <a:pt x="212787" y="57447"/>
                  </a:cubicBezTo>
                  <a:cubicBezTo>
                    <a:pt x="210976" y="57894"/>
                    <a:pt x="209079" y="58117"/>
                    <a:pt x="207094" y="58117"/>
                  </a:cubicBezTo>
                  <a:cubicBezTo>
                    <a:pt x="203175" y="58117"/>
                    <a:pt x="199777" y="57360"/>
                    <a:pt x="196900" y="55847"/>
                  </a:cubicBezTo>
                  <a:lnTo>
                    <a:pt x="196900" y="49299"/>
                  </a:lnTo>
                  <a:cubicBezTo>
                    <a:pt x="200224" y="51755"/>
                    <a:pt x="203882" y="52982"/>
                    <a:pt x="207876" y="52982"/>
                  </a:cubicBezTo>
                  <a:cubicBezTo>
                    <a:pt x="213234" y="52982"/>
                    <a:pt x="215913" y="51197"/>
                    <a:pt x="215913" y="47625"/>
                  </a:cubicBezTo>
                  <a:cubicBezTo>
                    <a:pt x="215913" y="46608"/>
                    <a:pt x="215683" y="45746"/>
                    <a:pt x="215224" y="45039"/>
                  </a:cubicBezTo>
                  <a:cubicBezTo>
                    <a:pt x="214765" y="44332"/>
                    <a:pt x="214145" y="43706"/>
                    <a:pt x="213364" y="43160"/>
                  </a:cubicBezTo>
                  <a:cubicBezTo>
                    <a:pt x="212583" y="42614"/>
                    <a:pt x="211665" y="42124"/>
                    <a:pt x="210611" y="41690"/>
                  </a:cubicBezTo>
                  <a:cubicBezTo>
                    <a:pt x="209556" y="41256"/>
                    <a:pt x="208422" y="40803"/>
                    <a:pt x="207206" y="40332"/>
                  </a:cubicBezTo>
                  <a:cubicBezTo>
                    <a:pt x="205519" y="39662"/>
                    <a:pt x="204037" y="38986"/>
                    <a:pt x="202760" y="38304"/>
                  </a:cubicBezTo>
                  <a:cubicBezTo>
                    <a:pt x="201482" y="37622"/>
                    <a:pt x="200416" y="36853"/>
                    <a:pt x="199560" y="35997"/>
                  </a:cubicBezTo>
                  <a:cubicBezTo>
                    <a:pt x="198704" y="35142"/>
                    <a:pt x="198059" y="34168"/>
                    <a:pt x="197625" y="33077"/>
                  </a:cubicBezTo>
                  <a:cubicBezTo>
                    <a:pt x="197191" y="31985"/>
                    <a:pt x="196974" y="30708"/>
                    <a:pt x="196974" y="29244"/>
                  </a:cubicBezTo>
                  <a:cubicBezTo>
                    <a:pt x="196974" y="27458"/>
                    <a:pt x="197383" y="25877"/>
                    <a:pt x="198202" y="24500"/>
                  </a:cubicBezTo>
                  <a:cubicBezTo>
                    <a:pt x="199021" y="23124"/>
                    <a:pt x="200112" y="21970"/>
                    <a:pt x="201476" y="21040"/>
                  </a:cubicBezTo>
                  <a:cubicBezTo>
                    <a:pt x="202841" y="20110"/>
                    <a:pt x="204397" y="19409"/>
                    <a:pt x="206146" y="18938"/>
                  </a:cubicBezTo>
                  <a:cubicBezTo>
                    <a:pt x="207894" y="18467"/>
                    <a:pt x="209699" y="18231"/>
                    <a:pt x="211559" y="18231"/>
                  </a:cubicBezTo>
                  <a:close/>
                  <a:moveTo>
                    <a:pt x="168399" y="18231"/>
                  </a:moveTo>
                  <a:cubicBezTo>
                    <a:pt x="174079" y="18231"/>
                    <a:pt x="178513" y="19980"/>
                    <a:pt x="181701" y="23477"/>
                  </a:cubicBezTo>
                  <a:cubicBezTo>
                    <a:pt x="184888" y="26975"/>
                    <a:pt x="186482" y="31824"/>
                    <a:pt x="186482" y="38025"/>
                  </a:cubicBezTo>
                  <a:cubicBezTo>
                    <a:pt x="186482" y="44102"/>
                    <a:pt x="184764" y="48970"/>
                    <a:pt x="181329" y="52629"/>
                  </a:cubicBezTo>
                  <a:cubicBezTo>
                    <a:pt x="177893" y="56288"/>
                    <a:pt x="173286" y="58117"/>
                    <a:pt x="167506" y="58117"/>
                  </a:cubicBezTo>
                  <a:cubicBezTo>
                    <a:pt x="161876" y="58117"/>
                    <a:pt x="157380" y="56337"/>
                    <a:pt x="154019" y="52778"/>
                  </a:cubicBezTo>
                  <a:cubicBezTo>
                    <a:pt x="150658" y="49218"/>
                    <a:pt x="148977" y="44499"/>
                    <a:pt x="148977" y="38621"/>
                  </a:cubicBezTo>
                  <a:cubicBezTo>
                    <a:pt x="148977" y="32221"/>
                    <a:pt x="150726" y="27223"/>
                    <a:pt x="154223" y="23626"/>
                  </a:cubicBezTo>
                  <a:cubicBezTo>
                    <a:pt x="157721" y="20029"/>
                    <a:pt x="162446" y="18231"/>
                    <a:pt x="168399" y="18231"/>
                  </a:cubicBezTo>
                  <a:close/>
                  <a:moveTo>
                    <a:pt x="102096" y="18231"/>
                  </a:moveTo>
                  <a:cubicBezTo>
                    <a:pt x="105445" y="18231"/>
                    <a:pt x="108397" y="18851"/>
                    <a:pt x="110952" y="20091"/>
                  </a:cubicBezTo>
                  <a:lnTo>
                    <a:pt x="110952" y="26342"/>
                  </a:lnTo>
                  <a:cubicBezTo>
                    <a:pt x="108124" y="24358"/>
                    <a:pt x="105098" y="23366"/>
                    <a:pt x="101873" y="23366"/>
                  </a:cubicBezTo>
                  <a:cubicBezTo>
                    <a:pt x="97979" y="23366"/>
                    <a:pt x="94785" y="24761"/>
                    <a:pt x="92292" y="27551"/>
                  </a:cubicBezTo>
                  <a:cubicBezTo>
                    <a:pt x="89799" y="30342"/>
                    <a:pt x="88553" y="34007"/>
                    <a:pt x="88553" y="38546"/>
                  </a:cubicBezTo>
                  <a:cubicBezTo>
                    <a:pt x="88553" y="43011"/>
                    <a:pt x="89725" y="46533"/>
                    <a:pt x="92069" y="49113"/>
                  </a:cubicBezTo>
                  <a:cubicBezTo>
                    <a:pt x="94413" y="51693"/>
                    <a:pt x="97557" y="52982"/>
                    <a:pt x="101501" y="52982"/>
                  </a:cubicBezTo>
                  <a:cubicBezTo>
                    <a:pt x="104825" y="52982"/>
                    <a:pt x="107950" y="51879"/>
                    <a:pt x="110877" y="49671"/>
                  </a:cubicBezTo>
                  <a:lnTo>
                    <a:pt x="110877" y="55475"/>
                  </a:lnTo>
                  <a:cubicBezTo>
                    <a:pt x="107950" y="57236"/>
                    <a:pt x="104478" y="58117"/>
                    <a:pt x="100459" y="58117"/>
                  </a:cubicBezTo>
                  <a:cubicBezTo>
                    <a:pt x="95027" y="58117"/>
                    <a:pt x="90643" y="56350"/>
                    <a:pt x="87306" y="52815"/>
                  </a:cubicBezTo>
                  <a:cubicBezTo>
                    <a:pt x="83970" y="49280"/>
                    <a:pt x="82302" y="44698"/>
                    <a:pt x="82302" y="39067"/>
                  </a:cubicBezTo>
                  <a:cubicBezTo>
                    <a:pt x="82302" y="32791"/>
                    <a:pt x="84100" y="27750"/>
                    <a:pt x="87697" y="23942"/>
                  </a:cubicBezTo>
                  <a:cubicBezTo>
                    <a:pt x="91294" y="20135"/>
                    <a:pt x="96094" y="18231"/>
                    <a:pt x="102096" y="18231"/>
                  </a:cubicBezTo>
                  <a:close/>
                  <a:moveTo>
                    <a:pt x="369764" y="10343"/>
                  </a:moveTo>
                  <a:cubicBezTo>
                    <a:pt x="369516" y="11856"/>
                    <a:pt x="369230" y="13047"/>
                    <a:pt x="368908" y="13915"/>
                  </a:cubicBezTo>
                  <a:lnTo>
                    <a:pt x="360611" y="36649"/>
                  </a:lnTo>
                  <a:lnTo>
                    <a:pt x="379103" y="36649"/>
                  </a:lnTo>
                  <a:lnTo>
                    <a:pt x="370731" y="13915"/>
                  </a:lnTo>
                  <a:cubicBezTo>
                    <a:pt x="370458" y="13171"/>
                    <a:pt x="370185" y="11980"/>
                    <a:pt x="369912" y="10343"/>
                  </a:cubicBezTo>
                  <a:close/>
                  <a:moveTo>
                    <a:pt x="312056" y="7850"/>
                  </a:moveTo>
                  <a:lnTo>
                    <a:pt x="312056" y="19124"/>
                  </a:lnTo>
                  <a:lnTo>
                    <a:pt x="321655" y="19124"/>
                  </a:lnTo>
                  <a:lnTo>
                    <a:pt x="321655" y="24333"/>
                  </a:lnTo>
                  <a:lnTo>
                    <a:pt x="312056" y="24333"/>
                  </a:lnTo>
                  <a:lnTo>
                    <a:pt x="312056" y="45802"/>
                  </a:lnTo>
                  <a:cubicBezTo>
                    <a:pt x="312056" y="48356"/>
                    <a:pt x="312490" y="50180"/>
                    <a:pt x="313358" y="51271"/>
                  </a:cubicBezTo>
                  <a:cubicBezTo>
                    <a:pt x="314226" y="52362"/>
                    <a:pt x="315665" y="52908"/>
                    <a:pt x="317674" y="52908"/>
                  </a:cubicBezTo>
                  <a:cubicBezTo>
                    <a:pt x="319212" y="52908"/>
                    <a:pt x="320539" y="52486"/>
                    <a:pt x="321655" y="51643"/>
                  </a:cubicBezTo>
                  <a:lnTo>
                    <a:pt x="321655" y="56852"/>
                  </a:lnTo>
                  <a:cubicBezTo>
                    <a:pt x="320216" y="57646"/>
                    <a:pt x="318319" y="58043"/>
                    <a:pt x="315962" y="58043"/>
                  </a:cubicBezTo>
                  <a:cubicBezTo>
                    <a:pt x="309290" y="58043"/>
                    <a:pt x="305954" y="54322"/>
                    <a:pt x="305954" y="46881"/>
                  </a:cubicBezTo>
                  <a:lnTo>
                    <a:pt x="305954" y="24333"/>
                  </a:lnTo>
                  <a:lnTo>
                    <a:pt x="299405" y="24333"/>
                  </a:lnTo>
                  <a:lnTo>
                    <a:pt x="299405" y="19124"/>
                  </a:lnTo>
                  <a:lnTo>
                    <a:pt x="305954" y="19124"/>
                  </a:lnTo>
                  <a:lnTo>
                    <a:pt x="305954" y="9822"/>
                  </a:lnTo>
                  <a:close/>
                  <a:moveTo>
                    <a:pt x="366713" y="3869"/>
                  </a:moveTo>
                  <a:lnTo>
                    <a:pt x="373187" y="3869"/>
                  </a:lnTo>
                  <a:lnTo>
                    <a:pt x="393725" y="57224"/>
                  </a:lnTo>
                  <a:lnTo>
                    <a:pt x="386804" y="57224"/>
                  </a:lnTo>
                  <a:lnTo>
                    <a:pt x="381149" y="42267"/>
                  </a:lnTo>
                  <a:lnTo>
                    <a:pt x="358527" y="42267"/>
                  </a:lnTo>
                  <a:lnTo>
                    <a:pt x="353207" y="57224"/>
                  </a:lnTo>
                  <a:lnTo>
                    <a:pt x="346249" y="57224"/>
                  </a:lnTo>
                  <a:close/>
                  <a:moveTo>
                    <a:pt x="0" y="3869"/>
                  </a:moveTo>
                  <a:lnTo>
                    <a:pt x="8260" y="3869"/>
                  </a:lnTo>
                  <a:lnTo>
                    <a:pt x="24631" y="41076"/>
                  </a:lnTo>
                  <a:cubicBezTo>
                    <a:pt x="25896" y="43929"/>
                    <a:pt x="26715" y="46062"/>
                    <a:pt x="27087" y="47476"/>
                  </a:cubicBezTo>
                  <a:lnTo>
                    <a:pt x="27310" y="47476"/>
                  </a:lnTo>
                  <a:cubicBezTo>
                    <a:pt x="28377" y="44549"/>
                    <a:pt x="29233" y="42366"/>
                    <a:pt x="29877" y="40927"/>
                  </a:cubicBezTo>
                  <a:lnTo>
                    <a:pt x="46583" y="3869"/>
                  </a:lnTo>
                  <a:lnTo>
                    <a:pt x="54397" y="3869"/>
                  </a:lnTo>
                  <a:lnTo>
                    <a:pt x="54397" y="57224"/>
                  </a:lnTo>
                  <a:lnTo>
                    <a:pt x="48183" y="57224"/>
                  </a:lnTo>
                  <a:lnTo>
                    <a:pt x="48183" y="21431"/>
                  </a:lnTo>
                  <a:cubicBezTo>
                    <a:pt x="48183" y="18603"/>
                    <a:pt x="48357" y="15143"/>
                    <a:pt x="48704" y="11050"/>
                  </a:cubicBezTo>
                  <a:lnTo>
                    <a:pt x="48555" y="11050"/>
                  </a:lnTo>
                  <a:cubicBezTo>
                    <a:pt x="47960" y="13456"/>
                    <a:pt x="47427" y="15180"/>
                    <a:pt x="46955" y="16222"/>
                  </a:cubicBezTo>
                  <a:lnTo>
                    <a:pt x="28724" y="57224"/>
                  </a:lnTo>
                  <a:lnTo>
                    <a:pt x="25673" y="57224"/>
                  </a:lnTo>
                  <a:lnTo>
                    <a:pt x="7479" y="16520"/>
                  </a:lnTo>
                  <a:cubicBezTo>
                    <a:pt x="6958" y="15329"/>
                    <a:pt x="6425" y="13506"/>
                    <a:pt x="5879" y="11050"/>
                  </a:cubicBezTo>
                  <a:lnTo>
                    <a:pt x="5730" y="11050"/>
                  </a:lnTo>
                  <a:cubicBezTo>
                    <a:pt x="5929" y="13183"/>
                    <a:pt x="6028" y="16668"/>
                    <a:pt x="6028" y="21505"/>
                  </a:cubicBezTo>
                  <a:lnTo>
                    <a:pt x="6028" y="57224"/>
                  </a:lnTo>
                  <a:lnTo>
                    <a:pt x="0" y="57224"/>
                  </a:lnTo>
                  <a:close/>
                  <a:moveTo>
                    <a:pt x="68982" y="1525"/>
                  </a:moveTo>
                  <a:cubicBezTo>
                    <a:pt x="70098" y="1525"/>
                    <a:pt x="71047" y="1903"/>
                    <a:pt x="71828" y="2660"/>
                  </a:cubicBezTo>
                  <a:cubicBezTo>
                    <a:pt x="72610" y="3416"/>
                    <a:pt x="73000" y="4365"/>
                    <a:pt x="73000" y="5506"/>
                  </a:cubicBezTo>
                  <a:cubicBezTo>
                    <a:pt x="73000" y="6598"/>
                    <a:pt x="72610" y="7528"/>
                    <a:pt x="71828" y="8297"/>
                  </a:cubicBezTo>
                  <a:cubicBezTo>
                    <a:pt x="71047" y="9066"/>
                    <a:pt x="70098" y="9450"/>
                    <a:pt x="68982" y="9450"/>
                  </a:cubicBezTo>
                  <a:cubicBezTo>
                    <a:pt x="67891" y="9450"/>
                    <a:pt x="66960" y="9078"/>
                    <a:pt x="66191" y="8334"/>
                  </a:cubicBezTo>
                  <a:cubicBezTo>
                    <a:pt x="65423" y="7590"/>
                    <a:pt x="65038" y="6647"/>
                    <a:pt x="65038" y="5506"/>
                  </a:cubicBezTo>
                  <a:cubicBezTo>
                    <a:pt x="65038" y="4365"/>
                    <a:pt x="65423" y="3416"/>
                    <a:pt x="66191" y="2660"/>
                  </a:cubicBezTo>
                  <a:cubicBezTo>
                    <a:pt x="66960" y="1903"/>
                    <a:pt x="67891" y="1525"/>
                    <a:pt x="68982" y="1525"/>
                  </a:cubicBezTo>
                  <a:close/>
                  <a:moveTo>
                    <a:pt x="289806" y="0"/>
                  </a:moveTo>
                  <a:cubicBezTo>
                    <a:pt x="291666" y="0"/>
                    <a:pt x="293142" y="223"/>
                    <a:pt x="294233" y="669"/>
                  </a:cubicBezTo>
                  <a:lnTo>
                    <a:pt x="294233" y="6176"/>
                  </a:lnTo>
                  <a:cubicBezTo>
                    <a:pt x="293043" y="5506"/>
                    <a:pt x="291691" y="5171"/>
                    <a:pt x="290178" y="5171"/>
                  </a:cubicBezTo>
                  <a:cubicBezTo>
                    <a:pt x="285911" y="5171"/>
                    <a:pt x="283778" y="7863"/>
                    <a:pt x="283778" y="13245"/>
                  </a:cubicBezTo>
                  <a:lnTo>
                    <a:pt x="283778" y="19124"/>
                  </a:lnTo>
                  <a:lnTo>
                    <a:pt x="292708" y="19124"/>
                  </a:lnTo>
                  <a:lnTo>
                    <a:pt x="292708" y="24333"/>
                  </a:lnTo>
                  <a:lnTo>
                    <a:pt x="283778" y="24333"/>
                  </a:lnTo>
                  <a:lnTo>
                    <a:pt x="283778" y="57224"/>
                  </a:lnTo>
                  <a:lnTo>
                    <a:pt x="277713" y="57224"/>
                  </a:lnTo>
                  <a:lnTo>
                    <a:pt x="277713" y="24333"/>
                  </a:lnTo>
                  <a:lnTo>
                    <a:pt x="271202" y="24333"/>
                  </a:lnTo>
                  <a:lnTo>
                    <a:pt x="271202" y="19124"/>
                  </a:lnTo>
                  <a:lnTo>
                    <a:pt x="277713" y="19124"/>
                  </a:lnTo>
                  <a:lnTo>
                    <a:pt x="277713" y="12948"/>
                  </a:lnTo>
                  <a:cubicBezTo>
                    <a:pt x="277713" y="8954"/>
                    <a:pt x="278867" y="5798"/>
                    <a:pt x="281174" y="3479"/>
                  </a:cubicBezTo>
                  <a:cubicBezTo>
                    <a:pt x="283481" y="1159"/>
                    <a:pt x="286358" y="0"/>
                    <a:pt x="28980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679315" y="1063626"/>
            <a:ext cx="8105451" cy="847126"/>
            <a:chOff x="4943475" y="1228726"/>
            <a:chExt cx="8105451" cy="847126"/>
          </a:xfrm>
        </p:grpSpPr>
        <p:sp>
          <p:nvSpPr>
            <p:cNvPr id="72" name="Rectangle 71"/>
            <p:cNvSpPr/>
            <p:nvPr/>
          </p:nvSpPr>
          <p:spPr>
            <a:xfrm>
              <a:off x="4943475" y="1228726"/>
              <a:ext cx="8105451" cy="847126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5127683" y="1296645"/>
              <a:ext cx="669803" cy="669802"/>
            </a:xfrm>
            <a:custGeom>
              <a:avLst/>
              <a:gdLst>
                <a:gd name="connsiteX0" fmla="*/ 1109011 w 3508482"/>
                <a:gd name="connsiteY0" fmla="*/ 2192406 h 3508478"/>
                <a:gd name="connsiteX1" fmla="*/ 1041943 w 3508482"/>
                <a:gd name="connsiteY1" fmla="*/ 2225310 h 3508478"/>
                <a:gd name="connsiteX2" fmla="*/ 900451 w 3508482"/>
                <a:gd name="connsiteY2" fmla="*/ 2233564 h 3508478"/>
                <a:gd name="connsiteX3" fmla="*/ 865354 w 3508482"/>
                <a:gd name="connsiteY3" fmla="*/ 2319858 h 3508478"/>
                <a:gd name="connsiteX4" fmla="*/ 786472 w 3508482"/>
                <a:gd name="connsiteY4" fmla="*/ 2812744 h 3508478"/>
                <a:gd name="connsiteX5" fmla="*/ 788902 w 3508482"/>
                <a:gd name="connsiteY5" fmla="*/ 2930469 h 3508478"/>
                <a:gd name="connsiteX6" fmla="*/ 902838 w 3508482"/>
                <a:gd name="connsiteY6" fmla="*/ 3015669 h 3508478"/>
                <a:gd name="connsiteX7" fmla="*/ 1754241 w 3508482"/>
                <a:gd name="connsiteY7" fmla="*/ 3275736 h 3508478"/>
                <a:gd name="connsiteX8" fmla="*/ 2722872 w 3508482"/>
                <a:gd name="connsiteY8" fmla="*/ 2928007 h 3508478"/>
                <a:gd name="connsiteX9" fmla="*/ 2811432 w 3508482"/>
                <a:gd name="connsiteY9" fmla="*/ 2847519 h 3508478"/>
                <a:gd name="connsiteX10" fmla="*/ 2699229 w 3508482"/>
                <a:gd name="connsiteY10" fmla="*/ 2845196 h 3508478"/>
                <a:gd name="connsiteX11" fmla="*/ 2532182 w 3508482"/>
                <a:gd name="connsiteY11" fmla="*/ 2833063 h 3508478"/>
                <a:gd name="connsiteX12" fmla="*/ 2244578 w 3508482"/>
                <a:gd name="connsiteY12" fmla="*/ 2780823 h 3508478"/>
                <a:gd name="connsiteX13" fmla="*/ 2173739 w 3508482"/>
                <a:gd name="connsiteY13" fmla="*/ 2857848 h 3508478"/>
                <a:gd name="connsiteX14" fmla="*/ 1730661 w 3508482"/>
                <a:gd name="connsiteY14" fmla="*/ 2799907 h 3508478"/>
                <a:gd name="connsiteX15" fmla="*/ 1677709 w 3508482"/>
                <a:gd name="connsiteY15" fmla="*/ 2694707 h 3508478"/>
                <a:gd name="connsiteX16" fmla="*/ 1670884 w 3508482"/>
                <a:gd name="connsiteY16" fmla="*/ 2581398 h 3508478"/>
                <a:gd name="connsiteX17" fmla="*/ 1466904 w 3508482"/>
                <a:gd name="connsiteY17" fmla="*/ 2467843 h 3508478"/>
                <a:gd name="connsiteX18" fmla="*/ 1230844 w 3508482"/>
                <a:gd name="connsiteY18" fmla="*/ 2300426 h 3508478"/>
                <a:gd name="connsiteX19" fmla="*/ 1800554 w 3508482"/>
                <a:gd name="connsiteY19" fmla="*/ 1193864 h 3508478"/>
                <a:gd name="connsiteX20" fmla="*/ 1780163 w 3508482"/>
                <a:gd name="connsiteY20" fmla="*/ 1207268 h 3508478"/>
                <a:gd name="connsiteX21" fmla="*/ 1776970 w 3508482"/>
                <a:gd name="connsiteY21" fmla="*/ 1204109 h 3508478"/>
                <a:gd name="connsiteX22" fmla="*/ 1594907 w 3508482"/>
                <a:gd name="connsiteY22" fmla="*/ 1335445 h 3508478"/>
                <a:gd name="connsiteX23" fmla="*/ 1392796 w 3508482"/>
                <a:gd name="connsiteY23" fmla="*/ 1509223 h 3508478"/>
                <a:gd name="connsiteX24" fmla="*/ 1330401 w 3508482"/>
                <a:gd name="connsiteY24" fmla="*/ 1580272 h 3508478"/>
                <a:gd name="connsiteX25" fmla="*/ 1371559 w 3508482"/>
                <a:gd name="connsiteY25" fmla="*/ 1663179 h 3508478"/>
                <a:gd name="connsiteX26" fmla="*/ 1328608 w 3508482"/>
                <a:gd name="connsiteY26" fmla="*/ 2007720 h 3508478"/>
                <a:gd name="connsiteX27" fmla="*/ 1320229 w 3508482"/>
                <a:gd name="connsiteY27" fmla="*/ 2017167 h 3508478"/>
                <a:gd name="connsiteX28" fmla="*/ 1406107 w 3508482"/>
                <a:gd name="connsiteY28" fmla="*/ 2090636 h 3508478"/>
                <a:gd name="connsiteX29" fmla="*/ 1699723 w 3508482"/>
                <a:gd name="connsiteY29" fmla="*/ 2296477 h 3508478"/>
                <a:gd name="connsiteX30" fmla="*/ 1823194 w 3508482"/>
                <a:gd name="connsiteY30" fmla="*/ 2362008 h 3508478"/>
                <a:gd name="connsiteX31" fmla="*/ 1902707 w 3508482"/>
                <a:gd name="connsiteY31" fmla="*/ 2325688 h 3508478"/>
                <a:gd name="connsiteX32" fmla="*/ 2023298 w 3508482"/>
                <a:gd name="connsiteY32" fmla="*/ 2318984 h 3508478"/>
                <a:gd name="connsiteX33" fmla="*/ 2233606 w 3508482"/>
                <a:gd name="connsiteY33" fmla="*/ 2434866 h 3508478"/>
                <a:gd name="connsiteX34" fmla="*/ 2286558 w 3508482"/>
                <a:gd name="connsiteY34" fmla="*/ 2543331 h 3508478"/>
                <a:gd name="connsiteX35" fmla="*/ 2287242 w 3508482"/>
                <a:gd name="connsiteY35" fmla="*/ 2554833 h 3508478"/>
                <a:gd name="connsiteX36" fmla="*/ 2465001 w 3508482"/>
                <a:gd name="connsiteY36" fmla="*/ 2599067 h 3508478"/>
                <a:gd name="connsiteX37" fmla="*/ 3006337 w 3508482"/>
                <a:gd name="connsiteY37" fmla="*/ 2615215 h 3508478"/>
                <a:gd name="connsiteX38" fmla="*/ 3009195 w 3508482"/>
                <a:gd name="connsiteY38" fmla="*/ 2614737 h 3508478"/>
                <a:gd name="connsiteX39" fmla="*/ 3016957 w 3508482"/>
                <a:gd name="connsiteY39" fmla="*/ 2604357 h 3508478"/>
                <a:gd name="connsiteX40" fmla="*/ 3157356 w 3508482"/>
                <a:gd name="connsiteY40" fmla="*/ 2345690 h 3508478"/>
                <a:gd name="connsiteX41" fmla="*/ 3190890 w 3508482"/>
                <a:gd name="connsiteY41" fmla="*/ 2254070 h 3508478"/>
                <a:gd name="connsiteX42" fmla="*/ 3189502 w 3508482"/>
                <a:gd name="connsiteY42" fmla="*/ 2253173 h 3508478"/>
                <a:gd name="connsiteX43" fmla="*/ 3010127 w 3508482"/>
                <a:gd name="connsiteY43" fmla="*/ 2135197 h 3508478"/>
                <a:gd name="connsiteX44" fmla="*/ 2897625 w 3508482"/>
                <a:gd name="connsiteY44" fmla="*/ 2058888 h 3508478"/>
                <a:gd name="connsiteX45" fmla="*/ 2876667 w 3508482"/>
                <a:gd name="connsiteY45" fmla="*/ 2083900 h 3508478"/>
                <a:gd name="connsiteX46" fmla="*/ 2420857 w 3508482"/>
                <a:gd name="connsiteY46" fmla="*/ 2020732 h 3508478"/>
                <a:gd name="connsiteX47" fmla="*/ 2358178 w 3508482"/>
                <a:gd name="connsiteY47" fmla="*/ 1780979 h 3508478"/>
                <a:gd name="connsiteX48" fmla="*/ 2389076 w 3508482"/>
                <a:gd name="connsiteY48" fmla="*/ 1690995 h 3508478"/>
                <a:gd name="connsiteX49" fmla="*/ 2232542 w 3508482"/>
                <a:gd name="connsiteY49" fmla="*/ 1574005 h 3508478"/>
                <a:gd name="connsiteX50" fmla="*/ 1788416 w 3508482"/>
                <a:gd name="connsiteY50" fmla="*/ 1202167 h 3508478"/>
                <a:gd name="connsiteX51" fmla="*/ 1801055 w 3508482"/>
                <a:gd name="connsiteY51" fmla="*/ 1194338 h 3508478"/>
                <a:gd name="connsiteX52" fmla="*/ 495249 w 3508482"/>
                <a:gd name="connsiteY52" fmla="*/ 896574 h 3508478"/>
                <a:gd name="connsiteX53" fmla="*/ 491526 w 3508482"/>
                <a:gd name="connsiteY53" fmla="*/ 901554 h 3508478"/>
                <a:gd name="connsiteX54" fmla="*/ 231458 w 3508482"/>
                <a:gd name="connsiteY54" fmla="*/ 1752955 h 3508478"/>
                <a:gd name="connsiteX55" fmla="*/ 491526 w 3508482"/>
                <a:gd name="connsiteY55" fmla="*/ 2604357 h 3508478"/>
                <a:gd name="connsiteX56" fmla="*/ 512889 w 3508482"/>
                <a:gd name="connsiteY56" fmla="*/ 2632926 h 3508478"/>
                <a:gd name="connsiteX57" fmla="*/ 512138 w 3508482"/>
                <a:gd name="connsiteY57" fmla="*/ 2631324 h 3508478"/>
                <a:gd name="connsiteX58" fmla="*/ 566231 w 3508482"/>
                <a:gd name="connsiteY58" fmla="*/ 2221604 h 3508478"/>
                <a:gd name="connsiteX59" fmla="*/ 601244 w 3508482"/>
                <a:gd name="connsiteY59" fmla="*/ 2096547 h 3508478"/>
                <a:gd name="connsiteX60" fmla="*/ 555437 w 3508482"/>
                <a:gd name="connsiteY60" fmla="*/ 2056590 h 3508478"/>
                <a:gd name="connsiteX61" fmla="*/ 521031 w 3508482"/>
                <a:gd name="connsiteY61" fmla="*/ 1549608 h 3508478"/>
                <a:gd name="connsiteX62" fmla="*/ 561012 w 3508482"/>
                <a:gd name="connsiteY62" fmla="*/ 1503801 h 3508478"/>
                <a:gd name="connsiteX63" fmla="*/ 485108 w 3508482"/>
                <a:gd name="connsiteY63" fmla="*/ 1261705 h 3508478"/>
                <a:gd name="connsiteX64" fmla="*/ 480557 w 3508482"/>
                <a:gd name="connsiteY64" fmla="*/ 963545 h 3508478"/>
                <a:gd name="connsiteX65" fmla="*/ 2918085 w 3508482"/>
                <a:gd name="connsiteY65" fmla="*/ 808790 h 3508478"/>
                <a:gd name="connsiteX66" fmla="*/ 2210023 w 3508482"/>
                <a:gd name="connsiteY66" fmla="*/ 971440 h 3508478"/>
                <a:gd name="connsiteX67" fmla="*/ 2014405 w 3508482"/>
                <a:gd name="connsiteY67" fmla="*/ 1066914 h 3508478"/>
                <a:gd name="connsiteX68" fmla="*/ 2016335 w 3508482"/>
                <a:gd name="connsiteY68" fmla="*/ 1068779 h 3508478"/>
                <a:gd name="connsiteX69" fmla="*/ 2006391 w 3508482"/>
                <a:gd name="connsiteY69" fmla="*/ 1075608 h 3508478"/>
                <a:gd name="connsiteX70" fmla="*/ 2421593 w 3508482"/>
                <a:gd name="connsiteY70" fmla="*/ 1461740 h 3508478"/>
                <a:gd name="connsiteX71" fmla="*/ 2521615 w 3508482"/>
                <a:gd name="connsiteY71" fmla="*/ 1548407 h 3508478"/>
                <a:gd name="connsiteX72" fmla="*/ 2598725 w 3508482"/>
                <a:gd name="connsiteY72" fmla="*/ 1510631 h 3508478"/>
                <a:gd name="connsiteX73" fmla="*/ 2721403 w 3508482"/>
                <a:gd name="connsiteY73" fmla="*/ 1503186 h 3508478"/>
                <a:gd name="connsiteX74" fmla="*/ 2933649 w 3508482"/>
                <a:gd name="connsiteY74" fmla="*/ 1624497 h 3508478"/>
                <a:gd name="connsiteX75" fmla="*/ 2997031 w 3508482"/>
                <a:gd name="connsiteY75" fmla="*/ 1867119 h 3508478"/>
                <a:gd name="connsiteX76" fmla="*/ 2977057 w 3508482"/>
                <a:gd name="connsiteY76" fmla="*/ 1928859 h 3508478"/>
                <a:gd name="connsiteX77" fmla="*/ 3133158 w 3508482"/>
                <a:gd name="connsiteY77" fmla="*/ 2050647 h 3508478"/>
                <a:gd name="connsiteX78" fmla="*/ 3208928 w 3508482"/>
                <a:gd name="connsiteY78" fmla="*/ 2107655 h 3508478"/>
                <a:gd name="connsiteX79" fmla="*/ 3229838 w 3508482"/>
                <a:gd name="connsiteY79" fmla="*/ 2123041 h 3508478"/>
                <a:gd name="connsiteX80" fmla="*/ 3246086 w 3508482"/>
                <a:gd name="connsiteY80" fmla="*/ 2059849 h 3508478"/>
                <a:gd name="connsiteX81" fmla="*/ 3277024 w 3508482"/>
                <a:gd name="connsiteY81" fmla="*/ 1752955 h 3508478"/>
                <a:gd name="connsiteX82" fmla="*/ 3016957 w 3508482"/>
                <a:gd name="connsiteY82" fmla="*/ 901554 h 3508478"/>
                <a:gd name="connsiteX83" fmla="*/ 2948360 w 3508482"/>
                <a:gd name="connsiteY83" fmla="*/ 809820 h 3508478"/>
                <a:gd name="connsiteX84" fmla="*/ 1086799 w 3508482"/>
                <a:gd name="connsiteY84" fmla="*/ 385829 h 3508478"/>
                <a:gd name="connsiteX85" fmla="*/ 1028392 w 3508482"/>
                <a:gd name="connsiteY85" fmla="*/ 413965 h 3508478"/>
                <a:gd name="connsiteX86" fmla="*/ 677471 w 3508482"/>
                <a:gd name="connsiteY86" fmla="*/ 676186 h 3508478"/>
                <a:gd name="connsiteX87" fmla="*/ 665419 w 3508482"/>
                <a:gd name="connsiteY87" fmla="*/ 689447 h 3508478"/>
                <a:gd name="connsiteX88" fmla="*/ 660035 w 3508482"/>
                <a:gd name="connsiteY88" fmla="*/ 729330 h 3508478"/>
                <a:gd name="connsiteX89" fmla="*/ 736485 w 3508482"/>
                <a:gd name="connsiteY89" fmla="*/ 1250636 h 3508478"/>
                <a:gd name="connsiteX90" fmla="*/ 783842 w 3508482"/>
                <a:gd name="connsiteY90" fmla="*/ 1340850 h 3508478"/>
                <a:gd name="connsiteX91" fmla="*/ 808517 w 3508482"/>
                <a:gd name="connsiteY91" fmla="*/ 1328737 h 3508478"/>
                <a:gd name="connsiteX92" fmla="*/ 985710 w 3508482"/>
                <a:gd name="connsiteY92" fmla="*/ 1318359 h 3508478"/>
                <a:gd name="connsiteX93" fmla="*/ 1030861 w 3508482"/>
                <a:gd name="connsiteY93" fmla="*/ 1333831 h 3508478"/>
                <a:gd name="connsiteX94" fmla="*/ 1077462 w 3508482"/>
                <a:gd name="connsiteY94" fmla="*/ 1275615 h 3508478"/>
                <a:gd name="connsiteX95" fmla="*/ 1496006 w 3508482"/>
                <a:gd name="connsiteY95" fmla="*/ 910966 h 3508478"/>
                <a:gd name="connsiteX96" fmla="*/ 1501480 w 3508482"/>
                <a:gd name="connsiteY96" fmla="*/ 916299 h 3508478"/>
                <a:gd name="connsiteX97" fmla="*/ 1511513 w 3508482"/>
                <a:gd name="connsiteY97" fmla="*/ 909765 h 3508478"/>
                <a:gd name="connsiteX98" fmla="*/ 1507051 w 3508482"/>
                <a:gd name="connsiteY98" fmla="*/ 905189 h 3508478"/>
                <a:gd name="connsiteX99" fmla="*/ 1497584 w 3508482"/>
                <a:gd name="connsiteY99" fmla="*/ 910978 h 3508478"/>
                <a:gd name="connsiteX100" fmla="*/ 1170737 w 3508482"/>
                <a:gd name="connsiteY100" fmla="*/ 512422 h 3508478"/>
                <a:gd name="connsiteX101" fmla="*/ 1754241 w 3508482"/>
                <a:gd name="connsiteY101" fmla="*/ 230174 h 3508478"/>
                <a:gd name="connsiteX102" fmla="*/ 1301412 w 3508482"/>
                <a:gd name="connsiteY102" fmla="*/ 298635 h 3508478"/>
                <a:gd name="connsiteX103" fmla="*/ 1292492 w 3508482"/>
                <a:gd name="connsiteY103" fmla="*/ 301900 h 3508478"/>
                <a:gd name="connsiteX104" fmla="*/ 1701228 w 3508482"/>
                <a:gd name="connsiteY104" fmla="*/ 754068 h 3508478"/>
                <a:gd name="connsiteX105" fmla="*/ 1705274 w 3508482"/>
                <a:gd name="connsiteY105" fmla="*/ 751438 h 3508478"/>
                <a:gd name="connsiteX106" fmla="*/ 1725815 w 3508482"/>
                <a:gd name="connsiteY106" fmla="*/ 773561 h 3508478"/>
                <a:gd name="connsiteX107" fmla="*/ 2025269 w 3508482"/>
                <a:gd name="connsiteY107" fmla="*/ 646254 h 3508478"/>
                <a:gd name="connsiteX108" fmla="*/ 2547864 w 3508482"/>
                <a:gd name="connsiteY108" fmla="*/ 565640 h 3508478"/>
                <a:gd name="connsiteX109" fmla="*/ 2655001 w 3508482"/>
                <a:gd name="connsiteY109" fmla="*/ 570681 h 3508478"/>
                <a:gd name="connsiteX110" fmla="*/ 2723556 w 3508482"/>
                <a:gd name="connsiteY110" fmla="*/ 578524 h 3508478"/>
                <a:gd name="connsiteX111" fmla="*/ 2722872 w 3508482"/>
                <a:gd name="connsiteY111" fmla="*/ 577903 h 3508478"/>
                <a:gd name="connsiteX112" fmla="*/ 1754241 w 3508482"/>
                <a:gd name="connsiteY112" fmla="*/ 230174 h 3508478"/>
                <a:gd name="connsiteX113" fmla="*/ 1754241 w 3508482"/>
                <a:gd name="connsiteY113" fmla="*/ 0 h 3508478"/>
                <a:gd name="connsiteX114" fmla="*/ 3508482 w 3508482"/>
                <a:gd name="connsiteY114" fmla="*/ 1754239 h 3508478"/>
                <a:gd name="connsiteX115" fmla="*/ 1754241 w 3508482"/>
                <a:gd name="connsiteY115" fmla="*/ 3508478 h 3508478"/>
                <a:gd name="connsiteX116" fmla="*/ 0 w 3508482"/>
                <a:gd name="connsiteY116" fmla="*/ 1754239 h 3508478"/>
                <a:gd name="connsiteX117" fmla="*/ 1754241 w 3508482"/>
                <a:gd name="connsiteY117" fmla="*/ 0 h 350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3508482" h="3508478">
                  <a:moveTo>
                    <a:pt x="1109011" y="2192406"/>
                  </a:moveTo>
                  <a:lnTo>
                    <a:pt x="1041943" y="2225310"/>
                  </a:lnTo>
                  <a:lnTo>
                    <a:pt x="900451" y="2233564"/>
                  </a:lnTo>
                  <a:lnTo>
                    <a:pt x="865354" y="2319858"/>
                  </a:lnTo>
                  <a:cubicBezTo>
                    <a:pt x="807339" y="2504152"/>
                    <a:pt x="788575" y="2674654"/>
                    <a:pt x="786472" y="2812744"/>
                  </a:cubicBezTo>
                  <a:lnTo>
                    <a:pt x="788902" y="2930469"/>
                  </a:lnTo>
                  <a:lnTo>
                    <a:pt x="902838" y="3015669"/>
                  </a:lnTo>
                  <a:cubicBezTo>
                    <a:pt x="1145876" y="3179862"/>
                    <a:pt x="1438862" y="3275736"/>
                    <a:pt x="1754241" y="3275736"/>
                  </a:cubicBezTo>
                  <a:cubicBezTo>
                    <a:pt x="2122183" y="3275736"/>
                    <a:pt x="2459646" y="3145241"/>
                    <a:pt x="2722872" y="2928007"/>
                  </a:cubicBezTo>
                  <a:lnTo>
                    <a:pt x="2811432" y="2847519"/>
                  </a:lnTo>
                  <a:lnTo>
                    <a:pt x="2699229" y="2845196"/>
                  </a:lnTo>
                  <a:cubicBezTo>
                    <a:pt x="2647198" y="2842943"/>
                    <a:pt x="2591333" y="2839164"/>
                    <a:pt x="2532182" y="2833063"/>
                  </a:cubicBezTo>
                  <a:lnTo>
                    <a:pt x="2244578" y="2780823"/>
                  </a:lnTo>
                  <a:lnTo>
                    <a:pt x="2173739" y="2857848"/>
                  </a:lnTo>
                  <a:cubicBezTo>
                    <a:pt x="2036019" y="2962146"/>
                    <a:pt x="1838431" y="2933173"/>
                    <a:pt x="1730661" y="2799907"/>
                  </a:cubicBezTo>
                  <a:cubicBezTo>
                    <a:pt x="1705213" y="2768038"/>
                    <a:pt x="1687626" y="2732187"/>
                    <a:pt x="1677709" y="2694707"/>
                  </a:cubicBezTo>
                  <a:lnTo>
                    <a:pt x="1670884" y="2581398"/>
                  </a:lnTo>
                  <a:lnTo>
                    <a:pt x="1466904" y="2467843"/>
                  </a:lnTo>
                  <a:cubicBezTo>
                    <a:pt x="1388584" y="2418609"/>
                    <a:pt x="1309714" y="2363068"/>
                    <a:pt x="1230844" y="2300426"/>
                  </a:cubicBezTo>
                  <a:close/>
                  <a:moveTo>
                    <a:pt x="1800554" y="1193864"/>
                  </a:moveTo>
                  <a:lnTo>
                    <a:pt x="1780163" y="1207268"/>
                  </a:lnTo>
                  <a:lnTo>
                    <a:pt x="1776970" y="1204109"/>
                  </a:lnTo>
                  <a:lnTo>
                    <a:pt x="1594907" y="1335445"/>
                  </a:lnTo>
                  <a:cubicBezTo>
                    <a:pt x="1528971" y="1388151"/>
                    <a:pt x="1461600" y="1446552"/>
                    <a:pt x="1392796" y="1509223"/>
                  </a:cubicBezTo>
                  <a:lnTo>
                    <a:pt x="1330401" y="1580272"/>
                  </a:lnTo>
                  <a:lnTo>
                    <a:pt x="1371559" y="1663179"/>
                  </a:lnTo>
                  <a:cubicBezTo>
                    <a:pt x="1402866" y="1779846"/>
                    <a:pt x="1387581" y="1904159"/>
                    <a:pt x="1328608" y="2007720"/>
                  </a:cubicBezTo>
                  <a:lnTo>
                    <a:pt x="1320229" y="2017167"/>
                  </a:lnTo>
                  <a:lnTo>
                    <a:pt x="1406107" y="2090636"/>
                  </a:lnTo>
                  <a:cubicBezTo>
                    <a:pt x="1506153" y="2170032"/>
                    <a:pt x="1604285" y="2238140"/>
                    <a:pt x="1699723" y="2296477"/>
                  </a:cubicBezTo>
                  <a:lnTo>
                    <a:pt x="1823194" y="2362008"/>
                  </a:lnTo>
                  <a:lnTo>
                    <a:pt x="1902707" y="2325688"/>
                  </a:lnTo>
                  <a:cubicBezTo>
                    <a:pt x="1942280" y="2316091"/>
                    <a:pt x="1983257" y="2313915"/>
                    <a:pt x="2023298" y="2318984"/>
                  </a:cubicBezTo>
                  <a:cubicBezTo>
                    <a:pt x="2103378" y="2329131"/>
                    <a:pt x="2179727" y="2368238"/>
                    <a:pt x="2233606" y="2434866"/>
                  </a:cubicBezTo>
                  <a:cubicBezTo>
                    <a:pt x="2259055" y="2468183"/>
                    <a:pt x="2276642" y="2505122"/>
                    <a:pt x="2286558" y="2543331"/>
                  </a:cubicBezTo>
                  <a:lnTo>
                    <a:pt x="2287242" y="2554833"/>
                  </a:lnTo>
                  <a:lnTo>
                    <a:pt x="2465001" y="2599067"/>
                  </a:lnTo>
                  <a:cubicBezTo>
                    <a:pt x="2718039" y="2646232"/>
                    <a:pt x="2909573" y="2629818"/>
                    <a:pt x="3006337" y="2615215"/>
                  </a:cubicBezTo>
                  <a:lnTo>
                    <a:pt x="3009195" y="2614737"/>
                  </a:lnTo>
                  <a:lnTo>
                    <a:pt x="3016957" y="2604357"/>
                  </a:lnTo>
                  <a:cubicBezTo>
                    <a:pt x="3071688" y="2523344"/>
                    <a:pt x="3118828" y="2436782"/>
                    <a:pt x="3157356" y="2345690"/>
                  </a:cubicBezTo>
                  <a:lnTo>
                    <a:pt x="3190890" y="2254070"/>
                  </a:lnTo>
                  <a:lnTo>
                    <a:pt x="3189502" y="2253173"/>
                  </a:lnTo>
                  <a:cubicBezTo>
                    <a:pt x="3144857" y="2224238"/>
                    <a:pt x="3083718" y="2184373"/>
                    <a:pt x="3010127" y="2135197"/>
                  </a:cubicBezTo>
                  <a:lnTo>
                    <a:pt x="2897625" y="2058888"/>
                  </a:lnTo>
                  <a:lnTo>
                    <a:pt x="2876667" y="2083900"/>
                  </a:lnTo>
                  <a:cubicBezTo>
                    <a:pt x="2734224" y="2187263"/>
                    <a:pt x="2529103" y="2164295"/>
                    <a:pt x="2420857" y="2020732"/>
                  </a:cubicBezTo>
                  <a:cubicBezTo>
                    <a:pt x="2366723" y="1948950"/>
                    <a:pt x="2346785" y="1862810"/>
                    <a:pt x="2358178" y="1780979"/>
                  </a:cubicBezTo>
                  <a:lnTo>
                    <a:pt x="2389076" y="1690995"/>
                  </a:lnTo>
                  <a:lnTo>
                    <a:pt x="2232542" y="1574005"/>
                  </a:lnTo>
                  <a:cubicBezTo>
                    <a:pt x="2084253" y="1457630"/>
                    <a:pt x="1933015" y="1332403"/>
                    <a:pt x="1788416" y="1202167"/>
                  </a:cubicBezTo>
                  <a:lnTo>
                    <a:pt x="1801055" y="1194338"/>
                  </a:lnTo>
                  <a:close/>
                  <a:moveTo>
                    <a:pt x="495249" y="896574"/>
                  </a:moveTo>
                  <a:lnTo>
                    <a:pt x="491526" y="901554"/>
                  </a:lnTo>
                  <a:cubicBezTo>
                    <a:pt x="327332" y="1144591"/>
                    <a:pt x="231458" y="1437577"/>
                    <a:pt x="231458" y="1752955"/>
                  </a:cubicBezTo>
                  <a:cubicBezTo>
                    <a:pt x="231458" y="2068333"/>
                    <a:pt x="327332" y="2361319"/>
                    <a:pt x="491526" y="2604357"/>
                  </a:cubicBezTo>
                  <a:lnTo>
                    <a:pt x="512889" y="2632926"/>
                  </a:lnTo>
                  <a:lnTo>
                    <a:pt x="512138" y="2631324"/>
                  </a:lnTo>
                  <a:cubicBezTo>
                    <a:pt x="517912" y="2506376"/>
                    <a:pt x="533776" y="2366895"/>
                    <a:pt x="566231" y="2221604"/>
                  </a:cubicBezTo>
                  <a:lnTo>
                    <a:pt x="601244" y="2096547"/>
                  </a:lnTo>
                  <a:lnTo>
                    <a:pt x="555437" y="2056590"/>
                  </a:lnTo>
                  <a:cubicBezTo>
                    <a:pt x="437492" y="1908067"/>
                    <a:pt x="430937" y="1707138"/>
                    <a:pt x="521031" y="1549608"/>
                  </a:cubicBezTo>
                  <a:lnTo>
                    <a:pt x="561012" y="1503801"/>
                  </a:lnTo>
                  <a:lnTo>
                    <a:pt x="485108" y="1261705"/>
                  </a:lnTo>
                  <a:cubicBezTo>
                    <a:pt x="464244" y="1148353"/>
                    <a:pt x="466640" y="1047954"/>
                    <a:pt x="480557" y="963545"/>
                  </a:cubicBezTo>
                  <a:close/>
                  <a:moveTo>
                    <a:pt x="2918085" y="808790"/>
                  </a:moveTo>
                  <a:cubicBezTo>
                    <a:pt x="2809773" y="807839"/>
                    <a:pt x="2550578" y="824326"/>
                    <a:pt x="2210023" y="971440"/>
                  </a:cubicBezTo>
                  <a:lnTo>
                    <a:pt x="2014405" y="1066914"/>
                  </a:lnTo>
                  <a:lnTo>
                    <a:pt x="2016335" y="1068779"/>
                  </a:lnTo>
                  <a:lnTo>
                    <a:pt x="2006391" y="1075608"/>
                  </a:lnTo>
                  <a:lnTo>
                    <a:pt x="2421593" y="1461740"/>
                  </a:lnTo>
                  <a:lnTo>
                    <a:pt x="2521615" y="1548407"/>
                  </a:lnTo>
                  <a:lnTo>
                    <a:pt x="2598725" y="1510631"/>
                  </a:lnTo>
                  <a:cubicBezTo>
                    <a:pt x="2639147" y="1500136"/>
                    <a:pt x="2680811" y="1497801"/>
                    <a:pt x="2721403" y="1503186"/>
                  </a:cubicBezTo>
                  <a:cubicBezTo>
                    <a:pt x="2802603" y="1513952"/>
                    <a:pt x="2879523" y="1555584"/>
                    <a:pt x="2933649" y="1624497"/>
                  </a:cubicBezTo>
                  <a:cubicBezTo>
                    <a:pt x="2987770" y="1696279"/>
                    <a:pt x="3007712" y="1783851"/>
                    <a:pt x="2997031" y="1867119"/>
                  </a:cubicBezTo>
                  <a:lnTo>
                    <a:pt x="2977057" y="1928859"/>
                  </a:lnTo>
                  <a:lnTo>
                    <a:pt x="3133158" y="2050647"/>
                  </a:lnTo>
                  <a:cubicBezTo>
                    <a:pt x="3160785" y="2071665"/>
                    <a:pt x="3186097" y="2090678"/>
                    <a:pt x="3208928" y="2107655"/>
                  </a:cubicBezTo>
                  <a:lnTo>
                    <a:pt x="3229838" y="2123041"/>
                  </a:lnTo>
                  <a:lnTo>
                    <a:pt x="3246086" y="2059849"/>
                  </a:lnTo>
                  <a:cubicBezTo>
                    <a:pt x="3266371" y="1960719"/>
                    <a:pt x="3277024" y="1858081"/>
                    <a:pt x="3277024" y="1752955"/>
                  </a:cubicBezTo>
                  <a:cubicBezTo>
                    <a:pt x="3277024" y="1437577"/>
                    <a:pt x="3181150" y="1144591"/>
                    <a:pt x="3016957" y="901554"/>
                  </a:cubicBezTo>
                  <a:lnTo>
                    <a:pt x="2948360" y="809820"/>
                  </a:lnTo>
                  <a:close/>
                  <a:moveTo>
                    <a:pt x="1086799" y="385829"/>
                  </a:moveTo>
                  <a:lnTo>
                    <a:pt x="1028392" y="413965"/>
                  </a:lnTo>
                  <a:cubicBezTo>
                    <a:pt x="898931" y="484293"/>
                    <a:pt x="780810" y="572848"/>
                    <a:pt x="677471" y="676186"/>
                  </a:cubicBezTo>
                  <a:lnTo>
                    <a:pt x="665419" y="689447"/>
                  </a:lnTo>
                  <a:lnTo>
                    <a:pt x="660035" y="729330"/>
                  </a:lnTo>
                  <a:cubicBezTo>
                    <a:pt x="647150" y="846839"/>
                    <a:pt x="649405" y="1029831"/>
                    <a:pt x="736485" y="1250636"/>
                  </a:cubicBezTo>
                  <a:lnTo>
                    <a:pt x="783842" y="1340850"/>
                  </a:lnTo>
                  <a:lnTo>
                    <a:pt x="808517" y="1328737"/>
                  </a:lnTo>
                  <a:cubicBezTo>
                    <a:pt x="866855" y="1313626"/>
                    <a:pt x="927101" y="1310349"/>
                    <a:pt x="985710" y="1318359"/>
                  </a:cubicBezTo>
                  <a:lnTo>
                    <a:pt x="1030861" y="1333831"/>
                  </a:lnTo>
                  <a:lnTo>
                    <a:pt x="1077462" y="1275615"/>
                  </a:lnTo>
                  <a:cubicBezTo>
                    <a:pt x="1220794" y="1121771"/>
                    <a:pt x="1364127" y="1007828"/>
                    <a:pt x="1496006" y="910966"/>
                  </a:cubicBezTo>
                  <a:lnTo>
                    <a:pt x="1501480" y="916299"/>
                  </a:lnTo>
                  <a:lnTo>
                    <a:pt x="1511513" y="909765"/>
                  </a:lnTo>
                  <a:lnTo>
                    <a:pt x="1507051" y="905189"/>
                  </a:lnTo>
                  <a:lnTo>
                    <a:pt x="1497584" y="910978"/>
                  </a:lnTo>
                  <a:cubicBezTo>
                    <a:pt x="1374640" y="782287"/>
                    <a:pt x="1264867" y="646939"/>
                    <a:pt x="1170737" y="512422"/>
                  </a:cubicBezTo>
                  <a:close/>
                  <a:moveTo>
                    <a:pt x="1754241" y="230174"/>
                  </a:moveTo>
                  <a:cubicBezTo>
                    <a:pt x="1596552" y="230174"/>
                    <a:pt x="1444460" y="254143"/>
                    <a:pt x="1301412" y="298635"/>
                  </a:cubicBezTo>
                  <a:lnTo>
                    <a:pt x="1292492" y="301900"/>
                  </a:lnTo>
                  <a:lnTo>
                    <a:pt x="1701228" y="754068"/>
                  </a:lnTo>
                  <a:lnTo>
                    <a:pt x="1705274" y="751438"/>
                  </a:lnTo>
                  <a:lnTo>
                    <a:pt x="1725815" y="773561"/>
                  </a:lnTo>
                  <a:lnTo>
                    <a:pt x="2025269" y="646254"/>
                  </a:lnTo>
                  <a:cubicBezTo>
                    <a:pt x="2220578" y="583309"/>
                    <a:pt x="2397949" y="563800"/>
                    <a:pt x="2547864" y="565640"/>
                  </a:cubicBezTo>
                  <a:cubicBezTo>
                    <a:pt x="2585340" y="566102"/>
                    <a:pt x="2621103" y="567897"/>
                    <a:pt x="2655001" y="570681"/>
                  </a:cubicBezTo>
                  <a:lnTo>
                    <a:pt x="2723556" y="578524"/>
                  </a:lnTo>
                  <a:lnTo>
                    <a:pt x="2722872" y="577903"/>
                  </a:lnTo>
                  <a:cubicBezTo>
                    <a:pt x="2459646" y="360669"/>
                    <a:pt x="2122183" y="230174"/>
                    <a:pt x="1754241" y="230174"/>
                  </a:cubicBezTo>
                  <a:close/>
                  <a:moveTo>
                    <a:pt x="1754241" y="0"/>
                  </a:moveTo>
                  <a:cubicBezTo>
                    <a:pt x="2723082" y="0"/>
                    <a:pt x="3508482" y="785400"/>
                    <a:pt x="3508482" y="1754239"/>
                  </a:cubicBezTo>
                  <a:cubicBezTo>
                    <a:pt x="3508482" y="2723078"/>
                    <a:pt x="2723082" y="3508478"/>
                    <a:pt x="1754241" y="3508478"/>
                  </a:cubicBezTo>
                  <a:cubicBezTo>
                    <a:pt x="785400" y="3508478"/>
                    <a:pt x="0" y="2723078"/>
                    <a:pt x="0" y="1754239"/>
                  </a:cubicBezTo>
                  <a:cubicBezTo>
                    <a:pt x="0" y="785400"/>
                    <a:pt x="785400" y="0"/>
                    <a:pt x="175424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943594" y="1339158"/>
              <a:ext cx="35237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Connect the Dots Sample Web Site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Web App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679315" y="2892250"/>
            <a:ext cx="5470563" cy="1299969"/>
            <a:chOff x="3330840" y="4304756"/>
            <a:chExt cx="5470563" cy="1299969"/>
          </a:xfrm>
        </p:grpSpPr>
        <p:sp>
          <p:nvSpPr>
            <p:cNvPr id="86" name="Rectangle 85"/>
            <p:cNvSpPr/>
            <p:nvPr/>
          </p:nvSpPr>
          <p:spPr>
            <a:xfrm>
              <a:off x="3330840" y="4304756"/>
              <a:ext cx="5470563" cy="1299969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515047" y="462199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69796" y="4668491"/>
              <a:ext cx="13120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ehdevices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679316" y="4434563"/>
            <a:ext cx="3564074" cy="1167497"/>
            <a:chOff x="3515048" y="4762685"/>
            <a:chExt cx="3564074" cy="1167497"/>
          </a:xfrm>
        </p:grpSpPr>
        <p:sp>
          <p:nvSpPr>
            <p:cNvPr id="105" name="Rectangle 104"/>
            <p:cNvSpPr/>
            <p:nvPr/>
          </p:nvSpPr>
          <p:spPr>
            <a:xfrm>
              <a:off x="3515048" y="4762685"/>
              <a:ext cx="3564074" cy="1167497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699254" y="4856731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596555" y="4812012"/>
              <a:ext cx="22765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Aggregates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 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9323949" y="2892250"/>
            <a:ext cx="2460818" cy="1299969"/>
            <a:chOff x="6910257" y="4304756"/>
            <a:chExt cx="2458331" cy="1299969"/>
          </a:xfrm>
        </p:grpSpPr>
        <p:sp>
          <p:nvSpPr>
            <p:cNvPr id="100" name="Rectangle 99"/>
            <p:cNvSpPr/>
            <p:nvPr/>
          </p:nvSpPr>
          <p:spPr>
            <a:xfrm>
              <a:off x="6910257" y="4304756"/>
              <a:ext cx="2458331" cy="1299969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7094464" y="461784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948473" y="4664341"/>
              <a:ext cx="11448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ehalerts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679715" y="2154919"/>
            <a:ext cx="2314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&lt;name&gt;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-ns</a:t>
            </a:r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Bus Namespace</a:t>
            </a:r>
            <a:endParaRPr lang="en-US" sz="1600" b="1" i="1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Freeform 126"/>
          <p:cNvSpPr>
            <a:spLocks/>
          </p:cNvSpPr>
          <p:nvPr/>
        </p:nvSpPr>
        <p:spPr bwMode="auto">
          <a:xfrm>
            <a:off x="3863522" y="2110158"/>
            <a:ext cx="568797" cy="674298"/>
          </a:xfrm>
          <a:custGeom>
            <a:avLst/>
            <a:gdLst>
              <a:gd name="connsiteX0" fmla="*/ 58738 w 196850"/>
              <a:gd name="connsiteY0" fmla="*/ 139700 h 233362"/>
              <a:gd name="connsiteX1" fmla="*/ 82550 w 196850"/>
              <a:gd name="connsiteY1" fmla="*/ 139700 h 233362"/>
              <a:gd name="connsiteX2" fmla="*/ 82550 w 196850"/>
              <a:gd name="connsiteY2" fmla="*/ 188912 h 233362"/>
              <a:gd name="connsiteX3" fmla="*/ 103188 w 196850"/>
              <a:gd name="connsiteY3" fmla="*/ 188912 h 233362"/>
              <a:gd name="connsiteX4" fmla="*/ 71438 w 196850"/>
              <a:gd name="connsiteY4" fmla="*/ 233362 h 233362"/>
              <a:gd name="connsiteX5" fmla="*/ 38100 w 196850"/>
              <a:gd name="connsiteY5" fmla="*/ 188912 h 233362"/>
              <a:gd name="connsiteX6" fmla="*/ 58738 w 196850"/>
              <a:gd name="connsiteY6" fmla="*/ 188912 h 233362"/>
              <a:gd name="connsiteX7" fmla="*/ 41275 w 196850"/>
              <a:gd name="connsiteY7" fmla="*/ 114300 h 233362"/>
              <a:gd name="connsiteX8" fmla="*/ 100013 w 196850"/>
              <a:gd name="connsiteY8" fmla="*/ 114300 h 233362"/>
              <a:gd name="connsiteX9" fmla="*/ 100013 w 196850"/>
              <a:gd name="connsiteY9" fmla="*/ 131762 h 233362"/>
              <a:gd name="connsiteX10" fmla="*/ 41275 w 196850"/>
              <a:gd name="connsiteY10" fmla="*/ 131762 h 233362"/>
              <a:gd name="connsiteX11" fmla="*/ 41275 w 196850"/>
              <a:gd name="connsiteY11" fmla="*/ 90487 h 233362"/>
              <a:gd name="connsiteX12" fmla="*/ 100013 w 196850"/>
              <a:gd name="connsiteY12" fmla="*/ 90487 h 233362"/>
              <a:gd name="connsiteX13" fmla="*/ 100013 w 196850"/>
              <a:gd name="connsiteY13" fmla="*/ 107949 h 233362"/>
              <a:gd name="connsiteX14" fmla="*/ 41275 w 196850"/>
              <a:gd name="connsiteY14" fmla="*/ 107949 h 233362"/>
              <a:gd name="connsiteX15" fmla="*/ 41275 w 196850"/>
              <a:gd name="connsiteY15" fmla="*/ 66675 h 233362"/>
              <a:gd name="connsiteX16" fmla="*/ 100013 w 196850"/>
              <a:gd name="connsiteY16" fmla="*/ 66675 h 233362"/>
              <a:gd name="connsiteX17" fmla="*/ 100013 w 196850"/>
              <a:gd name="connsiteY17" fmla="*/ 82550 h 233362"/>
              <a:gd name="connsiteX18" fmla="*/ 41275 w 196850"/>
              <a:gd name="connsiteY18" fmla="*/ 82550 h 233362"/>
              <a:gd name="connsiteX19" fmla="*/ 90487 w 196850"/>
              <a:gd name="connsiteY19" fmla="*/ 26987 h 233362"/>
              <a:gd name="connsiteX20" fmla="*/ 150800 w 196850"/>
              <a:gd name="connsiteY20" fmla="*/ 106855 h 233362"/>
              <a:gd name="connsiteX21" fmla="*/ 158136 w 196850"/>
              <a:gd name="connsiteY21" fmla="*/ 106855 h 233362"/>
              <a:gd name="connsiteX22" fmla="*/ 196850 w 196850"/>
              <a:gd name="connsiteY22" fmla="*/ 139861 h 233362"/>
              <a:gd name="connsiteX23" fmla="*/ 196850 w 196850"/>
              <a:gd name="connsiteY23" fmla="*/ 171237 h 233362"/>
              <a:gd name="connsiteX24" fmla="*/ 187477 w 196850"/>
              <a:gd name="connsiteY24" fmla="*/ 179387 h 233362"/>
              <a:gd name="connsiteX25" fmla="*/ 90487 w 196850"/>
              <a:gd name="connsiteY25" fmla="*/ 179387 h 233362"/>
              <a:gd name="connsiteX26" fmla="*/ 90487 w 196850"/>
              <a:gd name="connsiteY26" fmla="*/ 154938 h 233362"/>
              <a:gd name="connsiteX27" fmla="*/ 172399 w 196850"/>
              <a:gd name="connsiteY27" fmla="*/ 154938 h 233362"/>
              <a:gd name="connsiteX28" fmla="*/ 172399 w 196850"/>
              <a:gd name="connsiteY28" fmla="*/ 140676 h 233362"/>
              <a:gd name="connsiteX29" fmla="*/ 156913 w 196850"/>
              <a:gd name="connsiteY29" fmla="*/ 129674 h 233362"/>
              <a:gd name="connsiteX30" fmla="*/ 124311 w 196850"/>
              <a:gd name="connsiteY30" fmla="*/ 130081 h 233362"/>
              <a:gd name="connsiteX31" fmla="*/ 124719 w 196850"/>
              <a:gd name="connsiteY31" fmla="*/ 113782 h 233362"/>
              <a:gd name="connsiteX32" fmla="*/ 90487 w 196850"/>
              <a:gd name="connsiteY32" fmla="*/ 50214 h 233362"/>
              <a:gd name="connsiteX33" fmla="*/ 7726 w 196850"/>
              <a:gd name="connsiteY33" fmla="*/ 0 h 233362"/>
              <a:gd name="connsiteX34" fmla="*/ 76043 w 196850"/>
              <a:gd name="connsiteY34" fmla="*/ 0 h 233362"/>
              <a:gd name="connsiteX35" fmla="*/ 81330 w 196850"/>
              <a:gd name="connsiteY35" fmla="*/ 7355 h 233362"/>
              <a:gd name="connsiteX36" fmla="*/ 81330 w 196850"/>
              <a:gd name="connsiteY36" fmla="*/ 58024 h 233362"/>
              <a:gd name="connsiteX37" fmla="*/ 56931 w 196850"/>
              <a:gd name="connsiteY37" fmla="*/ 58024 h 233362"/>
              <a:gd name="connsiteX38" fmla="*/ 56931 w 196850"/>
              <a:gd name="connsiteY38" fmla="*/ 25334 h 233362"/>
              <a:gd name="connsiteX39" fmla="*/ 24399 w 196850"/>
              <a:gd name="connsiteY39" fmla="*/ 25334 h 233362"/>
              <a:gd name="connsiteX40" fmla="*/ 24399 w 196850"/>
              <a:gd name="connsiteY40" fmla="*/ 114300 h 233362"/>
              <a:gd name="connsiteX41" fmla="*/ 24403 w 196850"/>
              <a:gd name="connsiteY41" fmla="*/ 114300 h 233362"/>
              <a:gd name="connsiteX42" fmla="*/ 24810 w 196850"/>
              <a:gd name="connsiteY42" fmla="*/ 156389 h 233362"/>
              <a:gd name="connsiteX43" fmla="*/ 49213 w 196850"/>
              <a:gd name="connsiteY43" fmla="*/ 156389 h 233362"/>
              <a:gd name="connsiteX44" fmla="*/ 49213 w 196850"/>
              <a:gd name="connsiteY44" fmla="*/ 180975 h 233362"/>
              <a:gd name="connsiteX45" fmla="*/ 8541 w 196850"/>
              <a:gd name="connsiteY45" fmla="*/ 180975 h 233362"/>
              <a:gd name="connsiteX46" fmla="*/ 0 w 196850"/>
              <a:gd name="connsiteY46" fmla="*/ 173057 h 233362"/>
              <a:gd name="connsiteX47" fmla="*/ 0 w 196850"/>
              <a:gd name="connsiteY47" fmla="*/ 138112 h 233362"/>
              <a:gd name="connsiteX48" fmla="*/ 0 w 196850"/>
              <a:gd name="connsiteY48" fmla="*/ 114300 h 233362"/>
              <a:gd name="connsiteX49" fmla="*/ 149 w 196850"/>
              <a:gd name="connsiteY49" fmla="*/ 114300 h 233362"/>
              <a:gd name="connsiteX50" fmla="*/ 813 w 196850"/>
              <a:gd name="connsiteY50" fmla="*/ 8581 h 233362"/>
              <a:gd name="connsiteX51" fmla="*/ 7726 w 196850"/>
              <a:gd name="connsiteY51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96850" h="233362">
                <a:moveTo>
                  <a:pt x="58738" y="139700"/>
                </a:moveTo>
                <a:lnTo>
                  <a:pt x="82550" y="139700"/>
                </a:lnTo>
                <a:lnTo>
                  <a:pt x="82550" y="188912"/>
                </a:lnTo>
                <a:lnTo>
                  <a:pt x="103188" y="188912"/>
                </a:lnTo>
                <a:lnTo>
                  <a:pt x="71438" y="233362"/>
                </a:lnTo>
                <a:lnTo>
                  <a:pt x="38100" y="188912"/>
                </a:lnTo>
                <a:lnTo>
                  <a:pt x="58738" y="188912"/>
                </a:lnTo>
                <a:close/>
                <a:moveTo>
                  <a:pt x="41275" y="114300"/>
                </a:moveTo>
                <a:lnTo>
                  <a:pt x="100013" y="114300"/>
                </a:lnTo>
                <a:lnTo>
                  <a:pt x="100013" y="131762"/>
                </a:lnTo>
                <a:lnTo>
                  <a:pt x="41275" y="131762"/>
                </a:lnTo>
                <a:close/>
                <a:moveTo>
                  <a:pt x="41275" y="90487"/>
                </a:moveTo>
                <a:lnTo>
                  <a:pt x="100013" y="90487"/>
                </a:lnTo>
                <a:lnTo>
                  <a:pt x="100013" y="107949"/>
                </a:lnTo>
                <a:lnTo>
                  <a:pt x="41275" y="107949"/>
                </a:lnTo>
                <a:close/>
                <a:moveTo>
                  <a:pt x="41275" y="66675"/>
                </a:moveTo>
                <a:lnTo>
                  <a:pt x="100013" y="66675"/>
                </a:lnTo>
                <a:lnTo>
                  <a:pt x="100013" y="82550"/>
                </a:lnTo>
                <a:lnTo>
                  <a:pt x="41275" y="82550"/>
                </a:lnTo>
                <a:close/>
                <a:moveTo>
                  <a:pt x="90487" y="26987"/>
                </a:moveTo>
                <a:cubicBezTo>
                  <a:pt x="123089" y="33507"/>
                  <a:pt x="147133" y="57549"/>
                  <a:pt x="150800" y="106855"/>
                </a:cubicBezTo>
                <a:lnTo>
                  <a:pt x="158136" y="106855"/>
                </a:lnTo>
                <a:cubicBezTo>
                  <a:pt x="179327" y="106855"/>
                  <a:pt x="196850" y="119894"/>
                  <a:pt x="196850" y="139861"/>
                </a:cubicBezTo>
                <a:lnTo>
                  <a:pt x="196850" y="171237"/>
                </a:lnTo>
                <a:cubicBezTo>
                  <a:pt x="196850" y="172867"/>
                  <a:pt x="189107" y="179387"/>
                  <a:pt x="187477" y="179387"/>
                </a:cubicBezTo>
                <a:lnTo>
                  <a:pt x="90487" y="179387"/>
                </a:lnTo>
                <a:lnTo>
                  <a:pt x="90487" y="154938"/>
                </a:lnTo>
                <a:lnTo>
                  <a:pt x="172399" y="154938"/>
                </a:lnTo>
                <a:lnTo>
                  <a:pt x="172399" y="140676"/>
                </a:lnTo>
                <a:cubicBezTo>
                  <a:pt x="172399" y="131711"/>
                  <a:pt x="165879" y="129674"/>
                  <a:pt x="156913" y="129674"/>
                </a:cubicBezTo>
                <a:lnTo>
                  <a:pt x="124311" y="130081"/>
                </a:lnTo>
                <a:lnTo>
                  <a:pt x="124719" y="113782"/>
                </a:lnTo>
                <a:cubicBezTo>
                  <a:pt x="124311" y="82405"/>
                  <a:pt x="114938" y="58364"/>
                  <a:pt x="90487" y="50214"/>
                </a:cubicBezTo>
                <a:close/>
                <a:moveTo>
                  <a:pt x="7726" y="0"/>
                </a:moveTo>
                <a:lnTo>
                  <a:pt x="76043" y="0"/>
                </a:lnTo>
                <a:cubicBezTo>
                  <a:pt x="78077" y="0"/>
                  <a:pt x="82550" y="0"/>
                  <a:pt x="81330" y="7355"/>
                </a:cubicBezTo>
                <a:lnTo>
                  <a:pt x="81330" y="58024"/>
                </a:lnTo>
                <a:lnTo>
                  <a:pt x="56931" y="58024"/>
                </a:lnTo>
                <a:lnTo>
                  <a:pt x="56931" y="25334"/>
                </a:lnTo>
                <a:lnTo>
                  <a:pt x="24399" y="25334"/>
                </a:lnTo>
                <a:lnTo>
                  <a:pt x="24399" y="114300"/>
                </a:lnTo>
                <a:lnTo>
                  <a:pt x="24403" y="114300"/>
                </a:lnTo>
                <a:lnTo>
                  <a:pt x="24810" y="156389"/>
                </a:lnTo>
                <a:lnTo>
                  <a:pt x="49213" y="156389"/>
                </a:lnTo>
                <a:lnTo>
                  <a:pt x="49213" y="180975"/>
                </a:lnTo>
                <a:lnTo>
                  <a:pt x="8541" y="180975"/>
                </a:lnTo>
                <a:cubicBezTo>
                  <a:pt x="6914" y="180975"/>
                  <a:pt x="0" y="174724"/>
                  <a:pt x="0" y="173057"/>
                </a:cubicBezTo>
                <a:lnTo>
                  <a:pt x="0" y="138112"/>
                </a:lnTo>
                <a:lnTo>
                  <a:pt x="0" y="114300"/>
                </a:lnTo>
                <a:lnTo>
                  <a:pt x="149" y="114300"/>
                </a:lnTo>
                <a:lnTo>
                  <a:pt x="813" y="8581"/>
                </a:lnTo>
                <a:cubicBezTo>
                  <a:pt x="813" y="0"/>
                  <a:pt x="5693" y="0"/>
                  <a:pt x="7726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351779" y="4434563"/>
            <a:ext cx="4432988" cy="1160243"/>
            <a:chOff x="7187511" y="5125536"/>
            <a:chExt cx="4432988" cy="1160243"/>
          </a:xfrm>
        </p:grpSpPr>
        <p:sp>
          <p:nvSpPr>
            <p:cNvPr id="137" name="Rectangle 136"/>
            <p:cNvSpPr/>
            <p:nvPr/>
          </p:nvSpPr>
          <p:spPr>
            <a:xfrm>
              <a:off x="7187511" y="5125536"/>
              <a:ext cx="4432988" cy="116024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7371717" y="5219582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272984" y="5174863"/>
              <a:ext cx="2391617" cy="1077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LightSensor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cg4pbi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  <a:b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Jobs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4432102" y="3903705"/>
            <a:ext cx="2898236" cy="816576"/>
            <a:chOff x="4658384" y="4176023"/>
            <a:chExt cx="2898236" cy="679643"/>
          </a:xfrm>
          <a:solidFill>
            <a:schemeClr val="bg1">
              <a:lumMod val="75000"/>
            </a:schemeClr>
          </a:solidFill>
        </p:grpSpPr>
        <p:sp>
          <p:nvSpPr>
            <p:cNvPr id="142" name="Right Arrow 141"/>
            <p:cNvSpPr/>
            <p:nvPr/>
          </p:nvSpPr>
          <p:spPr>
            <a:xfrm rot="5400000">
              <a:off x="4560878" y="4273529"/>
              <a:ext cx="679643" cy="48463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LISTEN</a:t>
              </a:r>
              <a:endParaRPr lang="en-US" sz="1100" dirty="0"/>
            </a:p>
          </p:txBody>
        </p:sp>
        <p:sp>
          <p:nvSpPr>
            <p:cNvPr id="143" name="Right Arrow 142"/>
            <p:cNvSpPr/>
            <p:nvPr/>
          </p:nvSpPr>
          <p:spPr>
            <a:xfrm rot="16200000">
              <a:off x="6974482" y="4273529"/>
              <a:ext cx="679643" cy="48463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SEND</a:t>
              </a:r>
              <a:endParaRPr lang="en-US" sz="1100" dirty="0"/>
            </a:p>
          </p:txBody>
        </p:sp>
      </p:grpSp>
      <p:sp>
        <p:nvSpPr>
          <p:cNvPr id="144" name="Right Arrow 143"/>
          <p:cNvSpPr/>
          <p:nvPr/>
        </p:nvSpPr>
        <p:spPr>
          <a:xfrm rot="5400000">
            <a:off x="7979399" y="4069680"/>
            <a:ext cx="816577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5" name="Right Arrow 144"/>
          <p:cNvSpPr/>
          <p:nvPr/>
        </p:nvSpPr>
        <p:spPr>
          <a:xfrm rot="16200000">
            <a:off x="10146071" y="4069678"/>
            <a:ext cx="816576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47" name="Right Arrow 146"/>
          <p:cNvSpPr/>
          <p:nvPr/>
        </p:nvSpPr>
        <p:spPr>
          <a:xfrm rot="16200000">
            <a:off x="7688162" y="2169657"/>
            <a:ext cx="139905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8" name="Right Arrow 147"/>
          <p:cNvSpPr/>
          <p:nvPr/>
        </p:nvSpPr>
        <p:spPr>
          <a:xfrm rot="16200000">
            <a:off x="9854832" y="2169657"/>
            <a:ext cx="139905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3679315" y="5719090"/>
            <a:ext cx="8105451" cy="751130"/>
            <a:chOff x="3515047" y="4762686"/>
            <a:chExt cx="8105451" cy="751130"/>
          </a:xfrm>
        </p:grpSpPr>
        <p:sp>
          <p:nvSpPr>
            <p:cNvPr id="77" name="Rectangle 76"/>
            <p:cNvSpPr/>
            <p:nvPr/>
          </p:nvSpPr>
          <p:spPr>
            <a:xfrm>
              <a:off x="3515047" y="4762686"/>
              <a:ext cx="8105451" cy="751130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96555" y="4812012"/>
              <a:ext cx="18942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torage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Storage Account</a:t>
              </a:r>
            </a:p>
          </p:txBody>
        </p:sp>
      </p:grpSp>
      <p:sp>
        <p:nvSpPr>
          <p:cNvPr id="88" name="Freeform 23"/>
          <p:cNvSpPr>
            <a:spLocks noEditPoints="1"/>
          </p:cNvSpPr>
          <p:nvPr/>
        </p:nvSpPr>
        <p:spPr bwMode="auto">
          <a:xfrm>
            <a:off x="3863522" y="5808588"/>
            <a:ext cx="689553" cy="594986"/>
          </a:xfrm>
          <a:custGeom>
            <a:avLst/>
            <a:gdLst>
              <a:gd name="T0" fmla="*/ 538 w 683"/>
              <a:gd name="T1" fmla="*/ 229 h 587"/>
              <a:gd name="T2" fmla="*/ 517 w 683"/>
              <a:gd name="T3" fmla="*/ 0 h 587"/>
              <a:gd name="T4" fmla="*/ 0 w 683"/>
              <a:gd name="T5" fmla="*/ 21 h 587"/>
              <a:gd name="T6" fmla="*/ 21 w 683"/>
              <a:gd name="T7" fmla="*/ 459 h 587"/>
              <a:gd name="T8" fmla="*/ 376 w 683"/>
              <a:gd name="T9" fmla="*/ 587 h 587"/>
              <a:gd name="T10" fmla="*/ 683 w 683"/>
              <a:gd name="T11" fmla="*/ 408 h 587"/>
              <a:gd name="T12" fmla="*/ 399 w 683"/>
              <a:gd name="T13" fmla="*/ 120 h 587"/>
              <a:gd name="T14" fmla="*/ 498 w 683"/>
              <a:gd name="T15" fmla="*/ 180 h 587"/>
              <a:gd name="T16" fmla="*/ 399 w 683"/>
              <a:gd name="T17" fmla="*/ 120 h 587"/>
              <a:gd name="T18" fmla="*/ 498 w 683"/>
              <a:gd name="T19" fmla="*/ 229 h 587"/>
              <a:gd name="T20" fmla="*/ 399 w 683"/>
              <a:gd name="T21" fmla="*/ 199 h 587"/>
              <a:gd name="T22" fmla="*/ 279 w 683"/>
              <a:gd name="T23" fmla="*/ 120 h 587"/>
              <a:gd name="T24" fmla="*/ 378 w 683"/>
              <a:gd name="T25" fmla="*/ 180 h 587"/>
              <a:gd name="T26" fmla="*/ 279 w 683"/>
              <a:gd name="T27" fmla="*/ 120 h 587"/>
              <a:gd name="T28" fmla="*/ 378 w 683"/>
              <a:gd name="T29" fmla="*/ 199 h 587"/>
              <a:gd name="T30" fmla="*/ 377 w 683"/>
              <a:gd name="T31" fmla="*/ 229 h 587"/>
              <a:gd name="T32" fmla="*/ 279 w 683"/>
              <a:gd name="T33" fmla="*/ 259 h 587"/>
              <a:gd name="T34" fmla="*/ 279 w 683"/>
              <a:gd name="T35" fmla="*/ 279 h 587"/>
              <a:gd name="T36" fmla="*/ 313 w 683"/>
              <a:gd name="T37" fmla="*/ 339 h 587"/>
              <a:gd name="T38" fmla="*/ 279 w 683"/>
              <a:gd name="T39" fmla="*/ 279 h 587"/>
              <a:gd name="T40" fmla="*/ 279 w 683"/>
              <a:gd name="T41" fmla="*/ 398 h 587"/>
              <a:gd name="T42" fmla="*/ 302 w 683"/>
              <a:gd name="T43" fmla="*/ 358 h 587"/>
              <a:gd name="T44" fmla="*/ 41 w 683"/>
              <a:gd name="T45" fmla="*/ 418 h 587"/>
              <a:gd name="T46" fmla="*/ 140 w 683"/>
              <a:gd name="T47" fmla="*/ 358 h 587"/>
              <a:gd name="T48" fmla="*/ 140 w 683"/>
              <a:gd name="T49" fmla="*/ 339 h 587"/>
              <a:gd name="T50" fmla="*/ 41 w 683"/>
              <a:gd name="T51" fmla="*/ 279 h 587"/>
              <a:gd name="T52" fmla="*/ 140 w 683"/>
              <a:gd name="T53" fmla="*/ 339 h 587"/>
              <a:gd name="T54" fmla="*/ 41 w 683"/>
              <a:gd name="T55" fmla="*/ 259 h 587"/>
              <a:gd name="T56" fmla="*/ 140 w 683"/>
              <a:gd name="T57" fmla="*/ 199 h 587"/>
              <a:gd name="T58" fmla="*/ 140 w 683"/>
              <a:gd name="T59" fmla="*/ 180 h 587"/>
              <a:gd name="T60" fmla="*/ 41 w 683"/>
              <a:gd name="T61" fmla="*/ 120 h 587"/>
              <a:gd name="T62" fmla="*/ 140 w 683"/>
              <a:gd name="T63" fmla="*/ 180 h 587"/>
              <a:gd name="T64" fmla="*/ 161 w 683"/>
              <a:gd name="T65" fmla="*/ 418 h 587"/>
              <a:gd name="T66" fmla="*/ 260 w 683"/>
              <a:gd name="T67" fmla="*/ 358 h 587"/>
              <a:gd name="T68" fmla="*/ 260 w 683"/>
              <a:gd name="T69" fmla="*/ 339 h 587"/>
              <a:gd name="T70" fmla="*/ 161 w 683"/>
              <a:gd name="T71" fmla="*/ 279 h 587"/>
              <a:gd name="T72" fmla="*/ 260 w 683"/>
              <a:gd name="T73" fmla="*/ 339 h 587"/>
              <a:gd name="T74" fmla="*/ 161 w 683"/>
              <a:gd name="T75" fmla="*/ 259 h 587"/>
              <a:gd name="T76" fmla="*/ 260 w 683"/>
              <a:gd name="T77" fmla="*/ 199 h 587"/>
              <a:gd name="T78" fmla="*/ 260 w 683"/>
              <a:gd name="T79" fmla="*/ 180 h 587"/>
              <a:gd name="T80" fmla="*/ 161 w 683"/>
              <a:gd name="T81" fmla="*/ 120 h 587"/>
              <a:gd name="T82" fmla="*/ 260 w 683"/>
              <a:gd name="T83" fmla="*/ 180 h 587"/>
              <a:gd name="T84" fmla="*/ 279 w 683"/>
              <a:gd name="T85" fmla="*/ 41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3" h="587">
                <a:moveTo>
                  <a:pt x="582" y="229"/>
                </a:moveTo>
                <a:lnTo>
                  <a:pt x="538" y="229"/>
                </a:lnTo>
                <a:lnTo>
                  <a:pt x="538" y="21"/>
                </a:lnTo>
                <a:cubicBezTo>
                  <a:pt x="538" y="10"/>
                  <a:pt x="528" y="0"/>
                  <a:pt x="517" y="0"/>
                </a:cubicBezTo>
                <a:lnTo>
                  <a:pt x="21" y="0"/>
                </a:lnTo>
                <a:cubicBezTo>
                  <a:pt x="10" y="0"/>
                  <a:pt x="0" y="10"/>
                  <a:pt x="0" y="21"/>
                </a:cubicBezTo>
                <a:lnTo>
                  <a:pt x="0" y="438"/>
                </a:lnTo>
                <a:cubicBezTo>
                  <a:pt x="0" y="449"/>
                  <a:pt x="10" y="459"/>
                  <a:pt x="21" y="459"/>
                </a:cubicBezTo>
                <a:lnTo>
                  <a:pt x="302" y="459"/>
                </a:lnTo>
                <a:lnTo>
                  <a:pt x="376" y="587"/>
                </a:lnTo>
                <a:lnTo>
                  <a:pt x="581" y="587"/>
                </a:lnTo>
                <a:lnTo>
                  <a:pt x="683" y="408"/>
                </a:lnTo>
                <a:lnTo>
                  <a:pt x="582" y="229"/>
                </a:lnTo>
                <a:close/>
                <a:moveTo>
                  <a:pt x="399" y="120"/>
                </a:moveTo>
                <a:lnTo>
                  <a:pt x="498" y="120"/>
                </a:lnTo>
                <a:lnTo>
                  <a:pt x="498" y="180"/>
                </a:lnTo>
                <a:lnTo>
                  <a:pt x="399" y="180"/>
                </a:lnTo>
                <a:lnTo>
                  <a:pt x="399" y="120"/>
                </a:lnTo>
                <a:close/>
                <a:moveTo>
                  <a:pt x="498" y="199"/>
                </a:moveTo>
                <a:lnTo>
                  <a:pt x="498" y="229"/>
                </a:lnTo>
                <a:lnTo>
                  <a:pt x="399" y="229"/>
                </a:lnTo>
                <a:lnTo>
                  <a:pt x="399" y="199"/>
                </a:lnTo>
                <a:lnTo>
                  <a:pt x="498" y="199"/>
                </a:lnTo>
                <a:close/>
                <a:moveTo>
                  <a:pt x="279" y="120"/>
                </a:moveTo>
                <a:lnTo>
                  <a:pt x="378" y="120"/>
                </a:lnTo>
                <a:lnTo>
                  <a:pt x="378" y="180"/>
                </a:lnTo>
                <a:lnTo>
                  <a:pt x="279" y="180"/>
                </a:lnTo>
                <a:lnTo>
                  <a:pt x="279" y="120"/>
                </a:lnTo>
                <a:close/>
                <a:moveTo>
                  <a:pt x="279" y="199"/>
                </a:moveTo>
                <a:lnTo>
                  <a:pt x="378" y="199"/>
                </a:lnTo>
                <a:lnTo>
                  <a:pt x="378" y="229"/>
                </a:lnTo>
                <a:lnTo>
                  <a:pt x="377" y="229"/>
                </a:lnTo>
                <a:lnTo>
                  <a:pt x="359" y="259"/>
                </a:lnTo>
                <a:lnTo>
                  <a:pt x="279" y="259"/>
                </a:lnTo>
                <a:lnTo>
                  <a:pt x="279" y="199"/>
                </a:lnTo>
                <a:close/>
                <a:moveTo>
                  <a:pt x="279" y="279"/>
                </a:moveTo>
                <a:lnTo>
                  <a:pt x="347" y="279"/>
                </a:lnTo>
                <a:lnTo>
                  <a:pt x="313" y="339"/>
                </a:lnTo>
                <a:lnTo>
                  <a:pt x="279" y="339"/>
                </a:lnTo>
                <a:lnTo>
                  <a:pt x="279" y="279"/>
                </a:lnTo>
                <a:close/>
                <a:moveTo>
                  <a:pt x="302" y="358"/>
                </a:moveTo>
                <a:lnTo>
                  <a:pt x="279" y="398"/>
                </a:lnTo>
                <a:lnTo>
                  <a:pt x="279" y="358"/>
                </a:lnTo>
                <a:lnTo>
                  <a:pt x="302" y="358"/>
                </a:lnTo>
                <a:close/>
                <a:moveTo>
                  <a:pt x="140" y="418"/>
                </a:moveTo>
                <a:lnTo>
                  <a:pt x="41" y="418"/>
                </a:lnTo>
                <a:lnTo>
                  <a:pt x="41" y="358"/>
                </a:lnTo>
                <a:lnTo>
                  <a:pt x="140" y="358"/>
                </a:lnTo>
                <a:lnTo>
                  <a:pt x="140" y="418"/>
                </a:lnTo>
                <a:close/>
                <a:moveTo>
                  <a:pt x="140" y="339"/>
                </a:moveTo>
                <a:lnTo>
                  <a:pt x="41" y="339"/>
                </a:lnTo>
                <a:lnTo>
                  <a:pt x="41" y="279"/>
                </a:lnTo>
                <a:lnTo>
                  <a:pt x="140" y="279"/>
                </a:lnTo>
                <a:lnTo>
                  <a:pt x="140" y="339"/>
                </a:lnTo>
                <a:close/>
                <a:moveTo>
                  <a:pt x="140" y="259"/>
                </a:moveTo>
                <a:lnTo>
                  <a:pt x="41" y="259"/>
                </a:lnTo>
                <a:lnTo>
                  <a:pt x="41" y="199"/>
                </a:lnTo>
                <a:lnTo>
                  <a:pt x="140" y="199"/>
                </a:lnTo>
                <a:lnTo>
                  <a:pt x="140" y="259"/>
                </a:lnTo>
                <a:close/>
                <a:moveTo>
                  <a:pt x="140" y="180"/>
                </a:moveTo>
                <a:lnTo>
                  <a:pt x="41" y="180"/>
                </a:lnTo>
                <a:lnTo>
                  <a:pt x="41" y="120"/>
                </a:lnTo>
                <a:lnTo>
                  <a:pt x="140" y="120"/>
                </a:lnTo>
                <a:lnTo>
                  <a:pt x="140" y="180"/>
                </a:lnTo>
                <a:close/>
                <a:moveTo>
                  <a:pt x="260" y="418"/>
                </a:moveTo>
                <a:lnTo>
                  <a:pt x="161" y="418"/>
                </a:lnTo>
                <a:lnTo>
                  <a:pt x="161" y="358"/>
                </a:lnTo>
                <a:lnTo>
                  <a:pt x="260" y="358"/>
                </a:lnTo>
                <a:lnTo>
                  <a:pt x="260" y="418"/>
                </a:lnTo>
                <a:close/>
                <a:moveTo>
                  <a:pt x="260" y="339"/>
                </a:moveTo>
                <a:lnTo>
                  <a:pt x="161" y="339"/>
                </a:lnTo>
                <a:lnTo>
                  <a:pt x="161" y="279"/>
                </a:lnTo>
                <a:lnTo>
                  <a:pt x="260" y="279"/>
                </a:lnTo>
                <a:lnTo>
                  <a:pt x="260" y="339"/>
                </a:lnTo>
                <a:close/>
                <a:moveTo>
                  <a:pt x="260" y="259"/>
                </a:moveTo>
                <a:lnTo>
                  <a:pt x="161" y="259"/>
                </a:lnTo>
                <a:lnTo>
                  <a:pt x="161" y="199"/>
                </a:lnTo>
                <a:lnTo>
                  <a:pt x="260" y="199"/>
                </a:lnTo>
                <a:lnTo>
                  <a:pt x="260" y="259"/>
                </a:lnTo>
                <a:close/>
                <a:moveTo>
                  <a:pt x="260" y="180"/>
                </a:moveTo>
                <a:lnTo>
                  <a:pt x="161" y="180"/>
                </a:lnTo>
                <a:lnTo>
                  <a:pt x="161" y="120"/>
                </a:lnTo>
                <a:lnTo>
                  <a:pt x="260" y="120"/>
                </a:lnTo>
                <a:lnTo>
                  <a:pt x="260" y="180"/>
                </a:lnTo>
                <a:close/>
                <a:moveTo>
                  <a:pt x="279" y="418"/>
                </a:moveTo>
                <a:lnTo>
                  <a:pt x="279" y="417"/>
                </a:lnTo>
                <a:lnTo>
                  <a:pt x="279" y="41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Left-Right Arrow 37"/>
          <p:cNvSpPr/>
          <p:nvPr/>
        </p:nvSpPr>
        <p:spPr>
          <a:xfrm rot="16200000">
            <a:off x="6473214" y="5434704"/>
            <a:ext cx="859030" cy="484632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LOGGING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0" name="Left-Right Arrow 89"/>
          <p:cNvSpPr/>
          <p:nvPr/>
        </p:nvSpPr>
        <p:spPr>
          <a:xfrm rot="16200000">
            <a:off x="10983625" y="5434704"/>
            <a:ext cx="859030" cy="484632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LOGGING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0" name="Right Arrow 139"/>
          <p:cNvSpPr/>
          <p:nvPr/>
        </p:nvSpPr>
        <p:spPr>
          <a:xfrm>
            <a:off x="3164803" y="2948750"/>
            <a:ext cx="679643" cy="48463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41" name="Right Arrow 140"/>
          <p:cNvSpPr/>
          <p:nvPr/>
        </p:nvSpPr>
        <p:spPr>
          <a:xfrm>
            <a:off x="3164803" y="3653767"/>
            <a:ext cx="67964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grpSp>
        <p:nvGrpSpPr>
          <p:cNvPr id="169" name="Group 168"/>
          <p:cNvGrpSpPr/>
          <p:nvPr/>
        </p:nvGrpSpPr>
        <p:grpSpPr>
          <a:xfrm>
            <a:off x="2188552" y="2896131"/>
            <a:ext cx="881129" cy="590169"/>
            <a:chOff x="7467871" y="4559066"/>
            <a:chExt cx="2394514" cy="1603815"/>
          </a:xfrm>
        </p:grpSpPr>
        <p:sp>
          <p:nvSpPr>
            <p:cNvPr id="221" name="Freeform 220"/>
            <p:cNvSpPr/>
            <p:nvPr/>
          </p:nvSpPr>
          <p:spPr>
            <a:xfrm>
              <a:off x="7467871" y="4559066"/>
              <a:ext cx="2394514" cy="1603815"/>
            </a:xfrm>
            <a:custGeom>
              <a:avLst/>
              <a:gdLst>
                <a:gd name="connsiteX0" fmla="*/ 3729752 w 5248014"/>
                <a:gd name="connsiteY0" fmla="*/ 3101057 h 3515054"/>
                <a:gd name="connsiteX1" fmla="*/ 3645422 w 5248014"/>
                <a:gd name="connsiteY1" fmla="*/ 3185387 h 3515054"/>
                <a:gd name="connsiteX2" fmla="*/ 3729752 w 5248014"/>
                <a:gd name="connsiteY2" fmla="*/ 3269717 h 3515054"/>
                <a:gd name="connsiteX3" fmla="*/ 3814082 w 5248014"/>
                <a:gd name="connsiteY3" fmla="*/ 3185387 h 3515054"/>
                <a:gd name="connsiteX4" fmla="*/ 3729752 w 5248014"/>
                <a:gd name="connsiteY4" fmla="*/ 3101057 h 3515054"/>
                <a:gd name="connsiteX5" fmla="*/ 215027 w 5248014"/>
                <a:gd name="connsiteY5" fmla="*/ 3101057 h 3515054"/>
                <a:gd name="connsiteX6" fmla="*/ 130697 w 5248014"/>
                <a:gd name="connsiteY6" fmla="*/ 3185387 h 3515054"/>
                <a:gd name="connsiteX7" fmla="*/ 215027 w 5248014"/>
                <a:gd name="connsiteY7" fmla="*/ 3269717 h 3515054"/>
                <a:gd name="connsiteX8" fmla="*/ 299357 w 5248014"/>
                <a:gd name="connsiteY8" fmla="*/ 3185387 h 3515054"/>
                <a:gd name="connsiteX9" fmla="*/ 215027 w 5248014"/>
                <a:gd name="connsiteY9" fmla="*/ 3101057 h 3515054"/>
                <a:gd name="connsiteX10" fmla="*/ 3729752 w 5248014"/>
                <a:gd name="connsiteY10" fmla="*/ 129257 h 3515054"/>
                <a:gd name="connsiteX11" fmla="*/ 3645422 w 5248014"/>
                <a:gd name="connsiteY11" fmla="*/ 213587 h 3515054"/>
                <a:gd name="connsiteX12" fmla="*/ 3729752 w 5248014"/>
                <a:gd name="connsiteY12" fmla="*/ 297917 h 3515054"/>
                <a:gd name="connsiteX13" fmla="*/ 3814082 w 5248014"/>
                <a:gd name="connsiteY13" fmla="*/ 213587 h 3515054"/>
                <a:gd name="connsiteX14" fmla="*/ 3729752 w 5248014"/>
                <a:gd name="connsiteY14" fmla="*/ 129257 h 3515054"/>
                <a:gd name="connsiteX15" fmla="*/ 215027 w 5248014"/>
                <a:gd name="connsiteY15" fmla="*/ 129257 h 3515054"/>
                <a:gd name="connsiteX16" fmla="*/ 130697 w 5248014"/>
                <a:gd name="connsiteY16" fmla="*/ 213587 h 3515054"/>
                <a:gd name="connsiteX17" fmla="*/ 215027 w 5248014"/>
                <a:gd name="connsiteY17" fmla="*/ 297917 h 3515054"/>
                <a:gd name="connsiteX18" fmla="*/ 299357 w 5248014"/>
                <a:gd name="connsiteY18" fmla="*/ 213587 h 3515054"/>
                <a:gd name="connsiteX19" fmla="*/ 215027 w 5248014"/>
                <a:gd name="connsiteY19" fmla="*/ 129257 h 3515054"/>
                <a:gd name="connsiteX20" fmla="*/ 169765 w 5248014"/>
                <a:gd name="connsiteY20" fmla="*/ 0 h 3515054"/>
                <a:gd name="connsiteX21" fmla="*/ 4982689 w 5248014"/>
                <a:gd name="connsiteY21" fmla="*/ 0 h 3515054"/>
                <a:gd name="connsiteX22" fmla="*/ 5152454 w 5248014"/>
                <a:gd name="connsiteY22" fmla="*/ 169765 h 3515054"/>
                <a:gd name="connsiteX23" fmla="*/ 5152454 w 5248014"/>
                <a:gd name="connsiteY23" fmla="*/ 208825 h 3515054"/>
                <a:gd name="connsiteX24" fmla="*/ 5208546 w 5248014"/>
                <a:gd name="connsiteY24" fmla="*/ 208825 h 3515054"/>
                <a:gd name="connsiteX25" fmla="*/ 5208546 w 5248014"/>
                <a:gd name="connsiteY25" fmla="*/ 868574 h 3515054"/>
                <a:gd name="connsiteX26" fmla="*/ 5152454 w 5248014"/>
                <a:gd name="connsiteY26" fmla="*/ 868574 h 3515054"/>
                <a:gd name="connsiteX27" fmla="*/ 5152454 w 5248014"/>
                <a:gd name="connsiteY27" fmla="*/ 1299478 h 3515054"/>
                <a:gd name="connsiteX28" fmla="*/ 5208546 w 5248014"/>
                <a:gd name="connsiteY28" fmla="*/ 1299478 h 3515054"/>
                <a:gd name="connsiteX29" fmla="*/ 5208546 w 5248014"/>
                <a:gd name="connsiteY29" fmla="*/ 1959227 h 3515054"/>
                <a:gd name="connsiteX30" fmla="*/ 5152454 w 5248014"/>
                <a:gd name="connsiteY30" fmla="*/ 1959227 h 3515054"/>
                <a:gd name="connsiteX31" fmla="*/ 5152454 w 5248014"/>
                <a:gd name="connsiteY31" fmla="*/ 2366574 h 3515054"/>
                <a:gd name="connsiteX32" fmla="*/ 5248014 w 5248014"/>
                <a:gd name="connsiteY32" fmla="*/ 2366574 h 3515054"/>
                <a:gd name="connsiteX33" fmla="*/ 5248014 w 5248014"/>
                <a:gd name="connsiteY33" fmla="*/ 3146496 h 3515054"/>
                <a:gd name="connsiteX34" fmla="*/ 5152454 w 5248014"/>
                <a:gd name="connsiteY34" fmla="*/ 3146496 h 3515054"/>
                <a:gd name="connsiteX35" fmla="*/ 5152454 w 5248014"/>
                <a:gd name="connsiteY35" fmla="*/ 3226209 h 3515054"/>
                <a:gd name="connsiteX36" fmla="*/ 4982689 w 5248014"/>
                <a:gd name="connsiteY36" fmla="*/ 3395974 h 3515054"/>
                <a:gd name="connsiteX37" fmla="*/ 3450994 w 5248014"/>
                <a:gd name="connsiteY37" fmla="*/ 3395974 h 3515054"/>
                <a:gd name="connsiteX38" fmla="*/ 3450994 w 5248014"/>
                <a:gd name="connsiteY38" fmla="*/ 3515054 h 3515054"/>
                <a:gd name="connsiteX39" fmla="*/ 3044995 w 5248014"/>
                <a:gd name="connsiteY39" fmla="*/ 3515054 h 3515054"/>
                <a:gd name="connsiteX40" fmla="*/ 3044995 w 5248014"/>
                <a:gd name="connsiteY40" fmla="*/ 3395974 h 3515054"/>
                <a:gd name="connsiteX41" fmla="*/ 2427983 w 5248014"/>
                <a:gd name="connsiteY41" fmla="*/ 3395974 h 3515054"/>
                <a:gd name="connsiteX42" fmla="*/ 2427983 w 5248014"/>
                <a:gd name="connsiteY42" fmla="*/ 3515054 h 3515054"/>
                <a:gd name="connsiteX43" fmla="*/ 1445037 w 5248014"/>
                <a:gd name="connsiteY43" fmla="*/ 3515054 h 3515054"/>
                <a:gd name="connsiteX44" fmla="*/ 1445037 w 5248014"/>
                <a:gd name="connsiteY44" fmla="*/ 3395974 h 3515054"/>
                <a:gd name="connsiteX45" fmla="*/ 811998 w 5248014"/>
                <a:gd name="connsiteY45" fmla="*/ 3395974 h 3515054"/>
                <a:gd name="connsiteX46" fmla="*/ 811998 w 5248014"/>
                <a:gd name="connsiteY46" fmla="*/ 3456336 h 3515054"/>
                <a:gd name="connsiteX47" fmla="*/ 472202 w 5248014"/>
                <a:gd name="connsiteY47" fmla="*/ 3456336 h 3515054"/>
                <a:gd name="connsiteX48" fmla="*/ 472202 w 5248014"/>
                <a:gd name="connsiteY48" fmla="*/ 3395974 h 3515054"/>
                <a:gd name="connsiteX49" fmla="*/ 169765 w 5248014"/>
                <a:gd name="connsiteY49" fmla="*/ 3395974 h 3515054"/>
                <a:gd name="connsiteX50" fmla="*/ 0 w 5248014"/>
                <a:gd name="connsiteY50" fmla="*/ 3226209 h 3515054"/>
                <a:gd name="connsiteX51" fmla="*/ 0 w 5248014"/>
                <a:gd name="connsiteY51" fmla="*/ 169765 h 3515054"/>
                <a:gd name="connsiteX52" fmla="*/ 169765 w 5248014"/>
                <a:gd name="connsiteY52" fmla="*/ 0 h 3515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248014" h="3515054">
                  <a:moveTo>
                    <a:pt x="3729752" y="3101057"/>
                  </a:moveTo>
                  <a:cubicBezTo>
                    <a:pt x="3683178" y="3101057"/>
                    <a:pt x="3645422" y="3138813"/>
                    <a:pt x="3645422" y="3185387"/>
                  </a:cubicBezTo>
                  <a:cubicBezTo>
                    <a:pt x="3645422" y="3231961"/>
                    <a:pt x="3683178" y="3269717"/>
                    <a:pt x="3729752" y="3269717"/>
                  </a:cubicBezTo>
                  <a:cubicBezTo>
                    <a:pt x="3776326" y="3269717"/>
                    <a:pt x="3814082" y="3231961"/>
                    <a:pt x="3814082" y="3185387"/>
                  </a:cubicBezTo>
                  <a:cubicBezTo>
                    <a:pt x="3814082" y="3138813"/>
                    <a:pt x="3776326" y="3101057"/>
                    <a:pt x="3729752" y="3101057"/>
                  </a:cubicBezTo>
                  <a:close/>
                  <a:moveTo>
                    <a:pt x="215027" y="3101057"/>
                  </a:moveTo>
                  <a:cubicBezTo>
                    <a:pt x="168453" y="3101057"/>
                    <a:pt x="130697" y="3138813"/>
                    <a:pt x="130697" y="3185387"/>
                  </a:cubicBezTo>
                  <a:cubicBezTo>
                    <a:pt x="130697" y="3231961"/>
                    <a:pt x="168453" y="3269717"/>
                    <a:pt x="215027" y="3269717"/>
                  </a:cubicBezTo>
                  <a:cubicBezTo>
                    <a:pt x="261601" y="3269717"/>
                    <a:pt x="299357" y="3231961"/>
                    <a:pt x="299357" y="3185387"/>
                  </a:cubicBezTo>
                  <a:cubicBezTo>
                    <a:pt x="299357" y="3138813"/>
                    <a:pt x="261601" y="3101057"/>
                    <a:pt x="215027" y="3101057"/>
                  </a:cubicBezTo>
                  <a:close/>
                  <a:moveTo>
                    <a:pt x="3729752" y="129257"/>
                  </a:moveTo>
                  <a:cubicBezTo>
                    <a:pt x="3683178" y="129257"/>
                    <a:pt x="3645422" y="167013"/>
                    <a:pt x="3645422" y="213587"/>
                  </a:cubicBezTo>
                  <a:cubicBezTo>
                    <a:pt x="3645422" y="260161"/>
                    <a:pt x="3683178" y="297917"/>
                    <a:pt x="3729752" y="297917"/>
                  </a:cubicBezTo>
                  <a:cubicBezTo>
                    <a:pt x="3776326" y="297917"/>
                    <a:pt x="3814082" y="260161"/>
                    <a:pt x="3814082" y="213587"/>
                  </a:cubicBezTo>
                  <a:cubicBezTo>
                    <a:pt x="3814082" y="167013"/>
                    <a:pt x="3776326" y="129257"/>
                    <a:pt x="3729752" y="129257"/>
                  </a:cubicBezTo>
                  <a:close/>
                  <a:moveTo>
                    <a:pt x="215027" y="129257"/>
                  </a:moveTo>
                  <a:cubicBezTo>
                    <a:pt x="168453" y="129257"/>
                    <a:pt x="130697" y="167013"/>
                    <a:pt x="130697" y="213587"/>
                  </a:cubicBezTo>
                  <a:cubicBezTo>
                    <a:pt x="130697" y="260161"/>
                    <a:pt x="168453" y="297917"/>
                    <a:pt x="215027" y="297917"/>
                  </a:cubicBezTo>
                  <a:cubicBezTo>
                    <a:pt x="261601" y="297917"/>
                    <a:pt x="299357" y="260161"/>
                    <a:pt x="299357" y="213587"/>
                  </a:cubicBezTo>
                  <a:cubicBezTo>
                    <a:pt x="299357" y="167013"/>
                    <a:pt x="261601" y="129257"/>
                    <a:pt x="215027" y="129257"/>
                  </a:cubicBezTo>
                  <a:close/>
                  <a:moveTo>
                    <a:pt x="169765" y="0"/>
                  </a:moveTo>
                  <a:lnTo>
                    <a:pt x="4982689" y="0"/>
                  </a:lnTo>
                  <a:cubicBezTo>
                    <a:pt x="5076448" y="0"/>
                    <a:pt x="5152454" y="76006"/>
                    <a:pt x="5152454" y="169765"/>
                  </a:cubicBezTo>
                  <a:lnTo>
                    <a:pt x="5152454" y="208825"/>
                  </a:lnTo>
                  <a:lnTo>
                    <a:pt x="5208546" y="208825"/>
                  </a:lnTo>
                  <a:lnTo>
                    <a:pt x="5208546" y="868574"/>
                  </a:lnTo>
                  <a:lnTo>
                    <a:pt x="5152454" y="868574"/>
                  </a:lnTo>
                  <a:lnTo>
                    <a:pt x="5152454" y="1299478"/>
                  </a:lnTo>
                  <a:lnTo>
                    <a:pt x="5208546" y="1299478"/>
                  </a:lnTo>
                  <a:lnTo>
                    <a:pt x="5208546" y="1959227"/>
                  </a:lnTo>
                  <a:lnTo>
                    <a:pt x="5152454" y="1959227"/>
                  </a:lnTo>
                  <a:lnTo>
                    <a:pt x="5152454" y="2366574"/>
                  </a:lnTo>
                  <a:lnTo>
                    <a:pt x="5248014" y="2366574"/>
                  </a:lnTo>
                  <a:lnTo>
                    <a:pt x="5248014" y="3146496"/>
                  </a:lnTo>
                  <a:lnTo>
                    <a:pt x="5152454" y="3146496"/>
                  </a:lnTo>
                  <a:lnTo>
                    <a:pt x="5152454" y="3226209"/>
                  </a:lnTo>
                  <a:cubicBezTo>
                    <a:pt x="5152454" y="3319968"/>
                    <a:pt x="5076448" y="3395974"/>
                    <a:pt x="4982689" y="3395974"/>
                  </a:cubicBezTo>
                  <a:lnTo>
                    <a:pt x="3450994" y="3395974"/>
                  </a:lnTo>
                  <a:lnTo>
                    <a:pt x="3450994" y="3515054"/>
                  </a:lnTo>
                  <a:lnTo>
                    <a:pt x="3044995" y="3515054"/>
                  </a:lnTo>
                  <a:lnTo>
                    <a:pt x="3044995" y="3395974"/>
                  </a:lnTo>
                  <a:lnTo>
                    <a:pt x="2427983" y="3395974"/>
                  </a:lnTo>
                  <a:lnTo>
                    <a:pt x="2427983" y="3515054"/>
                  </a:lnTo>
                  <a:lnTo>
                    <a:pt x="1445037" y="3515054"/>
                  </a:lnTo>
                  <a:lnTo>
                    <a:pt x="1445037" y="3395974"/>
                  </a:lnTo>
                  <a:lnTo>
                    <a:pt x="811998" y="3395974"/>
                  </a:lnTo>
                  <a:lnTo>
                    <a:pt x="811998" y="3456336"/>
                  </a:lnTo>
                  <a:lnTo>
                    <a:pt x="472202" y="3456336"/>
                  </a:lnTo>
                  <a:lnTo>
                    <a:pt x="472202" y="3395974"/>
                  </a:lnTo>
                  <a:lnTo>
                    <a:pt x="169765" y="3395974"/>
                  </a:lnTo>
                  <a:cubicBezTo>
                    <a:pt x="76006" y="3395974"/>
                    <a:pt x="0" y="3319968"/>
                    <a:pt x="0" y="3226209"/>
                  </a:cubicBezTo>
                  <a:lnTo>
                    <a:pt x="0" y="169765"/>
                  </a:lnTo>
                  <a:cubicBezTo>
                    <a:pt x="0" y="76006"/>
                    <a:pt x="76006" y="0"/>
                    <a:pt x="169765" y="0"/>
                  </a:cubicBezTo>
                  <a:close/>
                </a:path>
              </a:pathLst>
            </a:custGeom>
            <a:solidFill>
              <a:srgbClr val="007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2" name="Raspberry Pi Logo Color"/>
            <p:cNvGrpSpPr>
              <a:grpSpLocks noChangeAspect="1"/>
            </p:cNvGrpSpPr>
            <p:nvPr/>
          </p:nvGrpSpPr>
          <p:grpSpPr>
            <a:xfrm>
              <a:off x="8191500" y="4799013"/>
              <a:ext cx="947738" cy="1111250"/>
              <a:chOff x="8191500" y="4799013"/>
              <a:chExt cx="947738" cy="1111250"/>
            </a:xfrm>
          </p:grpSpPr>
          <p:sp>
            <p:nvSpPr>
              <p:cNvPr id="223" name="Freeform 821"/>
              <p:cNvSpPr>
                <a:spLocks/>
              </p:cNvSpPr>
              <p:nvPr/>
            </p:nvSpPr>
            <p:spPr bwMode="auto">
              <a:xfrm>
                <a:off x="8191500" y="4799013"/>
                <a:ext cx="947738" cy="1111250"/>
              </a:xfrm>
              <a:custGeom>
                <a:avLst/>
                <a:gdLst>
                  <a:gd name="T0" fmla="*/ 2383 w 8192"/>
                  <a:gd name="T1" fmla="*/ 69 h 9612"/>
                  <a:gd name="T2" fmla="*/ 2224 w 8192"/>
                  <a:gd name="T3" fmla="*/ 135 h 9612"/>
                  <a:gd name="T4" fmla="*/ 1814 w 8192"/>
                  <a:gd name="T5" fmla="*/ 173 h 9612"/>
                  <a:gd name="T6" fmla="*/ 1510 w 8192"/>
                  <a:gd name="T7" fmla="*/ 260 h 9612"/>
                  <a:gd name="T8" fmla="*/ 1066 w 8192"/>
                  <a:gd name="T9" fmla="*/ 405 h 9612"/>
                  <a:gd name="T10" fmla="*/ 763 w 8192"/>
                  <a:gd name="T11" fmla="*/ 800 h 9612"/>
                  <a:gd name="T12" fmla="*/ 782 w 8192"/>
                  <a:gd name="T13" fmla="*/ 1191 h 9612"/>
                  <a:gd name="T14" fmla="*/ 888 w 8192"/>
                  <a:gd name="T15" fmla="*/ 1552 h 9612"/>
                  <a:gd name="T16" fmla="*/ 1038 w 8192"/>
                  <a:gd name="T17" fmla="*/ 1890 h 9612"/>
                  <a:gd name="T18" fmla="*/ 1288 w 8192"/>
                  <a:gd name="T19" fmla="*/ 2256 h 9612"/>
                  <a:gd name="T20" fmla="*/ 1602 w 8192"/>
                  <a:gd name="T21" fmla="*/ 2550 h 9612"/>
                  <a:gd name="T22" fmla="*/ 1925 w 8192"/>
                  <a:gd name="T23" fmla="*/ 2796 h 9612"/>
                  <a:gd name="T24" fmla="*/ 1071 w 8192"/>
                  <a:gd name="T25" fmla="*/ 4281 h 9612"/>
                  <a:gd name="T26" fmla="*/ 1004 w 8192"/>
                  <a:gd name="T27" fmla="*/ 4402 h 9612"/>
                  <a:gd name="T28" fmla="*/ 744 w 8192"/>
                  <a:gd name="T29" fmla="*/ 6595 h 9612"/>
                  <a:gd name="T30" fmla="*/ 946 w 8192"/>
                  <a:gd name="T31" fmla="*/ 7256 h 9612"/>
                  <a:gd name="T32" fmla="*/ 1949 w 8192"/>
                  <a:gd name="T33" fmla="*/ 8538 h 9612"/>
                  <a:gd name="T34" fmla="*/ 2908 w 8192"/>
                  <a:gd name="T35" fmla="*/ 9083 h 9612"/>
                  <a:gd name="T36" fmla="*/ 4087 w 8192"/>
                  <a:gd name="T37" fmla="*/ 9612 h 9612"/>
                  <a:gd name="T38" fmla="*/ 4105 w 8192"/>
                  <a:gd name="T39" fmla="*/ 9612 h 9612"/>
                  <a:gd name="T40" fmla="*/ 5284 w 8192"/>
                  <a:gd name="T41" fmla="*/ 9083 h 9612"/>
                  <a:gd name="T42" fmla="*/ 6244 w 8192"/>
                  <a:gd name="T43" fmla="*/ 8538 h 9612"/>
                  <a:gd name="T44" fmla="*/ 7246 w 8192"/>
                  <a:gd name="T45" fmla="*/ 7256 h 9612"/>
                  <a:gd name="T46" fmla="*/ 7449 w 8192"/>
                  <a:gd name="T47" fmla="*/ 6595 h 9612"/>
                  <a:gd name="T48" fmla="*/ 7189 w 8192"/>
                  <a:gd name="T49" fmla="*/ 4402 h 9612"/>
                  <a:gd name="T50" fmla="*/ 7121 w 8192"/>
                  <a:gd name="T51" fmla="*/ 4281 h 9612"/>
                  <a:gd name="T52" fmla="*/ 6268 w 8192"/>
                  <a:gd name="T53" fmla="*/ 2796 h 9612"/>
                  <a:gd name="T54" fmla="*/ 6591 w 8192"/>
                  <a:gd name="T55" fmla="*/ 2550 h 9612"/>
                  <a:gd name="T56" fmla="*/ 6904 w 8192"/>
                  <a:gd name="T57" fmla="*/ 2256 h 9612"/>
                  <a:gd name="T58" fmla="*/ 7155 w 8192"/>
                  <a:gd name="T59" fmla="*/ 1890 h 9612"/>
                  <a:gd name="T60" fmla="*/ 7304 w 8192"/>
                  <a:gd name="T61" fmla="*/ 1552 h 9612"/>
                  <a:gd name="T62" fmla="*/ 7410 w 8192"/>
                  <a:gd name="T63" fmla="*/ 1191 h 9612"/>
                  <a:gd name="T64" fmla="*/ 7430 w 8192"/>
                  <a:gd name="T65" fmla="*/ 800 h 9612"/>
                  <a:gd name="T66" fmla="*/ 7126 w 8192"/>
                  <a:gd name="T67" fmla="*/ 405 h 9612"/>
                  <a:gd name="T68" fmla="*/ 6682 w 8192"/>
                  <a:gd name="T69" fmla="*/ 260 h 9612"/>
                  <a:gd name="T70" fmla="*/ 6379 w 8192"/>
                  <a:gd name="T71" fmla="*/ 173 h 9612"/>
                  <a:gd name="T72" fmla="*/ 5969 w 8192"/>
                  <a:gd name="T73" fmla="*/ 135 h 9612"/>
                  <a:gd name="T74" fmla="*/ 5554 w 8192"/>
                  <a:gd name="T75" fmla="*/ 149 h 9612"/>
                  <a:gd name="T76" fmla="*/ 5197 w 8192"/>
                  <a:gd name="T77" fmla="*/ 212 h 9612"/>
                  <a:gd name="T78" fmla="*/ 4794 w 8192"/>
                  <a:gd name="T79" fmla="*/ 378 h 9612"/>
                  <a:gd name="T80" fmla="*/ 4667 w 8192"/>
                  <a:gd name="T81" fmla="*/ 376 h 9612"/>
                  <a:gd name="T82" fmla="*/ 4096 w 8192"/>
                  <a:gd name="T83" fmla="*/ 1197 h 9612"/>
                  <a:gd name="T84" fmla="*/ 3525 w 8192"/>
                  <a:gd name="T85" fmla="*/ 376 h 9612"/>
                  <a:gd name="T86" fmla="*/ 3399 w 8192"/>
                  <a:gd name="T87" fmla="*/ 378 h 9612"/>
                  <a:gd name="T88" fmla="*/ 2995 w 8192"/>
                  <a:gd name="T89" fmla="*/ 212 h 9612"/>
                  <a:gd name="T90" fmla="*/ 2638 w 8192"/>
                  <a:gd name="T91" fmla="*/ 149 h 9612"/>
                  <a:gd name="T92" fmla="*/ 2383 w 8192"/>
                  <a:gd name="T93" fmla="*/ 69 h 9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192" h="9612">
                    <a:moveTo>
                      <a:pt x="2383" y="69"/>
                    </a:moveTo>
                    <a:cubicBezTo>
                      <a:pt x="2334" y="71"/>
                      <a:pt x="2282" y="88"/>
                      <a:pt x="2224" y="135"/>
                    </a:cubicBezTo>
                    <a:cubicBezTo>
                      <a:pt x="2079" y="79"/>
                      <a:pt x="1939" y="60"/>
                      <a:pt x="1814" y="173"/>
                    </a:cubicBezTo>
                    <a:cubicBezTo>
                      <a:pt x="1621" y="148"/>
                      <a:pt x="1558" y="200"/>
                      <a:pt x="1510" y="260"/>
                    </a:cubicBezTo>
                    <a:cubicBezTo>
                      <a:pt x="1468" y="259"/>
                      <a:pt x="1193" y="217"/>
                      <a:pt x="1066" y="405"/>
                    </a:cubicBezTo>
                    <a:cubicBezTo>
                      <a:pt x="749" y="367"/>
                      <a:pt x="649" y="591"/>
                      <a:pt x="763" y="800"/>
                    </a:cubicBezTo>
                    <a:cubicBezTo>
                      <a:pt x="698" y="901"/>
                      <a:pt x="631" y="1000"/>
                      <a:pt x="782" y="1191"/>
                    </a:cubicBezTo>
                    <a:cubicBezTo>
                      <a:pt x="729" y="1297"/>
                      <a:pt x="762" y="1413"/>
                      <a:pt x="888" y="1552"/>
                    </a:cubicBezTo>
                    <a:cubicBezTo>
                      <a:pt x="855" y="1702"/>
                      <a:pt x="920" y="1808"/>
                      <a:pt x="1038" y="1890"/>
                    </a:cubicBezTo>
                    <a:cubicBezTo>
                      <a:pt x="1016" y="2095"/>
                      <a:pt x="1225" y="2214"/>
                      <a:pt x="1288" y="2256"/>
                    </a:cubicBezTo>
                    <a:cubicBezTo>
                      <a:pt x="1312" y="2375"/>
                      <a:pt x="1362" y="2488"/>
                      <a:pt x="1602" y="2550"/>
                    </a:cubicBezTo>
                    <a:cubicBezTo>
                      <a:pt x="1641" y="2728"/>
                      <a:pt x="1785" y="2759"/>
                      <a:pt x="1925" y="2796"/>
                    </a:cubicBezTo>
                    <a:cubicBezTo>
                      <a:pt x="1464" y="3064"/>
                      <a:pt x="1069" y="3416"/>
                      <a:pt x="1071" y="4281"/>
                    </a:cubicBezTo>
                    <a:lnTo>
                      <a:pt x="1004" y="4402"/>
                    </a:lnTo>
                    <a:cubicBezTo>
                      <a:pt x="476" y="4723"/>
                      <a:pt x="0" y="5756"/>
                      <a:pt x="744" y="6595"/>
                    </a:cubicBezTo>
                    <a:cubicBezTo>
                      <a:pt x="792" y="6858"/>
                      <a:pt x="873" y="7047"/>
                      <a:pt x="946" y="7256"/>
                    </a:cubicBezTo>
                    <a:cubicBezTo>
                      <a:pt x="1054" y="8097"/>
                      <a:pt x="1762" y="8492"/>
                      <a:pt x="1949" y="8538"/>
                    </a:cubicBezTo>
                    <a:cubicBezTo>
                      <a:pt x="2222" y="8747"/>
                      <a:pt x="2514" y="8944"/>
                      <a:pt x="2908" y="9083"/>
                    </a:cubicBezTo>
                    <a:cubicBezTo>
                      <a:pt x="3280" y="9466"/>
                      <a:pt x="3682" y="9612"/>
                      <a:pt x="4087" y="9612"/>
                    </a:cubicBezTo>
                    <a:cubicBezTo>
                      <a:pt x="4093" y="9612"/>
                      <a:pt x="4099" y="9612"/>
                      <a:pt x="4105" y="9612"/>
                    </a:cubicBezTo>
                    <a:cubicBezTo>
                      <a:pt x="4510" y="9612"/>
                      <a:pt x="4913" y="9466"/>
                      <a:pt x="5284" y="9083"/>
                    </a:cubicBezTo>
                    <a:cubicBezTo>
                      <a:pt x="5679" y="8944"/>
                      <a:pt x="5970" y="8747"/>
                      <a:pt x="6244" y="8538"/>
                    </a:cubicBezTo>
                    <a:cubicBezTo>
                      <a:pt x="6430" y="8492"/>
                      <a:pt x="7138" y="8097"/>
                      <a:pt x="7246" y="7256"/>
                    </a:cubicBezTo>
                    <a:cubicBezTo>
                      <a:pt x="7319" y="7047"/>
                      <a:pt x="7400" y="6858"/>
                      <a:pt x="7449" y="6595"/>
                    </a:cubicBezTo>
                    <a:cubicBezTo>
                      <a:pt x="8192" y="5756"/>
                      <a:pt x="7717" y="4723"/>
                      <a:pt x="7189" y="4402"/>
                    </a:cubicBezTo>
                    <a:lnTo>
                      <a:pt x="7121" y="4281"/>
                    </a:lnTo>
                    <a:cubicBezTo>
                      <a:pt x="7124" y="3416"/>
                      <a:pt x="6728" y="3064"/>
                      <a:pt x="6268" y="2796"/>
                    </a:cubicBezTo>
                    <a:cubicBezTo>
                      <a:pt x="6407" y="2759"/>
                      <a:pt x="6551" y="2728"/>
                      <a:pt x="6591" y="2550"/>
                    </a:cubicBezTo>
                    <a:cubicBezTo>
                      <a:pt x="6830" y="2488"/>
                      <a:pt x="6880" y="2375"/>
                      <a:pt x="6904" y="2256"/>
                    </a:cubicBezTo>
                    <a:cubicBezTo>
                      <a:pt x="6967" y="2214"/>
                      <a:pt x="7177" y="2095"/>
                      <a:pt x="7155" y="1890"/>
                    </a:cubicBezTo>
                    <a:cubicBezTo>
                      <a:pt x="7272" y="1808"/>
                      <a:pt x="7338" y="1702"/>
                      <a:pt x="7304" y="1552"/>
                    </a:cubicBezTo>
                    <a:cubicBezTo>
                      <a:pt x="7431" y="1413"/>
                      <a:pt x="7464" y="1297"/>
                      <a:pt x="7410" y="1191"/>
                    </a:cubicBezTo>
                    <a:cubicBezTo>
                      <a:pt x="7562" y="1000"/>
                      <a:pt x="7495" y="901"/>
                      <a:pt x="7430" y="800"/>
                    </a:cubicBezTo>
                    <a:cubicBezTo>
                      <a:pt x="7543" y="591"/>
                      <a:pt x="7443" y="367"/>
                      <a:pt x="7126" y="405"/>
                    </a:cubicBezTo>
                    <a:cubicBezTo>
                      <a:pt x="7000" y="217"/>
                      <a:pt x="6725" y="259"/>
                      <a:pt x="6682" y="260"/>
                    </a:cubicBezTo>
                    <a:cubicBezTo>
                      <a:pt x="6635" y="200"/>
                      <a:pt x="6572" y="148"/>
                      <a:pt x="6379" y="173"/>
                    </a:cubicBezTo>
                    <a:cubicBezTo>
                      <a:pt x="6253" y="60"/>
                      <a:pt x="6113" y="79"/>
                      <a:pt x="5969" y="135"/>
                    </a:cubicBezTo>
                    <a:cubicBezTo>
                      <a:pt x="5797" y="0"/>
                      <a:pt x="5684" y="108"/>
                      <a:pt x="5554" y="149"/>
                    </a:cubicBezTo>
                    <a:cubicBezTo>
                      <a:pt x="5347" y="81"/>
                      <a:pt x="5299" y="174"/>
                      <a:pt x="5197" y="212"/>
                    </a:cubicBezTo>
                    <a:cubicBezTo>
                      <a:pt x="4971" y="164"/>
                      <a:pt x="4902" y="268"/>
                      <a:pt x="4794" y="378"/>
                    </a:cubicBezTo>
                    <a:lnTo>
                      <a:pt x="4667" y="376"/>
                    </a:lnTo>
                    <a:cubicBezTo>
                      <a:pt x="4326" y="577"/>
                      <a:pt x="4156" y="987"/>
                      <a:pt x="4096" y="1197"/>
                    </a:cubicBezTo>
                    <a:cubicBezTo>
                      <a:pt x="4036" y="987"/>
                      <a:pt x="3867" y="577"/>
                      <a:pt x="3525" y="376"/>
                    </a:cubicBezTo>
                    <a:lnTo>
                      <a:pt x="3399" y="378"/>
                    </a:lnTo>
                    <a:cubicBezTo>
                      <a:pt x="3290" y="268"/>
                      <a:pt x="3222" y="164"/>
                      <a:pt x="2995" y="212"/>
                    </a:cubicBezTo>
                    <a:cubicBezTo>
                      <a:pt x="2893" y="174"/>
                      <a:pt x="2846" y="81"/>
                      <a:pt x="2638" y="149"/>
                    </a:cubicBezTo>
                    <a:cubicBezTo>
                      <a:pt x="2553" y="122"/>
                      <a:pt x="2475" y="66"/>
                      <a:pt x="2383" y="6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822"/>
              <p:cNvSpPr>
                <a:spLocks/>
              </p:cNvSpPr>
              <p:nvPr/>
            </p:nvSpPr>
            <p:spPr bwMode="auto">
              <a:xfrm>
                <a:off x="8301038" y="4833938"/>
                <a:ext cx="376238" cy="280988"/>
              </a:xfrm>
              <a:custGeom>
                <a:avLst/>
                <a:gdLst>
                  <a:gd name="T0" fmla="*/ 759 w 3258"/>
                  <a:gd name="T1" fmla="*/ 643 h 2429"/>
                  <a:gd name="T2" fmla="*/ 2480 w 3258"/>
                  <a:gd name="T3" fmla="*/ 1810 h 2429"/>
                  <a:gd name="T4" fmla="*/ 1280 w 3258"/>
                  <a:gd name="T5" fmla="*/ 2413 h 2429"/>
                  <a:gd name="T6" fmla="*/ 1403 w 3258"/>
                  <a:gd name="T7" fmla="*/ 2304 h 2429"/>
                  <a:gd name="T8" fmla="*/ 906 w 3258"/>
                  <a:gd name="T9" fmla="*/ 2201 h 2429"/>
                  <a:gd name="T10" fmla="*/ 1036 w 3258"/>
                  <a:gd name="T11" fmla="*/ 2124 h 2429"/>
                  <a:gd name="T12" fmla="*/ 588 w 3258"/>
                  <a:gd name="T13" fmla="*/ 1938 h 2429"/>
                  <a:gd name="T14" fmla="*/ 771 w 3258"/>
                  <a:gd name="T15" fmla="*/ 1899 h 2429"/>
                  <a:gd name="T16" fmla="*/ 342 w 3258"/>
                  <a:gd name="T17" fmla="*/ 1634 h 2429"/>
                  <a:gd name="T18" fmla="*/ 525 w 3258"/>
                  <a:gd name="T19" fmla="*/ 1605 h 2429"/>
                  <a:gd name="T20" fmla="*/ 180 w 3258"/>
                  <a:gd name="T21" fmla="*/ 1326 h 2429"/>
                  <a:gd name="T22" fmla="*/ 359 w 3258"/>
                  <a:gd name="T23" fmla="*/ 1309 h 2429"/>
                  <a:gd name="T24" fmla="*/ 65 w 3258"/>
                  <a:gd name="T25" fmla="*/ 986 h 2429"/>
                  <a:gd name="T26" fmla="*/ 270 w 3258"/>
                  <a:gd name="T27" fmla="*/ 983 h 2429"/>
                  <a:gd name="T28" fmla="*/ 0 w 3258"/>
                  <a:gd name="T29" fmla="*/ 675 h 2429"/>
                  <a:gd name="T30" fmla="*/ 190 w 3258"/>
                  <a:gd name="T31" fmla="*/ 675 h 2429"/>
                  <a:gd name="T32" fmla="*/ 19 w 3258"/>
                  <a:gd name="T33" fmla="*/ 335 h 2429"/>
                  <a:gd name="T34" fmla="*/ 458 w 3258"/>
                  <a:gd name="T35" fmla="*/ 320 h 2429"/>
                  <a:gd name="T36" fmla="*/ 347 w 3258"/>
                  <a:gd name="T37" fmla="*/ 207 h 2429"/>
                  <a:gd name="T38" fmla="*/ 831 w 3258"/>
                  <a:gd name="T39" fmla="*/ 255 h 2429"/>
                  <a:gd name="T40" fmla="*/ 759 w 3258"/>
                  <a:gd name="T41" fmla="*/ 91 h 2429"/>
                  <a:gd name="T42" fmla="*/ 1164 w 3258"/>
                  <a:gd name="T43" fmla="*/ 193 h 2429"/>
                  <a:gd name="T44" fmla="*/ 1070 w 3258"/>
                  <a:gd name="T45" fmla="*/ 17 h 2429"/>
                  <a:gd name="T46" fmla="*/ 1494 w 3258"/>
                  <a:gd name="T47" fmla="*/ 183 h 2429"/>
                  <a:gd name="T48" fmla="*/ 1451 w 3258"/>
                  <a:gd name="T49" fmla="*/ 0 h 2429"/>
                  <a:gd name="T50" fmla="*/ 1807 w 3258"/>
                  <a:gd name="T51" fmla="*/ 229 h 2429"/>
                  <a:gd name="T52" fmla="*/ 1829 w 3258"/>
                  <a:gd name="T53" fmla="*/ 50 h 2429"/>
                  <a:gd name="T54" fmla="*/ 2114 w 3258"/>
                  <a:gd name="T55" fmla="*/ 299 h 2429"/>
                  <a:gd name="T56" fmla="*/ 2159 w 3258"/>
                  <a:gd name="T57" fmla="*/ 123 h 2429"/>
                  <a:gd name="T58" fmla="*/ 2468 w 3258"/>
                  <a:gd name="T59" fmla="*/ 446 h 2429"/>
                  <a:gd name="T60" fmla="*/ 2521 w 3258"/>
                  <a:gd name="T61" fmla="*/ 304 h 2429"/>
                  <a:gd name="T62" fmla="*/ 2632 w 3258"/>
                  <a:gd name="T63" fmla="*/ 1641 h 2429"/>
                  <a:gd name="T64" fmla="*/ 759 w 3258"/>
                  <a:gd name="T65" fmla="*/ 643 h 2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58" h="2429">
                    <a:moveTo>
                      <a:pt x="759" y="643"/>
                    </a:moveTo>
                    <a:cubicBezTo>
                      <a:pt x="1665" y="1110"/>
                      <a:pt x="2192" y="1488"/>
                      <a:pt x="2480" y="1810"/>
                    </a:cubicBezTo>
                    <a:cubicBezTo>
                      <a:pt x="2332" y="2402"/>
                      <a:pt x="1561" y="2429"/>
                      <a:pt x="1280" y="2413"/>
                    </a:cubicBezTo>
                    <a:cubicBezTo>
                      <a:pt x="1337" y="2386"/>
                      <a:pt x="1385" y="2354"/>
                      <a:pt x="1403" y="2304"/>
                    </a:cubicBezTo>
                    <a:cubicBezTo>
                      <a:pt x="1332" y="2254"/>
                      <a:pt x="1081" y="2299"/>
                      <a:pt x="906" y="2201"/>
                    </a:cubicBezTo>
                    <a:cubicBezTo>
                      <a:pt x="973" y="2187"/>
                      <a:pt x="1005" y="2173"/>
                      <a:pt x="1036" y="2124"/>
                    </a:cubicBezTo>
                    <a:cubicBezTo>
                      <a:pt x="871" y="2071"/>
                      <a:pt x="693" y="2025"/>
                      <a:pt x="588" y="1938"/>
                    </a:cubicBezTo>
                    <a:cubicBezTo>
                      <a:pt x="644" y="1939"/>
                      <a:pt x="697" y="1951"/>
                      <a:pt x="771" y="1899"/>
                    </a:cubicBezTo>
                    <a:cubicBezTo>
                      <a:pt x="623" y="1819"/>
                      <a:pt x="465" y="1756"/>
                      <a:pt x="342" y="1634"/>
                    </a:cubicBezTo>
                    <a:cubicBezTo>
                      <a:pt x="418" y="1632"/>
                      <a:pt x="501" y="1633"/>
                      <a:pt x="525" y="1605"/>
                    </a:cubicBezTo>
                    <a:cubicBezTo>
                      <a:pt x="389" y="1521"/>
                      <a:pt x="275" y="1428"/>
                      <a:pt x="180" y="1326"/>
                    </a:cubicBezTo>
                    <a:cubicBezTo>
                      <a:pt x="288" y="1339"/>
                      <a:pt x="333" y="1327"/>
                      <a:pt x="359" y="1309"/>
                    </a:cubicBezTo>
                    <a:cubicBezTo>
                      <a:pt x="256" y="1204"/>
                      <a:pt x="126" y="1115"/>
                      <a:pt x="65" y="986"/>
                    </a:cubicBezTo>
                    <a:cubicBezTo>
                      <a:pt x="144" y="1013"/>
                      <a:pt x="217" y="1024"/>
                      <a:pt x="270" y="983"/>
                    </a:cubicBezTo>
                    <a:cubicBezTo>
                      <a:pt x="235" y="905"/>
                      <a:pt x="85" y="858"/>
                      <a:pt x="0" y="675"/>
                    </a:cubicBezTo>
                    <a:cubicBezTo>
                      <a:pt x="83" y="683"/>
                      <a:pt x="172" y="693"/>
                      <a:pt x="190" y="675"/>
                    </a:cubicBezTo>
                    <a:cubicBezTo>
                      <a:pt x="151" y="516"/>
                      <a:pt x="84" y="427"/>
                      <a:pt x="19" y="335"/>
                    </a:cubicBezTo>
                    <a:cubicBezTo>
                      <a:pt x="198" y="332"/>
                      <a:pt x="470" y="336"/>
                      <a:pt x="458" y="320"/>
                    </a:cubicBezTo>
                    <a:lnTo>
                      <a:pt x="347" y="207"/>
                    </a:lnTo>
                    <a:cubicBezTo>
                      <a:pt x="522" y="160"/>
                      <a:pt x="701" y="215"/>
                      <a:pt x="831" y="255"/>
                    </a:cubicBezTo>
                    <a:cubicBezTo>
                      <a:pt x="890" y="209"/>
                      <a:pt x="830" y="151"/>
                      <a:pt x="759" y="91"/>
                    </a:cubicBezTo>
                    <a:cubicBezTo>
                      <a:pt x="908" y="111"/>
                      <a:pt x="1042" y="145"/>
                      <a:pt x="1164" y="193"/>
                    </a:cubicBezTo>
                    <a:cubicBezTo>
                      <a:pt x="1229" y="134"/>
                      <a:pt x="1122" y="75"/>
                      <a:pt x="1070" y="17"/>
                    </a:cubicBezTo>
                    <a:cubicBezTo>
                      <a:pt x="1300" y="60"/>
                      <a:pt x="1397" y="122"/>
                      <a:pt x="1494" y="183"/>
                    </a:cubicBezTo>
                    <a:cubicBezTo>
                      <a:pt x="1564" y="116"/>
                      <a:pt x="1498" y="58"/>
                      <a:pt x="1451" y="0"/>
                    </a:cubicBezTo>
                    <a:cubicBezTo>
                      <a:pt x="1624" y="64"/>
                      <a:pt x="1713" y="147"/>
                      <a:pt x="1807" y="229"/>
                    </a:cubicBezTo>
                    <a:cubicBezTo>
                      <a:pt x="1839" y="186"/>
                      <a:pt x="1888" y="154"/>
                      <a:pt x="1829" y="50"/>
                    </a:cubicBezTo>
                    <a:cubicBezTo>
                      <a:pt x="1952" y="121"/>
                      <a:pt x="2045" y="205"/>
                      <a:pt x="2114" y="299"/>
                    </a:cubicBezTo>
                    <a:cubicBezTo>
                      <a:pt x="2190" y="250"/>
                      <a:pt x="2159" y="184"/>
                      <a:pt x="2159" y="123"/>
                    </a:cubicBezTo>
                    <a:cubicBezTo>
                      <a:pt x="2287" y="227"/>
                      <a:pt x="2369" y="338"/>
                      <a:pt x="2468" y="446"/>
                    </a:cubicBezTo>
                    <a:cubicBezTo>
                      <a:pt x="2488" y="431"/>
                      <a:pt x="2506" y="382"/>
                      <a:pt x="2521" y="304"/>
                    </a:cubicBezTo>
                    <a:cubicBezTo>
                      <a:pt x="2826" y="600"/>
                      <a:pt x="3258" y="1346"/>
                      <a:pt x="2632" y="1641"/>
                    </a:cubicBezTo>
                    <a:cubicBezTo>
                      <a:pt x="2100" y="1202"/>
                      <a:pt x="1464" y="883"/>
                      <a:pt x="759" y="643"/>
                    </a:cubicBezTo>
                    <a:close/>
                  </a:path>
                </a:pathLst>
              </a:custGeom>
              <a:solidFill>
                <a:srgbClr val="75A92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823"/>
              <p:cNvSpPr>
                <a:spLocks/>
              </p:cNvSpPr>
              <p:nvPr/>
            </p:nvSpPr>
            <p:spPr bwMode="auto">
              <a:xfrm>
                <a:off x="8655050" y="4833938"/>
                <a:ext cx="377825" cy="280988"/>
              </a:xfrm>
              <a:custGeom>
                <a:avLst/>
                <a:gdLst>
                  <a:gd name="T0" fmla="*/ 2499 w 3258"/>
                  <a:gd name="T1" fmla="*/ 643 h 2429"/>
                  <a:gd name="T2" fmla="*/ 778 w 3258"/>
                  <a:gd name="T3" fmla="*/ 1810 h 2429"/>
                  <a:gd name="T4" fmla="*/ 1978 w 3258"/>
                  <a:gd name="T5" fmla="*/ 2413 h 2429"/>
                  <a:gd name="T6" fmla="*/ 1855 w 3258"/>
                  <a:gd name="T7" fmla="*/ 2304 h 2429"/>
                  <a:gd name="T8" fmla="*/ 2352 w 3258"/>
                  <a:gd name="T9" fmla="*/ 2201 h 2429"/>
                  <a:gd name="T10" fmla="*/ 2222 w 3258"/>
                  <a:gd name="T11" fmla="*/ 2124 h 2429"/>
                  <a:gd name="T12" fmla="*/ 2670 w 3258"/>
                  <a:gd name="T13" fmla="*/ 1938 h 2429"/>
                  <a:gd name="T14" fmla="*/ 2487 w 3258"/>
                  <a:gd name="T15" fmla="*/ 1899 h 2429"/>
                  <a:gd name="T16" fmla="*/ 2916 w 3258"/>
                  <a:gd name="T17" fmla="*/ 1634 h 2429"/>
                  <a:gd name="T18" fmla="*/ 2733 w 3258"/>
                  <a:gd name="T19" fmla="*/ 1605 h 2429"/>
                  <a:gd name="T20" fmla="*/ 3078 w 3258"/>
                  <a:gd name="T21" fmla="*/ 1326 h 2429"/>
                  <a:gd name="T22" fmla="*/ 2899 w 3258"/>
                  <a:gd name="T23" fmla="*/ 1309 h 2429"/>
                  <a:gd name="T24" fmla="*/ 3193 w 3258"/>
                  <a:gd name="T25" fmla="*/ 986 h 2429"/>
                  <a:gd name="T26" fmla="*/ 2988 w 3258"/>
                  <a:gd name="T27" fmla="*/ 983 h 2429"/>
                  <a:gd name="T28" fmla="*/ 3258 w 3258"/>
                  <a:gd name="T29" fmla="*/ 675 h 2429"/>
                  <a:gd name="T30" fmla="*/ 3068 w 3258"/>
                  <a:gd name="T31" fmla="*/ 675 h 2429"/>
                  <a:gd name="T32" fmla="*/ 3239 w 3258"/>
                  <a:gd name="T33" fmla="*/ 335 h 2429"/>
                  <a:gd name="T34" fmla="*/ 2800 w 3258"/>
                  <a:gd name="T35" fmla="*/ 320 h 2429"/>
                  <a:gd name="T36" fmla="*/ 2911 w 3258"/>
                  <a:gd name="T37" fmla="*/ 207 h 2429"/>
                  <a:gd name="T38" fmla="*/ 2427 w 3258"/>
                  <a:gd name="T39" fmla="*/ 255 h 2429"/>
                  <a:gd name="T40" fmla="*/ 2499 w 3258"/>
                  <a:gd name="T41" fmla="*/ 91 h 2429"/>
                  <a:gd name="T42" fmla="*/ 2094 w 3258"/>
                  <a:gd name="T43" fmla="*/ 193 h 2429"/>
                  <a:gd name="T44" fmla="*/ 2188 w 3258"/>
                  <a:gd name="T45" fmla="*/ 17 h 2429"/>
                  <a:gd name="T46" fmla="*/ 1764 w 3258"/>
                  <a:gd name="T47" fmla="*/ 183 h 2429"/>
                  <a:gd name="T48" fmla="*/ 1807 w 3258"/>
                  <a:gd name="T49" fmla="*/ 0 h 2429"/>
                  <a:gd name="T50" fmla="*/ 1450 w 3258"/>
                  <a:gd name="T51" fmla="*/ 229 h 2429"/>
                  <a:gd name="T52" fmla="*/ 1429 w 3258"/>
                  <a:gd name="T53" fmla="*/ 50 h 2429"/>
                  <a:gd name="T54" fmla="*/ 1144 w 3258"/>
                  <a:gd name="T55" fmla="*/ 299 h 2429"/>
                  <a:gd name="T56" fmla="*/ 1098 w 3258"/>
                  <a:gd name="T57" fmla="*/ 123 h 2429"/>
                  <a:gd name="T58" fmla="*/ 790 w 3258"/>
                  <a:gd name="T59" fmla="*/ 446 h 2429"/>
                  <a:gd name="T60" fmla="*/ 737 w 3258"/>
                  <a:gd name="T61" fmla="*/ 304 h 2429"/>
                  <a:gd name="T62" fmla="*/ 626 w 3258"/>
                  <a:gd name="T63" fmla="*/ 1641 h 2429"/>
                  <a:gd name="T64" fmla="*/ 2499 w 3258"/>
                  <a:gd name="T65" fmla="*/ 643 h 2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58" h="2429">
                    <a:moveTo>
                      <a:pt x="2499" y="643"/>
                    </a:moveTo>
                    <a:cubicBezTo>
                      <a:pt x="1593" y="1110"/>
                      <a:pt x="1066" y="1488"/>
                      <a:pt x="778" y="1810"/>
                    </a:cubicBezTo>
                    <a:cubicBezTo>
                      <a:pt x="926" y="2402"/>
                      <a:pt x="1696" y="2429"/>
                      <a:pt x="1978" y="2413"/>
                    </a:cubicBezTo>
                    <a:cubicBezTo>
                      <a:pt x="1921" y="2386"/>
                      <a:pt x="1872" y="2354"/>
                      <a:pt x="1855" y="2304"/>
                    </a:cubicBezTo>
                    <a:cubicBezTo>
                      <a:pt x="1926" y="2254"/>
                      <a:pt x="2177" y="2299"/>
                      <a:pt x="2352" y="2201"/>
                    </a:cubicBezTo>
                    <a:cubicBezTo>
                      <a:pt x="2285" y="2187"/>
                      <a:pt x="2253" y="2173"/>
                      <a:pt x="2222" y="2124"/>
                    </a:cubicBezTo>
                    <a:cubicBezTo>
                      <a:pt x="2387" y="2071"/>
                      <a:pt x="2565" y="2025"/>
                      <a:pt x="2670" y="1938"/>
                    </a:cubicBezTo>
                    <a:cubicBezTo>
                      <a:pt x="2614" y="1939"/>
                      <a:pt x="2561" y="1951"/>
                      <a:pt x="2487" y="1899"/>
                    </a:cubicBezTo>
                    <a:cubicBezTo>
                      <a:pt x="2635" y="1819"/>
                      <a:pt x="2793" y="1756"/>
                      <a:pt x="2916" y="1634"/>
                    </a:cubicBezTo>
                    <a:cubicBezTo>
                      <a:pt x="2839" y="1632"/>
                      <a:pt x="2757" y="1633"/>
                      <a:pt x="2733" y="1605"/>
                    </a:cubicBezTo>
                    <a:cubicBezTo>
                      <a:pt x="2868" y="1521"/>
                      <a:pt x="2983" y="1428"/>
                      <a:pt x="3078" y="1326"/>
                    </a:cubicBezTo>
                    <a:cubicBezTo>
                      <a:pt x="2970" y="1339"/>
                      <a:pt x="2925" y="1327"/>
                      <a:pt x="2899" y="1309"/>
                    </a:cubicBezTo>
                    <a:cubicBezTo>
                      <a:pt x="3002" y="1204"/>
                      <a:pt x="3131" y="1115"/>
                      <a:pt x="3193" y="986"/>
                    </a:cubicBezTo>
                    <a:cubicBezTo>
                      <a:pt x="3114" y="1013"/>
                      <a:pt x="3041" y="1024"/>
                      <a:pt x="2988" y="983"/>
                    </a:cubicBezTo>
                    <a:cubicBezTo>
                      <a:pt x="3023" y="905"/>
                      <a:pt x="3172" y="858"/>
                      <a:pt x="3258" y="675"/>
                    </a:cubicBezTo>
                    <a:cubicBezTo>
                      <a:pt x="3175" y="683"/>
                      <a:pt x="3086" y="693"/>
                      <a:pt x="3068" y="675"/>
                    </a:cubicBezTo>
                    <a:cubicBezTo>
                      <a:pt x="3107" y="516"/>
                      <a:pt x="3174" y="427"/>
                      <a:pt x="3239" y="335"/>
                    </a:cubicBezTo>
                    <a:cubicBezTo>
                      <a:pt x="3060" y="332"/>
                      <a:pt x="2788" y="336"/>
                      <a:pt x="2800" y="320"/>
                    </a:cubicBezTo>
                    <a:lnTo>
                      <a:pt x="2911" y="207"/>
                    </a:lnTo>
                    <a:cubicBezTo>
                      <a:pt x="2736" y="160"/>
                      <a:pt x="2557" y="215"/>
                      <a:pt x="2427" y="255"/>
                    </a:cubicBezTo>
                    <a:cubicBezTo>
                      <a:pt x="2368" y="209"/>
                      <a:pt x="2428" y="151"/>
                      <a:pt x="2499" y="91"/>
                    </a:cubicBezTo>
                    <a:cubicBezTo>
                      <a:pt x="2350" y="111"/>
                      <a:pt x="2216" y="145"/>
                      <a:pt x="2094" y="193"/>
                    </a:cubicBezTo>
                    <a:cubicBezTo>
                      <a:pt x="2029" y="134"/>
                      <a:pt x="2136" y="75"/>
                      <a:pt x="2188" y="17"/>
                    </a:cubicBezTo>
                    <a:cubicBezTo>
                      <a:pt x="1958" y="60"/>
                      <a:pt x="1861" y="122"/>
                      <a:pt x="1764" y="183"/>
                    </a:cubicBezTo>
                    <a:cubicBezTo>
                      <a:pt x="1694" y="116"/>
                      <a:pt x="1760" y="58"/>
                      <a:pt x="1807" y="0"/>
                    </a:cubicBezTo>
                    <a:cubicBezTo>
                      <a:pt x="1634" y="64"/>
                      <a:pt x="1544" y="147"/>
                      <a:pt x="1450" y="229"/>
                    </a:cubicBezTo>
                    <a:cubicBezTo>
                      <a:pt x="1419" y="186"/>
                      <a:pt x="1369" y="154"/>
                      <a:pt x="1429" y="50"/>
                    </a:cubicBezTo>
                    <a:cubicBezTo>
                      <a:pt x="1306" y="121"/>
                      <a:pt x="1213" y="205"/>
                      <a:pt x="1144" y="299"/>
                    </a:cubicBezTo>
                    <a:cubicBezTo>
                      <a:pt x="1068" y="250"/>
                      <a:pt x="1099" y="184"/>
                      <a:pt x="1098" y="123"/>
                    </a:cubicBezTo>
                    <a:cubicBezTo>
                      <a:pt x="970" y="227"/>
                      <a:pt x="889" y="338"/>
                      <a:pt x="790" y="446"/>
                    </a:cubicBezTo>
                    <a:cubicBezTo>
                      <a:pt x="770" y="431"/>
                      <a:pt x="752" y="382"/>
                      <a:pt x="737" y="304"/>
                    </a:cubicBezTo>
                    <a:cubicBezTo>
                      <a:pt x="432" y="600"/>
                      <a:pt x="0" y="1346"/>
                      <a:pt x="626" y="1641"/>
                    </a:cubicBezTo>
                    <a:cubicBezTo>
                      <a:pt x="1158" y="1202"/>
                      <a:pt x="1794" y="883"/>
                      <a:pt x="2499" y="643"/>
                    </a:cubicBezTo>
                    <a:close/>
                  </a:path>
                </a:pathLst>
              </a:custGeom>
              <a:solidFill>
                <a:srgbClr val="75A92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Oval 824"/>
              <p:cNvSpPr>
                <a:spLocks noChangeArrowheads="1"/>
              </p:cNvSpPr>
              <p:nvPr/>
            </p:nvSpPr>
            <p:spPr bwMode="auto">
              <a:xfrm>
                <a:off x="8542338" y="5489575"/>
                <a:ext cx="250825" cy="231775"/>
              </a:xfrm>
              <a:prstGeom prst="ellipse">
                <a:avLst/>
              </a:pr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825"/>
              <p:cNvSpPr>
                <a:spLocks/>
              </p:cNvSpPr>
              <p:nvPr/>
            </p:nvSpPr>
            <p:spPr bwMode="auto">
              <a:xfrm>
                <a:off x="8388350" y="5241925"/>
                <a:ext cx="268288" cy="288925"/>
              </a:xfrm>
              <a:custGeom>
                <a:avLst/>
                <a:gdLst>
                  <a:gd name="T0" fmla="*/ 1797 w 2328"/>
                  <a:gd name="T1" fmla="*/ 294 h 2505"/>
                  <a:gd name="T2" fmla="*/ 1978 w 2328"/>
                  <a:gd name="T3" fmla="*/ 1786 h 2505"/>
                  <a:gd name="T4" fmla="*/ 531 w 2328"/>
                  <a:gd name="T5" fmla="*/ 2211 h 2505"/>
                  <a:gd name="T6" fmla="*/ 350 w 2328"/>
                  <a:gd name="T7" fmla="*/ 719 h 2505"/>
                  <a:gd name="T8" fmla="*/ 1797 w 2328"/>
                  <a:gd name="T9" fmla="*/ 294 h 2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8" h="2505">
                    <a:moveTo>
                      <a:pt x="1797" y="294"/>
                    </a:moveTo>
                    <a:cubicBezTo>
                      <a:pt x="2247" y="589"/>
                      <a:pt x="2328" y="1257"/>
                      <a:pt x="1978" y="1786"/>
                    </a:cubicBezTo>
                    <a:cubicBezTo>
                      <a:pt x="1629" y="2315"/>
                      <a:pt x="981" y="2505"/>
                      <a:pt x="531" y="2211"/>
                    </a:cubicBezTo>
                    <a:cubicBezTo>
                      <a:pt x="81" y="1916"/>
                      <a:pt x="0" y="1248"/>
                      <a:pt x="350" y="719"/>
                    </a:cubicBezTo>
                    <a:cubicBezTo>
                      <a:pt x="700" y="190"/>
                      <a:pt x="1348" y="0"/>
                      <a:pt x="1797" y="294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826"/>
              <p:cNvSpPr>
                <a:spLocks/>
              </p:cNvSpPr>
              <p:nvPr/>
            </p:nvSpPr>
            <p:spPr bwMode="auto">
              <a:xfrm>
                <a:off x="8674100" y="5235575"/>
                <a:ext cx="269875" cy="288925"/>
              </a:xfrm>
              <a:custGeom>
                <a:avLst/>
                <a:gdLst>
                  <a:gd name="T0" fmla="*/ 531 w 2328"/>
                  <a:gd name="T1" fmla="*/ 294 h 2505"/>
                  <a:gd name="T2" fmla="*/ 350 w 2328"/>
                  <a:gd name="T3" fmla="*/ 1786 h 2505"/>
                  <a:gd name="T4" fmla="*/ 1797 w 2328"/>
                  <a:gd name="T5" fmla="*/ 2210 h 2505"/>
                  <a:gd name="T6" fmla="*/ 1978 w 2328"/>
                  <a:gd name="T7" fmla="*/ 719 h 2505"/>
                  <a:gd name="T8" fmla="*/ 531 w 2328"/>
                  <a:gd name="T9" fmla="*/ 294 h 2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8" h="2505">
                    <a:moveTo>
                      <a:pt x="531" y="294"/>
                    </a:moveTo>
                    <a:cubicBezTo>
                      <a:pt x="81" y="589"/>
                      <a:pt x="0" y="1257"/>
                      <a:pt x="350" y="1786"/>
                    </a:cubicBezTo>
                    <a:cubicBezTo>
                      <a:pt x="700" y="2315"/>
                      <a:pt x="1348" y="2505"/>
                      <a:pt x="1797" y="2210"/>
                    </a:cubicBezTo>
                    <a:cubicBezTo>
                      <a:pt x="2247" y="1916"/>
                      <a:pt x="2328" y="1248"/>
                      <a:pt x="1978" y="719"/>
                    </a:cubicBezTo>
                    <a:cubicBezTo>
                      <a:pt x="1629" y="190"/>
                      <a:pt x="981" y="0"/>
                      <a:pt x="531" y="294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827"/>
              <p:cNvSpPr>
                <a:spLocks/>
              </p:cNvSpPr>
              <p:nvPr/>
            </p:nvSpPr>
            <p:spPr bwMode="auto">
              <a:xfrm>
                <a:off x="8242300" y="5316538"/>
                <a:ext cx="149225" cy="247650"/>
              </a:xfrm>
              <a:custGeom>
                <a:avLst/>
                <a:gdLst>
                  <a:gd name="T0" fmla="*/ 805 w 1291"/>
                  <a:gd name="T1" fmla="*/ 130 h 2139"/>
                  <a:gd name="T2" fmla="*/ 574 w 1291"/>
                  <a:gd name="T3" fmla="*/ 1963 h 2139"/>
                  <a:gd name="T4" fmla="*/ 805 w 1291"/>
                  <a:gd name="T5" fmla="*/ 130 h 2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91" h="2139">
                    <a:moveTo>
                      <a:pt x="805" y="130"/>
                    </a:moveTo>
                    <a:cubicBezTo>
                      <a:pt x="1291" y="0"/>
                      <a:pt x="969" y="2139"/>
                      <a:pt x="574" y="1963"/>
                    </a:cubicBezTo>
                    <a:cubicBezTo>
                      <a:pt x="140" y="1614"/>
                      <a:pt x="0" y="590"/>
                      <a:pt x="805" y="130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828"/>
              <p:cNvSpPr>
                <a:spLocks/>
              </p:cNvSpPr>
              <p:nvPr/>
            </p:nvSpPr>
            <p:spPr bwMode="auto">
              <a:xfrm>
                <a:off x="8928100" y="5313363"/>
                <a:ext cx="149225" cy="247650"/>
              </a:xfrm>
              <a:custGeom>
                <a:avLst/>
                <a:gdLst>
                  <a:gd name="T0" fmla="*/ 485 w 1291"/>
                  <a:gd name="T1" fmla="*/ 131 h 2139"/>
                  <a:gd name="T2" fmla="*/ 716 w 1291"/>
                  <a:gd name="T3" fmla="*/ 1964 h 2139"/>
                  <a:gd name="T4" fmla="*/ 485 w 1291"/>
                  <a:gd name="T5" fmla="*/ 131 h 2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91" h="2139">
                    <a:moveTo>
                      <a:pt x="485" y="131"/>
                    </a:moveTo>
                    <a:cubicBezTo>
                      <a:pt x="0" y="0"/>
                      <a:pt x="321" y="2139"/>
                      <a:pt x="716" y="1964"/>
                    </a:cubicBezTo>
                    <a:cubicBezTo>
                      <a:pt x="1151" y="1614"/>
                      <a:pt x="1291" y="591"/>
                      <a:pt x="485" y="131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829"/>
              <p:cNvSpPr>
                <a:spLocks/>
              </p:cNvSpPr>
              <p:nvPr/>
            </p:nvSpPr>
            <p:spPr bwMode="auto">
              <a:xfrm>
                <a:off x="8758238" y="5127625"/>
                <a:ext cx="212725" cy="203200"/>
              </a:xfrm>
              <a:custGeom>
                <a:avLst/>
                <a:gdLst>
                  <a:gd name="T0" fmla="*/ 309 w 1844"/>
                  <a:gd name="T1" fmla="*/ 141 h 1754"/>
                  <a:gd name="T2" fmla="*/ 1816 w 1844"/>
                  <a:gd name="T3" fmla="*/ 1406 h 1754"/>
                  <a:gd name="T4" fmla="*/ 309 w 1844"/>
                  <a:gd name="T5" fmla="*/ 141 h 1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44" h="1754">
                    <a:moveTo>
                      <a:pt x="309" y="141"/>
                    </a:moveTo>
                    <a:cubicBezTo>
                      <a:pt x="1147" y="0"/>
                      <a:pt x="1844" y="497"/>
                      <a:pt x="1816" y="1406"/>
                    </a:cubicBezTo>
                    <a:cubicBezTo>
                      <a:pt x="1788" y="1754"/>
                      <a:pt x="0" y="193"/>
                      <a:pt x="309" y="141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830"/>
              <p:cNvSpPr>
                <a:spLocks/>
              </p:cNvSpPr>
              <p:nvPr/>
            </p:nvSpPr>
            <p:spPr bwMode="auto">
              <a:xfrm>
                <a:off x="8348663" y="5124450"/>
                <a:ext cx="212725" cy="203200"/>
              </a:xfrm>
              <a:custGeom>
                <a:avLst/>
                <a:gdLst>
                  <a:gd name="T0" fmla="*/ 1535 w 1844"/>
                  <a:gd name="T1" fmla="*/ 141 h 1754"/>
                  <a:gd name="T2" fmla="*/ 28 w 1844"/>
                  <a:gd name="T3" fmla="*/ 1406 h 1754"/>
                  <a:gd name="T4" fmla="*/ 1535 w 1844"/>
                  <a:gd name="T5" fmla="*/ 141 h 1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44" h="1754">
                    <a:moveTo>
                      <a:pt x="1535" y="141"/>
                    </a:moveTo>
                    <a:cubicBezTo>
                      <a:pt x="697" y="0"/>
                      <a:pt x="0" y="498"/>
                      <a:pt x="28" y="1406"/>
                    </a:cubicBezTo>
                    <a:cubicBezTo>
                      <a:pt x="56" y="1754"/>
                      <a:pt x="1844" y="193"/>
                      <a:pt x="1535" y="141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831"/>
              <p:cNvSpPr>
                <a:spLocks/>
              </p:cNvSpPr>
              <p:nvPr/>
            </p:nvSpPr>
            <p:spPr bwMode="auto">
              <a:xfrm>
                <a:off x="8551863" y="5114925"/>
                <a:ext cx="228600" cy="134938"/>
              </a:xfrm>
              <a:custGeom>
                <a:avLst/>
                <a:gdLst>
                  <a:gd name="T0" fmla="*/ 983 w 1976"/>
                  <a:gd name="T1" fmla="*/ 13 h 1167"/>
                  <a:gd name="T2" fmla="*/ 2 w 1976"/>
                  <a:gd name="T3" fmla="*/ 607 h 1167"/>
                  <a:gd name="T4" fmla="*/ 986 w 1976"/>
                  <a:gd name="T5" fmla="*/ 1162 h 1167"/>
                  <a:gd name="T6" fmla="*/ 1973 w 1976"/>
                  <a:gd name="T7" fmla="*/ 661 h 1167"/>
                  <a:gd name="T8" fmla="*/ 983 w 1976"/>
                  <a:gd name="T9" fmla="*/ 13 h 1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76" h="1167">
                    <a:moveTo>
                      <a:pt x="983" y="13"/>
                    </a:moveTo>
                    <a:cubicBezTo>
                      <a:pt x="483" y="0"/>
                      <a:pt x="3" y="385"/>
                      <a:pt x="2" y="607"/>
                    </a:cubicBezTo>
                    <a:cubicBezTo>
                      <a:pt x="0" y="878"/>
                      <a:pt x="397" y="1155"/>
                      <a:pt x="986" y="1162"/>
                    </a:cubicBezTo>
                    <a:cubicBezTo>
                      <a:pt x="1588" y="1167"/>
                      <a:pt x="1972" y="940"/>
                      <a:pt x="1973" y="661"/>
                    </a:cubicBezTo>
                    <a:cubicBezTo>
                      <a:pt x="1976" y="344"/>
                      <a:pt x="1426" y="9"/>
                      <a:pt x="983" y="13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832"/>
              <p:cNvSpPr>
                <a:spLocks/>
              </p:cNvSpPr>
              <p:nvPr/>
            </p:nvSpPr>
            <p:spPr bwMode="auto">
              <a:xfrm>
                <a:off x="8542338" y="5756275"/>
                <a:ext cx="246063" cy="122238"/>
              </a:xfrm>
              <a:custGeom>
                <a:avLst/>
                <a:gdLst>
                  <a:gd name="T0" fmla="*/ 1098 w 2127"/>
                  <a:gd name="T1" fmla="*/ 19 h 1055"/>
                  <a:gd name="T2" fmla="*/ 2120 w 2127"/>
                  <a:gd name="T3" fmla="*/ 371 h 1055"/>
                  <a:gd name="T4" fmla="*/ 1069 w 2127"/>
                  <a:gd name="T5" fmla="*/ 1031 h 1055"/>
                  <a:gd name="T6" fmla="*/ 9 w 2127"/>
                  <a:gd name="T7" fmla="*/ 429 h 1055"/>
                  <a:gd name="T8" fmla="*/ 1098 w 2127"/>
                  <a:gd name="T9" fmla="*/ 19 h 1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7" h="1055">
                    <a:moveTo>
                      <a:pt x="1098" y="19"/>
                    </a:moveTo>
                    <a:cubicBezTo>
                      <a:pt x="1534" y="0"/>
                      <a:pt x="2119" y="159"/>
                      <a:pt x="2120" y="371"/>
                    </a:cubicBezTo>
                    <a:cubicBezTo>
                      <a:pt x="2127" y="576"/>
                      <a:pt x="1590" y="1040"/>
                      <a:pt x="1069" y="1031"/>
                    </a:cubicBezTo>
                    <a:cubicBezTo>
                      <a:pt x="530" y="1055"/>
                      <a:pt x="2" y="590"/>
                      <a:pt x="9" y="429"/>
                    </a:cubicBezTo>
                    <a:cubicBezTo>
                      <a:pt x="0" y="192"/>
                      <a:pt x="665" y="8"/>
                      <a:pt x="1098" y="19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833"/>
              <p:cNvSpPr>
                <a:spLocks/>
              </p:cNvSpPr>
              <p:nvPr/>
            </p:nvSpPr>
            <p:spPr bwMode="auto">
              <a:xfrm>
                <a:off x="8326438" y="5537200"/>
                <a:ext cx="207963" cy="234950"/>
              </a:xfrm>
              <a:custGeom>
                <a:avLst/>
                <a:gdLst>
                  <a:gd name="T0" fmla="*/ 1356 w 1808"/>
                  <a:gd name="T1" fmla="*/ 659 h 2032"/>
                  <a:gd name="T2" fmla="*/ 1549 w 1808"/>
                  <a:gd name="T3" fmla="*/ 1884 h 2032"/>
                  <a:gd name="T4" fmla="*/ 286 w 1808"/>
                  <a:gd name="T5" fmla="*/ 1363 h 2032"/>
                  <a:gd name="T6" fmla="*/ 237 w 1808"/>
                  <a:gd name="T7" fmla="*/ 182 h 2032"/>
                  <a:gd name="T8" fmla="*/ 1356 w 1808"/>
                  <a:gd name="T9" fmla="*/ 659 h 2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8" h="2032">
                    <a:moveTo>
                      <a:pt x="1356" y="659"/>
                    </a:moveTo>
                    <a:cubicBezTo>
                      <a:pt x="1666" y="1033"/>
                      <a:pt x="1808" y="1690"/>
                      <a:pt x="1549" y="1884"/>
                    </a:cubicBezTo>
                    <a:cubicBezTo>
                      <a:pt x="1304" y="2032"/>
                      <a:pt x="709" y="1971"/>
                      <a:pt x="286" y="1363"/>
                    </a:cubicBezTo>
                    <a:cubicBezTo>
                      <a:pt x="0" y="853"/>
                      <a:pt x="37" y="335"/>
                      <a:pt x="237" y="182"/>
                    </a:cubicBezTo>
                    <a:cubicBezTo>
                      <a:pt x="537" y="0"/>
                      <a:pt x="1000" y="246"/>
                      <a:pt x="1356" y="659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834"/>
              <p:cNvSpPr>
                <a:spLocks/>
              </p:cNvSpPr>
              <p:nvPr/>
            </p:nvSpPr>
            <p:spPr bwMode="auto">
              <a:xfrm>
                <a:off x="8786813" y="5516563"/>
                <a:ext cx="220663" cy="258763"/>
              </a:xfrm>
              <a:custGeom>
                <a:avLst/>
                <a:gdLst>
                  <a:gd name="T0" fmla="*/ 523 w 1910"/>
                  <a:gd name="T1" fmla="*/ 717 h 2238"/>
                  <a:gd name="T2" fmla="*/ 245 w 1910"/>
                  <a:gd name="T3" fmla="*/ 2059 h 2238"/>
                  <a:gd name="T4" fmla="*/ 1573 w 1910"/>
                  <a:gd name="T5" fmla="*/ 1569 h 2238"/>
                  <a:gd name="T6" fmla="*/ 1605 w 1910"/>
                  <a:gd name="T7" fmla="*/ 221 h 2238"/>
                  <a:gd name="T8" fmla="*/ 523 w 1910"/>
                  <a:gd name="T9" fmla="*/ 717 h 2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0" h="2238">
                    <a:moveTo>
                      <a:pt x="523" y="717"/>
                    </a:moveTo>
                    <a:cubicBezTo>
                      <a:pt x="187" y="1110"/>
                      <a:pt x="0" y="1828"/>
                      <a:pt x="245" y="2059"/>
                    </a:cubicBezTo>
                    <a:cubicBezTo>
                      <a:pt x="480" y="2238"/>
                      <a:pt x="1108" y="2213"/>
                      <a:pt x="1573" y="1569"/>
                    </a:cubicBezTo>
                    <a:cubicBezTo>
                      <a:pt x="1910" y="1136"/>
                      <a:pt x="1797" y="413"/>
                      <a:pt x="1605" y="221"/>
                    </a:cubicBezTo>
                    <a:cubicBezTo>
                      <a:pt x="1318" y="0"/>
                      <a:pt x="908" y="283"/>
                      <a:pt x="523" y="717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73" name="Arduino With Logo"/>
          <p:cNvGrpSpPr>
            <a:grpSpLocks noChangeAspect="1"/>
          </p:cNvGrpSpPr>
          <p:nvPr/>
        </p:nvGrpSpPr>
        <p:grpSpPr>
          <a:xfrm>
            <a:off x="1188266" y="2920768"/>
            <a:ext cx="762924" cy="543158"/>
            <a:chOff x="7467871" y="2594119"/>
            <a:chExt cx="2065120" cy="1470247"/>
          </a:xfrm>
          <a:solidFill>
            <a:schemeClr val="bg1">
              <a:lumMod val="75000"/>
            </a:schemeClr>
          </a:solidFill>
        </p:grpSpPr>
        <p:sp>
          <p:nvSpPr>
            <p:cNvPr id="219" name="Arduino Board Outline"/>
            <p:cNvSpPr>
              <a:spLocks/>
            </p:cNvSpPr>
            <p:nvPr/>
          </p:nvSpPr>
          <p:spPr bwMode="auto">
            <a:xfrm>
              <a:off x="7467871" y="2594119"/>
              <a:ext cx="2065120" cy="1470247"/>
            </a:xfrm>
            <a:custGeom>
              <a:avLst/>
              <a:gdLst>
                <a:gd name="connsiteX0" fmla="*/ 838433 w 3097213"/>
                <a:gd name="connsiteY0" fmla="*/ 2033818 h 2205038"/>
                <a:gd name="connsiteX1" fmla="*/ 771525 w 3097213"/>
                <a:gd name="connsiteY1" fmla="*/ 2099913 h 2205038"/>
                <a:gd name="connsiteX2" fmla="*/ 771525 w 3097213"/>
                <a:gd name="connsiteY2" fmla="*/ 2100377 h 2205038"/>
                <a:gd name="connsiteX3" fmla="*/ 838200 w 3097213"/>
                <a:gd name="connsiteY3" fmla="*/ 2166936 h 2205038"/>
                <a:gd name="connsiteX4" fmla="*/ 904875 w 3097213"/>
                <a:gd name="connsiteY4" fmla="*/ 2100609 h 2205038"/>
                <a:gd name="connsiteX5" fmla="*/ 904875 w 3097213"/>
                <a:gd name="connsiteY5" fmla="*/ 2100377 h 2205038"/>
                <a:gd name="connsiteX6" fmla="*/ 838433 w 3097213"/>
                <a:gd name="connsiteY6" fmla="*/ 2033818 h 2205038"/>
                <a:gd name="connsiteX7" fmla="*/ 2991760 w 3097213"/>
                <a:gd name="connsiteY7" fmla="*/ 1824036 h 2205038"/>
                <a:gd name="connsiteX8" fmla="*/ 2925763 w 3097213"/>
                <a:gd name="connsiteY8" fmla="*/ 1889574 h 2205038"/>
                <a:gd name="connsiteX9" fmla="*/ 2925763 w 3097213"/>
                <a:gd name="connsiteY9" fmla="*/ 1889803 h 2205038"/>
                <a:gd name="connsiteX10" fmla="*/ 2991530 w 3097213"/>
                <a:gd name="connsiteY10" fmla="*/ 1955570 h 2205038"/>
                <a:gd name="connsiteX11" fmla="*/ 3057296 w 3097213"/>
                <a:gd name="connsiteY11" fmla="*/ 1890032 h 2205038"/>
                <a:gd name="connsiteX12" fmla="*/ 3057296 w 3097213"/>
                <a:gd name="connsiteY12" fmla="*/ 1889803 h 2205038"/>
                <a:gd name="connsiteX13" fmla="*/ 2991760 w 3097213"/>
                <a:gd name="connsiteY13" fmla="*/ 1824036 h 2205038"/>
                <a:gd name="connsiteX14" fmla="*/ 2991760 w 3097213"/>
                <a:gd name="connsiteY14" fmla="*/ 668336 h 2205038"/>
                <a:gd name="connsiteX15" fmla="*/ 2925763 w 3097213"/>
                <a:gd name="connsiteY15" fmla="*/ 734779 h 2205038"/>
                <a:gd name="connsiteX16" fmla="*/ 2925763 w 3097213"/>
                <a:gd name="connsiteY16" fmla="*/ 735243 h 2205038"/>
                <a:gd name="connsiteX17" fmla="*/ 2991530 w 3097213"/>
                <a:gd name="connsiteY17" fmla="*/ 801686 h 2205038"/>
                <a:gd name="connsiteX18" fmla="*/ 3057296 w 3097213"/>
                <a:gd name="connsiteY18" fmla="*/ 735243 h 2205038"/>
                <a:gd name="connsiteX19" fmla="*/ 2991760 w 3097213"/>
                <a:gd name="connsiteY19" fmla="*/ 668336 h 2205038"/>
                <a:gd name="connsiteX20" fmla="*/ 890705 w 3097213"/>
                <a:gd name="connsiteY20" fmla="*/ 39686 h 2205038"/>
                <a:gd name="connsiteX21" fmla="*/ 823913 w 3097213"/>
                <a:gd name="connsiteY21" fmla="*/ 105338 h 2205038"/>
                <a:gd name="connsiteX22" fmla="*/ 823913 w 3097213"/>
                <a:gd name="connsiteY22" fmla="*/ 105568 h 2205038"/>
                <a:gd name="connsiteX23" fmla="*/ 890472 w 3097213"/>
                <a:gd name="connsiteY23" fmla="*/ 171449 h 2205038"/>
                <a:gd name="connsiteX24" fmla="*/ 957263 w 3097213"/>
                <a:gd name="connsiteY24" fmla="*/ 105797 h 2205038"/>
                <a:gd name="connsiteX25" fmla="*/ 957263 w 3097213"/>
                <a:gd name="connsiteY25" fmla="*/ 105568 h 2205038"/>
                <a:gd name="connsiteX26" fmla="*/ 890705 w 3097213"/>
                <a:gd name="connsiteY26" fmla="*/ 39686 h 2205038"/>
                <a:gd name="connsiteX27" fmla="*/ 300826 w 3097213"/>
                <a:gd name="connsiteY27" fmla="*/ 0 h 2205038"/>
                <a:gd name="connsiteX28" fmla="*/ 2929009 w 3097213"/>
                <a:gd name="connsiteY28" fmla="*/ 0 h 2205038"/>
                <a:gd name="connsiteX29" fmla="*/ 2992317 w 3097213"/>
                <a:gd name="connsiteY29" fmla="*/ 63021 h 2205038"/>
                <a:gd name="connsiteX30" fmla="*/ 2992317 w 3097213"/>
                <a:gd name="connsiteY30" fmla="*/ 535562 h 2205038"/>
                <a:gd name="connsiteX31" fmla="*/ 3097213 w 3097213"/>
                <a:gd name="connsiteY31" fmla="*/ 640366 h 2205038"/>
                <a:gd name="connsiteX32" fmla="*/ 3097213 w 3097213"/>
                <a:gd name="connsiteY32" fmla="*/ 1995199 h 2205038"/>
                <a:gd name="connsiteX33" fmla="*/ 2992317 w 3097213"/>
                <a:gd name="connsiteY33" fmla="*/ 2100234 h 2205038"/>
                <a:gd name="connsiteX34" fmla="*/ 2992317 w 3097213"/>
                <a:gd name="connsiteY34" fmla="*/ 2163717 h 2205038"/>
                <a:gd name="connsiteX35" fmla="*/ 2950959 w 3097213"/>
                <a:gd name="connsiteY35" fmla="*/ 2205038 h 2205038"/>
                <a:gd name="connsiteX36" fmla="*/ 2950728 w 3097213"/>
                <a:gd name="connsiteY36" fmla="*/ 2205038 h 2205038"/>
                <a:gd name="connsiteX37" fmla="*/ 300826 w 3097213"/>
                <a:gd name="connsiteY37" fmla="*/ 2205038 h 2205038"/>
                <a:gd name="connsiteX38" fmla="*/ 259468 w 3097213"/>
                <a:gd name="connsiteY38" fmla="*/ 2163717 h 2205038"/>
                <a:gd name="connsiteX39" fmla="*/ 259468 w 3097213"/>
                <a:gd name="connsiteY39" fmla="*/ 2068378 h 2205038"/>
                <a:gd name="connsiteX40" fmla="*/ 189460 w 3097213"/>
                <a:gd name="connsiteY40" fmla="*/ 2068378 h 2205038"/>
                <a:gd name="connsiteX41" fmla="*/ 189460 w 3097213"/>
                <a:gd name="connsiteY41" fmla="*/ 1696254 h 2205038"/>
                <a:gd name="connsiteX42" fmla="*/ 259468 w 3097213"/>
                <a:gd name="connsiteY42" fmla="*/ 1696254 h 2205038"/>
                <a:gd name="connsiteX43" fmla="*/ 259468 w 3097213"/>
                <a:gd name="connsiteY43" fmla="*/ 922921 h 2205038"/>
                <a:gd name="connsiteX44" fmla="*/ 255078 w 3097213"/>
                <a:gd name="connsiteY44" fmla="*/ 915303 h 2205038"/>
                <a:gd name="connsiteX45" fmla="*/ 255078 w 3097213"/>
                <a:gd name="connsiteY45" fmla="*/ 912995 h 2205038"/>
                <a:gd name="connsiteX46" fmla="*/ 255078 w 3097213"/>
                <a:gd name="connsiteY46" fmla="*/ 866826 h 2205038"/>
                <a:gd name="connsiteX47" fmla="*/ 0 w 3097213"/>
                <a:gd name="connsiteY47" fmla="*/ 866826 h 2205038"/>
                <a:gd name="connsiteX48" fmla="*/ 0 w 3097213"/>
                <a:gd name="connsiteY48" fmla="*/ 837047 h 2205038"/>
                <a:gd name="connsiteX49" fmla="*/ 0 w 3097213"/>
                <a:gd name="connsiteY49" fmla="*/ 423140 h 2205038"/>
                <a:gd name="connsiteX50" fmla="*/ 0 w 3097213"/>
                <a:gd name="connsiteY50" fmla="*/ 393130 h 2205038"/>
                <a:gd name="connsiteX51" fmla="*/ 255078 w 3097213"/>
                <a:gd name="connsiteY51" fmla="*/ 393130 h 2205038"/>
                <a:gd name="connsiteX52" fmla="*/ 255078 w 3097213"/>
                <a:gd name="connsiteY52" fmla="*/ 346961 h 2205038"/>
                <a:gd name="connsiteX53" fmla="*/ 255078 w 3097213"/>
                <a:gd name="connsiteY53" fmla="*/ 344884 h 2205038"/>
                <a:gd name="connsiteX54" fmla="*/ 255309 w 3097213"/>
                <a:gd name="connsiteY54" fmla="*/ 344191 h 2205038"/>
                <a:gd name="connsiteX55" fmla="*/ 257389 w 3097213"/>
                <a:gd name="connsiteY55" fmla="*/ 339574 h 2205038"/>
                <a:gd name="connsiteX56" fmla="*/ 258082 w 3097213"/>
                <a:gd name="connsiteY56" fmla="*/ 338651 h 2205038"/>
                <a:gd name="connsiteX57" fmla="*/ 258313 w 3097213"/>
                <a:gd name="connsiteY57" fmla="*/ 338651 h 2205038"/>
                <a:gd name="connsiteX58" fmla="*/ 259468 w 3097213"/>
                <a:gd name="connsiteY58" fmla="*/ 337266 h 2205038"/>
                <a:gd name="connsiteX59" fmla="*/ 259468 w 3097213"/>
                <a:gd name="connsiteY59" fmla="*/ 41321 h 2205038"/>
                <a:gd name="connsiteX60" fmla="*/ 300826 w 3097213"/>
                <a:gd name="connsiteY60" fmla="*/ 0 h 2205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097213" h="2205038">
                  <a:moveTo>
                    <a:pt x="838433" y="2033818"/>
                  </a:moveTo>
                  <a:cubicBezTo>
                    <a:pt x="801726" y="2033586"/>
                    <a:pt x="771757" y="2063271"/>
                    <a:pt x="771525" y="2099913"/>
                  </a:cubicBezTo>
                  <a:lnTo>
                    <a:pt x="771525" y="2100377"/>
                  </a:lnTo>
                  <a:cubicBezTo>
                    <a:pt x="771525" y="2137019"/>
                    <a:pt x="801494" y="2166704"/>
                    <a:pt x="838200" y="2166936"/>
                  </a:cubicBezTo>
                  <a:cubicBezTo>
                    <a:pt x="874906" y="2166936"/>
                    <a:pt x="904643" y="2137251"/>
                    <a:pt x="904875" y="2100609"/>
                  </a:cubicBezTo>
                  <a:lnTo>
                    <a:pt x="904875" y="2100377"/>
                  </a:lnTo>
                  <a:cubicBezTo>
                    <a:pt x="904875" y="2063735"/>
                    <a:pt x="875139" y="2033818"/>
                    <a:pt x="838433" y="2033818"/>
                  </a:cubicBezTo>
                  <a:close/>
                  <a:moveTo>
                    <a:pt x="2991760" y="1824036"/>
                  </a:moveTo>
                  <a:cubicBezTo>
                    <a:pt x="2955197" y="1824036"/>
                    <a:pt x="2925763" y="1853368"/>
                    <a:pt x="2925763" y="1889574"/>
                  </a:cubicBezTo>
                  <a:lnTo>
                    <a:pt x="2925763" y="1889803"/>
                  </a:lnTo>
                  <a:cubicBezTo>
                    <a:pt x="2925763" y="1926009"/>
                    <a:pt x="2955197" y="1955570"/>
                    <a:pt x="2991530" y="1955570"/>
                  </a:cubicBezTo>
                  <a:cubicBezTo>
                    <a:pt x="3027862" y="1955799"/>
                    <a:pt x="3057296" y="1926238"/>
                    <a:pt x="3057296" y="1890032"/>
                  </a:cubicBezTo>
                  <a:lnTo>
                    <a:pt x="3057296" y="1889803"/>
                  </a:lnTo>
                  <a:cubicBezTo>
                    <a:pt x="3057526" y="1853597"/>
                    <a:pt x="3028092" y="1824036"/>
                    <a:pt x="2991760" y="1824036"/>
                  </a:cubicBezTo>
                  <a:close/>
                  <a:moveTo>
                    <a:pt x="2991760" y="668336"/>
                  </a:moveTo>
                  <a:cubicBezTo>
                    <a:pt x="2955197" y="668336"/>
                    <a:pt x="2925763" y="698073"/>
                    <a:pt x="2925763" y="734779"/>
                  </a:cubicBezTo>
                  <a:lnTo>
                    <a:pt x="2925763" y="735243"/>
                  </a:lnTo>
                  <a:cubicBezTo>
                    <a:pt x="2925763" y="771950"/>
                    <a:pt x="2955197" y="801686"/>
                    <a:pt x="2991530" y="801686"/>
                  </a:cubicBezTo>
                  <a:cubicBezTo>
                    <a:pt x="3027862" y="801686"/>
                    <a:pt x="3057296" y="772182"/>
                    <a:pt x="3057296" y="735243"/>
                  </a:cubicBezTo>
                  <a:cubicBezTo>
                    <a:pt x="3057526" y="698305"/>
                    <a:pt x="3028092" y="668336"/>
                    <a:pt x="2991760" y="668336"/>
                  </a:cubicBezTo>
                  <a:close/>
                  <a:moveTo>
                    <a:pt x="890705" y="39686"/>
                  </a:moveTo>
                  <a:cubicBezTo>
                    <a:pt x="853702" y="39686"/>
                    <a:pt x="823913" y="69069"/>
                    <a:pt x="823913" y="105338"/>
                  </a:cubicBezTo>
                  <a:lnTo>
                    <a:pt x="823913" y="105568"/>
                  </a:lnTo>
                  <a:cubicBezTo>
                    <a:pt x="823913" y="141837"/>
                    <a:pt x="853469" y="171220"/>
                    <a:pt x="890472" y="171449"/>
                  </a:cubicBezTo>
                  <a:cubicBezTo>
                    <a:pt x="927242" y="171449"/>
                    <a:pt x="957263" y="142066"/>
                    <a:pt x="957263" y="105797"/>
                  </a:cubicBezTo>
                  <a:lnTo>
                    <a:pt x="957263" y="105568"/>
                  </a:lnTo>
                  <a:cubicBezTo>
                    <a:pt x="957263" y="69298"/>
                    <a:pt x="927475" y="39916"/>
                    <a:pt x="890705" y="39686"/>
                  </a:cubicBezTo>
                  <a:close/>
                  <a:moveTo>
                    <a:pt x="300826" y="0"/>
                  </a:moveTo>
                  <a:lnTo>
                    <a:pt x="2929009" y="0"/>
                  </a:lnTo>
                  <a:lnTo>
                    <a:pt x="2992317" y="63021"/>
                  </a:lnTo>
                  <a:lnTo>
                    <a:pt x="2992317" y="535562"/>
                  </a:lnTo>
                  <a:lnTo>
                    <a:pt x="3097213" y="640366"/>
                  </a:lnTo>
                  <a:lnTo>
                    <a:pt x="3097213" y="1995199"/>
                  </a:lnTo>
                  <a:lnTo>
                    <a:pt x="2992317" y="2100234"/>
                  </a:lnTo>
                  <a:lnTo>
                    <a:pt x="2992317" y="2163717"/>
                  </a:lnTo>
                  <a:cubicBezTo>
                    <a:pt x="2992317" y="2186570"/>
                    <a:pt x="2973602" y="2205038"/>
                    <a:pt x="2950959" y="2205038"/>
                  </a:cubicBezTo>
                  <a:lnTo>
                    <a:pt x="2950728" y="2205038"/>
                  </a:lnTo>
                  <a:lnTo>
                    <a:pt x="300826" y="2205038"/>
                  </a:lnTo>
                  <a:cubicBezTo>
                    <a:pt x="277952" y="2205038"/>
                    <a:pt x="259468" y="2186570"/>
                    <a:pt x="259468" y="2163717"/>
                  </a:cubicBezTo>
                  <a:lnTo>
                    <a:pt x="259468" y="2068378"/>
                  </a:lnTo>
                  <a:lnTo>
                    <a:pt x="189460" y="2068378"/>
                  </a:lnTo>
                  <a:lnTo>
                    <a:pt x="189460" y="1696254"/>
                  </a:lnTo>
                  <a:lnTo>
                    <a:pt x="259468" y="1696254"/>
                  </a:lnTo>
                  <a:lnTo>
                    <a:pt x="259468" y="922921"/>
                  </a:lnTo>
                  <a:cubicBezTo>
                    <a:pt x="257158" y="920844"/>
                    <a:pt x="255078" y="918073"/>
                    <a:pt x="255078" y="915303"/>
                  </a:cubicBezTo>
                  <a:lnTo>
                    <a:pt x="255078" y="912995"/>
                  </a:lnTo>
                  <a:lnTo>
                    <a:pt x="255078" y="866826"/>
                  </a:lnTo>
                  <a:lnTo>
                    <a:pt x="0" y="866826"/>
                  </a:lnTo>
                  <a:lnTo>
                    <a:pt x="0" y="837047"/>
                  </a:lnTo>
                  <a:lnTo>
                    <a:pt x="0" y="423140"/>
                  </a:lnTo>
                  <a:lnTo>
                    <a:pt x="0" y="393130"/>
                  </a:lnTo>
                  <a:lnTo>
                    <a:pt x="255078" y="393130"/>
                  </a:lnTo>
                  <a:lnTo>
                    <a:pt x="255078" y="346961"/>
                  </a:lnTo>
                  <a:lnTo>
                    <a:pt x="255078" y="344884"/>
                  </a:lnTo>
                  <a:cubicBezTo>
                    <a:pt x="255078" y="344653"/>
                    <a:pt x="255309" y="344422"/>
                    <a:pt x="255309" y="344191"/>
                  </a:cubicBezTo>
                  <a:cubicBezTo>
                    <a:pt x="255541" y="342575"/>
                    <a:pt x="256234" y="340959"/>
                    <a:pt x="257389" y="339574"/>
                  </a:cubicBezTo>
                  <a:cubicBezTo>
                    <a:pt x="257620" y="339343"/>
                    <a:pt x="257851" y="339112"/>
                    <a:pt x="258082" y="338651"/>
                  </a:cubicBezTo>
                  <a:cubicBezTo>
                    <a:pt x="258082" y="338651"/>
                    <a:pt x="258082" y="338651"/>
                    <a:pt x="258313" y="338651"/>
                  </a:cubicBezTo>
                  <a:cubicBezTo>
                    <a:pt x="258544" y="338189"/>
                    <a:pt x="259006" y="337727"/>
                    <a:pt x="259468" y="337266"/>
                  </a:cubicBezTo>
                  <a:lnTo>
                    <a:pt x="259468" y="41321"/>
                  </a:lnTo>
                  <a:cubicBezTo>
                    <a:pt x="259468" y="18468"/>
                    <a:pt x="277952" y="0"/>
                    <a:pt x="3008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0" name="Arduino Logo"/>
            <p:cNvSpPr>
              <a:spLocks/>
            </p:cNvSpPr>
            <p:nvPr/>
          </p:nvSpPr>
          <p:spPr bwMode="auto">
            <a:xfrm>
              <a:off x="7802392" y="2821299"/>
              <a:ext cx="1498070" cy="1015888"/>
            </a:xfrm>
            <a:custGeom>
              <a:avLst/>
              <a:gdLst>
                <a:gd name="connsiteX0" fmla="*/ 603251 w 7339013"/>
                <a:gd name="connsiteY0" fmla="*/ 4038600 h 4976813"/>
                <a:gd name="connsiteX1" fmla="*/ 461963 w 7339013"/>
                <a:gd name="connsiteY1" fmla="*/ 4522788 h 4976813"/>
                <a:gd name="connsiteX2" fmla="*/ 744538 w 7339013"/>
                <a:gd name="connsiteY2" fmla="*/ 4522788 h 4976813"/>
                <a:gd name="connsiteX3" fmla="*/ 2489200 w 7339013"/>
                <a:gd name="connsiteY3" fmla="*/ 3976688 h 4976813"/>
                <a:gd name="connsiteX4" fmla="*/ 2489200 w 7339013"/>
                <a:gd name="connsiteY4" fmla="*/ 4748213 h 4976813"/>
                <a:gd name="connsiteX5" fmla="*/ 2576316 w 7339013"/>
                <a:gd name="connsiteY5" fmla="*/ 4748213 h 4976813"/>
                <a:gd name="connsiteX6" fmla="*/ 2820383 w 7339013"/>
                <a:gd name="connsiteY6" fmla="*/ 4656048 h 4976813"/>
                <a:gd name="connsiteX7" fmla="*/ 2903538 w 7339013"/>
                <a:gd name="connsiteY7" fmla="*/ 4361911 h 4976813"/>
                <a:gd name="connsiteX8" fmla="*/ 2888419 w 7339013"/>
                <a:gd name="connsiteY8" fmla="*/ 4196301 h 4976813"/>
                <a:gd name="connsiteX9" fmla="*/ 2837662 w 7339013"/>
                <a:gd name="connsiteY9" fmla="*/ 4076414 h 4976813"/>
                <a:gd name="connsiteX10" fmla="*/ 2742627 w 7339013"/>
                <a:gd name="connsiteY10" fmla="*/ 4002250 h 4976813"/>
                <a:gd name="connsiteX11" fmla="*/ 2592155 w 7339013"/>
                <a:gd name="connsiteY11" fmla="*/ 3976688 h 4976813"/>
                <a:gd name="connsiteX12" fmla="*/ 1490663 w 7339013"/>
                <a:gd name="connsiteY12" fmla="*/ 3976688 h 4976813"/>
                <a:gd name="connsiteX13" fmla="*/ 1490663 w 7339013"/>
                <a:gd name="connsiteY13" fmla="*/ 4279901 h 4976813"/>
                <a:gd name="connsiteX14" fmla="*/ 1570361 w 7339013"/>
                <a:gd name="connsiteY14" fmla="*/ 4279901 h 4976813"/>
                <a:gd name="connsiteX15" fmla="*/ 1663041 w 7339013"/>
                <a:gd name="connsiteY15" fmla="*/ 4269830 h 4976813"/>
                <a:gd name="connsiteX16" fmla="*/ 1732280 w 7339013"/>
                <a:gd name="connsiteY16" fmla="*/ 4239617 h 4976813"/>
                <a:gd name="connsiteX17" fmla="*/ 1775194 w 7339013"/>
                <a:gd name="connsiteY17" fmla="*/ 4191059 h 4976813"/>
                <a:gd name="connsiteX18" fmla="*/ 1790701 w 7339013"/>
                <a:gd name="connsiteY18" fmla="*/ 4124158 h 4976813"/>
                <a:gd name="connsiteX19" fmla="*/ 1739853 w 7339013"/>
                <a:gd name="connsiteY19" fmla="*/ 4011937 h 4976813"/>
                <a:gd name="connsiteX20" fmla="*/ 1577934 w 7339013"/>
                <a:gd name="connsiteY20" fmla="*/ 3976688 h 4976813"/>
                <a:gd name="connsiteX21" fmla="*/ 6842739 w 7339013"/>
                <a:gd name="connsiteY21" fmla="*/ 3971925 h 4976813"/>
                <a:gd name="connsiteX22" fmla="*/ 6737894 w 7339013"/>
                <a:gd name="connsiteY22" fmla="*/ 3996405 h 4976813"/>
                <a:gd name="connsiteX23" fmla="*/ 6666195 w 7339013"/>
                <a:gd name="connsiteY23" fmla="*/ 4068765 h 4976813"/>
                <a:gd name="connsiteX24" fmla="*/ 6624041 w 7339013"/>
                <a:gd name="connsiteY24" fmla="*/ 4189725 h 4976813"/>
                <a:gd name="connsiteX25" fmla="*/ 6610350 w 7339013"/>
                <a:gd name="connsiteY25" fmla="*/ 4357844 h 4976813"/>
                <a:gd name="connsiteX26" fmla="*/ 6666195 w 7339013"/>
                <a:gd name="connsiteY26" fmla="*/ 4659163 h 4976813"/>
                <a:gd name="connsiteX27" fmla="*/ 6842739 w 7339013"/>
                <a:gd name="connsiteY27" fmla="*/ 4754563 h 4976813"/>
                <a:gd name="connsiteX28" fmla="*/ 6948665 w 7339013"/>
                <a:gd name="connsiteY28" fmla="*/ 4730083 h 4976813"/>
                <a:gd name="connsiteX29" fmla="*/ 7020363 w 7339013"/>
                <a:gd name="connsiteY29" fmla="*/ 4657723 h 4976813"/>
                <a:gd name="connsiteX30" fmla="*/ 7062157 w 7339013"/>
                <a:gd name="connsiteY30" fmla="*/ 4536404 h 4976813"/>
                <a:gd name="connsiteX31" fmla="*/ 7075488 w 7339013"/>
                <a:gd name="connsiteY31" fmla="*/ 4368284 h 4976813"/>
                <a:gd name="connsiteX32" fmla="*/ 7020363 w 7339013"/>
                <a:gd name="connsiteY32" fmla="*/ 4066605 h 4976813"/>
                <a:gd name="connsiteX33" fmla="*/ 6842739 w 7339013"/>
                <a:gd name="connsiteY33" fmla="*/ 3971925 h 4976813"/>
                <a:gd name="connsiteX34" fmla="*/ 5360988 w 7339013"/>
                <a:gd name="connsiteY34" fmla="*/ 3768725 h 4976813"/>
                <a:gd name="connsiteX35" fmla="*/ 5373688 w 7339013"/>
                <a:gd name="connsiteY35" fmla="*/ 3768725 h 4976813"/>
                <a:gd name="connsiteX36" fmla="*/ 5651500 w 7339013"/>
                <a:gd name="connsiteY36" fmla="*/ 3768725 h 4976813"/>
                <a:gd name="connsiteX37" fmla="*/ 5657850 w 7339013"/>
                <a:gd name="connsiteY37" fmla="*/ 3768725 h 4976813"/>
                <a:gd name="connsiteX38" fmla="*/ 5661025 w 7339013"/>
                <a:gd name="connsiteY38" fmla="*/ 3776663 h 4976813"/>
                <a:gd name="connsiteX39" fmla="*/ 5991226 w 7339013"/>
                <a:gd name="connsiteY39" fmla="*/ 4475163 h 4976813"/>
                <a:gd name="connsiteX40" fmla="*/ 6024563 w 7339013"/>
                <a:gd name="connsiteY40" fmla="*/ 4556125 h 4976813"/>
                <a:gd name="connsiteX41" fmla="*/ 6024563 w 7339013"/>
                <a:gd name="connsiteY41" fmla="*/ 4102100 h 4976813"/>
                <a:gd name="connsiteX42" fmla="*/ 6024563 w 7339013"/>
                <a:gd name="connsiteY42" fmla="*/ 3781425 h 4976813"/>
                <a:gd name="connsiteX43" fmla="*/ 6024563 w 7339013"/>
                <a:gd name="connsiteY43" fmla="*/ 3768725 h 4976813"/>
                <a:gd name="connsiteX44" fmla="*/ 6037263 w 7339013"/>
                <a:gd name="connsiteY44" fmla="*/ 3768725 h 4976813"/>
                <a:gd name="connsiteX45" fmla="*/ 6243638 w 7339013"/>
                <a:gd name="connsiteY45" fmla="*/ 3768725 h 4976813"/>
                <a:gd name="connsiteX46" fmla="*/ 6256338 w 7339013"/>
                <a:gd name="connsiteY46" fmla="*/ 3768725 h 4976813"/>
                <a:gd name="connsiteX47" fmla="*/ 6256338 w 7339013"/>
                <a:gd name="connsiteY47" fmla="*/ 3781425 h 4976813"/>
                <a:gd name="connsiteX48" fmla="*/ 6256338 w 7339013"/>
                <a:gd name="connsiteY48" fmla="*/ 4943475 h 4976813"/>
                <a:gd name="connsiteX49" fmla="*/ 6256338 w 7339013"/>
                <a:gd name="connsiteY49" fmla="*/ 4956175 h 4976813"/>
                <a:gd name="connsiteX50" fmla="*/ 6243638 w 7339013"/>
                <a:gd name="connsiteY50" fmla="*/ 4956175 h 4976813"/>
                <a:gd name="connsiteX51" fmla="*/ 5967413 w 7339013"/>
                <a:gd name="connsiteY51" fmla="*/ 4956175 h 4976813"/>
                <a:gd name="connsiteX52" fmla="*/ 5959475 w 7339013"/>
                <a:gd name="connsiteY52" fmla="*/ 4956175 h 4976813"/>
                <a:gd name="connsiteX53" fmla="*/ 5956300 w 7339013"/>
                <a:gd name="connsiteY53" fmla="*/ 4948238 h 4976813"/>
                <a:gd name="connsiteX54" fmla="*/ 5634038 w 7339013"/>
                <a:gd name="connsiteY54" fmla="*/ 4254500 h 4976813"/>
                <a:gd name="connsiteX55" fmla="*/ 5591175 w 7339013"/>
                <a:gd name="connsiteY55" fmla="*/ 4157663 h 4976813"/>
                <a:gd name="connsiteX56" fmla="*/ 5591175 w 7339013"/>
                <a:gd name="connsiteY56" fmla="*/ 4583113 h 4976813"/>
                <a:gd name="connsiteX57" fmla="*/ 5591175 w 7339013"/>
                <a:gd name="connsiteY57" fmla="*/ 4943475 h 4976813"/>
                <a:gd name="connsiteX58" fmla="*/ 5591175 w 7339013"/>
                <a:gd name="connsiteY58" fmla="*/ 4956175 h 4976813"/>
                <a:gd name="connsiteX59" fmla="*/ 5578475 w 7339013"/>
                <a:gd name="connsiteY59" fmla="*/ 4956175 h 4976813"/>
                <a:gd name="connsiteX60" fmla="*/ 5373688 w 7339013"/>
                <a:gd name="connsiteY60" fmla="*/ 4956175 h 4976813"/>
                <a:gd name="connsiteX61" fmla="*/ 5360988 w 7339013"/>
                <a:gd name="connsiteY61" fmla="*/ 4956175 h 4976813"/>
                <a:gd name="connsiteX62" fmla="*/ 5360988 w 7339013"/>
                <a:gd name="connsiteY62" fmla="*/ 4943475 h 4976813"/>
                <a:gd name="connsiteX63" fmla="*/ 5360988 w 7339013"/>
                <a:gd name="connsiteY63" fmla="*/ 3781425 h 4976813"/>
                <a:gd name="connsiteX64" fmla="*/ 4373563 w 7339013"/>
                <a:gd name="connsiteY64" fmla="*/ 3768725 h 4976813"/>
                <a:gd name="connsiteX65" fmla="*/ 4386263 w 7339013"/>
                <a:gd name="connsiteY65" fmla="*/ 3768725 h 4976813"/>
                <a:gd name="connsiteX66" fmla="*/ 5146675 w 7339013"/>
                <a:gd name="connsiteY66" fmla="*/ 3768725 h 4976813"/>
                <a:gd name="connsiteX67" fmla="*/ 5157788 w 7339013"/>
                <a:gd name="connsiteY67" fmla="*/ 3768725 h 4976813"/>
                <a:gd name="connsiteX68" fmla="*/ 5157788 w 7339013"/>
                <a:gd name="connsiteY68" fmla="*/ 3781425 h 4976813"/>
                <a:gd name="connsiteX69" fmla="*/ 5157788 w 7339013"/>
                <a:gd name="connsiteY69" fmla="*/ 3960813 h 4976813"/>
                <a:gd name="connsiteX70" fmla="*/ 5157788 w 7339013"/>
                <a:gd name="connsiteY70" fmla="*/ 3971925 h 4976813"/>
                <a:gd name="connsiteX71" fmla="*/ 5146675 w 7339013"/>
                <a:gd name="connsiteY71" fmla="*/ 3971925 h 4976813"/>
                <a:gd name="connsiteX72" fmla="*/ 4894263 w 7339013"/>
                <a:gd name="connsiteY72" fmla="*/ 3971925 h 4976813"/>
                <a:gd name="connsiteX73" fmla="*/ 4894263 w 7339013"/>
                <a:gd name="connsiteY73" fmla="*/ 4751388 h 4976813"/>
                <a:gd name="connsiteX74" fmla="*/ 5146675 w 7339013"/>
                <a:gd name="connsiteY74" fmla="*/ 4751388 h 4976813"/>
                <a:gd name="connsiteX75" fmla="*/ 5157788 w 7339013"/>
                <a:gd name="connsiteY75" fmla="*/ 4751388 h 4976813"/>
                <a:gd name="connsiteX76" fmla="*/ 5157788 w 7339013"/>
                <a:gd name="connsiteY76" fmla="*/ 4762500 h 4976813"/>
                <a:gd name="connsiteX77" fmla="*/ 5157788 w 7339013"/>
                <a:gd name="connsiteY77" fmla="*/ 4943475 h 4976813"/>
                <a:gd name="connsiteX78" fmla="*/ 5157788 w 7339013"/>
                <a:gd name="connsiteY78" fmla="*/ 4956175 h 4976813"/>
                <a:gd name="connsiteX79" fmla="*/ 5146675 w 7339013"/>
                <a:gd name="connsiteY79" fmla="*/ 4956175 h 4976813"/>
                <a:gd name="connsiteX80" fmla="*/ 4386263 w 7339013"/>
                <a:gd name="connsiteY80" fmla="*/ 4956175 h 4976813"/>
                <a:gd name="connsiteX81" fmla="*/ 4373563 w 7339013"/>
                <a:gd name="connsiteY81" fmla="*/ 4956175 h 4976813"/>
                <a:gd name="connsiteX82" fmla="*/ 4373563 w 7339013"/>
                <a:gd name="connsiteY82" fmla="*/ 4943475 h 4976813"/>
                <a:gd name="connsiteX83" fmla="*/ 4373563 w 7339013"/>
                <a:gd name="connsiteY83" fmla="*/ 4762500 h 4976813"/>
                <a:gd name="connsiteX84" fmla="*/ 4373563 w 7339013"/>
                <a:gd name="connsiteY84" fmla="*/ 4751388 h 4976813"/>
                <a:gd name="connsiteX85" fmla="*/ 4386263 w 7339013"/>
                <a:gd name="connsiteY85" fmla="*/ 4751388 h 4976813"/>
                <a:gd name="connsiteX86" fmla="*/ 4638675 w 7339013"/>
                <a:gd name="connsiteY86" fmla="*/ 4751388 h 4976813"/>
                <a:gd name="connsiteX87" fmla="*/ 4638675 w 7339013"/>
                <a:gd name="connsiteY87" fmla="*/ 3971925 h 4976813"/>
                <a:gd name="connsiteX88" fmla="*/ 4386263 w 7339013"/>
                <a:gd name="connsiteY88" fmla="*/ 3971925 h 4976813"/>
                <a:gd name="connsiteX89" fmla="*/ 4373563 w 7339013"/>
                <a:gd name="connsiteY89" fmla="*/ 3971925 h 4976813"/>
                <a:gd name="connsiteX90" fmla="*/ 4373563 w 7339013"/>
                <a:gd name="connsiteY90" fmla="*/ 3960813 h 4976813"/>
                <a:gd name="connsiteX91" fmla="*/ 4373563 w 7339013"/>
                <a:gd name="connsiteY91" fmla="*/ 3781425 h 4976813"/>
                <a:gd name="connsiteX92" fmla="*/ 3278188 w 7339013"/>
                <a:gd name="connsiteY92" fmla="*/ 3768725 h 4976813"/>
                <a:gd name="connsiteX93" fmla="*/ 3290789 w 7339013"/>
                <a:gd name="connsiteY93" fmla="*/ 3768725 h 4976813"/>
                <a:gd name="connsiteX94" fmla="*/ 3516898 w 7339013"/>
                <a:gd name="connsiteY94" fmla="*/ 3768725 h 4976813"/>
                <a:gd name="connsiteX95" fmla="*/ 3529139 w 7339013"/>
                <a:gd name="connsiteY95" fmla="*/ 3768725 h 4976813"/>
                <a:gd name="connsiteX96" fmla="*/ 3529139 w 7339013"/>
                <a:gd name="connsiteY96" fmla="*/ 3780619 h 4976813"/>
                <a:gd name="connsiteX97" fmla="*/ 3529139 w 7339013"/>
                <a:gd name="connsiteY97" fmla="*/ 4539278 h 4976813"/>
                <a:gd name="connsiteX98" fmla="*/ 3539221 w 7339013"/>
                <a:gd name="connsiteY98" fmla="*/ 4640552 h 4976813"/>
                <a:gd name="connsiteX99" fmla="*/ 3573425 w 7339013"/>
                <a:gd name="connsiteY99" fmla="*/ 4712274 h 4976813"/>
                <a:gd name="connsiteX100" fmla="*/ 3634633 w 7339013"/>
                <a:gd name="connsiteY100" fmla="*/ 4756604 h 4976813"/>
                <a:gd name="connsiteX101" fmla="*/ 3729324 w 7339013"/>
                <a:gd name="connsiteY101" fmla="*/ 4771381 h 4976813"/>
                <a:gd name="connsiteX102" fmla="*/ 3820056 w 7339013"/>
                <a:gd name="connsiteY102" fmla="*/ 4758406 h 4976813"/>
                <a:gd name="connsiteX103" fmla="*/ 3879103 w 7339013"/>
                <a:gd name="connsiteY103" fmla="*/ 4717680 h 4976813"/>
                <a:gd name="connsiteX104" fmla="*/ 3915108 w 7339013"/>
                <a:gd name="connsiteY104" fmla="*/ 4643796 h 4976813"/>
                <a:gd name="connsiteX105" fmla="*/ 3928069 w 7339013"/>
                <a:gd name="connsiteY105" fmla="*/ 4530268 h 4976813"/>
                <a:gd name="connsiteX106" fmla="*/ 3928069 w 7339013"/>
                <a:gd name="connsiteY106" fmla="*/ 3780619 h 4976813"/>
                <a:gd name="connsiteX107" fmla="*/ 3928069 w 7339013"/>
                <a:gd name="connsiteY107" fmla="*/ 3768725 h 4976813"/>
                <a:gd name="connsiteX108" fmla="*/ 3939951 w 7339013"/>
                <a:gd name="connsiteY108" fmla="*/ 3768725 h 4976813"/>
                <a:gd name="connsiteX109" fmla="*/ 4166419 w 7339013"/>
                <a:gd name="connsiteY109" fmla="*/ 3768725 h 4976813"/>
                <a:gd name="connsiteX110" fmla="*/ 4178301 w 7339013"/>
                <a:gd name="connsiteY110" fmla="*/ 3768725 h 4976813"/>
                <a:gd name="connsiteX111" fmla="*/ 4178301 w 7339013"/>
                <a:gd name="connsiteY111" fmla="*/ 3780619 h 4976813"/>
                <a:gd name="connsiteX112" fmla="*/ 4178301 w 7339013"/>
                <a:gd name="connsiteY112" fmla="*/ 4515851 h 4976813"/>
                <a:gd name="connsiteX113" fmla="*/ 4146977 w 7339013"/>
                <a:gd name="connsiteY113" fmla="*/ 4715517 h 4976813"/>
                <a:gd name="connsiteX114" fmla="*/ 4055525 w 7339013"/>
                <a:gd name="connsiteY114" fmla="*/ 4860041 h 4976813"/>
                <a:gd name="connsiteX115" fmla="*/ 3910787 w 7339013"/>
                <a:gd name="connsiteY115" fmla="*/ 4947620 h 4976813"/>
                <a:gd name="connsiteX116" fmla="*/ 3721043 w 7339013"/>
                <a:gd name="connsiteY116" fmla="*/ 4976813 h 4976813"/>
                <a:gd name="connsiteX117" fmla="*/ 3518338 w 7339013"/>
                <a:gd name="connsiteY117" fmla="*/ 4947620 h 4976813"/>
                <a:gd name="connsiteX118" fmla="*/ 3379360 w 7339013"/>
                <a:gd name="connsiteY118" fmla="*/ 4862564 h 4976813"/>
                <a:gd name="connsiteX119" fmla="*/ 3301591 w 7339013"/>
                <a:gd name="connsiteY119" fmla="*/ 4727771 h 4976813"/>
                <a:gd name="connsiteX120" fmla="*/ 3278188 w 7339013"/>
                <a:gd name="connsiteY120" fmla="*/ 4552613 h 4976813"/>
                <a:gd name="connsiteX121" fmla="*/ 3278188 w 7339013"/>
                <a:gd name="connsiteY121" fmla="*/ 3780619 h 4976813"/>
                <a:gd name="connsiteX122" fmla="*/ 2238375 w 7339013"/>
                <a:gd name="connsiteY122" fmla="*/ 3768725 h 4976813"/>
                <a:gd name="connsiteX123" fmla="*/ 2250629 w 7339013"/>
                <a:gd name="connsiteY123" fmla="*/ 3768725 h 4976813"/>
                <a:gd name="connsiteX124" fmla="*/ 2606710 w 7339013"/>
                <a:gd name="connsiteY124" fmla="*/ 3768725 h 4976813"/>
                <a:gd name="connsiteX125" fmla="*/ 2852146 w 7339013"/>
                <a:gd name="connsiteY125" fmla="*/ 3802601 h 4976813"/>
                <a:gd name="connsiteX126" fmla="*/ 3029825 w 7339013"/>
                <a:gd name="connsiteY126" fmla="*/ 3908192 h 4976813"/>
                <a:gd name="connsiteX127" fmla="*/ 3136505 w 7339013"/>
                <a:gd name="connsiteY127" fmla="*/ 4089463 h 4976813"/>
                <a:gd name="connsiteX128" fmla="*/ 3171825 w 7339013"/>
                <a:gd name="connsiteY128" fmla="*/ 4347855 h 4976813"/>
                <a:gd name="connsiteX129" fmla="*/ 3136505 w 7339013"/>
                <a:gd name="connsiteY129" fmla="*/ 4596877 h 4976813"/>
                <a:gd name="connsiteX130" fmla="*/ 3026221 w 7339013"/>
                <a:gd name="connsiteY130" fmla="*/ 4789680 h 4976813"/>
                <a:gd name="connsiteX131" fmla="*/ 2833765 w 7339013"/>
                <a:gd name="connsiteY131" fmla="*/ 4913290 h 4976813"/>
                <a:gd name="connsiteX132" fmla="*/ 2556253 w 7339013"/>
                <a:gd name="connsiteY132" fmla="*/ 4956175 h 4976813"/>
                <a:gd name="connsiteX133" fmla="*/ 2250629 w 7339013"/>
                <a:gd name="connsiteY133" fmla="*/ 4956175 h 4976813"/>
                <a:gd name="connsiteX134" fmla="*/ 2238375 w 7339013"/>
                <a:gd name="connsiteY134" fmla="*/ 4956175 h 4976813"/>
                <a:gd name="connsiteX135" fmla="*/ 2238375 w 7339013"/>
                <a:gd name="connsiteY135" fmla="*/ 4943922 h 4976813"/>
                <a:gd name="connsiteX136" fmla="*/ 2238375 w 7339013"/>
                <a:gd name="connsiteY136" fmla="*/ 3780618 h 4976813"/>
                <a:gd name="connsiteX137" fmla="*/ 1239838 w 7339013"/>
                <a:gd name="connsiteY137" fmla="*/ 3768725 h 4976813"/>
                <a:gd name="connsiteX138" fmla="*/ 1252452 w 7339013"/>
                <a:gd name="connsiteY138" fmla="*/ 3768725 h 4976813"/>
                <a:gd name="connsiteX139" fmla="*/ 1603085 w 7339013"/>
                <a:gd name="connsiteY139" fmla="*/ 3768725 h 4976813"/>
                <a:gd name="connsiteX140" fmla="*/ 1786151 w 7339013"/>
                <a:gd name="connsiteY140" fmla="*/ 3785303 h 4976813"/>
                <a:gd name="connsiteX141" fmla="*/ 1928495 w 7339013"/>
                <a:gd name="connsiteY141" fmla="*/ 3841882 h 4976813"/>
                <a:gd name="connsiteX142" fmla="*/ 2020388 w 7339013"/>
                <a:gd name="connsiteY142" fmla="*/ 3946392 h 4976813"/>
                <a:gd name="connsiteX143" fmla="*/ 2052820 w 7339013"/>
                <a:gd name="connsiteY143" fmla="*/ 4102076 h 4976813"/>
                <a:gd name="connsiteX144" fmla="*/ 2032280 w 7339013"/>
                <a:gd name="connsiteY144" fmla="*/ 4220281 h 4976813"/>
                <a:gd name="connsiteX145" fmla="*/ 1975342 w 7339013"/>
                <a:gd name="connsiteY145" fmla="*/ 4310375 h 4976813"/>
                <a:gd name="connsiteX146" fmla="*/ 1888494 w 7339013"/>
                <a:gd name="connsiteY146" fmla="*/ 4371280 h 4976813"/>
                <a:gd name="connsiteX147" fmla="*/ 1819304 w 7339013"/>
                <a:gd name="connsiteY147" fmla="*/ 4394344 h 4976813"/>
                <a:gd name="connsiteX148" fmla="*/ 1867953 w 7339013"/>
                <a:gd name="connsiteY148" fmla="*/ 4431463 h 4976813"/>
                <a:gd name="connsiteX149" fmla="*/ 1943630 w 7339013"/>
                <a:gd name="connsiteY149" fmla="*/ 4548586 h 4976813"/>
                <a:gd name="connsiteX150" fmla="*/ 2136064 w 7339013"/>
                <a:gd name="connsiteY150" fmla="*/ 4938517 h 4976813"/>
                <a:gd name="connsiteX151" fmla="*/ 2144713 w 7339013"/>
                <a:gd name="connsiteY151" fmla="*/ 4956175 h 4976813"/>
                <a:gd name="connsiteX152" fmla="*/ 2125254 w 7339013"/>
                <a:gd name="connsiteY152" fmla="*/ 4956175 h 4976813"/>
                <a:gd name="connsiteX153" fmla="*/ 1858944 w 7339013"/>
                <a:gd name="connsiteY153" fmla="*/ 4956175 h 4976813"/>
                <a:gd name="connsiteX154" fmla="*/ 1851016 w 7339013"/>
                <a:gd name="connsiteY154" fmla="*/ 4956175 h 4976813"/>
                <a:gd name="connsiteX155" fmla="*/ 1848133 w 7339013"/>
                <a:gd name="connsiteY155" fmla="*/ 4948968 h 4976813"/>
                <a:gd name="connsiteX156" fmla="*/ 1678402 w 7339013"/>
                <a:gd name="connsiteY156" fmla="*/ 4575254 h 4976813"/>
                <a:gd name="connsiteX157" fmla="*/ 1616419 w 7339013"/>
                <a:gd name="connsiteY157" fmla="*/ 4499935 h 4976813"/>
                <a:gd name="connsiteX158" fmla="*/ 1522003 w 7339013"/>
                <a:gd name="connsiteY158" fmla="*/ 4474708 h 4976813"/>
                <a:gd name="connsiteX159" fmla="*/ 1491012 w 7339013"/>
                <a:gd name="connsiteY159" fmla="*/ 4474708 h 4976813"/>
                <a:gd name="connsiteX160" fmla="*/ 1491012 w 7339013"/>
                <a:gd name="connsiteY160" fmla="*/ 4943922 h 4976813"/>
                <a:gd name="connsiteX161" fmla="*/ 1491012 w 7339013"/>
                <a:gd name="connsiteY161" fmla="*/ 4956175 h 4976813"/>
                <a:gd name="connsiteX162" fmla="*/ 1478760 w 7339013"/>
                <a:gd name="connsiteY162" fmla="*/ 4956175 h 4976813"/>
                <a:gd name="connsiteX163" fmla="*/ 1252452 w 7339013"/>
                <a:gd name="connsiteY163" fmla="*/ 4956175 h 4976813"/>
                <a:gd name="connsiteX164" fmla="*/ 1239838 w 7339013"/>
                <a:gd name="connsiteY164" fmla="*/ 4956175 h 4976813"/>
                <a:gd name="connsiteX165" fmla="*/ 1239838 w 7339013"/>
                <a:gd name="connsiteY165" fmla="*/ 4943922 h 4976813"/>
                <a:gd name="connsiteX166" fmla="*/ 1239838 w 7339013"/>
                <a:gd name="connsiteY166" fmla="*/ 3780618 h 4976813"/>
                <a:gd name="connsiteX167" fmla="*/ 446088 w 7339013"/>
                <a:gd name="connsiteY167" fmla="*/ 3768725 h 4976813"/>
                <a:gd name="connsiteX168" fmla="*/ 454025 w 7339013"/>
                <a:gd name="connsiteY168" fmla="*/ 3768725 h 4976813"/>
                <a:gd name="connsiteX169" fmla="*/ 771525 w 7339013"/>
                <a:gd name="connsiteY169" fmla="*/ 3768725 h 4976813"/>
                <a:gd name="connsiteX170" fmla="*/ 781050 w 7339013"/>
                <a:gd name="connsiteY170" fmla="*/ 3768725 h 4976813"/>
                <a:gd name="connsiteX171" fmla="*/ 782638 w 7339013"/>
                <a:gd name="connsiteY171" fmla="*/ 3778250 h 4976813"/>
                <a:gd name="connsiteX172" fmla="*/ 1139826 w 7339013"/>
                <a:gd name="connsiteY172" fmla="*/ 4940300 h 4976813"/>
                <a:gd name="connsiteX173" fmla="*/ 1144588 w 7339013"/>
                <a:gd name="connsiteY173" fmla="*/ 4956175 h 4976813"/>
                <a:gd name="connsiteX174" fmla="*/ 1127126 w 7339013"/>
                <a:gd name="connsiteY174" fmla="*/ 4956175 h 4976813"/>
                <a:gd name="connsiteX175" fmla="*/ 877888 w 7339013"/>
                <a:gd name="connsiteY175" fmla="*/ 4956175 h 4976813"/>
                <a:gd name="connsiteX176" fmla="*/ 868363 w 7339013"/>
                <a:gd name="connsiteY176" fmla="*/ 4956175 h 4976813"/>
                <a:gd name="connsiteX177" fmla="*/ 865188 w 7339013"/>
                <a:gd name="connsiteY177" fmla="*/ 4946650 h 4976813"/>
                <a:gd name="connsiteX178" fmla="*/ 801688 w 7339013"/>
                <a:gd name="connsiteY178" fmla="*/ 4725988 h 4976813"/>
                <a:gd name="connsiteX179" fmla="*/ 400050 w 7339013"/>
                <a:gd name="connsiteY179" fmla="*/ 4725988 h 4976813"/>
                <a:gd name="connsiteX180" fmla="*/ 334963 w 7339013"/>
                <a:gd name="connsiteY180" fmla="*/ 4946650 h 4976813"/>
                <a:gd name="connsiteX181" fmla="*/ 331788 w 7339013"/>
                <a:gd name="connsiteY181" fmla="*/ 4956175 h 4976813"/>
                <a:gd name="connsiteX182" fmla="*/ 323850 w 7339013"/>
                <a:gd name="connsiteY182" fmla="*/ 4956175 h 4976813"/>
                <a:gd name="connsiteX183" fmla="*/ 98425 w 7339013"/>
                <a:gd name="connsiteY183" fmla="*/ 4956175 h 4976813"/>
                <a:gd name="connsiteX184" fmla="*/ 82550 w 7339013"/>
                <a:gd name="connsiteY184" fmla="*/ 4956175 h 4976813"/>
                <a:gd name="connsiteX185" fmla="*/ 87313 w 7339013"/>
                <a:gd name="connsiteY185" fmla="*/ 4940300 h 4976813"/>
                <a:gd name="connsiteX186" fmla="*/ 442913 w 7339013"/>
                <a:gd name="connsiteY186" fmla="*/ 3778250 h 4976813"/>
                <a:gd name="connsiteX187" fmla="*/ 6850302 w 7339013"/>
                <a:gd name="connsiteY187" fmla="*/ 3749675 h 4976813"/>
                <a:gd name="connsiteX188" fmla="*/ 7216925 w 7339013"/>
                <a:gd name="connsiteY188" fmla="*/ 3906714 h 4976813"/>
                <a:gd name="connsiteX189" fmla="*/ 7339013 w 7339013"/>
                <a:gd name="connsiteY189" fmla="*/ 4358022 h 4976813"/>
                <a:gd name="connsiteX190" fmla="*/ 7300118 w 7339013"/>
                <a:gd name="connsiteY190" fmla="*/ 4634641 h 4976813"/>
                <a:gd name="connsiteX191" fmla="*/ 7192796 w 7339013"/>
                <a:gd name="connsiteY191" fmla="*/ 4827698 h 4976813"/>
                <a:gd name="connsiteX192" fmla="*/ 7031813 w 7339013"/>
                <a:gd name="connsiteY192" fmla="*/ 4940435 h 4976813"/>
                <a:gd name="connsiteX193" fmla="*/ 6835536 w 7339013"/>
                <a:gd name="connsiteY193" fmla="*/ 4976813 h 4976813"/>
                <a:gd name="connsiteX194" fmla="*/ 6468913 w 7339013"/>
                <a:gd name="connsiteY194" fmla="*/ 4819774 h 4976813"/>
                <a:gd name="connsiteX195" fmla="*/ 6346825 w 7339013"/>
                <a:gd name="connsiteY195" fmla="*/ 4368467 h 4976813"/>
                <a:gd name="connsiteX196" fmla="*/ 6385360 w 7339013"/>
                <a:gd name="connsiteY196" fmla="*/ 4091487 h 4976813"/>
                <a:gd name="connsiteX197" fmla="*/ 6493042 w 7339013"/>
                <a:gd name="connsiteY197" fmla="*/ 3898790 h 4976813"/>
                <a:gd name="connsiteX198" fmla="*/ 6654025 w 7339013"/>
                <a:gd name="connsiteY198" fmla="*/ 3786414 h 4976813"/>
                <a:gd name="connsiteX199" fmla="*/ 6850302 w 7339013"/>
                <a:gd name="connsiteY199" fmla="*/ 3749675 h 4976813"/>
                <a:gd name="connsiteX200" fmla="*/ 1289050 w 7339013"/>
                <a:gd name="connsiteY200" fmla="*/ 1501775 h 4976813"/>
                <a:gd name="connsiteX201" fmla="*/ 1409700 w 7339013"/>
                <a:gd name="connsiteY201" fmla="*/ 1501775 h 4976813"/>
                <a:gd name="connsiteX202" fmla="*/ 2257426 w 7339013"/>
                <a:gd name="connsiteY202" fmla="*/ 1501775 h 4976813"/>
                <a:gd name="connsiteX203" fmla="*/ 2376488 w 7339013"/>
                <a:gd name="connsiteY203" fmla="*/ 1501775 h 4976813"/>
                <a:gd name="connsiteX204" fmla="*/ 2376488 w 7339013"/>
                <a:gd name="connsiteY204" fmla="*/ 1622425 h 4976813"/>
                <a:gd name="connsiteX205" fmla="*/ 2376488 w 7339013"/>
                <a:gd name="connsiteY205" fmla="*/ 1735138 h 4976813"/>
                <a:gd name="connsiteX206" fmla="*/ 2376488 w 7339013"/>
                <a:gd name="connsiteY206" fmla="*/ 1855788 h 4976813"/>
                <a:gd name="connsiteX207" fmla="*/ 2257426 w 7339013"/>
                <a:gd name="connsiteY207" fmla="*/ 1855788 h 4976813"/>
                <a:gd name="connsiteX208" fmla="*/ 1409700 w 7339013"/>
                <a:gd name="connsiteY208" fmla="*/ 1855788 h 4976813"/>
                <a:gd name="connsiteX209" fmla="*/ 1289050 w 7339013"/>
                <a:gd name="connsiteY209" fmla="*/ 1855788 h 4976813"/>
                <a:gd name="connsiteX210" fmla="*/ 1289050 w 7339013"/>
                <a:gd name="connsiteY210" fmla="*/ 1735138 h 4976813"/>
                <a:gd name="connsiteX211" fmla="*/ 1289050 w 7339013"/>
                <a:gd name="connsiteY211" fmla="*/ 1622425 h 4976813"/>
                <a:gd name="connsiteX212" fmla="*/ 5283200 w 7339013"/>
                <a:gd name="connsiteY212" fmla="*/ 1174750 h 4976813"/>
                <a:gd name="connsiteX213" fmla="*/ 5384800 w 7339013"/>
                <a:gd name="connsiteY213" fmla="*/ 1174750 h 4976813"/>
                <a:gd name="connsiteX214" fmla="*/ 5526088 w 7339013"/>
                <a:gd name="connsiteY214" fmla="*/ 1174750 h 4976813"/>
                <a:gd name="connsiteX215" fmla="*/ 5627688 w 7339013"/>
                <a:gd name="connsiteY215" fmla="*/ 1174750 h 4976813"/>
                <a:gd name="connsiteX216" fmla="*/ 5627688 w 7339013"/>
                <a:gd name="connsiteY216" fmla="*/ 1276350 h 4976813"/>
                <a:gd name="connsiteX217" fmla="*/ 5627688 w 7339013"/>
                <a:gd name="connsiteY217" fmla="*/ 1506538 h 4976813"/>
                <a:gd name="connsiteX218" fmla="*/ 5856288 w 7339013"/>
                <a:gd name="connsiteY218" fmla="*/ 1506538 h 4976813"/>
                <a:gd name="connsiteX219" fmla="*/ 5957888 w 7339013"/>
                <a:gd name="connsiteY219" fmla="*/ 1506538 h 4976813"/>
                <a:gd name="connsiteX220" fmla="*/ 5957888 w 7339013"/>
                <a:gd name="connsiteY220" fmla="*/ 1608138 h 4976813"/>
                <a:gd name="connsiteX221" fmla="*/ 5957888 w 7339013"/>
                <a:gd name="connsiteY221" fmla="*/ 1747838 h 4976813"/>
                <a:gd name="connsiteX222" fmla="*/ 5957888 w 7339013"/>
                <a:gd name="connsiteY222" fmla="*/ 1847850 h 4976813"/>
                <a:gd name="connsiteX223" fmla="*/ 5856288 w 7339013"/>
                <a:gd name="connsiteY223" fmla="*/ 1847850 h 4976813"/>
                <a:gd name="connsiteX224" fmla="*/ 5627688 w 7339013"/>
                <a:gd name="connsiteY224" fmla="*/ 1847850 h 4976813"/>
                <a:gd name="connsiteX225" fmla="*/ 5627688 w 7339013"/>
                <a:gd name="connsiteY225" fmla="*/ 2079625 h 4976813"/>
                <a:gd name="connsiteX226" fmla="*/ 5627688 w 7339013"/>
                <a:gd name="connsiteY226" fmla="*/ 2181225 h 4976813"/>
                <a:gd name="connsiteX227" fmla="*/ 5526088 w 7339013"/>
                <a:gd name="connsiteY227" fmla="*/ 2181225 h 4976813"/>
                <a:gd name="connsiteX228" fmla="*/ 5384800 w 7339013"/>
                <a:gd name="connsiteY228" fmla="*/ 2181225 h 4976813"/>
                <a:gd name="connsiteX229" fmla="*/ 5283200 w 7339013"/>
                <a:gd name="connsiteY229" fmla="*/ 2181225 h 4976813"/>
                <a:gd name="connsiteX230" fmla="*/ 5283200 w 7339013"/>
                <a:gd name="connsiteY230" fmla="*/ 2079625 h 4976813"/>
                <a:gd name="connsiteX231" fmla="*/ 5283200 w 7339013"/>
                <a:gd name="connsiteY231" fmla="*/ 1847850 h 4976813"/>
                <a:gd name="connsiteX232" fmla="*/ 5054600 w 7339013"/>
                <a:gd name="connsiteY232" fmla="*/ 1847850 h 4976813"/>
                <a:gd name="connsiteX233" fmla="*/ 4953000 w 7339013"/>
                <a:gd name="connsiteY233" fmla="*/ 1847850 h 4976813"/>
                <a:gd name="connsiteX234" fmla="*/ 4953000 w 7339013"/>
                <a:gd name="connsiteY234" fmla="*/ 1747838 h 4976813"/>
                <a:gd name="connsiteX235" fmla="*/ 4953000 w 7339013"/>
                <a:gd name="connsiteY235" fmla="*/ 1608138 h 4976813"/>
                <a:gd name="connsiteX236" fmla="*/ 4953000 w 7339013"/>
                <a:gd name="connsiteY236" fmla="*/ 1506538 h 4976813"/>
                <a:gd name="connsiteX237" fmla="*/ 5054600 w 7339013"/>
                <a:gd name="connsiteY237" fmla="*/ 1506538 h 4976813"/>
                <a:gd name="connsiteX238" fmla="*/ 5283200 w 7339013"/>
                <a:gd name="connsiteY238" fmla="*/ 1506538 h 4976813"/>
                <a:gd name="connsiteX239" fmla="*/ 5283200 w 7339013"/>
                <a:gd name="connsiteY239" fmla="*/ 1276350 h 4976813"/>
                <a:gd name="connsiteX240" fmla="*/ 5547137 w 7339013"/>
                <a:gd name="connsiteY240" fmla="*/ 609600 h 4976813"/>
                <a:gd name="connsiteX241" fmla="*/ 4580289 w 7339013"/>
                <a:gd name="connsiteY241" fmla="*/ 987638 h 4976813"/>
                <a:gd name="connsiteX242" fmla="*/ 4025900 w 7339013"/>
                <a:gd name="connsiteY242" fmla="*/ 1704469 h 4976813"/>
                <a:gd name="connsiteX243" fmla="*/ 4637205 w 7339013"/>
                <a:gd name="connsiteY243" fmla="*/ 2524271 h 4976813"/>
                <a:gd name="connsiteX244" fmla="*/ 5531287 w 7339013"/>
                <a:gd name="connsiteY244" fmla="*/ 2845423 h 4976813"/>
                <a:gd name="connsiteX245" fmla="*/ 5539212 w 7339013"/>
                <a:gd name="connsiteY245" fmla="*/ 2845063 h 4976813"/>
                <a:gd name="connsiteX246" fmla="*/ 5547137 w 7339013"/>
                <a:gd name="connsiteY246" fmla="*/ 2845063 h 4976813"/>
                <a:gd name="connsiteX247" fmla="*/ 6000302 w 7339013"/>
                <a:gd name="connsiteY247" fmla="*/ 2758654 h 4976813"/>
                <a:gd name="connsiteX248" fmla="*/ 6382142 w 7339013"/>
                <a:gd name="connsiteY248" fmla="*/ 2513830 h 4976813"/>
                <a:gd name="connsiteX249" fmla="*/ 6633940 w 7339013"/>
                <a:gd name="connsiteY249" fmla="*/ 2151274 h 4976813"/>
                <a:gd name="connsiteX250" fmla="*/ 6721475 w 7339013"/>
                <a:gd name="connsiteY250" fmla="*/ 1727512 h 4976813"/>
                <a:gd name="connsiteX251" fmla="*/ 6633940 w 7339013"/>
                <a:gd name="connsiteY251" fmla="*/ 1303389 h 4976813"/>
                <a:gd name="connsiteX252" fmla="*/ 6382142 w 7339013"/>
                <a:gd name="connsiteY252" fmla="*/ 941193 h 4976813"/>
                <a:gd name="connsiteX253" fmla="*/ 6000302 w 7339013"/>
                <a:gd name="connsiteY253" fmla="*/ 696369 h 4976813"/>
                <a:gd name="connsiteX254" fmla="*/ 5547137 w 7339013"/>
                <a:gd name="connsiteY254" fmla="*/ 609600 h 4976813"/>
                <a:gd name="connsiteX255" fmla="*/ 1784991 w 7339013"/>
                <a:gd name="connsiteY255" fmla="*/ 609600 h 4976813"/>
                <a:gd name="connsiteX256" fmla="*/ 1331198 w 7339013"/>
                <a:gd name="connsiteY256" fmla="*/ 696369 h 4976813"/>
                <a:gd name="connsiteX257" fmla="*/ 949494 w 7339013"/>
                <a:gd name="connsiteY257" fmla="*/ 941193 h 4976813"/>
                <a:gd name="connsiteX258" fmla="*/ 697548 w 7339013"/>
                <a:gd name="connsiteY258" fmla="*/ 1303389 h 4976813"/>
                <a:gd name="connsiteX259" fmla="*/ 609600 w 7339013"/>
                <a:gd name="connsiteY259" fmla="*/ 1727512 h 4976813"/>
                <a:gd name="connsiteX260" fmla="*/ 697548 w 7339013"/>
                <a:gd name="connsiteY260" fmla="*/ 2151274 h 4976813"/>
                <a:gd name="connsiteX261" fmla="*/ 949494 w 7339013"/>
                <a:gd name="connsiteY261" fmla="*/ 2513830 h 4976813"/>
                <a:gd name="connsiteX262" fmla="*/ 1331198 w 7339013"/>
                <a:gd name="connsiteY262" fmla="*/ 2758654 h 4976813"/>
                <a:gd name="connsiteX263" fmla="*/ 1784991 w 7339013"/>
                <a:gd name="connsiteY263" fmla="*/ 2845063 h 4976813"/>
                <a:gd name="connsiteX264" fmla="*/ 1792921 w 7339013"/>
                <a:gd name="connsiteY264" fmla="*/ 2845063 h 4976813"/>
                <a:gd name="connsiteX265" fmla="*/ 1800850 w 7339013"/>
                <a:gd name="connsiteY265" fmla="*/ 2845423 h 4976813"/>
                <a:gd name="connsiteX266" fmla="*/ 2695459 w 7339013"/>
                <a:gd name="connsiteY266" fmla="*/ 2524271 h 4976813"/>
                <a:gd name="connsiteX267" fmla="*/ 3306763 w 7339013"/>
                <a:gd name="connsiteY267" fmla="*/ 1704469 h 4976813"/>
                <a:gd name="connsiteX268" fmla="*/ 2752048 w 7339013"/>
                <a:gd name="connsiteY268" fmla="*/ 987638 h 4976813"/>
                <a:gd name="connsiteX269" fmla="*/ 1784991 w 7339013"/>
                <a:gd name="connsiteY269" fmla="*/ 609600 h 4976813"/>
                <a:gd name="connsiteX270" fmla="*/ 1785062 w 7339013"/>
                <a:gd name="connsiteY270" fmla="*/ 0 h 4976813"/>
                <a:gd name="connsiteX271" fmla="*/ 3166197 w 7339013"/>
                <a:gd name="connsiteY271" fmla="*/ 539758 h 4976813"/>
                <a:gd name="connsiteX272" fmla="*/ 3666332 w 7339013"/>
                <a:gd name="connsiteY272" fmla="*/ 1140729 h 4976813"/>
                <a:gd name="connsiteX273" fmla="*/ 4166106 w 7339013"/>
                <a:gd name="connsiteY273" fmla="*/ 539758 h 4976813"/>
                <a:gd name="connsiteX274" fmla="*/ 5547601 w 7339013"/>
                <a:gd name="connsiteY274" fmla="*/ 0 h 4976813"/>
                <a:gd name="connsiteX275" fmla="*/ 6226818 w 7339013"/>
                <a:gd name="connsiteY275" fmla="*/ 129989 h 4976813"/>
                <a:gd name="connsiteX276" fmla="*/ 6805864 w 7339013"/>
                <a:gd name="connsiteY276" fmla="*/ 501950 h 4976813"/>
                <a:gd name="connsiteX277" fmla="*/ 7195378 w 7339013"/>
                <a:gd name="connsiteY277" fmla="*/ 1062592 h 4976813"/>
                <a:gd name="connsiteX278" fmla="*/ 7332663 w 7339013"/>
                <a:gd name="connsiteY278" fmla="*/ 1727658 h 4976813"/>
                <a:gd name="connsiteX279" fmla="*/ 7195378 w 7339013"/>
                <a:gd name="connsiteY279" fmla="*/ 2392723 h 4976813"/>
                <a:gd name="connsiteX280" fmla="*/ 6805864 w 7339013"/>
                <a:gd name="connsiteY280" fmla="*/ 2953365 h 4976813"/>
                <a:gd name="connsiteX281" fmla="*/ 6226818 w 7339013"/>
                <a:gd name="connsiteY281" fmla="*/ 3325326 h 4976813"/>
                <a:gd name="connsiteX282" fmla="*/ 5563456 w 7339013"/>
                <a:gd name="connsiteY282" fmla="*/ 3454595 h 4976813"/>
                <a:gd name="connsiteX283" fmla="*/ 5563456 w 7339013"/>
                <a:gd name="connsiteY283" fmla="*/ 3454955 h 4976813"/>
                <a:gd name="connsiteX284" fmla="*/ 5547601 w 7339013"/>
                <a:gd name="connsiteY284" fmla="*/ 3455315 h 4976813"/>
                <a:gd name="connsiteX285" fmla="*/ 4223758 w 7339013"/>
                <a:gd name="connsiteY285" fmla="*/ 2972809 h 4976813"/>
                <a:gd name="connsiteX286" fmla="*/ 3666332 w 7339013"/>
                <a:gd name="connsiteY286" fmla="*/ 2278218 h 4976813"/>
                <a:gd name="connsiteX287" fmla="*/ 3108905 w 7339013"/>
                <a:gd name="connsiteY287" fmla="*/ 2972809 h 4976813"/>
                <a:gd name="connsiteX288" fmla="*/ 1785062 w 7339013"/>
                <a:gd name="connsiteY288" fmla="*/ 3455315 h 4976813"/>
                <a:gd name="connsiteX289" fmla="*/ 1769208 w 7339013"/>
                <a:gd name="connsiteY289" fmla="*/ 3454955 h 4976813"/>
                <a:gd name="connsiteX290" fmla="*/ 1769208 w 7339013"/>
                <a:gd name="connsiteY290" fmla="*/ 3454595 h 4976813"/>
                <a:gd name="connsiteX291" fmla="*/ 1105485 w 7339013"/>
                <a:gd name="connsiteY291" fmla="*/ 3325326 h 4976813"/>
                <a:gd name="connsiteX292" fmla="*/ 526799 w 7339013"/>
                <a:gd name="connsiteY292" fmla="*/ 2953365 h 4976813"/>
                <a:gd name="connsiteX293" fmla="*/ 137285 w 7339013"/>
                <a:gd name="connsiteY293" fmla="*/ 2392723 h 4976813"/>
                <a:gd name="connsiteX294" fmla="*/ 0 w 7339013"/>
                <a:gd name="connsiteY294" fmla="*/ 1727658 h 4976813"/>
                <a:gd name="connsiteX295" fmla="*/ 137285 w 7339013"/>
                <a:gd name="connsiteY295" fmla="*/ 1062592 h 4976813"/>
                <a:gd name="connsiteX296" fmla="*/ 526799 w 7339013"/>
                <a:gd name="connsiteY296" fmla="*/ 501950 h 4976813"/>
                <a:gd name="connsiteX297" fmla="*/ 1105485 w 7339013"/>
                <a:gd name="connsiteY297" fmla="*/ 129989 h 4976813"/>
                <a:gd name="connsiteX298" fmla="*/ 1785062 w 7339013"/>
                <a:gd name="connsiteY298" fmla="*/ 0 h 4976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</a:cxnLst>
              <a:rect l="l" t="t" r="r" b="b"/>
              <a:pathLst>
                <a:path w="7339013" h="4976813">
                  <a:moveTo>
                    <a:pt x="603251" y="4038600"/>
                  </a:moveTo>
                  <a:lnTo>
                    <a:pt x="461963" y="4522788"/>
                  </a:lnTo>
                  <a:lnTo>
                    <a:pt x="744538" y="4522788"/>
                  </a:lnTo>
                  <a:close/>
                  <a:moveTo>
                    <a:pt x="2489200" y="3976688"/>
                  </a:moveTo>
                  <a:lnTo>
                    <a:pt x="2489200" y="4748213"/>
                  </a:lnTo>
                  <a:lnTo>
                    <a:pt x="2576316" y="4748213"/>
                  </a:lnTo>
                  <a:cubicBezTo>
                    <a:pt x="2685030" y="4748213"/>
                    <a:pt x="2765306" y="4717251"/>
                    <a:pt x="2820383" y="4656048"/>
                  </a:cubicBezTo>
                  <a:cubicBezTo>
                    <a:pt x="2875100" y="4595204"/>
                    <a:pt x="2903538" y="4497999"/>
                    <a:pt x="2903538" y="4361911"/>
                  </a:cubicBezTo>
                  <a:cubicBezTo>
                    <a:pt x="2903538" y="4299987"/>
                    <a:pt x="2898499" y="4244544"/>
                    <a:pt x="2888419" y="4196301"/>
                  </a:cubicBezTo>
                  <a:cubicBezTo>
                    <a:pt x="2878340" y="4148418"/>
                    <a:pt x="2861060" y="4108816"/>
                    <a:pt x="2837662" y="4076414"/>
                  </a:cubicBezTo>
                  <a:cubicBezTo>
                    <a:pt x="2813903" y="4044012"/>
                    <a:pt x="2782585" y="4019171"/>
                    <a:pt x="2742627" y="4002250"/>
                  </a:cubicBezTo>
                  <a:cubicBezTo>
                    <a:pt x="2703029" y="3985329"/>
                    <a:pt x="2652992" y="3976688"/>
                    <a:pt x="2592155" y="3976688"/>
                  </a:cubicBezTo>
                  <a:close/>
                  <a:moveTo>
                    <a:pt x="1490663" y="3976688"/>
                  </a:moveTo>
                  <a:lnTo>
                    <a:pt x="1490663" y="4279901"/>
                  </a:lnTo>
                  <a:lnTo>
                    <a:pt x="1570361" y="4279901"/>
                  </a:lnTo>
                  <a:cubicBezTo>
                    <a:pt x="1604620" y="4279901"/>
                    <a:pt x="1635633" y="4276664"/>
                    <a:pt x="1663041" y="4269830"/>
                  </a:cubicBezTo>
                  <a:cubicBezTo>
                    <a:pt x="1690448" y="4262996"/>
                    <a:pt x="1713167" y="4252925"/>
                    <a:pt x="1732280" y="4239617"/>
                  </a:cubicBezTo>
                  <a:cubicBezTo>
                    <a:pt x="1751033" y="4226308"/>
                    <a:pt x="1765097" y="4210482"/>
                    <a:pt x="1775194" y="4191059"/>
                  </a:cubicBezTo>
                  <a:cubicBezTo>
                    <a:pt x="1785292" y="4171996"/>
                    <a:pt x="1790701" y="4149696"/>
                    <a:pt x="1790701" y="4124158"/>
                  </a:cubicBezTo>
                  <a:cubicBezTo>
                    <a:pt x="1790701" y="4069846"/>
                    <a:pt x="1773752" y="4034238"/>
                    <a:pt x="1739853" y="4011937"/>
                  </a:cubicBezTo>
                  <a:cubicBezTo>
                    <a:pt x="1705234" y="3988917"/>
                    <a:pt x="1651501" y="3976688"/>
                    <a:pt x="1577934" y="3976688"/>
                  </a:cubicBezTo>
                  <a:close/>
                  <a:moveTo>
                    <a:pt x="6842739" y="3971925"/>
                  </a:moveTo>
                  <a:cubicBezTo>
                    <a:pt x="6800945" y="3971925"/>
                    <a:pt x="6766357" y="3979845"/>
                    <a:pt x="6737894" y="3996405"/>
                  </a:cubicBezTo>
                  <a:cubicBezTo>
                    <a:pt x="6709070" y="4012605"/>
                    <a:pt x="6685291" y="4036365"/>
                    <a:pt x="6666195" y="4068765"/>
                  </a:cubicBezTo>
                  <a:cubicBezTo>
                    <a:pt x="6647100" y="4100805"/>
                    <a:pt x="6633048" y="4141125"/>
                    <a:pt x="6624041" y="4189725"/>
                  </a:cubicBezTo>
                  <a:cubicBezTo>
                    <a:pt x="6615034" y="4237965"/>
                    <a:pt x="6610350" y="4294484"/>
                    <a:pt x="6610350" y="4357844"/>
                  </a:cubicBezTo>
                  <a:cubicBezTo>
                    <a:pt x="6610350" y="4494284"/>
                    <a:pt x="6629446" y="4594724"/>
                    <a:pt x="6666195" y="4659163"/>
                  </a:cubicBezTo>
                  <a:cubicBezTo>
                    <a:pt x="6702585" y="4723243"/>
                    <a:pt x="6759511" y="4754563"/>
                    <a:pt x="6842739" y="4754563"/>
                  </a:cubicBezTo>
                  <a:cubicBezTo>
                    <a:pt x="6884893" y="4754563"/>
                    <a:pt x="6919842" y="4746283"/>
                    <a:pt x="6948665" y="4730083"/>
                  </a:cubicBezTo>
                  <a:cubicBezTo>
                    <a:pt x="6977849" y="4713523"/>
                    <a:pt x="7001628" y="4689763"/>
                    <a:pt x="7020363" y="4657723"/>
                  </a:cubicBezTo>
                  <a:cubicBezTo>
                    <a:pt x="7039098" y="4625324"/>
                    <a:pt x="7053150" y="4584644"/>
                    <a:pt x="7062157" y="4536404"/>
                  </a:cubicBezTo>
                  <a:cubicBezTo>
                    <a:pt x="7071164" y="4487804"/>
                    <a:pt x="7075488" y="4431644"/>
                    <a:pt x="7075488" y="4368284"/>
                  </a:cubicBezTo>
                  <a:cubicBezTo>
                    <a:pt x="7075488" y="4231845"/>
                    <a:pt x="7056392" y="4131045"/>
                    <a:pt x="7020363" y="4066605"/>
                  </a:cubicBezTo>
                  <a:cubicBezTo>
                    <a:pt x="6983974" y="4002525"/>
                    <a:pt x="6927047" y="3971925"/>
                    <a:pt x="6842739" y="3971925"/>
                  </a:cubicBezTo>
                  <a:close/>
                  <a:moveTo>
                    <a:pt x="5360988" y="3768725"/>
                  </a:moveTo>
                  <a:lnTo>
                    <a:pt x="5373688" y="3768725"/>
                  </a:lnTo>
                  <a:lnTo>
                    <a:pt x="5651500" y="3768725"/>
                  </a:lnTo>
                  <a:lnTo>
                    <a:pt x="5657850" y="3768725"/>
                  </a:lnTo>
                  <a:lnTo>
                    <a:pt x="5661025" y="3776663"/>
                  </a:lnTo>
                  <a:lnTo>
                    <a:pt x="5991226" y="4475163"/>
                  </a:lnTo>
                  <a:lnTo>
                    <a:pt x="6024563" y="4556125"/>
                  </a:lnTo>
                  <a:lnTo>
                    <a:pt x="6024563" y="4102100"/>
                  </a:lnTo>
                  <a:lnTo>
                    <a:pt x="6024563" y="3781425"/>
                  </a:lnTo>
                  <a:lnTo>
                    <a:pt x="6024563" y="3768725"/>
                  </a:lnTo>
                  <a:lnTo>
                    <a:pt x="6037263" y="3768725"/>
                  </a:lnTo>
                  <a:lnTo>
                    <a:pt x="6243638" y="3768725"/>
                  </a:lnTo>
                  <a:lnTo>
                    <a:pt x="6256338" y="3768725"/>
                  </a:lnTo>
                  <a:lnTo>
                    <a:pt x="6256338" y="3781425"/>
                  </a:lnTo>
                  <a:lnTo>
                    <a:pt x="6256338" y="4943475"/>
                  </a:lnTo>
                  <a:lnTo>
                    <a:pt x="6256338" y="4956175"/>
                  </a:lnTo>
                  <a:lnTo>
                    <a:pt x="6243638" y="4956175"/>
                  </a:lnTo>
                  <a:lnTo>
                    <a:pt x="5967413" y="4956175"/>
                  </a:lnTo>
                  <a:lnTo>
                    <a:pt x="5959475" y="4956175"/>
                  </a:lnTo>
                  <a:lnTo>
                    <a:pt x="5956300" y="4948238"/>
                  </a:lnTo>
                  <a:lnTo>
                    <a:pt x="5634038" y="4254500"/>
                  </a:lnTo>
                  <a:lnTo>
                    <a:pt x="5591175" y="4157663"/>
                  </a:lnTo>
                  <a:lnTo>
                    <a:pt x="5591175" y="4583113"/>
                  </a:lnTo>
                  <a:lnTo>
                    <a:pt x="5591175" y="4943475"/>
                  </a:lnTo>
                  <a:lnTo>
                    <a:pt x="5591175" y="4956175"/>
                  </a:lnTo>
                  <a:lnTo>
                    <a:pt x="5578475" y="4956175"/>
                  </a:lnTo>
                  <a:lnTo>
                    <a:pt x="5373688" y="4956175"/>
                  </a:lnTo>
                  <a:lnTo>
                    <a:pt x="5360988" y="4956175"/>
                  </a:lnTo>
                  <a:lnTo>
                    <a:pt x="5360988" y="4943475"/>
                  </a:lnTo>
                  <a:lnTo>
                    <a:pt x="5360988" y="3781425"/>
                  </a:lnTo>
                  <a:close/>
                  <a:moveTo>
                    <a:pt x="4373563" y="3768725"/>
                  </a:moveTo>
                  <a:lnTo>
                    <a:pt x="4386263" y="3768725"/>
                  </a:lnTo>
                  <a:lnTo>
                    <a:pt x="5146675" y="3768725"/>
                  </a:lnTo>
                  <a:lnTo>
                    <a:pt x="5157788" y="3768725"/>
                  </a:lnTo>
                  <a:lnTo>
                    <a:pt x="5157788" y="3781425"/>
                  </a:lnTo>
                  <a:lnTo>
                    <a:pt x="5157788" y="3960813"/>
                  </a:lnTo>
                  <a:lnTo>
                    <a:pt x="5157788" y="3971925"/>
                  </a:lnTo>
                  <a:lnTo>
                    <a:pt x="5146675" y="3971925"/>
                  </a:lnTo>
                  <a:lnTo>
                    <a:pt x="4894263" y="3971925"/>
                  </a:lnTo>
                  <a:lnTo>
                    <a:pt x="4894263" y="4751388"/>
                  </a:lnTo>
                  <a:lnTo>
                    <a:pt x="5146675" y="4751388"/>
                  </a:lnTo>
                  <a:lnTo>
                    <a:pt x="5157788" y="4751388"/>
                  </a:lnTo>
                  <a:lnTo>
                    <a:pt x="5157788" y="4762500"/>
                  </a:lnTo>
                  <a:lnTo>
                    <a:pt x="5157788" y="4943475"/>
                  </a:lnTo>
                  <a:lnTo>
                    <a:pt x="5157788" y="4956175"/>
                  </a:lnTo>
                  <a:lnTo>
                    <a:pt x="5146675" y="4956175"/>
                  </a:lnTo>
                  <a:lnTo>
                    <a:pt x="4386263" y="4956175"/>
                  </a:lnTo>
                  <a:lnTo>
                    <a:pt x="4373563" y="4956175"/>
                  </a:lnTo>
                  <a:lnTo>
                    <a:pt x="4373563" y="4943475"/>
                  </a:lnTo>
                  <a:lnTo>
                    <a:pt x="4373563" y="4762500"/>
                  </a:lnTo>
                  <a:lnTo>
                    <a:pt x="4373563" y="4751388"/>
                  </a:lnTo>
                  <a:lnTo>
                    <a:pt x="4386263" y="4751388"/>
                  </a:lnTo>
                  <a:lnTo>
                    <a:pt x="4638675" y="4751388"/>
                  </a:lnTo>
                  <a:lnTo>
                    <a:pt x="4638675" y="3971925"/>
                  </a:lnTo>
                  <a:lnTo>
                    <a:pt x="4386263" y="3971925"/>
                  </a:lnTo>
                  <a:lnTo>
                    <a:pt x="4373563" y="3971925"/>
                  </a:lnTo>
                  <a:lnTo>
                    <a:pt x="4373563" y="3960813"/>
                  </a:lnTo>
                  <a:lnTo>
                    <a:pt x="4373563" y="3781425"/>
                  </a:lnTo>
                  <a:close/>
                  <a:moveTo>
                    <a:pt x="3278188" y="3768725"/>
                  </a:moveTo>
                  <a:lnTo>
                    <a:pt x="3290789" y="3768725"/>
                  </a:lnTo>
                  <a:lnTo>
                    <a:pt x="3516898" y="3768725"/>
                  </a:lnTo>
                  <a:lnTo>
                    <a:pt x="3529139" y="3768725"/>
                  </a:lnTo>
                  <a:lnTo>
                    <a:pt x="3529139" y="3780619"/>
                  </a:lnTo>
                  <a:lnTo>
                    <a:pt x="3529139" y="4539278"/>
                  </a:lnTo>
                  <a:cubicBezTo>
                    <a:pt x="3529139" y="4577481"/>
                    <a:pt x="3532380" y="4611359"/>
                    <a:pt x="3539221" y="4640552"/>
                  </a:cubicBezTo>
                  <a:cubicBezTo>
                    <a:pt x="3546061" y="4669385"/>
                    <a:pt x="3557223" y="4692812"/>
                    <a:pt x="3573425" y="4712274"/>
                  </a:cubicBezTo>
                  <a:cubicBezTo>
                    <a:pt x="3589627" y="4731736"/>
                    <a:pt x="3609789" y="4746512"/>
                    <a:pt x="3634633" y="4756604"/>
                  </a:cubicBezTo>
                  <a:cubicBezTo>
                    <a:pt x="3658756" y="4766335"/>
                    <a:pt x="3690800" y="4771381"/>
                    <a:pt x="3729324" y="4771381"/>
                  </a:cubicBezTo>
                  <a:cubicBezTo>
                    <a:pt x="3766049" y="4771381"/>
                    <a:pt x="3795933" y="4767056"/>
                    <a:pt x="3820056" y="4758406"/>
                  </a:cubicBezTo>
                  <a:cubicBezTo>
                    <a:pt x="3843819" y="4750117"/>
                    <a:pt x="3863261" y="4736781"/>
                    <a:pt x="3879103" y="4717680"/>
                  </a:cubicBezTo>
                  <a:cubicBezTo>
                    <a:pt x="3894945" y="4698939"/>
                    <a:pt x="3906827" y="4674431"/>
                    <a:pt x="3915108" y="4643796"/>
                  </a:cubicBezTo>
                  <a:cubicBezTo>
                    <a:pt x="3923389" y="4613161"/>
                    <a:pt x="3928069" y="4575319"/>
                    <a:pt x="3928069" y="4530268"/>
                  </a:cubicBezTo>
                  <a:lnTo>
                    <a:pt x="3928069" y="3780619"/>
                  </a:lnTo>
                  <a:lnTo>
                    <a:pt x="3928069" y="3768725"/>
                  </a:lnTo>
                  <a:lnTo>
                    <a:pt x="3939951" y="3768725"/>
                  </a:lnTo>
                  <a:lnTo>
                    <a:pt x="4166419" y="3768725"/>
                  </a:lnTo>
                  <a:lnTo>
                    <a:pt x="4178301" y="3768725"/>
                  </a:lnTo>
                  <a:lnTo>
                    <a:pt x="4178301" y="3780619"/>
                  </a:lnTo>
                  <a:lnTo>
                    <a:pt x="4178301" y="4515851"/>
                  </a:lnTo>
                  <a:cubicBezTo>
                    <a:pt x="4178301" y="4591177"/>
                    <a:pt x="4168220" y="4657852"/>
                    <a:pt x="4146977" y="4715517"/>
                  </a:cubicBezTo>
                  <a:cubicBezTo>
                    <a:pt x="4126094" y="4773183"/>
                    <a:pt x="4095490" y="4821477"/>
                    <a:pt x="4055525" y="4860041"/>
                  </a:cubicBezTo>
                  <a:cubicBezTo>
                    <a:pt x="4015920" y="4898965"/>
                    <a:pt x="3967314" y="4928158"/>
                    <a:pt x="3910787" y="4947620"/>
                  </a:cubicBezTo>
                  <a:cubicBezTo>
                    <a:pt x="3854260" y="4967082"/>
                    <a:pt x="3790532" y="4976813"/>
                    <a:pt x="3721043" y="4976813"/>
                  </a:cubicBezTo>
                  <a:cubicBezTo>
                    <a:pt x="3642554" y="4976813"/>
                    <a:pt x="3575225" y="4967082"/>
                    <a:pt x="3518338" y="4947620"/>
                  </a:cubicBezTo>
                  <a:cubicBezTo>
                    <a:pt x="3461451" y="4928158"/>
                    <a:pt x="3415005" y="4900046"/>
                    <a:pt x="3379360" y="4862564"/>
                  </a:cubicBezTo>
                  <a:cubicBezTo>
                    <a:pt x="3343356" y="4825802"/>
                    <a:pt x="3317433" y="4780391"/>
                    <a:pt x="3301591" y="4727771"/>
                  </a:cubicBezTo>
                  <a:cubicBezTo>
                    <a:pt x="3286109" y="4675152"/>
                    <a:pt x="3278188" y="4617126"/>
                    <a:pt x="3278188" y="4552613"/>
                  </a:cubicBezTo>
                  <a:lnTo>
                    <a:pt x="3278188" y="3780619"/>
                  </a:lnTo>
                  <a:close/>
                  <a:moveTo>
                    <a:pt x="2238375" y="3768725"/>
                  </a:moveTo>
                  <a:lnTo>
                    <a:pt x="2250629" y="3768725"/>
                  </a:lnTo>
                  <a:lnTo>
                    <a:pt x="2606710" y="3768725"/>
                  </a:lnTo>
                  <a:cubicBezTo>
                    <a:pt x="2700055" y="3768725"/>
                    <a:pt x="2781506" y="3779897"/>
                    <a:pt x="2852146" y="3802601"/>
                  </a:cubicBezTo>
                  <a:cubicBezTo>
                    <a:pt x="2922785" y="3825305"/>
                    <a:pt x="2982252" y="3860262"/>
                    <a:pt x="3029825" y="3908192"/>
                  </a:cubicBezTo>
                  <a:cubicBezTo>
                    <a:pt x="3077399" y="3956123"/>
                    <a:pt x="3112719" y="4016666"/>
                    <a:pt x="3136505" y="4089463"/>
                  </a:cubicBezTo>
                  <a:cubicBezTo>
                    <a:pt x="3159932" y="4162259"/>
                    <a:pt x="3171825" y="4248390"/>
                    <a:pt x="3171825" y="4347855"/>
                  </a:cubicBezTo>
                  <a:cubicBezTo>
                    <a:pt x="3171825" y="4439031"/>
                    <a:pt x="3159932" y="4521918"/>
                    <a:pt x="3136505" y="4596877"/>
                  </a:cubicBezTo>
                  <a:cubicBezTo>
                    <a:pt x="3112719" y="4672196"/>
                    <a:pt x="3076318" y="4736704"/>
                    <a:pt x="3026221" y="4789680"/>
                  </a:cubicBezTo>
                  <a:cubicBezTo>
                    <a:pt x="2975765" y="4843376"/>
                    <a:pt x="2911252" y="4884460"/>
                    <a:pt x="2833765" y="4913290"/>
                  </a:cubicBezTo>
                  <a:cubicBezTo>
                    <a:pt x="2755917" y="4942120"/>
                    <a:pt x="2663654" y="4956175"/>
                    <a:pt x="2556253" y="4956175"/>
                  </a:cubicBezTo>
                  <a:lnTo>
                    <a:pt x="2250629" y="4956175"/>
                  </a:lnTo>
                  <a:lnTo>
                    <a:pt x="2238375" y="4956175"/>
                  </a:lnTo>
                  <a:lnTo>
                    <a:pt x="2238375" y="4943922"/>
                  </a:lnTo>
                  <a:lnTo>
                    <a:pt x="2238375" y="3780618"/>
                  </a:lnTo>
                  <a:close/>
                  <a:moveTo>
                    <a:pt x="1239838" y="3768725"/>
                  </a:moveTo>
                  <a:lnTo>
                    <a:pt x="1252452" y="3768725"/>
                  </a:lnTo>
                  <a:lnTo>
                    <a:pt x="1603085" y="3768725"/>
                  </a:lnTo>
                  <a:cubicBezTo>
                    <a:pt x="1669753" y="3768725"/>
                    <a:pt x="1731015" y="3774131"/>
                    <a:pt x="1786151" y="3785303"/>
                  </a:cubicBezTo>
                  <a:cubicBezTo>
                    <a:pt x="1841286" y="3796474"/>
                    <a:pt x="1888854" y="3815214"/>
                    <a:pt x="1928495" y="3841882"/>
                  </a:cubicBezTo>
                  <a:cubicBezTo>
                    <a:pt x="1968135" y="3868550"/>
                    <a:pt x="1999126" y="3903507"/>
                    <a:pt x="2020388" y="3946392"/>
                  </a:cubicBezTo>
                  <a:cubicBezTo>
                    <a:pt x="2042009" y="3989277"/>
                    <a:pt x="2052460" y="4041172"/>
                    <a:pt x="2052820" y="4102076"/>
                  </a:cubicBezTo>
                  <a:cubicBezTo>
                    <a:pt x="2052460" y="4146042"/>
                    <a:pt x="2045973" y="4185324"/>
                    <a:pt x="2032280" y="4220281"/>
                  </a:cubicBezTo>
                  <a:cubicBezTo>
                    <a:pt x="2018946" y="4254877"/>
                    <a:pt x="1999847" y="4285149"/>
                    <a:pt x="1975342" y="4310375"/>
                  </a:cubicBezTo>
                  <a:cubicBezTo>
                    <a:pt x="1950837" y="4335242"/>
                    <a:pt x="1922008" y="4355783"/>
                    <a:pt x="1888494" y="4371280"/>
                  </a:cubicBezTo>
                  <a:cubicBezTo>
                    <a:pt x="1866872" y="4381370"/>
                    <a:pt x="1843449" y="4388578"/>
                    <a:pt x="1819304" y="4394344"/>
                  </a:cubicBezTo>
                  <a:cubicBezTo>
                    <a:pt x="1836602" y="4403714"/>
                    <a:pt x="1852818" y="4415246"/>
                    <a:pt x="1867953" y="4431463"/>
                  </a:cubicBezTo>
                  <a:cubicBezTo>
                    <a:pt x="1893900" y="4459212"/>
                    <a:pt x="1918765" y="4498133"/>
                    <a:pt x="1943630" y="4548586"/>
                  </a:cubicBezTo>
                  <a:lnTo>
                    <a:pt x="2136064" y="4938517"/>
                  </a:lnTo>
                  <a:lnTo>
                    <a:pt x="2144713" y="4956175"/>
                  </a:lnTo>
                  <a:lnTo>
                    <a:pt x="2125254" y="4956175"/>
                  </a:lnTo>
                  <a:lnTo>
                    <a:pt x="1858944" y="4956175"/>
                  </a:lnTo>
                  <a:lnTo>
                    <a:pt x="1851016" y="4956175"/>
                  </a:lnTo>
                  <a:lnTo>
                    <a:pt x="1848133" y="4948968"/>
                  </a:lnTo>
                  <a:lnTo>
                    <a:pt x="1678402" y="4575254"/>
                  </a:lnTo>
                  <a:cubicBezTo>
                    <a:pt x="1663266" y="4541379"/>
                    <a:pt x="1642726" y="4516873"/>
                    <a:pt x="1616419" y="4499935"/>
                  </a:cubicBezTo>
                  <a:cubicBezTo>
                    <a:pt x="1589752" y="4483357"/>
                    <a:pt x="1558761" y="4474708"/>
                    <a:pt x="1522003" y="4474708"/>
                  </a:cubicBezTo>
                  <a:lnTo>
                    <a:pt x="1491012" y="4474708"/>
                  </a:lnTo>
                  <a:lnTo>
                    <a:pt x="1491012" y="4943922"/>
                  </a:lnTo>
                  <a:lnTo>
                    <a:pt x="1491012" y="4956175"/>
                  </a:lnTo>
                  <a:lnTo>
                    <a:pt x="1478760" y="4956175"/>
                  </a:lnTo>
                  <a:lnTo>
                    <a:pt x="1252452" y="4956175"/>
                  </a:lnTo>
                  <a:lnTo>
                    <a:pt x="1239838" y="4956175"/>
                  </a:lnTo>
                  <a:lnTo>
                    <a:pt x="1239838" y="4943922"/>
                  </a:lnTo>
                  <a:lnTo>
                    <a:pt x="1239838" y="3780618"/>
                  </a:lnTo>
                  <a:close/>
                  <a:moveTo>
                    <a:pt x="446088" y="3768725"/>
                  </a:moveTo>
                  <a:lnTo>
                    <a:pt x="454025" y="3768725"/>
                  </a:lnTo>
                  <a:lnTo>
                    <a:pt x="771525" y="3768725"/>
                  </a:lnTo>
                  <a:lnTo>
                    <a:pt x="781050" y="3768725"/>
                  </a:lnTo>
                  <a:lnTo>
                    <a:pt x="782638" y="3778250"/>
                  </a:lnTo>
                  <a:lnTo>
                    <a:pt x="1139826" y="4940300"/>
                  </a:lnTo>
                  <a:lnTo>
                    <a:pt x="1144588" y="4956175"/>
                  </a:lnTo>
                  <a:lnTo>
                    <a:pt x="1127126" y="4956175"/>
                  </a:lnTo>
                  <a:lnTo>
                    <a:pt x="877888" y="4956175"/>
                  </a:lnTo>
                  <a:lnTo>
                    <a:pt x="868363" y="4956175"/>
                  </a:lnTo>
                  <a:lnTo>
                    <a:pt x="865188" y="4946650"/>
                  </a:lnTo>
                  <a:lnTo>
                    <a:pt x="801688" y="4725988"/>
                  </a:lnTo>
                  <a:lnTo>
                    <a:pt x="400050" y="4725988"/>
                  </a:lnTo>
                  <a:lnTo>
                    <a:pt x="334963" y="4946650"/>
                  </a:lnTo>
                  <a:lnTo>
                    <a:pt x="331788" y="4956175"/>
                  </a:lnTo>
                  <a:lnTo>
                    <a:pt x="323850" y="4956175"/>
                  </a:lnTo>
                  <a:lnTo>
                    <a:pt x="98425" y="4956175"/>
                  </a:lnTo>
                  <a:lnTo>
                    <a:pt x="82550" y="4956175"/>
                  </a:lnTo>
                  <a:lnTo>
                    <a:pt x="87313" y="4940300"/>
                  </a:lnTo>
                  <a:lnTo>
                    <a:pt x="442913" y="3778250"/>
                  </a:lnTo>
                  <a:close/>
                  <a:moveTo>
                    <a:pt x="6850302" y="3749675"/>
                  </a:moveTo>
                  <a:cubicBezTo>
                    <a:pt x="7010925" y="3749675"/>
                    <a:pt x="7134813" y="3802262"/>
                    <a:pt x="7216925" y="3906714"/>
                  </a:cubicBezTo>
                  <a:cubicBezTo>
                    <a:pt x="7299037" y="4011167"/>
                    <a:pt x="7339013" y="4161723"/>
                    <a:pt x="7339013" y="4358022"/>
                  </a:cubicBezTo>
                  <a:cubicBezTo>
                    <a:pt x="7339013" y="4464635"/>
                    <a:pt x="7326408" y="4556482"/>
                    <a:pt x="7300118" y="4634641"/>
                  </a:cubicBezTo>
                  <a:cubicBezTo>
                    <a:pt x="7274548" y="4712440"/>
                    <a:pt x="7238894" y="4777273"/>
                    <a:pt x="7192796" y="4827698"/>
                  </a:cubicBezTo>
                  <a:cubicBezTo>
                    <a:pt x="7147418" y="4878484"/>
                    <a:pt x="7093397" y="4915943"/>
                    <a:pt x="7031813" y="4940435"/>
                  </a:cubicBezTo>
                  <a:cubicBezTo>
                    <a:pt x="6970589" y="4964567"/>
                    <a:pt x="6905043" y="4976813"/>
                    <a:pt x="6835536" y="4976813"/>
                  </a:cubicBezTo>
                  <a:cubicBezTo>
                    <a:pt x="6674553" y="4976813"/>
                    <a:pt x="6551385" y="4924227"/>
                    <a:pt x="6468913" y="4819774"/>
                  </a:cubicBezTo>
                  <a:cubicBezTo>
                    <a:pt x="6387161" y="4714961"/>
                    <a:pt x="6346825" y="4564045"/>
                    <a:pt x="6346825" y="4368467"/>
                  </a:cubicBezTo>
                  <a:cubicBezTo>
                    <a:pt x="6346825" y="4261853"/>
                    <a:pt x="6359430" y="4169647"/>
                    <a:pt x="6385360" y="4091487"/>
                  </a:cubicBezTo>
                  <a:cubicBezTo>
                    <a:pt x="6411290" y="4013688"/>
                    <a:pt x="6446944" y="3949216"/>
                    <a:pt x="6493042" y="3898790"/>
                  </a:cubicBezTo>
                  <a:cubicBezTo>
                    <a:pt x="6538420" y="3848365"/>
                    <a:pt x="6592441" y="3810546"/>
                    <a:pt x="6654025" y="3786414"/>
                  </a:cubicBezTo>
                  <a:cubicBezTo>
                    <a:pt x="6715249" y="3761921"/>
                    <a:pt x="6780795" y="3749675"/>
                    <a:pt x="6850302" y="3749675"/>
                  </a:cubicBezTo>
                  <a:close/>
                  <a:moveTo>
                    <a:pt x="1289050" y="1501775"/>
                  </a:moveTo>
                  <a:lnTo>
                    <a:pt x="1409700" y="1501775"/>
                  </a:lnTo>
                  <a:lnTo>
                    <a:pt x="2257426" y="1501775"/>
                  </a:lnTo>
                  <a:lnTo>
                    <a:pt x="2376488" y="1501775"/>
                  </a:lnTo>
                  <a:lnTo>
                    <a:pt x="2376488" y="1622425"/>
                  </a:lnTo>
                  <a:lnTo>
                    <a:pt x="2376488" y="1735138"/>
                  </a:lnTo>
                  <a:lnTo>
                    <a:pt x="2376488" y="1855788"/>
                  </a:lnTo>
                  <a:lnTo>
                    <a:pt x="2257426" y="1855788"/>
                  </a:lnTo>
                  <a:lnTo>
                    <a:pt x="1409700" y="1855788"/>
                  </a:lnTo>
                  <a:lnTo>
                    <a:pt x="1289050" y="1855788"/>
                  </a:lnTo>
                  <a:lnTo>
                    <a:pt x="1289050" y="1735138"/>
                  </a:lnTo>
                  <a:lnTo>
                    <a:pt x="1289050" y="1622425"/>
                  </a:lnTo>
                  <a:close/>
                  <a:moveTo>
                    <a:pt x="5283200" y="1174750"/>
                  </a:moveTo>
                  <a:lnTo>
                    <a:pt x="5384800" y="1174750"/>
                  </a:lnTo>
                  <a:lnTo>
                    <a:pt x="5526088" y="1174750"/>
                  </a:lnTo>
                  <a:lnTo>
                    <a:pt x="5627688" y="1174750"/>
                  </a:lnTo>
                  <a:lnTo>
                    <a:pt x="5627688" y="1276350"/>
                  </a:lnTo>
                  <a:lnTo>
                    <a:pt x="5627688" y="1506538"/>
                  </a:lnTo>
                  <a:lnTo>
                    <a:pt x="5856288" y="1506538"/>
                  </a:lnTo>
                  <a:lnTo>
                    <a:pt x="5957888" y="1506538"/>
                  </a:lnTo>
                  <a:lnTo>
                    <a:pt x="5957888" y="1608138"/>
                  </a:lnTo>
                  <a:lnTo>
                    <a:pt x="5957888" y="1747838"/>
                  </a:lnTo>
                  <a:lnTo>
                    <a:pt x="5957888" y="1847850"/>
                  </a:lnTo>
                  <a:lnTo>
                    <a:pt x="5856288" y="1847850"/>
                  </a:lnTo>
                  <a:lnTo>
                    <a:pt x="5627688" y="1847850"/>
                  </a:lnTo>
                  <a:lnTo>
                    <a:pt x="5627688" y="2079625"/>
                  </a:lnTo>
                  <a:lnTo>
                    <a:pt x="5627688" y="2181225"/>
                  </a:lnTo>
                  <a:lnTo>
                    <a:pt x="5526088" y="2181225"/>
                  </a:lnTo>
                  <a:lnTo>
                    <a:pt x="5384800" y="2181225"/>
                  </a:lnTo>
                  <a:lnTo>
                    <a:pt x="5283200" y="2181225"/>
                  </a:lnTo>
                  <a:lnTo>
                    <a:pt x="5283200" y="2079625"/>
                  </a:lnTo>
                  <a:lnTo>
                    <a:pt x="5283200" y="1847850"/>
                  </a:lnTo>
                  <a:lnTo>
                    <a:pt x="5054600" y="1847850"/>
                  </a:lnTo>
                  <a:lnTo>
                    <a:pt x="4953000" y="1847850"/>
                  </a:lnTo>
                  <a:lnTo>
                    <a:pt x="4953000" y="1747838"/>
                  </a:lnTo>
                  <a:lnTo>
                    <a:pt x="4953000" y="1608138"/>
                  </a:lnTo>
                  <a:lnTo>
                    <a:pt x="4953000" y="1506538"/>
                  </a:lnTo>
                  <a:lnTo>
                    <a:pt x="5054600" y="1506538"/>
                  </a:lnTo>
                  <a:lnTo>
                    <a:pt x="5283200" y="1506538"/>
                  </a:lnTo>
                  <a:lnTo>
                    <a:pt x="5283200" y="1276350"/>
                  </a:lnTo>
                  <a:close/>
                  <a:moveTo>
                    <a:pt x="5547137" y="609600"/>
                  </a:moveTo>
                  <a:cubicBezTo>
                    <a:pt x="5112343" y="609600"/>
                    <a:pt x="4834969" y="752174"/>
                    <a:pt x="4580289" y="987638"/>
                  </a:cubicBezTo>
                  <a:cubicBezTo>
                    <a:pt x="4378562" y="1174136"/>
                    <a:pt x="4201331" y="1427962"/>
                    <a:pt x="4025900" y="1704469"/>
                  </a:cubicBezTo>
                  <a:cubicBezTo>
                    <a:pt x="4226186" y="2028142"/>
                    <a:pt x="4419628" y="2323731"/>
                    <a:pt x="4637205" y="2524271"/>
                  </a:cubicBezTo>
                  <a:cubicBezTo>
                    <a:pt x="4877115" y="2744973"/>
                    <a:pt x="5125312" y="2867025"/>
                    <a:pt x="5531287" y="2845423"/>
                  </a:cubicBezTo>
                  <a:lnTo>
                    <a:pt x="5539212" y="2845063"/>
                  </a:lnTo>
                  <a:lnTo>
                    <a:pt x="5547137" y="2845063"/>
                  </a:lnTo>
                  <a:cubicBezTo>
                    <a:pt x="5702034" y="2845063"/>
                    <a:pt x="5858012" y="2815180"/>
                    <a:pt x="6000302" y="2758654"/>
                  </a:cubicBezTo>
                  <a:cubicBezTo>
                    <a:pt x="6142951" y="2701769"/>
                    <a:pt x="6274074" y="2617520"/>
                    <a:pt x="6382142" y="2513830"/>
                  </a:cubicBezTo>
                  <a:cubicBezTo>
                    <a:pt x="6489849" y="2410140"/>
                    <a:pt x="6576304" y="2285207"/>
                    <a:pt x="6633940" y="2151274"/>
                  </a:cubicBezTo>
                  <a:cubicBezTo>
                    <a:pt x="6691576" y="2017340"/>
                    <a:pt x="6721475" y="1871526"/>
                    <a:pt x="6721475" y="1727512"/>
                  </a:cubicBezTo>
                  <a:cubicBezTo>
                    <a:pt x="6721475" y="1583137"/>
                    <a:pt x="6691576" y="1437323"/>
                    <a:pt x="6633940" y="1303389"/>
                  </a:cubicBezTo>
                  <a:cubicBezTo>
                    <a:pt x="6576304" y="1169816"/>
                    <a:pt x="6489849" y="1044883"/>
                    <a:pt x="6382142" y="941193"/>
                  </a:cubicBezTo>
                  <a:cubicBezTo>
                    <a:pt x="6274074" y="837503"/>
                    <a:pt x="6142951" y="753254"/>
                    <a:pt x="6000302" y="696369"/>
                  </a:cubicBezTo>
                  <a:cubicBezTo>
                    <a:pt x="5858012" y="639843"/>
                    <a:pt x="5702034" y="609600"/>
                    <a:pt x="5547137" y="609600"/>
                  </a:cubicBezTo>
                  <a:close/>
                  <a:moveTo>
                    <a:pt x="1784991" y="609600"/>
                  </a:moveTo>
                  <a:cubicBezTo>
                    <a:pt x="1630002" y="609600"/>
                    <a:pt x="1473572" y="639843"/>
                    <a:pt x="1331198" y="696369"/>
                  </a:cubicBezTo>
                  <a:cubicBezTo>
                    <a:pt x="1188825" y="753254"/>
                    <a:pt x="1057265" y="837503"/>
                    <a:pt x="949494" y="941193"/>
                  </a:cubicBezTo>
                  <a:cubicBezTo>
                    <a:pt x="841723" y="1044883"/>
                    <a:pt x="755217" y="1169816"/>
                    <a:pt x="697548" y="1303389"/>
                  </a:cubicBezTo>
                  <a:cubicBezTo>
                    <a:pt x="639517" y="1437323"/>
                    <a:pt x="609600" y="1583137"/>
                    <a:pt x="609600" y="1727512"/>
                  </a:cubicBezTo>
                  <a:cubicBezTo>
                    <a:pt x="609600" y="1871526"/>
                    <a:pt x="639517" y="2017340"/>
                    <a:pt x="697548" y="2151274"/>
                  </a:cubicBezTo>
                  <a:cubicBezTo>
                    <a:pt x="755217" y="2285207"/>
                    <a:pt x="841723" y="2410140"/>
                    <a:pt x="949494" y="2513830"/>
                  </a:cubicBezTo>
                  <a:cubicBezTo>
                    <a:pt x="1057265" y="2617520"/>
                    <a:pt x="1188825" y="2701769"/>
                    <a:pt x="1331198" y="2758654"/>
                  </a:cubicBezTo>
                  <a:cubicBezTo>
                    <a:pt x="1473572" y="2815180"/>
                    <a:pt x="1630002" y="2845063"/>
                    <a:pt x="1784991" y="2845063"/>
                  </a:cubicBezTo>
                  <a:lnTo>
                    <a:pt x="1792921" y="2845063"/>
                  </a:lnTo>
                  <a:lnTo>
                    <a:pt x="1800850" y="2845423"/>
                  </a:lnTo>
                  <a:cubicBezTo>
                    <a:pt x="2207065" y="2867025"/>
                    <a:pt x="2455407" y="2744973"/>
                    <a:pt x="2695459" y="2524271"/>
                  </a:cubicBezTo>
                  <a:cubicBezTo>
                    <a:pt x="2912804" y="2323731"/>
                    <a:pt x="3106720" y="2028142"/>
                    <a:pt x="3306763" y="1704469"/>
                  </a:cubicBezTo>
                  <a:cubicBezTo>
                    <a:pt x="3131229" y="1427962"/>
                    <a:pt x="2954254" y="1174136"/>
                    <a:pt x="2752048" y="987638"/>
                  </a:cubicBezTo>
                  <a:cubicBezTo>
                    <a:pt x="2497578" y="752174"/>
                    <a:pt x="2219680" y="609600"/>
                    <a:pt x="1784991" y="609600"/>
                  </a:cubicBezTo>
                  <a:close/>
                  <a:moveTo>
                    <a:pt x="1785062" y="0"/>
                  </a:moveTo>
                  <a:cubicBezTo>
                    <a:pt x="2366991" y="0"/>
                    <a:pt x="2826769" y="226129"/>
                    <a:pt x="3166197" y="539758"/>
                  </a:cubicBezTo>
                  <a:cubicBezTo>
                    <a:pt x="3362576" y="721238"/>
                    <a:pt x="3521840" y="928643"/>
                    <a:pt x="3666332" y="1140729"/>
                  </a:cubicBezTo>
                  <a:cubicBezTo>
                    <a:pt x="3810463" y="928643"/>
                    <a:pt x="3970088" y="721238"/>
                    <a:pt x="4166106" y="539758"/>
                  </a:cubicBezTo>
                  <a:cubicBezTo>
                    <a:pt x="4505534" y="226129"/>
                    <a:pt x="4965312" y="0"/>
                    <a:pt x="5547601" y="0"/>
                  </a:cubicBezTo>
                  <a:cubicBezTo>
                    <a:pt x="5780373" y="0"/>
                    <a:pt x="6011342" y="44290"/>
                    <a:pt x="6226818" y="129989"/>
                  </a:cubicBezTo>
                  <a:cubicBezTo>
                    <a:pt x="6442654" y="215687"/>
                    <a:pt x="6639393" y="342075"/>
                    <a:pt x="6805864" y="501950"/>
                  </a:cubicBezTo>
                  <a:cubicBezTo>
                    <a:pt x="6971976" y="661465"/>
                    <a:pt x="7104576" y="852306"/>
                    <a:pt x="7195378" y="1062592"/>
                  </a:cubicBezTo>
                  <a:cubicBezTo>
                    <a:pt x="7285820" y="1272878"/>
                    <a:pt x="7332663" y="1499368"/>
                    <a:pt x="7332663" y="1727658"/>
                  </a:cubicBezTo>
                  <a:cubicBezTo>
                    <a:pt x="7332663" y="1955947"/>
                    <a:pt x="7285820" y="2182437"/>
                    <a:pt x="7195378" y="2392723"/>
                  </a:cubicBezTo>
                  <a:cubicBezTo>
                    <a:pt x="7104576" y="2602649"/>
                    <a:pt x="6971976" y="2793850"/>
                    <a:pt x="6805864" y="2953365"/>
                  </a:cubicBezTo>
                  <a:cubicBezTo>
                    <a:pt x="6639393" y="3113240"/>
                    <a:pt x="6442654" y="3239628"/>
                    <a:pt x="6226818" y="3325326"/>
                  </a:cubicBezTo>
                  <a:cubicBezTo>
                    <a:pt x="6016387" y="3409225"/>
                    <a:pt x="5790822" y="3452434"/>
                    <a:pt x="5563456" y="3454595"/>
                  </a:cubicBezTo>
                  <a:lnTo>
                    <a:pt x="5563456" y="3454955"/>
                  </a:lnTo>
                  <a:cubicBezTo>
                    <a:pt x="5558051" y="3455315"/>
                    <a:pt x="5553006" y="3454955"/>
                    <a:pt x="5547601" y="3455315"/>
                  </a:cubicBezTo>
                  <a:cubicBezTo>
                    <a:pt x="4994859" y="3479800"/>
                    <a:pt x="4549494" y="3273115"/>
                    <a:pt x="4223758" y="2972809"/>
                  </a:cubicBezTo>
                  <a:cubicBezTo>
                    <a:pt x="4000715" y="2767565"/>
                    <a:pt x="3825957" y="2525232"/>
                    <a:pt x="3666332" y="2278218"/>
                  </a:cubicBezTo>
                  <a:cubicBezTo>
                    <a:pt x="3506346" y="2525232"/>
                    <a:pt x="3331587" y="2767565"/>
                    <a:pt x="3108905" y="2972809"/>
                  </a:cubicBezTo>
                  <a:cubicBezTo>
                    <a:pt x="2782809" y="3273115"/>
                    <a:pt x="2337444" y="3479800"/>
                    <a:pt x="1785062" y="3455315"/>
                  </a:cubicBezTo>
                  <a:cubicBezTo>
                    <a:pt x="1779657" y="3454955"/>
                    <a:pt x="1774253" y="3455315"/>
                    <a:pt x="1769208" y="3454955"/>
                  </a:cubicBezTo>
                  <a:lnTo>
                    <a:pt x="1769208" y="3454595"/>
                  </a:lnTo>
                  <a:cubicBezTo>
                    <a:pt x="1541841" y="3452434"/>
                    <a:pt x="1316276" y="3409225"/>
                    <a:pt x="1105485" y="3325326"/>
                  </a:cubicBezTo>
                  <a:cubicBezTo>
                    <a:pt x="890010" y="3239628"/>
                    <a:pt x="692911" y="3113240"/>
                    <a:pt x="526799" y="2953365"/>
                  </a:cubicBezTo>
                  <a:cubicBezTo>
                    <a:pt x="360688" y="2793850"/>
                    <a:pt x="227728" y="2602649"/>
                    <a:pt x="137285" y="2392723"/>
                  </a:cubicBezTo>
                  <a:cubicBezTo>
                    <a:pt x="46482" y="2182437"/>
                    <a:pt x="0" y="1955947"/>
                    <a:pt x="0" y="1727658"/>
                  </a:cubicBezTo>
                  <a:cubicBezTo>
                    <a:pt x="0" y="1499368"/>
                    <a:pt x="46482" y="1272878"/>
                    <a:pt x="137285" y="1062592"/>
                  </a:cubicBezTo>
                  <a:cubicBezTo>
                    <a:pt x="227728" y="852306"/>
                    <a:pt x="360688" y="661465"/>
                    <a:pt x="526799" y="501950"/>
                  </a:cubicBezTo>
                  <a:cubicBezTo>
                    <a:pt x="692911" y="342075"/>
                    <a:pt x="890010" y="215687"/>
                    <a:pt x="1105485" y="129989"/>
                  </a:cubicBezTo>
                  <a:cubicBezTo>
                    <a:pt x="1320961" y="44290"/>
                    <a:pt x="1552291" y="0"/>
                    <a:pt x="178506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75" name="Freeform 47"/>
          <p:cNvSpPr>
            <a:spLocks/>
          </p:cNvSpPr>
          <p:nvPr/>
        </p:nvSpPr>
        <p:spPr bwMode="auto">
          <a:xfrm>
            <a:off x="1972735" y="3092451"/>
            <a:ext cx="200025" cy="200025"/>
          </a:xfrm>
          <a:custGeom>
            <a:avLst/>
            <a:gdLst>
              <a:gd name="T0" fmla="*/ 43 w 126"/>
              <a:gd name="T1" fmla="*/ 0 h 126"/>
              <a:gd name="T2" fmla="*/ 43 w 126"/>
              <a:gd name="T3" fmla="*/ 43 h 126"/>
              <a:gd name="T4" fmla="*/ 0 w 126"/>
              <a:gd name="T5" fmla="*/ 43 h 126"/>
              <a:gd name="T6" fmla="*/ 0 w 126"/>
              <a:gd name="T7" fmla="*/ 83 h 126"/>
              <a:gd name="T8" fmla="*/ 43 w 126"/>
              <a:gd name="T9" fmla="*/ 83 h 126"/>
              <a:gd name="T10" fmla="*/ 43 w 126"/>
              <a:gd name="T11" fmla="*/ 126 h 126"/>
              <a:gd name="T12" fmla="*/ 83 w 126"/>
              <a:gd name="T13" fmla="*/ 126 h 126"/>
              <a:gd name="T14" fmla="*/ 83 w 126"/>
              <a:gd name="T15" fmla="*/ 83 h 126"/>
              <a:gd name="T16" fmla="*/ 126 w 126"/>
              <a:gd name="T17" fmla="*/ 83 h 126"/>
              <a:gd name="T18" fmla="*/ 126 w 126"/>
              <a:gd name="T19" fmla="*/ 43 h 126"/>
              <a:gd name="T20" fmla="*/ 83 w 126"/>
              <a:gd name="T21" fmla="*/ 43 h 126"/>
              <a:gd name="T22" fmla="*/ 83 w 126"/>
              <a:gd name="T23" fmla="*/ 0 h 126"/>
              <a:gd name="T24" fmla="*/ 43 w 126"/>
              <a:gd name="T25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6" h="126">
                <a:moveTo>
                  <a:pt x="43" y="0"/>
                </a:moveTo>
                <a:lnTo>
                  <a:pt x="43" y="43"/>
                </a:lnTo>
                <a:lnTo>
                  <a:pt x="0" y="43"/>
                </a:lnTo>
                <a:lnTo>
                  <a:pt x="0" y="83"/>
                </a:lnTo>
                <a:lnTo>
                  <a:pt x="43" y="83"/>
                </a:lnTo>
                <a:lnTo>
                  <a:pt x="43" y="126"/>
                </a:lnTo>
                <a:lnTo>
                  <a:pt x="83" y="126"/>
                </a:lnTo>
                <a:lnTo>
                  <a:pt x="83" y="83"/>
                </a:lnTo>
                <a:lnTo>
                  <a:pt x="126" y="83"/>
                </a:lnTo>
                <a:lnTo>
                  <a:pt x="126" y="43"/>
                </a:lnTo>
                <a:lnTo>
                  <a:pt x="83" y="43"/>
                </a:lnTo>
                <a:lnTo>
                  <a:pt x="83" y="0"/>
                </a:lnTo>
                <a:lnTo>
                  <a:pt x="4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" name="Freeform 47"/>
          <p:cNvSpPr>
            <a:spLocks/>
          </p:cNvSpPr>
          <p:nvPr/>
        </p:nvSpPr>
        <p:spPr bwMode="auto">
          <a:xfrm>
            <a:off x="1041269" y="3092451"/>
            <a:ext cx="200025" cy="200025"/>
          </a:xfrm>
          <a:custGeom>
            <a:avLst/>
            <a:gdLst>
              <a:gd name="T0" fmla="*/ 43 w 126"/>
              <a:gd name="T1" fmla="*/ 0 h 126"/>
              <a:gd name="T2" fmla="*/ 43 w 126"/>
              <a:gd name="T3" fmla="*/ 43 h 126"/>
              <a:gd name="T4" fmla="*/ 0 w 126"/>
              <a:gd name="T5" fmla="*/ 43 h 126"/>
              <a:gd name="T6" fmla="*/ 0 w 126"/>
              <a:gd name="T7" fmla="*/ 83 h 126"/>
              <a:gd name="T8" fmla="*/ 43 w 126"/>
              <a:gd name="T9" fmla="*/ 83 h 126"/>
              <a:gd name="T10" fmla="*/ 43 w 126"/>
              <a:gd name="T11" fmla="*/ 126 h 126"/>
              <a:gd name="T12" fmla="*/ 83 w 126"/>
              <a:gd name="T13" fmla="*/ 126 h 126"/>
              <a:gd name="T14" fmla="*/ 83 w 126"/>
              <a:gd name="T15" fmla="*/ 83 h 126"/>
              <a:gd name="T16" fmla="*/ 126 w 126"/>
              <a:gd name="T17" fmla="*/ 83 h 126"/>
              <a:gd name="T18" fmla="*/ 126 w 126"/>
              <a:gd name="T19" fmla="*/ 43 h 126"/>
              <a:gd name="T20" fmla="*/ 83 w 126"/>
              <a:gd name="T21" fmla="*/ 43 h 126"/>
              <a:gd name="T22" fmla="*/ 83 w 126"/>
              <a:gd name="T23" fmla="*/ 0 h 126"/>
              <a:gd name="T24" fmla="*/ 43 w 126"/>
              <a:gd name="T25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6" h="126">
                <a:moveTo>
                  <a:pt x="43" y="0"/>
                </a:moveTo>
                <a:lnTo>
                  <a:pt x="43" y="43"/>
                </a:lnTo>
                <a:lnTo>
                  <a:pt x="0" y="43"/>
                </a:lnTo>
                <a:lnTo>
                  <a:pt x="0" y="83"/>
                </a:lnTo>
                <a:lnTo>
                  <a:pt x="43" y="83"/>
                </a:lnTo>
                <a:lnTo>
                  <a:pt x="43" y="126"/>
                </a:lnTo>
                <a:lnTo>
                  <a:pt x="83" y="126"/>
                </a:lnTo>
                <a:lnTo>
                  <a:pt x="83" y="83"/>
                </a:lnTo>
                <a:lnTo>
                  <a:pt x="126" y="83"/>
                </a:lnTo>
                <a:lnTo>
                  <a:pt x="126" y="43"/>
                </a:lnTo>
                <a:lnTo>
                  <a:pt x="83" y="43"/>
                </a:lnTo>
                <a:lnTo>
                  <a:pt x="83" y="0"/>
                </a:lnTo>
                <a:lnTo>
                  <a:pt x="4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421302" y="2921005"/>
            <a:ext cx="609315" cy="544512"/>
            <a:chOff x="371347" y="2916242"/>
            <a:chExt cx="609315" cy="544512"/>
          </a:xfrm>
          <a:solidFill>
            <a:schemeClr val="bg1">
              <a:lumMod val="75000"/>
            </a:schemeClr>
          </a:solidFill>
        </p:grpSpPr>
        <p:sp>
          <p:nvSpPr>
            <p:cNvPr id="179" name="Freeform 5"/>
            <p:cNvSpPr>
              <a:spLocks/>
            </p:cNvSpPr>
            <p:nvPr/>
          </p:nvSpPr>
          <p:spPr bwMode="auto">
            <a:xfrm>
              <a:off x="371347" y="2916242"/>
              <a:ext cx="609315" cy="544512"/>
            </a:xfrm>
            <a:custGeom>
              <a:avLst/>
              <a:gdLst>
                <a:gd name="T0" fmla="*/ 7206 w 7206"/>
                <a:gd name="T1" fmla="*/ 334 h 6438"/>
                <a:gd name="T2" fmla="*/ 7206 w 7206"/>
                <a:gd name="T3" fmla="*/ 6105 h 6438"/>
                <a:gd name="T4" fmla="*/ 6856 w 7206"/>
                <a:gd name="T5" fmla="*/ 6438 h 6438"/>
                <a:gd name="T6" fmla="*/ 324 w 7206"/>
                <a:gd name="T7" fmla="*/ 6438 h 6438"/>
                <a:gd name="T8" fmla="*/ 0 w 7206"/>
                <a:gd name="T9" fmla="*/ 6108 h 6438"/>
                <a:gd name="T10" fmla="*/ 0 w 7206"/>
                <a:gd name="T11" fmla="*/ 318 h 6438"/>
                <a:gd name="T12" fmla="*/ 312 w 7206"/>
                <a:gd name="T13" fmla="*/ 0 h 6438"/>
                <a:gd name="T14" fmla="*/ 6903 w 7206"/>
                <a:gd name="T15" fmla="*/ 0 h 6438"/>
                <a:gd name="T16" fmla="*/ 7206 w 7206"/>
                <a:gd name="T17" fmla="*/ 334 h 6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06" h="6438">
                  <a:moveTo>
                    <a:pt x="7206" y="334"/>
                  </a:moveTo>
                  <a:lnTo>
                    <a:pt x="7206" y="6105"/>
                  </a:lnTo>
                  <a:lnTo>
                    <a:pt x="6856" y="6438"/>
                  </a:lnTo>
                  <a:lnTo>
                    <a:pt x="324" y="6438"/>
                  </a:lnTo>
                  <a:lnTo>
                    <a:pt x="0" y="6108"/>
                  </a:lnTo>
                  <a:lnTo>
                    <a:pt x="0" y="318"/>
                  </a:lnTo>
                  <a:lnTo>
                    <a:pt x="312" y="0"/>
                  </a:lnTo>
                  <a:lnTo>
                    <a:pt x="6903" y="0"/>
                  </a:lnTo>
                  <a:lnTo>
                    <a:pt x="7206" y="3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6"/>
            <p:cNvSpPr>
              <a:spLocks noEditPoints="1"/>
            </p:cNvSpPr>
            <p:nvPr/>
          </p:nvSpPr>
          <p:spPr bwMode="auto">
            <a:xfrm>
              <a:off x="552027" y="3423135"/>
              <a:ext cx="393213" cy="26086"/>
            </a:xfrm>
            <a:custGeom>
              <a:avLst/>
              <a:gdLst>
                <a:gd name="T0" fmla="*/ 0 w 4649"/>
                <a:gd name="T1" fmla="*/ 0 h 309"/>
                <a:gd name="T2" fmla="*/ 0 w 4649"/>
                <a:gd name="T3" fmla="*/ 309 h 309"/>
                <a:gd name="T4" fmla="*/ 2479 w 4649"/>
                <a:gd name="T5" fmla="*/ 309 h 309"/>
                <a:gd name="T6" fmla="*/ 2479 w 4649"/>
                <a:gd name="T7" fmla="*/ 0 h 309"/>
                <a:gd name="T8" fmla="*/ 0 w 4649"/>
                <a:gd name="T9" fmla="*/ 0 h 309"/>
                <a:gd name="T10" fmla="*/ 2789 w 4649"/>
                <a:gd name="T11" fmla="*/ 0 h 309"/>
                <a:gd name="T12" fmla="*/ 2789 w 4649"/>
                <a:gd name="T13" fmla="*/ 309 h 309"/>
                <a:gd name="T14" fmla="*/ 4649 w 4649"/>
                <a:gd name="T15" fmla="*/ 309 h 309"/>
                <a:gd name="T16" fmla="*/ 4649 w 4649"/>
                <a:gd name="T17" fmla="*/ 0 h 309"/>
                <a:gd name="T18" fmla="*/ 2789 w 4649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49" h="309">
                  <a:moveTo>
                    <a:pt x="0" y="0"/>
                  </a:moveTo>
                  <a:lnTo>
                    <a:pt x="0" y="309"/>
                  </a:lnTo>
                  <a:lnTo>
                    <a:pt x="2479" y="309"/>
                  </a:lnTo>
                  <a:lnTo>
                    <a:pt x="2479" y="0"/>
                  </a:lnTo>
                  <a:lnTo>
                    <a:pt x="0" y="0"/>
                  </a:lnTo>
                  <a:close/>
                  <a:moveTo>
                    <a:pt x="2789" y="0"/>
                  </a:moveTo>
                  <a:lnTo>
                    <a:pt x="2789" y="309"/>
                  </a:lnTo>
                  <a:lnTo>
                    <a:pt x="4649" y="309"/>
                  </a:lnTo>
                  <a:lnTo>
                    <a:pt x="4649" y="0"/>
                  </a:lnTo>
                  <a:lnTo>
                    <a:pt x="278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7"/>
            <p:cNvSpPr>
              <a:spLocks noEditPoints="1"/>
            </p:cNvSpPr>
            <p:nvPr/>
          </p:nvSpPr>
          <p:spPr bwMode="auto">
            <a:xfrm>
              <a:off x="457568" y="2926402"/>
              <a:ext cx="487672" cy="26086"/>
            </a:xfrm>
            <a:custGeom>
              <a:avLst/>
              <a:gdLst>
                <a:gd name="T0" fmla="*/ 0 w 5767"/>
                <a:gd name="T1" fmla="*/ 0 h 309"/>
                <a:gd name="T2" fmla="*/ 0 w 5767"/>
                <a:gd name="T3" fmla="*/ 309 h 309"/>
                <a:gd name="T4" fmla="*/ 3099 w 5767"/>
                <a:gd name="T5" fmla="*/ 309 h 309"/>
                <a:gd name="T6" fmla="*/ 3099 w 5767"/>
                <a:gd name="T7" fmla="*/ 0 h 309"/>
                <a:gd name="T8" fmla="*/ 0 w 5767"/>
                <a:gd name="T9" fmla="*/ 0 h 309"/>
                <a:gd name="T10" fmla="*/ 3287 w 5767"/>
                <a:gd name="T11" fmla="*/ 0 h 309"/>
                <a:gd name="T12" fmla="*/ 3287 w 5767"/>
                <a:gd name="T13" fmla="*/ 309 h 309"/>
                <a:gd name="T14" fmla="*/ 5767 w 5767"/>
                <a:gd name="T15" fmla="*/ 309 h 309"/>
                <a:gd name="T16" fmla="*/ 5767 w 5767"/>
                <a:gd name="T17" fmla="*/ 0 h 309"/>
                <a:gd name="T18" fmla="*/ 3287 w 5767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7" h="309">
                  <a:moveTo>
                    <a:pt x="0" y="0"/>
                  </a:moveTo>
                  <a:lnTo>
                    <a:pt x="0" y="309"/>
                  </a:lnTo>
                  <a:lnTo>
                    <a:pt x="3099" y="309"/>
                  </a:lnTo>
                  <a:lnTo>
                    <a:pt x="3099" y="0"/>
                  </a:lnTo>
                  <a:lnTo>
                    <a:pt x="0" y="0"/>
                  </a:lnTo>
                  <a:close/>
                  <a:moveTo>
                    <a:pt x="3287" y="0"/>
                  </a:moveTo>
                  <a:lnTo>
                    <a:pt x="3287" y="309"/>
                  </a:lnTo>
                  <a:lnTo>
                    <a:pt x="5767" y="309"/>
                  </a:lnTo>
                  <a:lnTo>
                    <a:pt x="5767" y="0"/>
                  </a:lnTo>
                  <a:lnTo>
                    <a:pt x="3287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8"/>
            <p:cNvSpPr>
              <a:spLocks noEditPoints="1"/>
            </p:cNvSpPr>
            <p:nvPr/>
          </p:nvSpPr>
          <p:spPr bwMode="auto">
            <a:xfrm>
              <a:off x="462236" y="2975216"/>
              <a:ext cx="427537" cy="189467"/>
            </a:xfrm>
            <a:custGeom>
              <a:avLst/>
              <a:gdLst>
                <a:gd name="T0" fmla="*/ 3145 w 5054"/>
                <a:gd name="T1" fmla="*/ 331 h 2240"/>
                <a:gd name="T2" fmla="*/ 3050 w 5054"/>
                <a:gd name="T3" fmla="*/ 363 h 2240"/>
                <a:gd name="T4" fmla="*/ 2826 w 5054"/>
                <a:gd name="T5" fmla="*/ 1121 h 2240"/>
                <a:gd name="T6" fmla="*/ 3500 w 5054"/>
                <a:gd name="T7" fmla="*/ 663 h 2240"/>
                <a:gd name="T8" fmla="*/ 3278 w 5054"/>
                <a:gd name="T9" fmla="*/ 194 h 2240"/>
                <a:gd name="T10" fmla="*/ 3243 w 5054"/>
                <a:gd name="T11" fmla="*/ 2 h 2240"/>
                <a:gd name="T12" fmla="*/ 2473 w 5054"/>
                <a:gd name="T13" fmla="*/ 1869 h 2240"/>
                <a:gd name="T14" fmla="*/ 2710 w 5054"/>
                <a:gd name="T15" fmla="*/ 1592 h 2240"/>
                <a:gd name="T16" fmla="*/ 2826 w 5054"/>
                <a:gd name="T17" fmla="*/ 1476 h 2240"/>
                <a:gd name="T18" fmla="*/ 2644 w 5054"/>
                <a:gd name="T19" fmla="*/ 1471 h 2240"/>
                <a:gd name="T20" fmla="*/ 3191 w 5054"/>
                <a:gd name="T21" fmla="*/ 1200 h 2240"/>
                <a:gd name="T22" fmla="*/ 3023 w 5054"/>
                <a:gd name="T23" fmla="*/ 1362 h 2240"/>
                <a:gd name="T24" fmla="*/ 3362 w 5054"/>
                <a:gd name="T25" fmla="*/ 1869 h 2240"/>
                <a:gd name="T26" fmla="*/ 3480 w 5054"/>
                <a:gd name="T27" fmla="*/ 1248 h 2240"/>
                <a:gd name="T28" fmla="*/ 3427 w 5054"/>
                <a:gd name="T29" fmla="*/ 1139 h 2240"/>
                <a:gd name="T30" fmla="*/ 3399 w 5054"/>
                <a:gd name="T31" fmla="*/ 1011 h 2240"/>
                <a:gd name="T32" fmla="*/ 212 w 5054"/>
                <a:gd name="T33" fmla="*/ 1596 h 2240"/>
                <a:gd name="T34" fmla="*/ 162 w 5054"/>
                <a:gd name="T35" fmla="*/ 1667 h 2240"/>
                <a:gd name="T36" fmla="*/ 576 w 5054"/>
                <a:gd name="T37" fmla="*/ 1670 h 2240"/>
                <a:gd name="T38" fmla="*/ 280 w 5054"/>
                <a:gd name="T39" fmla="*/ 1345 h 2240"/>
                <a:gd name="T40" fmla="*/ 285 w 5054"/>
                <a:gd name="T41" fmla="*/ 1231 h 2240"/>
                <a:gd name="T42" fmla="*/ 806 w 5054"/>
                <a:gd name="T43" fmla="*/ 1327 h 2240"/>
                <a:gd name="T44" fmla="*/ 644 w 5054"/>
                <a:gd name="T45" fmla="*/ 2088 h 2240"/>
                <a:gd name="T46" fmla="*/ 817 w 5054"/>
                <a:gd name="T47" fmla="*/ 1792 h 2240"/>
                <a:gd name="T48" fmla="*/ 994 w 5054"/>
                <a:gd name="T49" fmla="*/ 1231 h 2240"/>
                <a:gd name="T50" fmla="*/ 1516 w 5054"/>
                <a:gd name="T51" fmla="*/ 1439 h 2240"/>
                <a:gd name="T52" fmla="*/ 1326 w 5054"/>
                <a:gd name="T53" fmla="*/ 1700 h 2240"/>
                <a:gd name="T54" fmla="*/ 1759 w 5054"/>
                <a:gd name="T55" fmla="*/ 1869 h 2240"/>
                <a:gd name="T56" fmla="*/ 1910 w 5054"/>
                <a:gd name="T57" fmla="*/ 1408 h 2240"/>
                <a:gd name="T58" fmla="*/ 2171 w 5054"/>
                <a:gd name="T59" fmla="*/ 1363 h 2240"/>
                <a:gd name="T60" fmla="*/ 2007 w 5054"/>
                <a:gd name="T61" fmla="*/ 1277 h 2240"/>
                <a:gd name="T62" fmla="*/ 2177 w 5054"/>
                <a:gd name="T63" fmla="*/ 1589 h 2240"/>
                <a:gd name="T64" fmla="*/ 2407 w 5054"/>
                <a:gd name="T65" fmla="*/ 1237 h 2240"/>
                <a:gd name="T66" fmla="*/ 4371 w 5054"/>
                <a:gd name="T67" fmla="*/ 1334 h 2240"/>
                <a:gd name="T68" fmla="*/ 4205 w 5054"/>
                <a:gd name="T69" fmla="*/ 1248 h 2240"/>
                <a:gd name="T70" fmla="*/ 4376 w 5054"/>
                <a:gd name="T71" fmla="*/ 1544 h 2240"/>
                <a:gd name="T72" fmla="*/ 4618 w 5054"/>
                <a:gd name="T73" fmla="*/ 1869 h 2240"/>
                <a:gd name="T74" fmla="*/ 4561 w 5054"/>
                <a:gd name="T75" fmla="*/ 1231 h 2240"/>
                <a:gd name="T76" fmla="*/ 3755 w 5054"/>
                <a:gd name="T77" fmla="*/ 1886 h 2240"/>
                <a:gd name="T78" fmla="*/ 3948 w 5054"/>
                <a:gd name="T79" fmla="*/ 1869 h 2240"/>
                <a:gd name="T80" fmla="*/ 3940 w 5054"/>
                <a:gd name="T81" fmla="*/ 1248 h 2240"/>
                <a:gd name="T82" fmla="*/ 3698 w 5054"/>
                <a:gd name="T83" fmla="*/ 1599 h 2240"/>
                <a:gd name="T84" fmla="*/ 957 w 5054"/>
                <a:gd name="T85" fmla="*/ 1360 h 2240"/>
                <a:gd name="T86" fmla="*/ 809 w 5054"/>
                <a:gd name="T87" fmla="*/ 1560 h 2240"/>
                <a:gd name="T88" fmla="*/ 1739 w 5054"/>
                <a:gd name="T89" fmla="*/ 1629 h 2240"/>
                <a:gd name="T90" fmla="*/ 1597 w 5054"/>
                <a:gd name="T91" fmla="*/ 1601 h 2240"/>
                <a:gd name="T92" fmla="*/ 4942 w 5054"/>
                <a:gd name="T93" fmla="*/ 1771 h 2240"/>
                <a:gd name="T94" fmla="*/ 4964 w 5054"/>
                <a:gd name="T95" fmla="*/ 1859 h 2240"/>
                <a:gd name="T96" fmla="*/ 4988 w 5054"/>
                <a:gd name="T97" fmla="*/ 1864 h 2240"/>
                <a:gd name="T98" fmla="*/ 5032 w 5054"/>
                <a:gd name="T99" fmla="*/ 1792 h 2240"/>
                <a:gd name="T100" fmla="*/ 5043 w 5054"/>
                <a:gd name="T101" fmla="*/ 1871 h 2240"/>
                <a:gd name="T102" fmla="*/ 5041 w 5054"/>
                <a:gd name="T103" fmla="*/ 1759 h 2240"/>
                <a:gd name="T104" fmla="*/ 4999 w 5054"/>
                <a:gd name="T105" fmla="*/ 1840 h 2240"/>
                <a:gd name="T106" fmla="*/ 4963 w 5054"/>
                <a:gd name="T107" fmla="*/ 1759 h 2240"/>
                <a:gd name="T108" fmla="*/ 4832 w 5054"/>
                <a:gd name="T109" fmla="*/ 1771 h 2240"/>
                <a:gd name="T110" fmla="*/ 4869 w 5054"/>
                <a:gd name="T111" fmla="*/ 1859 h 2240"/>
                <a:gd name="T112" fmla="*/ 4893 w 5054"/>
                <a:gd name="T113" fmla="*/ 1782 h 2240"/>
                <a:gd name="T114" fmla="*/ 4917 w 5054"/>
                <a:gd name="T115" fmla="*/ 1761 h 2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054" h="2240">
                  <a:moveTo>
                    <a:pt x="3243" y="2"/>
                  </a:moveTo>
                  <a:cubicBezTo>
                    <a:pt x="3206" y="0"/>
                    <a:pt x="3164" y="9"/>
                    <a:pt x="3122" y="38"/>
                  </a:cubicBezTo>
                  <a:cubicBezTo>
                    <a:pt x="3002" y="121"/>
                    <a:pt x="3037" y="233"/>
                    <a:pt x="3145" y="331"/>
                  </a:cubicBezTo>
                  <a:cubicBezTo>
                    <a:pt x="3243" y="420"/>
                    <a:pt x="3165" y="518"/>
                    <a:pt x="3066" y="505"/>
                  </a:cubicBezTo>
                  <a:cubicBezTo>
                    <a:pt x="2999" y="496"/>
                    <a:pt x="2972" y="442"/>
                    <a:pt x="2988" y="409"/>
                  </a:cubicBezTo>
                  <a:cubicBezTo>
                    <a:pt x="3002" y="381"/>
                    <a:pt x="3050" y="363"/>
                    <a:pt x="3050" y="363"/>
                  </a:cubicBezTo>
                  <a:cubicBezTo>
                    <a:pt x="3050" y="363"/>
                    <a:pt x="2995" y="341"/>
                    <a:pt x="2929" y="365"/>
                  </a:cubicBezTo>
                  <a:cubicBezTo>
                    <a:pt x="2871" y="387"/>
                    <a:pt x="2822" y="436"/>
                    <a:pt x="2826" y="557"/>
                  </a:cubicBezTo>
                  <a:lnTo>
                    <a:pt x="2826" y="1121"/>
                  </a:lnTo>
                  <a:cubicBezTo>
                    <a:pt x="2826" y="1121"/>
                    <a:pt x="2887" y="1046"/>
                    <a:pt x="2958" y="970"/>
                  </a:cubicBezTo>
                  <a:cubicBezTo>
                    <a:pt x="3038" y="884"/>
                    <a:pt x="3074" y="826"/>
                    <a:pt x="3156" y="833"/>
                  </a:cubicBezTo>
                  <a:cubicBezTo>
                    <a:pt x="3311" y="843"/>
                    <a:pt x="3424" y="774"/>
                    <a:pt x="3500" y="663"/>
                  </a:cubicBezTo>
                  <a:cubicBezTo>
                    <a:pt x="3646" y="450"/>
                    <a:pt x="3532" y="213"/>
                    <a:pt x="3433" y="181"/>
                  </a:cubicBezTo>
                  <a:cubicBezTo>
                    <a:pt x="3433" y="181"/>
                    <a:pt x="3449" y="248"/>
                    <a:pt x="3398" y="257"/>
                  </a:cubicBezTo>
                  <a:cubicBezTo>
                    <a:pt x="3363" y="263"/>
                    <a:pt x="3306" y="228"/>
                    <a:pt x="3278" y="194"/>
                  </a:cubicBezTo>
                  <a:cubicBezTo>
                    <a:pt x="3243" y="151"/>
                    <a:pt x="3247" y="117"/>
                    <a:pt x="3274" y="87"/>
                  </a:cubicBezTo>
                  <a:cubicBezTo>
                    <a:pt x="3316" y="41"/>
                    <a:pt x="3386" y="59"/>
                    <a:pt x="3386" y="59"/>
                  </a:cubicBezTo>
                  <a:cubicBezTo>
                    <a:pt x="3386" y="59"/>
                    <a:pt x="3325" y="5"/>
                    <a:pt x="3243" y="2"/>
                  </a:cubicBezTo>
                  <a:close/>
                  <a:moveTo>
                    <a:pt x="2644" y="1011"/>
                  </a:moveTo>
                  <a:lnTo>
                    <a:pt x="2473" y="1105"/>
                  </a:lnTo>
                  <a:lnTo>
                    <a:pt x="2473" y="1869"/>
                  </a:lnTo>
                  <a:lnTo>
                    <a:pt x="2644" y="1869"/>
                  </a:lnTo>
                  <a:lnTo>
                    <a:pt x="2644" y="1655"/>
                  </a:lnTo>
                  <a:lnTo>
                    <a:pt x="2710" y="1592"/>
                  </a:lnTo>
                  <a:lnTo>
                    <a:pt x="2881" y="1869"/>
                  </a:lnTo>
                  <a:lnTo>
                    <a:pt x="3087" y="1869"/>
                  </a:lnTo>
                  <a:lnTo>
                    <a:pt x="2826" y="1476"/>
                  </a:lnTo>
                  <a:lnTo>
                    <a:pt x="3061" y="1248"/>
                  </a:lnTo>
                  <a:lnTo>
                    <a:pt x="2859" y="1248"/>
                  </a:lnTo>
                  <a:lnTo>
                    <a:pt x="2644" y="1471"/>
                  </a:lnTo>
                  <a:lnTo>
                    <a:pt x="2644" y="1011"/>
                  </a:lnTo>
                  <a:close/>
                  <a:moveTo>
                    <a:pt x="3399" y="1011"/>
                  </a:moveTo>
                  <a:cubicBezTo>
                    <a:pt x="3260" y="1011"/>
                    <a:pt x="3191" y="1089"/>
                    <a:pt x="3191" y="1200"/>
                  </a:cubicBezTo>
                  <a:lnTo>
                    <a:pt x="3191" y="1248"/>
                  </a:lnTo>
                  <a:lnTo>
                    <a:pt x="3139" y="1248"/>
                  </a:lnTo>
                  <a:lnTo>
                    <a:pt x="3023" y="1362"/>
                  </a:lnTo>
                  <a:lnTo>
                    <a:pt x="3191" y="1362"/>
                  </a:lnTo>
                  <a:lnTo>
                    <a:pt x="3191" y="1869"/>
                  </a:lnTo>
                  <a:lnTo>
                    <a:pt x="3362" y="1869"/>
                  </a:lnTo>
                  <a:lnTo>
                    <a:pt x="3362" y="1362"/>
                  </a:lnTo>
                  <a:lnTo>
                    <a:pt x="3480" y="1362"/>
                  </a:lnTo>
                  <a:lnTo>
                    <a:pt x="3480" y="1248"/>
                  </a:lnTo>
                  <a:lnTo>
                    <a:pt x="3362" y="1248"/>
                  </a:lnTo>
                  <a:lnTo>
                    <a:pt x="3362" y="1210"/>
                  </a:lnTo>
                  <a:cubicBezTo>
                    <a:pt x="3362" y="1159"/>
                    <a:pt x="3380" y="1139"/>
                    <a:pt x="3427" y="1139"/>
                  </a:cubicBezTo>
                  <a:cubicBezTo>
                    <a:pt x="3447" y="1139"/>
                    <a:pt x="3469" y="1141"/>
                    <a:pt x="3489" y="1143"/>
                  </a:cubicBezTo>
                  <a:lnTo>
                    <a:pt x="3489" y="1016"/>
                  </a:lnTo>
                  <a:cubicBezTo>
                    <a:pt x="3461" y="1015"/>
                    <a:pt x="3429" y="1011"/>
                    <a:pt x="3399" y="1011"/>
                  </a:cubicBezTo>
                  <a:close/>
                  <a:moveTo>
                    <a:pt x="285" y="1231"/>
                  </a:moveTo>
                  <a:cubicBezTo>
                    <a:pt x="151" y="1231"/>
                    <a:pt x="14" y="1272"/>
                    <a:pt x="14" y="1431"/>
                  </a:cubicBezTo>
                  <a:cubicBezTo>
                    <a:pt x="14" y="1541"/>
                    <a:pt x="112" y="1574"/>
                    <a:pt x="212" y="1596"/>
                  </a:cubicBezTo>
                  <a:cubicBezTo>
                    <a:pt x="333" y="1622"/>
                    <a:pt x="405" y="1641"/>
                    <a:pt x="405" y="1693"/>
                  </a:cubicBezTo>
                  <a:cubicBezTo>
                    <a:pt x="405" y="1753"/>
                    <a:pt x="341" y="1772"/>
                    <a:pt x="293" y="1772"/>
                  </a:cubicBezTo>
                  <a:cubicBezTo>
                    <a:pt x="227" y="1772"/>
                    <a:pt x="162" y="1741"/>
                    <a:pt x="162" y="1667"/>
                  </a:cubicBezTo>
                  <a:lnTo>
                    <a:pt x="0" y="1667"/>
                  </a:lnTo>
                  <a:cubicBezTo>
                    <a:pt x="6" y="1832"/>
                    <a:pt x="148" y="1886"/>
                    <a:pt x="292" y="1886"/>
                  </a:cubicBezTo>
                  <a:cubicBezTo>
                    <a:pt x="433" y="1886"/>
                    <a:pt x="576" y="1833"/>
                    <a:pt x="576" y="1670"/>
                  </a:cubicBezTo>
                  <a:cubicBezTo>
                    <a:pt x="576" y="1554"/>
                    <a:pt x="478" y="1518"/>
                    <a:pt x="379" y="1495"/>
                  </a:cubicBezTo>
                  <a:cubicBezTo>
                    <a:pt x="283" y="1473"/>
                    <a:pt x="185" y="1464"/>
                    <a:pt x="185" y="1403"/>
                  </a:cubicBezTo>
                  <a:cubicBezTo>
                    <a:pt x="185" y="1351"/>
                    <a:pt x="242" y="1345"/>
                    <a:pt x="280" y="1345"/>
                  </a:cubicBezTo>
                  <a:cubicBezTo>
                    <a:pt x="341" y="1345"/>
                    <a:pt x="392" y="1363"/>
                    <a:pt x="397" y="1429"/>
                  </a:cubicBezTo>
                  <a:lnTo>
                    <a:pt x="559" y="1429"/>
                  </a:lnTo>
                  <a:cubicBezTo>
                    <a:pt x="546" y="1277"/>
                    <a:pt x="420" y="1231"/>
                    <a:pt x="285" y="1231"/>
                  </a:cubicBezTo>
                  <a:close/>
                  <a:moveTo>
                    <a:pt x="994" y="1231"/>
                  </a:moveTo>
                  <a:cubicBezTo>
                    <a:pt x="917" y="1231"/>
                    <a:pt x="851" y="1260"/>
                    <a:pt x="809" y="1327"/>
                  </a:cubicBezTo>
                  <a:lnTo>
                    <a:pt x="806" y="1327"/>
                  </a:lnTo>
                  <a:lnTo>
                    <a:pt x="806" y="1248"/>
                  </a:lnTo>
                  <a:lnTo>
                    <a:pt x="644" y="1277"/>
                  </a:lnTo>
                  <a:lnTo>
                    <a:pt x="644" y="2088"/>
                  </a:lnTo>
                  <a:lnTo>
                    <a:pt x="815" y="2240"/>
                  </a:lnTo>
                  <a:lnTo>
                    <a:pt x="815" y="1792"/>
                  </a:lnTo>
                  <a:lnTo>
                    <a:pt x="817" y="1792"/>
                  </a:lnTo>
                  <a:cubicBezTo>
                    <a:pt x="859" y="1854"/>
                    <a:pt x="928" y="1886"/>
                    <a:pt x="1004" y="1886"/>
                  </a:cubicBezTo>
                  <a:cubicBezTo>
                    <a:pt x="1186" y="1886"/>
                    <a:pt x="1276" y="1731"/>
                    <a:pt x="1276" y="1565"/>
                  </a:cubicBezTo>
                  <a:cubicBezTo>
                    <a:pt x="1276" y="1388"/>
                    <a:pt x="1189" y="1231"/>
                    <a:pt x="994" y="1231"/>
                  </a:cubicBezTo>
                  <a:close/>
                  <a:moveTo>
                    <a:pt x="1637" y="1231"/>
                  </a:moveTo>
                  <a:cubicBezTo>
                    <a:pt x="1497" y="1231"/>
                    <a:pt x="1354" y="1280"/>
                    <a:pt x="1345" y="1439"/>
                  </a:cubicBezTo>
                  <a:lnTo>
                    <a:pt x="1516" y="1439"/>
                  </a:lnTo>
                  <a:cubicBezTo>
                    <a:pt x="1522" y="1372"/>
                    <a:pt x="1562" y="1345"/>
                    <a:pt x="1629" y="1345"/>
                  </a:cubicBezTo>
                  <a:cubicBezTo>
                    <a:pt x="1689" y="1345"/>
                    <a:pt x="1739" y="1357"/>
                    <a:pt x="1739" y="1429"/>
                  </a:cubicBezTo>
                  <a:cubicBezTo>
                    <a:pt x="1746" y="1569"/>
                    <a:pt x="1328" y="1417"/>
                    <a:pt x="1326" y="1700"/>
                  </a:cubicBezTo>
                  <a:cubicBezTo>
                    <a:pt x="1326" y="1827"/>
                    <a:pt x="1418" y="1886"/>
                    <a:pt x="1537" y="1886"/>
                  </a:cubicBezTo>
                  <a:cubicBezTo>
                    <a:pt x="1614" y="1886"/>
                    <a:pt x="1692" y="1866"/>
                    <a:pt x="1746" y="1809"/>
                  </a:cubicBezTo>
                  <a:cubicBezTo>
                    <a:pt x="1748" y="1830"/>
                    <a:pt x="1752" y="1850"/>
                    <a:pt x="1759" y="1869"/>
                  </a:cubicBezTo>
                  <a:lnTo>
                    <a:pt x="1932" y="1869"/>
                  </a:lnTo>
                  <a:cubicBezTo>
                    <a:pt x="1916" y="1844"/>
                    <a:pt x="1910" y="1788"/>
                    <a:pt x="1910" y="1731"/>
                  </a:cubicBezTo>
                  <a:lnTo>
                    <a:pt x="1910" y="1408"/>
                  </a:lnTo>
                  <a:cubicBezTo>
                    <a:pt x="1910" y="1259"/>
                    <a:pt x="1761" y="1231"/>
                    <a:pt x="1637" y="1231"/>
                  </a:cubicBezTo>
                  <a:close/>
                  <a:moveTo>
                    <a:pt x="2370" y="1231"/>
                  </a:moveTo>
                  <a:cubicBezTo>
                    <a:pt x="2284" y="1231"/>
                    <a:pt x="2204" y="1285"/>
                    <a:pt x="2171" y="1363"/>
                  </a:cubicBezTo>
                  <a:lnTo>
                    <a:pt x="2169" y="1363"/>
                  </a:lnTo>
                  <a:lnTo>
                    <a:pt x="2169" y="1248"/>
                  </a:lnTo>
                  <a:lnTo>
                    <a:pt x="2007" y="1277"/>
                  </a:lnTo>
                  <a:lnTo>
                    <a:pt x="2007" y="1869"/>
                  </a:lnTo>
                  <a:lnTo>
                    <a:pt x="2177" y="1869"/>
                  </a:lnTo>
                  <a:lnTo>
                    <a:pt x="2177" y="1589"/>
                  </a:lnTo>
                  <a:cubicBezTo>
                    <a:pt x="2177" y="1479"/>
                    <a:pt x="2220" y="1390"/>
                    <a:pt x="2346" y="1390"/>
                  </a:cubicBezTo>
                  <a:cubicBezTo>
                    <a:pt x="2366" y="1390"/>
                    <a:pt x="2391" y="1392"/>
                    <a:pt x="2407" y="1396"/>
                  </a:cubicBezTo>
                  <a:lnTo>
                    <a:pt x="2407" y="1237"/>
                  </a:lnTo>
                  <a:cubicBezTo>
                    <a:pt x="2395" y="1233"/>
                    <a:pt x="2383" y="1231"/>
                    <a:pt x="2370" y="1231"/>
                  </a:cubicBezTo>
                  <a:close/>
                  <a:moveTo>
                    <a:pt x="4561" y="1231"/>
                  </a:moveTo>
                  <a:cubicBezTo>
                    <a:pt x="4489" y="1231"/>
                    <a:pt x="4414" y="1263"/>
                    <a:pt x="4371" y="1334"/>
                  </a:cubicBezTo>
                  <a:lnTo>
                    <a:pt x="4367" y="1334"/>
                  </a:lnTo>
                  <a:lnTo>
                    <a:pt x="4367" y="1248"/>
                  </a:lnTo>
                  <a:lnTo>
                    <a:pt x="4205" y="1248"/>
                  </a:lnTo>
                  <a:lnTo>
                    <a:pt x="4205" y="1869"/>
                  </a:lnTo>
                  <a:lnTo>
                    <a:pt x="4376" y="1869"/>
                  </a:lnTo>
                  <a:lnTo>
                    <a:pt x="4376" y="1544"/>
                  </a:lnTo>
                  <a:cubicBezTo>
                    <a:pt x="4376" y="1417"/>
                    <a:pt x="4416" y="1366"/>
                    <a:pt x="4508" y="1366"/>
                  </a:cubicBezTo>
                  <a:cubicBezTo>
                    <a:pt x="4589" y="1366"/>
                    <a:pt x="4618" y="1416"/>
                    <a:pt x="4618" y="1518"/>
                  </a:cubicBezTo>
                  <a:lnTo>
                    <a:pt x="4618" y="1869"/>
                  </a:lnTo>
                  <a:lnTo>
                    <a:pt x="4788" y="1869"/>
                  </a:lnTo>
                  <a:lnTo>
                    <a:pt x="4788" y="1487"/>
                  </a:lnTo>
                  <a:cubicBezTo>
                    <a:pt x="4788" y="1333"/>
                    <a:pt x="4743" y="1231"/>
                    <a:pt x="4561" y="1231"/>
                  </a:cubicBezTo>
                  <a:close/>
                  <a:moveTo>
                    <a:pt x="3528" y="1248"/>
                  </a:moveTo>
                  <a:lnTo>
                    <a:pt x="3528" y="1630"/>
                  </a:lnTo>
                  <a:cubicBezTo>
                    <a:pt x="3528" y="1784"/>
                    <a:pt x="3573" y="1886"/>
                    <a:pt x="3755" y="1886"/>
                  </a:cubicBezTo>
                  <a:cubicBezTo>
                    <a:pt x="3827" y="1886"/>
                    <a:pt x="3902" y="1854"/>
                    <a:pt x="3945" y="1783"/>
                  </a:cubicBezTo>
                  <a:lnTo>
                    <a:pt x="3948" y="1783"/>
                  </a:lnTo>
                  <a:lnTo>
                    <a:pt x="3948" y="1869"/>
                  </a:lnTo>
                  <a:lnTo>
                    <a:pt x="4111" y="1869"/>
                  </a:lnTo>
                  <a:lnTo>
                    <a:pt x="4111" y="1248"/>
                  </a:lnTo>
                  <a:lnTo>
                    <a:pt x="3940" y="1248"/>
                  </a:lnTo>
                  <a:lnTo>
                    <a:pt x="3940" y="1574"/>
                  </a:lnTo>
                  <a:cubicBezTo>
                    <a:pt x="3940" y="1700"/>
                    <a:pt x="3900" y="1751"/>
                    <a:pt x="3808" y="1751"/>
                  </a:cubicBezTo>
                  <a:cubicBezTo>
                    <a:pt x="3727" y="1751"/>
                    <a:pt x="3698" y="1701"/>
                    <a:pt x="3698" y="1599"/>
                  </a:cubicBezTo>
                  <a:lnTo>
                    <a:pt x="3698" y="1248"/>
                  </a:lnTo>
                  <a:lnTo>
                    <a:pt x="3528" y="1248"/>
                  </a:lnTo>
                  <a:close/>
                  <a:moveTo>
                    <a:pt x="957" y="1360"/>
                  </a:moveTo>
                  <a:cubicBezTo>
                    <a:pt x="1066" y="1360"/>
                    <a:pt x="1106" y="1461"/>
                    <a:pt x="1106" y="1560"/>
                  </a:cubicBezTo>
                  <a:cubicBezTo>
                    <a:pt x="1106" y="1661"/>
                    <a:pt x="1070" y="1757"/>
                    <a:pt x="958" y="1757"/>
                  </a:cubicBezTo>
                  <a:cubicBezTo>
                    <a:pt x="847" y="1757"/>
                    <a:pt x="809" y="1661"/>
                    <a:pt x="809" y="1560"/>
                  </a:cubicBezTo>
                  <a:cubicBezTo>
                    <a:pt x="809" y="1459"/>
                    <a:pt x="845" y="1360"/>
                    <a:pt x="957" y="1360"/>
                  </a:cubicBezTo>
                  <a:close/>
                  <a:moveTo>
                    <a:pt x="1739" y="1565"/>
                  </a:moveTo>
                  <a:lnTo>
                    <a:pt x="1739" y="1629"/>
                  </a:lnTo>
                  <a:cubicBezTo>
                    <a:pt x="1739" y="1667"/>
                    <a:pt x="1734" y="1772"/>
                    <a:pt x="1601" y="1772"/>
                  </a:cubicBezTo>
                  <a:cubicBezTo>
                    <a:pt x="1546" y="1772"/>
                    <a:pt x="1496" y="1755"/>
                    <a:pt x="1496" y="1693"/>
                  </a:cubicBezTo>
                  <a:cubicBezTo>
                    <a:pt x="1496" y="1630"/>
                    <a:pt x="1544" y="1611"/>
                    <a:pt x="1597" y="1601"/>
                  </a:cubicBezTo>
                  <a:cubicBezTo>
                    <a:pt x="1650" y="1592"/>
                    <a:pt x="1710" y="1590"/>
                    <a:pt x="1739" y="1565"/>
                  </a:cubicBezTo>
                  <a:close/>
                  <a:moveTo>
                    <a:pt x="4956" y="1759"/>
                  </a:moveTo>
                  <a:cubicBezTo>
                    <a:pt x="4949" y="1759"/>
                    <a:pt x="4942" y="1761"/>
                    <a:pt x="4942" y="1771"/>
                  </a:cubicBezTo>
                  <a:lnTo>
                    <a:pt x="4942" y="1859"/>
                  </a:lnTo>
                  <a:cubicBezTo>
                    <a:pt x="4942" y="1866"/>
                    <a:pt x="4945" y="1871"/>
                    <a:pt x="4953" y="1871"/>
                  </a:cubicBezTo>
                  <a:cubicBezTo>
                    <a:pt x="4961" y="1871"/>
                    <a:pt x="4964" y="1866"/>
                    <a:pt x="4964" y="1859"/>
                  </a:cubicBezTo>
                  <a:lnTo>
                    <a:pt x="4964" y="1792"/>
                  </a:lnTo>
                  <a:lnTo>
                    <a:pt x="4965" y="1792"/>
                  </a:lnTo>
                  <a:lnTo>
                    <a:pt x="4988" y="1864"/>
                  </a:lnTo>
                  <a:cubicBezTo>
                    <a:pt x="4989" y="1869"/>
                    <a:pt x="4993" y="1871"/>
                    <a:pt x="4998" y="1871"/>
                  </a:cubicBezTo>
                  <a:cubicBezTo>
                    <a:pt x="5003" y="1871"/>
                    <a:pt x="5007" y="1869"/>
                    <a:pt x="5009" y="1864"/>
                  </a:cubicBezTo>
                  <a:lnTo>
                    <a:pt x="5032" y="1792"/>
                  </a:lnTo>
                  <a:lnTo>
                    <a:pt x="5032" y="1792"/>
                  </a:lnTo>
                  <a:lnTo>
                    <a:pt x="5032" y="1859"/>
                  </a:lnTo>
                  <a:cubicBezTo>
                    <a:pt x="5032" y="1866"/>
                    <a:pt x="5035" y="1871"/>
                    <a:pt x="5043" y="1871"/>
                  </a:cubicBezTo>
                  <a:cubicBezTo>
                    <a:pt x="5051" y="1871"/>
                    <a:pt x="5054" y="1866"/>
                    <a:pt x="5054" y="1859"/>
                  </a:cubicBezTo>
                  <a:lnTo>
                    <a:pt x="5054" y="1771"/>
                  </a:lnTo>
                  <a:cubicBezTo>
                    <a:pt x="5054" y="1761"/>
                    <a:pt x="5047" y="1759"/>
                    <a:pt x="5041" y="1759"/>
                  </a:cubicBezTo>
                  <a:lnTo>
                    <a:pt x="5034" y="1759"/>
                  </a:lnTo>
                  <a:cubicBezTo>
                    <a:pt x="5026" y="1759"/>
                    <a:pt x="5023" y="1762"/>
                    <a:pt x="5020" y="1770"/>
                  </a:cubicBezTo>
                  <a:lnTo>
                    <a:pt x="4999" y="1840"/>
                  </a:lnTo>
                  <a:lnTo>
                    <a:pt x="4998" y="1840"/>
                  </a:lnTo>
                  <a:lnTo>
                    <a:pt x="4977" y="1770"/>
                  </a:lnTo>
                  <a:cubicBezTo>
                    <a:pt x="4974" y="1762"/>
                    <a:pt x="4971" y="1759"/>
                    <a:pt x="4963" y="1759"/>
                  </a:cubicBezTo>
                  <a:lnTo>
                    <a:pt x="4956" y="1759"/>
                  </a:lnTo>
                  <a:close/>
                  <a:moveTo>
                    <a:pt x="4845" y="1761"/>
                  </a:moveTo>
                  <a:cubicBezTo>
                    <a:pt x="4838" y="1761"/>
                    <a:pt x="4832" y="1764"/>
                    <a:pt x="4832" y="1771"/>
                  </a:cubicBezTo>
                  <a:cubicBezTo>
                    <a:pt x="4832" y="1778"/>
                    <a:pt x="4838" y="1782"/>
                    <a:pt x="4845" y="1782"/>
                  </a:cubicBezTo>
                  <a:lnTo>
                    <a:pt x="4869" y="1782"/>
                  </a:lnTo>
                  <a:lnTo>
                    <a:pt x="4869" y="1859"/>
                  </a:lnTo>
                  <a:cubicBezTo>
                    <a:pt x="4869" y="1866"/>
                    <a:pt x="4873" y="1871"/>
                    <a:pt x="4881" y="1871"/>
                  </a:cubicBezTo>
                  <a:cubicBezTo>
                    <a:pt x="4888" y="1871"/>
                    <a:pt x="4893" y="1866"/>
                    <a:pt x="4893" y="1859"/>
                  </a:cubicBezTo>
                  <a:lnTo>
                    <a:pt x="4893" y="1782"/>
                  </a:lnTo>
                  <a:lnTo>
                    <a:pt x="4917" y="1782"/>
                  </a:lnTo>
                  <a:cubicBezTo>
                    <a:pt x="4924" y="1782"/>
                    <a:pt x="4929" y="1778"/>
                    <a:pt x="4929" y="1771"/>
                  </a:cubicBezTo>
                  <a:cubicBezTo>
                    <a:pt x="4929" y="1764"/>
                    <a:pt x="4924" y="1761"/>
                    <a:pt x="4917" y="1761"/>
                  </a:cubicBezTo>
                  <a:lnTo>
                    <a:pt x="4845" y="176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9"/>
            <p:cNvSpPr>
              <a:spLocks/>
            </p:cNvSpPr>
            <p:nvPr/>
          </p:nvSpPr>
          <p:spPr bwMode="auto">
            <a:xfrm>
              <a:off x="489695" y="3172371"/>
              <a:ext cx="18672" cy="29107"/>
            </a:xfrm>
            <a:custGeom>
              <a:avLst/>
              <a:gdLst>
                <a:gd name="T0" fmla="*/ 133 w 221"/>
                <a:gd name="T1" fmla="*/ 136 h 347"/>
                <a:gd name="T2" fmla="*/ 133 w 221"/>
                <a:gd name="T3" fmla="*/ 281 h 347"/>
                <a:gd name="T4" fmla="*/ 145 w 221"/>
                <a:gd name="T5" fmla="*/ 303 h 347"/>
                <a:gd name="T6" fmla="*/ 164 w 221"/>
                <a:gd name="T7" fmla="*/ 303 h 347"/>
                <a:gd name="T8" fmla="*/ 177 w 221"/>
                <a:gd name="T9" fmla="*/ 281 h 347"/>
                <a:gd name="T10" fmla="*/ 177 w 221"/>
                <a:gd name="T11" fmla="*/ 23 h 347"/>
                <a:gd name="T12" fmla="*/ 183 w 221"/>
                <a:gd name="T13" fmla="*/ 7 h 347"/>
                <a:gd name="T14" fmla="*/ 199 w 221"/>
                <a:gd name="T15" fmla="*/ 0 h 347"/>
                <a:gd name="T16" fmla="*/ 215 w 221"/>
                <a:gd name="T17" fmla="*/ 7 h 347"/>
                <a:gd name="T18" fmla="*/ 221 w 221"/>
                <a:gd name="T19" fmla="*/ 22 h 347"/>
                <a:gd name="T20" fmla="*/ 221 w 221"/>
                <a:gd name="T21" fmla="*/ 288 h 347"/>
                <a:gd name="T22" fmla="*/ 216 w 221"/>
                <a:gd name="T23" fmla="*/ 302 h 347"/>
                <a:gd name="T24" fmla="*/ 195 w 221"/>
                <a:gd name="T25" fmla="*/ 335 h 347"/>
                <a:gd name="T26" fmla="*/ 176 w 221"/>
                <a:gd name="T27" fmla="*/ 347 h 347"/>
                <a:gd name="T28" fmla="*/ 135 w 221"/>
                <a:gd name="T29" fmla="*/ 347 h 347"/>
                <a:gd name="T30" fmla="*/ 110 w 221"/>
                <a:gd name="T31" fmla="*/ 329 h 347"/>
                <a:gd name="T32" fmla="*/ 86 w 221"/>
                <a:gd name="T33" fmla="*/ 347 h 347"/>
                <a:gd name="T34" fmla="*/ 48 w 221"/>
                <a:gd name="T35" fmla="*/ 347 h 347"/>
                <a:gd name="T36" fmla="*/ 24 w 221"/>
                <a:gd name="T37" fmla="*/ 334 h 347"/>
                <a:gd name="T38" fmla="*/ 5 w 221"/>
                <a:gd name="T39" fmla="*/ 303 h 347"/>
                <a:gd name="T40" fmla="*/ 0 w 221"/>
                <a:gd name="T41" fmla="*/ 288 h 347"/>
                <a:gd name="T42" fmla="*/ 0 w 221"/>
                <a:gd name="T43" fmla="*/ 23 h 347"/>
                <a:gd name="T44" fmla="*/ 6 w 221"/>
                <a:gd name="T45" fmla="*/ 7 h 347"/>
                <a:gd name="T46" fmla="*/ 22 w 221"/>
                <a:gd name="T47" fmla="*/ 0 h 347"/>
                <a:gd name="T48" fmla="*/ 37 w 221"/>
                <a:gd name="T49" fmla="*/ 7 h 347"/>
                <a:gd name="T50" fmla="*/ 44 w 221"/>
                <a:gd name="T51" fmla="*/ 23 h 347"/>
                <a:gd name="T52" fmla="*/ 44 w 221"/>
                <a:gd name="T53" fmla="*/ 282 h 347"/>
                <a:gd name="T54" fmla="*/ 56 w 221"/>
                <a:gd name="T55" fmla="*/ 303 h 347"/>
                <a:gd name="T56" fmla="*/ 75 w 221"/>
                <a:gd name="T57" fmla="*/ 303 h 347"/>
                <a:gd name="T58" fmla="*/ 89 w 221"/>
                <a:gd name="T59" fmla="*/ 281 h 347"/>
                <a:gd name="T60" fmla="*/ 89 w 221"/>
                <a:gd name="T61" fmla="*/ 136 h 347"/>
                <a:gd name="T62" fmla="*/ 95 w 221"/>
                <a:gd name="T63" fmla="*/ 121 h 347"/>
                <a:gd name="T64" fmla="*/ 111 w 221"/>
                <a:gd name="T65" fmla="*/ 114 h 347"/>
                <a:gd name="T66" fmla="*/ 126 w 221"/>
                <a:gd name="T67" fmla="*/ 121 h 347"/>
                <a:gd name="T68" fmla="*/ 133 w 221"/>
                <a:gd name="T69" fmla="*/ 136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1" h="347">
                  <a:moveTo>
                    <a:pt x="133" y="136"/>
                  </a:moveTo>
                  <a:lnTo>
                    <a:pt x="133" y="281"/>
                  </a:lnTo>
                  <a:lnTo>
                    <a:pt x="145" y="303"/>
                  </a:lnTo>
                  <a:lnTo>
                    <a:pt x="164" y="303"/>
                  </a:lnTo>
                  <a:lnTo>
                    <a:pt x="177" y="281"/>
                  </a:lnTo>
                  <a:lnTo>
                    <a:pt x="177" y="23"/>
                  </a:lnTo>
                  <a:cubicBezTo>
                    <a:pt x="177" y="17"/>
                    <a:pt x="179" y="12"/>
                    <a:pt x="183" y="7"/>
                  </a:cubicBezTo>
                  <a:cubicBezTo>
                    <a:pt x="188" y="3"/>
                    <a:pt x="193" y="0"/>
                    <a:pt x="199" y="0"/>
                  </a:cubicBezTo>
                  <a:cubicBezTo>
                    <a:pt x="205" y="0"/>
                    <a:pt x="210" y="3"/>
                    <a:pt x="215" y="7"/>
                  </a:cubicBezTo>
                  <a:cubicBezTo>
                    <a:pt x="219" y="11"/>
                    <a:pt x="221" y="16"/>
                    <a:pt x="221" y="22"/>
                  </a:cubicBezTo>
                  <a:lnTo>
                    <a:pt x="221" y="288"/>
                  </a:lnTo>
                  <a:cubicBezTo>
                    <a:pt x="221" y="291"/>
                    <a:pt x="219" y="296"/>
                    <a:pt x="216" y="302"/>
                  </a:cubicBezTo>
                  <a:lnTo>
                    <a:pt x="195" y="335"/>
                  </a:lnTo>
                  <a:cubicBezTo>
                    <a:pt x="191" y="343"/>
                    <a:pt x="185" y="347"/>
                    <a:pt x="176" y="347"/>
                  </a:cubicBezTo>
                  <a:lnTo>
                    <a:pt x="135" y="347"/>
                  </a:lnTo>
                  <a:cubicBezTo>
                    <a:pt x="122" y="347"/>
                    <a:pt x="114" y="341"/>
                    <a:pt x="110" y="329"/>
                  </a:cubicBezTo>
                  <a:cubicBezTo>
                    <a:pt x="106" y="341"/>
                    <a:pt x="98" y="347"/>
                    <a:pt x="86" y="347"/>
                  </a:cubicBezTo>
                  <a:lnTo>
                    <a:pt x="48" y="347"/>
                  </a:lnTo>
                  <a:cubicBezTo>
                    <a:pt x="37" y="347"/>
                    <a:pt x="29" y="342"/>
                    <a:pt x="24" y="334"/>
                  </a:cubicBezTo>
                  <a:lnTo>
                    <a:pt x="5" y="303"/>
                  </a:lnTo>
                  <a:cubicBezTo>
                    <a:pt x="2" y="297"/>
                    <a:pt x="0" y="292"/>
                    <a:pt x="0" y="288"/>
                  </a:cubicBezTo>
                  <a:lnTo>
                    <a:pt x="0" y="23"/>
                  </a:lnTo>
                  <a:cubicBezTo>
                    <a:pt x="0" y="17"/>
                    <a:pt x="2" y="12"/>
                    <a:pt x="6" y="7"/>
                  </a:cubicBezTo>
                  <a:cubicBezTo>
                    <a:pt x="11" y="3"/>
                    <a:pt x="16" y="0"/>
                    <a:pt x="22" y="0"/>
                  </a:cubicBezTo>
                  <a:cubicBezTo>
                    <a:pt x="28" y="0"/>
                    <a:pt x="33" y="3"/>
                    <a:pt x="37" y="7"/>
                  </a:cubicBezTo>
                  <a:cubicBezTo>
                    <a:pt x="41" y="12"/>
                    <a:pt x="44" y="17"/>
                    <a:pt x="44" y="23"/>
                  </a:cubicBezTo>
                  <a:lnTo>
                    <a:pt x="44" y="282"/>
                  </a:lnTo>
                  <a:lnTo>
                    <a:pt x="56" y="303"/>
                  </a:lnTo>
                  <a:lnTo>
                    <a:pt x="75" y="303"/>
                  </a:lnTo>
                  <a:lnTo>
                    <a:pt x="89" y="281"/>
                  </a:lnTo>
                  <a:lnTo>
                    <a:pt x="89" y="136"/>
                  </a:lnTo>
                  <a:cubicBezTo>
                    <a:pt x="89" y="130"/>
                    <a:pt x="91" y="125"/>
                    <a:pt x="95" y="121"/>
                  </a:cubicBezTo>
                  <a:cubicBezTo>
                    <a:pt x="99" y="116"/>
                    <a:pt x="105" y="114"/>
                    <a:pt x="111" y="114"/>
                  </a:cubicBezTo>
                  <a:cubicBezTo>
                    <a:pt x="117" y="114"/>
                    <a:pt x="122" y="116"/>
                    <a:pt x="126" y="121"/>
                  </a:cubicBezTo>
                  <a:cubicBezTo>
                    <a:pt x="130" y="125"/>
                    <a:pt x="133" y="130"/>
                    <a:pt x="133" y="13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0"/>
            <p:cNvSpPr>
              <a:spLocks noEditPoints="1"/>
            </p:cNvSpPr>
            <p:nvPr/>
          </p:nvSpPr>
          <p:spPr bwMode="auto">
            <a:xfrm>
              <a:off x="517154" y="3180334"/>
              <a:ext cx="18672" cy="21144"/>
            </a:xfrm>
            <a:custGeom>
              <a:avLst/>
              <a:gdLst>
                <a:gd name="T0" fmla="*/ 221 w 221"/>
                <a:gd name="T1" fmla="*/ 83 h 252"/>
                <a:gd name="T2" fmla="*/ 221 w 221"/>
                <a:gd name="T3" fmla="*/ 135 h 252"/>
                <a:gd name="T4" fmla="*/ 214 w 221"/>
                <a:gd name="T5" fmla="*/ 151 h 252"/>
                <a:gd name="T6" fmla="*/ 199 w 221"/>
                <a:gd name="T7" fmla="*/ 157 h 252"/>
                <a:gd name="T8" fmla="*/ 44 w 221"/>
                <a:gd name="T9" fmla="*/ 157 h 252"/>
                <a:gd name="T10" fmla="*/ 44 w 221"/>
                <a:gd name="T11" fmla="*/ 170 h 252"/>
                <a:gd name="T12" fmla="*/ 54 w 221"/>
                <a:gd name="T13" fmla="*/ 189 h 252"/>
                <a:gd name="T14" fmla="*/ 66 w 221"/>
                <a:gd name="T15" fmla="*/ 200 h 252"/>
                <a:gd name="T16" fmla="*/ 86 w 221"/>
                <a:gd name="T17" fmla="*/ 208 h 252"/>
                <a:gd name="T18" fmla="*/ 199 w 221"/>
                <a:gd name="T19" fmla="*/ 208 h 252"/>
                <a:gd name="T20" fmla="*/ 214 w 221"/>
                <a:gd name="T21" fmla="*/ 214 h 252"/>
                <a:gd name="T22" fmla="*/ 221 w 221"/>
                <a:gd name="T23" fmla="*/ 230 h 252"/>
                <a:gd name="T24" fmla="*/ 214 w 221"/>
                <a:gd name="T25" fmla="*/ 245 h 252"/>
                <a:gd name="T26" fmla="*/ 199 w 221"/>
                <a:gd name="T27" fmla="*/ 252 h 252"/>
                <a:gd name="T28" fmla="*/ 83 w 221"/>
                <a:gd name="T29" fmla="*/ 252 h 252"/>
                <a:gd name="T30" fmla="*/ 59 w 221"/>
                <a:gd name="T31" fmla="*/ 247 h 252"/>
                <a:gd name="T32" fmla="*/ 41 w 221"/>
                <a:gd name="T33" fmla="*/ 237 h 252"/>
                <a:gd name="T34" fmla="*/ 21 w 221"/>
                <a:gd name="T35" fmla="*/ 220 h 252"/>
                <a:gd name="T36" fmla="*/ 6 w 221"/>
                <a:gd name="T37" fmla="*/ 199 h 252"/>
                <a:gd name="T38" fmla="*/ 0 w 221"/>
                <a:gd name="T39" fmla="*/ 175 h 252"/>
                <a:gd name="T40" fmla="*/ 0 w 221"/>
                <a:gd name="T41" fmla="*/ 75 h 252"/>
                <a:gd name="T42" fmla="*/ 6 w 221"/>
                <a:gd name="T43" fmla="*/ 52 h 252"/>
                <a:gd name="T44" fmla="*/ 23 w 221"/>
                <a:gd name="T45" fmla="*/ 29 h 252"/>
                <a:gd name="T46" fmla="*/ 41 w 221"/>
                <a:gd name="T47" fmla="*/ 15 h 252"/>
                <a:gd name="T48" fmla="*/ 81 w 221"/>
                <a:gd name="T49" fmla="*/ 0 h 252"/>
                <a:gd name="T50" fmla="*/ 143 w 221"/>
                <a:gd name="T51" fmla="*/ 0 h 252"/>
                <a:gd name="T52" fmla="*/ 186 w 221"/>
                <a:gd name="T53" fmla="*/ 20 h 252"/>
                <a:gd name="T54" fmla="*/ 203 w 221"/>
                <a:gd name="T55" fmla="*/ 35 h 252"/>
                <a:gd name="T56" fmla="*/ 221 w 221"/>
                <a:gd name="T57" fmla="*/ 83 h 252"/>
                <a:gd name="T58" fmla="*/ 44 w 221"/>
                <a:gd name="T59" fmla="*/ 79 h 252"/>
                <a:gd name="T60" fmla="*/ 44 w 221"/>
                <a:gd name="T61" fmla="*/ 113 h 252"/>
                <a:gd name="T62" fmla="*/ 177 w 221"/>
                <a:gd name="T63" fmla="*/ 113 h 252"/>
                <a:gd name="T64" fmla="*/ 177 w 221"/>
                <a:gd name="T65" fmla="*/ 83 h 252"/>
                <a:gd name="T66" fmla="*/ 170 w 221"/>
                <a:gd name="T67" fmla="*/ 64 h 252"/>
                <a:gd name="T68" fmla="*/ 157 w 221"/>
                <a:gd name="T69" fmla="*/ 53 h 252"/>
                <a:gd name="T70" fmla="*/ 139 w 221"/>
                <a:gd name="T71" fmla="*/ 45 h 252"/>
                <a:gd name="T72" fmla="*/ 84 w 221"/>
                <a:gd name="T73" fmla="*/ 45 h 252"/>
                <a:gd name="T74" fmla="*/ 66 w 221"/>
                <a:gd name="T75" fmla="*/ 52 h 252"/>
                <a:gd name="T76" fmla="*/ 53 w 221"/>
                <a:gd name="T77" fmla="*/ 62 h 252"/>
                <a:gd name="T78" fmla="*/ 44 w 221"/>
                <a:gd name="T79" fmla="*/ 7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1" h="252">
                  <a:moveTo>
                    <a:pt x="221" y="83"/>
                  </a:moveTo>
                  <a:lnTo>
                    <a:pt x="221" y="135"/>
                  </a:lnTo>
                  <a:cubicBezTo>
                    <a:pt x="221" y="141"/>
                    <a:pt x="218" y="146"/>
                    <a:pt x="214" y="151"/>
                  </a:cubicBezTo>
                  <a:cubicBezTo>
                    <a:pt x="210" y="155"/>
                    <a:pt x="205" y="157"/>
                    <a:pt x="199" y="157"/>
                  </a:cubicBezTo>
                  <a:lnTo>
                    <a:pt x="44" y="157"/>
                  </a:lnTo>
                  <a:lnTo>
                    <a:pt x="44" y="170"/>
                  </a:lnTo>
                  <a:cubicBezTo>
                    <a:pt x="44" y="178"/>
                    <a:pt x="47" y="184"/>
                    <a:pt x="54" y="189"/>
                  </a:cubicBezTo>
                  <a:lnTo>
                    <a:pt x="66" y="200"/>
                  </a:lnTo>
                  <a:cubicBezTo>
                    <a:pt x="73" y="205"/>
                    <a:pt x="80" y="208"/>
                    <a:pt x="86" y="208"/>
                  </a:cubicBezTo>
                  <a:lnTo>
                    <a:pt x="199" y="208"/>
                  </a:lnTo>
                  <a:cubicBezTo>
                    <a:pt x="205" y="208"/>
                    <a:pt x="210" y="210"/>
                    <a:pt x="214" y="214"/>
                  </a:cubicBezTo>
                  <a:cubicBezTo>
                    <a:pt x="218" y="218"/>
                    <a:pt x="221" y="224"/>
                    <a:pt x="221" y="230"/>
                  </a:cubicBezTo>
                  <a:cubicBezTo>
                    <a:pt x="221" y="236"/>
                    <a:pt x="218" y="241"/>
                    <a:pt x="214" y="245"/>
                  </a:cubicBezTo>
                  <a:cubicBezTo>
                    <a:pt x="209" y="249"/>
                    <a:pt x="204" y="252"/>
                    <a:pt x="199" y="252"/>
                  </a:cubicBezTo>
                  <a:lnTo>
                    <a:pt x="83" y="252"/>
                  </a:lnTo>
                  <a:cubicBezTo>
                    <a:pt x="76" y="252"/>
                    <a:pt x="68" y="250"/>
                    <a:pt x="59" y="247"/>
                  </a:cubicBezTo>
                  <a:cubicBezTo>
                    <a:pt x="51" y="244"/>
                    <a:pt x="45" y="240"/>
                    <a:pt x="41" y="237"/>
                  </a:cubicBezTo>
                  <a:lnTo>
                    <a:pt x="21" y="220"/>
                  </a:lnTo>
                  <a:cubicBezTo>
                    <a:pt x="15" y="215"/>
                    <a:pt x="10" y="208"/>
                    <a:pt x="6" y="199"/>
                  </a:cubicBezTo>
                  <a:cubicBezTo>
                    <a:pt x="2" y="191"/>
                    <a:pt x="0" y="183"/>
                    <a:pt x="0" y="175"/>
                  </a:cubicBezTo>
                  <a:lnTo>
                    <a:pt x="0" y="75"/>
                  </a:lnTo>
                  <a:cubicBezTo>
                    <a:pt x="0" y="69"/>
                    <a:pt x="2" y="62"/>
                    <a:pt x="6" y="52"/>
                  </a:cubicBezTo>
                  <a:cubicBezTo>
                    <a:pt x="11" y="42"/>
                    <a:pt x="16" y="35"/>
                    <a:pt x="23" y="29"/>
                  </a:cubicBezTo>
                  <a:lnTo>
                    <a:pt x="41" y="15"/>
                  </a:lnTo>
                  <a:cubicBezTo>
                    <a:pt x="53" y="5"/>
                    <a:pt x="67" y="0"/>
                    <a:pt x="81" y="0"/>
                  </a:cubicBezTo>
                  <a:lnTo>
                    <a:pt x="143" y="0"/>
                  </a:lnTo>
                  <a:cubicBezTo>
                    <a:pt x="158" y="0"/>
                    <a:pt x="173" y="7"/>
                    <a:pt x="186" y="20"/>
                  </a:cubicBezTo>
                  <a:lnTo>
                    <a:pt x="203" y="35"/>
                  </a:lnTo>
                  <a:cubicBezTo>
                    <a:pt x="215" y="46"/>
                    <a:pt x="221" y="62"/>
                    <a:pt x="221" y="83"/>
                  </a:cubicBezTo>
                  <a:close/>
                  <a:moveTo>
                    <a:pt x="44" y="79"/>
                  </a:moveTo>
                  <a:lnTo>
                    <a:pt x="44" y="113"/>
                  </a:lnTo>
                  <a:lnTo>
                    <a:pt x="177" y="113"/>
                  </a:lnTo>
                  <a:lnTo>
                    <a:pt x="177" y="83"/>
                  </a:lnTo>
                  <a:cubicBezTo>
                    <a:pt x="177" y="74"/>
                    <a:pt x="175" y="68"/>
                    <a:pt x="170" y="64"/>
                  </a:cubicBezTo>
                  <a:lnTo>
                    <a:pt x="157" y="53"/>
                  </a:lnTo>
                  <a:cubicBezTo>
                    <a:pt x="150" y="47"/>
                    <a:pt x="144" y="45"/>
                    <a:pt x="139" y="45"/>
                  </a:cubicBezTo>
                  <a:lnTo>
                    <a:pt x="84" y="45"/>
                  </a:lnTo>
                  <a:cubicBezTo>
                    <a:pt x="78" y="45"/>
                    <a:pt x="71" y="47"/>
                    <a:pt x="66" y="52"/>
                  </a:cubicBezTo>
                  <a:lnTo>
                    <a:pt x="53" y="62"/>
                  </a:lnTo>
                  <a:cubicBezTo>
                    <a:pt x="47" y="67"/>
                    <a:pt x="44" y="72"/>
                    <a:pt x="44" y="7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1"/>
            <p:cNvSpPr>
              <a:spLocks noEditPoints="1"/>
            </p:cNvSpPr>
            <p:nvPr/>
          </p:nvSpPr>
          <p:spPr bwMode="auto">
            <a:xfrm>
              <a:off x="544064" y="3180334"/>
              <a:ext cx="18672" cy="21144"/>
            </a:xfrm>
            <a:custGeom>
              <a:avLst/>
              <a:gdLst>
                <a:gd name="T0" fmla="*/ 66 w 221"/>
                <a:gd name="T1" fmla="*/ 94 h 252"/>
                <a:gd name="T2" fmla="*/ 152 w 221"/>
                <a:gd name="T3" fmla="*/ 94 h 252"/>
                <a:gd name="T4" fmla="*/ 172 w 221"/>
                <a:gd name="T5" fmla="*/ 97 h 252"/>
                <a:gd name="T6" fmla="*/ 172 w 221"/>
                <a:gd name="T7" fmla="*/ 66 h 252"/>
                <a:gd name="T8" fmla="*/ 165 w 221"/>
                <a:gd name="T9" fmla="*/ 51 h 252"/>
                <a:gd name="T10" fmla="*/ 150 w 221"/>
                <a:gd name="T11" fmla="*/ 44 h 252"/>
                <a:gd name="T12" fmla="*/ 67 w 221"/>
                <a:gd name="T13" fmla="*/ 44 h 252"/>
                <a:gd name="T14" fmla="*/ 51 w 221"/>
                <a:gd name="T15" fmla="*/ 37 h 252"/>
                <a:gd name="T16" fmla="*/ 45 w 221"/>
                <a:gd name="T17" fmla="*/ 22 h 252"/>
                <a:gd name="T18" fmla="*/ 51 w 221"/>
                <a:gd name="T19" fmla="*/ 7 h 252"/>
                <a:gd name="T20" fmla="*/ 67 w 221"/>
                <a:gd name="T21" fmla="*/ 0 h 252"/>
                <a:gd name="T22" fmla="*/ 150 w 221"/>
                <a:gd name="T23" fmla="*/ 0 h 252"/>
                <a:gd name="T24" fmla="*/ 196 w 221"/>
                <a:gd name="T25" fmla="*/ 19 h 252"/>
                <a:gd name="T26" fmla="*/ 216 w 221"/>
                <a:gd name="T27" fmla="*/ 66 h 252"/>
                <a:gd name="T28" fmla="*/ 221 w 221"/>
                <a:gd name="T29" fmla="*/ 230 h 252"/>
                <a:gd name="T30" fmla="*/ 215 w 221"/>
                <a:gd name="T31" fmla="*/ 245 h 252"/>
                <a:gd name="T32" fmla="*/ 200 w 221"/>
                <a:gd name="T33" fmla="*/ 252 h 252"/>
                <a:gd name="T34" fmla="*/ 184 w 221"/>
                <a:gd name="T35" fmla="*/ 245 h 252"/>
                <a:gd name="T36" fmla="*/ 177 w 221"/>
                <a:gd name="T37" fmla="*/ 230 h 252"/>
                <a:gd name="T38" fmla="*/ 140 w 221"/>
                <a:gd name="T39" fmla="*/ 252 h 252"/>
                <a:gd name="T40" fmla="*/ 66 w 221"/>
                <a:gd name="T41" fmla="*/ 252 h 252"/>
                <a:gd name="T42" fmla="*/ 19 w 221"/>
                <a:gd name="T43" fmla="*/ 232 h 252"/>
                <a:gd name="T44" fmla="*/ 0 w 221"/>
                <a:gd name="T45" fmla="*/ 185 h 252"/>
                <a:gd name="T46" fmla="*/ 0 w 221"/>
                <a:gd name="T47" fmla="*/ 160 h 252"/>
                <a:gd name="T48" fmla="*/ 19 w 221"/>
                <a:gd name="T49" fmla="*/ 113 h 252"/>
                <a:gd name="T50" fmla="*/ 66 w 221"/>
                <a:gd name="T51" fmla="*/ 94 h 252"/>
                <a:gd name="T52" fmla="*/ 176 w 221"/>
                <a:gd name="T53" fmla="*/ 179 h 252"/>
                <a:gd name="T54" fmla="*/ 174 w 221"/>
                <a:gd name="T55" fmla="*/ 160 h 252"/>
                <a:gd name="T56" fmla="*/ 168 w 221"/>
                <a:gd name="T57" fmla="*/ 145 h 252"/>
                <a:gd name="T58" fmla="*/ 152 w 221"/>
                <a:gd name="T59" fmla="*/ 139 h 252"/>
                <a:gd name="T60" fmla="*/ 66 w 221"/>
                <a:gd name="T61" fmla="*/ 139 h 252"/>
                <a:gd name="T62" fmla="*/ 51 w 221"/>
                <a:gd name="T63" fmla="*/ 145 h 252"/>
                <a:gd name="T64" fmla="*/ 44 w 221"/>
                <a:gd name="T65" fmla="*/ 160 h 252"/>
                <a:gd name="T66" fmla="*/ 44 w 221"/>
                <a:gd name="T67" fmla="*/ 185 h 252"/>
                <a:gd name="T68" fmla="*/ 51 w 221"/>
                <a:gd name="T69" fmla="*/ 200 h 252"/>
                <a:gd name="T70" fmla="*/ 66 w 221"/>
                <a:gd name="T71" fmla="*/ 207 h 252"/>
                <a:gd name="T72" fmla="*/ 128 w 221"/>
                <a:gd name="T73" fmla="*/ 207 h 252"/>
                <a:gd name="T74" fmla="*/ 176 w 221"/>
                <a:gd name="T75" fmla="*/ 17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1" h="252">
                  <a:moveTo>
                    <a:pt x="66" y="94"/>
                  </a:moveTo>
                  <a:lnTo>
                    <a:pt x="152" y="94"/>
                  </a:lnTo>
                  <a:cubicBezTo>
                    <a:pt x="157" y="94"/>
                    <a:pt x="163" y="95"/>
                    <a:pt x="172" y="97"/>
                  </a:cubicBezTo>
                  <a:lnTo>
                    <a:pt x="172" y="66"/>
                  </a:lnTo>
                  <a:cubicBezTo>
                    <a:pt x="172" y="60"/>
                    <a:pt x="169" y="55"/>
                    <a:pt x="165" y="51"/>
                  </a:cubicBezTo>
                  <a:cubicBezTo>
                    <a:pt x="161" y="46"/>
                    <a:pt x="156" y="44"/>
                    <a:pt x="150" y="44"/>
                  </a:cubicBezTo>
                  <a:lnTo>
                    <a:pt x="67" y="44"/>
                  </a:lnTo>
                  <a:cubicBezTo>
                    <a:pt x="61" y="44"/>
                    <a:pt x="56" y="42"/>
                    <a:pt x="51" y="37"/>
                  </a:cubicBezTo>
                  <a:cubicBezTo>
                    <a:pt x="47" y="33"/>
                    <a:pt x="45" y="28"/>
                    <a:pt x="45" y="22"/>
                  </a:cubicBezTo>
                  <a:cubicBezTo>
                    <a:pt x="45" y="16"/>
                    <a:pt x="47" y="11"/>
                    <a:pt x="51" y="7"/>
                  </a:cubicBezTo>
                  <a:cubicBezTo>
                    <a:pt x="55" y="2"/>
                    <a:pt x="61" y="0"/>
                    <a:pt x="67" y="0"/>
                  </a:cubicBezTo>
                  <a:lnTo>
                    <a:pt x="150" y="0"/>
                  </a:lnTo>
                  <a:cubicBezTo>
                    <a:pt x="168" y="0"/>
                    <a:pt x="183" y="7"/>
                    <a:pt x="196" y="19"/>
                  </a:cubicBezTo>
                  <a:cubicBezTo>
                    <a:pt x="209" y="32"/>
                    <a:pt x="215" y="47"/>
                    <a:pt x="216" y="66"/>
                  </a:cubicBezTo>
                  <a:lnTo>
                    <a:pt x="221" y="230"/>
                  </a:lnTo>
                  <a:cubicBezTo>
                    <a:pt x="221" y="236"/>
                    <a:pt x="219" y="241"/>
                    <a:pt x="215" y="245"/>
                  </a:cubicBezTo>
                  <a:cubicBezTo>
                    <a:pt x="211" y="249"/>
                    <a:pt x="205" y="252"/>
                    <a:pt x="200" y="252"/>
                  </a:cubicBezTo>
                  <a:cubicBezTo>
                    <a:pt x="193" y="252"/>
                    <a:pt x="188" y="249"/>
                    <a:pt x="184" y="245"/>
                  </a:cubicBezTo>
                  <a:cubicBezTo>
                    <a:pt x="179" y="241"/>
                    <a:pt x="177" y="236"/>
                    <a:pt x="177" y="230"/>
                  </a:cubicBezTo>
                  <a:lnTo>
                    <a:pt x="140" y="252"/>
                  </a:lnTo>
                  <a:lnTo>
                    <a:pt x="66" y="252"/>
                  </a:lnTo>
                  <a:cubicBezTo>
                    <a:pt x="48" y="252"/>
                    <a:pt x="32" y="245"/>
                    <a:pt x="19" y="232"/>
                  </a:cubicBezTo>
                  <a:cubicBezTo>
                    <a:pt x="6" y="219"/>
                    <a:pt x="0" y="204"/>
                    <a:pt x="0" y="185"/>
                  </a:cubicBezTo>
                  <a:lnTo>
                    <a:pt x="0" y="160"/>
                  </a:lnTo>
                  <a:cubicBezTo>
                    <a:pt x="0" y="142"/>
                    <a:pt x="6" y="126"/>
                    <a:pt x="19" y="113"/>
                  </a:cubicBezTo>
                  <a:cubicBezTo>
                    <a:pt x="32" y="100"/>
                    <a:pt x="48" y="94"/>
                    <a:pt x="66" y="94"/>
                  </a:cubicBezTo>
                  <a:close/>
                  <a:moveTo>
                    <a:pt x="176" y="179"/>
                  </a:moveTo>
                  <a:lnTo>
                    <a:pt x="174" y="160"/>
                  </a:lnTo>
                  <a:cubicBezTo>
                    <a:pt x="174" y="154"/>
                    <a:pt x="172" y="149"/>
                    <a:pt x="168" y="145"/>
                  </a:cubicBezTo>
                  <a:cubicBezTo>
                    <a:pt x="164" y="141"/>
                    <a:pt x="158" y="139"/>
                    <a:pt x="152" y="139"/>
                  </a:cubicBezTo>
                  <a:lnTo>
                    <a:pt x="66" y="139"/>
                  </a:lnTo>
                  <a:cubicBezTo>
                    <a:pt x="60" y="139"/>
                    <a:pt x="55" y="141"/>
                    <a:pt x="51" y="145"/>
                  </a:cubicBezTo>
                  <a:cubicBezTo>
                    <a:pt x="46" y="149"/>
                    <a:pt x="44" y="154"/>
                    <a:pt x="44" y="160"/>
                  </a:cubicBezTo>
                  <a:lnTo>
                    <a:pt x="44" y="185"/>
                  </a:lnTo>
                  <a:cubicBezTo>
                    <a:pt x="44" y="191"/>
                    <a:pt x="46" y="196"/>
                    <a:pt x="51" y="200"/>
                  </a:cubicBezTo>
                  <a:cubicBezTo>
                    <a:pt x="55" y="205"/>
                    <a:pt x="60" y="207"/>
                    <a:pt x="66" y="207"/>
                  </a:cubicBezTo>
                  <a:lnTo>
                    <a:pt x="128" y="207"/>
                  </a:lnTo>
                  <a:lnTo>
                    <a:pt x="176" y="17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2"/>
            <p:cNvSpPr>
              <a:spLocks/>
            </p:cNvSpPr>
            <p:nvPr/>
          </p:nvSpPr>
          <p:spPr bwMode="auto">
            <a:xfrm>
              <a:off x="571523" y="3174019"/>
              <a:ext cx="18672" cy="27459"/>
            </a:xfrm>
            <a:custGeom>
              <a:avLst/>
              <a:gdLst>
                <a:gd name="T0" fmla="*/ 155 w 221"/>
                <a:gd name="T1" fmla="*/ 327 h 327"/>
                <a:gd name="T2" fmla="*/ 111 w 221"/>
                <a:gd name="T3" fmla="*/ 327 h 327"/>
                <a:gd name="T4" fmla="*/ 64 w 221"/>
                <a:gd name="T5" fmla="*/ 307 h 327"/>
                <a:gd name="T6" fmla="*/ 45 w 221"/>
                <a:gd name="T7" fmla="*/ 261 h 327"/>
                <a:gd name="T8" fmla="*/ 45 w 221"/>
                <a:gd name="T9" fmla="*/ 119 h 327"/>
                <a:gd name="T10" fmla="*/ 22 w 221"/>
                <a:gd name="T11" fmla="*/ 119 h 327"/>
                <a:gd name="T12" fmla="*/ 7 w 221"/>
                <a:gd name="T13" fmla="*/ 113 h 327"/>
                <a:gd name="T14" fmla="*/ 0 w 221"/>
                <a:gd name="T15" fmla="*/ 97 h 327"/>
                <a:gd name="T16" fmla="*/ 7 w 221"/>
                <a:gd name="T17" fmla="*/ 82 h 327"/>
                <a:gd name="T18" fmla="*/ 22 w 221"/>
                <a:gd name="T19" fmla="*/ 75 h 327"/>
                <a:gd name="T20" fmla="*/ 45 w 221"/>
                <a:gd name="T21" fmla="*/ 75 h 327"/>
                <a:gd name="T22" fmla="*/ 45 w 221"/>
                <a:gd name="T23" fmla="*/ 22 h 327"/>
                <a:gd name="T24" fmla="*/ 51 w 221"/>
                <a:gd name="T25" fmla="*/ 6 h 327"/>
                <a:gd name="T26" fmla="*/ 67 w 221"/>
                <a:gd name="T27" fmla="*/ 0 h 327"/>
                <a:gd name="T28" fmla="*/ 82 w 221"/>
                <a:gd name="T29" fmla="*/ 6 h 327"/>
                <a:gd name="T30" fmla="*/ 89 w 221"/>
                <a:gd name="T31" fmla="*/ 22 h 327"/>
                <a:gd name="T32" fmla="*/ 89 w 221"/>
                <a:gd name="T33" fmla="*/ 75 h 327"/>
                <a:gd name="T34" fmla="*/ 177 w 221"/>
                <a:gd name="T35" fmla="*/ 75 h 327"/>
                <a:gd name="T36" fmla="*/ 192 w 221"/>
                <a:gd name="T37" fmla="*/ 82 h 327"/>
                <a:gd name="T38" fmla="*/ 199 w 221"/>
                <a:gd name="T39" fmla="*/ 97 h 327"/>
                <a:gd name="T40" fmla="*/ 192 w 221"/>
                <a:gd name="T41" fmla="*/ 113 h 327"/>
                <a:gd name="T42" fmla="*/ 177 w 221"/>
                <a:gd name="T43" fmla="*/ 119 h 327"/>
                <a:gd name="T44" fmla="*/ 88 w 221"/>
                <a:gd name="T45" fmla="*/ 119 h 327"/>
                <a:gd name="T46" fmla="*/ 88 w 221"/>
                <a:gd name="T47" fmla="*/ 261 h 327"/>
                <a:gd name="T48" fmla="*/ 95 w 221"/>
                <a:gd name="T49" fmla="*/ 276 h 327"/>
                <a:gd name="T50" fmla="*/ 111 w 221"/>
                <a:gd name="T51" fmla="*/ 283 h 327"/>
                <a:gd name="T52" fmla="*/ 154 w 221"/>
                <a:gd name="T53" fmla="*/ 283 h 327"/>
                <a:gd name="T54" fmla="*/ 177 w 221"/>
                <a:gd name="T55" fmla="*/ 264 h 327"/>
                <a:gd name="T56" fmla="*/ 199 w 221"/>
                <a:gd name="T57" fmla="*/ 245 h 327"/>
                <a:gd name="T58" fmla="*/ 214 w 221"/>
                <a:gd name="T59" fmla="*/ 252 h 327"/>
                <a:gd name="T60" fmla="*/ 221 w 221"/>
                <a:gd name="T61" fmla="*/ 267 h 327"/>
                <a:gd name="T62" fmla="*/ 202 w 221"/>
                <a:gd name="T63" fmla="*/ 307 h 327"/>
                <a:gd name="T64" fmla="*/ 155 w 221"/>
                <a:gd name="T65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1" h="327">
                  <a:moveTo>
                    <a:pt x="155" y="327"/>
                  </a:moveTo>
                  <a:lnTo>
                    <a:pt x="111" y="327"/>
                  </a:lnTo>
                  <a:cubicBezTo>
                    <a:pt x="93" y="327"/>
                    <a:pt x="77" y="320"/>
                    <a:pt x="64" y="307"/>
                  </a:cubicBezTo>
                  <a:cubicBezTo>
                    <a:pt x="51" y="294"/>
                    <a:pt x="45" y="279"/>
                    <a:pt x="45" y="261"/>
                  </a:cubicBezTo>
                  <a:lnTo>
                    <a:pt x="45" y="119"/>
                  </a:lnTo>
                  <a:lnTo>
                    <a:pt x="22" y="119"/>
                  </a:lnTo>
                  <a:cubicBezTo>
                    <a:pt x="16" y="119"/>
                    <a:pt x="11" y="117"/>
                    <a:pt x="7" y="113"/>
                  </a:cubicBezTo>
                  <a:cubicBezTo>
                    <a:pt x="3" y="109"/>
                    <a:pt x="0" y="103"/>
                    <a:pt x="0" y="97"/>
                  </a:cubicBezTo>
                  <a:cubicBezTo>
                    <a:pt x="0" y="91"/>
                    <a:pt x="3" y="86"/>
                    <a:pt x="7" y="82"/>
                  </a:cubicBezTo>
                  <a:cubicBezTo>
                    <a:pt x="11" y="77"/>
                    <a:pt x="16" y="75"/>
                    <a:pt x="22" y="75"/>
                  </a:cubicBezTo>
                  <a:lnTo>
                    <a:pt x="45" y="75"/>
                  </a:lnTo>
                  <a:lnTo>
                    <a:pt x="45" y="22"/>
                  </a:lnTo>
                  <a:cubicBezTo>
                    <a:pt x="45" y="16"/>
                    <a:pt x="47" y="10"/>
                    <a:pt x="51" y="6"/>
                  </a:cubicBezTo>
                  <a:cubicBezTo>
                    <a:pt x="56" y="2"/>
                    <a:pt x="61" y="0"/>
                    <a:pt x="67" y="0"/>
                  </a:cubicBezTo>
                  <a:cubicBezTo>
                    <a:pt x="73" y="0"/>
                    <a:pt x="78" y="2"/>
                    <a:pt x="82" y="6"/>
                  </a:cubicBezTo>
                  <a:cubicBezTo>
                    <a:pt x="87" y="11"/>
                    <a:pt x="89" y="16"/>
                    <a:pt x="89" y="22"/>
                  </a:cubicBezTo>
                  <a:lnTo>
                    <a:pt x="89" y="75"/>
                  </a:lnTo>
                  <a:lnTo>
                    <a:pt x="177" y="75"/>
                  </a:lnTo>
                  <a:cubicBezTo>
                    <a:pt x="183" y="75"/>
                    <a:pt x="188" y="77"/>
                    <a:pt x="192" y="82"/>
                  </a:cubicBezTo>
                  <a:cubicBezTo>
                    <a:pt x="197" y="86"/>
                    <a:pt x="199" y="91"/>
                    <a:pt x="199" y="97"/>
                  </a:cubicBezTo>
                  <a:cubicBezTo>
                    <a:pt x="199" y="103"/>
                    <a:pt x="197" y="108"/>
                    <a:pt x="192" y="113"/>
                  </a:cubicBezTo>
                  <a:cubicBezTo>
                    <a:pt x="188" y="117"/>
                    <a:pt x="183" y="119"/>
                    <a:pt x="177" y="119"/>
                  </a:cubicBezTo>
                  <a:lnTo>
                    <a:pt x="88" y="119"/>
                  </a:lnTo>
                  <a:lnTo>
                    <a:pt x="88" y="261"/>
                  </a:lnTo>
                  <a:cubicBezTo>
                    <a:pt x="88" y="267"/>
                    <a:pt x="91" y="272"/>
                    <a:pt x="95" y="276"/>
                  </a:cubicBezTo>
                  <a:cubicBezTo>
                    <a:pt x="99" y="281"/>
                    <a:pt x="105" y="283"/>
                    <a:pt x="111" y="283"/>
                  </a:cubicBezTo>
                  <a:lnTo>
                    <a:pt x="154" y="283"/>
                  </a:lnTo>
                  <a:cubicBezTo>
                    <a:pt x="165" y="283"/>
                    <a:pt x="173" y="277"/>
                    <a:pt x="177" y="264"/>
                  </a:cubicBezTo>
                  <a:cubicBezTo>
                    <a:pt x="181" y="251"/>
                    <a:pt x="188" y="245"/>
                    <a:pt x="199" y="245"/>
                  </a:cubicBezTo>
                  <a:cubicBezTo>
                    <a:pt x="205" y="245"/>
                    <a:pt x="210" y="247"/>
                    <a:pt x="214" y="252"/>
                  </a:cubicBezTo>
                  <a:cubicBezTo>
                    <a:pt x="219" y="256"/>
                    <a:pt x="221" y="261"/>
                    <a:pt x="221" y="267"/>
                  </a:cubicBezTo>
                  <a:cubicBezTo>
                    <a:pt x="221" y="281"/>
                    <a:pt x="214" y="294"/>
                    <a:pt x="202" y="307"/>
                  </a:cubicBezTo>
                  <a:cubicBezTo>
                    <a:pt x="190" y="320"/>
                    <a:pt x="174" y="327"/>
                    <a:pt x="155" y="32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3"/>
            <p:cNvSpPr>
              <a:spLocks/>
            </p:cNvSpPr>
            <p:nvPr/>
          </p:nvSpPr>
          <p:spPr bwMode="auto">
            <a:xfrm>
              <a:off x="598707" y="3172371"/>
              <a:ext cx="18672" cy="29107"/>
            </a:xfrm>
            <a:custGeom>
              <a:avLst/>
              <a:gdLst>
                <a:gd name="T0" fmla="*/ 0 w 221"/>
                <a:gd name="T1" fmla="*/ 324 h 346"/>
                <a:gd name="T2" fmla="*/ 0 w 221"/>
                <a:gd name="T3" fmla="*/ 21 h 346"/>
                <a:gd name="T4" fmla="*/ 7 w 221"/>
                <a:gd name="T5" fmla="*/ 6 h 346"/>
                <a:gd name="T6" fmla="*/ 22 w 221"/>
                <a:gd name="T7" fmla="*/ 0 h 346"/>
                <a:gd name="T8" fmla="*/ 38 w 221"/>
                <a:gd name="T9" fmla="*/ 6 h 346"/>
                <a:gd name="T10" fmla="*/ 44 w 221"/>
                <a:gd name="T11" fmla="*/ 22 h 346"/>
                <a:gd name="T12" fmla="*/ 44 w 221"/>
                <a:gd name="T13" fmla="*/ 132 h 346"/>
                <a:gd name="T14" fmla="*/ 79 w 221"/>
                <a:gd name="T15" fmla="*/ 109 h 346"/>
                <a:gd name="T16" fmla="*/ 122 w 221"/>
                <a:gd name="T17" fmla="*/ 94 h 346"/>
                <a:gd name="T18" fmla="*/ 149 w 221"/>
                <a:gd name="T19" fmla="*/ 94 h 346"/>
                <a:gd name="T20" fmla="*/ 195 w 221"/>
                <a:gd name="T21" fmla="*/ 114 h 346"/>
                <a:gd name="T22" fmla="*/ 215 w 221"/>
                <a:gd name="T23" fmla="*/ 160 h 346"/>
                <a:gd name="T24" fmla="*/ 221 w 221"/>
                <a:gd name="T25" fmla="*/ 324 h 346"/>
                <a:gd name="T26" fmla="*/ 214 w 221"/>
                <a:gd name="T27" fmla="*/ 339 h 346"/>
                <a:gd name="T28" fmla="*/ 199 w 221"/>
                <a:gd name="T29" fmla="*/ 346 h 346"/>
                <a:gd name="T30" fmla="*/ 183 w 221"/>
                <a:gd name="T31" fmla="*/ 339 h 346"/>
                <a:gd name="T32" fmla="*/ 177 w 221"/>
                <a:gd name="T33" fmla="*/ 324 h 346"/>
                <a:gd name="T34" fmla="*/ 171 w 221"/>
                <a:gd name="T35" fmla="*/ 159 h 346"/>
                <a:gd name="T36" fmla="*/ 165 w 221"/>
                <a:gd name="T37" fmla="*/ 144 h 346"/>
                <a:gd name="T38" fmla="*/ 149 w 221"/>
                <a:gd name="T39" fmla="*/ 137 h 346"/>
                <a:gd name="T40" fmla="*/ 125 w 221"/>
                <a:gd name="T41" fmla="*/ 137 h 346"/>
                <a:gd name="T42" fmla="*/ 106 w 221"/>
                <a:gd name="T43" fmla="*/ 144 h 346"/>
                <a:gd name="T44" fmla="*/ 44 w 221"/>
                <a:gd name="T45" fmla="*/ 185 h 346"/>
                <a:gd name="T46" fmla="*/ 44 w 221"/>
                <a:gd name="T47" fmla="*/ 324 h 346"/>
                <a:gd name="T48" fmla="*/ 38 w 221"/>
                <a:gd name="T49" fmla="*/ 339 h 346"/>
                <a:gd name="T50" fmla="*/ 22 w 221"/>
                <a:gd name="T51" fmla="*/ 346 h 346"/>
                <a:gd name="T52" fmla="*/ 7 w 221"/>
                <a:gd name="T53" fmla="*/ 339 h 346"/>
                <a:gd name="T54" fmla="*/ 0 w 221"/>
                <a:gd name="T55" fmla="*/ 32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1" h="346">
                  <a:moveTo>
                    <a:pt x="0" y="324"/>
                  </a:moveTo>
                  <a:lnTo>
                    <a:pt x="0" y="21"/>
                  </a:lnTo>
                  <a:cubicBezTo>
                    <a:pt x="0" y="15"/>
                    <a:pt x="2" y="10"/>
                    <a:pt x="7" y="6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8" y="6"/>
                  </a:cubicBezTo>
                  <a:cubicBezTo>
                    <a:pt x="42" y="11"/>
                    <a:pt x="44" y="16"/>
                    <a:pt x="44" y="22"/>
                  </a:cubicBezTo>
                  <a:lnTo>
                    <a:pt x="44" y="132"/>
                  </a:lnTo>
                  <a:lnTo>
                    <a:pt x="79" y="109"/>
                  </a:lnTo>
                  <a:cubicBezTo>
                    <a:pt x="95" y="99"/>
                    <a:pt x="109" y="94"/>
                    <a:pt x="122" y="94"/>
                  </a:cubicBezTo>
                  <a:lnTo>
                    <a:pt x="149" y="94"/>
                  </a:lnTo>
                  <a:cubicBezTo>
                    <a:pt x="167" y="94"/>
                    <a:pt x="182" y="101"/>
                    <a:pt x="195" y="114"/>
                  </a:cubicBezTo>
                  <a:cubicBezTo>
                    <a:pt x="208" y="126"/>
                    <a:pt x="215" y="142"/>
                    <a:pt x="215" y="160"/>
                  </a:cubicBezTo>
                  <a:lnTo>
                    <a:pt x="221" y="324"/>
                  </a:lnTo>
                  <a:cubicBezTo>
                    <a:pt x="221" y="330"/>
                    <a:pt x="219" y="335"/>
                    <a:pt x="214" y="339"/>
                  </a:cubicBezTo>
                  <a:cubicBezTo>
                    <a:pt x="210" y="343"/>
                    <a:pt x="205" y="346"/>
                    <a:pt x="199" y="346"/>
                  </a:cubicBezTo>
                  <a:cubicBezTo>
                    <a:pt x="193" y="346"/>
                    <a:pt x="188" y="343"/>
                    <a:pt x="183" y="339"/>
                  </a:cubicBezTo>
                  <a:cubicBezTo>
                    <a:pt x="179" y="335"/>
                    <a:pt x="177" y="329"/>
                    <a:pt x="177" y="324"/>
                  </a:cubicBezTo>
                  <a:lnTo>
                    <a:pt x="171" y="159"/>
                  </a:lnTo>
                  <a:cubicBezTo>
                    <a:pt x="171" y="153"/>
                    <a:pt x="169" y="148"/>
                    <a:pt x="165" y="144"/>
                  </a:cubicBezTo>
                  <a:cubicBezTo>
                    <a:pt x="160" y="140"/>
                    <a:pt x="155" y="137"/>
                    <a:pt x="149" y="137"/>
                  </a:cubicBezTo>
                  <a:lnTo>
                    <a:pt x="125" y="137"/>
                  </a:lnTo>
                  <a:cubicBezTo>
                    <a:pt x="119" y="137"/>
                    <a:pt x="113" y="140"/>
                    <a:pt x="106" y="144"/>
                  </a:cubicBezTo>
                  <a:lnTo>
                    <a:pt x="44" y="185"/>
                  </a:lnTo>
                  <a:lnTo>
                    <a:pt x="44" y="324"/>
                  </a:lnTo>
                  <a:cubicBezTo>
                    <a:pt x="44" y="330"/>
                    <a:pt x="42" y="335"/>
                    <a:pt x="38" y="339"/>
                  </a:cubicBezTo>
                  <a:cubicBezTo>
                    <a:pt x="33" y="343"/>
                    <a:pt x="28" y="346"/>
                    <a:pt x="22" y="346"/>
                  </a:cubicBezTo>
                  <a:cubicBezTo>
                    <a:pt x="16" y="346"/>
                    <a:pt x="11" y="343"/>
                    <a:pt x="7" y="339"/>
                  </a:cubicBezTo>
                  <a:cubicBezTo>
                    <a:pt x="2" y="335"/>
                    <a:pt x="0" y="330"/>
                    <a:pt x="0" y="32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4"/>
            <p:cNvSpPr>
              <a:spLocks noEditPoints="1"/>
            </p:cNvSpPr>
            <p:nvPr/>
          </p:nvSpPr>
          <p:spPr bwMode="auto">
            <a:xfrm>
              <a:off x="625892" y="3180334"/>
              <a:ext cx="18672" cy="21144"/>
            </a:xfrm>
            <a:custGeom>
              <a:avLst/>
              <a:gdLst>
                <a:gd name="T0" fmla="*/ 221 w 221"/>
                <a:gd name="T1" fmla="*/ 83 h 252"/>
                <a:gd name="T2" fmla="*/ 221 w 221"/>
                <a:gd name="T3" fmla="*/ 135 h 252"/>
                <a:gd name="T4" fmla="*/ 214 w 221"/>
                <a:gd name="T5" fmla="*/ 151 h 252"/>
                <a:gd name="T6" fmla="*/ 199 w 221"/>
                <a:gd name="T7" fmla="*/ 157 h 252"/>
                <a:gd name="T8" fmla="*/ 44 w 221"/>
                <a:gd name="T9" fmla="*/ 157 h 252"/>
                <a:gd name="T10" fmla="*/ 44 w 221"/>
                <a:gd name="T11" fmla="*/ 170 h 252"/>
                <a:gd name="T12" fmla="*/ 54 w 221"/>
                <a:gd name="T13" fmla="*/ 189 h 252"/>
                <a:gd name="T14" fmla="*/ 67 w 221"/>
                <a:gd name="T15" fmla="*/ 200 h 252"/>
                <a:gd name="T16" fmla="*/ 87 w 221"/>
                <a:gd name="T17" fmla="*/ 208 h 252"/>
                <a:gd name="T18" fmla="*/ 199 w 221"/>
                <a:gd name="T19" fmla="*/ 208 h 252"/>
                <a:gd name="T20" fmla="*/ 214 w 221"/>
                <a:gd name="T21" fmla="*/ 214 h 252"/>
                <a:gd name="T22" fmla="*/ 221 w 221"/>
                <a:gd name="T23" fmla="*/ 230 h 252"/>
                <a:gd name="T24" fmla="*/ 214 w 221"/>
                <a:gd name="T25" fmla="*/ 245 h 252"/>
                <a:gd name="T26" fmla="*/ 199 w 221"/>
                <a:gd name="T27" fmla="*/ 252 h 252"/>
                <a:gd name="T28" fmla="*/ 84 w 221"/>
                <a:gd name="T29" fmla="*/ 252 h 252"/>
                <a:gd name="T30" fmla="*/ 60 w 221"/>
                <a:gd name="T31" fmla="*/ 247 h 252"/>
                <a:gd name="T32" fmla="*/ 41 w 221"/>
                <a:gd name="T33" fmla="*/ 237 h 252"/>
                <a:gd name="T34" fmla="*/ 22 w 221"/>
                <a:gd name="T35" fmla="*/ 220 h 252"/>
                <a:gd name="T36" fmla="*/ 6 w 221"/>
                <a:gd name="T37" fmla="*/ 199 h 252"/>
                <a:gd name="T38" fmla="*/ 0 w 221"/>
                <a:gd name="T39" fmla="*/ 175 h 252"/>
                <a:gd name="T40" fmla="*/ 0 w 221"/>
                <a:gd name="T41" fmla="*/ 75 h 252"/>
                <a:gd name="T42" fmla="*/ 7 w 221"/>
                <a:gd name="T43" fmla="*/ 52 h 252"/>
                <a:gd name="T44" fmla="*/ 24 w 221"/>
                <a:gd name="T45" fmla="*/ 29 h 252"/>
                <a:gd name="T46" fmla="*/ 42 w 221"/>
                <a:gd name="T47" fmla="*/ 15 h 252"/>
                <a:gd name="T48" fmla="*/ 82 w 221"/>
                <a:gd name="T49" fmla="*/ 0 h 252"/>
                <a:gd name="T50" fmla="*/ 143 w 221"/>
                <a:gd name="T51" fmla="*/ 0 h 252"/>
                <a:gd name="T52" fmla="*/ 187 w 221"/>
                <a:gd name="T53" fmla="*/ 20 h 252"/>
                <a:gd name="T54" fmla="*/ 203 w 221"/>
                <a:gd name="T55" fmla="*/ 35 h 252"/>
                <a:gd name="T56" fmla="*/ 221 w 221"/>
                <a:gd name="T57" fmla="*/ 83 h 252"/>
                <a:gd name="T58" fmla="*/ 45 w 221"/>
                <a:gd name="T59" fmla="*/ 79 h 252"/>
                <a:gd name="T60" fmla="*/ 45 w 221"/>
                <a:gd name="T61" fmla="*/ 113 h 252"/>
                <a:gd name="T62" fmla="*/ 178 w 221"/>
                <a:gd name="T63" fmla="*/ 113 h 252"/>
                <a:gd name="T64" fmla="*/ 178 w 221"/>
                <a:gd name="T65" fmla="*/ 83 h 252"/>
                <a:gd name="T66" fmla="*/ 170 w 221"/>
                <a:gd name="T67" fmla="*/ 64 h 252"/>
                <a:gd name="T68" fmla="*/ 157 w 221"/>
                <a:gd name="T69" fmla="*/ 53 h 252"/>
                <a:gd name="T70" fmla="*/ 140 w 221"/>
                <a:gd name="T71" fmla="*/ 45 h 252"/>
                <a:gd name="T72" fmla="*/ 85 w 221"/>
                <a:gd name="T73" fmla="*/ 45 h 252"/>
                <a:gd name="T74" fmla="*/ 66 w 221"/>
                <a:gd name="T75" fmla="*/ 52 h 252"/>
                <a:gd name="T76" fmla="*/ 54 w 221"/>
                <a:gd name="T77" fmla="*/ 62 h 252"/>
                <a:gd name="T78" fmla="*/ 45 w 221"/>
                <a:gd name="T79" fmla="*/ 7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1" h="252">
                  <a:moveTo>
                    <a:pt x="221" y="83"/>
                  </a:moveTo>
                  <a:lnTo>
                    <a:pt x="221" y="135"/>
                  </a:lnTo>
                  <a:cubicBezTo>
                    <a:pt x="221" y="141"/>
                    <a:pt x="219" y="146"/>
                    <a:pt x="214" y="151"/>
                  </a:cubicBezTo>
                  <a:cubicBezTo>
                    <a:pt x="210" y="155"/>
                    <a:pt x="205" y="157"/>
                    <a:pt x="199" y="157"/>
                  </a:cubicBezTo>
                  <a:lnTo>
                    <a:pt x="44" y="157"/>
                  </a:lnTo>
                  <a:lnTo>
                    <a:pt x="44" y="170"/>
                  </a:lnTo>
                  <a:cubicBezTo>
                    <a:pt x="44" y="178"/>
                    <a:pt x="48" y="184"/>
                    <a:pt x="54" y="189"/>
                  </a:cubicBezTo>
                  <a:lnTo>
                    <a:pt x="67" y="200"/>
                  </a:lnTo>
                  <a:cubicBezTo>
                    <a:pt x="74" y="205"/>
                    <a:pt x="80" y="208"/>
                    <a:pt x="87" y="208"/>
                  </a:cubicBezTo>
                  <a:lnTo>
                    <a:pt x="199" y="208"/>
                  </a:lnTo>
                  <a:cubicBezTo>
                    <a:pt x="205" y="208"/>
                    <a:pt x="210" y="210"/>
                    <a:pt x="214" y="214"/>
                  </a:cubicBezTo>
                  <a:cubicBezTo>
                    <a:pt x="219" y="218"/>
                    <a:pt x="221" y="224"/>
                    <a:pt x="221" y="230"/>
                  </a:cubicBezTo>
                  <a:cubicBezTo>
                    <a:pt x="221" y="236"/>
                    <a:pt x="219" y="241"/>
                    <a:pt x="214" y="245"/>
                  </a:cubicBezTo>
                  <a:cubicBezTo>
                    <a:pt x="210" y="249"/>
                    <a:pt x="205" y="252"/>
                    <a:pt x="199" y="252"/>
                  </a:cubicBezTo>
                  <a:lnTo>
                    <a:pt x="84" y="252"/>
                  </a:lnTo>
                  <a:cubicBezTo>
                    <a:pt x="76" y="252"/>
                    <a:pt x="68" y="250"/>
                    <a:pt x="60" y="247"/>
                  </a:cubicBezTo>
                  <a:cubicBezTo>
                    <a:pt x="51" y="244"/>
                    <a:pt x="45" y="240"/>
                    <a:pt x="41" y="237"/>
                  </a:cubicBezTo>
                  <a:lnTo>
                    <a:pt x="22" y="220"/>
                  </a:lnTo>
                  <a:cubicBezTo>
                    <a:pt x="15" y="215"/>
                    <a:pt x="10" y="208"/>
                    <a:pt x="6" y="199"/>
                  </a:cubicBezTo>
                  <a:cubicBezTo>
                    <a:pt x="2" y="191"/>
                    <a:pt x="0" y="183"/>
                    <a:pt x="0" y="175"/>
                  </a:cubicBezTo>
                  <a:lnTo>
                    <a:pt x="0" y="75"/>
                  </a:lnTo>
                  <a:cubicBezTo>
                    <a:pt x="0" y="69"/>
                    <a:pt x="2" y="62"/>
                    <a:pt x="7" y="52"/>
                  </a:cubicBezTo>
                  <a:cubicBezTo>
                    <a:pt x="11" y="42"/>
                    <a:pt x="17" y="35"/>
                    <a:pt x="24" y="29"/>
                  </a:cubicBezTo>
                  <a:lnTo>
                    <a:pt x="42" y="15"/>
                  </a:lnTo>
                  <a:cubicBezTo>
                    <a:pt x="54" y="5"/>
                    <a:pt x="67" y="0"/>
                    <a:pt x="82" y="0"/>
                  </a:cubicBezTo>
                  <a:lnTo>
                    <a:pt x="143" y="0"/>
                  </a:lnTo>
                  <a:cubicBezTo>
                    <a:pt x="159" y="0"/>
                    <a:pt x="173" y="7"/>
                    <a:pt x="187" y="20"/>
                  </a:cubicBezTo>
                  <a:lnTo>
                    <a:pt x="203" y="35"/>
                  </a:lnTo>
                  <a:cubicBezTo>
                    <a:pt x="215" y="46"/>
                    <a:pt x="221" y="62"/>
                    <a:pt x="221" y="83"/>
                  </a:cubicBezTo>
                  <a:close/>
                  <a:moveTo>
                    <a:pt x="45" y="79"/>
                  </a:moveTo>
                  <a:lnTo>
                    <a:pt x="45" y="113"/>
                  </a:lnTo>
                  <a:lnTo>
                    <a:pt x="178" y="113"/>
                  </a:lnTo>
                  <a:lnTo>
                    <a:pt x="178" y="83"/>
                  </a:lnTo>
                  <a:cubicBezTo>
                    <a:pt x="178" y="74"/>
                    <a:pt x="175" y="68"/>
                    <a:pt x="170" y="64"/>
                  </a:cubicBezTo>
                  <a:lnTo>
                    <a:pt x="157" y="53"/>
                  </a:lnTo>
                  <a:cubicBezTo>
                    <a:pt x="151" y="47"/>
                    <a:pt x="145" y="45"/>
                    <a:pt x="140" y="45"/>
                  </a:cubicBezTo>
                  <a:lnTo>
                    <a:pt x="85" y="45"/>
                  </a:lnTo>
                  <a:cubicBezTo>
                    <a:pt x="78" y="45"/>
                    <a:pt x="72" y="47"/>
                    <a:pt x="66" y="52"/>
                  </a:cubicBezTo>
                  <a:lnTo>
                    <a:pt x="54" y="62"/>
                  </a:lnTo>
                  <a:cubicBezTo>
                    <a:pt x="48" y="67"/>
                    <a:pt x="45" y="72"/>
                    <a:pt x="45" y="7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5"/>
            <p:cNvSpPr>
              <a:spLocks/>
            </p:cNvSpPr>
            <p:nvPr/>
          </p:nvSpPr>
          <p:spPr bwMode="auto">
            <a:xfrm>
              <a:off x="653076" y="3180334"/>
              <a:ext cx="18672" cy="21144"/>
            </a:xfrm>
            <a:custGeom>
              <a:avLst/>
              <a:gdLst>
                <a:gd name="T0" fmla="*/ 0 w 220"/>
                <a:gd name="T1" fmla="*/ 230 h 252"/>
                <a:gd name="T2" fmla="*/ 0 w 220"/>
                <a:gd name="T3" fmla="*/ 22 h 252"/>
                <a:gd name="T4" fmla="*/ 6 w 220"/>
                <a:gd name="T5" fmla="*/ 7 h 252"/>
                <a:gd name="T6" fmla="*/ 21 w 220"/>
                <a:gd name="T7" fmla="*/ 0 h 252"/>
                <a:gd name="T8" fmla="*/ 37 w 220"/>
                <a:gd name="T9" fmla="*/ 6 h 252"/>
                <a:gd name="T10" fmla="*/ 43 w 220"/>
                <a:gd name="T11" fmla="*/ 22 h 252"/>
                <a:gd name="T12" fmla="*/ 43 w 220"/>
                <a:gd name="T13" fmla="*/ 49 h 252"/>
                <a:gd name="T14" fmla="*/ 79 w 220"/>
                <a:gd name="T15" fmla="*/ 19 h 252"/>
                <a:gd name="T16" fmla="*/ 122 w 220"/>
                <a:gd name="T17" fmla="*/ 0 h 252"/>
                <a:gd name="T18" fmla="*/ 154 w 220"/>
                <a:gd name="T19" fmla="*/ 0 h 252"/>
                <a:gd name="T20" fmla="*/ 201 w 220"/>
                <a:gd name="T21" fmla="*/ 20 h 252"/>
                <a:gd name="T22" fmla="*/ 220 w 220"/>
                <a:gd name="T23" fmla="*/ 66 h 252"/>
                <a:gd name="T24" fmla="*/ 220 w 220"/>
                <a:gd name="T25" fmla="*/ 78 h 252"/>
                <a:gd name="T26" fmla="*/ 213 w 220"/>
                <a:gd name="T27" fmla="*/ 93 h 252"/>
                <a:gd name="T28" fmla="*/ 198 w 220"/>
                <a:gd name="T29" fmla="*/ 100 h 252"/>
                <a:gd name="T30" fmla="*/ 182 w 220"/>
                <a:gd name="T31" fmla="*/ 94 h 252"/>
                <a:gd name="T32" fmla="*/ 176 w 220"/>
                <a:gd name="T33" fmla="*/ 78 h 252"/>
                <a:gd name="T34" fmla="*/ 176 w 220"/>
                <a:gd name="T35" fmla="*/ 66 h 252"/>
                <a:gd name="T36" fmla="*/ 170 w 220"/>
                <a:gd name="T37" fmla="*/ 51 h 252"/>
                <a:gd name="T38" fmla="*/ 154 w 220"/>
                <a:gd name="T39" fmla="*/ 44 h 252"/>
                <a:gd name="T40" fmla="*/ 126 w 220"/>
                <a:gd name="T41" fmla="*/ 44 h 252"/>
                <a:gd name="T42" fmla="*/ 106 w 220"/>
                <a:gd name="T43" fmla="*/ 54 h 252"/>
                <a:gd name="T44" fmla="*/ 43 w 220"/>
                <a:gd name="T45" fmla="*/ 108 h 252"/>
                <a:gd name="T46" fmla="*/ 43 w 220"/>
                <a:gd name="T47" fmla="*/ 230 h 252"/>
                <a:gd name="T48" fmla="*/ 37 w 220"/>
                <a:gd name="T49" fmla="*/ 245 h 252"/>
                <a:gd name="T50" fmla="*/ 21 w 220"/>
                <a:gd name="T51" fmla="*/ 252 h 252"/>
                <a:gd name="T52" fmla="*/ 6 w 220"/>
                <a:gd name="T53" fmla="*/ 245 h 252"/>
                <a:gd name="T54" fmla="*/ 0 w 220"/>
                <a:gd name="T55" fmla="*/ 23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0" h="252">
                  <a:moveTo>
                    <a:pt x="0" y="230"/>
                  </a:moveTo>
                  <a:lnTo>
                    <a:pt x="0" y="22"/>
                  </a:lnTo>
                  <a:cubicBezTo>
                    <a:pt x="0" y="16"/>
                    <a:pt x="2" y="11"/>
                    <a:pt x="6" y="7"/>
                  </a:cubicBezTo>
                  <a:cubicBezTo>
                    <a:pt x="10" y="2"/>
                    <a:pt x="15" y="0"/>
                    <a:pt x="21" y="0"/>
                  </a:cubicBezTo>
                  <a:cubicBezTo>
                    <a:pt x="28" y="0"/>
                    <a:pt x="33" y="2"/>
                    <a:pt x="37" y="6"/>
                  </a:cubicBezTo>
                  <a:cubicBezTo>
                    <a:pt x="41" y="11"/>
                    <a:pt x="43" y="16"/>
                    <a:pt x="43" y="22"/>
                  </a:cubicBezTo>
                  <a:lnTo>
                    <a:pt x="43" y="49"/>
                  </a:lnTo>
                  <a:lnTo>
                    <a:pt x="79" y="19"/>
                  </a:lnTo>
                  <a:cubicBezTo>
                    <a:pt x="94" y="7"/>
                    <a:pt x="108" y="0"/>
                    <a:pt x="122" y="0"/>
                  </a:cubicBezTo>
                  <a:lnTo>
                    <a:pt x="154" y="0"/>
                  </a:lnTo>
                  <a:cubicBezTo>
                    <a:pt x="172" y="0"/>
                    <a:pt x="188" y="7"/>
                    <a:pt x="201" y="20"/>
                  </a:cubicBezTo>
                  <a:cubicBezTo>
                    <a:pt x="213" y="32"/>
                    <a:pt x="220" y="48"/>
                    <a:pt x="220" y="66"/>
                  </a:cubicBezTo>
                  <a:lnTo>
                    <a:pt x="220" y="78"/>
                  </a:lnTo>
                  <a:cubicBezTo>
                    <a:pt x="220" y="84"/>
                    <a:pt x="218" y="89"/>
                    <a:pt x="213" y="93"/>
                  </a:cubicBezTo>
                  <a:cubicBezTo>
                    <a:pt x="209" y="98"/>
                    <a:pt x="204" y="100"/>
                    <a:pt x="198" y="100"/>
                  </a:cubicBezTo>
                  <a:cubicBezTo>
                    <a:pt x="192" y="100"/>
                    <a:pt x="187" y="98"/>
                    <a:pt x="182" y="94"/>
                  </a:cubicBezTo>
                  <a:cubicBezTo>
                    <a:pt x="178" y="89"/>
                    <a:pt x="176" y="84"/>
                    <a:pt x="176" y="78"/>
                  </a:cubicBezTo>
                  <a:lnTo>
                    <a:pt x="176" y="66"/>
                  </a:lnTo>
                  <a:cubicBezTo>
                    <a:pt x="176" y="60"/>
                    <a:pt x="174" y="55"/>
                    <a:pt x="170" y="51"/>
                  </a:cubicBezTo>
                  <a:cubicBezTo>
                    <a:pt x="165" y="46"/>
                    <a:pt x="160" y="44"/>
                    <a:pt x="154" y="44"/>
                  </a:cubicBezTo>
                  <a:lnTo>
                    <a:pt x="126" y="44"/>
                  </a:lnTo>
                  <a:cubicBezTo>
                    <a:pt x="120" y="44"/>
                    <a:pt x="113" y="47"/>
                    <a:pt x="106" y="54"/>
                  </a:cubicBezTo>
                  <a:lnTo>
                    <a:pt x="43" y="108"/>
                  </a:lnTo>
                  <a:lnTo>
                    <a:pt x="43" y="230"/>
                  </a:lnTo>
                  <a:cubicBezTo>
                    <a:pt x="43" y="236"/>
                    <a:pt x="41" y="241"/>
                    <a:pt x="37" y="245"/>
                  </a:cubicBezTo>
                  <a:cubicBezTo>
                    <a:pt x="32" y="249"/>
                    <a:pt x="27" y="252"/>
                    <a:pt x="21" y="252"/>
                  </a:cubicBezTo>
                  <a:cubicBezTo>
                    <a:pt x="15" y="252"/>
                    <a:pt x="10" y="249"/>
                    <a:pt x="6" y="245"/>
                  </a:cubicBezTo>
                  <a:cubicBezTo>
                    <a:pt x="2" y="241"/>
                    <a:pt x="0" y="236"/>
                    <a:pt x="0" y="23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6"/>
            <p:cNvSpPr>
              <a:spLocks/>
            </p:cNvSpPr>
            <p:nvPr/>
          </p:nvSpPr>
          <p:spPr bwMode="auto">
            <a:xfrm>
              <a:off x="707445" y="3172371"/>
              <a:ext cx="18947" cy="29107"/>
            </a:xfrm>
            <a:custGeom>
              <a:avLst/>
              <a:gdLst>
                <a:gd name="T0" fmla="*/ 50 w 222"/>
                <a:gd name="T1" fmla="*/ 0 h 347"/>
                <a:gd name="T2" fmla="*/ 164 w 222"/>
                <a:gd name="T3" fmla="*/ 0 h 347"/>
                <a:gd name="T4" fmla="*/ 203 w 222"/>
                <a:gd name="T5" fmla="*/ 18 h 347"/>
                <a:gd name="T6" fmla="*/ 222 w 222"/>
                <a:gd name="T7" fmla="*/ 61 h 347"/>
                <a:gd name="T8" fmla="*/ 215 w 222"/>
                <a:gd name="T9" fmla="*/ 77 h 347"/>
                <a:gd name="T10" fmla="*/ 200 w 222"/>
                <a:gd name="T11" fmla="*/ 83 h 347"/>
                <a:gd name="T12" fmla="*/ 185 w 222"/>
                <a:gd name="T13" fmla="*/ 78 h 347"/>
                <a:gd name="T14" fmla="*/ 177 w 222"/>
                <a:gd name="T15" fmla="*/ 59 h 347"/>
                <a:gd name="T16" fmla="*/ 160 w 222"/>
                <a:gd name="T17" fmla="*/ 45 h 347"/>
                <a:gd name="T18" fmla="*/ 52 w 222"/>
                <a:gd name="T19" fmla="*/ 45 h 347"/>
                <a:gd name="T20" fmla="*/ 44 w 222"/>
                <a:gd name="T21" fmla="*/ 50 h 347"/>
                <a:gd name="T22" fmla="*/ 48 w 222"/>
                <a:gd name="T23" fmla="*/ 57 h 347"/>
                <a:gd name="T24" fmla="*/ 210 w 222"/>
                <a:gd name="T25" fmla="*/ 265 h 347"/>
                <a:gd name="T26" fmla="*/ 222 w 222"/>
                <a:gd name="T27" fmla="*/ 297 h 347"/>
                <a:gd name="T28" fmla="*/ 207 w 222"/>
                <a:gd name="T29" fmla="*/ 332 h 347"/>
                <a:gd name="T30" fmla="*/ 176 w 222"/>
                <a:gd name="T31" fmla="*/ 347 h 347"/>
                <a:gd name="T32" fmla="*/ 58 w 222"/>
                <a:gd name="T33" fmla="*/ 347 h 347"/>
                <a:gd name="T34" fmla="*/ 17 w 222"/>
                <a:gd name="T35" fmla="*/ 329 h 347"/>
                <a:gd name="T36" fmla="*/ 0 w 222"/>
                <a:gd name="T37" fmla="*/ 290 h 347"/>
                <a:gd name="T38" fmla="*/ 23 w 222"/>
                <a:gd name="T39" fmla="*/ 265 h 347"/>
                <a:gd name="T40" fmla="*/ 38 w 222"/>
                <a:gd name="T41" fmla="*/ 272 h 347"/>
                <a:gd name="T42" fmla="*/ 44 w 222"/>
                <a:gd name="T43" fmla="*/ 286 h 347"/>
                <a:gd name="T44" fmla="*/ 49 w 222"/>
                <a:gd name="T45" fmla="*/ 298 h 347"/>
                <a:gd name="T46" fmla="*/ 61 w 222"/>
                <a:gd name="T47" fmla="*/ 303 h 347"/>
                <a:gd name="T48" fmla="*/ 170 w 222"/>
                <a:gd name="T49" fmla="*/ 303 h 347"/>
                <a:gd name="T50" fmla="*/ 177 w 222"/>
                <a:gd name="T51" fmla="*/ 297 h 347"/>
                <a:gd name="T52" fmla="*/ 173 w 222"/>
                <a:gd name="T53" fmla="*/ 291 h 347"/>
                <a:gd name="T54" fmla="*/ 12 w 222"/>
                <a:gd name="T55" fmla="*/ 83 h 347"/>
                <a:gd name="T56" fmla="*/ 0 w 222"/>
                <a:gd name="T57" fmla="*/ 51 h 347"/>
                <a:gd name="T58" fmla="*/ 15 w 222"/>
                <a:gd name="T59" fmla="*/ 16 h 347"/>
                <a:gd name="T60" fmla="*/ 50 w 222"/>
                <a:gd name="T61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2" h="347">
                  <a:moveTo>
                    <a:pt x="50" y="0"/>
                  </a:moveTo>
                  <a:lnTo>
                    <a:pt x="164" y="0"/>
                  </a:lnTo>
                  <a:cubicBezTo>
                    <a:pt x="177" y="0"/>
                    <a:pt x="191" y="6"/>
                    <a:pt x="203" y="18"/>
                  </a:cubicBezTo>
                  <a:cubicBezTo>
                    <a:pt x="215" y="30"/>
                    <a:pt x="222" y="44"/>
                    <a:pt x="222" y="61"/>
                  </a:cubicBezTo>
                  <a:cubicBezTo>
                    <a:pt x="222" y="67"/>
                    <a:pt x="219" y="72"/>
                    <a:pt x="215" y="77"/>
                  </a:cubicBezTo>
                  <a:cubicBezTo>
                    <a:pt x="211" y="81"/>
                    <a:pt x="206" y="83"/>
                    <a:pt x="200" y="83"/>
                  </a:cubicBezTo>
                  <a:cubicBezTo>
                    <a:pt x="193" y="83"/>
                    <a:pt x="188" y="81"/>
                    <a:pt x="185" y="78"/>
                  </a:cubicBezTo>
                  <a:cubicBezTo>
                    <a:pt x="182" y="75"/>
                    <a:pt x="179" y="68"/>
                    <a:pt x="177" y="59"/>
                  </a:cubicBezTo>
                  <a:cubicBezTo>
                    <a:pt x="174" y="50"/>
                    <a:pt x="169" y="45"/>
                    <a:pt x="160" y="45"/>
                  </a:cubicBezTo>
                  <a:lnTo>
                    <a:pt x="52" y="45"/>
                  </a:lnTo>
                  <a:cubicBezTo>
                    <a:pt x="47" y="45"/>
                    <a:pt x="44" y="47"/>
                    <a:pt x="44" y="50"/>
                  </a:cubicBezTo>
                  <a:cubicBezTo>
                    <a:pt x="44" y="52"/>
                    <a:pt x="45" y="55"/>
                    <a:pt x="48" y="57"/>
                  </a:cubicBezTo>
                  <a:lnTo>
                    <a:pt x="210" y="265"/>
                  </a:lnTo>
                  <a:cubicBezTo>
                    <a:pt x="218" y="275"/>
                    <a:pt x="222" y="286"/>
                    <a:pt x="222" y="297"/>
                  </a:cubicBezTo>
                  <a:cubicBezTo>
                    <a:pt x="222" y="310"/>
                    <a:pt x="217" y="322"/>
                    <a:pt x="207" y="332"/>
                  </a:cubicBezTo>
                  <a:cubicBezTo>
                    <a:pt x="198" y="342"/>
                    <a:pt x="187" y="347"/>
                    <a:pt x="176" y="347"/>
                  </a:cubicBezTo>
                  <a:lnTo>
                    <a:pt x="58" y="347"/>
                  </a:lnTo>
                  <a:cubicBezTo>
                    <a:pt x="42" y="347"/>
                    <a:pt x="29" y="341"/>
                    <a:pt x="17" y="329"/>
                  </a:cubicBezTo>
                  <a:cubicBezTo>
                    <a:pt x="6" y="317"/>
                    <a:pt x="0" y="304"/>
                    <a:pt x="0" y="290"/>
                  </a:cubicBezTo>
                  <a:cubicBezTo>
                    <a:pt x="0" y="273"/>
                    <a:pt x="7" y="265"/>
                    <a:pt x="23" y="265"/>
                  </a:cubicBezTo>
                  <a:cubicBezTo>
                    <a:pt x="29" y="265"/>
                    <a:pt x="34" y="267"/>
                    <a:pt x="38" y="272"/>
                  </a:cubicBezTo>
                  <a:cubicBezTo>
                    <a:pt x="42" y="276"/>
                    <a:pt x="44" y="281"/>
                    <a:pt x="44" y="286"/>
                  </a:cubicBezTo>
                  <a:cubicBezTo>
                    <a:pt x="44" y="291"/>
                    <a:pt x="46" y="295"/>
                    <a:pt x="49" y="298"/>
                  </a:cubicBezTo>
                  <a:cubicBezTo>
                    <a:pt x="52" y="301"/>
                    <a:pt x="56" y="303"/>
                    <a:pt x="61" y="303"/>
                  </a:cubicBezTo>
                  <a:lnTo>
                    <a:pt x="170" y="303"/>
                  </a:lnTo>
                  <a:cubicBezTo>
                    <a:pt x="175" y="303"/>
                    <a:pt x="177" y="301"/>
                    <a:pt x="177" y="297"/>
                  </a:cubicBezTo>
                  <a:cubicBezTo>
                    <a:pt x="177" y="296"/>
                    <a:pt x="176" y="293"/>
                    <a:pt x="173" y="291"/>
                  </a:cubicBezTo>
                  <a:lnTo>
                    <a:pt x="12" y="83"/>
                  </a:lnTo>
                  <a:cubicBezTo>
                    <a:pt x="4" y="73"/>
                    <a:pt x="0" y="62"/>
                    <a:pt x="0" y="51"/>
                  </a:cubicBezTo>
                  <a:cubicBezTo>
                    <a:pt x="0" y="37"/>
                    <a:pt x="5" y="25"/>
                    <a:pt x="15" y="16"/>
                  </a:cubicBezTo>
                  <a:cubicBezTo>
                    <a:pt x="24" y="5"/>
                    <a:pt x="36" y="0"/>
                    <a:pt x="5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7"/>
            <p:cNvSpPr>
              <a:spLocks/>
            </p:cNvSpPr>
            <p:nvPr/>
          </p:nvSpPr>
          <p:spPr bwMode="auto">
            <a:xfrm>
              <a:off x="734904" y="3172371"/>
              <a:ext cx="18398" cy="29107"/>
            </a:xfrm>
            <a:custGeom>
              <a:avLst/>
              <a:gdLst>
                <a:gd name="T0" fmla="*/ 0 w 220"/>
                <a:gd name="T1" fmla="*/ 324 h 346"/>
                <a:gd name="T2" fmla="*/ 0 w 220"/>
                <a:gd name="T3" fmla="*/ 21 h 346"/>
                <a:gd name="T4" fmla="*/ 6 w 220"/>
                <a:gd name="T5" fmla="*/ 6 h 346"/>
                <a:gd name="T6" fmla="*/ 22 w 220"/>
                <a:gd name="T7" fmla="*/ 0 h 346"/>
                <a:gd name="T8" fmla="*/ 37 w 220"/>
                <a:gd name="T9" fmla="*/ 6 h 346"/>
                <a:gd name="T10" fmla="*/ 43 w 220"/>
                <a:gd name="T11" fmla="*/ 22 h 346"/>
                <a:gd name="T12" fmla="*/ 43 w 220"/>
                <a:gd name="T13" fmla="*/ 132 h 346"/>
                <a:gd name="T14" fmla="*/ 79 w 220"/>
                <a:gd name="T15" fmla="*/ 109 h 346"/>
                <a:gd name="T16" fmla="*/ 121 w 220"/>
                <a:gd name="T17" fmla="*/ 94 h 346"/>
                <a:gd name="T18" fmla="*/ 148 w 220"/>
                <a:gd name="T19" fmla="*/ 94 h 346"/>
                <a:gd name="T20" fmla="*/ 194 w 220"/>
                <a:gd name="T21" fmla="*/ 114 h 346"/>
                <a:gd name="T22" fmla="*/ 215 w 220"/>
                <a:gd name="T23" fmla="*/ 160 h 346"/>
                <a:gd name="T24" fmla="*/ 220 w 220"/>
                <a:gd name="T25" fmla="*/ 324 h 346"/>
                <a:gd name="T26" fmla="*/ 214 w 220"/>
                <a:gd name="T27" fmla="*/ 339 h 346"/>
                <a:gd name="T28" fmla="*/ 198 w 220"/>
                <a:gd name="T29" fmla="*/ 346 h 346"/>
                <a:gd name="T30" fmla="*/ 183 w 220"/>
                <a:gd name="T31" fmla="*/ 339 h 346"/>
                <a:gd name="T32" fmla="*/ 176 w 220"/>
                <a:gd name="T33" fmla="*/ 324 h 346"/>
                <a:gd name="T34" fmla="*/ 171 w 220"/>
                <a:gd name="T35" fmla="*/ 159 h 346"/>
                <a:gd name="T36" fmla="*/ 164 w 220"/>
                <a:gd name="T37" fmla="*/ 144 h 346"/>
                <a:gd name="T38" fmla="*/ 148 w 220"/>
                <a:gd name="T39" fmla="*/ 137 h 346"/>
                <a:gd name="T40" fmla="*/ 124 w 220"/>
                <a:gd name="T41" fmla="*/ 137 h 346"/>
                <a:gd name="T42" fmla="*/ 106 w 220"/>
                <a:gd name="T43" fmla="*/ 144 h 346"/>
                <a:gd name="T44" fmla="*/ 43 w 220"/>
                <a:gd name="T45" fmla="*/ 185 h 346"/>
                <a:gd name="T46" fmla="*/ 43 w 220"/>
                <a:gd name="T47" fmla="*/ 324 h 346"/>
                <a:gd name="T48" fmla="*/ 37 w 220"/>
                <a:gd name="T49" fmla="*/ 339 h 346"/>
                <a:gd name="T50" fmla="*/ 22 w 220"/>
                <a:gd name="T51" fmla="*/ 346 h 346"/>
                <a:gd name="T52" fmla="*/ 6 w 220"/>
                <a:gd name="T53" fmla="*/ 339 h 346"/>
                <a:gd name="T54" fmla="*/ 0 w 220"/>
                <a:gd name="T55" fmla="*/ 32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0" h="346">
                  <a:moveTo>
                    <a:pt x="0" y="324"/>
                  </a:moveTo>
                  <a:lnTo>
                    <a:pt x="0" y="21"/>
                  </a:lnTo>
                  <a:cubicBezTo>
                    <a:pt x="0" y="15"/>
                    <a:pt x="2" y="10"/>
                    <a:pt x="6" y="6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28" y="0"/>
                    <a:pt x="33" y="2"/>
                    <a:pt x="37" y="6"/>
                  </a:cubicBezTo>
                  <a:cubicBezTo>
                    <a:pt x="41" y="11"/>
                    <a:pt x="43" y="16"/>
                    <a:pt x="43" y="22"/>
                  </a:cubicBezTo>
                  <a:lnTo>
                    <a:pt x="43" y="132"/>
                  </a:lnTo>
                  <a:lnTo>
                    <a:pt x="79" y="109"/>
                  </a:lnTo>
                  <a:cubicBezTo>
                    <a:pt x="95" y="99"/>
                    <a:pt x="109" y="94"/>
                    <a:pt x="121" y="94"/>
                  </a:cubicBezTo>
                  <a:lnTo>
                    <a:pt x="148" y="94"/>
                  </a:lnTo>
                  <a:cubicBezTo>
                    <a:pt x="166" y="94"/>
                    <a:pt x="182" y="101"/>
                    <a:pt x="194" y="114"/>
                  </a:cubicBezTo>
                  <a:cubicBezTo>
                    <a:pt x="207" y="126"/>
                    <a:pt x="214" y="142"/>
                    <a:pt x="215" y="160"/>
                  </a:cubicBezTo>
                  <a:lnTo>
                    <a:pt x="220" y="324"/>
                  </a:lnTo>
                  <a:cubicBezTo>
                    <a:pt x="220" y="330"/>
                    <a:pt x="218" y="335"/>
                    <a:pt x="214" y="339"/>
                  </a:cubicBezTo>
                  <a:cubicBezTo>
                    <a:pt x="209" y="343"/>
                    <a:pt x="204" y="346"/>
                    <a:pt x="198" y="346"/>
                  </a:cubicBezTo>
                  <a:cubicBezTo>
                    <a:pt x="192" y="346"/>
                    <a:pt x="187" y="343"/>
                    <a:pt x="183" y="339"/>
                  </a:cubicBezTo>
                  <a:cubicBezTo>
                    <a:pt x="179" y="335"/>
                    <a:pt x="176" y="329"/>
                    <a:pt x="176" y="324"/>
                  </a:cubicBezTo>
                  <a:lnTo>
                    <a:pt x="171" y="159"/>
                  </a:lnTo>
                  <a:cubicBezTo>
                    <a:pt x="171" y="153"/>
                    <a:pt x="168" y="148"/>
                    <a:pt x="164" y="144"/>
                  </a:cubicBezTo>
                  <a:cubicBezTo>
                    <a:pt x="160" y="140"/>
                    <a:pt x="154" y="137"/>
                    <a:pt x="148" y="137"/>
                  </a:cubicBezTo>
                  <a:lnTo>
                    <a:pt x="124" y="137"/>
                  </a:lnTo>
                  <a:cubicBezTo>
                    <a:pt x="118" y="137"/>
                    <a:pt x="112" y="140"/>
                    <a:pt x="106" y="144"/>
                  </a:cubicBezTo>
                  <a:lnTo>
                    <a:pt x="43" y="185"/>
                  </a:lnTo>
                  <a:lnTo>
                    <a:pt x="43" y="324"/>
                  </a:lnTo>
                  <a:cubicBezTo>
                    <a:pt x="43" y="330"/>
                    <a:pt x="41" y="335"/>
                    <a:pt x="37" y="339"/>
                  </a:cubicBezTo>
                  <a:cubicBezTo>
                    <a:pt x="33" y="343"/>
                    <a:pt x="28" y="346"/>
                    <a:pt x="22" y="346"/>
                  </a:cubicBezTo>
                  <a:cubicBezTo>
                    <a:pt x="15" y="346"/>
                    <a:pt x="10" y="343"/>
                    <a:pt x="6" y="339"/>
                  </a:cubicBezTo>
                  <a:cubicBezTo>
                    <a:pt x="2" y="335"/>
                    <a:pt x="0" y="330"/>
                    <a:pt x="0" y="32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8"/>
            <p:cNvSpPr>
              <a:spLocks noEditPoints="1"/>
            </p:cNvSpPr>
            <p:nvPr/>
          </p:nvSpPr>
          <p:spPr bwMode="auto">
            <a:xfrm>
              <a:off x="763736" y="3170724"/>
              <a:ext cx="15103" cy="30754"/>
            </a:xfrm>
            <a:custGeom>
              <a:avLst/>
              <a:gdLst>
                <a:gd name="T0" fmla="*/ 67 w 178"/>
                <a:gd name="T1" fmla="*/ 0 h 365"/>
                <a:gd name="T2" fmla="*/ 89 w 178"/>
                <a:gd name="T3" fmla="*/ 0 h 365"/>
                <a:gd name="T4" fmla="*/ 105 w 178"/>
                <a:gd name="T5" fmla="*/ 7 h 365"/>
                <a:gd name="T6" fmla="*/ 111 w 178"/>
                <a:gd name="T7" fmla="*/ 22 h 365"/>
                <a:gd name="T8" fmla="*/ 111 w 178"/>
                <a:gd name="T9" fmla="*/ 41 h 365"/>
                <a:gd name="T10" fmla="*/ 105 w 178"/>
                <a:gd name="T11" fmla="*/ 57 h 365"/>
                <a:gd name="T12" fmla="*/ 89 w 178"/>
                <a:gd name="T13" fmla="*/ 63 h 365"/>
                <a:gd name="T14" fmla="*/ 66 w 178"/>
                <a:gd name="T15" fmla="*/ 63 h 365"/>
                <a:gd name="T16" fmla="*/ 50 w 178"/>
                <a:gd name="T17" fmla="*/ 56 h 365"/>
                <a:gd name="T18" fmla="*/ 44 w 178"/>
                <a:gd name="T19" fmla="*/ 41 h 365"/>
                <a:gd name="T20" fmla="*/ 45 w 178"/>
                <a:gd name="T21" fmla="*/ 22 h 365"/>
                <a:gd name="T22" fmla="*/ 51 w 178"/>
                <a:gd name="T23" fmla="*/ 7 h 365"/>
                <a:gd name="T24" fmla="*/ 67 w 178"/>
                <a:gd name="T25" fmla="*/ 0 h 365"/>
                <a:gd name="T26" fmla="*/ 156 w 178"/>
                <a:gd name="T27" fmla="*/ 365 h 365"/>
                <a:gd name="T28" fmla="*/ 22 w 178"/>
                <a:gd name="T29" fmla="*/ 365 h 365"/>
                <a:gd name="T30" fmla="*/ 7 w 178"/>
                <a:gd name="T31" fmla="*/ 359 h 365"/>
                <a:gd name="T32" fmla="*/ 0 w 178"/>
                <a:gd name="T33" fmla="*/ 343 h 365"/>
                <a:gd name="T34" fmla="*/ 7 w 178"/>
                <a:gd name="T35" fmla="*/ 328 h 365"/>
                <a:gd name="T36" fmla="*/ 22 w 178"/>
                <a:gd name="T37" fmla="*/ 321 h 365"/>
                <a:gd name="T38" fmla="*/ 67 w 178"/>
                <a:gd name="T39" fmla="*/ 321 h 365"/>
                <a:gd name="T40" fmla="*/ 67 w 178"/>
                <a:gd name="T41" fmla="*/ 158 h 365"/>
                <a:gd name="T42" fmla="*/ 23 w 178"/>
                <a:gd name="T43" fmla="*/ 158 h 365"/>
                <a:gd name="T44" fmla="*/ 7 w 178"/>
                <a:gd name="T45" fmla="*/ 151 h 365"/>
                <a:gd name="T46" fmla="*/ 1 w 178"/>
                <a:gd name="T47" fmla="*/ 136 h 365"/>
                <a:gd name="T48" fmla="*/ 7 w 178"/>
                <a:gd name="T49" fmla="*/ 121 h 365"/>
                <a:gd name="T50" fmla="*/ 23 w 178"/>
                <a:gd name="T51" fmla="*/ 114 h 365"/>
                <a:gd name="T52" fmla="*/ 89 w 178"/>
                <a:gd name="T53" fmla="*/ 114 h 365"/>
                <a:gd name="T54" fmla="*/ 105 w 178"/>
                <a:gd name="T55" fmla="*/ 121 h 365"/>
                <a:gd name="T56" fmla="*/ 111 w 178"/>
                <a:gd name="T57" fmla="*/ 136 h 365"/>
                <a:gd name="T58" fmla="*/ 111 w 178"/>
                <a:gd name="T59" fmla="*/ 321 h 365"/>
                <a:gd name="T60" fmla="*/ 155 w 178"/>
                <a:gd name="T61" fmla="*/ 321 h 365"/>
                <a:gd name="T62" fmla="*/ 171 w 178"/>
                <a:gd name="T63" fmla="*/ 328 h 365"/>
                <a:gd name="T64" fmla="*/ 178 w 178"/>
                <a:gd name="T65" fmla="*/ 343 h 365"/>
                <a:gd name="T66" fmla="*/ 171 w 178"/>
                <a:gd name="T67" fmla="*/ 359 h 365"/>
                <a:gd name="T68" fmla="*/ 156 w 178"/>
                <a:gd name="T69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8" h="365">
                  <a:moveTo>
                    <a:pt x="67" y="0"/>
                  </a:moveTo>
                  <a:lnTo>
                    <a:pt x="89" y="0"/>
                  </a:lnTo>
                  <a:cubicBezTo>
                    <a:pt x="96" y="0"/>
                    <a:pt x="101" y="2"/>
                    <a:pt x="105" y="7"/>
                  </a:cubicBezTo>
                  <a:cubicBezTo>
                    <a:pt x="109" y="11"/>
                    <a:pt x="111" y="16"/>
                    <a:pt x="111" y="22"/>
                  </a:cubicBezTo>
                  <a:lnTo>
                    <a:pt x="111" y="41"/>
                  </a:lnTo>
                  <a:cubicBezTo>
                    <a:pt x="111" y="47"/>
                    <a:pt x="109" y="52"/>
                    <a:pt x="105" y="57"/>
                  </a:cubicBezTo>
                  <a:cubicBezTo>
                    <a:pt x="101" y="61"/>
                    <a:pt x="96" y="63"/>
                    <a:pt x="89" y="63"/>
                  </a:cubicBezTo>
                  <a:lnTo>
                    <a:pt x="66" y="63"/>
                  </a:lnTo>
                  <a:cubicBezTo>
                    <a:pt x="60" y="63"/>
                    <a:pt x="54" y="61"/>
                    <a:pt x="50" y="56"/>
                  </a:cubicBezTo>
                  <a:cubicBezTo>
                    <a:pt x="46" y="52"/>
                    <a:pt x="44" y="47"/>
                    <a:pt x="44" y="41"/>
                  </a:cubicBezTo>
                  <a:lnTo>
                    <a:pt x="45" y="22"/>
                  </a:lnTo>
                  <a:cubicBezTo>
                    <a:pt x="45" y="16"/>
                    <a:pt x="47" y="11"/>
                    <a:pt x="51" y="7"/>
                  </a:cubicBezTo>
                  <a:cubicBezTo>
                    <a:pt x="55" y="2"/>
                    <a:pt x="60" y="0"/>
                    <a:pt x="67" y="0"/>
                  </a:cubicBezTo>
                  <a:close/>
                  <a:moveTo>
                    <a:pt x="156" y="365"/>
                  </a:moveTo>
                  <a:lnTo>
                    <a:pt x="22" y="365"/>
                  </a:lnTo>
                  <a:cubicBezTo>
                    <a:pt x="16" y="365"/>
                    <a:pt x="11" y="363"/>
                    <a:pt x="7" y="359"/>
                  </a:cubicBezTo>
                  <a:cubicBezTo>
                    <a:pt x="3" y="354"/>
                    <a:pt x="0" y="349"/>
                    <a:pt x="0" y="343"/>
                  </a:cubicBezTo>
                  <a:cubicBezTo>
                    <a:pt x="0" y="337"/>
                    <a:pt x="3" y="332"/>
                    <a:pt x="7" y="328"/>
                  </a:cubicBezTo>
                  <a:cubicBezTo>
                    <a:pt x="11" y="323"/>
                    <a:pt x="16" y="321"/>
                    <a:pt x="22" y="321"/>
                  </a:cubicBezTo>
                  <a:lnTo>
                    <a:pt x="67" y="321"/>
                  </a:lnTo>
                  <a:lnTo>
                    <a:pt x="67" y="158"/>
                  </a:lnTo>
                  <a:lnTo>
                    <a:pt x="23" y="158"/>
                  </a:lnTo>
                  <a:cubicBezTo>
                    <a:pt x="17" y="158"/>
                    <a:pt x="12" y="156"/>
                    <a:pt x="7" y="151"/>
                  </a:cubicBezTo>
                  <a:cubicBezTo>
                    <a:pt x="3" y="147"/>
                    <a:pt x="1" y="142"/>
                    <a:pt x="1" y="136"/>
                  </a:cubicBezTo>
                  <a:cubicBezTo>
                    <a:pt x="1" y="130"/>
                    <a:pt x="3" y="125"/>
                    <a:pt x="7" y="121"/>
                  </a:cubicBezTo>
                  <a:cubicBezTo>
                    <a:pt x="12" y="116"/>
                    <a:pt x="17" y="114"/>
                    <a:pt x="23" y="114"/>
                  </a:cubicBezTo>
                  <a:lnTo>
                    <a:pt x="89" y="114"/>
                  </a:lnTo>
                  <a:cubicBezTo>
                    <a:pt x="96" y="114"/>
                    <a:pt x="101" y="116"/>
                    <a:pt x="105" y="121"/>
                  </a:cubicBezTo>
                  <a:cubicBezTo>
                    <a:pt x="109" y="125"/>
                    <a:pt x="111" y="130"/>
                    <a:pt x="111" y="136"/>
                  </a:cubicBezTo>
                  <a:lnTo>
                    <a:pt x="111" y="321"/>
                  </a:lnTo>
                  <a:lnTo>
                    <a:pt x="155" y="321"/>
                  </a:lnTo>
                  <a:cubicBezTo>
                    <a:pt x="161" y="321"/>
                    <a:pt x="166" y="323"/>
                    <a:pt x="171" y="328"/>
                  </a:cubicBezTo>
                  <a:cubicBezTo>
                    <a:pt x="175" y="332"/>
                    <a:pt x="178" y="337"/>
                    <a:pt x="178" y="343"/>
                  </a:cubicBezTo>
                  <a:cubicBezTo>
                    <a:pt x="178" y="349"/>
                    <a:pt x="175" y="354"/>
                    <a:pt x="171" y="359"/>
                  </a:cubicBezTo>
                  <a:cubicBezTo>
                    <a:pt x="167" y="363"/>
                    <a:pt x="162" y="365"/>
                    <a:pt x="156" y="36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9"/>
            <p:cNvSpPr>
              <a:spLocks noEditPoints="1"/>
            </p:cNvSpPr>
            <p:nvPr/>
          </p:nvSpPr>
          <p:spPr bwMode="auto">
            <a:xfrm>
              <a:off x="789273" y="3180334"/>
              <a:ext cx="18672" cy="21144"/>
            </a:xfrm>
            <a:custGeom>
              <a:avLst/>
              <a:gdLst>
                <a:gd name="T0" fmla="*/ 221 w 221"/>
                <a:gd name="T1" fmla="*/ 83 h 252"/>
                <a:gd name="T2" fmla="*/ 221 w 221"/>
                <a:gd name="T3" fmla="*/ 135 h 252"/>
                <a:gd name="T4" fmla="*/ 215 w 221"/>
                <a:gd name="T5" fmla="*/ 151 h 252"/>
                <a:gd name="T6" fmla="*/ 199 w 221"/>
                <a:gd name="T7" fmla="*/ 157 h 252"/>
                <a:gd name="T8" fmla="*/ 45 w 221"/>
                <a:gd name="T9" fmla="*/ 157 h 252"/>
                <a:gd name="T10" fmla="*/ 45 w 221"/>
                <a:gd name="T11" fmla="*/ 170 h 252"/>
                <a:gd name="T12" fmla="*/ 54 w 221"/>
                <a:gd name="T13" fmla="*/ 189 h 252"/>
                <a:gd name="T14" fmla="*/ 67 w 221"/>
                <a:gd name="T15" fmla="*/ 200 h 252"/>
                <a:gd name="T16" fmla="*/ 87 w 221"/>
                <a:gd name="T17" fmla="*/ 208 h 252"/>
                <a:gd name="T18" fmla="*/ 199 w 221"/>
                <a:gd name="T19" fmla="*/ 208 h 252"/>
                <a:gd name="T20" fmla="*/ 215 w 221"/>
                <a:gd name="T21" fmla="*/ 214 h 252"/>
                <a:gd name="T22" fmla="*/ 221 w 221"/>
                <a:gd name="T23" fmla="*/ 230 h 252"/>
                <a:gd name="T24" fmla="*/ 214 w 221"/>
                <a:gd name="T25" fmla="*/ 245 h 252"/>
                <a:gd name="T26" fmla="*/ 199 w 221"/>
                <a:gd name="T27" fmla="*/ 252 h 252"/>
                <a:gd name="T28" fmla="*/ 84 w 221"/>
                <a:gd name="T29" fmla="*/ 252 h 252"/>
                <a:gd name="T30" fmla="*/ 60 w 221"/>
                <a:gd name="T31" fmla="*/ 247 h 252"/>
                <a:gd name="T32" fmla="*/ 41 w 221"/>
                <a:gd name="T33" fmla="*/ 237 h 252"/>
                <a:gd name="T34" fmla="*/ 22 w 221"/>
                <a:gd name="T35" fmla="*/ 220 h 252"/>
                <a:gd name="T36" fmla="*/ 6 w 221"/>
                <a:gd name="T37" fmla="*/ 199 h 252"/>
                <a:gd name="T38" fmla="*/ 0 w 221"/>
                <a:gd name="T39" fmla="*/ 175 h 252"/>
                <a:gd name="T40" fmla="*/ 0 w 221"/>
                <a:gd name="T41" fmla="*/ 75 h 252"/>
                <a:gd name="T42" fmla="*/ 7 w 221"/>
                <a:gd name="T43" fmla="*/ 52 h 252"/>
                <a:gd name="T44" fmla="*/ 24 w 221"/>
                <a:gd name="T45" fmla="*/ 29 h 252"/>
                <a:gd name="T46" fmla="*/ 42 w 221"/>
                <a:gd name="T47" fmla="*/ 15 h 252"/>
                <a:gd name="T48" fmla="*/ 82 w 221"/>
                <a:gd name="T49" fmla="*/ 0 h 252"/>
                <a:gd name="T50" fmla="*/ 143 w 221"/>
                <a:gd name="T51" fmla="*/ 0 h 252"/>
                <a:gd name="T52" fmla="*/ 187 w 221"/>
                <a:gd name="T53" fmla="*/ 20 h 252"/>
                <a:gd name="T54" fmla="*/ 204 w 221"/>
                <a:gd name="T55" fmla="*/ 35 h 252"/>
                <a:gd name="T56" fmla="*/ 221 w 221"/>
                <a:gd name="T57" fmla="*/ 83 h 252"/>
                <a:gd name="T58" fmla="*/ 45 w 221"/>
                <a:gd name="T59" fmla="*/ 79 h 252"/>
                <a:gd name="T60" fmla="*/ 45 w 221"/>
                <a:gd name="T61" fmla="*/ 113 h 252"/>
                <a:gd name="T62" fmla="*/ 178 w 221"/>
                <a:gd name="T63" fmla="*/ 113 h 252"/>
                <a:gd name="T64" fmla="*/ 178 w 221"/>
                <a:gd name="T65" fmla="*/ 83 h 252"/>
                <a:gd name="T66" fmla="*/ 170 w 221"/>
                <a:gd name="T67" fmla="*/ 64 h 252"/>
                <a:gd name="T68" fmla="*/ 158 w 221"/>
                <a:gd name="T69" fmla="*/ 53 h 252"/>
                <a:gd name="T70" fmla="*/ 140 w 221"/>
                <a:gd name="T71" fmla="*/ 45 h 252"/>
                <a:gd name="T72" fmla="*/ 85 w 221"/>
                <a:gd name="T73" fmla="*/ 45 h 252"/>
                <a:gd name="T74" fmla="*/ 67 w 221"/>
                <a:gd name="T75" fmla="*/ 52 h 252"/>
                <a:gd name="T76" fmla="*/ 54 w 221"/>
                <a:gd name="T77" fmla="*/ 62 h 252"/>
                <a:gd name="T78" fmla="*/ 45 w 221"/>
                <a:gd name="T79" fmla="*/ 7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1" h="252">
                  <a:moveTo>
                    <a:pt x="221" y="83"/>
                  </a:moveTo>
                  <a:lnTo>
                    <a:pt x="221" y="135"/>
                  </a:lnTo>
                  <a:cubicBezTo>
                    <a:pt x="221" y="141"/>
                    <a:pt x="219" y="146"/>
                    <a:pt x="215" y="151"/>
                  </a:cubicBezTo>
                  <a:cubicBezTo>
                    <a:pt x="210" y="155"/>
                    <a:pt x="205" y="157"/>
                    <a:pt x="199" y="157"/>
                  </a:cubicBezTo>
                  <a:lnTo>
                    <a:pt x="45" y="157"/>
                  </a:lnTo>
                  <a:lnTo>
                    <a:pt x="45" y="170"/>
                  </a:lnTo>
                  <a:cubicBezTo>
                    <a:pt x="45" y="178"/>
                    <a:pt x="48" y="184"/>
                    <a:pt x="54" y="189"/>
                  </a:cubicBezTo>
                  <a:lnTo>
                    <a:pt x="67" y="200"/>
                  </a:lnTo>
                  <a:cubicBezTo>
                    <a:pt x="74" y="205"/>
                    <a:pt x="81" y="208"/>
                    <a:pt x="87" y="208"/>
                  </a:cubicBezTo>
                  <a:lnTo>
                    <a:pt x="199" y="208"/>
                  </a:lnTo>
                  <a:cubicBezTo>
                    <a:pt x="205" y="208"/>
                    <a:pt x="210" y="210"/>
                    <a:pt x="215" y="214"/>
                  </a:cubicBezTo>
                  <a:cubicBezTo>
                    <a:pt x="219" y="218"/>
                    <a:pt x="221" y="224"/>
                    <a:pt x="221" y="230"/>
                  </a:cubicBezTo>
                  <a:cubicBezTo>
                    <a:pt x="221" y="236"/>
                    <a:pt x="219" y="241"/>
                    <a:pt x="214" y="245"/>
                  </a:cubicBezTo>
                  <a:cubicBezTo>
                    <a:pt x="210" y="249"/>
                    <a:pt x="205" y="252"/>
                    <a:pt x="199" y="252"/>
                  </a:cubicBezTo>
                  <a:lnTo>
                    <a:pt x="84" y="252"/>
                  </a:lnTo>
                  <a:cubicBezTo>
                    <a:pt x="76" y="252"/>
                    <a:pt x="68" y="250"/>
                    <a:pt x="60" y="247"/>
                  </a:cubicBezTo>
                  <a:cubicBezTo>
                    <a:pt x="51" y="244"/>
                    <a:pt x="45" y="240"/>
                    <a:pt x="41" y="237"/>
                  </a:cubicBezTo>
                  <a:lnTo>
                    <a:pt x="22" y="220"/>
                  </a:lnTo>
                  <a:cubicBezTo>
                    <a:pt x="16" y="215"/>
                    <a:pt x="11" y="208"/>
                    <a:pt x="6" y="199"/>
                  </a:cubicBezTo>
                  <a:cubicBezTo>
                    <a:pt x="2" y="191"/>
                    <a:pt x="0" y="183"/>
                    <a:pt x="0" y="175"/>
                  </a:cubicBezTo>
                  <a:lnTo>
                    <a:pt x="0" y="75"/>
                  </a:lnTo>
                  <a:cubicBezTo>
                    <a:pt x="0" y="69"/>
                    <a:pt x="3" y="62"/>
                    <a:pt x="7" y="52"/>
                  </a:cubicBezTo>
                  <a:cubicBezTo>
                    <a:pt x="11" y="42"/>
                    <a:pt x="17" y="35"/>
                    <a:pt x="24" y="29"/>
                  </a:cubicBezTo>
                  <a:lnTo>
                    <a:pt x="42" y="15"/>
                  </a:lnTo>
                  <a:cubicBezTo>
                    <a:pt x="54" y="5"/>
                    <a:pt x="67" y="0"/>
                    <a:pt x="82" y="0"/>
                  </a:cubicBezTo>
                  <a:lnTo>
                    <a:pt x="143" y="0"/>
                  </a:lnTo>
                  <a:cubicBezTo>
                    <a:pt x="159" y="0"/>
                    <a:pt x="173" y="7"/>
                    <a:pt x="187" y="20"/>
                  </a:cubicBezTo>
                  <a:lnTo>
                    <a:pt x="204" y="35"/>
                  </a:lnTo>
                  <a:cubicBezTo>
                    <a:pt x="215" y="46"/>
                    <a:pt x="221" y="62"/>
                    <a:pt x="221" y="83"/>
                  </a:cubicBezTo>
                  <a:close/>
                  <a:moveTo>
                    <a:pt x="45" y="79"/>
                  </a:moveTo>
                  <a:lnTo>
                    <a:pt x="45" y="113"/>
                  </a:lnTo>
                  <a:lnTo>
                    <a:pt x="178" y="113"/>
                  </a:lnTo>
                  <a:lnTo>
                    <a:pt x="178" y="83"/>
                  </a:lnTo>
                  <a:cubicBezTo>
                    <a:pt x="178" y="74"/>
                    <a:pt x="176" y="68"/>
                    <a:pt x="170" y="64"/>
                  </a:cubicBezTo>
                  <a:lnTo>
                    <a:pt x="158" y="53"/>
                  </a:lnTo>
                  <a:cubicBezTo>
                    <a:pt x="151" y="47"/>
                    <a:pt x="145" y="45"/>
                    <a:pt x="140" y="45"/>
                  </a:cubicBezTo>
                  <a:lnTo>
                    <a:pt x="85" y="45"/>
                  </a:lnTo>
                  <a:cubicBezTo>
                    <a:pt x="78" y="45"/>
                    <a:pt x="72" y="47"/>
                    <a:pt x="67" y="52"/>
                  </a:cubicBezTo>
                  <a:lnTo>
                    <a:pt x="54" y="62"/>
                  </a:lnTo>
                  <a:cubicBezTo>
                    <a:pt x="48" y="67"/>
                    <a:pt x="45" y="72"/>
                    <a:pt x="45" y="7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20"/>
            <p:cNvSpPr>
              <a:spLocks/>
            </p:cNvSpPr>
            <p:nvPr/>
          </p:nvSpPr>
          <p:spPr bwMode="auto">
            <a:xfrm>
              <a:off x="818379" y="3172371"/>
              <a:ext cx="14828" cy="29107"/>
            </a:xfrm>
            <a:custGeom>
              <a:avLst/>
              <a:gdLst>
                <a:gd name="T0" fmla="*/ 154 w 176"/>
                <a:gd name="T1" fmla="*/ 347 h 347"/>
                <a:gd name="T2" fmla="*/ 22 w 176"/>
                <a:gd name="T3" fmla="*/ 347 h 347"/>
                <a:gd name="T4" fmla="*/ 6 w 176"/>
                <a:gd name="T5" fmla="*/ 340 h 347"/>
                <a:gd name="T6" fmla="*/ 0 w 176"/>
                <a:gd name="T7" fmla="*/ 324 h 347"/>
                <a:gd name="T8" fmla="*/ 6 w 176"/>
                <a:gd name="T9" fmla="*/ 309 h 347"/>
                <a:gd name="T10" fmla="*/ 22 w 176"/>
                <a:gd name="T11" fmla="*/ 302 h 347"/>
                <a:gd name="T12" fmla="*/ 66 w 176"/>
                <a:gd name="T13" fmla="*/ 302 h 347"/>
                <a:gd name="T14" fmla="*/ 66 w 176"/>
                <a:gd name="T15" fmla="*/ 44 h 347"/>
                <a:gd name="T16" fmla="*/ 22 w 176"/>
                <a:gd name="T17" fmla="*/ 44 h 347"/>
                <a:gd name="T18" fmla="*/ 6 w 176"/>
                <a:gd name="T19" fmla="*/ 38 h 347"/>
                <a:gd name="T20" fmla="*/ 0 w 176"/>
                <a:gd name="T21" fmla="*/ 22 h 347"/>
                <a:gd name="T22" fmla="*/ 6 w 176"/>
                <a:gd name="T23" fmla="*/ 7 h 347"/>
                <a:gd name="T24" fmla="*/ 22 w 176"/>
                <a:gd name="T25" fmla="*/ 0 h 347"/>
                <a:gd name="T26" fmla="*/ 88 w 176"/>
                <a:gd name="T27" fmla="*/ 0 h 347"/>
                <a:gd name="T28" fmla="*/ 104 w 176"/>
                <a:gd name="T29" fmla="*/ 7 h 347"/>
                <a:gd name="T30" fmla="*/ 110 w 176"/>
                <a:gd name="T31" fmla="*/ 22 h 347"/>
                <a:gd name="T32" fmla="*/ 110 w 176"/>
                <a:gd name="T33" fmla="*/ 302 h 347"/>
                <a:gd name="T34" fmla="*/ 154 w 176"/>
                <a:gd name="T35" fmla="*/ 302 h 347"/>
                <a:gd name="T36" fmla="*/ 170 w 176"/>
                <a:gd name="T37" fmla="*/ 309 h 347"/>
                <a:gd name="T38" fmla="*/ 176 w 176"/>
                <a:gd name="T39" fmla="*/ 324 h 347"/>
                <a:gd name="T40" fmla="*/ 170 w 176"/>
                <a:gd name="T41" fmla="*/ 340 h 347"/>
                <a:gd name="T42" fmla="*/ 154 w 176"/>
                <a:gd name="T43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347">
                  <a:moveTo>
                    <a:pt x="154" y="347"/>
                  </a:moveTo>
                  <a:lnTo>
                    <a:pt x="22" y="347"/>
                  </a:lnTo>
                  <a:cubicBezTo>
                    <a:pt x="16" y="347"/>
                    <a:pt x="11" y="344"/>
                    <a:pt x="6" y="340"/>
                  </a:cubicBezTo>
                  <a:cubicBezTo>
                    <a:pt x="2" y="336"/>
                    <a:pt x="0" y="330"/>
                    <a:pt x="0" y="324"/>
                  </a:cubicBezTo>
                  <a:cubicBezTo>
                    <a:pt x="0" y="318"/>
                    <a:pt x="2" y="313"/>
                    <a:pt x="6" y="309"/>
                  </a:cubicBezTo>
                  <a:cubicBezTo>
                    <a:pt x="11" y="304"/>
                    <a:pt x="16" y="302"/>
                    <a:pt x="22" y="302"/>
                  </a:cubicBezTo>
                  <a:lnTo>
                    <a:pt x="66" y="302"/>
                  </a:lnTo>
                  <a:lnTo>
                    <a:pt x="66" y="44"/>
                  </a:lnTo>
                  <a:lnTo>
                    <a:pt x="22" y="44"/>
                  </a:lnTo>
                  <a:cubicBezTo>
                    <a:pt x="15" y="44"/>
                    <a:pt x="10" y="42"/>
                    <a:pt x="6" y="38"/>
                  </a:cubicBezTo>
                  <a:cubicBezTo>
                    <a:pt x="2" y="34"/>
                    <a:pt x="0" y="28"/>
                    <a:pt x="0" y="22"/>
                  </a:cubicBezTo>
                  <a:cubicBezTo>
                    <a:pt x="0" y="16"/>
                    <a:pt x="2" y="11"/>
                    <a:pt x="6" y="7"/>
                  </a:cubicBezTo>
                  <a:cubicBezTo>
                    <a:pt x="10" y="3"/>
                    <a:pt x="15" y="0"/>
                    <a:pt x="22" y="0"/>
                  </a:cubicBezTo>
                  <a:lnTo>
                    <a:pt x="88" y="0"/>
                  </a:lnTo>
                  <a:cubicBezTo>
                    <a:pt x="94" y="0"/>
                    <a:pt x="99" y="3"/>
                    <a:pt x="104" y="7"/>
                  </a:cubicBezTo>
                  <a:cubicBezTo>
                    <a:pt x="108" y="11"/>
                    <a:pt x="110" y="16"/>
                    <a:pt x="110" y="22"/>
                  </a:cubicBezTo>
                  <a:lnTo>
                    <a:pt x="110" y="302"/>
                  </a:lnTo>
                  <a:lnTo>
                    <a:pt x="154" y="302"/>
                  </a:lnTo>
                  <a:cubicBezTo>
                    <a:pt x="160" y="302"/>
                    <a:pt x="165" y="304"/>
                    <a:pt x="170" y="309"/>
                  </a:cubicBezTo>
                  <a:cubicBezTo>
                    <a:pt x="174" y="313"/>
                    <a:pt x="176" y="318"/>
                    <a:pt x="176" y="324"/>
                  </a:cubicBezTo>
                  <a:cubicBezTo>
                    <a:pt x="176" y="330"/>
                    <a:pt x="174" y="336"/>
                    <a:pt x="170" y="340"/>
                  </a:cubicBezTo>
                  <a:cubicBezTo>
                    <a:pt x="166" y="344"/>
                    <a:pt x="160" y="347"/>
                    <a:pt x="154" y="34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21"/>
            <p:cNvSpPr>
              <a:spLocks noEditPoints="1"/>
            </p:cNvSpPr>
            <p:nvPr/>
          </p:nvSpPr>
          <p:spPr bwMode="auto">
            <a:xfrm>
              <a:off x="843642" y="3172371"/>
              <a:ext cx="18672" cy="29107"/>
            </a:xfrm>
            <a:custGeom>
              <a:avLst/>
              <a:gdLst>
                <a:gd name="T0" fmla="*/ 178 w 221"/>
                <a:gd name="T1" fmla="*/ 126 h 347"/>
                <a:gd name="T2" fmla="*/ 178 w 221"/>
                <a:gd name="T3" fmla="*/ 22 h 347"/>
                <a:gd name="T4" fmla="*/ 184 w 221"/>
                <a:gd name="T5" fmla="*/ 7 h 347"/>
                <a:gd name="T6" fmla="*/ 199 w 221"/>
                <a:gd name="T7" fmla="*/ 0 h 347"/>
                <a:gd name="T8" fmla="*/ 215 w 221"/>
                <a:gd name="T9" fmla="*/ 7 h 347"/>
                <a:gd name="T10" fmla="*/ 221 w 221"/>
                <a:gd name="T11" fmla="*/ 22 h 347"/>
                <a:gd name="T12" fmla="*/ 221 w 221"/>
                <a:gd name="T13" fmla="*/ 325 h 347"/>
                <a:gd name="T14" fmla="*/ 215 w 221"/>
                <a:gd name="T15" fmla="*/ 340 h 347"/>
                <a:gd name="T16" fmla="*/ 200 w 221"/>
                <a:gd name="T17" fmla="*/ 347 h 347"/>
                <a:gd name="T18" fmla="*/ 184 w 221"/>
                <a:gd name="T19" fmla="*/ 340 h 347"/>
                <a:gd name="T20" fmla="*/ 178 w 221"/>
                <a:gd name="T21" fmla="*/ 325 h 347"/>
                <a:gd name="T22" fmla="*/ 178 w 221"/>
                <a:gd name="T23" fmla="*/ 315 h 347"/>
                <a:gd name="T24" fmla="*/ 118 w 221"/>
                <a:gd name="T25" fmla="*/ 347 h 347"/>
                <a:gd name="T26" fmla="*/ 81 w 221"/>
                <a:gd name="T27" fmla="*/ 347 h 347"/>
                <a:gd name="T28" fmla="*/ 36 w 221"/>
                <a:gd name="T29" fmla="*/ 327 h 347"/>
                <a:gd name="T30" fmla="*/ 18 w 221"/>
                <a:gd name="T31" fmla="*/ 312 h 347"/>
                <a:gd name="T32" fmla="*/ 6 w 221"/>
                <a:gd name="T33" fmla="*/ 292 h 347"/>
                <a:gd name="T34" fmla="*/ 0 w 221"/>
                <a:gd name="T35" fmla="*/ 266 h 347"/>
                <a:gd name="T36" fmla="*/ 0 w 221"/>
                <a:gd name="T37" fmla="*/ 177 h 347"/>
                <a:gd name="T38" fmla="*/ 6 w 221"/>
                <a:gd name="T39" fmla="*/ 148 h 347"/>
                <a:gd name="T40" fmla="*/ 21 w 221"/>
                <a:gd name="T41" fmla="*/ 127 h 347"/>
                <a:gd name="T42" fmla="*/ 39 w 221"/>
                <a:gd name="T43" fmla="*/ 111 h 347"/>
                <a:gd name="T44" fmla="*/ 84 w 221"/>
                <a:gd name="T45" fmla="*/ 95 h 347"/>
                <a:gd name="T46" fmla="*/ 116 w 221"/>
                <a:gd name="T47" fmla="*/ 95 h 347"/>
                <a:gd name="T48" fmla="*/ 163 w 221"/>
                <a:gd name="T49" fmla="*/ 113 h 347"/>
                <a:gd name="T50" fmla="*/ 178 w 221"/>
                <a:gd name="T51" fmla="*/ 126 h 347"/>
                <a:gd name="T52" fmla="*/ 114 w 221"/>
                <a:gd name="T53" fmla="*/ 139 h 347"/>
                <a:gd name="T54" fmla="*/ 84 w 221"/>
                <a:gd name="T55" fmla="*/ 139 h 347"/>
                <a:gd name="T56" fmla="*/ 66 w 221"/>
                <a:gd name="T57" fmla="*/ 146 h 347"/>
                <a:gd name="T58" fmla="*/ 52 w 221"/>
                <a:gd name="T59" fmla="*/ 158 h 347"/>
                <a:gd name="T60" fmla="*/ 45 w 221"/>
                <a:gd name="T61" fmla="*/ 175 h 347"/>
                <a:gd name="T62" fmla="*/ 45 w 221"/>
                <a:gd name="T63" fmla="*/ 268 h 347"/>
                <a:gd name="T64" fmla="*/ 54 w 221"/>
                <a:gd name="T65" fmla="*/ 284 h 347"/>
                <a:gd name="T66" fmla="*/ 68 w 221"/>
                <a:gd name="T67" fmla="*/ 296 h 347"/>
                <a:gd name="T68" fmla="*/ 82 w 221"/>
                <a:gd name="T69" fmla="*/ 302 h 347"/>
                <a:gd name="T70" fmla="*/ 118 w 221"/>
                <a:gd name="T71" fmla="*/ 302 h 347"/>
                <a:gd name="T72" fmla="*/ 135 w 221"/>
                <a:gd name="T73" fmla="*/ 294 h 347"/>
                <a:gd name="T74" fmla="*/ 169 w 221"/>
                <a:gd name="T75" fmla="*/ 266 h 347"/>
                <a:gd name="T76" fmla="*/ 178 w 221"/>
                <a:gd name="T77" fmla="*/ 247 h 347"/>
                <a:gd name="T78" fmla="*/ 178 w 221"/>
                <a:gd name="T79" fmla="*/ 199 h 347"/>
                <a:gd name="T80" fmla="*/ 169 w 221"/>
                <a:gd name="T81" fmla="*/ 176 h 347"/>
                <a:gd name="T82" fmla="*/ 133 w 221"/>
                <a:gd name="T83" fmla="*/ 146 h 347"/>
                <a:gd name="T84" fmla="*/ 114 w 221"/>
                <a:gd name="T85" fmla="*/ 139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1" h="347">
                  <a:moveTo>
                    <a:pt x="178" y="126"/>
                  </a:moveTo>
                  <a:lnTo>
                    <a:pt x="178" y="22"/>
                  </a:lnTo>
                  <a:cubicBezTo>
                    <a:pt x="178" y="16"/>
                    <a:pt x="180" y="11"/>
                    <a:pt x="184" y="7"/>
                  </a:cubicBezTo>
                  <a:cubicBezTo>
                    <a:pt x="188" y="3"/>
                    <a:pt x="193" y="0"/>
                    <a:pt x="199" y="0"/>
                  </a:cubicBezTo>
                  <a:cubicBezTo>
                    <a:pt x="205" y="0"/>
                    <a:pt x="210" y="3"/>
                    <a:pt x="215" y="7"/>
                  </a:cubicBezTo>
                  <a:cubicBezTo>
                    <a:pt x="219" y="11"/>
                    <a:pt x="221" y="16"/>
                    <a:pt x="221" y="22"/>
                  </a:cubicBezTo>
                  <a:lnTo>
                    <a:pt x="221" y="325"/>
                  </a:lnTo>
                  <a:cubicBezTo>
                    <a:pt x="221" y="331"/>
                    <a:pt x="219" y="336"/>
                    <a:pt x="215" y="340"/>
                  </a:cubicBezTo>
                  <a:cubicBezTo>
                    <a:pt x="211" y="344"/>
                    <a:pt x="206" y="347"/>
                    <a:pt x="200" y="347"/>
                  </a:cubicBezTo>
                  <a:cubicBezTo>
                    <a:pt x="193" y="347"/>
                    <a:pt x="188" y="344"/>
                    <a:pt x="184" y="340"/>
                  </a:cubicBezTo>
                  <a:cubicBezTo>
                    <a:pt x="180" y="336"/>
                    <a:pt x="178" y="331"/>
                    <a:pt x="178" y="325"/>
                  </a:cubicBezTo>
                  <a:lnTo>
                    <a:pt x="178" y="315"/>
                  </a:lnTo>
                  <a:cubicBezTo>
                    <a:pt x="156" y="336"/>
                    <a:pt x="136" y="347"/>
                    <a:pt x="118" y="347"/>
                  </a:cubicBezTo>
                  <a:lnTo>
                    <a:pt x="81" y="347"/>
                  </a:lnTo>
                  <a:cubicBezTo>
                    <a:pt x="66" y="347"/>
                    <a:pt x="51" y="340"/>
                    <a:pt x="36" y="327"/>
                  </a:cubicBezTo>
                  <a:lnTo>
                    <a:pt x="18" y="312"/>
                  </a:lnTo>
                  <a:cubicBezTo>
                    <a:pt x="13" y="308"/>
                    <a:pt x="9" y="301"/>
                    <a:pt x="6" y="292"/>
                  </a:cubicBezTo>
                  <a:cubicBezTo>
                    <a:pt x="2" y="282"/>
                    <a:pt x="0" y="274"/>
                    <a:pt x="0" y="266"/>
                  </a:cubicBezTo>
                  <a:lnTo>
                    <a:pt x="0" y="177"/>
                  </a:lnTo>
                  <a:cubicBezTo>
                    <a:pt x="0" y="167"/>
                    <a:pt x="2" y="157"/>
                    <a:pt x="6" y="148"/>
                  </a:cubicBezTo>
                  <a:cubicBezTo>
                    <a:pt x="11" y="138"/>
                    <a:pt x="15" y="131"/>
                    <a:pt x="21" y="127"/>
                  </a:cubicBezTo>
                  <a:lnTo>
                    <a:pt x="39" y="111"/>
                  </a:lnTo>
                  <a:cubicBezTo>
                    <a:pt x="52" y="100"/>
                    <a:pt x="67" y="95"/>
                    <a:pt x="84" y="95"/>
                  </a:cubicBezTo>
                  <a:lnTo>
                    <a:pt x="116" y="95"/>
                  </a:lnTo>
                  <a:cubicBezTo>
                    <a:pt x="133" y="95"/>
                    <a:pt x="149" y="101"/>
                    <a:pt x="163" y="113"/>
                  </a:cubicBezTo>
                  <a:lnTo>
                    <a:pt x="178" y="126"/>
                  </a:lnTo>
                  <a:close/>
                  <a:moveTo>
                    <a:pt x="114" y="139"/>
                  </a:moveTo>
                  <a:lnTo>
                    <a:pt x="84" y="139"/>
                  </a:lnTo>
                  <a:cubicBezTo>
                    <a:pt x="77" y="139"/>
                    <a:pt x="71" y="141"/>
                    <a:pt x="66" y="146"/>
                  </a:cubicBezTo>
                  <a:lnTo>
                    <a:pt x="52" y="158"/>
                  </a:lnTo>
                  <a:cubicBezTo>
                    <a:pt x="47" y="163"/>
                    <a:pt x="45" y="168"/>
                    <a:pt x="45" y="175"/>
                  </a:cubicBezTo>
                  <a:lnTo>
                    <a:pt x="45" y="268"/>
                  </a:lnTo>
                  <a:cubicBezTo>
                    <a:pt x="45" y="274"/>
                    <a:pt x="48" y="279"/>
                    <a:pt x="54" y="284"/>
                  </a:cubicBezTo>
                  <a:lnTo>
                    <a:pt x="68" y="296"/>
                  </a:lnTo>
                  <a:cubicBezTo>
                    <a:pt x="72" y="300"/>
                    <a:pt x="77" y="302"/>
                    <a:pt x="82" y="302"/>
                  </a:cubicBezTo>
                  <a:lnTo>
                    <a:pt x="118" y="302"/>
                  </a:lnTo>
                  <a:cubicBezTo>
                    <a:pt x="123" y="302"/>
                    <a:pt x="128" y="300"/>
                    <a:pt x="135" y="294"/>
                  </a:cubicBezTo>
                  <a:lnTo>
                    <a:pt x="169" y="266"/>
                  </a:lnTo>
                  <a:cubicBezTo>
                    <a:pt x="175" y="261"/>
                    <a:pt x="178" y="254"/>
                    <a:pt x="178" y="247"/>
                  </a:cubicBezTo>
                  <a:lnTo>
                    <a:pt x="178" y="199"/>
                  </a:lnTo>
                  <a:cubicBezTo>
                    <a:pt x="178" y="189"/>
                    <a:pt x="175" y="181"/>
                    <a:pt x="169" y="176"/>
                  </a:cubicBezTo>
                  <a:lnTo>
                    <a:pt x="133" y="146"/>
                  </a:lnTo>
                  <a:cubicBezTo>
                    <a:pt x="128" y="141"/>
                    <a:pt x="122" y="139"/>
                    <a:pt x="114" y="1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529320" y="3244464"/>
              <a:ext cx="295520" cy="141082"/>
              <a:chOff x="582613" y="2928938"/>
              <a:chExt cx="2247900" cy="1073150"/>
            </a:xfrm>
            <a:grpFill/>
          </p:grpSpPr>
          <p:sp>
            <p:nvSpPr>
              <p:cNvPr id="216" name="Freeform 14"/>
              <p:cNvSpPr>
                <a:spLocks noEditPoints="1"/>
              </p:cNvSpPr>
              <p:nvPr/>
            </p:nvSpPr>
            <p:spPr bwMode="auto">
              <a:xfrm>
                <a:off x="2147888" y="2928938"/>
                <a:ext cx="682625" cy="1073150"/>
              </a:xfrm>
              <a:custGeom>
                <a:avLst/>
                <a:gdLst>
                  <a:gd name="T0" fmla="*/ 380 w 1679"/>
                  <a:gd name="T1" fmla="*/ 0 h 2636"/>
                  <a:gd name="T2" fmla="*/ 334 w 1679"/>
                  <a:gd name="T3" fmla="*/ 81 h 2636"/>
                  <a:gd name="T4" fmla="*/ 334 w 1679"/>
                  <a:gd name="T5" fmla="*/ 1127 h 2636"/>
                  <a:gd name="T6" fmla="*/ 0 w 1679"/>
                  <a:gd name="T7" fmla="*/ 1797 h 2636"/>
                  <a:gd name="T8" fmla="*/ 840 w 1679"/>
                  <a:gd name="T9" fmla="*/ 2636 h 2636"/>
                  <a:gd name="T10" fmla="*/ 1679 w 1679"/>
                  <a:gd name="T11" fmla="*/ 1797 h 2636"/>
                  <a:gd name="T12" fmla="*/ 1345 w 1679"/>
                  <a:gd name="T13" fmla="*/ 1128 h 2636"/>
                  <a:gd name="T14" fmla="*/ 1345 w 1679"/>
                  <a:gd name="T15" fmla="*/ 81 h 2636"/>
                  <a:gd name="T16" fmla="*/ 1299 w 1679"/>
                  <a:gd name="T17" fmla="*/ 0 h 2636"/>
                  <a:gd name="T18" fmla="*/ 380 w 1679"/>
                  <a:gd name="T19" fmla="*/ 0 h 2636"/>
                  <a:gd name="T20" fmla="*/ 503 w 1679"/>
                  <a:gd name="T21" fmla="*/ 254 h 2636"/>
                  <a:gd name="T22" fmla="*/ 1009 w 1679"/>
                  <a:gd name="T23" fmla="*/ 254 h 2636"/>
                  <a:gd name="T24" fmla="*/ 1055 w 1679"/>
                  <a:gd name="T25" fmla="*/ 313 h 2636"/>
                  <a:gd name="T26" fmla="*/ 1009 w 1679"/>
                  <a:gd name="T27" fmla="*/ 373 h 2636"/>
                  <a:gd name="T28" fmla="*/ 503 w 1679"/>
                  <a:gd name="T29" fmla="*/ 373 h 2636"/>
                  <a:gd name="T30" fmla="*/ 457 w 1679"/>
                  <a:gd name="T31" fmla="*/ 313 h 2636"/>
                  <a:gd name="T32" fmla="*/ 503 w 1679"/>
                  <a:gd name="T33" fmla="*/ 254 h 2636"/>
                  <a:gd name="T34" fmla="*/ 503 w 1679"/>
                  <a:gd name="T35" fmla="*/ 492 h 2636"/>
                  <a:gd name="T36" fmla="*/ 1009 w 1679"/>
                  <a:gd name="T37" fmla="*/ 492 h 2636"/>
                  <a:gd name="T38" fmla="*/ 1055 w 1679"/>
                  <a:gd name="T39" fmla="*/ 551 h 2636"/>
                  <a:gd name="T40" fmla="*/ 1009 w 1679"/>
                  <a:gd name="T41" fmla="*/ 611 h 2636"/>
                  <a:gd name="T42" fmla="*/ 503 w 1679"/>
                  <a:gd name="T43" fmla="*/ 611 h 2636"/>
                  <a:gd name="T44" fmla="*/ 457 w 1679"/>
                  <a:gd name="T45" fmla="*/ 551 h 2636"/>
                  <a:gd name="T46" fmla="*/ 503 w 1679"/>
                  <a:gd name="T47" fmla="*/ 492 h 2636"/>
                  <a:gd name="T48" fmla="*/ 503 w 1679"/>
                  <a:gd name="T49" fmla="*/ 730 h 2636"/>
                  <a:gd name="T50" fmla="*/ 1009 w 1679"/>
                  <a:gd name="T51" fmla="*/ 730 h 2636"/>
                  <a:gd name="T52" fmla="*/ 1055 w 1679"/>
                  <a:gd name="T53" fmla="*/ 790 h 2636"/>
                  <a:gd name="T54" fmla="*/ 1009 w 1679"/>
                  <a:gd name="T55" fmla="*/ 849 h 2636"/>
                  <a:gd name="T56" fmla="*/ 503 w 1679"/>
                  <a:gd name="T57" fmla="*/ 849 h 2636"/>
                  <a:gd name="T58" fmla="*/ 457 w 1679"/>
                  <a:gd name="T59" fmla="*/ 790 h 2636"/>
                  <a:gd name="T60" fmla="*/ 503 w 1679"/>
                  <a:gd name="T61" fmla="*/ 730 h 2636"/>
                  <a:gd name="T62" fmla="*/ 1445 w 1679"/>
                  <a:gd name="T63" fmla="*/ 1517 h 2636"/>
                  <a:gd name="T64" fmla="*/ 1508 w 1679"/>
                  <a:gd name="T65" fmla="*/ 1763 h 2636"/>
                  <a:gd name="T66" fmla="*/ 921 w 1679"/>
                  <a:gd name="T67" fmla="*/ 2350 h 2636"/>
                  <a:gd name="T68" fmla="*/ 921 w 1679"/>
                  <a:gd name="T69" fmla="*/ 2350 h 2636"/>
                  <a:gd name="T70" fmla="*/ 1461 w 1679"/>
                  <a:gd name="T71" fmla="*/ 1640 h 2636"/>
                  <a:gd name="T72" fmla="*/ 1445 w 1679"/>
                  <a:gd name="T73" fmla="*/ 1517 h 2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79" h="2636">
                    <a:moveTo>
                      <a:pt x="380" y="0"/>
                    </a:moveTo>
                    <a:cubicBezTo>
                      <a:pt x="355" y="0"/>
                      <a:pt x="334" y="36"/>
                      <a:pt x="334" y="81"/>
                    </a:cubicBezTo>
                    <a:lnTo>
                      <a:pt x="334" y="1127"/>
                    </a:lnTo>
                    <a:cubicBezTo>
                      <a:pt x="124" y="1286"/>
                      <a:pt x="1" y="1533"/>
                      <a:pt x="0" y="1797"/>
                    </a:cubicBezTo>
                    <a:cubicBezTo>
                      <a:pt x="0" y="2260"/>
                      <a:pt x="376" y="2636"/>
                      <a:pt x="840" y="2636"/>
                    </a:cubicBezTo>
                    <a:cubicBezTo>
                      <a:pt x="1303" y="2636"/>
                      <a:pt x="1679" y="2260"/>
                      <a:pt x="1679" y="1797"/>
                    </a:cubicBezTo>
                    <a:cubicBezTo>
                      <a:pt x="1678" y="1534"/>
                      <a:pt x="1555" y="1286"/>
                      <a:pt x="1345" y="1128"/>
                    </a:cubicBezTo>
                    <a:lnTo>
                      <a:pt x="1345" y="81"/>
                    </a:lnTo>
                    <a:cubicBezTo>
                      <a:pt x="1345" y="36"/>
                      <a:pt x="1324" y="0"/>
                      <a:pt x="1299" y="0"/>
                    </a:cubicBezTo>
                    <a:lnTo>
                      <a:pt x="380" y="0"/>
                    </a:lnTo>
                    <a:close/>
                    <a:moveTo>
                      <a:pt x="503" y="254"/>
                    </a:moveTo>
                    <a:lnTo>
                      <a:pt x="1009" y="254"/>
                    </a:lnTo>
                    <a:cubicBezTo>
                      <a:pt x="1034" y="254"/>
                      <a:pt x="1055" y="280"/>
                      <a:pt x="1055" y="313"/>
                    </a:cubicBezTo>
                    <a:cubicBezTo>
                      <a:pt x="1055" y="346"/>
                      <a:pt x="1034" y="373"/>
                      <a:pt x="1009" y="373"/>
                    </a:cubicBezTo>
                    <a:lnTo>
                      <a:pt x="503" y="373"/>
                    </a:lnTo>
                    <a:cubicBezTo>
                      <a:pt x="478" y="373"/>
                      <a:pt x="457" y="346"/>
                      <a:pt x="457" y="313"/>
                    </a:cubicBezTo>
                    <a:cubicBezTo>
                      <a:pt x="457" y="280"/>
                      <a:pt x="478" y="254"/>
                      <a:pt x="503" y="254"/>
                    </a:cubicBezTo>
                    <a:close/>
                    <a:moveTo>
                      <a:pt x="503" y="492"/>
                    </a:moveTo>
                    <a:lnTo>
                      <a:pt x="1009" y="492"/>
                    </a:lnTo>
                    <a:cubicBezTo>
                      <a:pt x="1034" y="492"/>
                      <a:pt x="1055" y="518"/>
                      <a:pt x="1055" y="551"/>
                    </a:cubicBezTo>
                    <a:cubicBezTo>
                      <a:pt x="1055" y="585"/>
                      <a:pt x="1034" y="611"/>
                      <a:pt x="1009" y="611"/>
                    </a:cubicBezTo>
                    <a:lnTo>
                      <a:pt x="503" y="611"/>
                    </a:lnTo>
                    <a:cubicBezTo>
                      <a:pt x="478" y="611"/>
                      <a:pt x="457" y="585"/>
                      <a:pt x="457" y="551"/>
                    </a:cubicBezTo>
                    <a:cubicBezTo>
                      <a:pt x="457" y="518"/>
                      <a:pt x="478" y="492"/>
                      <a:pt x="503" y="492"/>
                    </a:cubicBezTo>
                    <a:close/>
                    <a:moveTo>
                      <a:pt x="503" y="730"/>
                    </a:moveTo>
                    <a:lnTo>
                      <a:pt x="1009" y="730"/>
                    </a:lnTo>
                    <a:cubicBezTo>
                      <a:pt x="1034" y="730"/>
                      <a:pt x="1055" y="756"/>
                      <a:pt x="1055" y="790"/>
                    </a:cubicBezTo>
                    <a:cubicBezTo>
                      <a:pt x="1055" y="823"/>
                      <a:pt x="1034" y="849"/>
                      <a:pt x="1009" y="849"/>
                    </a:cubicBezTo>
                    <a:lnTo>
                      <a:pt x="503" y="849"/>
                    </a:lnTo>
                    <a:cubicBezTo>
                      <a:pt x="478" y="849"/>
                      <a:pt x="457" y="823"/>
                      <a:pt x="457" y="790"/>
                    </a:cubicBezTo>
                    <a:cubicBezTo>
                      <a:pt x="457" y="756"/>
                      <a:pt x="478" y="730"/>
                      <a:pt x="503" y="730"/>
                    </a:cubicBezTo>
                    <a:close/>
                    <a:moveTo>
                      <a:pt x="1445" y="1517"/>
                    </a:moveTo>
                    <a:cubicBezTo>
                      <a:pt x="1484" y="1607"/>
                      <a:pt x="1508" y="1691"/>
                      <a:pt x="1508" y="1763"/>
                    </a:cubicBezTo>
                    <a:cubicBezTo>
                      <a:pt x="1508" y="2087"/>
                      <a:pt x="1245" y="2350"/>
                      <a:pt x="921" y="2350"/>
                    </a:cubicBezTo>
                    <a:cubicBezTo>
                      <a:pt x="921" y="2350"/>
                      <a:pt x="921" y="2350"/>
                      <a:pt x="921" y="2350"/>
                    </a:cubicBezTo>
                    <a:cubicBezTo>
                      <a:pt x="1232" y="2264"/>
                      <a:pt x="1461" y="1979"/>
                      <a:pt x="1461" y="1640"/>
                    </a:cubicBezTo>
                    <a:cubicBezTo>
                      <a:pt x="1461" y="1602"/>
                      <a:pt x="1455" y="1560"/>
                      <a:pt x="1445" y="15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15"/>
              <p:cNvSpPr>
                <a:spLocks noEditPoints="1"/>
              </p:cNvSpPr>
              <p:nvPr/>
            </p:nvSpPr>
            <p:spPr bwMode="auto">
              <a:xfrm>
                <a:off x="582613" y="2932113"/>
                <a:ext cx="682625" cy="1069975"/>
              </a:xfrm>
              <a:custGeom>
                <a:avLst/>
                <a:gdLst>
                  <a:gd name="T0" fmla="*/ 838 w 1676"/>
                  <a:gd name="T1" fmla="*/ 0 h 2629"/>
                  <a:gd name="T2" fmla="*/ 1 w 1676"/>
                  <a:gd name="T3" fmla="*/ 837 h 2629"/>
                  <a:gd name="T4" fmla="*/ 329 w 1676"/>
                  <a:gd name="T5" fmla="*/ 2007 h 2629"/>
                  <a:gd name="T6" fmla="*/ 304 w 1676"/>
                  <a:gd name="T7" fmla="*/ 2057 h 2629"/>
                  <a:gd name="T8" fmla="*/ 339 w 1676"/>
                  <a:gd name="T9" fmla="*/ 2117 h 2629"/>
                  <a:gd name="T10" fmla="*/ 344 w 1676"/>
                  <a:gd name="T11" fmla="*/ 2187 h 2629"/>
                  <a:gd name="T12" fmla="*/ 304 w 1676"/>
                  <a:gd name="T13" fmla="*/ 2244 h 2629"/>
                  <a:gd name="T14" fmla="*/ 350 w 1676"/>
                  <a:gd name="T15" fmla="*/ 2306 h 2629"/>
                  <a:gd name="T16" fmla="*/ 352 w 1676"/>
                  <a:gd name="T17" fmla="*/ 2373 h 2629"/>
                  <a:gd name="T18" fmla="*/ 304 w 1676"/>
                  <a:gd name="T19" fmla="*/ 2430 h 2629"/>
                  <a:gd name="T20" fmla="*/ 350 w 1676"/>
                  <a:gd name="T21" fmla="*/ 2492 h 2629"/>
                  <a:gd name="T22" fmla="*/ 353 w 1676"/>
                  <a:gd name="T23" fmla="*/ 2492 h 2629"/>
                  <a:gd name="T24" fmla="*/ 353 w 1676"/>
                  <a:gd name="T25" fmla="*/ 2514 h 2629"/>
                  <a:gd name="T26" fmla="*/ 469 w 1676"/>
                  <a:gd name="T27" fmla="*/ 2629 h 2629"/>
                  <a:gd name="T28" fmla="*/ 1207 w 1676"/>
                  <a:gd name="T29" fmla="*/ 2629 h 2629"/>
                  <a:gd name="T30" fmla="*/ 1320 w 1676"/>
                  <a:gd name="T31" fmla="*/ 2534 h 2629"/>
                  <a:gd name="T32" fmla="*/ 1321 w 1676"/>
                  <a:gd name="T33" fmla="*/ 2534 h 2629"/>
                  <a:gd name="T34" fmla="*/ 1371 w 1676"/>
                  <a:gd name="T35" fmla="*/ 2477 h 2629"/>
                  <a:gd name="T36" fmla="*/ 1325 w 1676"/>
                  <a:gd name="T37" fmla="*/ 2415 h 2629"/>
                  <a:gd name="T38" fmla="*/ 1323 w 1676"/>
                  <a:gd name="T39" fmla="*/ 2415 h 2629"/>
                  <a:gd name="T40" fmla="*/ 1325 w 1676"/>
                  <a:gd name="T41" fmla="*/ 2347 h 2629"/>
                  <a:gd name="T42" fmla="*/ 1371 w 1676"/>
                  <a:gd name="T43" fmla="*/ 2290 h 2629"/>
                  <a:gd name="T44" fmla="*/ 1329 w 1676"/>
                  <a:gd name="T45" fmla="*/ 2229 h 2629"/>
                  <a:gd name="T46" fmla="*/ 1334 w 1676"/>
                  <a:gd name="T47" fmla="*/ 2159 h 2629"/>
                  <a:gd name="T48" fmla="*/ 1371 w 1676"/>
                  <a:gd name="T49" fmla="*/ 2103 h 2629"/>
                  <a:gd name="T50" fmla="*/ 1343 w 1676"/>
                  <a:gd name="T51" fmla="*/ 2047 h 2629"/>
                  <a:gd name="T52" fmla="*/ 1675 w 1676"/>
                  <a:gd name="T53" fmla="*/ 837 h 2629"/>
                  <a:gd name="T54" fmla="*/ 838 w 1676"/>
                  <a:gd name="T55" fmla="*/ 0 h 2629"/>
                  <a:gd name="T56" fmla="*/ 838 w 1676"/>
                  <a:gd name="T57" fmla="*/ 0 h 2629"/>
                  <a:gd name="T58" fmla="*/ 838 w 1676"/>
                  <a:gd name="T59" fmla="*/ 140 h 2629"/>
                  <a:gd name="T60" fmla="*/ 1154 w 1676"/>
                  <a:gd name="T61" fmla="*/ 220 h 2629"/>
                  <a:gd name="T62" fmla="*/ 914 w 1676"/>
                  <a:gd name="T63" fmla="*/ 185 h 2629"/>
                  <a:gd name="T64" fmla="*/ 228 w 1676"/>
                  <a:gd name="T65" fmla="*/ 542 h 2629"/>
                  <a:gd name="T66" fmla="*/ 838 w 1676"/>
                  <a:gd name="T67" fmla="*/ 140 h 2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76" h="2629">
                    <a:moveTo>
                      <a:pt x="838" y="0"/>
                    </a:moveTo>
                    <a:cubicBezTo>
                      <a:pt x="376" y="0"/>
                      <a:pt x="1" y="375"/>
                      <a:pt x="1" y="837"/>
                    </a:cubicBezTo>
                    <a:cubicBezTo>
                      <a:pt x="0" y="1328"/>
                      <a:pt x="249" y="1287"/>
                      <a:pt x="329" y="2007"/>
                    </a:cubicBezTo>
                    <a:cubicBezTo>
                      <a:pt x="315" y="2017"/>
                      <a:pt x="305" y="2036"/>
                      <a:pt x="304" y="2057"/>
                    </a:cubicBezTo>
                    <a:cubicBezTo>
                      <a:pt x="303" y="2086"/>
                      <a:pt x="318" y="2110"/>
                      <a:pt x="339" y="2117"/>
                    </a:cubicBezTo>
                    <a:cubicBezTo>
                      <a:pt x="341" y="2140"/>
                      <a:pt x="343" y="2163"/>
                      <a:pt x="344" y="2187"/>
                    </a:cubicBezTo>
                    <a:cubicBezTo>
                      <a:pt x="322" y="2192"/>
                      <a:pt x="305" y="2215"/>
                      <a:pt x="304" y="2244"/>
                    </a:cubicBezTo>
                    <a:cubicBezTo>
                      <a:pt x="302" y="2277"/>
                      <a:pt x="323" y="2304"/>
                      <a:pt x="350" y="2306"/>
                    </a:cubicBezTo>
                    <a:cubicBezTo>
                      <a:pt x="351" y="2327"/>
                      <a:pt x="351" y="2350"/>
                      <a:pt x="352" y="2373"/>
                    </a:cubicBezTo>
                    <a:cubicBezTo>
                      <a:pt x="326" y="2374"/>
                      <a:pt x="305" y="2399"/>
                      <a:pt x="304" y="2430"/>
                    </a:cubicBezTo>
                    <a:cubicBezTo>
                      <a:pt x="302" y="2464"/>
                      <a:pt x="323" y="2491"/>
                      <a:pt x="350" y="2492"/>
                    </a:cubicBezTo>
                    <a:lnTo>
                      <a:pt x="353" y="2492"/>
                    </a:lnTo>
                    <a:cubicBezTo>
                      <a:pt x="353" y="2500"/>
                      <a:pt x="353" y="2506"/>
                      <a:pt x="353" y="2514"/>
                    </a:cubicBezTo>
                    <a:cubicBezTo>
                      <a:pt x="353" y="2577"/>
                      <a:pt x="405" y="2629"/>
                      <a:pt x="469" y="2629"/>
                    </a:cubicBezTo>
                    <a:lnTo>
                      <a:pt x="1207" y="2629"/>
                    </a:lnTo>
                    <a:cubicBezTo>
                      <a:pt x="1264" y="2629"/>
                      <a:pt x="1311" y="2588"/>
                      <a:pt x="1320" y="2534"/>
                    </a:cubicBezTo>
                    <a:lnTo>
                      <a:pt x="1321" y="2534"/>
                    </a:lnTo>
                    <a:cubicBezTo>
                      <a:pt x="1347" y="2536"/>
                      <a:pt x="1370" y="2510"/>
                      <a:pt x="1371" y="2477"/>
                    </a:cubicBezTo>
                    <a:cubicBezTo>
                      <a:pt x="1373" y="2444"/>
                      <a:pt x="1352" y="2416"/>
                      <a:pt x="1325" y="2415"/>
                    </a:cubicBezTo>
                    <a:lnTo>
                      <a:pt x="1323" y="2415"/>
                    </a:lnTo>
                    <a:cubicBezTo>
                      <a:pt x="1324" y="2392"/>
                      <a:pt x="1324" y="2369"/>
                      <a:pt x="1325" y="2347"/>
                    </a:cubicBezTo>
                    <a:cubicBezTo>
                      <a:pt x="1350" y="2346"/>
                      <a:pt x="1370" y="2321"/>
                      <a:pt x="1371" y="2290"/>
                    </a:cubicBezTo>
                    <a:cubicBezTo>
                      <a:pt x="1373" y="2259"/>
                      <a:pt x="1354" y="2233"/>
                      <a:pt x="1329" y="2229"/>
                    </a:cubicBezTo>
                    <a:cubicBezTo>
                      <a:pt x="1331" y="2205"/>
                      <a:pt x="1332" y="2182"/>
                      <a:pt x="1334" y="2159"/>
                    </a:cubicBezTo>
                    <a:cubicBezTo>
                      <a:pt x="1354" y="2153"/>
                      <a:pt x="1370" y="2131"/>
                      <a:pt x="1371" y="2103"/>
                    </a:cubicBezTo>
                    <a:cubicBezTo>
                      <a:pt x="1372" y="2078"/>
                      <a:pt x="1360" y="2056"/>
                      <a:pt x="1343" y="2047"/>
                    </a:cubicBezTo>
                    <a:cubicBezTo>
                      <a:pt x="1418" y="1286"/>
                      <a:pt x="1676" y="1336"/>
                      <a:pt x="1675" y="837"/>
                    </a:cubicBezTo>
                    <a:cubicBezTo>
                      <a:pt x="1675" y="375"/>
                      <a:pt x="1300" y="0"/>
                      <a:pt x="838" y="0"/>
                    </a:cubicBezTo>
                    <a:lnTo>
                      <a:pt x="838" y="0"/>
                    </a:lnTo>
                    <a:close/>
                    <a:moveTo>
                      <a:pt x="838" y="140"/>
                    </a:moveTo>
                    <a:cubicBezTo>
                      <a:pt x="952" y="140"/>
                      <a:pt x="1060" y="169"/>
                      <a:pt x="1154" y="220"/>
                    </a:cubicBezTo>
                    <a:cubicBezTo>
                      <a:pt x="1078" y="197"/>
                      <a:pt x="997" y="185"/>
                      <a:pt x="914" y="185"/>
                    </a:cubicBezTo>
                    <a:cubicBezTo>
                      <a:pt x="630" y="185"/>
                      <a:pt x="379" y="326"/>
                      <a:pt x="228" y="542"/>
                    </a:cubicBezTo>
                    <a:cubicBezTo>
                      <a:pt x="329" y="306"/>
                      <a:pt x="564" y="140"/>
                      <a:pt x="838" y="14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16"/>
              <p:cNvSpPr>
                <a:spLocks noEditPoints="1"/>
              </p:cNvSpPr>
              <p:nvPr/>
            </p:nvSpPr>
            <p:spPr bwMode="auto">
              <a:xfrm>
                <a:off x="1352551" y="2932113"/>
                <a:ext cx="682625" cy="1069975"/>
              </a:xfrm>
              <a:custGeom>
                <a:avLst/>
                <a:gdLst>
                  <a:gd name="T0" fmla="*/ 837 w 1674"/>
                  <a:gd name="T1" fmla="*/ 0 h 2627"/>
                  <a:gd name="T2" fmla="*/ 0 w 1674"/>
                  <a:gd name="T3" fmla="*/ 1790 h 2627"/>
                  <a:gd name="T4" fmla="*/ 837 w 1674"/>
                  <a:gd name="T5" fmla="*/ 2627 h 2627"/>
                  <a:gd name="T6" fmla="*/ 1674 w 1674"/>
                  <a:gd name="T7" fmla="*/ 1790 h 2627"/>
                  <a:gd name="T8" fmla="*/ 837 w 1674"/>
                  <a:gd name="T9" fmla="*/ 0 h 2627"/>
                  <a:gd name="T10" fmla="*/ 1388 w 1674"/>
                  <a:gd name="T11" fmla="*/ 1508 h 2627"/>
                  <a:gd name="T12" fmla="*/ 1451 w 1674"/>
                  <a:gd name="T13" fmla="*/ 1754 h 2627"/>
                  <a:gd name="T14" fmla="*/ 864 w 1674"/>
                  <a:gd name="T15" fmla="*/ 2341 h 2627"/>
                  <a:gd name="T16" fmla="*/ 863 w 1674"/>
                  <a:gd name="T17" fmla="*/ 2341 h 2627"/>
                  <a:gd name="T18" fmla="*/ 1404 w 1674"/>
                  <a:gd name="T19" fmla="*/ 1631 h 2627"/>
                  <a:gd name="T20" fmla="*/ 1388 w 1674"/>
                  <a:gd name="T21" fmla="*/ 1508 h 2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74" h="2627">
                    <a:moveTo>
                      <a:pt x="837" y="0"/>
                    </a:moveTo>
                    <a:cubicBezTo>
                      <a:pt x="689" y="553"/>
                      <a:pt x="0" y="1328"/>
                      <a:pt x="0" y="1790"/>
                    </a:cubicBezTo>
                    <a:cubicBezTo>
                      <a:pt x="0" y="2252"/>
                      <a:pt x="375" y="2627"/>
                      <a:pt x="837" y="2627"/>
                    </a:cubicBezTo>
                    <a:cubicBezTo>
                      <a:pt x="1299" y="2627"/>
                      <a:pt x="1674" y="2252"/>
                      <a:pt x="1674" y="1790"/>
                    </a:cubicBezTo>
                    <a:cubicBezTo>
                      <a:pt x="1674" y="1328"/>
                      <a:pt x="984" y="550"/>
                      <a:pt x="837" y="0"/>
                    </a:cubicBezTo>
                    <a:close/>
                    <a:moveTo>
                      <a:pt x="1388" y="1508"/>
                    </a:moveTo>
                    <a:cubicBezTo>
                      <a:pt x="1427" y="1598"/>
                      <a:pt x="1451" y="1682"/>
                      <a:pt x="1451" y="1754"/>
                    </a:cubicBezTo>
                    <a:cubicBezTo>
                      <a:pt x="1451" y="2079"/>
                      <a:pt x="1188" y="2341"/>
                      <a:pt x="864" y="2341"/>
                    </a:cubicBezTo>
                    <a:cubicBezTo>
                      <a:pt x="864" y="2341"/>
                      <a:pt x="864" y="2341"/>
                      <a:pt x="863" y="2341"/>
                    </a:cubicBezTo>
                    <a:cubicBezTo>
                      <a:pt x="1175" y="2255"/>
                      <a:pt x="1404" y="1970"/>
                      <a:pt x="1404" y="1631"/>
                    </a:cubicBezTo>
                    <a:cubicBezTo>
                      <a:pt x="1404" y="1593"/>
                      <a:pt x="1398" y="1551"/>
                      <a:pt x="1388" y="150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51" name="Group 150"/>
          <p:cNvGrpSpPr/>
          <p:nvPr/>
        </p:nvGrpSpPr>
        <p:grpSpPr>
          <a:xfrm>
            <a:off x="2005044" y="3620688"/>
            <a:ext cx="1108911" cy="558679"/>
            <a:chOff x="2005044" y="3620688"/>
            <a:chExt cx="1108911" cy="558679"/>
          </a:xfrm>
          <a:solidFill>
            <a:schemeClr val="bg1">
              <a:lumMod val="75000"/>
            </a:schemeClr>
          </a:solidFill>
        </p:grpSpPr>
        <p:grpSp>
          <p:nvGrpSpPr>
            <p:cNvPr id="153" name="Group 152"/>
            <p:cNvGrpSpPr/>
            <p:nvPr/>
          </p:nvGrpSpPr>
          <p:grpSpPr>
            <a:xfrm>
              <a:off x="2005044" y="3648726"/>
              <a:ext cx="285544" cy="181338"/>
              <a:chOff x="2005044" y="3648726"/>
              <a:chExt cx="285544" cy="181338"/>
            </a:xfrm>
            <a:grpFill/>
          </p:grpSpPr>
          <p:sp>
            <p:nvSpPr>
              <p:cNvPr id="162" name="Freeform 161"/>
              <p:cNvSpPr>
                <a:spLocks/>
              </p:cNvSpPr>
              <p:nvPr/>
            </p:nvSpPr>
            <p:spPr bwMode="auto">
              <a:xfrm>
                <a:off x="2005044" y="3648726"/>
                <a:ext cx="285544" cy="181338"/>
              </a:xfrm>
              <a:custGeom>
                <a:avLst/>
                <a:gdLst>
                  <a:gd name="connsiteX0" fmla="*/ 290165 w 2127220"/>
                  <a:gd name="connsiteY0" fmla="*/ 917099 h 1350913"/>
                  <a:gd name="connsiteX1" fmla="*/ 148413 w 2127220"/>
                  <a:gd name="connsiteY1" fmla="*/ 1058851 h 1350913"/>
                  <a:gd name="connsiteX2" fmla="*/ 290165 w 2127220"/>
                  <a:gd name="connsiteY2" fmla="*/ 1200603 h 1350913"/>
                  <a:gd name="connsiteX3" fmla="*/ 431917 w 2127220"/>
                  <a:gd name="connsiteY3" fmla="*/ 1058851 h 1350913"/>
                  <a:gd name="connsiteX4" fmla="*/ 290165 w 2127220"/>
                  <a:gd name="connsiteY4" fmla="*/ 917099 h 1350913"/>
                  <a:gd name="connsiteX5" fmla="*/ 290165 w 2127220"/>
                  <a:gd name="connsiteY5" fmla="*/ 129388 h 1350913"/>
                  <a:gd name="connsiteX6" fmla="*/ 148413 w 2127220"/>
                  <a:gd name="connsiteY6" fmla="*/ 271140 h 1350913"/>
                  <a:gd name="connsiteX7" fmla="*/ 290165 w 2127220"/>
                  <a:gd name="connsiteY7" fmla="*/ 412892 h 1350913"/>
                  <a:gd name="connsiteX8" fmla="*/ 431917 w 2127220"/>
                  <a:gd name="connsiteY8" fmla="*/ 271140 h 1350913"/>
                  <a:gd name="connsiteX9" fmla="*/ 290165 w 2127220"/>
                  <a:gd name="connsiteY9" fmla="*/ 129388 h 1350913"/>
                  <a:gd name="connsiteX10" fmla="*/ 256574 w 2127220"/>
                  <a:gd name="connsiteY10" fmla="*/ 0 h 1350913"/>
                  <a:gd name="connsiteX11" fmla="*/ 1870646 w 2127220"/>
                  <a:gd name="connsiteY11" fmla="*/ 0 h 1350913"/>
                  <a:gd name="connsiteX12" fmla="*/ 2127220 w 2127220"/>
                  <a:gd name="connsiteY12" fmla="*/ 256317 h 1350913"/>
                  <a:gd name="connsiteX13" fmla="*/ 2127220 w 2127220"/>
                  <a:gd name="connsiteY13" fmla="*/ 1094108 h 1350913"/>
                  <a:gd name="connsiteX14" fmla="*/ 1870646 w 2127220"/>
                  <a:gd name="connsiteY14" fmla="*/ 1350913 h 1350913"/>
                  <a:gd name="connsiteX15" fmla="*/ 256574 w 2127220"/>
                  <a:gd name="connsiteY15" fmla="*/ 1350913 h 1350913"/>
                  <a:gd name="connsiteX16" fmla="*/ 0 w 2127220"/>
                  <a:gd name="connsiteY16" fmla="*/ 1094108 h 1350913"/>
                  <a:gd name="connsiteX17" fmla="*/ 0 w 2127220"/>
                  <a:gd name="connsiteY17" fmla="*/ 256317 h 1350913"/>
                  <a:gd name="connsiteX18" fmla="*/ 256574 w 2127220"/>
                  <a:gd name="connsiteY18" fmla="*/ 0 h 1350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7220" h="1350913">
                    <a:moveTo>
                      <a:pt x="290165" y="917099"/>
                    </a:moveTo>
                    <a:cubicBezTo>
                      <a:pt x="211878" y="917099"/>
                      <a:pt x="148413" y="980564"/>
                      <a:pt x="148413" y="1058851"/>
                    </a:cubicBezTo>
                    <a:cubicBezTo>
                      <a:pt x="148413" y="1137138"/>
                      <a:pt x="211878" y="1200603"/>
                      <a:pt x="290165" y="1200603"/>
                    </a:cubicBezTo>
                    <a:cubicBezTo>
                      <a:pt x="368452" y="1200603"/>
                      <a:pt x="431917" y="1137138"/>
                      <a:pt x="431917" y="1058851"/>
                    </a:cubicBezTo>
                    <a:cubicBezTo>
                      <a:pt x="431917" y="980564"/>
                      <a:pt x="368452" y="917099"/>
                      <a:pt x="290165" y="917099"/>
                    </a:cubicBezTo>
                    <a:close/>
                    <a:moveTo>
                      <a:pt x="290165" y="129388"/>
                    </a:moveTo>
                    <a:cubicBezTo>
                      <a:pt x="211878" y="129388"/>
                      <a:pt x="148413" y="192853"/>
                      <a:pt x="148413" y="271140"/>
                    </a:cubicBezTo>
                    <a:cubicBezTo>
                      <a:pt x="148413" y="349427"/>
                      <a:pt x="211878" y="412892"/>
                      <a:pt x="290165" y="412892"/>
                    </a:cubicBezTo>
                    <a:cubicBezTo>
                      <a:pt x="368452" y="412892"/>
                      <a:pt x="431917" y="349427"/>
                      <a:pt x="431917" y="271140"/>
                    </a:cubicBezTo>
                    <a:cubicBezTo>
                      <a:pt x="431917" y="192853"/>
                      <a:pt x="368452" y="129388"/>
                      <a:pt x="290165" y="129388"/>
                    </a:cubicBezTo>
                    <a:close/>
                    <a:moveTo>
                      <a:pt x="256574" y="0"/>
                    </a:moveTo>
                    <a:lnTo>
                      <a:pt x="1870646" y="0"/>
                    </a:lnTo>
                    <a:cubicBezTo>
                      <a:pt x="2012591" y="0"/>
                      <a:pt x="2127220" y="114244"/>
                      <a:pt x="2127220" y="256317"/>
                    </a:cubicBezTo>
                    <a:lnTo>
                      <a:pt x="2127220" y="1094108"/>
                    </a:lnTo>
                    <a:cubicBezTo>
                      <a:pt x="2127220" y="1236181"/>
                      <a:pt x="2012591" y="1350913"/>
                      <a:pt x="1870646" y="1350913"/>
                    </a:cubicBezTo>
                    <a:lnTo>
                      <a:pt x="256574" y="1350913"/>
                    </a:lnTo>
                    <a:cubicBezTo>
                      <a:pt x="114629" y="1350913"/>
                      <a:pt x="0" y="1236181"/>
                      <a:pt x="0" y="1094108"/>
                    </a:cubicBezTo>
                    <a:lnTo>
                      <a:pt x="0" y="256317"/>
                    </a:lnTo>
                    <a:cubicBezTo>
                      <a:pt x="0" y="114244"/>
                      <a:pt x="114629" y="0"/>
                      <a:pt x="25657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7" name="Freeform 35"/>
              <p:cNvSpPr>
                <a:spLocks noEditPoints="1"/>
              </p:cNvSpPr>
              <p:nvPr/>
            </p:nvSpPr>
            <p:spPr bwMode="auto">
              <a:xfrm>
                <a:off x="2089475" y="3681604"/>
                <a:ext cx="70901" cy="111771"/>
              </a:xfrm>
              <a:custGeom>
                <a:avLst/>
                <a:gdLst>
                  <a:gd name="T0" fmla="*/ 150 w 665"/>
                  <a:gd name="T1" fmla="*/ 0 h 1044"/>
                  <a:gd name="T2" fmla="*/ 132 w 665"/>
                  <a:gd name="T3" fmla="*/ 32 h 1044"/>
                  <a:gd name="T4" fmla="*/ 132 w 665"/>
                  <a:gd name="T5" fmla="*/ 446 h 1044"/>
                  <a:gd name="T6" fmla="*/ 0 w 665"/>
                  <a:gd name="T7" fmla="*/ 711 h 1044"/>
                  <a:gd name="T8" fmla="*/ 332 w 665"/>
                  <a:gd name="T9" fmla="*/ 1044 h 1044"/>
                  <a:gd name="T10" fmla="*/ 665 w 665"/>
                  <a:gd name="T11" fmla="*/ 711 h 1044"/>
                  <a:gd name="T12" fmla="*/ 532 w 665"/>
                  <a:gd name="T13" fmla="*/ 447 h 1044"/>
                  <a:gd name="T14" fmla="*/ 532 w 665"/>
                  <a:gd name="T15" fmla="*/ 32 h 1044"/>
                  <a:gd name="T16" fmla="*/ 514 w 665"/>
                  <a:gd name="T17" fmla="*/ 0 h 1044"/>
                  <a:gd name="T18" fmla="*/ 150 w 665"/>
                  <a:gd name="T19" fmla="*/ 0 h 1044"/>
                  <a:gd name="T20" fmla="*/ 199 w 665"/>
                  <a:gd name="T21" fmla="*/ 100 h 1044"/>
                  <a:gd name="T22" fmla="*/ 399 w 665"/>
                  <a:gd name="T23" fmla="*/ 100 h 1044"/>
                  <a:gd name="T24" fmla="*/ 417 w 665"/>
                  <a:gd name="T25" fmla="*/ 124 h 1044"/>
                  <a:gd name="T26" fmla="*/ 399 w 665"/>
                  <a:gd name="T27" fmla="*/ 148 h 1044"/>
                  <a:gd name="T28" fmla="*/ 199 w 665"/>
                  <a:gd name="T29" fmla="*/ 148 h 1044"/>
                  <a:gd name="T30" fmla="*/ 181 w 665"/>
                  <a:gd name="T31" fmla="*/ 124 h 1044"/>
                  <a:gd name="T32" fmla="*/ 199 w 665"/>
                  <a:gd name="T33" fmla="*/ 100 h 1044"/>
                  <a:gd name="T34" fmla="*/ 199 w 665"/>
                  <a:gd name="T35" fmla="*/ 195 h 1044"/>
                  <a:gd name="T36" fmla="*/ 399 w 665"/>
                  <a:gd name="T37" fmla="*/ 195 h 1044"/>
                  <a:gd name="T38" fmla="*/ 417 w 665"/>
                  <a:gd name="T39" fmla="*/ 218 h 1044"/>
                  <a:gd name="T40" fmla="*/ 399 w 665"/>
                  <a:gd name="T41" fmla="*/ 242 h 1044"/>
                  <a:gd name="T42" fmla="*/ 199 w 665"/>
                  <a:gd name="T43" fmla="*/ 242 h 1044"/>
                  <a:gd name="T44" fmla="*/ 181 w 665"/>
                  <a:gd name="T45" fmla="*/ 218 h 1044"/>
                  <a:gd name="T46" fmla="*/ 199 w 665"/>
                  <a:gd name="T47" fmla="*/ 195 h 1044"/>
                  <a:gd name="T48" fmla="*/ 199 w 665"/>
                  <a:gd name="T49" fmla="*/ 289 h 1044"/>
                  <a:gd name="T50" fmla="*/ 399 w 665"/>
                  <a:gd name="T51" fmla="*/ 289 h 1044"/>
                  <a:gd name="T52" fmla="*/ 417 w 665"/>
                  <a:gd name="T53" fmla="*/ 313 h 1044"/>
                  <a:gd name="T54" fmla="*/ 399 w 665"/>
                  <a:gd name="T55" fmla="*/ 336 h 1044"/>
                  <a:gd name="T56" fmla="*/ 199 w 665"/>
                  <a:gd name="T57" fmla="*/ 336 h 1044"/>
                  <a:gd name="T58" fmla="*/ 181 w 665"/>
                  <a:gd name="T59" fmla="*/ 313 h 1044"/>
                  <a:gd name="T60" fmla="*/ 199 w 665"/>
                  <a:gd name="T61" fmla="*/ 289 h 1044"/>
                  <a:gd name="T62" fmla="*/ 572 w 665"/>
                  <a:gd name="T63" fmla="*/ 601 h 1044"/>
                  <a:gd name="T64" fmla="*/ 597 w 665"/>
                  <a:gd name="T65" fmla="*/ 698 h 1044"/>
                  <a:gd name="T66" fmla="*/ 364 w 665"/>
                  <a:gd name="T67" fmla="*/ 931 h 1044"/>
                  <a:gd name="T68" fmla="*/ 364 w 665"/>
                  <a:gd name="T69" fmla="*/ 931 h 1044"/>
                  <a:gd name="T70" fmla="*/ 578 w 665"/>
                  <a:gd name="T71" fmla="*/ 649 h 1044"/>
                  <a:gd name="T72" fmla="*/ 572 w 665"/>
                  <a:gd name="T73" fmla="*/ 601 h 1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65" h="1044">
                    <a:moveTo>
                      <a:pt x="150" y="0"/>
                    </a:moveTo>
                    <a:cubicBezTo>
                      <a:pt x="140" y="0"/>
                      <a:pt x="132" y="14"/>
                      <a:pt x="132" y="32"/>
                    </a:cubicBezTo>
                    <a:lnTo>
                      <a:pt x="132" y="446"/>
                    </a:lnTo>
                    <a:cubicBezTo>
                      <a:pt x="49" y="509"/>
                      <a:pt x="0" y="607"/>
                      <a:pt x="0" y="711"/>
                    </a:cubicBezTo>
                    <a:cubicBezTo>
                      <a:pt x="0" y="895"/>
                      <a:pt x="149" y="1044"/>
                      <a:pt x="332" y="1044"/>
                    </a:cubicBezTo>
                    <a:cubicBezTo>
                      <a:pt x="516" y="1044"/>
                      <a:pt x="665" y="895"/>
                      <a:pt x="665" y="711"/>
                    </a:cubicBezTo>
                    <a:cubicBezTo>
                      <a:pt x="664" y="607"/>
                      <a:pt x="615" y="509"/>
                      <a:pt x="532" y="447"/>
                    </a:cubicBezTo>
                    <a:lnTo>
                      <a:pt x="532" y="32"/>
                    </a:lnTo>
                    <a:cubicBezTo>
                      <a:pt x="532" y="14"/>
                      <a:pt x="524" y="0"/>
                      <a:pt x="514" y="0"/>
                    </a:cubicBezTo>
                    <a:lnTo>
                      <a:pt x="150" y="0"/>
                    </a:lnTo>
                    <a:close/>
                    <a:moveTo>
                      <a:pt x="199" y="100"/>
                    </a:moveTo>
                    <a:lnTo>
                      <a:pt x="399" y="100"/>
                    </a:lnTo>
                    <a:cubicBezTo>
                      <a:pt x="409" y="100"/>
                      <a:pt x="417" y="111"/>
                      <a:pt x="417" y="124"/>
                    </a:cubicBezTo>
                    <a:cubicBezTo>
                      <a:pt x="417" y="137"/>
                      <a:pt x="409" y="148"/>
                      <a:pt x="399" y="148"/>
                    </a:cubicBezTo>
                    <a:lnTo>
                      <a:pt x="199" y="148"/>
                    </a:lnTo>
                    <a:cubicBezTo>
                      <a:pt x="189" y="148"/>
                      <a:pt x="181" y="137"/>
                      <a:pt x="181" y="124"/>
                    </a:cubicBezTo>
                    <a:cubicBezTo>
                      <a:pt x="181" y="111"/>
                      <a:pt x="189" y="100"/>
                      <a:pt x="199" y="100"/>
                    </a:cubicBezTo>
                    <a:close/>
                    <a:moveTo>
                      <a:pt x="199" y="195"/>
                    </a:moveTo>
                    <a:lnTo>
                      <a:pt x="399" y="195"/>
                    </a:lnTo>
                    <a:cubicBezTo>
                      <a:pt x="409" y="195"/>
                      <a:pt x="417" y="205"/>
                      <a:pt x="417" y="218"/>
                    </a:cubicBezTo>
                    <a:cubicBezTo>
                      <a:pt x="417" y="231"/>
                      <a:pt x="409" y="242"/>
                      <a:pt x="399" y="242"/>
                    </a:cubicBezTo>
                    <a:lnTo>
                      <a:pt x="199" y="242"/>
                    </a:lnTo>
                    <a:cubicBezTo>
                      <a:pt x="189" y="242"/>
                      <a:pt x="181" y="231"/>
                      <a:pt x="181" y="218"/>
                    </a:cubicBezTo>
                    <a:cubicBezTo>
                      <a:pt x="181" y="205"/>
                      <a:pt x="189" y="195"/>
                      <a:pt x="199" y="195"/>
                    </a:cubicBezTo>
                    <a:close/>
                    <a:moveTo>
                      <a:pt x="199" y="289"/>
                    </a:moveTo>
                    <a:lnTo>
                      <a:pt x="399" y="289"/>
                    </a:lnTo>
                    <a:cubicBezTo>
                      <a:pt x="409" y="289"/>
                      <a:pt x="417" y="299"/>
                      <a:pt x="417" y="313"/>
                    </a:cubicBezTo>
                    <a:cubicBezTo>
                      <a:pt x="417" y="326"/>
                      <a:pt x="409" y="336"/>
                      <a:pt x="399" y="336"/>
                    </a:cubicBezTo>
                    <a:lnTo>
                      <a:pt x="199" y="336"/>
                    </a:lnTo>
                    <a:cubicBezTo>
                      <a:pt x="189" y="336"/>
                      <a:pt x="181" y="326"/>
                      <a:pt x="181" y="313"/>
                    </a:cubicBezTo>
                    <a:cubicBezTo>
                      <a:pt x="181" y="299"/>
                      <a:pt x="189" y="289"/>
                      <a:pt x="199" y="289"/>
                    </a:cubicBezTo>
                    <a:close/>
                    <a:moveTo>
                      <a:pt x="572" y="601"/>
                    </a:moveTo>
                    <a:cubicBezTo>
                      <a:pt x="587" y="636"/>
                      <a:pt x="597" y="670"/>
                      <a:pt x="597" y="698"/>
                    </a:cubicBezTo>
                    <a:cubicBezTo>
                      <a:pt x="597" y="827"/>
                      <a:pt x="493" y="931"/>
                      <a:pt x="364" y="931"/>
                    </a:cubicBezTo>
                    <a:cubicBezTo>
                      <a:pt x="364" y="931"/>
                      <a:pt x="364" y="931"/>
                      <a:pt x="364" y="931"/>
                    </a:cubicBezTo>
                    <a:cubicBezTo>
                      <a:pt x="488" y="897"/>
                      <a:pt x="578" y="784"/>
                      <a:pt x="578" y="649"/>
                    </a:cubicBezTo>
                    <a:cubicBezTo>
                      <a:pt x="578" y="634"/>
                      <a:pt x="576" y="618"/>
                      <a:pt x="572" y="601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34"/>
              <p:cNvSpPr>
                <a:spLocks noEditPoints="1"/>
              </p:cNvSpPr>
              <p:nvPr/>
            </p:nvSpPr>
            <p:spPr bwMode="auto">
              <a:xfrm>
                <a:off x="2170596" y="3680698"/>
                <a:ext cx="70475" cy="111102"/>
              </a:xfrm>
              <a:custGeom>
                <a:avLst/>
                <a:gdLst>
                  <a:gd name="T0" fmla="*/ 332 w 664"/>
                  <a:gd name="T1" fmla="*/ 0 h 1042"/>
                  <a:gd name="T2" fmla="*/ 0 w 664"/>
                  <a:gd name="T3" fmla="*/ 710 h 1042"/>
                  <a:gd name="T4" fmla="*/ 332 w 664"/>
                  <a:gd name="T5" fmla="*/ 1042 h 1042"/>
                  <a:gd name="T6" fmla="*/ 664 w 664"/>
                  <a:gd name="T7" fmla="*/ 710 h 1042"/>
                  <a:gd name="T8" fmla="*/ 332 w 664"/>
                  <a:gd name="T9" fmla="*/ 0 h 1042"/>
                  <a:gd name="T10" fmla="*/ 550 w 664"/>
                  <a:gd name="T11" fmla="*/ 598 h 1042"/>
                  <a:gd name="T12" fmla="*/ 575 w 664"/>
                  <a:gd name="T13" fmla="*/ 696 h 1042"/>
                  <a:gd name="T14" fmla="*/ 342 w 664"/>
                  <a:gd name="T15" fmla="*/ 929 h 1042"/>
                  <a:gd name="T16" fmla="*/ 342 w 664"/>
                  <a:gd name="T17" fmla="*/ 929 h 1042"/>
                  <a:gd name="T18" fmla="*/ 557 w 664"/>
                  <a:gd name="T19" fmla="*/ 647 h 1042"/>
                  <a:gd name="T20" fmla="*/ 550 w 664"/>
                  <a:gd name="T21" fmla="*/ 598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64" h="1042">
                    <a:moveTo>
                      <a:pt x="332" y="0"/>
                    </a:moveTo>
                    <a:cubicBezTo>
                      <a:pt x="273" y="219"/>
                      <a:pt x="0" y="527"/>
                      <a:pt x="0" y="710"/>
                    </a:cubicBezTo>
                    <a:cubicBezTo>
                      <a:pt x="0" y="893"/>
                      <a:pt x="149" y="1042"/>
                      <a:pt x="332" y="1042"/>
                    </a:cubicBezTo>
                    <a:cubicBezTo>
                      <a:pt x="515" y="1042"/>
                      <a:pt x="664" y="893"/>
                      <a:pt x="664" y="710"/>
                    </a:cubicBezTo>
                    <a:cubicBezTo>
                      <a:pt x="664" y="527"/>
                      <a:pt x="390" y="218"/>
                      <a:pt x="332" y="0"/>
                    </a:cubicBezTo>
                    <a:close/>
                    <a:moveTo>
                      <a:pt x="550" y="598"/>
                    </a:moveTo>
                    <a:cubicBezTo>
                      <a:pt x="566" y="634"/>
                      <a:pt x="575" y="667"/>
                      <a:pt x="575" y="696"/>
                    </a:cubicBezTo>
                    <a:cubicBezTo>
                      <a:pt x="575" y="824"/>
                      <a:pt x="471" y="929"/>
                      <a:pt x="342" y="929"/>
                    </a:cubicBezTo>
                    <a:cubicBezTo>
                      <a:pt x="342" y="929"/>
                      <a:pt x="342" y="929"/>
                      <a:pt x="342" y="929"/>
                    </a:cubicBezTo>
                    <a:cubicBezTo>
                      <a:pt x="466" y="895"/>
                      <a:pt x="557" y="781"/>
                      <a:pt x="557" y="647"/>
                    </a:cubicBezTo>
                    <a:cubicBezTo>
                      <a:pt x="557" y="632"/>
                      <a:pt x="554" y="615"/>
                      <a:pt x="550" y="5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2499034" y="3620688"/>
              <a:ext cx="614921" cy="558679"/>
              <a:chOff x="7016885" y="4937019"/>
              <a:chExt cx="1455150" cy="1322058"/>
            </a:xfrm>
            <a:grpFill/>
          </p:grpSpPr>
          <p:sp>
            <p:nvSpPr>
              <p:cNvPr id="159" name="Freeform 158"/>
              <p:cNvSpPr/>
              <p:nvPr/>
            </p:nvSpPr>
            <p:spPr>
              <a:xfrm>
                <a:off x="7016885" y="4937019"/>
                <a:ext cx="1455150" cy="1322058"/>
              </a:xfrm>
              <a:custGeom>
                <a:avLst/>
                <a:gdLst>
                  <a:gd name="connsiteX0" fmla="*/ 3872125 w 4165600"/>
                  <a:gd name="connsiteY0" fmla="*/ 3415492 h 3784600"/>
                  <a:gd name="connsiteX1" fmla="*/ 3758064 w 4165600"/>
                  <a:gd name="connsiteY1" fmla="*/ 3529553 h 3784600"/>
                  <a:gd name="connsiteX2" fmla="*/ 3872125 w 4165600"/>
                  <a:gd name="connsiteY2" fmla="*/ 3643614 h 3784600"/>
                  <a:gd name="connsiteX3" fmla="*/ 3986186 w 4165600"/>
                  <a:gd name="connsiteY3" fmla="*/ 3529553 h 3784600"/>
                  <a:gd name="connsiteX4" fmla="*/ 3872125 w 4165600"/>
                  <a:gd name="connsiteY4" fmla="*/ 3415492 h 3784600"/>
                  <a:gd name="connsiteX5" fmla="*/ 267541 w 4165600"/>
                  <a:gd name="connsiteY5" fmla="*/ 3415492 h 3784600"/>
                  <a:gd name="connsiteX6" fmla="*/ 153480 w 4165600"/>
                  <a:gd name="connsiteY6" fmla="*/ 3529553 h 3784600"/>
                  <a:gd name="connsiteX7" fmla="*/ 267541 w 4165600"/>
                  <a:gd name="connsiteY7" fmla="*/ 3643614 h 3784600"/>
                  <a:gd name="connsiteX8" fmla="*/ 381602 w 4165600"/>
                  <a:gd name="connsiteY8" fmla="*/ 3529553 h 3784600"/>
                  <a:gd name="connsiteX9" fmla="*/ 267541 w 4165600"/>
                  <a:gd name="connsiteY9" fmla="*/ 3415492 h 3784600"/>
                  <a:gd name="connsiteX10" fmla="*/ 3872125 w 4165600"/>
                  <a:gd name="connsiteY10" fmla="*/ 181768 h 3784600"/>
                  <a:gd name="connsiteX11" fmla="*/ 3758064 w 4165600"/>
                  <a:gd name="connsiteY11" fmla="*/ 295829 h 3784600"/>
                  <a:gd name="connsiteX12" fmla="*/ 3872125 w 4165600"/>
                  <a:gd name="connsiteY12" fmla="*/ 409890 h 3784600"/>
                  <a:gd name="connsiteX13" fmla="*/ 3986186 w 4165600"/>
                  <a:gd name="connsiteY13" fmla="*/ 295829 h 3784600"/>
                  <a:gd name="connsiteX14" fmla="*/ 3872125 w 4165600"/>
                  <a:gd name="connsiteY14" fmla="*/ 181768 h 3784600"/>
                  <a:gd name="connsiteX15" fmla="*/ 267541 w 4165600"/>
                  <a:gd name="connsiteY15" fmla="*/ 181768 h 3784600"/>
                  <a:gd name="connsiteX16" fmla="*/ 153480 w 4165600"/>
                  <a:gd name="connsiteY16" fmla="*/ 295829 h 3784600"/>
                  <a:gd name="connsiteX17" fmla="*/ 267541 w 4165600"/>
                  <a:gd name="connsiteY17" fmla="*/ 409890 h 3784600"/>
                  <a:gd name="connsiteX18" fmla="*/ 381602 w 4165600"/>
                  <a:gd name="connsiteY18" fmla="*/ 295829 h 3784600"/>
                  <a:gd name="connsiteX19" fmla="*/ 267541 w 4165600"/>
                  <a:gd name="connsiteY19" fmla="*/ 181768 h 3784600"/>
                  <a:gd name="connsiteX20" fmla="*/ 249784 w 4165600"/>
                  <a:gd name="connsiteY20" fmla="*/ 0 h 3784600"/>
                  <a:gd name="connsiteX21" fmla="*/ 3915816 w 4165600"/>
                  <a:gd name="connsiteY21" fmla="*/ 0 h 3784600"/>
                  <a:gd name="connsiteX22" fmla="*/ 4165600 w 4165600"/>
                  <a:gd name="connsiteY22" fmla="*/ 249784 h 3784600"/>
                  <a:gd name="connsiteX23" fmla="*/ 4165600 w 4165600"/>
                  <a:gd name="connsiteY23" fmla="*/ 3534816 h 3784600"/>
                  <a:gd name="connsiteX24" fmla="*/ 3915816 w 4165600"/>
                  <a:gd name="connsiteY24" fmla="*/ 3784600 h 3784600"/>
                  <a:gd name="connsiteX25" fmla="*/ 249784 w 4165600"/>
                  <a:gd name="connsiteY25" fmla="*/ 3784600 h 3784600"/>
                  <a:gd name="connsiteX26" fmla="*/ 0 w 4165600"/>
                  <a:gd name="connsiteY26" fmla="*/ 3534816 h 3784600"/>
                  <a:gd name="connsiteX27" fmla="*/ 0 w 4165600"/>
                  <a:gd name="connsiteY27" fmla="*/ 249784 h 3784600"/>
                  <a:gd name="connsiteX28" fmla="*/ 249784 w 4165600"/>
                  <a:gd name="connsiteY28" fmla="*/ 0 h 3784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165600" h="3784600">
                    <a:moveTo>
                      <a:pt x="3872125" y="3415492"/>
                    </a:moveTo>
                    <a:cubicBezTo>
                      <a:pt x="3809131" y="3415492"/>
                      <a:pt x="3758064" y="3466559"/>
                      <a:pt x="3758064" y="3529553"/>
                    </a:cubicBezTo>
                    <a:cubicBezTo>
                      <a:pt x="3758064" y="3592547"/>
                      <a:pt x="3809131" y="3643614"/>
                      <a:pt x="3872125" y="3643614"/>
                    </a:cubicBezTo>
                    <a:cubicBezTo>
                      <a:pt x="3935119" y="3643614"/>
                      <a:pt x="3986186" y="3592547"/>
                      <a:pt x="3986186" y="3529553"/>
                    </a:cubicBezTo>
                    <a:cubicBezTo>
                      <a:pt x="3986186" y="3466559"/>
                      <a:pt x="3935119" y="3415492"/>
                      <a:pt x="3872125" y="3415492"/>
                    </a:cubicBezTo>
                    <a:close/>
                    <a:moveTo>
                      <a:pt x="267541" y="3415492"/>
                    </a:moveTo>
                    <a:cubicBezTo>
                      <a:pt x="204547" y="3415492"/>
                      <a:pt x="153480" y="3466559"/>
                      <a:pt x="153480" y="3529553"/>
                    </a:cubicBezTo>
                    <a:cubicBezTo>
                      <a:pt x="153480" y="3592547"/>
                      <a:pt x="204547" y="3643614"/>
                      <a:pt x="267541" y="3643614"/>
                    </a:cubicBezTo>
                    <a:cubicBezTo>
                      <a:pt x="330535" y="3643614"/>
                      <a:pt x="381602" y="3592547"/>
                      <a:pt x="381602" y="3529553"/>
                    </a:cubicBezTo>
                    <a:cubicBezTo>
                      <a:pt x="381602" y="3466559"/>
                      <a:pt x="330535" y="3415492"/>
                      <a:pt x="267541" y="3415492"/>
                    </a:cubicBezTo>
                    <a:close/>
                    <a:moveTo>
                      <a:pt x="3872125" y="181768"/>
                    </a:moveTo>
                    <a:cubicBezTo>
                      <a:pt x="3809131" y="181768"/>
                      <a:pt x="3758064" y="232835"/>
                      <a:pt x="3758064" y="295829"/>
                    </a:cubicBezTo>
                    <a:cubicBezTo>
                      <a:pt x="3758064" y="358823"/>
                      <a:pt x="3809131" y="409890"/>
                      <a:pt x="3872125" y="409890"/>
                    </a:cubicBezTo>
                    <a:cubicBezTo>
                      <a:pt x="3935119" y="409890"/>
                      <a:pt x="3986186" y="358823"/>
                      <a:pt x="3986186" y="295829"/>
                    </a:cubicBezTo>
                    <a:cubicBezTo>
                      <a:pt x="3986186" y="232835"/>
                      <a:pt x="3935119" y="181768"/>
                      <a:pt x="3872125" y="181768"/>
                    </a:cubicBezTo>
                    <a:close/>
                    <a:moveTo>
                      <a:pt x="267541" y="181768"/>
                    </a:moveTo>
                    <a:cubicBezTo>
                      <a:pt x="204547" y="181768"/>
                      <a:pt x="153480" y="232835"/>
                      <a:pt x="153480" y="295829"/>
                    </a:cubicBezTo>
                    <a:cubicBezTo>
                      <a:pt x="153480" y="358823"/>
                      <a:pt x="204547" y="409890"/>
                      <a:pt x="267541" y="409890"/>
                    </a:cubicBezTo>
                    <a:cubicBezTo>
                      <a:pt x="330535" y="409890"/>
                      <a:pt x="381602" y="358823"/>
                      <a:pt x="381602" y="295829"/>
                    </a:cubicBezTo>
                    <a:cubicBezTo>
                      <a:pt x="381602" y="232835"/>
                      <a:pt x="330535" y="181768"/>
                      <a:pt x="267541" y="181768"/>
                    </a:cubicBezTo>
                    <a:close/>
                    <a:moveTo>
                      <a:pt x="249784" y="0"/>
                    </a:moveTo>
                    <a:lnTo>
                      <a:pt x="3915816" y="0"/>
                    </a:lnTo>
                    <a:cubicBezTo>
                      <a:pt x="4053768" y="0"/>
                      <a:pt x="4165600" y="111832"/>
                      <a:pt x="4165600" y="249784"/>
                    </a:cubicBezTo>
                    <a:lnTo>
                      <a:pt x="4165600" y="3534816"/>
                    </a:lnTo>
                    <a:cubicBezTo>
                      <a:pt x="4165600" y="3672768"/>
                      <a:pt x="4053768" y="3784600"/>
                      <a:pt x="3915816" y="3784600"/>
                    </a:cubicBezTo>
                    <a:lnTo>
                      <a:pt x="249784" y="3784600"/>
                    </a:lnTo>
                    <a:cubicBezTo>
                      <a:pt x="111832" y="3784600"/>
                      <a:pt x="0" y="3672768"/>
                      <a:pt x="0" y="3534816"/>
                    </a:cubicBezTo>
                    <a:lnTo>
                      <a:pt x="0" y="249784"/>
                    </a:lnTo>
                    <a:cubicBezTo>
                      <a:pt x="0" y="111832"/>
                      <a:pt x="111832" y="0"/>
                      <a:pt x="24978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reeform 67"/>
              <p:cNvSpPr>
                <a:spLocks noEditPoints="1"/>
              </p:cNvSpPr>
              <p:nvPr/>
            </p:nvSpPr>
            <p:spPr bwMode="auto">
              <a:xfrm>
                <a:off x="7081938" y="5144977"/>
                <a:ext cx="1325044" cy="980008"/>
              </a:xfrm>
              <a:custGeom>
                <a:avLst/>
                <a:gdLst>
                  <a:gd name="T0" fmla="*/ 1855 w 4765"/>
                  <a:gd name="T1" fmla="*/ 110 h 3524"/>
                  <a:gd name="T2" fmla="*/ 1655 w 4765"/>
                  <a:gd name="T3" fmla="*/ 488 h 3524"/>
                  <a:gd name="T4" fmla="*/ 1094 w 4765"/>
                  <a:gd name="T5" fmla="*/ 537 h 3524"/>
                  <a:gd name="T6" fmla="*/ 294 w 4765"/>
                  <a:gd name="T7" fmla="*/ 1767 h 3524"/>
                  <a:gd name="T8" fmla="*/ 65 w 4765"/>
                  <a:gd name="T9" fmla="*/ 2336 h 3524"/>
                  <a:gd name="T10" fmla="*/ 555 w 4765"/>
                  <a:gd name="T11" fmla="*/ 1213 h 3524"/>
                  <a:gd name="T12" fmla="*/ 1459 w 4765"/>
                  <a:gd name="T13" fmla="*/ 741 h 3524"/>
                  <a:gd name="T14" fmla="*/ 1377 w 4765"/>
                  <a:gd name="T15" fmla="*/ 1210 h 3524"/>
                  <a:gd name="T16" fmla="*/ 951 w 4765"/>
                  <a:gd name="T17" fmla="*/ 1508 h 3524"/>
                  <a:gd name="T18" fmla="*/ 324 w 4765"/>
                  <a:gd name="T19" fmla="*/ 2670 h 3524"/>
                  <a:gd name="T20" fmla="*/ 775 w 4765"/>
                  <a:gd name="T21" fmla="*/ 2114 h 3524"/>
                  <a:gd name="T22" fmla="*/ 1210 w 4765"/>
                  <a:gd name="T23" fmla="*/ 1884 h 3524"/>
                  <a:gd name="T24" fmla="*/ 1497 w 4765"/>
                  <a:gd name="T25" fmla="*/ 2125 h 3524"/>
                  <a:gd name="T26" fmla="*/ 2021 w 4765"/>
                  <a:gd name="T27" fmla="*/ 2377 h 3524"/>
                  <a:gd name="T28" fmla="*/ 2115 w 4765"/>
                  <a:gd name="T29" fmla="*/ 2481 h 3524"/>
                  <a:gd name="T30" fmla="*/ 2550 w 4765"/>
                  <a:gd name="T31" fmla="*/ 2203 h 3524"/>
                  <a:gd name="T32" fmla="*/ 3420 w 4765"/>
                  <a:gd name="T33" fmla="*/ 2258 h 3524"/>
                  <a:gd name="T34" fmla="*/ 3612 w 4765"/>
                  <a:gd name="T35" fmla="*/ 2202 h 3524"/>
                  <a:gd name="T36" fmla="*/ 4293 w 4765"/>
                  <a:gd name="T37" fmla="*/ 2643 h 3524"/>
                  <a:gd name="T38" fmla="*/ 4564 w 4765"/>
                  <a:gd name="T39" fmla="*/ 2687 h 3524"/>
                  <a:gd name="T40" fmla="*/ 4114 w 4765"/>
                  <a:gd name="T41" fmla="*/ 1913 h 3524"/>
                  <a:gd name="T42" fmla="*/ 2602 w 4765"/>
                  <a:gd name="T43" fmla="*/ 83 h 3524"/>
                  <a:gd name="T44" fmla="*/ 2756 w 4765"/>
                  <a:gd name="T45" fmla="*/ 248 h 3524"/>
                  <a:gd name="T46" fmla="*/ 3321 w 4765"/>
                  <a:gd name="T47" fmla="*/ 558 h 3524"/>
                  <a:gd name="T48" fmla="*/ 1997 w 4765"/>
                  <a:gd name="T49" fmla="*/ 798 h 3524"/>
                  <a:gd name="T50" fmla="*/ 1886 w 4765"/>
                  <a:gd name="T51" fmla="*/ 720 h 3524"/>
                  <a:gd name="T52" fmla="*/ 1578 w 4765"/>
                  <a:gd name="T53" fmla="*/ 1046 h 3524"/>
                  <a:gd name="T54" fmla="*/ 1634 w 4765"/>
                  <a:gd name="T55" fmla="*/ 1048 h 3524"/>
                  <a:gd name="T56" fmla="*/ 2397 w 4765"/>
                  <a:gd name="T57" fmla="*/ 457 h 3524"/>
                  <a:gd name="T58" fmla="*/ 2689 w 4765"/>
                  <a:gd name="T59" fmla="*/ 1011 h 3524"/>
                  <a:gd name="T60" fmla="*/ 3901 w 4765"/>
                  <a:gd name="T61" fmla="*/ 555 h 3524"/>
                  <a:gd name="T62" fmla="*/ 2059 w 4765"/>
                  <a:gd name="T63" fmla="*/ 907 h 3524"/>
                  <a:gd name="T64" fmla="*/ 2068 w 4765"/>
                  <a:gd name="T65" fmla="*/ 1199 h 3524"/>
                  <a:gd name="T66" fmla="*/ 2031 w 4765"/>
                  <a:gd name="T67" fmla="*/ 1197 h 3524"/>
                  <a:gd name="T68" fmla="*/ 1474 w 4765"/>
                  <a:gd name="T69" fmla="*/ 1184 h 3524"/>
                  <a:gd name="T70" fmla="*/ 1494 w 4765"/>
                  <a:gd name="T71" fmla="*/ 1225 h 3524"/>
                  <a:gd name="T72" fmla="*/ 1726 w 4765"/>
                  <a:gd name="T73" fmla="*/ 1384 h 3524"/>
                  <a:gd name="T74" fmla="*/ 1457 w 4765"/>
                  <a:gd name="T75" fmla="*/ 1384 h 3524"/>
                  <a:gd name="T76" fmla="*/ 3692 w 4765"/>
                  <a:gd name="T77" fmla="*/ 1752 h 3524"/>
                  <a:gd name="T78" fmla="*/ 2951 w 4765"/>
                  <a:gd name="T79" fmla="*/ 2166 h 3524"/>
                  <a:gd name="T80" fmla="*/ 1989 w 4765"/>
                  <a:gd name="T81" fmla="*/ 1570 h 3524"/>
                  <a:gd name="T82" fmla="*/ 1567 w 4765"/>
                  <a:gd name="T83" fmla="*/ 1938 h 3524"/>
                  <a:gd name="T84" fmla="*/ 1477 w 4765"/>
                  <a:gd name="T85" fmla="*/ 1825 h 3524"/>
                  <a:gd name="T86" fmla="*/ 1910 w 4765"/>
                  <a:gd name="T87" fmla="*/ 1588 h 3524"/>
                  <a:gd name="T88" fmla="*/ 1715 w 4765"/>
                  <a:gd name="T89" fmla="*/ 1917 h 3524"/>
                  <a:gd name="T90" fmla="*/ 1703 w 4765"/>
                  <a:gd name="T91" fmla="*/ 1860 h 3524"/>
                  <a:gd name="T92" fmla="*/ 1631 w 4765"/>
                  <a:gd name="T93" fmla="*/ 2152 h 3524"/>
                  <a:gd name="T94" fmla="*/ 1515 w 4765"/>
                  <a:gd name="T95" fmla="*/ 1948 h 3524"/>
                  <a:gd name="T96" fmla="*/ 2665 w 4765"/>
                  <a:gd name="T97" fmla="*/ 2182 h 3524"/>
                  <a:gd name="T98" fmla="*/ 2963 w 4765"/>
                  <a:gd name="T99" fmla="*/ 3422 h 3524"/>
                  <a:gd name="T100" fmla="*/ 3671 w 4765"/>
                  <a:gd name="T101" fmla="*/ 3095 h 3524"/>
                  <a:gd name="T102" fmla="*/ 3892 w 4765"/>
                  <a:gd name="T103" fmla="*/ 3396 h 3524"/>
                  <a:gd name="T104" fmla="*/ 2218 w 4765"/>
                  <a:gd name="T105" fmla="*/ 2915 h 3524"/>
                  <a:gd name="T106" fmla="*/ 1129 w 4765"/>
                  <a:gd name="T107" fmla="*/ 2970 h 3524"/>
                  <a:gd name="T108" fmla="*/ 2786 w 4765"/>
                  <a:gd name="T109" fmla="*/ 2696 h 3524"/>
                  <a:gd name="T110" fmla="*/ 1389 w 4765"/>
                  <a:gd name="T111" fmla="*/ 3204 h 3524"/>
                  <a:gd name="T112" fmla="*/ 470 w 4765"/>
                  <a:gd name="T113" fmla="*/ 2708 h 3524"/>
                  <a:gd name="T114" fmla="*/ 3733 w 4765"/>
                  <a:gd name="T115" fmla="*/ 2844 h 3524"/>
                  <a:gd name="T116" fmla="*/ 2588 w 4765"/>
                  <a:gd name="T117" fmla="*/ 2955 h 3524"/>
                  <a:gd name="T118" fmla="*/ 2510 w 4765"/>
                  <a:gd name="T119" fmla="*/ 3253 h 3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765" h="3524">
                    <a:moveTo>
                      <a:pt x="2453" y="0"/>
                    </a:moveTo>
                    <a:cubicBezTo>
                      <a:pt x="2438" y="0"/>
                      <a:pt x="2425" y="4"/>
                      <a:pt x="2414" y="10"/>
                    </a:cubicBezTo>
                    <a:cubicBezTo>
                      <a:pt x="2388" y="24"/>
                      <a:pt x="2374" y="51"/>
                      <a:pt x="2365" y="83"/>
                    </a:cubicBezTo>
                    <a:cubicBezTo>
                      <a:pt x="2348" y="145"/>
                      <a:pt x="2349" y="229"/>
                      <a:pt x="2338" y="279"/>
                    </a:cubicBezTo>
                    <a:cubicBezTo>
                      <a:pt x="2316" y="385"/>
                      <a:pt x="2267" y="515"/>
                      <a:pt x="2267" y="515"/>
                    </a:cubicBezTo>
                    <a:cubicBezTo>
                      <a:pt x="2265" y="529"/>
                      <a:pt x="2276" y="537"/>
                      <a:pt x="2291" y="528"/>
                    </a:cubicBezTo>
                    <a:cubicBezTo>
                      <a:pt x="2217" y="607"/>
                      <a:pt x="2155" y="696"/>
                      <a:pt x="2108" y="795"/>
                    </a:cubicBezTo>
                    <a:cubicBezTo>
                      <a:pt x="2089" y="714"/>
                      <a:pt x="2057" y="566"/>
                      <a:pt x="2059" y="462"/>
                    </a:cubicBezTo>
                    <a:cubicBezTo>
                      <a:pt x="2063" y="272"/>
                      <a:pt x="2056" y="178"/>
                      <a:pt x="2033" y="127"/>
                    </a:cubicBezTo>
                    <a:cubicBezTo>
                      <a:pt x="2021" y="101"/>
                      <a:pt x="2003" y="87"/>
                      <a:pt x="1983" y="80"/>
                    </a:cubicBezTo>
                    <a:cubicBezTo>
                      <a:pt x="1967" y="76"/>
                      <a:pt x="1951" y="75"/>
                      <a:pt x="1933" y="75"/>
                    </a:cubicBezTo>
                    <a:cubicBezTo>
                      <a:pt x="1927" y="75"/>
                      <a:pt x="1921" y="75"/>
                      <a:pt x="1914" y="75"/>
                    </a:cubicBezTo>
                    <a:lnTo>
                      <a:pt x="1913" y="75"/>
                    </a:lnTo>
                    <a:lnTo>
                      <a:pt x="1913" y="75"/>
                    </a:lnTo>
                    <a:cubicBezTo>
                      <a:pt x="1893" y="79"/>
                      <a:pt x="1871" y="92"/>
                      <a:pt x="1855" y="110"/>
                    </a:cubicBezTo>
                    <a:cubicBezTo>
                      <a:pt x="1845" y="121"/>
                      <a:pt x="1838" y="133"/>
                      <a:pt x="1834" y="147"/>
                    </a:cubicBezTo>
                    <a:cubicBezTo>
                      <a:pt x="1832" y="146"/>
                      <a:pt x="1831" y="145"/>
                      <a:pt x="1829" y="145"/>
                    </a:cubicBezTo>
                    <a:cubicBezTo>
                      <a:pt x="1825" y="144"/>
                      <a:pt x="1820" y="144"/>
                      <a:pt x="1816" y="146"/>
                    </a:cubicBezTo>
                    <a:cubicBezTo>
                      <a:pt x="1811" y="149"/>
                      <a:pt x="1809" y="151"/>
                      <a:pt x="1807" y="154"/>
                    </a:cubicBezTo>
                    <a:cubicBezTo>
                      <a:pt x="1804" y="157"/>
                      <a:pt x="1802" y="160"/>
                      <a:pt x="1799" y="164"/>
                    </a:cubicBezTo>
                    <a:cubicBezTo>
                      <a:pt x="1793" y="172"/>
                      <a:pt x="1786" y="183"/>
                      <a:pt x="1780" y="194"/>
                    </a:cubicBezTo>
                    <a:cubicBezTo>
                      <a:pt x="1766" y="215"/>
                      <a:pt x="1753" y="238"/>
                      <a:pt x="1748" y="251"/>
                    </a:cubicBezTo>
                    <a:cubicBezTo>
                      <a:pt x="1744" y="260"/>
                      <a:pt x="1746" y="270"/>
                      <a:pt x="1750" y="278"/>
                    </a:cubicBezTo>
                    <a:cubicBezTo>
                      <a:pt x="1754" y="286"/>
                      <a:pt x="1759" y="293"/>
                      <a:pt x="1766" y="300"/>
                    </a:cubicBezTo>
                    <a:cubicBezTo>
                      <a:pt x="1766" y="300"/>
                      <a:pt x="1766" y="300"/>
                      <a:pt x="1766" y="300"/>
                    </a:cubicBezTo>
                    <a:cubicBezTo>
                      <a:pt x="1764" y="301"/>
                      <a:pt x="1762" y="302"/>
                      <a:pt x="1760" y="303"/>
                    </a:cubicBezTo>
                    <a:cubicBezTo>
                      <a:pt x="1751" y="308"/>
                      <a:pt x="1744" y="317"/>
                      <a:pt x="1737" y="327"/>
                    </a:cubicBezTo>
                    <a:cubicBezTo>
                      <a:pt x="1724" y="347"/>
                      <a:pt x="1713" y="373"/>
                      <a:pt x="1706" y="393"/>
                    </a:cubicBezTo>
                    <a:cubicBezTo>
                      <a:pt x="1705" y="396"/>
                      <a:pt x="1699" y="408"/>
                      <a:pt x="1690" y="425"/>
                    </a:cubicBezTo>
                    <a:cubicBezTo>
                      <a:pt x="1681" y="441"/>
                      <a:pt x="1669" y="463"/>
                      <a:pt x="1655" y="488"/>
                    </a:cubicBezTo>
                    <a:cubicBezTo>
                      <a:pt x="1639" y="516"/>
                      <a:pt x="1620" y="549"/>
                      <a:pt x="1600" y="583"/>
                    </a:cubicBezTo>
                    <a:cubicBezTo>
                      <a:pt x="1583" y="545"/>
                      <a:pt x="1564" y="489"/>
                      <a:pt x="1543" y="437"/>
                    </a:cubicBezTo>
                    <a:cubicBezTo>
                      <a:pt x="1530" y="403"/>
                      <a:pt x="1515" y="370"/>
                      <a:pt x="1497" y="345"/>
                    </a:cubicBezTo>
                    <a:cubicBezTo>
                      <a:pt x="1480" y="320"/>
                      <a:pt x="1460" y="301"/>
                      <a:pt x="1435" y="300"/>
                    </a:cubicBezTo>
                    <a:cubicBezTo>
                      <a:pt x="1378" y="295"/>
                      <a:pt x="1335" y="323"/>
                      <a:pt x="1329" y="357"/>
                    </a:cubicBezTo>
                    <a:lnTo>
                      <a:pt x="1329" y="358"/>
                    </a:lnTo>
                    <a:lnTo>
                      <a:pt x="1329" y="359"/>
                    </a:lnTo>
                    <a:cubicBezTo>
                      <a:pt x="1329" y="365"/>
                      <a:pt x="1330" y="371"/>
                      <a:pt x="1332" y="376"/>
                    </a:cubicBezTo>
                    <a:cubicBezTo>
                      <a:pt x="1296" y="390"/>
                      <a:pt x="1248" y="409"/>
                      <a:pt x="1240" y="413"/>
                    </a:cubicBezTo>
                    <a:lnTo>
                      <a:pt x="1240" y="413"/>
                    </a:lnTo>
                    <a:lnTo>
                      <a:pt x="1240" y="413"/>
                    </a:lnTo>
                    <a:cubicBezTo>
                      <a:pt x="1204" y="430"/>
                      <a:pt x="1156" y="448"/>
                      <a:pt x="1122" y="466"/>
                    </a:cubicBezTo>
                    <a:cubicBezTo>
                      <a:pt x="1105" y="475"/>
                      <a:pt x="1091" y="484"/>
                      <a:pt x="1083" y="496"/>
                    </a:cubicBezTo>
                    <a:cubicBezTo>
                      <a:pt x="1080" y="502"/>
                      <a:pt x="1077" y="510"/>
                      <a:pt x="1079" y="518"/>
                    </a:cubicBezTo>
                    <a:cubicBezTo>
                      <a:pt x="1081" y="526"/>
                      <a:pt x="1087" y="532"/>
                      <a:pt x="1094" y="537"/>
                    </a:cubicBezTo>
                    <a:lnTo>
                      <a:pt x="1094" y="538"/>
                    </a:lnTo>
                    <a:lnTo>
                      <a:pt x="1095" y="538"/>
                    </a:lnTo>
                    <a:cubicBezTo>
                      <a:pt x="1096" y="538"/>
                      <a:pt x="1097" y="539"/>
                      <a:pt x="1098" y="539"/>
                    </a:cubicBezTo>
                    <a:cubicBezTo>
                      <a:pt x="1083" y="547"/>
                      <a:pt x="1070" y="557"/>
                      <a:pt x="1057" y="568"/>
                    </a:cubicBezTo>
                    <a:cubicBezTo>
                      <a:pt x="1028" y="593"/>
                      <a:pt x="1003" y="621"/>
                      <a:pt x="976" y="641"/>
                    </a:cubicBezTo>
                    <a:cubicBezTo>
                      <a:pt x="873" y="716"/>
                      <a:pt x="777" y="800"/>
                      <a:pt x="679" y="881"/>
                    </a:cubicBezTo>
                    <a:cubicBezTo>
                      <a:pt x="615" y="936"/>
                      <a:pt x="534" y="979"/>
                      <a:pt x="482" y="1053"/>
                    </a:cubicBezTo>
                    <a:cubicBezTo>
                      <a:pt x="465" y="1077"/>
                      <a:pt x="445" y="1108"/>
                      <a:pt x="449" y="1142"/>
                    </a:cubicBezTo>
                    <a:cubicBezTo>
                      <a:pt x="449" y="1148"/>
                      <a:pt x="451" y="1155"/>
                      <a:pt x="454" y="1162"/>
                    </a:cubicBezTo>
                    <a:cubicBezTo>
                      <a:pt x="458" y="1169"/>
                      <a:pt x="464" y="1176"/>
                      <a:pt x="474" y="1178"/>
                    </a:cubicBezTo>
                    <a:lnTo>
                      <a:pt x="475" y="1178"/>
                    </a:lnTo>
                    <a:lnTo>
                      <a:pt x="475" y="1178"/>
                    </a:lnTo>
                    <a:cubicBezTo>
                      <a:pt x="478" y="1178"/>
                      <a:pt x="481" y="1177"/>
                      <a:pt x="484" y="1176"/>
                    </a:cubicBezTo>
                    <a:cubicBezTo>
                      <a:pt x="466" y="1247"/>
                      <a:pt x="443" y="1315"/>
                      <a:pt x="421" y="1385"/>
                    </a:cubicBezTo>
                    <a:cubicBezTo>
                      <a:pt x="381" y="1513"/>
                      <a:pt x="341" y="1642"/>
                      <a:pt x="294" y="1767"/>
                    </a:cubicBezTo>
                    <a:cubicBezTo>
                      <a:pt x="273" y="1822"/>
                      <a:pt x="247" y="1875"/>
                      <a:pt x="224" y="1932"/>
                    </a:cubicBezTo>
                    <a:cubicBezTo>
                      <a:pt x="215" y="1954"/>
                      <a:pt x="201" y="1974"/>
                      <a:pt x="191" y="1993"/>
                    </a:cubicBezTo>
                    <a:cubicBezTo>
                      <a:pt x="187" y="2002"/>
                      <a:pt x="183" y="2011"/>
                      <a:pt x="183" y="2021"/>
                    </a:cubicBezTo>
                    <a:cubicBezTo>
                      <a:pt x="183" y="2031"/>
                      <a:pt x="189" y="2041"/>
                      <a:pt x="198" y="2048"/>
                    </a:cubicBezTo>
                    <a:cubicBezTo>
                      <a:pt x="201" y="2050"/>
                      <a:pt x="205" y="2052"/>
                      <a:pt x="209" y="2052"/>
                    </a:cubicBezTo>
                    <a:cubicBezTo>
                      <a:pt x="188" y="2086"/>
                      <a:pt x="161" y="2123"/>
                      <a:pt x="134" y="2144"/>
                    </a:cubicBezTo>
                    <a:lnTo>
                      <a:pt x="134" y="2144"/>
                    </a:lnTo>
                    <a:lnTo>
                      <a:pt x="134" y="2144"/>
                    </a:lnTo>
                    <a:cubicBezTo>
                      <a:pt x="110" y="2163"/>
                      <a:pt x="81" y="2186"/>
                      <a:pt x="57" y="2206"/>
                    </a:cubicBezTo>
                    <a:cubicBezTo>
                      <a:pt x="45" y="2216"/>
                      <a:pt x="35" y="2225"/>
                      <a:pt x="27" y="2232"/>
                    </a:cubicBezTo>
                    <a:cubicBezTo>
                      <a:pt x="23" y="2236"/>
                      <a:pt x="20" y="2239"/>
                      <a:pt x="17" y="2242"/>
                    </a:cubicBezTo>
                    <a:cubicBezTo>
                      <a:pt x="15" y="2244"/>
                      <a:pt x="13" y="2246"/>
                      <a:pt x="11" y="2250"/>
                    </a:cubicBezTo>
                    <a:cubicBezTo>
                      <a:pt x="3" y="2262"/>
                      <a:pt x="0" y="2278"/>
                      <a:pt x="1" y="2293"/>
                    </a:cubicBezTo>
                    <a:cubicBezTo>
                      <a:pt x="3" y="2308"/>
                      <a:pt x="10" y="2324"/>
                      <a:pt x="24" y="2332"/>
                    </a:cubicBezTo>
                    <a:cubicBezTo>
                      <a:pt x="37" y="2340"/>
                      <a:pt x="51" y="2338"/>
                      <a:pt x="65" y="2336"/>
                    </a:cubicBezTo>
                    <a:cubicBezTo>
                      <a:pt x="79" y="2335"/>
                      <a:pt x="93" y="2331"/>
                      <a:pt x="101" y="2328"/>
                    </a:cubicBezTo>
                    <a:lnTo>
                      <a:pt x="101" y="2328"/>
                    </a:lnTo>
                    <a:lnTo>
                      <a:pt x="101" y="2328"/>
                    </a:lnTo>
                    <a:cubicBezTo>
                      <a:pt x="150" y="2308"/>
                      <a:pt x="182" y="2271"/>
                      <a:pt x="210" y="2232"/>
                    </a:cubicBezTo>
                    <a:lnTo>
                      <a:pt x="210" y="2232"/>
                    </a:lnTo>
                    <a:cubicBezTo>
                      <a:pt x="243" y="2187"/>
                      <a:pt x="266" y="2146"/>
                      <a:pt x="290" y="2096"/>
                    </a:cubicBezTo>
                    <a:lnTo>
                      <a:pt x="290" y="2096"/>
                    </a:lnTo>
                    <a:lnTo>
                      <a:pt x="290" y="2096"/>
                    </a:lnTo>
                    <a:cubicBezTo>
                      <a:pt x="294" y="2086"/>
                      <a:pt x="296" y="2076"/>
                      <a:pt x="297" y="2067"/>
                    </a:cubicBezTo>
                    <a:cubicBezTo>
                      <a:pt x="302" y="2069"/>
                      <a:pt x="307" y="2071"/>
                      <a:pt x="312" y="2071"/>
                    </a:cubicBezTo>
                    <a:cubicBezTo>
                      <a:pt x="334" y="2071"/>
                      <a:pt x="350" y="2057"/>
                      <a:pt x="362" y="2040"/>
                    </a:cubicBezTo>
                    <a:cubicBezTo>
                      <a:pt x="373" y="2024"/>
                      <a:pt x="381" y="2004"/>
                      <a:pt x="386" y="1988"/>
                    </a:cubicBezTo>
                    <a:cubicBezTo>
                      <a:pt x="421" y="1861"/>
                      <a:pt x="466" y="1671"/>
                      <a:pt x="501" y="1511"/>
                    </a:cubicBezTo>
                    <a:cubicBezTo>
                      <a:pt x="520" y="1427"/>
                      <a:pt x="547" y="1342"/>
                      <a:pt x="552" y="1253"/>
                    </a:cubicBezTo>
                    <a:cubicBezTo>
                      <a:pt x="553" y="1241"/>
                      <a:pt x="554" y="1227"/>
                      <a:pt x="555" y="1213"/>
                    </a:cubicBezTo>
                    <a:cubicBezTo>
                      <a:pt x="558" y="1221"/>
                      <a:pt x="565" y="1229"/>
                      <a:pt x="574" y="1232"/>
                    </a:cubicBezTo>
                    <a:cubicBezTo>
                      <a:pt x="588" y="1237"/>
                      <a:pt x="601" y="1230"/>
                      <a:pt x="610" y="1223"/>
                    </a:cubicBezTo>
                    <a:cubicBezTo>
                      <a:pt x="620" y="1216"/>
                      <a:pt x="627" y="1207"/>
                      <a:pt x="632" y="1202"/>
                    </a:cubicBezTo>
                    <a:cubicBezTo>
                      <a:pt x="659" y="1173"/>
                      <a:pt x="686" y="1131"/>
                      <a:pt x="713" y="1098"/>
                    </a:cubicBezTo>
                    <a:cubicBezTo>
                      <a:pt x="765" y="1033"/>
                      <a:pt x="816" y="966"/>
                      <a:pt x="873" y="907"/>
                    </a:cubicBezTo>
                    <a:cubicBezTo>
                      <a:pt x="937" y="839"/>
                      <a:pt x="1011" y="781"/>
                      <a:pt x="1080" y="715"/>
                    </a:cubicBezTo>
                    <a:cubicBezTo>
                      <a:pt x="1105" y="691"/>
                      <a:pt x="1138" y="669"/>
                      <a:pt x="1161" y="637"/>
                    </a:cubicBezTo>
                    <a:cubicBezTo>
                      <a:pt x="1163" y="642"/>
                      <a:pt x="1167" y="647"/>
                      <a:pt x="1172" y="652"/>
                    </a:cubicBezTo>
                    <a:cubicBezTo>
                      <a:pt x="1179" y="658"/>
                      <a:pt x="1188" y="658"/>
                      <a:pt x="1196" y="656"/>
                    </a:cubicBezTo>
                    <a:cubicBezTo>
                      <a:pt x="1204" y="655"/>
                      <a:pt x="1213" y="651"/>
                      <a:pt x="1222" y="646"/>
                    </a:cubicBezTo>
                    <a:cubicBezTo>
                      <a:pt x="1240" y="637"/>
                      <a:pt x="1261" y="622"/>
                      <a:pt x="1281" y="606"/>
                    </a:cubicBezTo>
                    <a:cubicBezTo>
                      <a:pt x="1302" y="589"/>
                      <a:pt x="1322" y="572"/>
                      <a:pt x="1338" y="558"/>
                    </a:cubicBezTo>
                    <a:cubicBezTo>
                      <a:pt x="1341" y="555"/>
                      <a:pt x="1343" y="553"/>
                      <a:pt x="1346" y="551"/>
                    </a:cubicBezTo>
                    <a:cubicBezTo>
                      <a:pt x="1347" y="551"/>
                      <a:pt x="1347" y="552"/>
                      <a:pt x="1347" y="553"/>
                    </a:cubicBezTo>
                    <a:cubicBezTo>
                      <a:pt x="1375" y="620"/>
                      <a:pt x="1424" y="678"/>
                      <a:pt x="1459" y="741"/>
                    </a:cubicBezTo>
                    <a:lnTo>
                      <a:pt x="1459" y="741"/>
                    </a:lnTo>
                    <a:lnTo>
                      <a:pt x="1459" y="741"/>
                    </a:lnTo>
                    <a:cubicBezTo>
                      <a:pt x="1464" y="749"/>
                      <a:pt x="1473" y="765"/>
                      <a:pt x="1482" y="782"/>
                    </a:cubicBezTo>
                    <a:cubicBezTo>
                      <a:pt x="1437" y="859"/>
                      <a:pt x="1398" y="924"/>
                      <a:pt x="1391" y="936"/>
                    </a:cubicBezTo>
                    <a:cubicBezTo>
                      <a:pt x="1378" y="958"/>
                      <a:pt x="1383" y="986"/>
                      <a:pt x="1392" y="1010"/>
                    </a:cubicBezTo>
                    <a:cubicBezTo>
                      <a:pt x="1398" y="1027"/>
                      <a:pt x="1406" y="1041"/>
                      <a:pt x="1415" y="1052"/>
                    </a:cubicBezTo>
                    <a:cubicBezTo>
                      <a:pt x="1412" y="1052"/>
                      <a:pt x="1409" y="1052"/>
                      <a:pt x="1406" y="1052"/>
                    </a:cubicBezTo>
                    <a:cubicBezTo>
                      <a:pt x="1403" y="1052"/>
                      <a:pt x="1399" y="1052"/>
                      <a:pt x="1396" y="1052"/>
                    </a:cubicBezTo>
                    <a:cubicBezTo>
                      <a:pt x="1393" y="1053"/>
                      <a:pt x="1389" y="1052"/>
                      <a:pt x="1384" y="1058"/>
                    </a:cubicBezTo>
                    <a:cubicBezTo>
                      <a:pt x="1379" y="1065"/>
                      <a:pt x="1379" y="1073"/>
                      <a:pt x="1378" y="1081"/>
                    </a:cubicBezTo>
                    <a:cubicBezTo>
                      <a:pt x="1377" y="1089"/>
                      <a:pt x="1378" y="1098"/>
                      <a:pt x="1379" y="1106"/>
                    </a:cubicBezTo>
                    <a:cubicBezTo>
                      <a:pt x="1379" y="1109"/>
                      <a:pt x="1377" y="1121"/>
                      <a:pt x="1375" y="1133"/>
                    </a:cubicBezTo>
                    <a:cubicBezTo>
                      <a:pt x="1372" y="1144"/>
                      <a:pt x="1369" y="1155"/>
                      <a:pt x="1368" y="1163"/>
                    </a:cubicBezTo>
                    <a:cubicBezTo>
                      <a:pt x="1367" y="1173"/>
                      <a:pt x="1369" y="1184"/>
                      <a:pt x="1371" y="1195"/>
                    </a:cubicBezTo>
                    <a:cubicBezTo>
                      <a:pt x="1373" y="1201"/>
                      <a:pt x="1374" y="1206"/>
                      <a:pt x="1377" y="1210"/>
                    </a:cubicBezTo>
                    <a:cubicBezTo>
                      <a:pt x="1378" y="1214"/>
                      <a:pt x="1379" y="1217"/>
                      <a:pt x="1382" y="1220"/>
                    </a:cubicBezTo>
                    <a:cubicBezTo>
                      <a:pt x="1378" y="1226"/>
                      <a:pt x="1374" y="1233"/>
                      <a:pt x="1372" y="1240"/>
                    </a:cubicBezTo>
                    <a:cubicBezTo>
                      <a:pt x="1326" y="1280"/>
                      <a:pt x="1305" y="1321"/>
                      <a:pt x="1296" y="1363"/>
                    </a:cubicBezTo>
                    <a:cubicBezTo>
                      <a:pt x="1287" y="1405"/>
                      <a:pt x="1290" y="1447"/>
                      <a:pt x="1289" y="1492"/>
                    </a:cubicBezTo>
                    <a:cubicBezTo>
                      <a:pt x="1288" y="1496"/>
                      <a:pt x="1282" y="1507"/>
                      <a:pt x="1275" y="1518"/>
                    </a:cubicBezTo>
                    <a:cubicBezTo>
                      <a:pt x="1275" y="1514"/>
                      <a:pt x="1275" y="1511"/>
                      <a:pt x="1275" y="1508"/>
                    </a:cubicBezTo>
                    <a:cubicBezTo>
                      <a:pt x="1274" y="1484"/>
                      <a:pt x="1272" y="1460"/>
                      <a:pt x="1268" y="1441"/>
                    </a:cubicBezTo>
                    <a:cubicBezTo>
                      <a:pt x="1266" y="1432"/>
                      <a:pt x="1263" y="1424"/>
                      <a:pt x="1259" y="1418"/>
                    </a:cubicBezTo>
                    <a:cubicBezTo>
                      <a:pt x="1255" y="1411"/>
                      <a:pt x="1249" y="1404"/>
                      <a:pt x="1239" y="1404"/>
                    </a:cubicBezTo>
                    <a:cubicBezTo>
                      <a:pt x="1210" y="1404"/>
                      <a:pt x="1087" y="1399"/>
                      <a:pt x="1049" y="1399"/>
                    </a:cubicBezTo>
                    <a:cubicBezTo>
                      <a:pt x="1036" y="1399"/>
                      <a:pt x="1023" y="1405"/>
                      <a:pt x="1011" y="1413"/>
                    </a:cubicBezTo>
                    <a:cubicBezTo>
                      <a:pt x="999" y="1420"/>
                      <a:pt x="987" y="1431"/>
                      <a:pt x="977" y="1441"/>
                    </a:cubicBezTo>
                    <a:cubicBezTo>
                      <a:pt x="967" y="1452"/>
                      <a:pt x="958" y="1463"/>
                      <a:pt x="952" y="1474"/>
                    </a:cubicBezTo>
                    <a:cubicBezTo>
                      <a:pt x="950" y="1480"/>
                      <a:pt x="948" y="1485"/>
                      <a:pt x="947" y="1490"/>
                    </a:cubicBezTo>
                    <a:cubicBezTo>
                      <a:pt x="946" y="1496"/>
                      <a:pt x="947" y="1503"/>
                      <a:pt x="951" y="1508"/>
                    </a:cubicBezTo>
                    <a:cubicBezTo>
                      <a:pt x="960" y="1520"/>
                      <a:pt x="974" y="1525"/>
                      <a:pt x="985" y="1523"/>
                    </a:cubicBezTo>
                    <a:cubicBezTo>
                      <a:pt x="985" y="1523"/>
                      <a:pt x="986" y="1523"/>
                      <a:pt x="986" y="1523"/>
                    </a:cubicBezTo>
                    <a:cubicBezTo>
                      <a:pt x="977" y="1532"/>
                      <a:pt x="968" y="1542"/>
                      <a:pt x="959" y="1553"/>
                    </a:cubicBezTo>
                    <a:cubicBezTo>
                      <a:pt x="914" y="1608"/>
                      <a:pt x="860" y="1687"/>
                      <a:pt x="797" y="1768"/>
                    </a:cubicBezTo>
                    <a:cubicBezTo>
                      <a:pt x="707" y="1883"/>
                      <a:pt x="642" y="1962"/>
                      <a:pt x="620" y="2013"/>
                    </a:cubicBezTo>
                    <a:cubicBezTo>
                      <a:pt x="614" y="2026"/>
                      <a:pt x="611" y="2037"/>
                      <a:pt x="612" y="2048"/>
                    </a:cubicBezTo>
                    <a:cubicBezTo>
                      <a:pt x="613" y="2059"/>
                      <a:pt x="619" y="2069"/>
                      <a:pt x="629" y="2074"/>
                    </a:cubicBezTo>
                    <a:cubicBezTo>
                      <a:pt x="638" y="2079"/>
                      <a:pt x="648" y="2081"/>
                      <a:pt x="660" y="2081"/>
                    </a:cubicBezTo>
                    <a:cubicBezTo>
                      <a:pt x="659" y="2083"/>
                      <a:pt x="658" y="2085"/>
                      <a:pt x="658" y="2087"/>
                    </a:cubicBezTo>
                    <a:cubicBezTo>
                      <a:pt x="657" y="2090"/>
                      <a:pt x="649" y="2109"/>
                      <a:pt x="638" y="2134"/>
                    </a:cubicBezTo>
                    <a:cubicBezTo>
                      <a:pt x="628" y="2159"/>
                      <a:pt x="613" y="2192"/>
                      <a:pt x="598" y="2228"/>
                    </a:cubicBezTo>
                    <a:cubicBezTo>
                      <a:pt x="567" y="2298"/>
                      <a:pt x="531" y="2378"/>
                      <a:pt x="508" y="2427"/>
                    </a:cubicBezTo>
                    <a:cubicBezTo>
                      <a:pt x="486" y="2473"/>
                      <a:pt x="444" y="2532"/>
                      <a:pt x="405" y="2580"/>
                    </a:cubicBezTo>
                    <a:cubicBezTo>
                      <a:pt x="386" y="2604"/>
                      <a:pt x="367" y="2625"/>
                      <a:pt x="353" y="2641"/>
                    </a:cubicBezTo>
                    <a:cubicBezTo>
                      <a:pt x="338" y="2657"/>
                      <a:pt x="326" y="2669"/>
                      <a:pt x="324" y="2670"/>
                    </a:cubicBezTo>
                    <a:lnTo>
                      <a:pt x="324" y="2670"/>
                    </a:lnTo>
                    <a:lnTo>
                      <a:pt x="323" y="2670"/>
                    </a:lnTo>
                    <a:cubicBezTo>
                      <a:pt x="314" y="2677"/>
                      <a:pt x="310" y="2689"/>
                      <a:pt x="311" y="2699"/>
                    </a:cubicBezTo>
                    <a:cubicBezTo>
                      <a:pt x="312" y="2710"/>
                      <a:pt x="318" y="2719"/>
                      <a:pt x="325" y="2728"/>
                    </a:cubicBezTo>
                    <a:cubicBezTo>
                      <a:pt x="339" y="2745"/>
                      <a:pt x="363" y="2759"/>
                      <a:pt x="390" y="2759"/>
                    </a:cubicBezTo>
                    <a:cubicBezTo>
                      <a:pt x="405" y="2760"/>
                      <a:pt x="419" y="2758"/>
                      <a:pt x="433" y="2754"/>
                    </a:cubicBezTo>
                    <a:lnTo>
                      <a:pt x="433" y="2708"/>
                    </a:lnTo>
                    <a:lnTo>
                      <a:pt x="433" y="2671"/>
                    </a:lnTo>
                    <a:lnTo>
                      <a:pt x="534" y="2671"/>
                    </a:lnTo>
                    <a:cubicBezTo>
                      <a:pt x="541" y="2661"/>
                      <a:pt x="549" y="2650"/>
                      <a:pt x="556" y="2639"/>
                    </a:cubicBezTo>
                    <a:cubicBezTo>
                      <a:pt x="600" y="2570"/>
                      <a:pt x="636" y="2486"/>
                      <a:pt x="667" y="2428"/>
                    </a:cubicBezTo>
                    <a:cubicBezTo>
                      <a:pt x="698" y="2369"/>
                      <a:pt x="721" y="2291"/>
                      <a:pt x="736" y="2225"/>
                    </a:cubicBezTo>
                    <a:cubicBezTo>
                      <a:pt x="744" y="2192"/>
                      <a:pt x="749" y="2162"/>
                      <a:pt x="753" y="2138"/>
                    </a:cubicBezTo>
                    <a:cubicBezTo>
                      <a:pt x="756" y="2120"/>
                      <a:pt x="758" y="2106"/>
                      <a:pt x="758" y="2096"/>
                    </a:cubicBezTo>
                    <a:cubicBezTo>
                      <a:pt x="763" y="2102"/>
                      <a:pt x="769" y="2109"/>
                      <a:pt x="775" y="2114"/>
                    </a:cubicBezTo>
                    <a:cubicBezTo>
                      <a:pt x="780" y="2119"/>
                      <a:pt x="786" y="2123"/>
                      <a:pt x="793" y="2124"/>
                    </a:cubicBezTo>
                    <a:cubicBezTo>
                      <a:pt x="801" y="2126"/>
                      <a:pt x="810" y="2123"/>
                      <a:pt x="817" y="2118"/>
                    </a:cubicBezTo>
                    <a:cubicBezTo>
                      <a:pt x="832" y="2108"/>
                      <a:pt x="846" y="2088"/>
                      <a:pt x="866" y="2050"/>
                    </a:cubicBezTo>
                    <a:lnTo>
                      <a:pt x="866" y="2049"/>
                    </a:lnTo>
                    <a:lnTo>
                      <a:pt x="867" y="2048"/>
                    </a:lnTo>
                    <a:cubicBezTo>
                      <a:pt x="885" y="1988"/>
                      <a:pt x="952" y="1862"/>
                      <a:pt x="1003" y="1780"/>
                    </a:cubicBezTo>
                    <a:cubicBezTo>
                      <a:pt x="1020" y="1752"/>
                      <a:pt x="1039" y="1717"/>
                      <a:pt x="1056" y="1680"/>
                    </a:cubicBezTo>
                    <a:cubicBezTo>
                      <a:pt x="1060" y="1684"/>
                      <a:pt x="1066" y="1687"/>
                      <a:pt x="1072" y="1688"/>
                    </a:cubicBezTo>
                    <a:cubicBezTo>
                      <a:pt x="1091" y="1691"/>
                      <a:pt x="1114" y="1685"/>
                      <a:pt x="1139" y="1676"/>
                    </a:cubicBezTo>
                    <a:cubicBezTo>
                      <a:pt x="1145" y="1674"/>
                      <a:pt x="1150" y="1672"/>
                      <a:pt x="1156" y="1670"/>
                    </a:cubicBezTo>
                    <a:cubicBezTo>
                      <a:pt x="1147" y="1683"/>
                      <a:pt x="1140" y="1696"/>
                      <a:pt x="1141" y="1712"/>
                    </a:cubicBezTo>
                    <a:lnTo>
                      <a:pt x="1141" y="1712"/>
                    </a:lnTo>
                    <a:lnTo>
                      <a:pt x="1141" y="1713"/>
                    </a:lnTo>
                    <a:cubicBezTo>
                      <a:pt x="1156" y="1770"/>
                      <a:pt x="1184" y="1825"/>
                      <a:pt x="1219" y="1874"/>
                    </a:cubicBezTo>
                    <a:cubicBezTo>
                      <a:pt x="1216" y="1877"/>
                      <a:pt x="1213" y="1880"/>
                      <a:pt x="1210" y="1884"/>
                    </a:cubicBezTo>
                    <a:cubicBezTo>
                      <a:pt x="1202" y="1893"/>
                      <a:pt x="1196" y="1905"/>
                      <a:pt x="1189" y="1918"/>
                    </a:cubicBezTo>
                    <a:cubicBezTo>
                      <a:pt x="1177" y="1943"/>
                      <a:pt x="1165" y="1972"/>
                      <a:pt x="1157" y="1983"/>
                    </a:cubicBezTo>
                    <a:cubicBezTo>
                      <a:pt x="1149" y="1995"/>
                      <a:pt x="1131" y="2014"/>
                      <a:pt x="1115" y="2031"/>
                    </a:cubicBezTo>
                    <a:cubicBezTo>
                      <a:pt x="1107" y="2039"/>
                      <a:pt x="1100" y="2048"/>
                      <a:pt x="1094" y="2055"/>
                    </a:cubicBezTo>
                    <a:cubicBezTo>
                      <a:pt x="1088" y="2062"/>
                      <a:pt x="1083" y="2066"/>
                      <a:pt x="1081" y="2074"/>
                    </a:cubicBezTo>
                    <a:cubicBezTo>
                      <a:pt x="1079" y="2080"/>
                      <a:pt x="1082" y="2087"/>
                      <a:pt x="1085" y="2090"/>
                    </a:cubicBezTo>
                    <a:cubicBezTo>
                      <a:pt x="1088" y="2093"/>
                      <a:pt x="1091" y="2095"/>
                      <a:pt x="1095" y="2097"/>
                    </a:cubicBezTo>
                    <a:cubicBezTo>
                      <a:pt x="1103" y="2100"/>
                      <a:pt x="1112" y="2103"/>
                      <a:pt x="1122" y="2105"/>
                    </a:cubicBezTo>
                    <a:cubicBezTo>
                      <a:pt x="1142" y="2108"/>
                      <a:pt x="1164" y="2110"/>
                      <a:pt x="1180" y="2106"/>
                    </a:cubicBezTo>
                    <a:cubicBezTo>
                      <a:pt x="1187" y="2104"/>
                      <a:pt x="1191" y="2100"/>
                      <a:pt x="1197" y="2096"/>
                    </a:cubicBezTo>
                    <a:cubicBezTo>
                      <a:pt x="1203" y="2091"/>
                      <a:pt x="1209" y="2085"/>
                      <a:pt x="1216" y="2078"/>
                    </a:cubicBezTo>
                    <a:cubicBezTo>
                      <a:pt x="1230" y="2065"/>
                      <a:pt x="1246" y="2047"/>
                      <a:pt x="1261" y="2030"/>
                    </a:cubicBezTo>
                    <a:cubicBezTo>
                      <a:pt x="1276" y="2012"/>
                      <a:pt x="1290" y="1995"/>
                      <a:pt x="1299" y="1980"/>
                    </a:cubicBezTo>
                    <a:cubicBezTo>
                      <a:pt x="1301" y="1978"/>
                      <a:pt x="1302" y="1976"/>
                      <a:pt x="1304" y="1974"/>
                    </a:cubicBezTo>
                    <a:cubicBezTo>
                      <a:pt x="1368" y="2038"/>
                      <a:pt x="1439" y="2090"/>
                      <a:pt x="1497" y="2125"/>
                    </a:cubicBezTo>
                    <a:lnTo>
                      <a:pt x="1497" y="2125"/>
                    </a:lnTo>
                    <a:lnTo>
                      <a:pt x="1497" y="2125"/>
                    </a:lnTo>
                    <a:cubicBezTo>
                      <a:pt x="1514" y="2135"/>
                      <a:pt x="1538" y="2148"/>
                      <a:pt x="1562" y="2158"/>
                    </a:cubicBezTo>
                    <a:cubicBezTo>
                      <a:pt x="1587" y="2168"/>
                      <a:pt x="1611" y="2175"/>
                      <a:pt x="1632" y="2174"/>
                    </a:cubicBezTo>
                    <a:cubicBezTo>
                      <a:pt x="1706" y="2174"/>
                      <a:pt x="1811" y="2166"/>
                      <a:pt x="1883" y="2101"/>
                    </a:cubicBezTo>
                    <a:cubicBezTo>
                      <a:pt x="1943" y="2046"/>
                      <a:pt x="2008" y="1998"/>
                      <a:pt x="2058" y="1952"/>
                    </a:cubicBezTo>
                    <a:cubicBezTo>
                      <a:pt x="2081" y="1930"/>
                      <a:pt x="2101" y="1909"/>
                      <a:pt x="2115" y="1886"/>
                    </a:cubicBezTo>
                    <a:cubicBezTo>
                      <a:pt x="2114" y="1912"/>
                      <a:pt x="2113" y="1938"/>
                      <a:pt x="2112" y="1964"/>
                    </a:cubicBezTo>
                    <a:cubicBezTo>
                      <a:pt x="2106" y="2066"/>
                      <a:pt x="2061" y="2168"/>
                      <a:pt x="2026" y="2243"/>
                    </a:cubicBezTo>
                    <a:cubicBezTo>
                      <a:pt x="2009" y="2281"/>
                      <a:pt x="1994" y="2312"/>
                      <a:pt x="1987" y="2334"/>
                    </a:cubicBezTo>
                    <a:cubicBezTo>
                      <a:pt x="1984" y="2345"/>
                      <a:pt x="1981" y="2354"/>
                      <a:pt x="1986" y="2364"/>
                    </a:cubicBezTo>
                    <a:cubicBezTo>
                      <a:pt x="1988" y="2369"/>
                      <a:pt x="1993" y="2373"/>
                      <a:pt x="1998" y="2375"/>
                    </a:cubicBezTo>
                    <a:cubicBezTo>
                      <a:pt x="2004" y="2376"/>
                      <a:pt x="2009" y="2376"/>
                      <a:pt x="2014" y="2375"/>
                    </a:cubicBezTo>
                    <a:cubicBezTo>
                      <a:pt x="2016" y="2374"/>
                      <a:pt x="2020" y="2374"/>
                      <a:pt x="2023" y="2373"/>
                    </a:cubicBezTo>
                    <a:cubicBezTo>
                      <a:pt x="2022" y="2375"/>
                      <a:pt x="2021" y="2376"/>
                      <a:pt x="2021" y="2377"/>
                    </a:cubicBezTo>
                    <a:lnTo>
                      <a:pt x="2021" y="2377"/>
                    </a:lnTo>
                    <a:cubicBezTo>
                      <a:pt x="1945" y="2626"/>
                      <a:pt x="1872" y="2758"/>
                      <a:pt x="1756" y="2930"/>
                    </a:cubicBezTo>
                    <a:lnTo>
                      <a:pt x="1755" y="2931"/>
                    </a:lnTo>
                    <a:lnTo>
                      <a:pt x="1755" y="2931"/>
                    </a:lnTo>
                    <a:cubicBezTo>
                      <a:pt x="1750" y="2941"/>
                      <a:pt x="1753" y="2952"/>
                      <a:pt x="1759" y="2960"/>
                    </a:cubicBezTo>
                    <a:cubicBezTo>
                      <a:pt x="1765" y="2968"/>
                      <a:pt x="1773" y="2973"/>
                      <a:pt x="1783" y="2979"/>
                    </a:cubicBezTo>
                    <a:cubicBezTo>
                      <a:pt x="1804" y="2990"/>
                      <a:pt x="1832" y="2999"/>
                      <a:pt x="1861" y="3005"/>
                    </a:cubicBezTo>
                    <a:cubicBezTo>
                      <a:pt x="1876" y="3009"/>
                      <a:pt x="1891" y="3011"/>
                      <a:pt x="1905" y="3013"/>
                    </a:cubicBezTo>
                    <a:cubicBezTo>
                      <a:pt x="1898" y="3002"/>
                      <a:pt x="1891" y="2990"/>
                      <a:pt x="1886" y="2977"/>
                    </a:cubicBezTo>
                    <a:cubicBezTo>
                      <a:pt x="1862" y="2920"/>
                      <a:pt x="1865" y="2847"/>
                      <a:pt x="1907" y="2759"/>
                    </a:cubicBezTo>
                    <a:lnTo>
                      <a:pt x="1908" y="2758"/>
                    </a:lnTo>
                    <a:lnTo>
                      <a:pt x="1908" y="2757"/>
                    </a:lnTo>
                    <a:cubicBezTo>
                      <a:pt x="1951" y="2682"/>
                      <a:pt x="2017" y="2648"/>
                      <a:pt x="2081" y="2645"/>
                    </a:cubicBezTo>
                    <a:cubicBezTo>
                      <a:pt x="2081" y="2641"/>
                      <a:pt x="2082" y="2636"/>
                      <a:pt x="2082" y="2632"/>
                    </a:cubicBezTo>
                    <a:cubicBezTo>
                      <a:pt x="2085" y="2596"/>
                      <a:pt x="2101" y="2534"/>
                      <a:pt x="2115" y="2481"/>
                    </a:cubicBezTo>
                    <a:cubicBezTo>
                      <a:pt x="2122" y="2456"/>
                      <a:pt x="2128" y="2433"/>
                      <a:pt x="2132" y="2415"/>
                    </a:cubicBezTo>
                    <a:cubicBezTo>
                      <a:pt x="2134" y="2419"/>
                      <a:pt x="2137" y="2422"/>
                      <a:pt x="2139" y="2425"/>
                    </a:cubicBezTo>
                    <a:cubicBezTo>
                      <a:pt x="2147" y="2433"/>
                      <a:pt x="2159" y="2439"/>
                      <a:pt x="2171" y="2435"/>
                    </a:cubicBezTo>
                    <a:cubicBezTo>
                      <a:pt x="2191" y="2429"/>
                      <a:pt x="2205" y="2408"/>
                      <a:pt x="2217" y="2381"/>
                    </a:cubicBezTo>
                    <a:cubicBezTo>
                      <a:pt x="2230" y="2353"/>
                      <a:pt x="2241" y="2317"/>
                      <a:pt x="2251" y="2275"/>
                    </a:cubicBezTo>
                    <a:cubicBezTo>
                      <a:pt x="2268" y="2199"/>
                      <a:pt x="2282" y="2105"/>
                      <a:pt x="2293" y="2009"/>
                    </a:cubicBezTo>
                    <a:cubicBezTo>
                      <a:pt x="2298" y="2013"/>
                      <a:pt x="2302" y="2018"/>
                      <a:pt x="2306" y="2022"/>
                    </a:cubicBezTo>
                    <a:cubicBezTo>
                      <a:pt x="2366" y="2081"/>
                      <a:pt x="2437" y="2128"/>
                      <a:pt x="2518" y="2162"/>
                    </a:cubicBezTo>
                    <a:cubicBezTo>
                      <a:pt x="2519" y="2170"/>
                      <a:pt x="2522" y="2178"/>
                      <a:pt x="2524" y="2184"/>
                    </a:cubicBezTo>
                    <a:cubicBezTo>
                      <a:pt x="2525" y="2186"/>
                      <a:pt x="2526" y="2187"/>
                      <a:pt x="2526" y="2188"/>
                    </a:cubicBezTo>
                    <a:cubicBezTo>
                      <a:pt x="2528" y="2190"/>
                      <a:pt x="2529" y="2193"/>
                      <a:pt x="2531" y="2195"/>
                    </a:cubicBezTo>
                    <a:cubicBezTo>
                      <a:pt x="2532" y="2196"/>
                      <a:pt x="2533" y="2197"/>
                      <a:pt x="2534" y="2197"/>
                    </a:cubicBezTo>
                    <a:cubicBezTo>
                      <a:pt x="2535" y="2198"/>
                      <a:pt x="2536" y="2199"/>
                      <a:pt x="2537" y="2200"/>
                    </a:cubicBezTo>
                    <a:cubicBezTo>
                      <a:pt x="2539" y="2201"/>
                      <a:pt x="2542" y="2202"/>
                      <a:pt x="2545" y="2203"/>
                    </a:cubicBezTo>
                    <a:cubicBezTo>
                      <a:pt x="2547" y="2203"/>
                      <a:pt x="2548" y="2203"/>
                      <a:pt x="2550" y="2203"/>
                    </a:cubicBezTo>
                    <a:cubicBezTo>
                      <a:pt x="2556" y="2202"/>
                      <a:pt x="2560" y="2199"/>
                      <a:pt x="2562" y="2196"/>
                    </a:cubicBezTo>
                    <a:cubicBezTo>
                      <a:pt x="2564" y="2194"/>
                      <a:pt x="2565" y="2193"/>
                      <a:pt x="2566" y="2191"/>
                    </a:cubicBezTo>
                    <a:cubicBezTo>
                      <a:pt x="2567" y="2189"/>
                      <a:pt x="2568" y="2188"/>
                      <a:pt x="2570" y="2186"/>
                    </a:cubicBezTo>
                    <a:cubicBezTo>
                      <a:pt x="2570" y="2184"/>
                      <a:pt x="2571" y="2183"/>
                      <a:pt x="2572" y="2181"/>
                    </a:cubicBezTo>
                    <a:cubicBezTo>
                      <a:pt x="2574" y="2182"/>
                      <a:pt x="2577" y="2183"/>
                      <a:pt x="2579" y="2184"/>
                    </a:cubicBezTo>
                    <a:cubicBezTo>
                      <a:pt x="2573" y="2211"/>
                      <a:pt x="2567" y="2244"/>
                      <a:pt x="2561" y="2281"/>
                    </a:cubicBezTo>
                    <a:cubicBezTo>
                      <a:pt x="2547" y="2371"/>
                      <a:pt x="2536" y="2481"/>
                      <a:pt x="2536" y="2560"/>
                    </a:cubicBezTo>
                    <a:cubicBezTo>
                      <a:pt x="2536" y="2575"/>
                      <a:pt x="2532" y="2603"/>
                      <a:pt x="2526" y="2638"/>
                    </a:cubicBezTo>
                    <a:cubicBezTo>
                      <a:pt x="2582" y="2656"/>
                      <a:pt x="2628" y="2684"/>
                      <a:pt x="2665" y="2719"/>
                    </a:cubicBezTo>
                    <a:cubicBezTo>
                      <a:pt x="2668" y="2610"/>
                      <a:pt x="2672" y="2460"/>
                      <a:pt x="2668" y="2337"/>
                    </a:cubicBezTo>
                    <a:cubicBezTo>
                      <a:pt x="2667" y="2286"/>
                      <a:pt x="2664" y="2240"/>
                      <a:pt x="2659" y="2203"/>
                    </a:cubicBezTo>
                    <a:cubicBezTo>
                      <a:pt x="2807" y="2230"/>
                      <a:pt x="2983" y="2217"/>
                      <a:pt x="3189" y="2150"/>
                    </a:cubicBezTo>
                    <a:cubicBezTo>
                      <a:pt x="3254" y="2129"/>
                      <a:pt x="3310" y="2105"/>
                      <a:pt x="3360" y="2079"/>
                    </a:cubicBezTo>
                    <a:cubicBezTo>
                      <a:pt x="3365" y="2098"/>
                      <a:pt x="3370" y="2117"/>
                      <a:pt x="3376" y="2134"/>
                    </a:cubicBezTo>
                    <a:cubicBezTo>
                      <a:pt x="3391" y="2185"/>
                      <a:pt x="3406" y="2228"/>
                      <a:pt x="3420" y="2258"/>
                    </a:cubicBezTo>
                    <a:cubicBezTo>
                      <a:pt x="3427" y="2273"/>
                      <a:pt x="3434" y="2285"/>
                      <a:pt x="3440" y="2294"/>
                    </a:cubicBezTo>
                    <a:cubicBezTo>
                      <a:pt x="3443" y="2298"/>
                      <a:pt x="3446" y="2301"/>
                      <a:pt x="3449" y="2304"/>
                    </a:cubicBezTo>
                    <a:cubicBezTo>
                      <a:pt x="3453" y="2307"/>
                      <a:pt x="3457" y="2310"/>
                      <a:pt x="3463" y="2310"/>
                    </a:cubicBezTo>
                    <a:cubicBezTo>
                      <a:pt x="3474" y="2310"/>
                      <a:pt x="3484" y="2308"/>
                      <a:pt x="3491" y="2304"/>
                    </a:cubicBezTo>
                    <a:cubicBezTo>
                      <a:pt x="3490" y="2335"/>
                      <a:pt x="3492" y="2373"/>
                      <a:pt x="3496" y="2412"/>
                    </a:cubicBezTo>
                    <a:cubicBezTo>
                      <a:pt x="3504" y="2499"/>
                      <a:pt x="3520" y="2592"/>
                      <a:pt x="3529" y="2626"/>
                    </a:cubicBezTo>
                    <a:cubicBezTo>
                      <a:pt x="3530" y="2630"/>
                      <a:pt x="3531" y="2636"/>
                      <a:pt x="3533" y="2643"/>
                    </a:cubicBezTo>
                    <a:lnTo>
                      <a:pt x="3691" y="2645"/>
                    </a:lnTo>
                    <a:cubicBezTo>
                      <a:pt x="3680" y="2618"/>
                      <a:pt x="3669" y="2588"/>
                      <a:pt x="3658" y="2557"/>
                    </a:cubicBezTo>
                    <a:cubicBezTo>
                      <a:pt x="3632" y="2481"/>
                      <a:pt x="3621" y="2399"/>
                      <a:pt x="3607" y="2335"/>
                    </a:cubicBezTo>
                    <a:cubicBezTo>
                      <a:pt x="3603" y="2319"/>
                      <a:pt x="3599" y="2305"/>
                      <a:pt x="3595" y="2292"/>
                    </a:cubicBezTo>
                    <a:cubicBezTo>
                      <a:pt x="3599" y="2292"/>
                      <a:pt x="3604" y="2291"/>
                      <a:pt x="3608" y="2288"/>
                    </a:cubicBezTo>
                    <a:cubicBezTo>
                      <a:pt x="3615" y="2284"/>
                      <a:pt x="3616" y="2279"/>
                      <a:pt x="3617" y="2273"/>
                    </a:cubicBezTo>
                    <a:cubicBezTo>
                      <a:pt x="3618" y="2268"/>
                      <a:pt x="3618" y="2262"/>
                      <a:pt x="3618" y="2255"/>
                    </a:cubicBezTo>
                    <a:cubicBezTo>
                      <a:pt x="3618" y="2242"/>
                      <a:pt x="3616" y="2223"/>
                      <a:pt x="3612" y="2202"/>
                    </a:cubicBezTo>
                    <a:cubicBezTo>
                      <a:pt x="3606" y="2160"/>
                      <a:pt x="3595" y="2104"/>
                      <a:pt x="3582" y="2047"/>
                    </a:cubicBezTo>
                    <a:cubicBezTo>
                      <a:pt x="3574" y="2010"/>
                      <a:pt x="3566" y="1974"/>
                      <a:pt x="3557" y="1939"/>
                    </a:cubicBezTo>
                    <a:cubicBezTo>
                      <a:pt x="3614" y="1885"/>
                      <a:pt x="3662" y="1827"/>
                      <a:pt x="3709" y="1765"/>
                    </a:cubicBezTo>
                    <a:cubicBezTo>
                      <a:pt x="3740" y="1724"/>
                      <a:pt x="3772" y="1681"/>
                      <a:pt x="3805" y="1638"/>
                    </a:cubicBezTo>
                    <a:cubicBezTo>
                      <a:pt x="3818" y="1673"/>
                      <a:pt x="3831" y="1708"/>
                      <a:pt x="3845" y="1743"/>
                    </a:cubicBezTo>
                    <a:cubicBezTo>
                      <a:pt x="3872" y="1811"/>
                      <a:pt x="3898" y="1876"/>
                      <a:pt x="3920" y="1922"/>
                    </a:cubicBezTo>
                    <a:cubicBezTo>
                      <a:pt x="3931" y="1945"/>
                      <a:pt x="3941" y="1963"/>
                      <a:pt x="3950" y="1975"/>
                    </a:cubicBezTo>
                    <a:cubicBezTo>
                      <a:pt x="3954" y="1981"/>
                      <a:pt x="3958" y="1986"/>
                      <a:pt x="3963" y="1989"/>
                    </a:cubicBezTo>
                    <a:cubicBezTo>
                      <a:pt x="3966" y="1991"/>
                      <a:pt x="3970" y="1993"/>
                      <a:pt x="3974" y="1992"/>
                    </a:cubicBezTo>
                    <a:cubicBezTo>
                      <a:pt x="3979" y="1992"/>
                      <a:pt x="3983" y="1989"/>
                      <a:pt x="3985" y="1986"/>
                    </a:cubicBezTo>
                    <a:cubicBezTo>
                      <a:pt x="3991" y="1978"/>
                      <a:pt x="3995" y="1970"/>
                      <a:pt x="3998" y="1962"/>
                    </a:cubicBezTo>
                    <a:cubicBezTo>
                      <a:pt x="3999" y="1972"/>
                      <a:pt x="4000" y="1983"/>
                      <a:pt x="4001" y="1995"/>
                    </a:cubicBezTo>
                    <a:cubicBezTo>
                      <a:pt x="4011" y="2073"/>
                      <a:pt x="4038" y="2179"/>
                      <a:pt x="4095" y="2293"/>
                    </a:cubicBezTo>
                    <a:cubicBezTo>
                      <a:pt x="4111" y="2325"/>
                      <a:pt x="4162" y="2429"/>
                      <a:pt x="4215" y="2522"/>
                    </a:cubicBezTo>
                    <a:cubicBezTo>
                      <a:pt x="4241" y="2568"/>
                      <a:pt x="4269" y="2612"/>
                      <a:pt x="4293" y="2643"/>
                    </a:cubicBezTo>
                    <a:cubicBezTo>
                      <a:pt x="4306" y="2658"/>
                      <a:pt x="4317" y="2671"/>
                      <a:pt x="4328" y="2679"/>
                    </a:cubicBezTo>
                    <a:cubicBezTo>
                      <a:pt x="4334" y="2683"/>
                      <a:pt x="4340" y="2686"/>
                      <a:pt x="4346" y="2688"/>
                    </a:cubicBezTo>
                    <a:cubicBezTo>
                      <a:pt x="4352" y="2690"/>
                      <a:pt x="4359" y="2690"/>
                      <a:pt x="4365" y="2687"/>
                    </a:cubicBezTo>
                    <a:cubicBezTo>
                      <a:pt x="4371" y="2684"/>
                      <a:pt x="4374" y="2678"/>
                      <a:pt x="4375" y="2674"/>
                    </a:cubicBezTo>
                    <a:cubicBezTo>
                      <a:pt x="4376" y="2669"/>
                      <a:pt x="4377" y="2664"/>
                      <a:pt x="4377" y="2659"/>
                    </a:cubicBezTo>
                    <a:cubicBezTo>
                      <a:pt x="4377" y="2657"/>
                      <a:pt x="4377" y="2656"/>
                      <a:pt x="4377" y="2655"/>
                    </a:cubicBezTo>
                    <a:cubicBezTo>
                      <a:pt x="4378" y="2657"/>
                      <a:pt x="4379" y="2659"/>
                      <a:pt x="4380" y="2661"/>
                    </a:cubicBezTo>
                    <a:cubicBezTo>
                      <a:pt x="4403" y="2699"/>
                      <a:pt x="4441" y="2745"/>
                      <a:pt x="4495" y="2794"/>
                    </a:cubicBezTo>
                    <a:cubicBezTo>
                      <a:pt x="4551" y="2846"/>
                      <a:pt x="4619" y="2860"/>
                      <a:pt x="4672" y="2857"/>
                    </a:cubicBezTo>
                    <a:cubicBezTo>
                      <a:pt x="4698" y="2855"/>
                      <a:pt x="4721" y="2849"/>
                      <a:pt x="4737" y="2840"/>
                    </a:cubicBezTo>
                    <a:cubicBezTo>
                      <a:pt x="4745" y="2836"/>
                      <a:pt x="4752" y="2831"/>
                      <a:pt x="4757" y="2825"/>
                    </a:cubicBezTo>
                    <a:cubicBezTo>
                      <a:pt x="4762" y="2819"/>
                      <a:pt x="4765" y="2811"/>
                      <a:pt x="4763" y="2802"/>
                    </a:cubicBezTo>
                    <a:lnTo>
                      <a:pt x="4762" y="2798"/>
                    </a:lnTo>
                    <a:lnTo>
                      <a:pt x="4758" y="2795"/>
                    </a:lnTo>
                    <a:cubicBezTo>
                      <a:pt x="4758" y="2795"/>
                      <a:pt x="4627" y="2724"/>
                      <a:pt x="4564" y="2687"/>
                    </a:cubicBezTo>
                    <a:cubicBezTo>
                      <a:pt x="4534" y="2670"/>
                      <a:pt x="4496" y="2633"/>
                      <a:pt x="4462" y="2603"/>
                    </a:cubicBezTo>
                    <a:cubicBezTo>
                      <a:pt x="4462" y="2603"/>
                      <a:pt x="4462" y="2603"/>
                      <a:pt x="4461" y="2603"/>
                    </a:cubicBezTo>
                    <a:cubicBezTo>
                      <a:pt x="4464" y="2603"/>
                      <a:pt x="4467" y="2603"/>
                      <a:pt x="4470" y="2601"/>
                    </a:cubicBezTo>
                    <a:cubicBezTo>
                      <a:pt x="4474" y="2599"/>
                      <a:pt x="4476" y="2594"/>
                      <a:pt x="4477" y="2591"/>
                    </a:cubicBezTo>
                    <a:cubicBezTo>
                      <a:pt x="4477" y="2588"/>
                      <a:pt x="4477" y="2586"/>
                      <a:pt x="4477" y="2584"/>
                    </a:cubicBezTo>
                    <a:cubicBezTo>
                      <a:pt x="4476" y="2580"/>
                      <a:pt x="4474" y="2575"/>
                      <a:pt x="4472" y="2570"/>
                    </a:cubicBezTo>
                    <a:cubicBezTo>
                      <a:pt x="4467" y="2560"/>
                      <a:pt x="4460" y="2547"/>
                      <a:pt x="4451" y="2532"/>
                    </a:cubicBezTo>
                    <a:cubicBezTo>
                      <a:pt x="4432" y="2501"/>
                      <a:pt x="4406" y="2460"/>
                      <a:pt x="4377" y="2417"/>
                    </a:cubicBezTo>
                    <a:cubicBezTo>
                      <a:pt x="4320" y="2332"/>
                      <a:pt x="4256" y="2239"/>
                      <a:pt x="4238" y="2208"/>
                    </a:cubicBezTo>
                    <a:cubicBezTo>
                      <a:pt x="4219" y="2176"/>
                      <a:pt x="4173" y="2087"/>
                      <a:pt x="4129" y="2007"/>
                    </a:cubicBezTo>
                    <a:cubicBezTo>
                      <a:pt x="4113" y="1978"/>
                      <a:pt x="4097" y="1950"/>
                      <a:pt x="4083" y="1926"/>
                    </a:cubicBezTo>
                    <a:cubicBezTo>
                      <a:pt x="4084" y="1926"/>
                      <a:pt x="4085" y="1927"/>
                      <a:pt x="4086" y="1928"/>
                    </a:cubicBezTo>
                    <a:cubicBezTo>
                      <a:pt x="4091" y="1930"/>
                      <a:pt x="4097" y="1931"/>
                      <a:pt x="4103" y="1929"/>
                    </a:cubicBezTo>
                    <a:cubicBezTo>
                      <a:pt x="4107" y="1928"/>
                      <a:pt x="4111" y="1924"/>
                      <a:pt x="4112" y="1921"/>
                    </a:cubicBezTo>
                    <a:cubicBezTo>
                      <a:pt x="4113" y="1918"/>
                      <a:pt x="4113" y="1916"/>
                      <a:pt x="4114" y="1913"/>
                    </a:cubicBezTo>
                    <a:cubicBezTo>
                      <a:pt x="4114" y="1908"/>
                      <a:pt x="4113" y="1903"/>
                      <a:pt x="4112" y="1897"/>
                    </a:cubicBezTo>
                    <a:cubicBezTo>
                      <a:pt x="4109" y="1884"/>
                      <a:pt x="4105" y="1867"/>
                      <a:pt x="4098" y="1846"/>
                    </a:cubicBezTo>
                    <a:cubicBezTo>
                      <a:pt x="4085" y="1806"/>
                      <a:pt x="4066" y="1752"/>
                      <a:pt x="4044" y="1695"/>
                    </a:cubicBezTo>
                    <a:cubicBezTo>
                      <a:pt x="4011" y="1609"/>
                      <a:pt x="3975" y="1522"/>
                      <a:pt x="3951" y="1467"/>
                    </a:cubicBezTo>
                    <a:cubicBezTo>
                      <a:pt x="4017" y="1400"/>
                      <a:pt x="4095" y="1332"/>
                      <a:pt x="4196" y="1266"/>
                    </a:cubicBezTo>
                    <a:cubicBezTo>
                      <a:pt x="4200" y="1263"/>
                      <a:pt x="4202" y="1259"/>
                      <a:pt x="4201" y="1255"/>
                    </a:cubicBezTo>
                    <a:cubicBezTo>
                      <a:pt x="4140" y="824"/>
                      <a:pt x="3971" y="534"/>
                      <a:pt x="3752" y="360"/>
                    </a:cubicBezTo>
                    <a:cubicBezTo>
                      <a:pt x="3560" y="209"/>
                      <a:pt x="3330" y="146"/>
                      <a:pt x="3102" y="156"/>
                    </a:cubicBezTo>
                    <a:cubicBezTo>
                      <a:pt x="3069" y="157"/>
                      <a:pt x="3036" y="160"/>
                      <a:pt x="3004" y="164"/>
                    </a:cubicBezTo>
                    <a:cubicBezTo>
                      <a:pt x="2876" y="181"/>
                      <a:pt x="2750" y="219"/>
                      <a:pt x="2633" y="276"/>
                    </a:cubicBezTo>
                    <a:lnTo>
                      <a:pt x="2633" y="273"/>
                    </a:lnTo>
                    <a:cubicBezTo>
                      <a:pt x="2634" y="252"/>
                      <a:pt x="2631" y="233"/>
                      <a:pt x="2623" y="218"/>
                    </a:cubicBezTo>
                    <a:cubicBezTo>
                      <a:pt x="2616" y="206"/>
                      <a:pt x="2606" y="195"/>
                      <a:pt x="2593" y="189"/>
                    </a:cubicBezTo>
                    <a:cubicBezTo>
                      <a:pt x="2599" y="178"/>
                      <a:pt x="2604" y="167"/>
                      <a:pt x="2608" y="156"/>
                    </a:cubicBezTo>
                    <a:cubicBezTo>
                      <a:pt x="2615" y="132"/>
                      <a:pt x="2616" y="107"/>
                      <a:pt x="2602" y="83"/>
                    </a:cubicBezTo>
                    <a:cubicBezTo>
                      <a:pt x="2589" y="58"/>
                      <a:pt x="2562" y="37"/>
                      <a:pt x="2518" y="17"/>
                    </a:cubicBezTo>
                    <a:cubicBezTo>
                      <a:pt x="2496" y="7"/>
                      <a:pt x="2476" y="2"/>
                      <a:pt x="2459" y="1"/>
                    </a:cubicBezTo>
                    <a:cubicBezTo>
                      <a:pt x="2457" y="1"/>
                      <a:pt x="2455" y="1"/>
                      <a:pt x="2453" y="1"/>
                    </a:cubicBezTo>
                    <a:lnTo>
                      <a:pt x="2453" y="0"/>
                    </a:lnTo>
                    <a:close/>
                    <a:moveTo>
                      <a:pt x="3111" y="177"/>
                    </a:moveTo>
                    <a:cubicBezTo>
                      <a:pt x="3112" y="181"/>
                      <a:pt x="3112" y="185"/>
                      <a:pt x="3111" y="189"/>
                    </a:cubicBezTo>
                    <a:cubicBezTo>
                      <a:pt x="3030" y="208"/>
                      <a:pt x="2976" y="209"/>
                      <a:pt x="2920" y="211"/>
                    </a:cubicBezTo>
                    <a:cubicBezTo>
                      <a:pt x="2930" y="205"/>
                      <a:pt x="2942" y="200"/>
                      <a:pt x="2953" y="194"/>
                    </a:cubicBezTo>
                    <a:cubicBezTo>
                      <a:pt x="2971" y="191"/>
                      <a:pt x="2989" y="188"/>
                      <a:pt x="3007" y="186"/>
                    </a:cubicBezTo>
                    <a:cubicBezTo>
                      <a:pt x="3039" y="182"/>
                      <a:pt x="3070" y="179"/>
                      <a:pt x="3102" y="178"/>
                    </a:cubicBezTo>
                    <a:cubicBezTo>
                      <a:pt x="3105" y="178"/>
                      <a:pt x="3108" y="178"/>
                      <a:pt x="3111" y="177"/>
                    </a:cubicBezTo>
                    <a:close/>
                    <a:moveTo>
                      <a:pt x="2756" y="248"/>
                    </a:moveTo>
                    <a:cubicBezTo>
                      <a:pt x="2749" y="268"/>
                      <a:pt x="2746" y="289"/>
                      <a:pt x="2760" y="310"/>
                    </a:cubicBezTo>
                    <a:cubicBezTo>
                      <a:pt x="2695" y="306"/>
                      <a:pt x="2666" y="300"/>
                      <a:pt x="2650" y="293"/>
                    </a:cubicBezTo>
                    <a:cubicBezTo>
                      <a:pt x="2684" y="276"/>
                      <a:pt x="2720" y="261"/>
                      <a:pt x="2756" y="248"/>
                    </a:cubicBezTo>
                    <a:close/>
                    <a:moveTo>
                      <a:pt x="3373" y="298"/>
                    </a:moveTo>
                    <a:cubicBezTo>
                      <a:pt x="3472" y="299"/>
                      <a:pt x="3567" y="312"/>
                      <a:pt x="3655" y="351"/>
                    </a:cubicBezTo>
                    <a:cubicBezTo>
                      <a:pt x="3771" y="487"/>
                      <a:pt x="3604" y="563"/>
                      <a:pt x="3534" y="660"/>
                    </a:cubicBezTo>
                    <a:lnTo>
                      <a:pt x="3444" y="739"/>
                    </a:lnTo>
                    <a:cubicBezTo>
                      <a:pt x="3413" y="716"/>
                      <a:pt x="3383" y="705"/>
                      <a:pt x="3355" y="704"/>
                    </a:cubicBezTo>
                    <a:cubicBezTo>
                      <a:pt x="3351" y="704"/>
                      <a:pt x="3347" y="704"/>
                      <a:pt x="3343" y="705"/>
                    </a:cubicBezTo>
                    <a:cubicBezTo>
                      <a:pt x="3332" y="705"/>
                      <a:pt x="3321" y="708"/>
                      <a:pt x="3311" y="712"/>
                    </a:cubicBezTo>
                    <a:cubicBezTo>
                      <a:pt x="3272" y="727"/>
                      <a:pt x="3240" y="759"/>
                      <a:pt x="3211" y="800"/>
                    </a:cubicBezTo>
                    <a:cubicBezTo>
                      <a:pt x="3196" y="790"/>
                      <a:pt x="3181" y="784"/>
                      <a:pt x="3167" y="783"/>
                    </a:cubicBezTo>
                    <a:cubicBezTo>
                      <a:pt x="3160" y="783"/>
                      <a:pt x="3152" y="784"/>
                      <a:pt x="3145" y="786"/>
                    </a:cubicBezTo>
                    <a:cubicBezTo>
                      <a:pt x="3116" y="794"/>
                      <a:pt x="3093" y="819"/>
                      <a:pt x="3071" y="851"/>
                    </a:cubicBezTo>
                    <a:cubicBezTo>
                      <a:pt x="3055" y="876"/>
                      <a:pt x="3039" y="905"/>
                      <a:pt x="3024" y="936"/>
                    </a:cubicBezTo>
                    <a:lnTo>
                      <a:pt x="3073" y="711"/>
                    </a:lnTo>
                    <a:cubicBezTo>
                      <a:pt x="2984" y="613"/>
                      <a:pt x="2849" y="516"/>
                      <a:pt x="2878" y="418"/>
                    </a:cubicBezTo>
                    <a:cubicBezTo>
                      <a:pt x="3018" y="505"/>
                      <a:pt x="3149" y="639"/>
                      <a:pt x="3321" y="558"/>
                    </a:cubicBezTo>
                    <a:cubicBezTo>
                      <a:pt x="3570" y="349"/>
                      <a:pt x="3171" y="393"/>
                      <a:pt x="3073" y="319"/>
                    </a:cubicBezTo>
                    <a:cubicBezTo>
                      <a:pt x="3173" y="310"/>
                      <a:pt x="3275" y="298"/>
                      <a:pt x="3373" y="298"/>
                    </a:cubicBezTo>
                    <a:close/>
                    <a:moveTo>
                      <a:pt x="2517" y="367"/>
                    </a:moveTo>
                    <a:lnTo>
                      <a:pt x="2538" y="402"/>
                    </a:lnTo>
                    <a:lnTo>
                      <a:pt x="2509" y="428"/>
                    </a:lnTo>
                    <a:cubicBezTo>
                      <a:pt x="2495" y="443"/>
                      <a:pt x="2470" y="433"/>
                      <a:pt x="2444" y="419"/>
                    </a:cubicBezTo>
                    <a:cubicBezTo>
                      <a:pt x="2468" y="401"/>
                      <a:pt x="2492" y="384"/>
                      <a:pt x="2517" y="367"/>
                    </a:cubicBezTo>
                    <a:close/>
                    <a:moveTo>
                      <a:pt x="1858" y="398"/>
                    </a:moveTo>
                    <a:cubicBezTo>
                      <a:pt x="1860" y="421"/>
                      <a:pt x="1863" y="440"/>
                      <a:pt x="1866" y="464"/>
                    </a:cubicBezTo>
                    <a:cubicBezTo>
                      <a:pt x="1880" y="588"/>
                      <a:pt x="1892" y="684"/>
                      <a:pt x="1895" y="710"/>
                    </a:cubicBezTo>
                    <a:cubicBezTo>
                      <a:pt x="1900" y="712"/>
                      <a:pt x="1905" y="714"/>
                      <a:pt x="1910" y="717"/>
                    </a:cubicBezTo>
                    <a:cubicBezTo>
                      <a:pt x="1913" y="720"/>
                      <a:pt x="1915" y="722"/>
                      <a:pt x="1917" y="725"/>
                    </a:cubicBezTo>
                    <a:cubicBezTo>
                      <a:pt x="1917" y="725"/>
                      <a:pt x="1918" y="726"/>
                      <a:pt x="1919" y="726"/>
                    </a:cubicBezTo>
                    <a:lnTo>
                      <a:pt x="1919" y="726"/>
                    </a:lnTo>
                    <a:lnTo>
                      <a:pt x="1997" y="798"/>
                    </a:lnTo>
                    <a:cubicBezTo>
                      <a:pt x="1998" y="799"/>
                      <a:pt x="1998" y="800"/>
                      <a:pt x="1999" y="800"/>
                    </a:cubicBezTo>
                    <a:lnTo>
                      <a:pt x="1999" y="800"/>
                    </a:lnTo>
                    <a:lnTo>
                      <a:pt x="2075" y="892"/>
                    </a:lnTo>
                    <a:lnTo>
                      <a:pt x="2075" y="892"/>
                    </a:lnTo>
                    <a:cubicBezTo>
                      <a:pt x="2076" y="893"/>
                      <a:pt x="2077" y="894"/>
                      <a:pt x="2078" y="895"/>
                    </a:cubicBezTo>
                    <a:cubicBezTo>
                      <a:pt x="2105" y="944"/>
                      <a:pt x="2125" y="993"/>
                      <a:pt x="2141" y="1042"/>
                    </a:cubicBezTo>
                    <a:cubicBezTo>
                      <a:pt x="2124" y="1024"/>
                      <a:pt x="2109" y="1004"/>
                      <a:pt x="2096" y="984"/>
                    </a:cubicBezTo>
                    <a:cubicBezTo>
                      <a:pt x="2094" y="980"/>
                      <a:pt x="2093" y="976"/>
                      <a:pt x="2091" y="972"/>
                    </a:cubicBezTo>
                    <a:cubicBezTo>
                      <a:pt x="2093" y="976"/>
                      <a:pt x="2094" y="980"/>
                      <a:pt x="2096" y="984"/>
                    </a:cubicBezTo>
                    <a:cubicBezTo>
                      <a:pt x="2082" y="963"/>
                      <a:pt x="2069" y="940"/>
                      <a:pt x="2057" y="918"/>
                    </a:cubicBezTo>
                    <a:cubicBezTo>
                      <a:pt x="2048" y="903"/>
                      <a:pt x="2040" y="888"/>
                      <a:pt x="2031" y="873"/>
                    </a:cubicBezTo>
                    <a:lnTo>
                      <a:pt x="2031" y="873"/>
                    </a:lnTo>
                    <a:cubicBezTo>
                      <a:pt x="2003" y="827"/>
                      <a:pt x="1969" y="782"/>
                      <a:pt x="1914" y="743"/>
                    </a:cubicBezTo>
                    <a:cubicBezTo>
                      <a:pt x="1913" y="737"/>
                      <a:pt x="1909" y="731"/>
                      <a:pt x="1903" y="726"/>
                    </a:cubicBezTo>
                    <a:cubicBezTo>
                      <a:pt x="1898" y="722"/>
                      <a:pt x="1892" y="720"/>
                      <a:pt x="1886" y="720"/>
                    </a:cubicBezTo>
                    <a:cubicBezTo>
                      <a:pt x="1880" y="719"/>
                      <a:pt x="1874" y="720"/>
                      <a:pt x="1869" y="721"/>
                    </a:cubicBezTo>
                    <a:cubicBezTo>
                      <a:pt x="1859" y="724"/>
                      <a:pt x="1849" y="728"/>
                      <a:pt x="1844" y="729"/>
                    </a:cubicBezTo>
                    <a:cubicBezTo>
                      <a:pt x="1831" y="732"/>
                      <a:pt x="1824" y="744"/>
                      <a:pt x="1822" y="756"/>
                    </a:cubicBezTo>
                    <a:cubicBezTo>
                      <a:pt x="1821" y="760"/>
                      <a:pt x="1821" y="764"/>
                      <a:pt x="1822" y="768"/>
                    </a:cubicBezTo>
                    <a:cubicBezTo>
                      <a:pt x="1809" y="769"/>
                      <a:pt x="1797" y="770"/>
                      <a:pt x="1787" y="773"/>
                    </a:cubicBezTo>
                    <a:cubicBezTo>
                      <a:pt x="1777" y="775"/>
                      <a:pt x="1771" y="782"/>
                      <a:pt x="1764" y="790"/>
                    </a:cubicBezTo>
                    <a:cubicBezTo>
                      <a:pt x="1756" y="799"/>
                      <a:pt x="1749" y="810"/>
                      <a:pt x="1741" y="823"/>
                    </a:cubicBezTo>
                    <a:cubicBezTo>
                      <a:pt x="1725" y="848"/>
                      <a:pt x="1708" y="881"/>
                      <a:pt x="1692" y="915"/>
                    </a:cubicBezTo>
                    <a:cubicBezTo>
                      <a:pt x="1677" y="949"/>
                      <a:pt x="1663" y="984"/>
                      <a:pt x="1655" y="1012"/>
                    </a:cubicBezTo>
                    <a:cubicBezTo>
                      <a:pt x="1650" y="1026"/>
                      <a:pt x="1647" y="1039"/>
                      <a:pt x="1645" y="1050"/>
                    </a:cubicBezTo>
                    <a:cubicBezTo>
                      <a:pt x="1644" y="1058"/>
                      <a:pt x="1643" y="1064"/>
                      <a:pt x="1644" y="1070"/>
                    </a:cubicBezTo>
                    <a:cubicBezTo>
                      <a:pt x="1639" y="1067"/>
                      <a:pt x="1634" y="1064"/>
                      <a:pt x="1627" y="1060"/>
                    </a:cubicBezTo>
                    <a:cubicBezTo>
                      <a:pt x="1609" y="1051"/>
                      <a:pt x="1597" y="1048"/>
                      <a:pt x="1588" y="1046"/>
                    </a:cubicBezTo>
                    <a:cubicBezTo>
                      <a:pt x="1584" y="1046"/>
                      <a:pt x="1581" y="1045"/>
                      <a:pt x="1578" y="1046"/>
                    </a:cubicBezTo>
                    <a:lnTo>
                      <a:pt x="1578" y="1046"/>
                    </a:lnTo>
                    <a:cubicBezTo>
                      <a:pt x="1576" y="1046"/>
                      <a:pt x="1573" y="1046"/>
                      <a:pt x="1573" y="1046"/>
                    </a:cubicBezTo>
                    <a:lnTo>
                      <a:pt x="1561" y="1050"/>
                    </a:lnTo>
                    <a:lnTo>
                      <a:pt x="1567" y="1062"/>
                    </a:lnTo>
                    <a:cubicBezTo>
                      <a:pt x="1567" y="1062"/>
                      <a:pt x="1573" y="1074"/>
                      <a:pt x="1578" y="1087"/>
                    </a:cubicBezTo>
                    <a:cubicBezTo>
                      <a:pt x="1581" y="1094"/>
                      <a:pt x="1583" y="1101"/>
                      <a:pt x="1584" y="1105"/>
                    </a:cubicBezTo>
                    <a:cubicBezTo>
                      <a:pt x="1584" y="1106"/>
                      <a:pt x="1584" y="1106"/>
                      <a:pt x="1584" y="1107"/>
                    </a:cubicBezTo>
                    <a:cubicBezTo>
                      <a:pt x="1549" y="1118"/>
                      <a:pt x="1513" y="1132"/>
                      <a:pt x="1483" y="1150"/>
                    </a:cubicBezTo>
                    <a:cubicBezTo>
                      <a:pt x="1486" y="1141"/>
                      <a:pt x="1489" y="1134"/>
                      <a:pt x="1490" y="1129"/>
                    </a:cubicBezTo>
                    <a:cubicBezTo>
                      <a:pt x="1493" y="1119"/>
                      <a:pt x="1493" y="1108"/>
                      <a:pt x="1492" y="1098"/>
                    </a:cubicBezTo>
                    <a:cubicBezTo>
                      <a:pt x="1490" y="1091"/>
                      <a:pt x="1488" y="1084"/>
                      <a:pt x="1485" y="1078"/>
                    </a:cubicBezTo>
                    <a:cubicBezTo>
                      <a:pt x="1497" y="1075"/>
                      <a:pt x="1508" y="1067"/>
                      <a:pt x="1519" y="1058"/>
                    </a:cubicBezTo>
                    <a:cubicBezTo>
                      <a:pt x="1543" y="1037"/>
                      <a:pt x="1565" y="1004"/>
                      <a:pt x="1585" y="966"/>
                    </a:cubicBezTo>
                    <a:cubicBezTo>
                      <a:pt x="1589" y="972"/>
                      <a:pt x="1593" y="979"/>
                      <a:pt x="1596" y="984"/>
                    </a:cubicBezTo>
                    <a:cubicBezTo>
                      <a:pt x="1603" y="996"/>
                      <a:pt x="1624" y="1034"/>
                      <a:pt x="1629" y="1041"/>
                    </a:cubicBezTo>
                    <a:cubicBezTo>
                      <a:pt x="1631" y="1044"/>
                      <a:pt x="1633" y="1046"/>
                      <a:pt x="1634" y="1048"/>
                    </a:cubicBezTo>
                    <a:cubicBezTo>
                      <a:pt x="1636" y="1036"/>
                      <a:pt x="1640" y="1023"/>
                      <a:pt x="1644" y="1009"/>
                    </a:cubicBezTo>
                    <a:cubicBezTo>
                      <a:pt x="1653" y="980"/>
                      <a:pt x="1667" y="945"/>
                      <a:pt x="1682" y="911"/>
                    </a:cubicBezTo>
                    <a:cubicBezTo>
                      <a:pt x="1698" y="876"/>
                      <a:pt x="1715" y="843"/>
                      <a:pt x="1731" y="817"/>
                    </a:cubicBezTo>
                    <a:cubicBezTo>
                      <a:pt x="1734" y="813"/>
                      <a:pt x="1737" y="809"/>
                      <a:pt x="1739" y="805"/>
                    </a:cubicBezTo>
                    <a:cubicBezTo>
                      <a:pt x="1737" y="801"/>
                      <a:pt x="1734" y="796"/>
                      <a:pt x="1731" y="791"/>
                    </a:cubicBezTo>
                    <a:cubicBezTo>
                      <a:pt x="1721" y="774"/>
                      <a:pt x="1707" y="753"/>
                      <a:pt x="1693" y="732"/>
                    </a:cubicBezTo>
                    <a:cubicBezTo>
                      <a:pt x="1698" y="723"/>
                      <a:pt x="1702" y="715"/>
                      <a:pt x="1705" y="709"/>
                    </a:cubicBezTo>
                    <a:cubicBezTo>
                      <a:pt x="1733" y="662"/>
                      <a:pt x="1774" y="583"/>
                      <a:pt x="1807" y="516"/>
                    </a:cubicBezTo>
                    <a:cubicBezTo>
                      <a:pt x="1823" y="482"/>
                      <a:pt x="1838" y="451"/>
                      <a:pt x="1847" y="428"/>
                    </a:cubicBezTo>
                    <a:cubicBezTo>
                      <a:pt x="1852" y="416"/>
                      <a:pt x="1855" y="407"/>
                      <a:pt x="1857" y="399"/>
                    </a:cubicBezTo>
                    <a:cubicBezTo>
                      <a:pt x="1857" y="399"/>
                      <a:pt x="1858" y="398"/>
                      <a:pt x="1858" y="398"/>
                    </a:cubicBezTo>
                    <a:close/>
                    <a:moveTo>
                      <a:pt x="2397" y="457"/>
                    </a:moveTo>
                    <a:cubicBezTo>
                      <a:pt x="2431" y="474"/>
                      <a:pt x="2465" y="511"/>
                      <a:pt x="2420" y="539"/>
                    </a:cubicBezTo>
                    <a:cubicBezTo>
                      <a:pt x="2392" y="556"/>
                      <a:pt x="2290" y="605"/>
                      <a:pt x="2233" y="630"/>
                    </a:cubicBezTo>
                    <a:cubicBezTo>
                      <a:pt x="2281" y="567"/>
                      <a:pt x="2336" y="509"/>
                      <a:pt x="2397" y="457"/>
                    </a:cubicBezTo>
                    <a:close/>
                    <a:moveTo>
                      <a:pt x="2703" y="552"/>
                    </a:moveTo>
                    <a:cubicBezTo>
                      <a:pt x="2795" y="566"/>
                      <a:pt x="2882" y="695"/>
                      <a:pt x="2764" y="832"/>
                    </a:cubicBezTo>
                    <a:cubicBezTo>
                      <a:pt x="2867" y="989"/>
                      <a:pt x="2755" y="1154"/>
                      <a:pt x="2636" y="1377"/>
                    </a:cubicBezTo>
                    <a:lnTo>
                      <a:pt x="2634" y="1367"/>
                    </a:lnTo>
                    <a:cubicBezTo>
                      <a:pt x="2633" y="1360"/>
                      <a:pt x="2631" y="1353"/>
                      <a:pt x="2630" y="1346"/>
                    </a:cubicBezTo>
                    <a:cubicBezTo>
                      <a:pt x="2626" y="1328"/>
                      <a:pt x="2623" y="1311"/>
                      <a:pt x="2619" y="1295"/>
                    </a:cubicBezTo>
                    <a:cubicBezTo>
                      <a:pt x="2624" y="1301"/>
                      <a:pt x="2632" y="1303"/>
                      <a:pt x="2638" y="1302"/>
                    </a:cubicBezTo>
                    <a:cubicBezTo>
                      <a:pt x="2645" y="1302"/>
                      <a:pt x="2651" y="1299"/>
                      <a:pt x="2656" y="1295"/>
                    </a:cubicBezTo>
                    <a:cubicBezTo>
                      <a:pt x="2667" y="1288"/>
                      <a:pt x="2677" y="1276"/>
                      <a:pt x="2682" y="1263"/>
                    </a:cubicBezTo>
                    <a:cubicBezTo>
                      <a:pt x="2686" y="1252"/>
                      <a:pt x="2683" y="1241"/>
                      <a:pt x="2680" y="1227"/>
                    </a:cubicBezTo>
                    <a:cubicBezTo>
                      <a:pt x="2678" y="1214"/>
                      <a:pt x="2673" y="1198"/>
                      <a:pt x="2669" y="1181"/>
                    </a:cubicBezTo>
                    <a:cubicBezTo>
                      <a:pt x="2662" y="1154"/>
                      <a:pt x="2655" y="1125"/>
                      <a:pt x="2655" y="1108"/>
                    </a:cubicBezTo>
                    <a:cubicBezTo>
                      <a:pt x="2657" y="1101"/>
                      <a:pt x="2660" y="1093"/>
                      <a:pt x="2662" y="1087"/>
                    </a:cubicBezTo>
                    <a:cubicBezTo>
                      <a:pt x="2670" y="1063"/>
                      <a:pt x="2677" y="1043"/>
                      <a:pt x="2683" y="1029"/>
                    </a:cubicBezTo>
                    <a:cubicBezTo>
                      <a:pt x="2685" y="1021"/>
                      <a:pt x="2688" y="1016"/>
                      <a:pt x="2689" y="1011"/>
                    </a:cubicBezTo>
                    <a:cubicBezTo>
                      <a:pt x="2691" y="1007"/>
                      <a:pt x="2693" y="1004"/>
                      <a:pt x="2692" y="1005"/>
                    </a:cubicBezTo>
                    <a:cubicBezTo>
                      <a:pt x="2695" y="1000"/>
                      <a:pt x="2695" y="995"/>
                      <a:pt x="2695" y="990"/>
                    </a:cubicBezTo>
                    <a:cubicBezTo>
                      <a:pt x="2696" y="984"/>
                      <a:pt x="2695" y="978"/>
                      <a:pt x="2694" y="971"/>
                    </a:cubicBezTo>
                    <a:cubicBezTo>
                      <a:pt x="2691" y="957"/>
                      <a:pt x="2686" y="941"/>
                      <a:pt x="2678" y="925"/>
                    </a:cubicBezTo>
                    <a:cubicBezTo>
                      <a:pt x="2662" y="893"/>
                      <a:pt x="2632" y="861"/>
                      <a:pt x="2585" y="858"/>
                    </a:cubicBezTo>
                    <a:cubicBezTo>
                      <a:pt x="2580" y="857"/>
                      <a:pt x="2576" y="858"/>
                      <a:pt x="2572" y="859"/>
                    </a:cubicBezTo>
                    <a:lnTo>
                      <a:pt x="2531" y="797"/>
                    </a:lnTo>
                    <a:cubicBezTo>
                      <a:pt x="2459" y="661"/>
                      <a:pt x="2547" y="608"/>
                      <a:pt x="2601" y="561"/>
                    </a:cubicBezTo>
                    <a:cubicBezTo>
                      <a:pt x="2599" y="634"/>
                      <a:pt x="2584" y="706"/>
                      <a:pt x="2681" y="778"/>
                    </a:cubicBezTo>
                    <a:cubicBezTo>
                      <a:pt x="2791" y="733"/>
                      <a:pt x="2699" y="633"/>
                      <a:pt x="2703" y="552"/>
                    </a:cubicBezTo>
                    <a:close/>
                    <a:moveTo>
                      <a:pt x="3901" y="555"/>
                    </a:moveTo>
                    <a:cubicBezTo>
                      <a:pt x="3907" y="558"/>
                      <a:pt x="3912" y="561"/>
                      <a:pt x="3918" y="564"/>
                    </a:cubicBezTo>
                    <a:cubicBezTo>
                      <a:pt x="3974" y="639"/>
                      <a:pt x="4024" y="726"/>
                      <a:pt x="4065" y="826"/>
                    </a:cubicBezTo>
                    <a:cubicBezTo>
                      <a:pt x="3917" y="861"/>
                      <a:pt x="3768" y="896"/>
                      <a:pt x="3719" y="807"/>
                    </a:cubicBezTo>
                    <a:cubicBezTo>
                      <a:pt x="3780" y="724"/>
                      <a:pt x="3894" y="746"/>
                      <a:pt x="3901" y="555"/>
                    </a:cubicBezTo>
                    <a:close/>
                    <a:moveTo>
                      <a:pt x="2404" y="884"/>
                    </a:moveTo>
                    <a:cubicBezTo>
                      <a:pt x="2425" y="884"/>
                      <a:pt x="2436" y="903"/>
                      <a:pt x="2452" y="913"/>
                    </a:cubicBezTo>
                    <a:cubicBezTo>
                      <a:pt x="2448" y="916"/>
                      <a:pt x="2444" y="918"/>
                      <a:pt x="2441" y="921"/>
                    </a:cubicBezTo>
                    <a:cubicBezTo>
                      <a:pt x="2434" y="927"/>
                      <a:pt x="2428" y="932"/>
                      <a:pt x="2424" y="939"/>
                    </a:cubicBezTo>
                    <a:cubicBezTo>
                      <a:pt x="2420" y="945"/>
                      <a:pt x="2417" y="953"/>
                      <a:pt x="2418" y="961"/>
                    </a:cubicBezTo>
                    <a:cubicBezTo>
                      <a:pt x="2419" y="963"/>
                      <a:pt x="2419" y="971"/>
                      <a:pt x="2418" y="982"/>
                    </a:cubicBezTo>
                    <a:cubicBezTo>
                      <a:pt x="2417" y="991"/>
                      <a:pt x="2416" y="1003"/>
                      <a:pt x="2415" y="1015"/>
                    </a:cubicBezTo>
                    <a:cubicBezTo>
                      <a:pt x="2381" y="980"/>
                      <a:pt x="2359" y="936"/>
                      <a:pt x="2362" y="902"/>
                    </a:cubicBezTo>
                    <a:cubicBezTo>
                      <a:pt x="2380" y="889"/>
                      <a:pt x="2393" y="884"/>
                      <a:pt x="2404" y="884"/>
                    </a:cubicBezTo>
                    <a:close/>
                    <a:moveTo>
                      <a:pt x="2058" y="905"/>
                    </a:moveTo>
                    <a:cubicBezTo>
                      <a:pt x="2058" y="906"/>
                      <a:pt x="2059" y="906"/>
                      <a:pt x="2059" y="907"/>
                    </a:cubicBezTo>
                    <a:cubicBezTo>
                      <a:pt x="2059" y="907"/>
                      <a:pt x="2059" y="906"/>
                      <a:pt x="2059" y="906"/>
                    </a:cubicBezTo>
                    <a:lnTo>
                      <a:pt x="2059" y="906"/>
                    </a:lnTo>
                    <a:lnTo>
                      <a:pt x="2058" y="905"/>
                    </a:lnTo>
                    <a:close/>
                    <a:moveTo>
                      <a:pt x="2059" y="907"/>
                    </a:moveTo>
                    <a:cubicBezTo>
                      <a:pt x="2070" y="927"/>
                      <a:pt x="2080" y="947"/>
                      <a:pt x="2089" y="967"/>
                    </a:cubicBezTo>
                    <a:cubicBezTo>
                      <a:pt x="2080" y="947"/>
                      <a:pt x="2070" y="927"/>
                      <a:pt x="2059" y="907"/>
                    </a:cubicBezTo>
                    <a:close/>
                    <a:moveTo>
                      <a:pt x="2289" y="1030"/>
                    </a:moveTo>
                    <a:cubicBezTo>
                      <a:pt x="2303" y="1106"/>
                      <a:pt x="2342" y="1158"/>
                      <a:pt x="2389" y="1202"/>
                    </a:cubicBezTo>
                    <a:cubicBezTo>
                      <a:pt x="2385" y="1225"/>
                      <a:pt x="2381" y="1247"/>
                      <a:pt x="2378" y="1267"/>
                    </a:cubicBezTo>
                    <a:cubicBezTo>
                      <a:pt x="2371" y="1303"/>
                      <a:pt x="2365" y="1331"/>
                      <a:pt x="2361" y="1341"/>
                    </a:cubicBezTo>
                    <a:cubicBezTo>
                      <a:pt x="2359" y="1348"/>
                      <a:pt x="2356" y="1360"/>
                      <a:pt x="2352" y="1377"/>
                    </a:cubicBezTo>
                    <a:cubicBezTo>
                      <a:pt x="2334" y="1366"/>
                      <a:pt x="2313" y="1358"/>
                      <a:pt x="2288" y="1354"/>
                    </a:cubicBezTo>
                    <a:cubicBezTo>
                      <a:pt x="2241" y="1257"/>
                      <a:pt x="2181" y="1097"/>
                      <a:pt x="2289" y="1030"/>
                    </a:cubicBezTo>
                    <a:close/>
                    <a:moveTo>
                      <a:pt x="2029" y="1122"/>
                    </a:moveTo>
                    <a:cubicBezTo>
                      <a:pt x="2029" y="1124"/>
                      <a:pt x="2029" y="1124"/>
                      <a:pt x="2030" y="1125"/>
                    </a:cubicBezTo>
                    <a:cubicBezTo>
                      <a:pt x="2034" y="1133"/>
                      <a:pt x="2039" y="1144"/>
                      <a:pt x="2044" y="1154"/>
                    </a:cubicBezTo>
                    <a:cubicBezTo>
                      <a:pt x="2044" y="1164"/>
                      <a:pt x="2045" y="1174"/>
                      <a:pt x="2045" y="1183"/>
                    </a:cubicBezTo>
                    <a:cubicBezTo>
                      <a:pt x="2046" y="1178"/>
                      <a:pt x="2049" y="1175"/>
                      <a:pt x="2053" y="1174"/>
                    </a:cubicBezTo>
                    <a:cubicBezTo>
                      <a:pt x="2058" y="1183"/>
                      <a:pt x="2063" y="1192"/>
                      <a:pt x="2068" y="1199"/>
                    </a:cubicBezTo>
                    <a:cubicBezTo>
                      <a:pt x="2070" y="1203"/>
                      <a:pt x="2072" y="1207"/>
                      <a:pt x="2074" y="1210"/>
                    </a:cubicBezTo>
                    <a:cubicBezTo>
                      <a:pt x="2073" y="1210"/>
                      <a:pt x="2071" y="1210"/>
                      <a:pt x="2069" y="1210"/>
                    </a:cubicBezTo>
                    <a:cubicBezTo>
                      <a:pt x="2066" y="1209"/>
                      <a:pt x="2063" y="1208"/>
                      <a:pt x="2060" y="1206"/>
                    </a:cubicBezTo>
                    <a:cubicBezTo>
                      <a:pt x="2059" y="1208"/>
                      <a:pt x="2058" y="1210"/>
                      <a:pt x="2056" y="1212"/>
                    </a:cubicBezTo>
                    <a:cubicBezTo>
                      <a:pt x="2052" y="1215"/>
                      <a:pt x="2047" y="1217"/>
                      <a:pt x="2042" y="1218"/>
                    </a:cubicBezTo>
                    <a:cubicBezTo>
                      <a:pt x="2043" y="1222"/>
                      <a:pt x="2043" y="1226"/>
                      <a:pt x="2041" y="1230"/>
                    </a:cubicBezTo>
                    <a:lnTo>
                      <a:pt x="2041" y="1230"/>
                    </a:lnTo>
                    <a:cubicBezTo>
                      <a:pt x="2041" y="1230"/>
                      <a:pt x="2041" y="1232"/>
                      <a:pt x="2040" y="1234"/>
                    </a:cubicBezTo>
                    <a:cubicBezTo>
                      <a:pt x="2040" y="1233"/>
                      <a:pt x="2040" y="1233"/>
                      <a:pt x="2039" y="1234"/>
                    </a:cubicBezTo>
                    <a:cubicBezTo>
                      <a:pt x="2037" y="1232"/>
                      <a:pt x="2034" y="1229"/>
                      <a:pt x="2031" y="1227"/>
                    </a:cubicBezTo>
                    <a:cubicBezTo>
                      <a:pt x="2031" y="1227"/>
                      <a:pt x="2031" y="1226"/>
                      <a:pt x="2031" y="1226"/>
                    </a:cubicBezTo>
                    <a:cubicBezTo>
                      <a:pt x="2032" y="1222"/>
                      <a:pt x="2032" y="1219"/>
                      <a:pt x="2031" y="1217"/>
                    </a:cubicBezTo>
                    <a:cubicBezTo>
                      <a:pt x="2031" y="1214"/>
                      <a:pt x="2031" y="1209"/>
                      <a:pt x="2031" y="1203"/>
                    </a:cubicBezTo>
                    <a:lnTo>
                      <a:pt x="2031" y="1197"/>
                    </a:lnTo>
                    <a:cubicBezTo>
                      <a:pt x="2031" y="1197"/>
                      <a:pt x="2031" y="1197"/>
                      <a:pt x="2031" y="1197"/>
                    </a:cubicBezTo>
                    <a:cubicBezTo>
                      <a:pt x="2032" y="1197"/>
                      <a:pt x="2033" y="1197"/>
                      <a:pt x="2033" y="1197"/>
                    </a:cubicBezTo>
                    <a:cubicBezTo>
                      <a:pt x="2032" y="1197"/>
                      <a:pt x="2032" y="1197"/>
                      <a:pt x="2031" y="1197"/>
                    </a:cubicBezTo>
                    <a:cubicBezTo>
                      <a:pt x="2031" y="1182"/>
                      <a:pt x="2031" y="1162"/>
                      <a:pt x="2030" y="1138"/>
                    </a:cubicBezTo>
                    <a:cubicBezTo>
                      <a:pt x="2029" y="1133"/>
                      <a:pt x="2029" y="1128"/>
                      <a:pt x="2029" y="1122"/>
                    </a:cubicBezTo>
                    <a:close/>
                    <a:moveTo>
                      <a:pt x="1637" y="1165"/>
                    </a:moveTo>
                    <a:cubicBezTo>
                      <a:pt x="1639" y="1165"/>
                      <a:pt x="1641" y="1165"/>
                      <a:pt x="1643" y="1165"/>
                    </a:cubicBezTo>
                    <a:cubicBezTo>
                      <a:pt x="1654" y="1166"/>
                      <a:pt x="1662" y="1167"/>
                      <a:pt x="1670" y="1169"/>
                    </a:cubicBezTo>
                    <a:cubicBezTo>
                      <a:pt x="1639" y="1175"/>
                      <a:pt x="1609" y="1206"/>
                      <a:pt x="1627" y="1238"/>
                    </a:cubicBezTo>
                    <a:cubicBezTo>
                      <a:pt x="1611" y="1239"/>
                      <a:pt x="1595" y="1238"/>
                      <a:pt x="1580" y="1234"/>
                    </a:cubicBezTo>
                    <a:cubicBezTo>
                      <a:pt x="1580" y="1234"/>
                      <a:pt x="1580" y="1234"/>
                      <a:pt x="1580" y="1234"/>
                    </a:cubicBezTo>
                    <a:cubicBezTo>
                      <a:pt x="1579" y="1232"/>
                      <a:pt x="1579" y="1229"/>
                      <a:pt x="1579" y="1226"/>
                    </a:cubicBezTo>
                    <a:cubicBezTo>
                      <a:pt x="1579" y="1218"/>
                      <a:pt x="1581" y="1208"/>
                      <a:pt x="1585" y="1199"/>
                    </a:cubicBezTo>
                    <a:cubicBezTo>
                      <a:pt x="1594" y="1181"/>
                      <a:pt x="1609" y="1165"/>
                      <a:pt x="1637" y="1165"/>
                    </a:cubicBezTo>
                    <a:close/>
                    <a:moveTo>
                      <a:pt x="1473" y="1180"/>
                    </a:moveTo>
                    <a:cubicBezTo>
                      <a:pt x="1474" y="1181"/>
                      <a:pt x="1474" y="1183"/>
                      <a:pt x="1474" y="1184"/>
                    </a:cubicBezTo>
                    <a:cubicBezTo>
                      <a:pt x="1475" y="1187"/>
                      <a:pt x="1475" y="1189"/>
                      <a:pt x="1475" y="1192"/>
                    </a:cubicBezTo>
                    <a:cubicBezTo>
                      <a:pt x="1451" y="1202"/>
                      <a:pt x="1434" y="1224"/>
                      <a:pt x="1428" y="1247"/>
                    </a:cubicBezTo>
                    <a:cubicBezTo>
                      <a:pt x="1426" y="1247"/>
                      <a:pt x="1420" y="1249"/>
                      <a:pt x="1412" y="1249"/>
                    </a:cubicBezTo>
                    <a:cubicBezTo>
                      <a:pt x="1406" y="1249"/>
                      <a:pt x="1399" y="1247"/>
                      <a:pt x="1394" y="1244"/>
                    </a:cubicBezTo>
                    <a:cubicBezTo>
                      <a:pt x="1399" y="1231"/>
                      <a:pt x="1411" y="1218"/>
                      <a:pt x="1425" y="1207"/>
                    </a:cubicBezTo>
                    <a:cubicBezTo>
                      <a:pt x="1441" y="1195"/>
                      <a:pt x="1459" y="1185"/>
                      <a:pt x="1473" y="1180"/>
                    </a:cubicBezTo>
                    <a:close/>
                    <a:moveTo>
                      <a:pt x="1659" y="1191"/>
                    </a:moveTo>
                    <a:cubicBezTo>
                      <a:pt x="1667" y="1191"/>
                      <a:pt x="1687" y="1215"/>
                      <a:pt x="1669" y="1219"/>
                    </a:cubicBezTo>
                    <a:cubicBezTo>
                      <a:pt x="1652" y="1223"/>
                      <a:pt x="1640" y="1201"/>
                      <a:pt x="1659" y="1191"/>
                    </a:cubicBezTo>
                    <a:close/>
                    <a:moveTo>
                      <a:pt x="2043" y="1193"/>
                    </a:moveTo>
                    <a:cubicBezTo>
                      <a:pt x="2042" y="1194"/>
                      <a:pt x="2042" y="1194"/>
                      <a:pt x="2041" y="1195"/>
                    </a:cubicBezTo>
                    <a:cubicBezTo>
                      <a:pt x="2041" y="1195"/>
                      <a:pt x="2042" y="1195"/>
                      <a:pt x="2042" y="1194"/>
                    </a:cubicBezTo>
                    <a:cubicBezTo>
                      <a:pt x="2043" y="1194"/>
                      <a:pt x="2043" y="1193"/>
                      <a:pt x="2043" y="1193"/>
                    </a:cubicBezTo>
                    <a:close/>
                    <a:moveTo>
                      <a:pt x="1486" y="1206"/>
                    </a:moveTo>
                    <a:cubicBezTo>
                      <a:pt x="1499" y="1206"/>
                      <a:pt x="1502" y="1223"/>
                      <a:pt x="1494" y="1225"/>
                    </a:cubicBezTo>
                    <a:cubicBezTo>
                      <a:pt x="1477" y="1229"/>
                      <a:pt x="1467" y="1210"/>
                      <a:pt x="1484" y="1206"/>
                    </a:cubicBezTo>
                    <a:cubicBezTo>
                      <a:pt x="1485" y="1206"/>
                      <a:pt x="1486" y="1206"/>
                      <a:pt x="1486" y="1206"/>
                    </a:cubicBezTo>
                    <a:close/>
                    <a:moveTo>
                      <a:pt x="1797" y="1271"/>
                    </a:moveTo>
                    <a:cubicBezTo>
                      <a:pt x="1802" y="1271"/>
                      <a:pt x="1811" y="1274"/>
                      <a:pt x="1821" y="1282"/>
                    </a:cubicBezTo>
                    <a:cubicBezTo>
                      <a:pt x="1831" y="1290"/>
                      <a:pt x="1843" y="1303"/>
                      <a:pt x="1852" y="1318"/>
                    </a:cubicBezTo>
                    <a:cubicBezTo>
                      <a:pt x="1844" y="1310"/>
                      <a:pt x="1835" y="1306"/>
                      <a:pt x="1828" y="1308"/>
                    </a:cubicBezTo>
                    <a:cubicBezTo>
                      <a:pt x="1785" y="1326"/>
                      <a:pt x="1794" y="1394"/>
                      <a:pt x="1821" y="1425"/>
                    </a:cubicBezTo>
                    <a:cubicBezTo>
                      <a:pt x="1808" y="1419"/>
                      <a:pt x="1794" y="1402"/>
                      <a:pt x="1785" y="1381"/>
                    </a:cubicBezTo>
                    <a:cubicBezTo>
                      <a:pt x="1775" y="1359"/>
                      <a:pt x="1770" y="1333"/>
                      <a:pt x="1772" y="1311"/>
                    </a:cubicBezTo>
                    <a:cubicBezTo>
                      <a:pt x="1774" y="1290"/>
                      <a:pt x="1781" y="1276"/>
                      <a:pt x="1795" y="1271"/>
                    </a:cubicBezTo>
                    <a:cubicBezTo>
                      <a:pt x="1795" y="1271"/>
                      <a:pt x="1796" y="1271"/>
                      <a:pt x="1797" y="1271"/>
                    </a:cubicBezTo>
                    <a:close/>
                    <a:moveTo>
                      <a:pt x="1610" y="1278"/>
                    </a:moveTo>
                    <a:cubicBezTo>
                      <a:pt x="1614" y="1277"/>
                      <a:pt x="1619" y="1278"/>
                      <a:pt x="1624" y="1279"/>
                    </a:cubicBezTo>
                    <a:cubicBezTo>
                      <a:pt x="1634" y="1282"/>
                      <a:pt x="1646" y="1289"/>
                      <a:pt x="1658" y="1299"/>
                    </a:cubicBezTo>
                    <a:cubicBezTo>
                      <a:pt x="1682" y="1318"/>
                      <a:pt x="1707" y="1350"/>
                      <a:pt x="1726" y="1384"/>
                    </a:cubicBezTo>
                    <a:cubicBezTo>
                      <a:pt x="1745" y="1418"/>
                      <a:pt x="1757" y="1455"/>
                      <a:pt x="1758" y="1483"/>
                    </a:cubicBezTo>
                    <a:cubicBezTo>
                      <a:pt x="1758" y="1487"/>
                      <a:pt x="1758" y="1491"/>
                      <a:pt x="1757" y="1494"/>
                    </a:cubicBezTo>
                    <a:cubicBezTo>
                      <a:pt x="1755" y="1433"/>
                      <a:pt x="1704" y="1347"/>
                      <a:pt x="1659" y="1353"/>
                    </a:cubicBezTo>
                    <a:cubicBezTo>
                      <a:pt x="1596" y="1362"/>
                      <a:pt x="1611" y="1498"/>
                      <a:pt x="1671" y="1540"/>
                    </a:cubicBezTo>
                    <a:cubicBezTo>
                      <a:pt x="1665" y="1539"/>
                      <a:pt x="1658" y="1537"/>
                      <a:pt x="1652" y="1535"/>
                    </a:cubicBezTo>
                    <a:cubicBezTo>
                      <a:pt x="1649" y="1533"/>
                      <a:pt x="1645" y="1531"/>
                      <a:pt x="1641" y="1528"/>
                    </a:cubicBezTo>
                    <a:cubicBezTo>
                      <a:pt x="1619" y="1510"/>
                      <a:pt x="1602" y="1481"/>
                      <a:pt x="1591" y="1448"/>
                    </a:cubicBezTo>
                    <a:cubicBezTo>
                      <a:pt x="1580" y="1416"/>
                      <a:pt x="1575" y="1379"/>
                      <a:pt x="1577" y="1348"/>
                    </a:cubicBezTo>
                    <a:cubicBezTo>
                      <a:pt x="1579" y="1317"/>
                      <a:pt x="1588" y="1293"/>
                      <a:pt x="1600" y="1281"/>
                    </a:cubicBezTo>
                    <a:cubicBezTo>
                      <a:pt x="1603" y="1279"/>
                      <a:pt x="1607" y="1278"/>
                      <a:pt x="1610" y="1278"/>
                    </a:cubicBezTo>
                    <a:close/>
                    <a:moveTo>
                      <a:pt x="1420" y="1305"/>
                    </a:moveTo>
                    <a:cubicBezTo>
                      <a:pt x="1434" y="1305"/>
                      <a:pt x="1442" y="1308"/>
                      <a:pt x="1448" y="1314"/>
                    </a:cubicBezTo>
                    <a:cubicBezTo>
                      <a:pt x="1453" y="1319"/>
                      <a:pt x="1457" y="1327"/>
                      <a:pt x="1459" y="1338"/>
                    </a:cubicBezTo>
                    <a:cubicBezTo>
                      <a:pt x="1463" y="1356"/>
                      <a:pt x="1461" y="1378"/>
                      <a:pt x="1461" y="1397"/>
                    </a:cubicBezTo>
                    <a:cubicBezTo>
                      <a:pt x="1460" y="1392"/>
                      <a:pt x="1459" y="1387"/>
                      <a:pt x="1457" y="1384"/>
                    </a:cubicBezTo>
                    <a:cubicBezTo>
                      <a:pt x="1453" y="1376"/>
                      <a:pt x="1421" y="1369"/>
                      <a:pt x="1410" y="1374"/>
                    </a:cubicBezTo>
                    <a:cubicBezTo>
                      <a:pt x="1386" y="1381"/>
                      <a:pt x="1383" y="1425"/>
                      <a:pt x="1379" y="1454"/>
                    </a:cubicBezTo>
                    <a:cubicBezTo>
                      <a:pt x="1376" y="1477"/>
                      <a:pt x="1375" y="1516"/>
                      <a:pt x="1388" y="1534"/>
                    </a:cubicBezTo>
                    <a:cubicBezTo>
                      <a:pt x="1382" y="1536"/>
                      <a:pt x="1376" y="1536"/>
                      <a:pt x="1372" y="1535"/>
                    </a:cubicBezTo>
                    <a:cubicBezTo>
                      <a:pt x="1366" y="1534"/>
                      <a:pt x="1363" y="1532"/>
                      <a:pt x="1360" y="1528"/>
                    </a:cubicBezTo>
                    <a:cubicBezTo>
                      <a:pt x="1357" y="1524"/>
                      <a:pt x="1355" y="1518"/>
                      <a:pt x="1355" y="1508"/>
                    </a:cubicBezTo>
                    <a:cubicBezTo>
                      <a:pt x="1355" y="1484"/>
                      <a:pt x="1355" y="1432"/>
                      <a:pt x="1363" y="1386"/>
                    </a:cubicBezTo>
                    <a:cubicBezTo>
                      <a:pt x="1368" y="1363"/>
                      <a:pt x="1374" y="1342"/>
                      <a:pt x="1384" y="1328"/>
                    </a:cubicBezTo>
                    <a:cubicBezTo>
                      <a:pt x="1393" y="1313"/>
                      <a:pt x="1404" y="1306"/>
                      <a:pt x="1420" y="1305"/>
                    </a:cubicBezTo>
                    <a:close/>
                    <a:moveTo>
                      <a:pt x="1843" y="1342"/>
                    </a:moveTo>
                    <a:cubicBezTo>
                      <a:pt x="1856" y="1345"/>
                      <a:pt x="1861" y="1375"/>
                      <a:pt x="1853" y="1375"/>
                    </a:cubicBezTo>
                    <a:cubicBezTo>
                      <a:pt x="1846" y="1375"/>
                      <a:pt x="1823" y="1346"/>
                      <a:pt x="1843" y="1342"/>
                    </a:cubicBezTo>
                    <a:close/>
                    <a:moveTo>
                      <a:pt x="3574" y="1348"/>
                    </a:moveTo>
                    <a:cubicBezTo>
                      <a:pt x="3693" y="1392"/>
                      <a:pt x="3704" y="1559"/>
                      <a:pt x="3722" y="1712"/>
                    </a:cubicBezTo>
                    <a:cubicBezTo>
                      <a:pt x="3712" y="1725"/>
                      <a:pt x="3702" y="1739"/>
                      <a:pt x="3692" y="1752"/>
                    </a:cubicBezTo>
                    <a:cubicBezTo>
                      <a:pt x="3648" y="1810"/>
                      <a:pt x="3603" y="1865"/>
                      <a:pt x="3551" y="1915"/>
                    </a:cubicBezTo>
                    <a:cubicBezTo>
                      <a:pt x="3537" y="1858"/>
                      <a:pt x="3524" y="1809"/>
                      <a:pt x="3516" y="1785"/>
                    </a:cubicBezTo>
                    <a:cubicBezTo>
                      <a:pt x="3586" y="1621"/>
                      <a:pt x="3635" y="1434"/>
                      <a:pt x="3574" y="1348"/>
                    </a:cubicBezTo>
                    <a:close/>
                    <a:moveTo>
                      <a:pt x="1678" y="1396"/>
                    </a:moveTo>
                    <a:cubicBezTo>
                      <a:pt x="1697" y="1394"/>
                      <a:pt x="1702" y="1441"/>
                      <a:pt x="1692" y="1445"/>
                    </a:cubicBezTo>
                    <a:cubicBezTo>
                      <a:pt x="1677" y="1452"/>
                      <a:pt x="1664" y="1405"/>
                      <a:pt x="1674" y="1397"/>
                    </a:cubicBezTo>
                    <a:cubicBezTo>
                      <a:pt x="1676" y="1397"/>
                      <a:pt x="1677" y="1396"/>
                      <a:pt x="1678" y="1396"/>
                    </a:cubicBezTo>
                    <a:close/>
                    <a:moveTo>
                      <a:pt x="1436" y="1404"/>
                    </a:moveTo>
                    <a:cubicBezTo>
                      <a:pt x="1441" y="1404"/>
                      <a:pt x="1446" y="1410"/>
                      <a:pt x="1441" y="1417"/>
                    </a:cubicBezTo>
                    <a:cubicBezTo>
                      <a:pt x="1435" y="1425"/>
                      <a:pt x="1432" y="1453"/>
                      <a:pt x="1427" y="1457"/>
                    </a:cubicBezTo>
                    <a:cubicBezTo>
                      <a:pt x="1421" y="1460"/>
                      <a:pt x="1417" y="1423"/>
                      <a:pt x="1415" y="1416"/>
                    </a:cubicBezTo>
                    <a:cubicBezTo>
                      <a:pt x="1413" y="1410"/>
                      <a:pt x="1426" y="1404"/>
                      <a:pt x="1436" y="1404"/>
                    </a:cubicBezTo>
                    <a:close/>
                    <a:moveTo>
                      <a:pt x="3134" y="1507"/>
                    </a:moveTo>
                    <a:cubicBezTo>
                      <a:pt x="3174" y="1511"/>
                      <a:pt x="3192" y="1699"/>
                      <a:pt x="3136" y="1868"/>
                    </a:cubicBezTo>
                    <a:cubicBezTo>
                      <a:pt x="3115" y="1930"/>
                      <a:pt x="2974" y="2138"/>
                      <a:pt x="2951" y="2166"/>
                    </a:cubicBezTo>
                    <a:cubicBezTo>
                      <a:pt x="2944" y="2174"/>
                      <a:pt x="2935" y="2181"/>
                      <a:pt x="2925" y="2187"/>
                    </a:cubicBezTo>
                    <a:cubicBezTo>
                      <a:pt x="2844" y="2197"/>
                      <a:pt x="2769" y="2197"/>
                      <a:pt x="2700" y="2188"/>
                    </a:cubicBezTo>
                    <a:cubicBezTo>
                      <a:pt x="2701" y="2186"/>
                      <a:pt x="2702" y="2185"/>
                      <a:pt x="2703" y="2183"/>
                    </a:cubicBezTo>
                    <a:cubicBezTo>
                      <a:pt x="2704" y="2180"/>
                      <a:pt x="2705" y="2177"/>
                      <a:pt x="2706" y="2174"/>
                    </a:cubicBezTo>
                    <a:cubicBezTo>
                      <a:pt x="2707" y="2170"/>
                      <a:pt x="2707" y="2166"/>
                      <a:pt x="2708" y="2162"/>
                    </a:cubicBezTo>
                    <a:cubicBezTo>
                      <a:pt x="2708" y="2157"/>
                      <a:pt x="2709" y="2153"/>
                      <a:pt x="2709" y="2148"/>
                    </a:cubicBezTo>
                    <a:cubicBezTo>
                      <a:pt x="2709" y="2142"/>
                      <a:pt x="2709" y="2137"/>
                      <a:pt x="2710" y="2131"/>
                    </a:cubicBezTo>
                    <a:cubicBezTo>
                      <a:pt x="2710" y="2125"/>
                      <a:pt x="2710" y="2119"/>
                      <a:pt x="2710" y="2113"/>
                    </a:cubicBezTo>
                    <a:cubicBezTo>
                      <a:pt x="2710" y="2106"/>
                      <a:pt x="2709" y="2100"/>
                      <a:pt x="2709" y="2092"/>
                    </a:cubicBezTo>
                    <a:cubicBezTo>
                      <a:pt x="2709" y="2072"/>
                      <a:pt x="2707" y="2048"/>
                      <a:pt x="2705" y="2022"/>
                    </a:cubicBezTo>
                    <a:cubicBezTo>
                      <a:pt x="2798" y="1963"/>
                      <a:pt x="2900" y="1894"/>
                      <a:pt x="2958" y="1843"/>
                    </a:cubicBezTo>
                    <a:cubicBezTo>
                      <a:pt x="3130" y="1693"/>
                      <a:pt x="3097" y="1531"/>
                      <a:pt x="3121" y="1511"/>
                    </a:cubicBezTo>
                    <a:cubicBezTo>
                      <a:pt x="3126" y="1508"/>
                      <a:pt x="3130" y="1506"/>
                      <a:pt x="3134" y="1507"/>
                    </a:cubicBezTo>
                    <a:close/>
                    <a:moveTo>
                      <a:pt x="1985" y="1569"/>
                    </a:moveTo>
                    <a:cubicBezTo>
                      <a:pt x="1986" y="1569"/>
                      <a:pt x="1987" y="1570"/>
                      <a:pt x="1989" y="1570"/>
                    </a:cubicBezTo>
                    <a:cubicBezTo>
                      <a:pt x="1994" y="1570"/>
                      <a:pt x="1998" y="1572"/>
                      <a:pt x="2003" y="1574"/>
                    </a:cubicBezTo>
                    <a:cubicBezTo>
                      <a:pt x="2008" y="1576"/>
                      <a:pt x="2012" y="1579"/>
                      <a:pt x="2016" y="1585"/>
                    </a:cubicBezTo>
                    <a:cubicBezTo>
                      <a:pt x="2017" y="1588"/>
                      <a:pt x="2019" y="1593"/>
                      <a:pt x="2017" y="1597"/>
                    </a:cubicBezTo>
                    <a:cubicBezTo>
                      <a:pt x="2015" y="1602"/>
                      <a:pt x="2012" y="1604"/>
                      <a:pt x="2009" y="1606"/>
                    </a:cubicBezTo>
                    <a:cubicBezTo>
                      <a:pt x="2003" y="1610"/>
                      <a:pt x="1995" y="1611"/>
                      <a:pt x="1983" y="1612"/>
                    </a:cubicBezTo>
                    <a:cubicBezTo>
                      <a:pt x="1945" y="1615"/>
                      <a:pt x="1923" y="1625"/>
                      <a:pt x="1920" y="1627"/>
                    </a:cubicBezTo>
                    <a:cubicBezTo>
                      <a:pt x="1918" y="1630"/>
                      <a:pt x="1904" y="1654"/>
                      <a:pt x="1887" y="1684"/>
                    </a:cubicBezTo>
                    <a:cubicBezTo>
                      <a:pt x="1869" y="1716"/>
                      <a:pt x="1850" y="1752"/>
                      <a:pt x="1846" y="1760"/>
                    </a:cubicBezTo>
                    <a:cubicBezTo>
                      <a:pt x="1842" y="1770"/>
                      <a:pt x="1826" y="1806"/>
                      <a:pt x="1810" y="1841"/>
                    </a:cubicBezTo>
                    <a:cubicBezTo>
                      <a:pt x="1802" y="1859"/>
                      <a:pt x="1794" y="1876"/>
                      <a:pt x="1786" y="1890"/>
                    </a:cubicBezTo>
                    <a:cubicBezTo>
                      <a:pt x="1782" y="1897"/>
                      <a:pt x="1779" y="1903"/>
                      <a:pt x="1775" y="1908"/>
                    </a:cubicBezTo>
                    <a:cubicBezTo>
                      <a:pt x="1772" y="1913"/>
                      <a:pt x="1769" y="1917"/>
                      <a:pt x="1765" y="1920"/>
                    </a:cubicBezTo>
                    <a:cubicBezTo>
                      <a:pt x="1757" y="1926"/>
                      <a:pt x="1747" y="1929"/>
                      <a:pt x="1732" y="1933"/>
                    </a:cubicBezTo>
                    <a:cubicBezTo>
                      <a:pt x="1717" y="1937"/>
                      <a:pt x="1698" y="1941"/>
                      <a:pt x="1678" y="1943"/>
                    </a:cubicBezTo>
                    <a:cubicBezTo>
                      <a:pt x="1639" y="1949"/>
                      <a:pt x="1596" y="1951"/>
                      <a:pt x="1567" y="1938"/>
                    </a:cubicBezTo>
                    <a:cubicBezTo>
                      <a:pt x="1542" y="1928"/>
                      <a:pt x="1516" y="1915"/>
                      <a:pt x="1494" y="1904"/>
                    </a:cubicBezTo>
                    <a:cubicBezTo>
                      <a:pt x="1472" y="1893"/>
                      <a:pt x="1452" y="1885"/>
                      <a:pt x="1443" y="1883"/>
                    </a:cubicBezTo>
                    <a:cubicBezTo>
                      <a:pt x="1430" y="1881"/>
                      <a:pt x="1391" y="1874"/>
                      <a:pt x="1354" y="1865"/>
                    </a:cubicBezTo>
                    <a:cubicBezTo>
                      <a:pt x="1335" y="1860"/>
                      <a:pt x="1317" y="1854"/>
                      <a:pt x="1303" y="1848"/>
                    </a:cubicBezTo>
                    <a:cubicBezTo>
                      <a:pt x="1295" y="1844"/>
                      <a:pt x="1289" y="1841"/>
                      <a:pt x="1284" y="1837"/>
                    </a:cubicBezTo>
                    <a:cubicBezTo>
                      <a:pt x="1279" y="1833"/>
                      <a:pt x="1274" y="1828"/>
                      <a:pt x="1272" y="1821"/>
                    </a:cubicBezTo>
                    <a:lnTo>
                      <a:pt x="1272" y="1820"/>
                    </a:lnTo>
                    <a:lnTo>
                      <a:pt x="1272" y="1820"/>
                    </a:lnTo>
                    <a:cubicBezTo>
                      <a:pt x="1272" y="1818"/>
                      <a:pt x="1272" y="1814"/>
                      <a:pt x="1274" y="1812"/>
                    </a:cubicBezTo>
                    <a:cubicBezTo>
                      <a:pt x="1276" y="1809"/>
                      <a:pt x="1279" y="1807"/>
                      <a:pt x="1281" y="1807"/>
                    </a:cubicBezTo>
                    <a:cubicBezTo>
                      <a:pt x="1285" y="1806"/>
                      <a:pt x="1286" y="1806"/>
                      <a:pt x="1288" y="1807"/>
                    </a:cubicBezTo>
                    <a:cubicBezTo>
                      <a:pt x="1292" y="1808"/>
                      <a:pt x="1295" y="1809"/>
                      <a:pt x="1299" y="1810"/>
                    </a:cubicBezTo>
                    <a:cubicBezTo>
                      <a:pt x="1308" y="1814"/>
                      <a:pt x="1319" y="1819"/>
                      <a:pt x="1332" y="1824"/>
                    </a:cubicBezTo>
                    <a:cubicBezTo>
                      <a:pt x="1358" y="1834"/>
                      <a:pt x="1390" y="1843"/>
                      <a:pt x="1411" y="1839"/>
                    </a:cubicBezTo>
                    <a:cubicBezTo>
                      <a:pt x="1417" y="1838"/>
                      <a:pt x="1443" y="1833"/>
                      <a:pt x="1477" y="1825"/>
                    </a:cubicBezTo>
                    <a:cubicBezTo>
                      <a:pt x="1511" y="1818"/>
                      <a:pt x="1555" y="1808"/>
                      <a:pt x="1598" y="1798"/>
                    </a:cubicBezTo>
                    <a:cubicBezTo>
                      <a:pt x="1641" y="1787"/>
                      <a:pt x="1684" y="1777"/>
                      <a:pt x="1717" y="1768"/>
                    </a:cubicBezTo>
                    <a:cubicBezTo>
                      <a:pt x="1734" y="1764"/>
                      <a:pt x="1748" y="1760"/>
                      <a:pt x="1759" y="1757"/>
                    </a:cubicBezTo>
                    <a:cubicBezTo>
                      <a:pt x="1764" y="1755"/>
                      <a:pt x="1768" y="1754"/>
                      <a:pt x="1771" y="1753"/>
                    </a:cubicBezTo>
                    <a:cubicBezTo>
                      <a:pt x="1774" y="1752"/>
                      <a:pt x="1775" y="1751"/>
                      <a:pt x="1775" y="1751"/>
                    </a:cubicBezTo>
                    <a:cubicBezTo>
                      <a:pt x="1787" y="1738"/>
                      <a:pt x="1822" y="1703"/>
                      <a:pt x="1848" y="1672"/>
                    </a:cubicBezTo>
                    <a:cubicBezTo>
                      <a:pt x="1859" y="1659"/>
                      <a:pt x="1867" y="1647"/>
                      <a:pt x="1871" y="1640"/>
                    </a:cubicBezTo>
                    <a:cubicBezTo>
                      <a:pt x="1856" y="1644"/>
                      <a:pt x="1847" y="1645"/>
                      <a:pt x="1840" y="1643"/>
                    </a:cubicBezTo>
                    <a:cubicBezTo>
                      <a:pt x="1836" y="1642"/>
                      <a:pt x="1832" y="1639"/>
                      <a:pt x="1830" y="1635"/>
                    </a:cubicBezTo>
                    <a:cubicBezTo>
                      <a:pt x="1828" y="1631"/>
                      <a:pt x="1829" y="1627"/>
                      <a:pt x="1829" y="1627"/>
                    </a:cubicBezTo>
                    <a:lnTo>
                      <a:pt x="1830" y="1624"/>
                    </a:lnTo>
                    <a:lnTo>
                      <a:pt x="1831" y="1622"/>
                    </a:lnTo>
                    <a:cubicBezTo>
                      <a:pt x="1835" y="1618"/>
                      <a:pt x="1839" y="1616"/>
                      <a:pt x="1844" y="1613"/>
                    </a:cubicBezTo>
                    <a:cubicBezTo>
                      <a:pt x="1849" y="1611"/>
                      <a:pt x="1855" y="1608"/>
                      <a:pt x="1862" y="1605"/>
                    </a:cubicBezTo>
                    <a:cubicBezTo>
                      <a:pt x="1875" y="1600"/>
                      <a:pt x="1892" y="1594"/>
                      <a:pt x="1910" y="1588"/>
                    </a:cubicBezTo>
                    <a:cubicBezTo>
                      <a:pt x="1927" y="1583"/>
                      <a:pt x="1944" y="1578"/>
                      <a:pt x="1958" y="1575"/>
                    </a:cubicBezTo>
                    <a:cubicBezTo>
                      <a:pt x="1964" y="1573"/>
                      <a:pt x="1971" y="1572"/>
                      <a:pt x="1976" y="1571"/>
                    </a:cubicBezTo>
                    <a:cubicBezTo>
                      <a:pt x="1979" y="1570"/>
                      <a:pt x="1982" y="1569"/>
                      <a:pt x="1985" y="1569"/>
                    </a:cubicBezTo>
                    <a:lnTo>
                      <a:pt x="1985" y="1569"/>
                    </a:lnTo>
                    <a:close/>
                    <a:moveTo>
                      <a:pt x="2119" y="1760"/>
                    </a:moveTo>
                    <a:lnTo>
                      <a:pt x="2119" y="1760"/>
                    </a:lnTo>
                    <a:lnTo>
                      <a:pt x="2119" y="1760"/>
                    </a:lnTo>
                    <a:cubicBezTo>
                      <a:pt x="2119" y="1760"/>
                      <a:pt x="2119" y="1760"/>
                      <a:pt x="2119" y="1760"/>
                    </a:cubicBezTo>
                    <a:close/>
                    <a:moveTo>
                      <a:pt x="1774" y="1774"/>
                    </a:moveTo>
                    <a:cubicBezTo>
                      <a:pt x="1773" y="1774"/>
                      <a:pt x="1771" y="1775"/>
                      <a:pt x="1769" y="1775"/>
                    </a:cubicBezTo>
                    <a:cubicBezTo>
                      <a:pt x="1753" y="1782"/>
                      <a:pt x="1504" y="1847"/>
                      <a:pt x="1476" y="1850"/>
                    </a:cubicBezTo>
                    <a:cubicBezTo>
                      <a:pt x="1457" y="1854"/>
                      <a:pt x="1460" y="1859"/>
                      <a:pt x="1469" y="1869"/>
                    </a:cubicBezTo>
                    <a:cubicBezTo>
                      <a:pt x="1501" y="1902"/>
                      <a:pt x="1553" y="1919"/>
                      <a:pt x="1604" y="1925"/>
                    </a:cubicBezTo>
                    <a:cubicBezTo>
                      <a:pt x="1619" y="1928"/>
                      <a:pt x="1645" y="1922"/>
                      <a:pt x="1656" y="1922"/>
                    </a:cubicBezTo>
                    <a:cubicBezTo>
                      <a:pt x="1667" y="1922"/>
                      <a:pt x="1707" y="1919"/>
                      <a:pt x="1715" y="1917"/>
                    </a:cubicBezTo>
                    <a:cubicBezTo>
                      <a:pt x="1723" y="1915"/>
                      <a:pt x="1747" y="1903"/>
                      <a:pt x="1753" y="1901"/>
                    </a:cubicBezTo>
                    <a:cubicBezTo>
                      <a:pt x="1758" y="1898"/>
                      <a:pt x="1771" y="1873"/>
                      <a:pt x="1775" y="1865"/>
                    </a:cubicBezTo>
                    <a:cubicBezTo>
                      <a:pt x="1779" y="1857"/>
                      <a:pt x="1781" y="1846"/>
                      <a:pt x="1777" y="1842"/>
                    </a:cubicBezTo>
                    <a:lnTo>
                      <a:pt x="1777" y="1842"/>
                    </a:lnTo>
                    <a:cubicBezTo>
                      <a:pt x="1776" y="1841"/>
                      <a:pt x="1776" y="1840"/>
                      <a:pt x="1775" y="1840"/>
                    </a:cubicBezTo>
                    <a:cubicBezTo>
                      <a:pt x="1775" y="1840"/>
                      <a:pt x="1775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2" y="1840"/>
                      <a:pt x="1771" y="1843"/>
                      <a:pt x="1770" y="1845"/>
                    </a:cubicBezTo>
                    <a:cubicBezTo>
                      <a:pt x="1768" y="1848"/>
                      <a:pt x="1759" y="1873"/>
                      <a:pt x="1748" y="1874"/>
                    </a:cubicBezTo>
                    <a:cubicBezTo>
                      <a:pt x="1743" y="1875"/>
                      <a:pt x="1731" y="1870"/>
                      <a:pt x="1728" y="1868"/>
                    </a:cubicBezTo>
                    <a:cubicBezTo>
                      <a:pt x="1726" y="1867"/>
                      <a:pt x="1722" y="1865"/>
                      <a:pt x="1717" y="1863"/>
                    </a:cubicBezTo>
                    <a:cubicBezTo>
                      <a:pt x="1712" y="1860"/>
                      <a:pt x="1706" y="1859"/>
                      <a:pt x="1703" y="1860"/>
                    </a:cubicBezTo>
                    <a:cubicBezTo>
                      <a:pt x="1701" y="1860"/>
                      <a:pt x="1678" y="1874"/>
                      <a:pt x="1666" y="1881"/>
                    </a:cubicBezTo>
                    <a:cubicBezTo>
                      <a:pt x="1664" y="1883"/>
                      <a:pt x="1661" y="1885"/>
                      <a:pt x="1659" y="1887"/>
                    </a:cubicBezTo>
                    <a:cubicBezTo>
                      <a:pt x="1659" y="1887"/>
                      <a:pt x="1659" y="1887"/>
                      <a:pt x="1659" y="1886"/>
                    </a:cubicBezTo>
                    <a:cubicBezTo>
                      <a:pt x="1659" y="1886"/>
                      <a:pt x="1662" y="1884"/>
                      <a:pt x="1666" y="1881"/>
                    </a:cubicBezTo>
                    <a:cubicBezTo>
                      <a:pt x="1680" y="1869"/>
                      <a:pt x="1691" y="1850"/>
                      <a:pt x="1709" y="1841"/>
                    </a:cubicBezTo>
                    <a:cubicBezTo>
                      <a:pt x="1714" y="1838"/>
                      <a:pt x="1724" y="1848"/>
                      <a:pt x="1730" y="1852"/>
                    </a:cubicBezTo>
                    <a:cubicBezTo>
                      <a:pt x="1735" y="1856"/>
                      <a:pt x="1739" y="1859"/>
                      <a:pt x="1748" y="1858"/>
                    </a:cubicBezTo>
                    <a:cubicBezTo>
                      <a:pt x="1756" y="1857"/>
                      <a:pt x="1759" y="1847"/>
                      <a:pt x="1761" y="1844"/>
                    </a:cubicBezTo>
                    <a:cubicBezTo>
                      <a:pt x="1769" y="1826"/>
                      <a:pt x="1778" y="1811"/>
                      <a:pt x="1786" y="1793"/>
                    </a:cubicBezTo>
                    <a:cubicBezTo>
                      <a:pt x="1790" y="1784"/>
                      <a:pt x="1785" y="1773"/>
                      <a:pt x="1774" y="1774"/>
                    </a:cubicBezTo>
                    <a:close/>
                    <a:moveTo>
                      <a:pt x="2060" y="1919"/>
                    </a:moveTo>
                    <a:cubicBezTo>
                      <a:pt x="2054" y="1925"/>
                      <a:pt x="2049" y="1930"/>
                      <a:pt x="2043" y="1936"/>
                    </a:cubicBezTo>
                    <a:cubicBezTo>
                      <a:pt x="1995" y="1981"/>
                      <a:pt x="1930" y="2028"/>
                      <a:pt x="1868" y="2084"/>
                    </a:cubicBezTo>
                    <a:cubicBezTo>
                      <a:pt x="1804" y="2143"/>
                      <a:pt x="1704" y="2152"/>
                      <a:pt x="1631" y="2152"/>
                    </a:cubicBezTo>
                    <a:lnTo>
                      <a:pt x="1631" y="2152"/>
                    </a:lnTo>
                    <a:lnTo>
                      <a:pt x="1631" y="2152"/>
                    </a:lnTo>
                    <a:cubicBezTo>
                      <a:pt x="1617" y="2153"/>
                      <a:pt x="1594" y="2147"/>
                      <a:pt x="1570" y="2137"/>
                    </a:cubicBezTo>
                    <a:cubicBezTo>
                      <a:pt x="1547" y="2128"/>
                      <a:pt x="1524" y="2116"/>
                      <a:pt x="1508" y="2107"/>
                    </a:cubicBezTo>
                    <a:lnTo>
                      <a:pt x="1508" y="2107"/>
                    </a:lnTo>
                    <a:cubicBezTo>
                      <a:pt x="1495" y="2098"/>
                      <a:pt x="1481" y="2089"/>
                      <a:pt x="1467" y="2079"/>
                    </a:cubicBezTo>
                    <a:cubicBezTo>
                      <a:pt x="1481" y="2089"/>
                      <a:pt x="1495" y="2098"/>
                      <a:pt x="1508" y="2107"/>
                    </a:cubicBezTo>
                    <a:lnTo>
                      <a:pt x="1508" y="2107"/>
                    </a:lnTo>
                    <a:cubicBezTo>
                      <a:pt x="1524" y="2116"/>
                      <a:pt x="1547" y="2128"/>
                      <a:pt x="1570" y="2137"/>
                    </a:cubicBezTo>
                    <a:cubicBezTo>
                      <a:pt x="1594" y="2147"/>
                      <a:pt x="1617" y="2153"/>
                      <a:pt x="1631" y="2152"/>
                    </a:cubicBezTo>
                    <a:lnTo>
                      <a:pt x="1631" y="2152"/>
                    </a:lnTo>
                    <a:lnTo>
                      <a:pt x="1631" y="2152"/>
                    </a:lnTo>
                    <a:cubicBezTo>
                      <a:pt x="1704" y="2152"/>
                      <a:pt x="1804" y="2143"/>
                      <a:pt x="1868" y="2084"/>
                    </a:cubicBezTo>
                    <a:cubicBezTo>
                      <a:pt x="1930" y="2028"/>
                      <a:pt x="1995" y="1980"/>
                      <a:pt x="2043" y="1936"/>
                    </a:cubicBezTo>
                    <a:cubicBezTo>
                      <a:pt x="2049" y="1930"/>
                      <a:pt x="2054" y="1925"/>
                      <a:pt x="2060" y="1919"/>
                    </a:cubicBezTo>
                    <a:close/>
                    <a:moveTo>
                      <a:pt x="1515" y="1948"/>
                    </a:moveTo>
                    <a:cubicBezTo>
                      <a:pt x="1519" y="1948"/>
                      <a:pt x="1523" y="1948"/>
                      <a:pt x="1525" y="1949"/>
                    </a:cubicBezTo>
                    <a:cubicBezTo>
                      <a:pt x="1541" y="1992"/>
                      <a:pt x="1584" y="1985"/>
                      <a:pt x="1672" y="1972"/>
                    </a:cubicBezTo>
                    <a:cubicBezTo>
                      <a:pt x="1695" y="1967"/>
                      <a:pt x="1736" y="1974"/>
                      <a:pt x="1736" y="1983"/>
                    </a:cubicBezTo>
                    <a:cubicBezTo>
                      <a:pt x="1748" y="2021"/>
                      <a:pt x="1569" y="2030"/>
                      <a:pt x="1554" y="2032"/>
                    </a:cubicBezTo>
                    <a:cubicBezTo>
                      <a:pt x="1539" y="2034"/>
                      <a:pt x="1523" y="2033"/>
                      <a:pt x="1514" y="2023"/>
                    </a:cubicBezTo>
                    <a:cubicBezTo>
                      <a:pt x="1504" y="2014"/>
                      <a:pt x="1501" y="1965"/>
                      <a:pt x="1503" y="1956"/>
                    </a:cubicBezTo>
                    <a:cubicBezTo>
                      <a:pt x="1504" y="1950"/>
                      <a:pt x="1510" y="1948"/>
                      <a:pt x="1515" y="1948"/>
                    </a:cubicBezTo>
                    <a:close/>
                    <a:moveTo>
                      <a:pt x="2586" y="2156"/>
                    </a:moveTo>
                    <a:cubicBezTo>
                      <a:pt x="2586" y="2158"/>
                      <a:pt x="2585" y="2161"/>
                      <a:pt x="2584" y="2163"/>
                    </a:cubicBezTo>
                    <a:cubicBezTo>
                      <a:pt x="2584" y="2163"/>
                      <a:pt x="2583" y="2162"/>
                      <a:pt x="2583" y="2162"/>
                    </a:cubicBezTo>
                    <a:cubicBezTo>
                      <a:pt x="2583" y="2162"/>
                      <a:pt x="2583" y="2161"/>
                      <a:pt x="2584" y="2160"/>
                    </a:cubicBezTo>
                    <a:cubicBezTo>
                      <a:pt x="2585" y="2159"/>
                      <a:pt x="2585" y="2158"/>
                      <a:pt x="2586" y="2156"/>
                    </a:cubicBezTo>
                    <a:close/>
                    <a:moveTo>
                      <a:pt x="2651" y="2157"/>
                    </a:moveTo>
                    <a:cubicBezTo>
                      <a:pt x="2655" y="2165"/>
                      <a:pt x="2660" y="2173"/>
                      <a:pt x="2664" y="2180"/>
                    </a:cubicBezTo>
                    <a:cubicBezTo>
                      <a:pt x="2664" y="2181"/>
                      <a:pt x="2665" y="2182"/>
                      <a:pt x="2665" y="2182"/>
                    </a:cubicBezTo>
                    <a:cubicBezTo>
                      <a:pt x="2662" y="2182"/>
                      <a:pt x="2659" y="2181"/>
                      <a:pt x="2656" y="2180"/>
                    </a:cubicBezTo>
                    <a:cubicBezTo>
                      <a:pt x="2656" y="2180"/>
                      <a:pt x="2656" y="2180"/>
                      <a:pt x="2656" y="2180"/>
                    </a:cubicBezTo>
                    <a:cubicBezTo>
                      <a:pt x="2654" y="2172"/>
                      <a:pt x="2652" y="2164"/>
                      <a:pt x="2651" y="2157"/>
                    </a:cubicBezTo>
                    <a:close/>
                    <a:moveTo>
                      <a:pt x="2386" y="2654"/>
                    </a:moveTo>
                    <a:cubicBezTo>
                      <a:pt x="2373" y="2654"/>
                      <a:pt x="2359" y="2655"/>
                      <a:pt x="2345" y="2656"/>
                    </a:cubicBezTo>
                    <a:lnTo>
                      <a:pt x="2352" y="3402"/>
                    </a:lnTo>
                    <a:cubicBezTo>
                      <a:pt x="2352" y="3402"/>
                      <a:pt x="2387" y="3395"/>
                      <a:pt x="2398" y="3394"/>
                    </a:cubicBezTo>
                    <a:cubicBezTo>
                      <a:pt x="2429" y="3391"/>
                      <a:pt x="2444" y="3394"/>
                      <a:pt x="2475" y="3388"/>
                    </a:cubicBezTo>
                    <a:lnTo>
                      <a:pt x="2473" y="3230"/>
                    </a:lnTo>
                    <a:lnTo>
                      <a:pt x="2478" y="3224"/>
                    </a:lnTo>
                    <a:cubicBezTo>
                      <a:pt x="2846" y="3157"/>
                      <a:pt x="2802" y="2651"/>
                      <a:pt x="2386" y="2654"/>
                    </a:cubicBezTo>
                    <a:close/>
                    <a:moveTo>
                      <a:pt x="2959" y="2665"/>
                    </a:moveTo>
                    <a:cubicBezTo>
                      <a:pt x="2950" y="2665"/>
                      <a:pt x="2942" y="2665"/>
                      <a:pt x="2942" y="2680"/>
                    </a:cubicBezTo>
                    <a:lnTo>
                      <a:pt x="2942" y="3414"/>
                    </a:lnTo>
                    <a:cubicBezTo>
                      <a:pt x="2942" y="3424"/>
                      <a:pt x="2953" y="3421"/>
                      <a:pt x="2963" y="3422"/>
                    </a:cubicBezTo>
                    <a:cubicBezTo>
                      <a:pt x="3413" y="3444"/>
                      <a:pt x="3515" y="2704"/>
                      <a:pt x="2959" y="2665"/>
                    </a:cubicBezTo>
                    <a:close/>
                    <a:moveTo>
                      <a:pt x="3393" y="2677"/>
                    </a:moveTo>
                    <a:lnTo>
                      <a:pt x="3393" y="2677"/>
                    </a:lnTo>
                    <a:cubicBezTo>
                      <a:pt x="3384" y="2678"/>
                      <a:pt x="3382" y="2681"/>
                      <a:pt x="3382" y="2686"/>
                    </a:cubicBezTo>
                    <a:lnTo>
                      <a:pt x="3380" y="3354"/>
                    </a:lnTo>
                    <a:cubicBezTo>
                      <a:pt x="3380" y="3368"/>
                      <a:pt x="3386" y="3374"/>
                      <a:pt x="3395" y="3374"/>
                    </a:cubicBezTo>
                    <a:lnTo>
                      <a:pt x="3714" y="3383"/>
                    </a:lnTo>
                    <a:cubicBezTo>
                      <a:pt x="3719" y="3384"/>
                      <a:pt x="3719" y="3380"/>
                      <a:pt x="3719" y="3376"/>
                    </a:cubicBezTo>
                    <a:lnTo>
                      <a:pt x="3712" y="3252"/>
                    </a:lnTo>
                    <a:lnTo>
                      <a:pt x="3509" y="3256"/>
                    </a:lnTo>
                    <a:cubicBezTo>
                      <a:pt x="3504" y="3257"/>
                      <a:pt x="3499" y="3252"/>
                      <a:pt x="3500" y="3241"/>
                    </a:cubicBezTo>
                    <a:lnTo>
                      <a:pt x="3501" y="3105"/>
                    </a:lnTo>
                    <a:cubicBezTo>
                      <a:pt x="3502" y="3099"/>
                      <a:pt x="3502" y="3093"/>
                      <a:pt x="3510" y="3092"/>
                    </a:cubicBezTo>
                    <a:lnTo>
                      <a:pt x="3647" y="3095"/>
                    </a:lnTo>
                    <a:lnTo>
                      <a:pt x="3671" y="3095"/>
                    </a:lnTo>
                    <a:lnTo>
                      <a:pt x="3665" y="2967"/>
                    </a:lnTo>
                    <a:lnTo>
                      <a:pt x="3510" y="2965"/>
                    </a:lnTo>
                    <a:cubicBezTo>
                      <a:pt x="3505" y="2965"/>
                      <a:pt x="3498" y="2967"/>
                      <a:pt x="3498" y="2954"/>
                    </a:cubicBezTo>
                    <a:lnTo>
                      <a:pt x="3500" y="2815"/>
                    </a:lnTo>
                    <a:cubicBezTo>
                      <a:pt x="3499" y="2806"/>
                      <a:pt x="3503" y="2803"/>
                      <a:pt x="3510" y="2803"/>
                    </a:cubicBezTo>
                    <a:lnTo>
                      <a:pt x="3722" y="2807"/>
                    </a:lnTo>
                    <a:lnTo>
                      <a:pt x="3715" y="2682"/>
                    </a:lnTo>
                    <a:lnTo>
                      <a:pt x="3397" y="2677"/>
                    </a:lnTo>
                    <a:cubicBezTo>
                      <a:pt x="3395" y="2677"/>
                      <a:pt x="3394" y="2677"/>
                      <a:pt x="3393" y="2677"/>
                    </a:cubicBezTo>
                    <a:close/>
                    <a:moveTo>
                      <a:pt x="3851" y="2679"/>
                    </a:moveTo>
                    <a:cubicBezTo>
                      <a:pt x="3830" y="2679"/>
                      <a:pt x="3807" y="2680"/>
                      <a:pt x="3783" y="2683"/>
                    </a:cubicBezTo>
                    <a:lnTo>
                      <a:pt x="3769" y="2691"/>
                    </a:lnTo>
                    <a:lnTo>
                      <a:pt x="3774" y="3400"/>
                    </a:lnTo>
                    <a:lnTo>
                      <a:pt x="3884" y="3399"/>
                    </a:lnTo>
                    <a:cubicBezTo>
                      <a:pt x="3886" y="3399"/>
                      <a:pt x="3892" y="3397"/>
                      <a:pt x="3892" y="3396"/>
                    </a:cubicBezTo>
                    <a:lnTo>
                      <a:pt x="3893" y="3203"/>
                    </a:lnTo>
                    <a:lnTo>
                      <a:pt x="3924" y="3204"/>
                    </a:lnTo>
                    <a:lnTo>
                      <a:pt x="4033" y="3408"/>
                    </a:lnTo>
                    <a:lnTo>
                      <a:pt x="4170" y="3411"/>
                    </a:lnTo>
                    <a:lnTo>
                      <a:pt x="4043" y="3181"/>
                    </a:lnTo>
                    <a:cubicBezTo>
                      <a:pt x="4038" y="3175"/>
                      <a:pt x="4040" y="3171"/>
                      <a:pt x="4043" y="3168"/>
                    </a:cubicBezTo>
                    <a:cubicBezTo>
                      <a:pt x="4201" y="3008"/>
                      <a:pt x="4174" y="2679"/>
                      <a:pt x="3851" y="2679"/>
                    </a:cubicBezTo>
                    <a:close/>
                    <a:moveTo>
                      <a:pt x="2094" y="2681"/>
                    </a:moveTo>
                    <a:cubicBezTo>
                      <a:pt x="2038" y="2680"/>
                      <a:pt x="1981" y="2704"/>
                      <a:pt x="1940" y="2775"/>
                    </a:cubicBezTo>
                    <a:cubicBezTo>
                      <a:pt x="1785" y="3099"/>
                      <a:pt x="2232" y="3089"/>
                      <a:pt x="2178" y="3212"/>
                    </a:cubicBezTo>
                    <a:cubicBezTo>
                      <a:pt x="2123" y="3335"/>
                      <a:pt x="1980" y="3181"/>
                      <a:pt x="1980" y="3181"/>
                    </a:cubicBezTo>
                    <a:lnTo>
                      <a:pt x="1908" y="3301"/>
                    </a:lnTo>
                    <a:cubicBezTo>
                      <a:pt x="1920" y="3387"/>
                      <a:pt x="2238" y="3524"/>
                      <a:pt x="2291" y="3261"/>
                    </a:cubicBezTo>
                    <a:cubicBezTo>
                      <a:pt x="2348" y="2980"/>
                      <a:pt x="1985" y="3013"/>
                      <a:pt x="2035" y="2878"/>
                    </a:cubicBezTo>
                    <a:cubicBezTo>
                      <a:pt x="2068" y="2791"/>
                      <a:pt x="2218" y="2913"/>
                      <a:pt x="2218" y="2915"/>
                    </a:cubicBezTo>
                    <a:lnTo>
                      <a:pt x="2231" y="2912"/>
                    </a:lnTo>
                    <a:lnTo>
                      <a:pt x="2303" y="2795"/>
                    </a:lnTo>
                    <a:cubicBezTo>
                      <a:pt x="2310" y="2775"/>
                      <a:pt x="2202" y="2683"/>
                      <a:pt x="2094" y="2681"/>
                    </a:cubicBezTo>
                    <a:close/>
                    <a:moveTo>
                      <a:pt x="1184" y="2685"/>
                    </a:moveTo>
                    <a:lnTo>
                      <a:pt x="851" y="2686"/>
                    </a:lnTo>
                    <a:lnTo>
                      <a:pt x="850" y="3379"/>
                    </a:lnTo>
                    <a:lnTo>
                      <a:pt x="1185" y="3379"/>
                    </a:lnTo>
                    <a:lnTo>
                      <a:pt x="1185" y="3256"/>
                    </a:lnTo>
                    <a:lnTo>
                      <a:pt x="968" y="3255"/>
                    </a:lnTo>
                    <a:lnTo>
                      <a:pt x="968" y="3108"/>
                    </a:lnTo>
                    <a:cubicBezTo>
                      <a:pt x="967" y="3103"/>
                      <a:pt x="967" y="3099"/>
                      <a:pt x="989" y="3097"/>
                    </a:cubicBezTo>
                    <a:lnTo>
                      <a:pt x="1141" y="3102"/>
                    </a:lnTo>
                    <a:cubicBezTo>
                      <a:pt x="1147" y="3098"/>
                      <a:pt x="1145" y="3092"/>
                      <a:pt x="1145" y="3088"/>
                    </a:cubicBezTo>
                    <a:lnTo>
                      <a:pt x="1145" y="2977"/>
                    </a:lnTo>
                    <a:cubicBezTo>
                      <a:pt x="1143" y="2975"/>
                      <a:pt x="1144" y="2971"/>
                      <a:pt x="1129" y="2970"/>
                    </a:cubicBezTo>
                    <a:lnTo>
                      <a:pt x="969" y="2967"/>
                    </a:lnTo>
                    <a:lnTo>
                      <a:pt x="966" y="2817"/>
                    </a:lnTo>
                    <a:cubicBezTo>
                      <a:pt x="969" y="2809"/>
                      <a:pt x="973" y="2811"/>
                      <a:pt x="977" y="2811"/>
                    </a:cubicBezTo>
                    <a:lnTo>
                      <a:pt x="1184" y="2811"/>
                    </a:lnTo>
                    <a:lnTo>
                      <a:pt x="1184" y="2685"/>
                    </a:lnTo>
                    <a:close/>
                    <a:moveTo>
                      <a:pt x="2786" y="2696"/>
                    </a:moveTo>
                    <a:cubicBezTo>
                      <a:pt x="2779" y="2700"/>
                      <a:pt x="2777" y="2705"/>
                      <a:pt x="2778" y="2711"/>
                    </a:cubicBezTo>
                    <a:lnTo>
                      <a:pt x="2774" y="3386"/>
                    </a:lnTo>
                    <a:lnTo>
                      <a:pt x="2781" y="3388"/>
                    </a:lnTo>
                    <a:lnTo>
                      <a:pt x="2876" y="3391"/>
                    </a:lnTo>
                    <a:cubicBezTo>
                      <a:pt x="2882" y="3388"/>
                      <a:pt x="2886" y="3383"/>
                      <a:pt x="2885" y="3374"/>
                    </a:cubicBezTo>
                    <a:lnTo>
                      <a:pt x="2890" y="2777"/>
                    </a:lnTo>
                    <a:lnTo>
                      <a:pt x="2893" y="2709"/>
                    </a:lnTo>
                    <a:cubicBezTo>
                      <a:pt x="2890" y="2701"/>
                      <a:pt x="2885" y="2703"/>
                      <a:pt x="2881" y="2700"/>
                    </a:cubicBezTo>
                    <a:lnTo>
                      <a:pt x="2786" y="2696"/>
                    </a:lnTo>
                    <a:close/>
                    <a:moveTo>
                      <a:pt x="1611" y="2703"/>
                    </a:moveTo>
                    <a:lnTo>
                      <a:pt x="1234" y="2708"/>
                    </a:lnTo>
                    <a:lnTo>
                      <a:pt x="1237" y="2846"/>
                    </a:lnTo>
                    <a:cubicBezTo>
                      <a:pt x="1237" y="2854"/>
                      <a:pt x="1238" y="2862"/>
                      <a:pt x="1243" y="2867"/>
                    </a:cubicBezTo>
                    <a:lnTo>
                      <a:pt x="1464" y="2875"/>
                    </a:lnTo>
                    <a:cubicBezTo>
                      <a:pt x="1480" y="2880"/>
                      <a:pt x="1475" y="2892"/>
                      <a:pt x="1470" y="2904"/>
                    </a:cubicBezTo>
                    <a:lnTo>
                      <a:pt x="1237" y="3219"/>
                    </a:lnTo>
                    <a:lnTo>
                      <a:pt x="1237" y="3373"/>
                    </a:lnTo>
                    <a:cubicBezTo>
                      <a:pt x="1237" y="3381"/>
                      <a:pt x="1240" y="3388"/>
                      <a:pt x="1247" y="3397"/>
                    </a:cubicBezTo>
                    <a:lnTo>
                      <a:pt x="1622" y="3406"/>
                    </a:lnTo>
                    <a:lnTo>
                      <a:pt x="1617" y="3244"/>
                    </a:lnTo>
                    <a:cubicBezTo>
                      <a:pt x="1616" y="3238"/>
                      <a:pt x="1608" y="3236"/>
                      <a:pt x="1602" y="3236"/>
                    </a:cubicBezTo>
                    <a:lnTo>
                      <a:pt x="1404" y="3239"/>
                    </a:lnTo>
                    <a:cubicBezTo>
                      <a:pt x="1397" y="3239"/>
                      <a:pt x="1390" y="3240"/>
                      <a:pt x="1389" y="3233"/>
                    </a:cubicBezTo>
                    <a:lnTo>
                      <a:pt x="1389" y="3204"/>
                    </a:lnTo>
                    <a:lnTo>
                      <a:pt x="1620" y="2895"/>
                    </a:lnTo>
                    <a:lnTo>
                      <a:pt x="1622" y="2867"/>
                    </a:lnTo>
                    <a:lnTo>
                      <a:pt x="1625" y="2732"/>
                    </a:lnTo>
                    <a:cubicBezTo>
                      <a:pt x="1625" y="2717"/>
                      <a:pt x="1624" y="2704"/>
                      <a:pt x="1611" y="2703"/>
                    </a:cubicBezTo>
                    <a:close/>
                    <a:moveTo>
                      <a:pt x="470" y="2708"/>
                    </a:moveTo>
                    <a:lnTo>
                      <a:pt x="470" y="3400"/>
                    </a:lnTo>
                    <a:cubicBezTo>
                      <a:pt x="509" y="3397"/>
                      <a:pt x="548" y="3401"/>
                      <a:pt x="586" y="3405"/>
                    </a:cubicBezTo>
                    <a:lnTo>
                      <a:pt x="586" y="3121"/>
                    </a:lnTo>
                    <a:lnTo>
                      <a:pt x="767" y="3120"/>
                    </a:lnTo>
                    <a:lnTo>
                      <a:pt x="766" y="2993"/>
                    </a:lnTo>
                    <a:lnTo>
                      <a:pt x="592" y="2994"/>
                    </a:lnTo>
                    <a:lnTo>
                      <a:pt x="589" y="2832"/>
                    </a:lnTo>
                    <a:lnTo>
                      <a:pt x="810" y="2833"/>
                    </a:lnTo>
                    <a:lnTo>
                      <a:pt x="810" y="2708"/>
                    </a:lnTo>
                    <a:lnTo>
                      <a:pt x="470" y="2708"/>
                    </a:lnTo>
                    <a:close/>
                    <a:moveTo>
                      <a:pt x="2495" y="2823"/>
                    </a:moveTo>
                    <a:cubicBezTo>
                      <a:pt x="2673" y="2829"/>
                      <a:pt x="2663" y="3081"/>
                      <a:pt x="2493" y="3095"/>
                    </a:cubicBezTo>
                    <a:cubicBezTo>
                      <a:pt x="2476" y="3097"/>
                      <a:pt x="2473" y="3087"/>
                      <a:pt x="2472" y="3075"/>
                    </a:cubicBezTo>
                    <a:lnTo>
                      <a:pt x="2475" y="2843"/>
                    </a:lnTo>
                    <a:cubicBezTo>
                      <a:pt x="2475" y="2831"/>
                      <a:pt x="2480" y="2823"/>
                      <a:pt x="2495" y="2823"/>
                    </a:cubicBezTo>
                    <a:close/>
                    <a:moveTo>
                      <a:pt x="3595" y="2841"/>
                    </a:moveTo>
                    <a:cubicBezTo>
                      <a:pt x="3599" y="2853"/>
                      <a:pt x="3603" y="2864"/>
                      <a:pt x="3606" y="2876"/>
                    </a:cubicBezTo>
                    <a:cubicBezTo>
                      <a:pt x="3612" y="2895"/>
                      <a:pt x="3618" y="2912"/>
                      <a:pt x="3624" y="2930"/>
                    </a:cubicBezTo>
                    <a:lnTo>
                      <a:pt x="3700" y="2930"/>
                    </a:lnTo>
                    <a:lnTo>
                      <a:pt x="3707" y="3084"/>
                    </a:lnTo>
                    <a:cubicBezTo>
                      <a:pt x="3708" y="3084"/>
                      <a:pt x="3708" y="3083"/>
                      <a:pt x="3709" y="3082"/>
                    </a:cubicBezTo>
                    <a:cubicBezTo>
                      <a:pt x="3711" y="3078"/>
                      <a:pt x="3713" y="3074"/>
                      <a:pt x="3715" y="3070"/>
                    </a:cubicBezTo>
                    <a:cubicBezTo>
                      <a:pt x="3716" y="3065"/>
                      <a:pt x="3718" y="3060"/>
                      <a:pt x="3719" y="3055"/>
                    </a:cubicBezTo>
                    <a:cubicBezTo>
                      <a:pt x="3722" y="3066"/>
                      <a:pt x="3728" y="3077"/>
                      <a:pt x="3735" y="3088"/>
                    </a:cubicBezTo>
                    <a:lnTo>
                      <a:pt x="3733" y="2844"/>
                    </a:lnTo>
                    <a:lnTo>
                      <a:pt x="3595" y="2841"/>
                    </a:lnTo>
                    <a:close/>
                    <a:moveTo>
                      <a:pt x="3913" y="2848"/>
                    </a:moveTo>
                    <a:cubicBezTo>
                      <a:pt x="3916" y="2848"/>
                      <a:pt x="3920" y="2849"/>
                      <a:pt x="3923" y="2849"/>
                    </a:cubicBezTo>
                    <a:cubicBezTo>
                      <a:pt x="4081" y="2896"/>
                      <a:pt x="4025" y="3081"/>
                      <a:pt x="3918" y="3104"/>
                    </a:cubicBezTo>
                    <a:cubicBezTo>
                      <a:pt x="3905" y="3108"/>
                      <a:pt x="3890" y="3103"/>
                      <a:pt x="3889" y="3084"/>
                    </a:cubicBezTo>
                    <a:lnTo>
                      <a:pt x="3892" y="2865"/>
                    </a:lnTo>
                    <a:cubicBezTo>
                      <a:pt x="3895" y="2853"/>
                      <a:pt x="3904" y="2849"/>
                      <a:pt x="3913" y="2848"/>
                    </a:cubicBezTo>
                    <a:close/>
                    <a:moveTo>
                      <a:pt x="3078" y="2849"/>
                    </a:moveTo>
                    <a:cubicBezTo>
                      <a:pt x="3293" y="2871"/>
                      <a:pt x="3212" y="3250"/>
                      <a:pt x="3097" y="3248"/>
                    </a:cubicBezTo>
                    <a:cubicBezTo>
                      <a:pt x="3068" y="3247"/>
                      <a:pt x="3066" y="3241"/>
                      <a:pt x="3066" y="3218"/>
                    </a:cubicBezTo>
                    <a:lnTo>
                      <a:pt x="3068" y="2863"/>
                    </a:lnTo>
                    <a:cubicBezTo>
                      <a:pt x="3066" y="2856"/>
                      <a:pt x="3069" y="2851"/>
                      <a:pt x="3078" y="2849"/>
                    </a:cubicBezTo>
                    <a:close/>
                    <a:moveTo>
                      <a:pt x="2511" y="2862"/>
                    </a:moveTo>
                    <a:lnTo>
                      <a:pt x="2509" y="3056"/>
                    </a:lnTo>
                    <a:cubicBezTo>
                      <a:pt x="2562" y="3043"/>
                      <a:pt x="2587" y="3000"/>
                      <a:pt x="2588" y="2955"/>
                    </a:cubicBezTo>
                    <a:cubicBezTo>
                      <a:pt x="2588" y="2931"/>
                      <a:pt x="2581" y="2907"/>
                      <a:pt x="2566" y="2890"/>
                    </a:cubicBezTo>
                    <a:cubicBezTo>
                      <a:pt x="2554" y="2876"/>
                      <a:pt x="2537" y="2866"/>
                      <a:pt x="2511" y="2862"/>
                    </a:cubicBezTo>
                    <a:close/>
                    <a:moveTo>
                      <a:pt x="4071" y="3191"/>
                    </a:moveTo>
                    <a:cubicBezTo>
                      <a:pt x="4070" y="3192"/>
                      <a:pt x="4070" y="3193"/>
                      <a:pt x="4069" y="3194"/>
                    </a:cubicBezTo>
                    <a:lnTo>
                      <a:pt x="4071" y="3191"/>
                    </a:lnTo>
                    <a:cubicBezTo>
                      <a:pt x="4071" y="3191"/>
                      <a:pt x="4071" y="3191"/>
                      <a:pt x="4071" y="3191"/>
                    </a:cubicBezTo>
                    <a:close/>
                    <a:moveTo>
                      <a:pt x="4096" y="3201"/>
                    </a:moveTo>
                    <a:lnTo>
                      <a:pt x="4126" y="3256"/>
                    </a:lnTo>
                    <a:cubicBezTo>
                      <a:pt x="4128" y="3254"/>
                      <a:pt x="4130" y="3252"/>
                      <a:pt x="4131" y="3251"/>
                    </a:cubicBezTo>
                    <a:cubicBezTo>
                      <a:pt x="4136" y="3245"/>
                      <a:pt x="4139" y="3236"/>
                      <a:pt x="4137" y="3228"/>
                    </a:cubicBezTo>
                    <a:lnTo>
                      <a:pt x="4136" y="3223"/>
                    </a:lnTo>
                    <a:lnTo>
                      <a:pt x="4132" y="3221"/>
                    </a:lnTo>
                    <a:cubicBezTo>
                      <a:pt x="4132" y="3221"/>
                      <a:pt x="4109" y="3208"/>
                      <a:pt x="4096" y="3201"/>
                    </a:cubicBezTo>
                    <a:close/>
                    <a:moveTo>
                      <a:pt x="2545" y="3243"/>
                    </a:moveTo>
                    <a:cubicBezTo>
                      <a:pt x="2534" y="3246"/>
                      <a:pt x="2522" y="3250"/>
                      <a:pt x="2510" y="3253"/>
                    </a:cubicBezTo>
                    <a:lnTo>
                      <a:pt x="2511" y="3312"/>
                    </a:lnTo>
                    <a:cubicBezTo>
                      <a:pt x="2514" y="3311"/>
                      <a:pt x="2517" y="3310"/>
                      <a:pt x="2520" y="3309"/>
                    </a:cubicBezTo>
                    <a:cubicBezTo>
                      <a:pt x="2528" y="3307"/>
                      <a:pt x="2534" y="3304"/>
                      <a:pt x="2539" y="3301"/>
                    </a:cubicBezTo>
                    <a:cubicBezTo>
                      <a:pt x="2541" y="3299"/>
                      <a:pt x="2544" y="3297"/>
                      <a:pt x="2546" y="3294"/>
                    </a:cubicBezTo>
                    <a:cubicBezTo>
                      <a:pt x="2548" y="3291"/>
                      <a:pt x="2549" y="3287"/>
                      <a:pt x="2548" y="3282"/>
                    </a:cubicBezTo>
                    <a:cubicBezTo>
                      <a:pt x="2546" y="3270"/>
                      <a:pt x="2545" y="3256"/>
                      <a:pt x="2545" y="324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5" name="Freeform 47"/>
            <p:cNvSpPr>
              <a:spLocks/>
            </p:cNvSpPr>
            <p:nvPr/>
          </p:nvSpPr>
          <p:spPr bwMode="auto">
            <a:xfrm>
              <a:off x="2283888" y="3790588"/>
              <a:ext cx="200025" cy="200025"/>
            </a:xfrm>
            <a:custGeom>
              <a:avLst/>
              <a:gdLst>
                <a:gd name="T0" fmla="*/ 43 w 126"/>
                <a:gd name="T1" fmla="*/ 0 h 126"/>
                <a:gd name="T2" fmla="*/ 43 w 126"/>
                <a:gd name="T3" fmla="*/ 43 h 126"/>
                <a:gd name="T4" fmla="*/ 0 w 126"/>
                <a:gd name="T5" fmla="*/ 43 h 126"/>
                <a:gd name="T6" fmla="*/ 0 w 126"/>
                <a:gd name="T7" fmla="*/ 83 h 126"/>
                <a:gd name="T8" fmla="*/ 43 w 126"/>
                <a:gd name="T9" fmla="*/ 83 h 126"/>
                <a:gd name="T10" fmla="*/ 43 w 126"/>
                <a:gd name="T11" fmla="*/ 126 h 126"/>
                <a:gd name="T12" fmla="*/ 83 w 126"/>
                <a:gd name="T13" fmla="*/ 126 h 126"/>
                <a:gd name="T14" fmla="*/ 83 w 126"/>
                <a:gd name="T15" fmla="*/ 83 h 126"/>
                <a:gd name="T16" fmla="*/ 126 w 126"/>
                <a:gd name="T17" fmla="*/ 83 h 126"/>
                <a:gd name="T18" fmla="*/ 126 w 126"/>
                <a:gd name="T19" fmla="*/ 43 h 126"/>
                <a:gd name="T20" fmla="*/ 83 w 126"/>
                <a:gd name="T21" fmla="*/ 43 h 126"/>
                <a:gd name="T22" fmla="*/ 83 w 126"/>
                <a:gd name="T23" fmla="*/ 0 h 126"/>
                <a:gd name="T24" fmla="*/ 43 w 126"/>
                <a:gd name="T2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6">
                  <a:moveTo>
                    <a:pt x="43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0" y="83"/>
                  </a:lnTo>
                  <a:lnTo>
                    <a:pt x="43" y="83"/>
                  </a:lnTo>
                  <a:lnTo>
                    <a:pt x="43" y="126"/>
                  </a:lnTo>
                  <a:lnTo>
                    <a:pt x="83" y="126"/>
                  </a:lnTo>
                  <a:lnTo>
                    <a:pt x="83" y="83"/>
                  </a:lnTo>
                  <a:lnTo>
                    <a:pt x="126" y="83"/>
                  </a:lnTo>
                  <a:lnTo>
                    <a:pt x="126" y="43"/>
                  </a:lnTo>
                  <a:lnTo>
                    <a:pt x="83" y="43"/>
                  </a:lnTo>
                  <a:lnTo>
                    <a:pt x="83" y="0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6" name="Group 155"/>
            <p:cNvGrpSpPr/>
            <p:nvPr/>
          </p:nvGrpSpPr>
          <p:grpSpPr>
            <a:xfrm>
              <a:off x="2005044" y="3961486"/>
              <a:ext cx="285544" cy="181338"/>
              <a:chOff x="2005044" y="3961486"/>
              <a:chExt cx="285544" cy="181338"/>
            </a:xfrm>
            <a:grpFill/>
          </p:grpSpPr>
          <p:sp>
            <p:nvSpPr>
              <p:cNvPr id="157" name="Freeform 156"/>
              <p:cNvSpPr>
                <a:spLocks/>
              </p:cNvSpPr>
              <p:nvPr/>
            </p:nvSpPr>
            <p:spPr bwMode="auto">
              <a:xfrm>
                <a:off x="2005044" y="3961486"/>
                <a:ext cx="285544" cy="181338"/>
              </a:xfrm>
              <a:custGeom>
                <a:avLst/>
                <a:gdLst>
                  <a:gd name="connsiteX0" fmla="*/ 290165 w 2127220"/>
                  <a:gd name="connsiteY0" fmla="*/ 917099 h 1350913"/>
                  <a:gd name="connsiteX1" fmla="*/ 148413 w 2127220"/>
                  <a:gd name="connsiteY1" fmla="*/ 1058851 h 1350913"/>
                  <a:gd name="connsiteX2" fmla="*/ 290165 w 2127220"/>
                  <a:gd name="connsiteY2" fmla="*/ 1200603 h 1350913"/>
                  <a:gd name="connsiteX3" fmla="*/ 431917 w 2127220"/>
                  <a:gd name="connsiteY3" fmla="*/ 1058851 h 1350913"/>
                  <a:gd name="connsiteX4" fmla="*/ 290165 w 2127220"/>
                  <a:gd name="connsiteY4" fmla="*/ 917099 h 1350913"/>
                  <a:gd name="connsiteX5" fmla="*/ 290165 w 2127220"/>
                  <a:gd name="connsiteY5" fmla="*/ 129388 h 1350913"/>
                  <a:gd name="connsiteX6" fmla="*/ 148413 w 2127220"/>
                  <a:gd name="connsiteY6" fmla="*/ 271140 h 1350913"/>
                  <a:gd name="connsiteX7" fmla="*/ 290165 w 2127220"/>
                  <a:gd name="connsiteY7" fmla="*/ 412892 h 1350913"/>
                  <a:gd name="connsiteX8" fmla="*/ 431917 w 2127220"/>
                  <a:gd name="connsiteY8" fmla="*/ 271140 h 1350913"/>
                  <a:gd name="connsiteX9" fmla="*/ 290165 w 2127220"/>
                  <a:gd name="connsiteY9" fmla="*/ 129388 h 1350913"/>
                  <a:gd name="connsiteX10" fmla="*/ 256574 w 2127220"/>
                  <a:gd name="connsiteY10" fmla="*/ 0 h 1350913"/>
                  <a:gd name="connsiteX11" fmla="*/ 1870646 w 2127220"/>
                  <a:gd name="connsiteY11" fmla="*/ 0 h 1350913"/>
                  <a:gd name="connsiteX12" fmla="*/ 2127220 w 2127220"/>
                  <a:gd name="connsiteY12" fmla="*/ 256317 h 1350913"/>
                  <a:gd name="connsiteX13" fmla="*/ 2127220 w 2127220"/>
                  <a:gd name="connsiteY13" fmla="*/ 1094108 h 1350913"/>
                  <a:gd name="connsiteX14" fmla="*/ 1870646 w 2127220"/>
                  <a:gd name="connsiteY14" fmla="*/ 1350913 h 1350913"/>
                  <a:gd name="connsiteX15" fmla="*/ 256574 w 2127220"/>
                  <a:gd name="connsiteY15" fmla="*/ 1350913 h 1350913"/>
                  <a:gd name="connsiteX16" fmla="*/ 0 w 2127220"/>
                  <a:gd name="connsiteY16" fmla="*/ 1094108 h 1350913"/>
                  <a:gd name="connsiteX17" fmla="*/ 0 w 2127220"/>
                  <a:gd name="connsiteY17" fmla="*/ 256317 h 1350913"/>
                  <a:gd name="connsiteX18" fmla="*/ 256574 w 2127220"/>
                  <a:gd name="connsiteY18" fmla="*/ 0 h 1350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7220" h="1350913">
                    <a:moveTo>
                      <a:pt x="290165" y="917099"/>
                    </a:moveTo>
                    <a:cubicBezTo>
                      <a:pt x="211878" y="917099"/>
                      <a:pt x="148413" y="980564"/>
                      <a:pt x="148413" y="1058851"/>
                    </a:cubicBezTo>
                    <a:cubicBezTo>
                      <a:pt x="148413" y="1137138"/>
                      <a:pt x="211878" y="1200603"/>
                      <a:pt x="290165" y="1200603"/>
                    </a:cubicBezTo>
                    <a:cubicBezTo>
                      <a:pt x="368452" y="1200603"/>
                      <a:pt x="431917" y="1137138"/>
                      <a:pt x="431917" y="1058851"/>
                    </a:cubicBezTo>
                    <a:cubicBezTo>
                      <a:pt x="431917" y="980564"/>
                      <a:pt x="368452" y="917099"/>
                      <a:pt x="290165" y="917099"/>
                    </a:cubicBezTo>
                    <a:close/>
                    <a:moveTo>
                      <a:pt x="290165" y="129388"/>
                    </a:moveTo>
                    <a:cubicBezTo>
                      <a:pt x="211878" y="129388"/>
                      <a:pt x="148413" y="192853"/>
                      <a:pt x="148413" y="271140"/>
                    </a:cubicBezTo>
                    <a:cubicBezTo>
                      <a:pt x="148413" y="349427"/>
                      <a:pt x="211878" y="412892"/>
                      <a:pt x="290165" y="412892"/>
                    </a:cubicBezTo>
                    <a:cubicBezTo>
                      <a:pt x="368452" y="412892"/>
                      <a:pt x="431917" y="349427"/>
                      <a:pt x="431917" y="271140"/>
                    </a:cubicBezTo>
                    <a:cubicBezTo>
                      <a:pt x="431917" y="192853"/>
                      <a:pt x="368452" y="129388"/>
                      <a:pt x="290165" y="129388"/>
                    </a:cubicBezTo>
                    <a:close/>
                    <a:moveTo>
                      <a:pt x="256574" y="0"/>
                    </a:moveTo>
                    <a:lnTo>
                      <a:pt x="1870646" y="0"/>
                    </a:lnTo>
                    <a:cubicBezTo>
                      <a:pt x="2012591" y="0"/>
                      <a:pt x="2127220" y="114244"/>
                      <a:pt x="2127220" y="256317"/>
                    </a:cubicBezTo>
                    <a:lnTo>
                      <a:pt x="2127220" y="1094108"/>
                    </a:lnTo>
                    <a:cubicBezTo>
                      <a:pt x="2127220" y="1236181"/>
                      <a:pt x="2012591" y="1350913"/>
                      <a:pt x="1870646" y="1350913"/>
                    </a:cubicBezTo>
                    <a:lnTo>
                      <a:pt x="256574" y="1350913"/>
                    </a:lnTo>
                    <a:cubicBezTo>
                      <a:pt x="114629" y="1350913"/>
                      <a:pt x="0" y="1236181"/>
                      <a:pt x="0" y="1094108"/>
                    </a:cubicBezTo>
                    <a:lnTo>
                      <a:pt x="0" y="256317"/>
                    </a:lnTo>
                    <a:cubicBezTo>
                      <a:pt x="0" y="114244"/>
                      <a:pt x="114629" y="0"/>
                      <a:pt x="25657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8" name="Freeform 33"/>
              <p:cNvSpPr>
                <a:spLocks noEditPoints="1"/>
              </p:cNvSpPr>
              <p:nvPr/>
            </p:nvSpPr>
            <p:spPr bwMode="auto">
              <a:xfrm>
                <a:off x="2125036" y="3990613"/>
                <a:ext cx="70475" cy="111102"/>
              </a:xfrm>
              <a:custGeom>
                <a:avLst/>
                <a:gdLst>
                  <a:gd name="T0" fmla="*/ 332 w 664"/>
                  <a:gd name="T1" fmla="*/ 0 h 1043"/>
                  <a:gd name="T2" fmla="*/ 0 w 664"/>
                  <a:gd name="T3" fmla="*/ 332 h 1043"/>
                  <a:gd name="T4" fmla="*/ 130 w 664"/>
                  <a:gd name="T5" fmla="*/ 796 h 1043"/>
                  <a:gd name="T6" fmla="*/ 120 w 664"/>
                  <a:gd name="T7" fmla="*/ 816 h 1043"/>
                  <a:gd name="T8" fmla="*/ 134 w 664"/>
                  <a:gd name="T9" fmla="*/ 840 h 1043"/>
                  <a:gd name="T10" fmla="*/ 136 w 664"/>
                  <a:gd name="T11" fmla="*/ 868 h 1043"/>
                  <a:gd name="T12" fmla="*/ 120 w 664"/>
                  <a:gd name="T13" fmla="*/ 890 h 1043"/>
                  <a:gd name="T14" fmla="*/ 138 w 664"/>
                  <a:gd name="T15" fmla="*/ 915 h 1043"/>
                  <a:gd name="T16" fmla="*/ 139 w 664"/>
                  <a:gd name="T17" fmla="*/ 941 h 1043"/>
                  <a:gd name="T18" fmla="*/ 120 w 664"/>
                  <a:gd name="T19" fmla="*/ 964 h 1043"/>
                  <a:gd name="T20" fmla="*/ 138 w 664"/>
                  <a:gd name="T21" fmla="*/ 989 h 1043"/>
                  <a:gd name="T22" fmla="*/ 140 w 664"/>
                  <a:gd name="T23" fmla="*/ 989 h 1043"/>
                  <a:gd name="T24" fmla="*/ 140 w 664"/>
                  <a:gd name="T25" fmla="*/ 997 h 1043"/>
                  <a:gd name="T26" fmla="*/ 185 w 664"/>
                  <a:gd name="T27" fmla="*/ 1043 h 1043"/>
                  <a:gd name="T28" fmla="*/ 478 w 664"/>
                  <a:gd name="T29" fmla="*/ 1043 h 1043"/>
                  <a:gd name="T30" fmla="*/ 523 w 664"/>
                  <a:gd name="T31" fmla="*/ 1005 h 1043"/>
                  <a:gd name="T32" fmla="*/ 523 w 664"/>
                  <a:gd name="T33" fmla="*/ 1005 h 1043"/>
                  <a:gd name="T34" fmla="*/ 544 w 664"/>
                  <a:gd name="T35" fmla="*/ 983 h 1043"/>
                  <a:gd name="T36" fmla="*/ 525 w 664"/>
                  <a:gd name="T37" fmla="*/ 958 h 1043"/>
                  <a:gd name="T38" fmla="*/ 524 w 664"/>
                  <a:gd name="T39" fmla="*/ 958 h 1043"/>
                  <a:gd name="T40" fmla="*/ 525 w 664"/>
                  <a:gd name="T41" fmla="*/ 931 h 1043"/>
                  <a:gd name="T42" fmla="*/ 544 w 664"/>
                  <a:gd name="T43" fmla="*/ 909 h 1043"/>
                  <a:gd name="T44" fmla="*/ 527 w 664"/>
                  <a:gd name="T45" fmla="*/ 884 h 1043"/>
                  <a:gd name="T46" fmla="*/ 529 w 664"/>
                  <a:gd name="T47" fmla="*/ 857 h 1043"/>
                  <a:gd name="T48" fmla="*/ 544 w 664"/>
                  <a:gd name="T49" fmla="*/ 835 h 1043"/>
                  <a:gd name="T50" fmla="*/ 532 w 664"/>
                  <a:gd name="T51" fmla="*/ 812 h 1043"/>
                  <a:gd name="T52" fmla="*/ 664 w 664"/>
                  <a:gd name="T53" fmla="*/ 332 h 1043"/>
                  <a:gd name="T54" fmla="*/ 332 w 664"/>
                  <a:gd name="T55" fmla="*/ 0 h 1043"/>
                  <a:gd name="T56" fmla="*/ 332 w 664"/>
                  <a:gd name="T57" fmla="*/ 0 h 1043"/>
                  <a:gd name="T58" fmla="*/ 332 w 664"/>
                  <a:gd name="T59" fmla="*/ 56 h 1043"/>
                  <a:gd name="T60" fmla="*/ 457 w 664"/>
                  <a:gd name="T61" fmla="*/ 87 h 1043"/>
                  <a:gd name="T62" fmla="*/ 362 w 664"/>
                  <a:gd name="T63" fmla="*/ 73 h 1043"/>
                  <a:gd name="T64" fmla="*/ 90 w 664"/>
                  <a:gd name="T65" fmla="*/ 215 h 1043"/>
                  <a:gd name="T66" fmla="*/ 332 w 664"/>
                  <a:gd name="T67" fmla="*/ 56 h 10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64" h="1043">
                    <a:moveTo>
                      <a:pt x="332" y="0"/>
                    </a:moveTo>
                    <a:cubicBezTo>
                      <a:pt x="149" y="0"/>
                      <a:pt x="0" y="149"/>
                      <a:pt x="0" y="332"/>
                    </a:cubicBezTo>
                    <a:cubicBezTo>
                      <a:pt x="0" y="527"/>
                      <a:pt x="98" y="511"/>
                      <a:pt x="130" y="796"/>
                    </a:cubicBezTo>
                    <a:cubicBezTo>
                      <a:pt x="124" y="800"/>
                      <a:pt x="120" y="808"/>
                      <a:pt x="120" y="816"/>
                    </a:cubicBezTo>
                    <a:cubicBezTo>
                      <a:pt x="120" y="827"/>
                      <a:pt x="126" y="837"/>
                      <a:pt x="134" y="840"/>
                    </a:cubicBezTo>
                    <a:cubicBezTo>
                      <a:pt x="135" y="849"/>
                      <a:pt x="136" y="858"/>
                      <a:pt x="136" y="868"/>
                    </a:cubicBezTo>
                    <a:cubicBezTo>
                      <a:pt x="127" y="870"/>
                      <a:pt x="121" y="879"/>
                      <a:pt x="120" y="890"/>
                    </a:cubicBezTo>
                    <a:cubicBezTo>
                      <a:pt x="120" y="903"/>
                      <a:pt x="128" y="914"/>
                      <a:pt x="138" y="915"/>
                    </a:cubicBezTo>
                    <a:cubicBezTo>
                      <a:pt x="139" y="923"/>
                      <a:pt x="139" y="932"/>
                      <a:pt x="139" y="941"/>
                    </a:cubicBezTo>
                    <a:cubicBezTo>
                      <a:pt x="129" y="942"/>
                      <a:pt x="121" y="952"/>
                      <a:pt x="120" y="964"/>
                    </a:cubicBezTo>
                    <a:cubicBezTo>
                      <a:pt x="120" y="977"/>
                      <a:pt x="128" y="988"/>
                      <a:pt x="138" y="989"/>
                    </a:cubicBezTo>
                    <a:lnTo>
                      <a:pt x="140" y="989"/>
                    </a:lnTo>
                    <a:cubicBezTo>
                      <a:pt x="140" y="992"/>
                      <a:pt x="140" y="994"/>
                      <a:pt x="140" y="997"/>
                    </a:cubicBezTo>
                    <a:cubicBezTo>
                      <a:pt x="140" y="1023"/>
                      <a:pt x="160" y="1043"/>
                      <a:pt x="185" y="1043"/>
                    </a:cubicBezTo>
                    <a:lnTo>
                      <a:pt x="478" y="1043"/>
                    </a:lnTo>
                    <a:cubicBezTo>
                      <a:pt x="501" y="1043"/>
                      <a:pt x="519" y="1027"/>
                      <a:pt x="523" y="1005"/>
                    </a:cubicBezTo>
                    <a:lnTo>
                      <a:pt x="523" y="1005"/>
                    </a:lnTo>
                    <a:cubicBezTo>
                      <a:pt x="534" y="1006"/>
                      <a:pt x="543" y="996"/>
                      <a:pt x="544" y="983"/>
                    </a:cubicBezTo>
                    <a:cubicBezTo>
                      <a:pt x="544" y="969"/>
                      <a:pt x="536" y="959"/>
                      <a:pt x="525" y="958"/>
                    </a:cubicBezTo>
                    <a:lnTo>
                      <a:pt x="524" y="958"/>
                    </a:lnTo>
                    <a:cubicBezTo>
                      <a:pt x="525" y="949"/>
                      <a:pt x="525" y="940"/>
                      <a:pt x="525" y="931"/>
                    </a:cubicBezTo>
                    <a:cubicBezTo>
                      <a:pt x="535" y="931"/>
                      <a:pt x="543" y="921"/>
                      <a:pt x="544" y="909"/>
                    </a:cubicBezTo>
                    <a:cubicBezTo>
                      <a:pt x="544" y="896"/>
                      <a:pt x="537" y="886"/>
                      <a:pt x="527" y="884"/>
                    </a:cubicBezTo>
                    <a:cubicBezTo>
                      <a:pt x="527" y="875"/>
                      <a:pt x="528" y="866"/>
                      <a:pt x="529" y="857"/>
                    </a:cubicBezTo>
                    <a:cubicBezTo>
                      <a:pt x="537" y="854"/>
                      <a:pt x="543" y="845"/>
                      <a:pt x="544" y="835"/>
                    </a:cubicBezTo>
                    <a:cubicBezTo>
                      <a:pt x="544" y="824"/>
                      <a:pt x="539" y="816"/>
                      <a:pt x="532" y="812"/>
                    </a:cubicBezTo>
                    <a:cubicBezTo>
                      <a:pt x="562" y="510"/>
                      <a:pt x="664" y="530"/>
                      <a:pt x="664" y="332"/>
                    </a:cubicBezTo>
                    <a:cubicBezTo>
                      <a:pt x="664" y="149"/>
                      <a:pt x="515" y="0"/>
                      <a:pt x="332" y="0"/>
                    </a:cubicBezTo>
                    <a:lnTo>
                      <a:pt x="332" y="0"/>
                    </a:lnTo>
                    <a:close/>
                    <a:moveTo>
                      <a:pt x="332" y="56"/>
                    </a:moveTo>
                    <a:cubicBezTo>
                      <a:pt x="377" y="56"/>
                      <a:pt x="420" y="67"/>
                      <a:pt x="457" y="87"/>
                    </a:cubicBezTo>
                    <a:cubicBezTo>
                      <a:pt x="427" y="78"/>
                      <a:pt x="395" y="73"/>
                      <a:pt x="362" y="73"/>
                    </a:cubicBezTo>
                    <a:cubicBezTo>
                      <a:pt x="249" y="73"/>
                      <a:pt x="150" y="130"/>
                      <a:pt x="90" y="215"/>
                    </a:cubicBezTo>
                    <a:cubicBezTo>
                      <a:pt x="130" y="121"/>
                      <a:pt x="223" y="56"/>
                      <a:pt x="332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971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3560610" y="2016836"/>
            <a:ext cx="8360229" cy="229344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460107" y="166301"/>
            <a:ext cx="8585714" cy="647262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3561149" y="324167"/>
            <a:ext cx="3974836" cy="523799"/>
            <a:chOff x="1368689" y="1038542"/>
            <a:chExt cx="6326489" cy="833697"/>
          </a:xfrm>
          <a:solidFill>
            <a:schemeClr val="bg1">
              <a:lumMod val="75000"/>
            </a:schemeClr>
          </a:solidFill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368689" y="1038542"/>
              <a:ext cx="1301246" cy="833697"/>
            </a:xfrm>
            <a:custGeom>
              <a:avLst/>
              <a:gdLst>
                <a:gd name="connsiteX0" fmla="*/ 218777 w 366713"/>
                <a:gd name="connsiteY0" fmla="*/ 41275 h 234950"/>
                <a:gd name="connsiteX1" fmla="*/ 293558 w 366713"/>
                <a:gd name="connsiteY1" fmla="*/ 87465 h 234950"/>
                <a:gd name="connsiteX2" fmla="*/ 366713 w 366713"/>
                <a:gd name="connsiteY2" fmla="*/ 161208 h 234950"/>
                <a:gd name="connsiteX3" fmla="*/ 292745 w 366713"/>
                <a:gd name="connsiteY3" fmla="*/ 234950 h 234950"/>
                <a:gd name="connsiteX4" fmla="*/ 292339 w 366713"/>
                <a:gd name="connsiteY4" fmla="*/ 234950 h 234950"/>
                <a:gd name="connsiteX5" fmla="*/ 143589 w 366713"/>
                <a:gd name="connsiteY5" fmla="*/ 234950 h 234950"/>
                <a:gd name="connsiteX6" fmla="*/ 79375 w 366713"/>
                <a:gd name="connsiteY6" fmla="*/ 179036 h 234950"/>
                <a:gd name="connsiteX7" fmla="*/ 189515 w 366713"/>
                <a:gd name="connsiteY7" fmla="*/ 179036 h 234950"/>
                <a:gd name="connsiteX8" fmla="*/ 218777 w 366713"/>
                <a:gd name="connsiteY8" fmla="*/ 193217 h 234950"/>
                <a:gd name="connsiteX9" fmla="*/ 255761 w 366713"/>
                <a:gd name="connsiteY9" fmla="*/ 156346 h 234950"/>
                <a:gd name="connsiteX10" fmla="*/ 218777 w 366713"/>
                <a:gd name="connsiteY10" fmla="*/ 119474 h 234950"/>
                <a:gd name="connsiteX11" fmla="*/ 189515 w 366713"/>
                <a:gd name="connsiteY11" fmla="*/ 133250 h 234950"/>
                <a:gd name="connsiteX12" fmla="*/ 90349 w 366713"/>
                <a:gd name="connsiteY12" fmla="*/ 133250 h 234950"/>
                <a:gd name="connsiteX13" fmla="*/ 137493 w 366713"/>
                <a:gd name="connsiteY13" fmla="*/ 106104 h 234950"/>
                <a:gd name="connsiteX14" fmla="*/ 218777 w 366713"/>
                <a:gd name="connsiteY14" fmla="*/ 41275 h 234950"/>
                <a:gd name="connsiteX15" fmla="*/ 135347 w 366713"/>
                <a:gd name="connsiteY15" fmla="*/ 0 h 234950"/>
                <a:gd name="connsiteX16" fmla="*/ 198727 w 366713"/>
                <a:gd name="connsiteY16" fmla="*/ 34590 h 234950"/>
                <a:gd name="connsiteX17" fmla="*/ 180326 w 366713"/>
                <a:gd name="connsiteY17" fmla="*/ 40624 h 234950"/>
                <a:gd name="connsiteX18" fmla="*/ 135347 w 366713"/>
                <a:gd name="connsiteY18" fmla="*/ 18100 h 234950"/>
                <a:gd name="connsiteX19" fmla="*/ 86688 w 366713"/>
                <a:gd name="connsiteY19" fmla="*/ 45853 h 234950"/>
                <a:gd name="connsiteX20" fmla="*/ 84234 w 366713"/>
                <a:gd name="connsiteY20" fmla="*/ 50277 h 234950"/>
                <a:gd name="connsiteX21" fmla="*/ 80145 w 366713"/>
                <a:gd name="connsiteY21" fmla="*/ 63952 h 234950"/>
                <a:gd name="connsiteX22" fmla="*/ 60517 w 366713"/>
                <a:gd name="connsiteY22" fmla="*/ 63952 h 234950"/>
                <a:gd name="connsiteX23" fmla="*/ 18400 w 366713"/>
                <a:gd name="connsiteY23" fmla="*/ 105380 h 234950"/>
                <a:gd name="connsiteX24" fmla="*/ 60517 w 366713"/>
                <a:gd name="connsiteY24" fmla="*/ 146809 h 234950"/>
                <a:gd name="connsiteX25" fmla="*/ 197500 w 366713"/>
                <a:gd name="connsiteY25" fmla="*/ 146809 h 234950"/>
                <a:gd name="connsiteX26" fmla="*/ 219172 w 366713"/>
                <a:gd name="connsiteY26" fmla="*/ 132731 h 234950"/>
                <a:gd name="connsiteX27" fmla="*/ 242888 w 366713"/>
                <a:gd name="connsiteY27" fmla="*/ 156060 h 234950"/>
                <a:gd name="connsiteX28" fmla="*/ 219581 w 366713"/>
                <a:gd name="connsiteY28" fmla="*/ 179388 h 234950"/>
                <a:gd name="connsiteX29" fmla="*/ 197909 w 366713"/>
                <a:gd name="connsiteY29" fmla="*/ 165311 h 234950"/>
                <a:gd name="connsiteX30" fmla="*/ 60926 w 366713"/>
                <a:gd name="connsiteY30" fmla="*/ 165311 h 234950"/>
                <a:gd name="connsiteX31" fmla="*/ 0 w 366713"/>
                <a:gd name="connsiteY31" fmla="*/ 105783 h 234950"/>
                <a:gd name="connsiteX32" fmla="*/ 60926 w 366713"/>
                <a:gd name="connsiteY32" fmla="*/ 45853 h 234950"/>
                <a:gd name="connsiteX33" fmla="*/ 66242 w 366713"/>
                <a:gd name="connsiteY33" fmla="*/ 45853 h 234950"/>
                <a:gd name="connsiteX34" fmla="*/ 135347 w 366713"/>
                <a:gd name="connsiteY34" fmla="*/ 0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66713" h="234950">
                  <a:moveTo>
                    <a:pt x="218777" y="41275"/>
                  </a:moveTo>
                  <a:cubicBezTo>
                    <a:pt x="251290" y="41275"/>
                    <a:pt x="279740" y="60318"/>
                    <a:pt x="293558" y="87465"/>
                  </a:cubicBezTo>
                  <a:cubicBezTo>
                    <a:pt x="333793" y="87871"/>
                    <a:pt x="366713" y="120690"/>
                    <a:pt x="366713" y="161208"/>
                  </a:cubicBezTo>
                  <a:cubicBezTo>
                    <a:pt x="366713" y="201725"/>
                    <a:pt x="333793" y="234950"/>
                    <a:pt x="292745" y="234950"/>
                  </a:cubicBezTo>
                  <a:cubicBezTo>
                    <a:pt x="292745" y="234950"/>
                    <a:pt x="292339" y="234950"/>
                    <a:pt x="292339" y="234950"/>
                  </a:cubicBezTo>
                  <a:lnTo>
                    <a:pt x="143589" y="234950"/>
                  </a:lnTo>
                  <a:cubicBezTo>
                    <a:pt x="110669" y="234950"/>
                    <a:pt x="83846" y="210639"/>
                    <a:pt x="79375" y="179036"/>
                  </a:cubicBezTo>
                  <a:lnTo>
                    <a:pt x="189515" y="179036"/>
                  </a:lnTo>
                  <a:cubicBezTo>
                    <a:pt x="196830" y="187949"/>
                    <a:pt x="206991" y="193217"/>
                    <a:pt x="218777" y="193217"/>
                  </a:cubicBezTo>
                  <a:cubicBezTo>
                    <a:pt x="239098" y="193217"/>
                    <a:pt x="255761" y="176604"/>
                    <a:pt x="255761" y="156346"/>
                  </a:cubicBezTo>
                  <a:cubicBezTo>
                    <a:pt x="255761" y="136087"/>
                    <a:pt x="239098" y="119474"/>
                    <a:pt x="218777" y="119474"/>
                  </a:cubicBezTo>
                  <a:cubicBezTo>
                    <a:pt x="206991" y="119474"/>
                    <a:pt x="196424" y="124742"/>
                    <a:pt x="189515" y="133250"/>
                  </a:cubicBezTo>
                  <a:lnTo>
                    <a:pt x="90349" y="133250"/>
                  </a:lnTo>
                  <a:cubicBezTo>
                    <a:pt x="101322" y="118259"/>
                    <a:pt x="117985" y="107724"/>
                    <a:pt x="137493" y="106104"/>
                  </a:cubicBezTo>
                  <a:cubicBezTo>
                    <a:pt x="145621" y="68827"/>
                    <a:pt x="178948" y="41275"/>
                    <a:pt x="218777" y="41275"/>
                  </a:cubicBezTo>
                  <a:close/>
                  <a:moveTo>
                    <a:pt x="135347" y="0"/>
                  </a:moveTo>
                  <a:cubicBezTo>
                    <a:pt x="161926" y="0"/>
                    <a:pt x="185233" y="13675"/>
                    <a:pt x="198727" y="34590"/>
                  </a:cubicBezTo>
                  <a:cubicBezTo>
                    <a:pt x="192184" y="35797"/>
                    <a:pt x="186051" y="38210"/>
                    <a:pt x="180326" y="40624"/>
                  </a:cubicBezTo>
                  <a:cubicBezTo>
                    <a:pt x="170104" y="26948"/>
                    <a:pt x="153748" y="18100"/>
                    <a:pt x="135347" y="18100"/>
                  </a:cubicBezTo>
                  <a:cubicBezTo>
                    <a:pt x="114493" y="18100"/>
                    <a:pt x="96501" y="29362"/>
                    <a:pt x="86688" y="45853"/>
                  </a:cubicBezTo>
                  <a:cubicBezTo>
                    <a:pt x="85870" y="47059"/>
                    <a:pt x="85052" y="48668"/>
                    <a:pt x="84234" y="50277"/>
                  </a:cubicBezTo>
                  <a:cubicBezTo>
                    <a:pt x="82190" y="54701"/>
                    <a:pt x="80963" y="59126"/>
                    <a:pt x="80145" y="63952"/>
                  </a:cubicBezTo>
                  <a:lnTo>
                    <a:pt x="60517" y="63952"/>
                  </a:lnTo>
                  <a:cubicBezTo>
                    <a:pt x="37210" y="63952"/>
                    <a:pt x="18400" y="82454"/>
                    <a:pt x="18400" y="105380"/>
                  </a:cubicBezTo>
                  <a:cubicBezTo>
                    <a:pt x="18400" y="128307"/>
                    <a:pt x="37210" y="146809"/>
                    <a:pt x="60517" y="146809"/>
                  </a:cubicBezTo>
                  <a:lnTo>
                    <a:pt x="197500" y="146809"/>
                  </a:lnTo>
                  <a:cubicBezTo>
                    <a:pt x="201589" y="138362"/>
                    <a:pt x="209358" y="132731"/>
                    <a:pt x="219172" y="132731"/>
                  </a:cubicBezTo>
                  <a:cubicBezTo>
                    <a:pt x="231848" y="132731"/>
                    <a:pt x="242888" y="143189"/>
                    <a:pt x="242888" y="156060"/>
                  </a:cubicBezTo>
                  <a:cubicBezTo>
                    <a:pt x="242888" y="169333"/>
                    <a:pt x="232257" y="179388"/>
                    <a:pt x="219581" y="179388"/>
                  </a:cubicBezTo>
                  <a:cubicBezTo>
                    <a:pt x="209767" y="179388"/>
                    <a:pt x="201589" y="173757"/>
                    <a:pt x="197909" y="165311"/>
                  </a:cubicBezTo>
                  <a:lnTo>
                    <a:pt x="60926" y="165311"/>
                  </a:lnTo>
                  <a:cubicBezTo>
                    <a:pt x="26987" y="165311"/>
                    <a:pt x="0" y="138764"/>
                    <a:pt x="0" y="105783"/>
                  </a:cubicBezTo>
                  <a:cubicBezTo>
                    <a:pt x="0" y="72399"/>
                    <a:pt x="27396" y="45853"/>
                    <a:pt x="60926" y="45853"/>
                  </a:cubicBezTo>
                  <a:lnTo>
                    <a:pt x="66242" y="45853"/>
                  </a:lnTo>
                  <a:cubicBezTo>
                    <a:pt x="77282" y="19306"/>
                    <a:pt x="104270" y="0"/>
                    <a:pt x="13534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4" name="Freeform 43"/>
            <p:cNvSpPr/>
            <p:nvPr/>
          </p:nvSpPr>
          <p:spPr>
            <a:xfrm>
              <a:off x="2826763" y="1209565"/>
              <a:ext cx="4868415" cy="519961"/>
            </a:xfrm>
            <a:custGeom>
              <a:avLst/>
              <a:gdLst/>
              <a:ahLst/>
              <a:cxnLst/>
              <a:rect l="l" t="t" r="r" b="b"/>
              <a:pathLst>
                <a:path w="544153" h="58117">
                  <a:moveTo>
                    <a:pt x="528377" y="23366"/>
                  </a:moveTo>
                  <a:cubicBezTo>
                    <a:pt x="525500" y="23366"/>
                    <a:pt x="523057" y="24395"/>
                    <a:pt x="521047" y="26454"/>
                  </a:cubicBezTo>
                  <a:cubicBezTo>
                    <a:pt x="519038" y="28513"/>
                    <a:pt x="517798" y="31204"/>
                    <a:pt x="517327" y="34528"/>
                  </a:cubicBezTo>
                  <a:lnTo>
                    <a:pt x="537902" y="34528"/>
                  </a:lnTo>
                  <a:cubicBezTo>
                    <a:pt x="537877" y="31006"/>
                    <a:pt x="537028" y="28265"/>
                    <a:pt x="535354" y="26305"/>
                  </a:cubicBezTo>
                  <a:cubicBezTo>
                    <a:pt x="533679" y="24345"/>
                    <a:pt x="531354" y="23366"/>
                    <a:pt x="528377" y="23366"/>
                  </a:cubicBezTo>
                  <a:close/>
                  <a:moveTo>
                    <a:pt x="244153" y="23366"/>
                  </a:moveTo>
                  <a:cubicBezTo>
                    <a:pt x="240234" y="23366"/>
                    <a:pt x="237133" y="24699"/>
                    <a:pt x="234851" y="27365"/>
                  </a:cubicBezTo>
                  <a:cubicBezTo>
                    <a:pt x="232569" y="30032"/>
                    <a:pt x="231428" y="33709"/>
                    <a:pt x="231428" y="38397"/>
                  </a:cubicBezTo>
                  <a:cubicBezTo>
                    <a:pt x="231428" y="42912"/>
                    <a:pt x="232581" y="46471"/>
                    <a:pt x="234888" y="49076"/>
                  </a:cubicBezTo>
                  <a:cubicBezTo>
                    <a:pt x="237195" y="51680"/>
                    <a:pt x="240283" y="52982"/>
                    <a:pt x="244153" y="52982"/>
                  </a:cubicBezTo>
                  <a:cubicBezTo>
                    <a:pt x="248097" y="52982"/>
                    <a:pt x="251129" y="51705"/>
                    <a:pt x="253250" y="49150"/>
                  </a:cubicBezTo>
                  <a:cubicBezTo>
                    <a:pt x="255371" y="46595"/>
                    <a:pt x="256431" y="42961"/>
                    <a:pt x="256431" y="38248"/>
                  </a:cubicBezTo>
                  <a:cubicBezTo>
                    <a:pt x="256431" y="33486"/>
                    <a:pt x="255371" y="29815"/>
                    <a:pt x="253250" y="27235"/>
                  </a:cubicBezTo>
                  <a:cubicBezTo>
                    <a:pt x="251129" y="24656"/>
                    <a:pt x="248097" y="23366"/>
                    <a:pt x="244153" y="23366"/>
                  </a:cubicBezTo>
                  <a:close/>
                  <a:moveTo>
                    <a:pt x="167953" y="23366"/>
                  </a:moveTo>
                  <a:cubicBezTo>
                    <a:pt x="164034" y="23366"/>
                    <a:pt x="160933" y="24699"/>
                    <a:pt x="158651" y="27365"/>
                  </a:cubicBezTo>
                  <a:cubicBezTo>
                    <a:pt x="156369" y="30032"/>
                    <a:pt x="155228" y="33709"/>
                    <a:pt x="155228" y="38397"/>
                  </a:cubicBezTo>
                  <a:cubicBezTo>
                    <a:pt x="155228" y="42912"/>
                    <a:pt x="156381" y="46471"/>
                    <a:pt x="158688" y="49076"/>
                  </a:cubicBezTo>
                  <a:cubicBezTo>
                    <a:pt x="160995" y="51680"/>
                    <a:pt x="164083" y="52982"/>
                    <a:pt x="167953" y="52982"/>
                  </a:cubicBezTo>
                  <a:cubicBezTo>
                    <a:pt x="171897" y="52982"/>
                    <a:pt x="174929" y="51705"/>
                    <a:pt x="177050" y="49150"/>
                  </a:cubicBezTo>
                  <a:cubicBezTo>
                    <a:pt x="179171" y="46595"/>
                    <a:pt x="180231" y="42961"/>
                    <a:pt x="180231" y="38248"/>
                  </a:cubicBezTo>
                  <a:cubicBezTo>
                    <a:pt x="180231" y="33486"/>
                    <a:pt x="179171" y="29815"/>
                    <a:pt x="177050" y="27235"/>
                  </a:cubicBezTo>
                  <a:cubicBezTo>
                    <a:pt x="174929" y="24656"/>
                    <a:pt x="171897" y="23366"/>
                    <a:pt x="167953" y="23366"/>
                  </a:cubicBezTo>
                  <a:close/>
                  <a:moveTo>
                    <a:pt x="436513" y="19124"/>
                  </a:moveTo>
                  <a:lnTo>
                    <a:pt x="442578" y="19124"/>
                  </a:lnTo>
                  <a:lnTo>
                    <a:pt x="442578" y="40927"/>
                  </a:lnTo>
                  <a:cubicBezTo>
                    <a:pt x="442578" y="48964"/>
                    <a:pt x="445654" y="52982"/>
                    <a:pt x="451805" y="52982"/>
                  </a:cubicBezTo>
                  <a:cubicBezTo>
                    <a:pt x="454782" y="52982"/>
                    <a:pt x="457231" y="51885"/>
                    <a:pt x="459154" y="49690"/>
                  </a:cubicBezTo>
                  <a:cubicBezTo>
                    <a:pt x="461076" y="47494"/>
                    <a:pt x="462037" y="44623"/>
                    <a:pt x="462037" y="41076"/>
                  </a:cubicBezTo>
                  <a:lnTo>
                    <a:pt x="462037" y="19124"/>
                  </a:lnTo>
                  <a:lnTo>
                    <a:pt x="468139" y="19124"/>
                  </a:lnTo>
                  <a:lnTo>
                    <a:pt x="468139" y="57224"/>
                  </a:lnTo>
                  <a:lnTo>
                    <a:pt x="462037" y="57224"/>
                  </a:lnTo>
                  <a:lnTo>
                    <a:pt x="462037" y="51197"/>
                  </a:lnTo>
                  <a:lnTo>
                    <a:pt x="461888" y="51197"/>
                  </a:lnTo>
                  <a:cubicBezTo>
                    <a:pt x="459358" y="55810"/>
                    <a:pt x="455439" y="58117"/>
                    <a:pt x="450131" y="58117"/>
                  </a:cubicBezTo>
                  <a:cubicBezTo>
                    <a:pt x="441052" y="58117"/>
                    <a:pt x="436513" y="52710"/>
                    <a:pt x="436513" y="41895"/>
                  </a:cubicBezTo>
                  <a:close/>
                  <a:moveTo>
                    <a:pt x="396404" y="19124"/>
                  </a:moveTo>
                  <a:lnTo>
                    <a:pt x="425797" y="19124"/>
                  </a:lnTo>
                  <a:lnTo>
                    <a:pt x="425797" y="20873"/>
                  </a:lnTo>
                  <a:lnTo>
                    <a:pt x="403250" y="52015"/>
                  </a:lnTo>
                  <a:lnTo>
                    <a:pt x="425574" y="52015"/>
                  </a:lnTo>
                  <a:lnTo>
                    <a:pt x="425574" y="57224"/>
                  </a:lnTo>
                  <a:lnTo>
                    <a:pt x="394283" y="57224"/>
                  </a:lnTo>
                  <a:lnTo>
                    <a:pt x="394283" y="55327"/>
                  </a:lnTo>
                  <a:lnTo>
                    <a:pt x="416831" y="24333"/>
                  </a:lnTo>
                  <a:lnTo>
                    <a:pt x="396404" y="24333"/>
                  </a:lnTo>
                  <a:close/>
                  <a:moveTo>
                    <a:pt x="65857" y="19124"/>
                  </a:moveTo>
                  <a:lnTo>
                    <a:pt x="71959" y="19124"/>
                  </a:lnTo>
                  <a:lnTo>
                    <a:pt x="71959" y="57224"/>
                  </a:lnTo>
                  <a:lnTo>
                    <a:pt x="65857" y="57224"/>
                  </a:lnTo>
                  <a:close/>
                  <a:moveTo>
                    <a:pt x="501179" y="18454"/>
                  </a:moveTo>
                  <a:cubicBezTo>
                    <a:pt x="502766" y="18454"/>
                    <a:pt x="503982" y="18628"/>
                    <a:pt x="504825" y="18975"/>
                  </a:cubicBezTo>
                  <a:lnTo>
                    <a:pt x="504825" y="25300"/>
                  </a:lnTo>
                  <a:cubicBezTo>
                    <a:pt x="503759" y="24482"/>
                    <a:pt x="502221" y="24073"/>
                    <a:pt x="500211" y="24073"/>
                  </a:cubicBezTo>
                  <a:cubicBezTo>
                    <a:pt x="497607" y="24073"/>
                    <a:pt x="495430" y="25300"/>
                    <a:pt x="493682" y="27756"/>
                  </a:cubicBezTo>
                  <a:cubicBezTo>
                    <a:pt x="491933" y="30212"/>
                    <a:pt x="491059" y="33560"/>
                    <a:pt x="491059" y="37802"/>
                  </a:cubicBezTo>
                  <a:lnTo>
                    <a:pt x="491059" y="57224"/>
                  </a:lnTo>
                  <a:lnTo>
                    <a:pt x="484957" y="57224"/>
                  </a:lnTo>
                  <a:lnTo>
                    <a:pt x="484957" y="19124"/>
                  </a:lnTo>
                  <a:lnTo>
                    <a:pt x="491059" y="19124"/>
                  </a:lnTo>
                  <a:lnTo>
                    <a:pt x="491059" y="26975"/>
                  </a:lnTo>
                  <a:lnTo>
                    <a:pt x="491207" y="26975"/>
                  </a:lnTo>
                  <a:cubicBezTo>
                    <a:pt x="492076" y="24296"/>
                    <a:pt x="493403" y="22206"/>
                    <a:pt x="495189" y="20705"/>
                  </a:cubicBezTo>
                  <a:cubicBezTo>
                    <a:pt x="496974" y="19205"/>
                    <a:pt x="498971" y="18454"/>
                    <a:pt x="501179" y="18454"/>
                  </a:cubicBezTo>
                  <a:close/>
                  <a:moveTo>
                    <a:pt x="139229" y="18454"/>
                  </a:moveTo>
                  <a:cubicBezTo>
                    <a:pt x="140816" y="18454"/>
                    <a:pt x="142032" y="18628"/>
                    <a:pt x="142875" y="18975"/>
                  </a:cubicBezTo>
                  <a:lnTo>
                    <a:pt x="142875" y="25300"/>
                  </a:lnTo>
                  <a:cubicBezTo>
                    <a:pt x="141809" y="24482"/>
                    <a:pt x="140271" y="24073"/>
                    <a:pt x="138262" y="24073"/>
                  </a:cubicBezTo>
                  <a:cubicBezTo>
                    <a:pt x="135657" y="24073"/>
                    <a:pt x="133480" y="25300"/>
                    <a:pt x="131732" y="27756"/>
                  </a:cubicBezTo>
                  <a:cubicBezTo>
                    <a:pt x="129983" y="30212"/>
                    <a:pt x="129109" y="33560"/>
                    <a:pt x="129109" y="37802"/>
                  </a:cubicBezTo>
                  <a:lnTo>
                    <a:pt x="129109" y="57224"/>
                  </a:lnTo>
                  <a:lnTo>
                    <a:pt x="123007" y="57224"/>
                  </a:lnTo>
                  <a:lnTo>
                    <a:pt x="123007" y="19124"/>
                  </a:lnTo>
                  <a:lnTo>
                    <a:pt x="129109" y="19124"/>
                  </a:lnTo>
                  <a:lnTo>
                    <a:pt x="129109" y="26975"/>
                  </a:lnTo>
                  <a:lnTo>
                    <a:pt x="129257" y="26975"/>
                  </a:lnTo>
                  <a:cubicBezTo>
                    <a:pt x="130126" y="24296"/>
                    <a:pt x="131453" y="22206"/>
                    <a:pt x="133239" y="20705"/>
                  </a:cubicBezTo>
                  <a:cubicBezTo>
                    <a:pt x="135024" y="19205"/>
                    <a:pt x="137021" y="18454"/>
                    <a:pt x="139229" y="18454"/>
                  </a:cubicBezTo>
                  <a:close/>
                  <a:moveTo>
                    <a:pt x="528489" y="18231"/>
                  </a:moveTo>
                  <a:cubicBezTo>
                    <a:pt x="533475" y="18231"/>
                    <a:pt x="537332" y="19843"/>
                    <a:pt x="540060" y="23068"/>
                  </a:cubicBezTo>
                  <a:cubicBezTo>
                    <a:pt x="542789" y="26293"/>
                    <a:pt x="544153" y="30770"/>
                    <a:pt x="544153" y="36500"/>
                  </a:cubicBezTo>
                  <a:lnTo>
                    <a:pt x="544153" y="39700"/>
                  </a:lnTo>
                  <a:lnTo>
                    <a:pt x="517252" y="39700"/>
                  </a:lnTo>
                  <a:cubicBezTo>
                    <a:pt x="517352" y="43941"/>
                    <a:pt x="518493" y="47215"/>
                    <a:pt x="520675" y="49522"/>
                  </a:cubicBezTo>
                  <a:cubicBezTo>
                    <a:pt x="522858" y="51829"/>
                    <a:pt x="525860" y="52982"/>
                    <a:pt x="529679" y="52982"/>
                  </a:cubicBezTo>
                  <a:cubicBezTo>
                    <a:pt x="533971" y="52982"/>
                    <a:pt x="537915" y="51569"/>
                    <a:pt x="541511" y="48741"/>
                  </a:cubicBezTo>
                  <a:lnTo>
                    <a:pt x="541511" y="54471"/>
                  </a:lnTo>
                  <a:cubicBezTo>
                    <a:pt x="538163" y="56902"/>
                    <a:pt x="533735" y="58117"/>
                    <a:pt x="528228" y="58117"/>
                  </a:cubicBezTo>
                  <a:cubicBezTo>
                    <a:pt x="522846" y="58117"/>
                    <a:pt x="518617" y="56387"/>
                    <a:pt x="515541" y="52927"/>
                  </a:cubicBezTo>
                  <a:cubicBezTo>
                    <a:pt x="512465" y="49466"/>
                    <a:pt x="510927" y="44598"/>
                    <a:pt x="510927" y="38323"/>
                  </a:cubicBezTo>
                  <a:cubicBezTo>
                    <a:pt x="510927" y="32395"/>
                    <a:pt x="512608" y="27564"/>
                    <a:pt x="515969" y="23831"/>
                  </a:cubicBezTo>
                  <a:cubicBezTo>
                    <a:pt x="519330" y="20098"/>
                    <a:pt x="523503" y="18231"/>
                    <a:pt x="528489" y="18231"/>
                  </a:cubicBezTo>
                  <a:close/>
                  <a:moveTo>
                    <a:pt x="244599" y="18231"/>
                  </a:moveTo>
                  <a:cubicBezTo>
                    <a:pt x="250279" y="18231"/>
                    <a:pt x="254713" y="19980"/>
                    <a:pt x="257901" y="23477"/>
                  </a:cubicBezTo>
                  <a:cubicBezTo>
                    <a:pt x="261088" y="26975"/>
                    <a:pt x="262682" y="31824"/>
                    <a:pt x="262682" y="38025"/>
                  </a:cubicBezTo>
                  <a:cubicBezTo>
                    <a:pt x="262682" y="44102"/>
                    <a:pt x="260964" y="48970"/>
                    <a:pt x="257529" y="52629"/>
                  </a:cubicBezTo>
                  <a:cubicBezTo>
                    <a:pt x="254093" y="56288"/>
                    <a:pt x="249486" y="58117"/>
                    <a:pt x="243706" y="58117"/>
                  </a:cubicBezTo>
                  <a:cubicBezTo>
                    <a:pt x="238076" y="58117"/>
                    <a:pt x="233580" y="56337"/>
                    <a:pt x="230219" y="52778"/>
                  </a:cubicBezTo>
                  <a:cubicBezTo>
                    <a:pt x="226858" y="49218"/>
                    <a:pt x="225177" y="44499"/>
                    <a:pt x="225177" y="38621"/>
                  </a:cubicBezTo>
                  <a:cubicBezTo>
                    <a:pt x="225177" y="32221"/>
                    <a:pt x="226926" y="27223"/>
                    <a:pt x="230423" y="23626"/>
                  </a:cubicBezTo>
                  <a:cubicBezTo>
                    <a:pt x="233921" y="20029"/>
                    <a:pt x="238646" y="18231"/>
                    <a:pt x="244599" y="18231"/>
                  </a:cubicBezTo>
                  <a:close/>
                  <a:moveTo>
                    <a:pt x="211559" y="18231"/>
                  </a:moveTo>
                  <a:cubicBezTo>
                    <a:pt x="214858" y="18231"/>
                    <a:pt x="217810" y="18802"/>
                    <a:pt x="220415" y="19943"/>
                  </a:cubicBezTo>
                  <a:lnTo>
                    <a:pt x="220415" y="26119"/>
                  </a:lnTo>
                  <a:cubicBezTo>
                    <a:pt x="217612" y="24283"/>
                    <a:pt x="214387" y="23366"/>
                    <a:pt x="210741" y="23366"/>
                  </a:cubicBezTo>
                  <a:cubicBezTo>
                    <a:pt x="209600" y="23366"/>
                    <a:pt x="208570" y="23496"/>
                    <a:pt x="207653" y="23756"/>
                  </a:cubicBezTo>
                  <a:cubicBezTo>
                    <a:pt x="206735" y="24017"/>
                    <a:pt x="205947" y="24383"/>
                    <a:pt x="205290" y="24854"/>
                  </a:cubicBezTo>
                  <a:cubicBezTo>
                    <a:pt x="204633" y="25325"/>
                    <a:pt x="204124" y="25890"/>
                    <a:pt x="203764" y="26547"/>
                  </a:cubicBezTo>
                  <a:cubicBezTo>
                    <a:pt x="203405" y="27204"/>
                    <a:pt x="203225" y="27930"/>
                    <a:pt x="203225" y="28723"/>
                  </a:cubicBezTo>
                  <a:cubicBezTo>
                    <a:pt x="203225" y="29716"/>
                    <a:pt x="203405" y="30547"/>
                    <a:pt x="203764" y="31216"/>
                  </a:cubicBezTo>
                  <a:cubicBezTo>
                    <a:pt x="204124" y="31886"/>
                    <a:pt x="204651" y="32481"/>
                    <a:pt x="205346" y="33002"/>
                  </a:cubicBezTo>
                  <a:cubicBezTo>
                    <a:pt x="206040" y="33523"/>
                    <a:pt x="206884" y="33994"/>
                    <a:pt x="207876" y="34416"/>
                  </a:cubicBezTo>
                  <a:cubicBezTo>
                    <a:pt x="208868" y="34838"/>
                    <a:pt x="209997" y="35297"/>
                    <a:pt x="211262" y="35793"/>
                  </a:cubicBezTo>
                  <a:cubicBezTo>
                    <a:pt x="212948" y="36438"/>
                    <a:pt x="214461" y="37101"/>
                    <a:pt x="215801" y="37783"/>
                  </a:cubicBezTo>
                  <a:cubicBezTo>
                    <a:pt x="217140" y="38466"/>
                    <a:pt x="218281" y="39234"/>
                    <a:pt x="219224" y="40090"/>
                  </a:cubicBezTo>
                  <a:cubicBezTo>
                    <a:pt x="220167" y="40946"/>
                    <a:pt x="220892" y="41932"/>
                    <a:pt x="221401" y="43048"/>
                  </a:cubicBezTo>
                  <a:cubicBezTo>
                    <a:pt x="221909" y="44164"/>
                    <a:pt x="222163" y="45491"/>
                    <a:pt x="222163" y="47029"/>
                  </a:cubicBezTo>
                  <a:cubicBezTo>
                    <a:pt x="222163" y="48914"/>
                    <a:pt x="221748" y="50552"/>
                    <a:pt x="220917" y="51941"/>
                  </a:cubicBezTo>
                  <a:cubicBezTo>
                    <a:pt x="220086" y="53330"/>
                    <a:pt x="218976" y="54483"/>
                    <a:pt x="217587" y="55401"/>
                  </a:cubicBezTo>
                  <a:cubicBezTo>
                    <a:pt x="216198" y="56319"/>
                    <a:pt x="214598" y="57001"/>
                    <a:pt x="212787" y="57447"/>
                  </a:cubicBezTo>
                  <a:cubicBezTo>
                    <a:pt x="210976" y="57894"/>
                    <a:pt x="209079" y="58117"/>
                    <a:pt x="207094" y="58117"/>
                  </a:cubicBezTo>
                  <a:cubicBezTo>
                    <a:pt x="203175" y="58117"/>
                    <a:pt x="199777" y="57360"/>
                    <a:pt x="196900" y="55847"/>
                  </a:cubicBezTo>
                  <a:lnTo>
                    <a:pt x="196900" y="49299"/>
                  </a:lnTo>
                  <a:cubicBezTo>
                    <a:pt x="200224" y="51755"/>
                    <a:pt x="203882" y="52982"/>
                    <a:pt x="207876" y="52982"/>
                  </a:cubicBezTo>
                  <a:cubicBezTo>
                    <a:pt x="213234" y="52982"/>
                    <a:pt x="215913" y="51197"/>
                    <a:pt x="215913" y="47625"/>
                  </a:cubicBezTo>
                  <a:cubicBezTo>
                    <a:pt x="215913" y="46608"/>
                    <a:pt x="215683" y="45746"/>
                    <a:pt x="215224" y="45039"/>
                  </a:cubicBezTo>
                  <a:cubicBezTo>
                    <a:pt x="214765" y="44332"/>
                    <a:pt x="214145" y="43706"/>
                    <a:pt x="213364" y="43160"/>
                  </a:cubicBezTo>
                  <a:cubicBezTo>
                    <a:pt x="212583" y="42614"/>
                    <a:pt x="211665" y="42124"/>
                    <a:pt x="210611" y="41690"/>
                  </a:cubicBezTo>
                  <a:cubicBezTo>
                    <a:pt x="209556" y="41256"/>
                    <a:pt x="208422" y="40803"/>
                    <a:pt x="207206" y="40332"/>
                  </a:cubicBezTo>
                  <a:cubicBezTo>
                    <a:pt x="205519" y="39662"/>
                    <a:pt x="204037" y="38986"/>
                    <a:pt x="202760" y="38304"/>
                  </a:cubicBezTo>
                  <a:cubicBezTo>
                    <a:pt x="201482" y="37622"/>
                    <a:pt x="200416" y="36853"/>
                    <a:pt x="199560" y="35997"/>
                  </a:cubicBezTo>
                  <a:cubicBezTo>
                    <a:pt x="198704" y="35142"/>
                    <a:pt x="198059" y="34168"/>
                    <a:pt x="197625" y="33077"/>
                  </a:cubicBezTo>
                  <a:cubicBezTo>
                    <a:pt x="197191" y="31985"/>
                    <a:pt x="196974" y="30708"/>
                    <a:pt x="196974" y="29244"/>
                  </a:cubicBezTo>
                  <a:cubicBezTo>
                    <a:pt x="196974" y="27458"/>
                    <a:pt x="197383" y="25877"/>
                    <a:pt x="198202" y="24500"/>
                  </a:cubicBezTo>
                  <a:cubicBezTo>
                    <a:pt x="199021" y="23124"/>
                    <a:pt x="200112" y="21970"/>
                    <a:pt x="201476" y="21040"/>
                  </a:cubicBezTo>
                  <a:cubicBezTo>
                    <a:pt x="202841" y="20110"/>
                    <a:pt x="204397" y="19409"/>
                    <a:pt x="206146" y="18938"/>
                  </a:cubicBezTo>
                  <a:cubicBezTo>
                    <a:pt x="207894" y="18467"/>
                    <a:pt x="209699" y="18231"/>
                    <a:pt x="211559" y="18231"/>
                  </a:cubicBezTo>
                  <a:close/>
                  <a:moveTo>
                    <a:pt x="168399" y="18231"/>
                  </a:moveTo>
                  <a:cubicBezTo>
                    <a:pt x="174079" y="18231"/>
                    <a:pt x="178513" y="19980"/>
                    <a:pt x="181701" y="23477"/>
                  </a:cubicBezTo>
                  <a:cubicBezTo>
                    <a:pt x="184888" y="26975"/>
                    <a:pt x="186482" y="31824"/>
                    <a:pt x="186482" y="38025"/>
                  </a:cubicBezTo>
                  <a:cubicBezTo>
                    <a:pt x="186482" y="44102"/>
                    <a:pt x="184764" y="48970"/>
                    <a:pt x="181329" y="52629"/>
                  </a:cubicBezTo>
                  <a:cubicBezTo>
                    <a:pt x="177893" y="56288"/>
                    <a:pt x="173286" y="58117"/>
                    <a:pt x="167506" y="58117"/>
                  </a:cubicBezTo>
                  <a:cubicBezTo>
                    <a:pt x="161876" y="58117"/>
                    <a:pt x="157380" y="56337"/>
                    <a:pt x="154019" y="52778"/>
                  </a:cubicBezTo>
                  <a:cubicBezTo>
                    <a:pt x="150658" y="49218"/>
                    <a:pt x="148977" y="44499"/>
                    <a:pt x="148977" y="38621"/>
                  </a:cubicBezTo>
                  <a:cubicBezTo>
                    <a:pt x="148977" y="32221"/>
                    <a:pt x="150726" y="27223"/>
                    <a:pt x="154223" y="23626"/>
                  </a:cubicBezTo>
                  <a:cubicBezTo>
                    <a:pt x="157721" y="20029"/>
                    <a:pt x="162446" y="18231"/>
                    <a:pt x="168399" y="18231"/>
                  </a:cubicBezTo>
                  <a:close/>
                  <a:moveTo>
                    <a:pt x="102096" y="18231"/>
                  </a:moveTo>
                  <a:cubicBezTo>
                    <a:pt x="105445" y="18231"/>
                    <a:pt x="108397" y="18851"/>
                    <a:pt x="110952" y="20091"/>
                  </a:cubicBezTo>
                  <a:lnTo>
                    <a:pt x="110952" y="26342"/>
                  </a:lnTo>
                  <a:cubicBezTo>
                    <a:pt x="108124" y="24358"/>
                    <a:pt x="105098" y="23366"/>
                    <a:pt x="101873" y="23366"/>
                  </a:cubicBezTo>
                  <a:cubicBezTo>
                    <a:pt x="97979" y="23366"/>
                    <a:pt x="94785" y="24761"/>
                    <a:pt x="92292" y="27551"/>
                  </a:cubicBezTo>
                  <a:cubicBezTo>
                    <a:pt x="89799" y="30342"/>
                    <a:pt x="88553" y="34007"/>
                    <a:pt x="88553" y="38546"/>
                  </a:cubicBezTo>
                  <a:cubicBezTo>
                    <a:pt x="88553" y="43011"/>
                    <a:pt x="89725" y="46533"/>
                    <a:pt x="92069" y="49113"/>
                  </a:cubicBezTo>
                  <a:cubicBezTo>
                    <a:pt x="94413" y="51693"/>
                    <a:pt x="97557" y="52982"/>
                    <a:pt x="101501" y="52982"/>
                  </a:cubicBezTo>
                  <a:cubicBezTo>
                    <a:pt x="104825" y="52982"/>
                    <a:pt x="107950" y="51879"/>
                    <a:pt x="110877" y="49671"/>
                  </a:cubicBezTo>
                  <a:lnTo>
                    <a:pt x="110877" y="55475"/>
                  </a:lnTo>
                  <a:cubicBezTo>
                    <a:pt x="107950" y="57236"/>
                    <a:pt x="104478" y="58117"/>
                    <a:pt x="100459" y="58117"/>
                  </a:cubicBezTo>
                  <a:cubicBezTo>
                    <a:pt x="95027" y="58117"/>
                    <a:pt x="90643" y="56350"/>
                    <a:pt x="87306" y="52815"/>
                  </a:cubicBezTo>
                  <a:cubicBezTo>
                    <a:pt x="83970" y="49280"/>
                    <a:pt x="82302" y="44698"/>
                    <a:pt x="82302" y="39067"/>
                  </a:cubicBezTo>
                  <a:cubicBezTo>
                    <a:pt x="82302" y="32791"/>
                    <a:pt x="84100" y="27750"/>
                    <a:pt x="87697" y="23942"/>
                  </a:cubicBezTo>
                  <a:cubicBezTo>
                    <a:pt x="91294" y="20135"/>
                    <a:pt x="96094" y="18231"/>
                    <a:pt x="102096" y="18231"/>
                  </a:cubicBezTo>
                  <a:close/>
                  <a:moveTo>
                    <a:pt x="369764" y="10343"/>
                  </a:moveTo>
                  <a:cubicBezTo>
                    <a:pt x="369516" y="11856"/>
                    <a:pt x="369230" y="13047"/>
                    <a:pt x="368908" y="13915"/>
                  </a:cubicBezTo>
                  <a:lnTo>
                    <a:pt x="360611" y="36649"/>
                  </a:lnTo>
                  <a:lnTo>
                    <a:pt x="379103" y="36649"/>
                  </a:lnTo>
                  <a:lnTo>
                    <a:pt x="370731" y="13915"/>
                  </a:lnTo>
                  <a:cubicBezTo>
                    <a:pt x="370458" y="13171"/>
                    <a:pt x="370185" y="11980"/>
                    <a:pt x="369912" y="10343"/>
                  </a:cubicBezTo>
                  <a:close/>
                  <a:moveTo>
                    <a:pt x="312056" y="7850"/>
                  </a:moveTo>
                  <a:lnTo>
                    <a:pt x="312056" y="19124"/>
                  </a:lnTo>
                  <a:lnTo>
                    <a:pt x="321655" y="19124"/>
                  </a:lnTo>
                  <a:lnTo>
                    <a:pt x="321655" y="24333"/>
                  </a:lnTo>
                  <a:lnTo>
                    <a:pt x="312056" y="24333"/>
                  </a:lnTo>
                  <a:lnTo>
                    <a:pt x="312056" y="45802"/>
                  </a:lnTo>
                  <a:cubicBezTo>
                    <a:pt x="312056" y="48356"/>
                    <a:pt x="312490" y="50180"/>
                    <a:pt x="313358" y="51271"/>
                  </a:cubicBezTo>
                  <a:cubicBezTo>
                    <a:pt x="314226" y="52362"/>
                    <a:pt x="315665" y="52908"/>
                    <a:pt x="317674" y="52908"/>
                  </a:cubicBezTo>
                  <a:cubicBezTo>
                    <a:pt x="319212" y="52908"/>
                    <a:pt x="320539" y="52486"/>
                    <a:pt x="321655" y="51643"/>
                  </a:cubicBezTo>
                  <a:lnTo>
                    <a:pt x="321655" y="56852"/>
                  </a:lnTo>
                  <a:cubicBezTo>
                    <a:pt x="320216" y="57646"/>
                    <a:pt x="318319" y="58043"/>
                    <a:pt x="315962" y="58043"/>
                  </a:cubicBezTo>
                  <a:cubicBezTo>
                    <a:pt x="309290" y="58043"/>
                    <a:pt x="305954" y="54322"/>
                    <a:pt x="305954" y="46881"/>
                  </a:cubicBezTo>
                  <a:lnTo>
                    <a:pt x="305954" y="24333"/>
                  </a:lnTo>
                  <a:lnTo>
                    <a:pt x="299405" y="24333"/>
                  </a:lnTo>
                  <a:lnTo>
                    <a:pt x="299405" y="19124"/>
                  </a:lnTo>
                  <a:lnTo>
                    <a:pt x="305954" y="19124"/>
                  </a:lnTo>
                  <a:lnTo>
                    <a:pt x="305954" y="9822"/>
                  </a:lnTo>
                  <a:close/>
                  <a:moveTo>
                    <a:pt x="366713" y="3869"/>
                  </a:moveTo>
                  <a:lnTo>
                    <a:pt x="373187" y="3869"/>
                  </a:lnTo>
                  <a:lnTo>
                    <a:pt x="393725" y="57224"/>
                  </a:lnTo>
                  <a:lnTo>
                    <a:pt x="386804" y="57224"/>
                  </a:lnTo>
                  <a:lnTo>
                    <a:pt x="381149" y="42267"/>
                  </a:lnTo>
                  <a:lnTo>
                    <a:pt x="358527" y="42267"/>
                  </a:lnTo>
                  <a:lnTo>
                    <a:pt x="353207" y="57224"/>
                  </a:lnTo>
                  <a:lnTo>
                    <a:pt x="346249" y="57224"/>
                  </a:lnTo>
                  <a:close/>
                  <a:moveTo>
                    <a:pt x="0" y="3869"/>
                  </a:moveTo>
                  <a:lnTo>
                    <a:pt x="8260" y="3869"/>
                  </a:lnTo>
                  <a:lnTo>
                    <a:pt x="24631" y="41076"/>
                  </a:lnTo>
                  <a:cubicBezTo>
                    <a:pt x="25896" y="43929"/>
                    <a:pt x="26715" y="46062"/>
                    <a:pt x="27087" y="47476"/>
                  </a:cubicBezTo>
                  <a:lnTo>
                    <a:pt x="27310" y="47476"/>
                  </a:lnTo>
                  <a:cubicBezTo>
                    <a:pt x="28377" y="44549"/>
                    <a:pt x="29233" y="42366"/>
                    <a:pt x="29877" y="40927"/>
                  </a:cubicBezTo>
                  <a:lnTo>
                    <a:pt x="46583" y="3869"/>
                  </a:lnTo>
                  <a:lnTo>
                    <a:pt x="54397" y="3869"/>
                  </a:lnTo>
                  <a:lnTo>
                    <a:pt x="54397" y="57224"/>
                  </a:lnTo>
                  <a:lnTo>
                    <a:pt x="48183" y="57224"/>
                  </a:lnTo>
                  <a:lnTo>
                    <a:pt x="48183" y="21431"/>
                  </a:lnTo>
                  <a:cubicBezTo>
                    <a:pt x="48183" y="18603"/>
                    <a:pt x="48357" y="15143"/>
                    <a:pt x="48704" y="11050"/>
                  </a:cubicBezTo>
                  <a:lnTo>
                    <a:pt x="48555" y="11050"/>
                  </a:lnTo>
                  <a:cubicBezTo>
                    <a:pt x="47960" y="13456"/>
                    <a:pt x="47427" y="15180"/>
                    <a:pt x="46955" y="16222"/>
                  </a:cubicBezTo>
                  <a:lnTo>
                    <a:pt x="28724" y="57224"/>
                  </a:lnTo>
                  <a:lnTo>
                    <a:pt x="25673" y="57224"/>
                  </a:lnTo>
                  <a:lnTo>
                    <a:pt x="7479" y="16520"/>
                  </a:lnTo>
                  <a:cubicBezTo>
                    <a:pt x="6958" y="15329"/>
                    <a:pt x="6425" y="13506"/>
                    <a:pt x="5879" y="11050"/>
                  </a:cubicBezTo>
                  <a:lnTo>
                    <a:pt x="5730" y="11050"/>
                  </a:lnTo>
                  <a:cubicBezTo>
                    <a:pt x="5929" y="13183"/>
                    <a:pt x="6028" y="16668"/>
                    <a:pt x="6028" y="21505"/>
                  </a:cubicBezTo>
                  <a:lnTo>
                    <a:pt x="6028" y="57224"/>
                  </a:lnTo>
                  <a:lnTo>
                    <a:pt x="0" y="57224"/>
                  </a:lnTo>
                  <a:close/>
                  <a:moveTo>
                    <a:pt x="68982" y="1525"/>
                  </a:moveTo>
                  <a:cubicBezTo>
                    <a:pt x="70098" y="1525"/>
                    <a:pt x="71047" y="1903"/>
                    <a:pt x="71828" y="2660"/>
                  </a:cubicBezTo>
                  <a:cubicBezTo>
                    <a:pt x="72610" y="3416"/>
                    <a:pt x="73000" y="4365"/>
                    <a:pt x="73000" y="5506"/>
                  </a:cubicBezTo>
                  <a:cubicBezTo>
                    <a:pt x="73000" y="6598"/>
                    <a:pt x="72610" y="7528"/>
                    <a:pt x="71828" y="8297"/>
                  </a:cubicBezTo>
                  <a:cubicBezTo>
                    <a:pt x="71047" y="9066"/>
                    <a:pt x="70098" y="9450"/>
                    <a:pt x="68982" y="9450"/>
                  </a:cubicBezTo>
                  <a:cubicBezTo>
                    <a:pt x="67891" y="9450"/>
                    <a:pt x="66960" y="9078"/>
                    <a:pt x="66191" y="8334"/>
                  </a:cubicBezTo>
                  <a:cubicBezTo>
                    <a:pt x="65423" y="7590"/>
                    <a:pt x="65038" y="6647"/>
                    <a:pt x="65038" y="5506"/>
                  </a:cubicBezTo>
                  <a:cubicBezTo>
                    <a:pt x="65038" y="4365"/>
                    <a:pt x="65423" y="3416"/>
                    <a:pt x="66191" y="2660"/>
                  </a:cubicBezTo>
                  <a:cubicBezTo>
                    <a:pt x="66960" y="1903"/>
                    <a:pt x="67891" y="1525"/>
                    <a:pt x="68982" y="1525"/>
                  </a:cubicBezTo>
                  <a:close/>
                  <a:moveTo>
                    <a:pt x="289806" y="0"/>
                  </a:moveTo>
                  <a:cubicBezTo>
                    <a:pt x="291666" y="0"/>
                    <a:pt x="293142" y="223"/>
                    <a:pt x="294233" y="669"/>
                  </a:cubicBezTo>
                  <a:lnTo>
                    <a:pt x="294233" y="6176"/>
                  </a:lnTo>
                  <a:cubicBezTo>
                    <a:pt x="293043" y="5506"/>
                    <a:pt x="291691" y="5171"/>
                    <a:pt x="290178" y="5171"/>
                  </a:cubicBezTo>
                  <a:cubicBezTo>
                    <a:pt x="285911" y="5171"/>
                    <a:pt x="283778" y="7863"/>
                    <a:pt x="283778" y="13245"/>
                  </a:cubicBezTo>
                  <a:lnTo>
                    <a:pt x="283778" y="19124"/>
                  </a:lnTo>
                  <a:lnTo>
                    <a:pt x="292708" y="19124"/>
                  </a:lnTo>
                  <a:lnTo>
                    <a:pt x="292708" y="24333"/>
                  </a:lnTo>
                  <a:lnTo>
                    <a:pt x="283778" y="24333"/>
                  </a:lnTo>
                  <a:lnTo>
                    <a:pt x="283778" y="57224"/>
                  </a:lnTo>
                  <a:lnTo>
                    <a:pt x="277713" y="57224"/>
                  </a:lnTo>
                  <a:lnTo>
                    <a:pt x="277713" y="24333"/>
                  </a:lnTo>
                  <a:lnTo>
                    <a:pt x="271202" y="24333"/>
                  </a:lnTo>
                  <a:lnTo>
                    <a:pt x="271202" y="19124"/>
                  </a:lnTo>
                  <a:lnTo>
                    <a:pt x="277713" y="19124"/>
                  </a:lnTo>
                  <a:lnTo>
                    <a:pt x="277713" y="12948"/>
                  </a:lnTo>
                  <a:cubicBezTo>
                    <a:pt x="277713" y="8954"/>
                    <a:pt x="278867" y="5798"/>
                    <a:pt x="281174" y="3479"/>
                  </a:cubicBezTo>
                  <a:cubicBezTo>
                    <a:pt x="283481" y="1159"/>
                    <a:pt x="286358" y="0"/>
                    <a:pt x="28980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679315" y="1063626"/>
            <a:ext cx="8105451" cy="847126"/>
            <a:chOff x="4943475" y="1228726"/>
            <a:chExt cx="8105451" cy="847126"/>
          </a:xfrm>
        </p:grpSpPr>
        <p:sp>
          <p:nvSpPr>
            <p:cNvPr id="72" name="Rectangle 71"/>
            <p:cNvSpPr/>
            <p:nvPr/>
          </p:nvSpPr>
          <p:spPr>
            <a:xfrm>
              <a:off x="4943475" y="1228726"/>
              <a:ext cx="8105451" cy="847126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5127683" y="1296645"/>
              <a:ext cx="669803" cy="669802"/>
            </a:xfrm>
            <a:custGeom>
              <a:avLst/>
              <a:gdLst>
                <a:gd name="connsiteX0" fmla="*/ 1109011 w 3508482"/>
                <a:gd name="connsiteY0" fmla="*/ 2192406 h 3508478"/>
                <a:gd name="connsiteX1" fmla="*/ 1041943 w 3508482"/>
                <a:gd name="connsiteY1" fmla="*/ 2225310 h 3508478"/>
                <a:gd name="connsiteX2" fmla="*/ 900451 w 3508482"/>
                <a:gd name="connsiteY2" fmla="*/ 2233564 h 3508478"/>
                <a:gd name="connsiteX3" fmla="*/ 865354 w 3508482"/>
                <a:gd name="connsiteY3" fmla="*/ 2319858 h 3508478"/>
                <a:gd name="connsiteX4" fmla="*/ 786472 w 3508482"/>
                <a:gd name="connsiteY4" fmla="*/ 2812744 h 3508478"/>
                <a:gd name="connsiteX5" fmla="*/ 788902 w 3508482"/>
                <a:gd name="connsiteY5" fmla="*/ 2930469 h 3508478"/>
                <a:gd name="connsiteX6" fmla="*/ 902838 w 3508482"/>
                <a:gd name="connsiteY6" fmla="*/ 3015669 h 3508478"/>
                <a:gd name="connsiteX7" fmla="*/ 1754241 w 3508482"/>
                <a:gd name="connsiteY7" fmla="*/ 3275736 h 3508478"/>
                <a:gd name="connsiteX8" fmla="*/ 2722872 w 3508482"/>
                <a:gd name="connsiteY8" fmla="*/ 2928007 h 3508478"/>
                <a:gd name="connsiteX9" fmla="*/ 2811432 w 3508482"/>
                <a:gd name="connsiteY9" fmla="*/ 2847519 h 3508478"/>
                <a:gd name="connsiteX10" fmla="*/ 2699229 w 3508482"/>
                <a:gd name="connsiteY10" fmla="*/ 2845196 h 3508478"/>
                <a:gd name="connsiteX11" fmla="*/ 2532182 w 3508482"/>
                <a:gd name="connsiteY11" fmla="*/ 2833063 h 3508478"/>
                <a:gd name="connsiteX12" fmla="*/ 2244578 w 3508482"/>
                <a:gd name="connsiteY12" fmla="*/ 2780823 h 3508478"/>
                <a:gd name="connsiteX13" fmla="*/ 2173739 w 3508482"/>
                <a:gd name="connsiteY13" fmla="*/ 2857848 h 3508478"/>
                <a:gd name="connsiteX14" fmla="*/ 1730661 w 3508482"/>
                <a:gd name="connsiteY14" fmla="*/ 2799907 h 3508478"/>
                <a:gd name="connsiteX15" fmla="*/ 1677709 w 3508482"/>
                <a:gd name="connsiteY15" fmla="*/ 2694707 h 3508478"/>
                <a:gd name="connsiteX16" fmla="*/ 1670884 w 3508482"/>
                <a:gd name="connsiteY16" fmla="*/ 2581398 h 3508478"/>
                <a:gd name="connsiteX17" fmla="*/ 1466904 w 3508482"/>
                <a:gd name="connsiteY17" fmla="*/ 2467843 h 3508478"/>
                <a:gd name="connsiteX18" fmla="*/ 1230844 w 3508482"/>
                <a:gd name="connsiteY18" fmla="*/ 2300426 h 3508478"/>
                <a:gd name="connsiteX19" fmla="*/ 1800554 w 3508482"/>
                <a:gd name="connsiteY19" fmla="*/ 1193864 h 3508478"/>
                <a:gd name="connsiteX20" fmla="*/ 1780163 w 3508482"/>
                <a:gd name="connsiteY20" fmla="*/ 1207268 h 3508478"/>
                <a:gd name="connsiteX21" fmla="*/ 1776970 w 3508482"/>
                <a:gd name="connsiteY21" fmla="*/ 1204109 h 3508478"/>
                <a:gd name="connsiteX22" fmla="*/ 1594907 w 3508482"/>
                <a:gd name="connsiteY22" fmla="*/ 1335445 h 3508478"/>
                <a:gd name="connsiteX23" fmla="*/ 1392796 w 3508482"/>
                <a:gd name="connsiteY23" fmla="*/ 1509223 h 3508478"/>
                <a:gd name="connsiteX24" fmla="*/ 1330401 w 3508482"/>
                <a:gd name="connsiteY24" fmla="*/ 1580272 h 3508478"/>
                <a:gd name="connsiteX25" fmla="*/ 1371559 w 3508482"/>
                <a:gd name="connsiteY25" fmla="*/ 1663179 h 3508478"/>
                <a:gd name="connsiteX26" fmla="*/ 1328608 w 3508482"/>
                <a:gd name="connsiteY26" fmla="*/ 2007720 h 3508478"/>
                <a:gd name="connsiteX27" fmla="*/ 1320229 w 3508482"/>
                <a:gd name="connsiteY27" fmla="*/ 2017167 h 3508478"/>
                <a:gd name="connsiteX28" fmla="*/ 1406107 w 3508482"/>
                <a:gd name="connsiteY28" fmla="*/ 2090636 h 3508478"/>
                <a:gd name="connsiteX29" fmla="*/ 1699723 w 3508482"/>
                <a:gd name="connsiteY29" fmla="*/ 2296477 h 3508478"/>
                <a:gd name="connsiteX30" fmla="*/ 1823194 w 3508482"/>
                <a:gd name="connsiteY30" fmla="*/ 2362008 h 3508478"/>
                <a:gd name="connsiteX31" fmla="*/ 1902707 w 3508482"/>
                <a:gd name="connsiteY31" fmla="*/ 2325688 h 3508478"/>
                <a:gd name="connsiteX32" fmla="*/ 2023298 w 3508482"/>
                <a:gd name="connsiteY32" fmla="*/ 2318984 h 3508478"/>
                <a:gd name="connsiteX33" fmla="*/ 2233606 w 3508482"/>
                <a:gd name="connsiteY33" fmla="*/ 2434866 h 3508478"/>
                <a:gd name="connsiteX34" fmla="*/ 2286558 w 3508482"/>
                <a:gd name="connsiteY34" fmla="*/ 2543331 h 3508478"/>
                <a:gd name="connsiteX35" fmla="*/ 2287242 w 3508482"/>
                <a:gd name="connsiteY35" fmla="*/ 2554833 h 3508478"/>
                <a:gd name="connsiteX36" fmla="*/ 2465001 w 3508482"/>
                <a:gd name="connsiteY36" fmla="*/ 2599067 h 3508478"/>
                <a:gd name="connsiteX37" fmla="*/ 3006337 w 3508482"/>
                <a:gd name="connsiteY37" fmla="*/ 2615215 h 3508478"/>
                <a:gd name="connsiteX38" fmla="*/ 3009195 w 3508482"/>
                <a:gd name="connsiteY38" fmla="*/ 2614737 h 3508478"/>
                <a:gd name="connsiteX39" fmla="*/ 3016957 w 3508482"/>
                <a:gd name="connsiteY39" fmla="*/ 2604357 h 3508478"/>
                <a:gd name="connsiteX40" fmla="*/ 3157356 w 3508482"/>
                <a:gd name="connsiteY40" fmla="*/ 2345690 h 3508478"/>
                <a:gd name="connsiteX41" fmla="*/ 3190890 w 3508482"/>
                <a:gd name="connsiteY41" fmla="*/ 2254070 h 3508478"/>
                <a:gd name="connsiteX42" fmla="*/ 3189502 w 3508482"/>
                <a:gd name="connsiteY42" fmla="*/ 2253173 h 3508478"/>
                <a:gd name="connsiteX43" fmla="*/ 3010127 w 3508482"/>
                <a:gd name="connsiteY43" fmla="*/ 2135197 h 3508478"/>
                <a:gd name="connsiteX44" fmla="*/ 2897625 w 3508482"/>
                <a:gd name="connsiteY44" fmla="*/ 2058888 h 3508478"/>
                <a:gd name="connsiteX45" fmla="*/ 2876667 w 3508482"/>
                <a:gd name="connsiteY45" fmla="*/ 2083900 h 3508478"/>
                <a:gd name="connsiteX46" fmla="*/ 2420857 w 3508482"/>
                <a:gd name="connsiteY46" fmla="*/ 2020732 h 3508478"/>
                <a:gd name="connsiteX47" fmla="*/ 2358178 w 3508482"/>
                <a:gd name="connsiteY47" fmla="*/ 1780979 h 3508478"/>
                <a:gd name="connsiteX48" fmla="*/ 2389076 w 3508482"/>
                <a:gd name="connsiteY48" fmla="*/ 1690995 h 3508478"/>
                <a:gd name="connsiteX49" fmla="*/ 2232542 w 3508482"/>
                <a:gd name="connsiteY49" fmla="*/ 1574005 h 3508478"/>
                <a:gd name="connsiteX50" fmla="*/ 1788416 w 3508482"/>
                <a:gd name="connsiteY50" fmla="*/ 1202167 h 3508478"/>
                <a:gd name="connsiteX51" fmla="*/ 1801055 w 3508482"/>
                <a:gd name="connsiteY51" fmla="*/ 1194338 h 3508478"/>
                <a:gd name="connsiteX52" fmla="*/ 495249 w 3508482"/>
                <a:gd name="connsiteY52" fmla="*/ 896574 h 3508478"/>
                <a:gd name="connsiteX53" fmla="*/ 491526 w 3508482"/>
                <a:gd name="connsiteY53" fmla="*/ 901554 h 3508478"/>
                <a:gd name="connsiteX54" fmla="*/ 231458 w 3508482"/>
                <a:gd name="connsiteY54" fmla="*/ 1752955 h 3508478"/>
                <a:gd name="connsiteX55" fmla="*/ 491526 w 3508482"/>
                <a:gd name="connsiteY55" fmla="*/ 2604357 h 3508478"/>
                <a:gd name="connsiteX56" fmla="*/ 512889 w 3508482"/>
                <a:gd name="connsiteY56" fmla="*/ 2632926 h 3508478"/>
                <a:gd name="connsiteX57" fmla="*/ 512138 w 3508482"/>
                <a:gd name="connsiteY57" fmla="*/ 2631324 h 3508478"/>
                <a:gd name="connsiteX58" fmla="*/ 566231 w 3508482"/>
                <a:gd name="connsiteY58" fmla="*/ 2221604 h 3508478"/>
                <a:gd name="connsiteX59" fmla="*/ 601244 w 3508482"/>
                <a:gd name="connsiteY59" fmla="*/ 2096547 h 3508478"/>
                <a:gd name="connsiteX60" fmla="*/ 555437 w 3508482"/>
                <a:gd name="connsiteY60" fmla="*/ 2056590 h 3508478"/>
                <a:gd name="connsiteX61" fmla="*/ 521031 w 3508482"/>
                <a:gd name="connsiteY61" fmla="*/ 1549608 h 3508478"/>
                <a:gd name="connsiteX62" fmla="*/ 561012 w 3508482"/>
                <a:gd name="connsiteY62" fmla="*/ 1503801 h 3508478"/>
                <a:gd name="connsiteX63" fmla="*/ 485108 w 3508482"/>
                <a:gd name="connsiteY63" fmla="*/ 1261705 h 3508478"/>
                <a:gd name="connsiteX64" fmla="*/ 480557 w 3508482"/>
                <a:gd name="connsiteY64" fmla="*/ 963545 h 3508478"/>
                <a:gd name="connsiteX65" fmla="*/ 2918085 w 3508482"/>
                <a:gd name="connsiteY65" fmla="*/ 808790 h 3508478"/>
                <a:gd name="connsiteX66" fmla="*/ 2210023 w 3508482"/>
                <a:gd name="connsiteY66" fmla="*/ 971440 h 3508478"/>
                <a:gd name="connsiteX67" fmla="*/ 2014405 w 3508482"/>
                <a:gd name="connsiteY67" fmla="*/ 1066914 h 3508478"/>
                <a:gd name="connsiteX68" fmla="*/ 2016335 w 3508482"/>
                <a:gd name="connsiteY68" fmla="*/ 1068779 h 3508478"/>
                <a:gd name="connsiteX69" fmla="*/ 2006391 w 3508482"/>
                <a:gd name="connsiteY69" fmla="*/ 1075608 h 3508478"/>
                <a:gd name="connsiteX70" fmla="*/ 2421593 w 3508482"/>
                <a:gd name="connsiteY70" fmla="*/ 1461740 h 3508478"/>
                <a:gd name="connsiteX71" fmla="*/ 2521615 w 3508482"/>
                <a:gd name="connsiteY71" fmla="*/ 1548407 h 3508478"/>
                <a:gd name="connsiteX72" fmla="*/ 2598725 w 3508482"/>
                <a:gd name="connsiteY72" fmla="*/ 1510631 h 3508478"/>
                <a:gd name="connsiteX73" fmla="*/ 2721403 w 3508482"/>
                <a:gd name="connsiteY73" fmla="*/ 1503186 h 3508478"/>
                <a:gd name="connsiteX74" fmla="*/ 2933649 w 3508482"/>
                <a:gd name="connsiteY74" fmla="*/ 1624497 h 3508478"/>
                <a:gd name="connsiteX75" fmla="*/ 2997031 w 3508482"/>
                <a:gd name="connsiteY75" fmla="*/ 1867119 h 3508478"/>
                <a:gd name="connsiteX76" fmla="*/ 2977057 w 3508482"/>
                <a:gd name="connsiteY76" fmla="*/ 1928859 h 3508478"/>
                <a:gd name="connsiteX77" fmla="*/ 3133158 w 3508482"/>
                <a:gd name="connsiteY77" fmla="*/ 2050647 h 3508478"/>
                <a:gd name="connsiteX78" fmla="*/ 3208928 w 3508482"/>
                <a:gd name="connsiteY78" fmla="*/ 2107655 h 3508478"/>
                <a:gd name="connsiteX79" fmla="*/ 3229838 w 3508482"/>
                <a:gd name="connsiteY79" fmla="*/ 2123041 h 3508478"/>
                <a:gd name="connsiteX80" fmla="*/ 3246086 w 3508482"/>
                <a:gd name="connsiteY80" fmla="*/ 2059849 h 3508478"/>
                <a:gd name="connsiteX81" fmla="*/ 3277024 w 3508482"/>
                <a:gd name="connsiteY81" fmla="*/ 1752955 h 3508478"/>
                <a:gd name="connsiteX82" fmla="*/ 3016957 w 3508482"/>
                <a:gd name="connsiteY82" fmla="*/ 901554 h 3508478"/>
                <a:gd name="connsiteX83" fmla="*/ 2948360 w 3508482"/>
                <a:gd name="connsiteY83" fmla="*/ 809820 h 3508478"/>
                <a:gd name="connsiteX84" fmla="*/ 1086799 w 3508482"/>
                <a:gd name="connsiteY84" fmla="*/ 385829 h 3508478"/>
                <a:gd name="connsiteX85" fmla="*/ 1028392 w 3508482"/>
                <a:gd name="connsiteY85" fmla="*/ 413965 h 3508478"/>
                <a:gd name="connsiteX86" fmla="*/ 677471 w 3508482"/>
                <a:gd name="connsiteY86" fmla="*/ 676186 h 3508478"/>
                <a:gd name="connsiteX87" fmla="*/ 665419 w 3508482"/>
                <a:gd name="connsiteY87" fmla="*/ 689447 h 3508478"/>
                <a:gd name="connsiteX88" fmla="*/ 660035 w 3508482"/>
                <a:gd name="connsiteY88" fmla="*/ 729330 h 3508478"/>
                <a:gd name="connsiteX89" fmla="*/ 736485 w 3508482"/>
                <a:gd name="connsiteY89" fmla="*/ 1250636 h 3508478"/>
                <a:gd name="connsiteX90" fmla="*/ 783842 w 3508482"/>
                <a:gd name="connsiteY90" fmla="*/ 1340850 h 3508478"/>
                <a:gd name="connsiteX91" fmla="*/ 808517 w 3508482"/>
                <a:gd name="connsiteY91" fmla="*/ 1328737 h 3508478"/>
                <a:gd name="connsiteX92" fmla="*/ 985710 w 3508482"/>
                <a:gd name="connsiteY92" fmla="*/ 1318359 h 3508478"/>
                <a:gd name="connsiteX93" fmla="*/ 1030861 w 3508482"/>
                <a:gd name="connsiteY93" fmla="*/ 1333831 h 3508478"/>
                <a:gd name="connsiteX94" fmla="*/ 1077462 w 3508482"/>
                <a:gd name="connsiteY94" fmla="*/ 1275615 h 3508478"/>
                <a:gd name="connsiteX95" fmla="*/ 1496006 w 3508482"/>
                <a:gd name="connsiteY95" fmla="*/ 910966 h 3508478"/>
                <a:gd name="connsiteX96" fmla="*/ 1501480 w 3508482"/>
                <a:gd name="connsiteY96" fmla="*/ 916299 h 3508478"/>
                <a:gd name="connsiteX97" fmla="*/ 1511513 w 3508482"/>
                <a:gd name="connsiteY97" fmla="*/ 909765 h 3508478"/>
                <a:gd name="connsiteX98" fmla="*/ 1507051 w 3508482"/>
                <a:gd name="connsiteY98" fmla="*/ 905189 h 3508478"/>
                <a:gd name="connsiteX99" fmla="*/ 1497584 w 3508482"/>
                <a:gd name="connsiteY99" fmla="*/ 910978 h 3508478"/>
                <a:gd name="connsiteX100" fmla="*/ 1170737 w 3508482"/>
                <a:gd name="connsiteY100" fmla="*/ 512422 h 3508478"/>
                <a:gd name="connsiteX101" fmla="*/ 1754241 w 3508482"/>
                <a:gd name="connsiteY101" fmla="*/ 230174 h 3508478"/>
                <a:gd name="connsiteX102" fmla="*/ 1301412 w 3508482"/>
                <a:gd name="connsiteY102" fmla="*/ 298635 h 3508478"/>
                <a:gd name="connsiteX103" fmla="*/ 1292492 w 3508482"/>
                <a:gd name="connsiteY103" fmla="*/ 301900 h 3508478"/>
                <a:gd name="connsiteX104" fmla="*/ 1701228 w 3508482"/>
                <a:gd name="connsiteY104" fmla="*/ 754068 h 3508478"/>
                <a:gd name="connsiteX105" fmla="*/ 1705274 w 3508482"/>
                <a:gd name="connsiteY105" fmla="*/ 751438 h 3508478"/>
                <a:gd name="connsiteX106" fmla="*/ 1725815 w 3508482"/>
                <a:gd name="connsiteY106" fmla="*/ 773561 h 3508478"/>
                <a:gd name="connsiteX107" fmla="*/ 2025269 w 3508482"/>
                <a:gd name="connsiteY107" fmla="*/ 646254 h 3508478"/>
                <a:gd name="connsiteX108" fmla="*/ 2547864 w 3508482"/>
                <a:gd name="connsiteY108" fmla="*/ 565640 h 3508478"/>
                <a:gd name="connsiteX109" fmla="*/ 2655001 w 3508482"/>
                <a:gd name="connsiteY109" fmla="*/ 570681 h 3508478"/>
                <a:gd name="connsiteX110" fmla="*/ 2723556 w 3508482"/>
                <a:gd name="connsiteY110" fmla="*/ 578524 h 3508478"/>
                <a:gd name="connsiteX111" fmla="*/ 2722872 w 3508482"/>
                <a:gd name="connsiteY111" fmla="*/ 577903 h 3508478"/>
                <a:gd name="connsiteX112" fmla="*/ 1754241 w 3508482"/>
                <a:gd name="connsiteY112" fmla="*/ 230174 h 3508478"/>
                <a:gd name="connsiteX113" fmla="*/ 1754241 w 3508482"/>
                <a:gd name="connsiteY113" fmla="*/ 0 h 3508478"/>
                <a:gd name="connsiteX114" fmla="*/ 3508482 w 3508482"/>
                <a:gd name="connsiteY114" fmla="*/ 1754239 h 3508478"/>
                <a:gd name="connsiteX115" fmla="*/ 1754241 w 3508482"/>
                <a:gd name="connsiteY115" fmla="*/ 3508478 h 3508478"/>
                <a:gd name="connsiteX116" fmla="*/ 0 w 3508482"/>
                <a:gd name="connsiteY116" fmla="*/ 1754239 h 3508478"/>
                <a:gd name="connsiteX117" fmla="*/ 1754241 w 3508482"/>
                <a:gd name="connsiteY117" fmla="*/ 0 h 350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3508482" h="3508478">
                  <a:moveTo>
                    <a:pt x="1109011" y="2192406"/>
                  </a:moveTo>
                  <a:lnTo>
                    <a:pt x="1041943" y="2225310"/>
                  </a:lnTo>
                  <a:lnTo>
                    <a:pt x="900451" y="2233564"/>
                  </a:lnTo>
                  <a:lnTo>
                    <a:pt x="865354" y="2319858"/>
                  </a:lnTo>
                  <a:cubicBezTo>
                    <a:pt x="807339" y="2504152"/>
                    <a:pt x="788575" y="2674654"/>
                    <a:pt x="786472" y="2812744"/>
                  </a:cubicBezTo>
                  <a:lnTo>
                    <a:pt x="788902" y="2930469"/>
                  </a:lnTo>
                  <a:lnTo>
                    <a:pt x="902838" y="3015669"/>
                  </a:lnTo>
                  <a:cubicBezTo>
                    <a:pt x="1145876" y="3179862"/>
                    <a:pt x="1438862" y="3275736"/>
                    <a:pt x="1754241" y="3275736"/>
                  </a:cubicBezTo>
                  <a:cubicBezTo>
                    <a:pt x="2122183" y="3275736"/>
                    <a:pt x="2459646" y="3145241"/>
                    <a:pt x="2722872" y="2928007"/>
                  </a:cubicBezTo>
                  <a:lnTo>
                    <a:pt x="2811432" y="2847519"/>
                  </a:lnTo>
                  <a:lnTo>
                    <a:pt x="2699229" y="2845196"/>
                  </a:lnTo>
                  <a:cubicBezTo>
                    <a:pt x="2647198" y="2842943"/>
                    <a:pt x="2591333" y="2839164"/>
                    <a:pt x="2532182" y="2833063"/>
                  </a:cubicBezTo>
                  <a:lnTo>
                    <a:pt x="2244578" y="2780823"/>
                  </a:lnTo>
                  <a:lnTo>
                    <a:pt x="2173739" y="2857848"/>
                  </a:lnTo>
                  <a:cubicBezTo>
                    <a:pt x="2036019" y="2962146"/>
                    <a:pt x="1838431" y="2933173"/>
                    <a:pt x="1730661" y="2799907"/>
                  </a:cubicBezTo>
                  <a:cubicBezTo>
                    <a:pt x="1705213" y="2768038"/>
                    <a:pt x="1687626" y="2732187"/>
                    <a:pt x="1677709" y="2694707"/>
                  </a:cubicBezTo>
                  <a:lnTo>
                    <a:pt x="1670884" y="2581398"/>
                  </a:lnTo>
                  <a:lnTo>
                    <a:pt x="1466904" y="2467843"/>
                  </a:lnTo>
                  <a:cubicBezTo>
                    <a:pt x="1388584" y="2418609"/>
                    <a:pt x="1309714" y="2363068"/>
                    <a:pt x="1230844" y="2300426"/>
                  </a:cubicBezTo>
                  <a:close/>
                  <a:moveTo>
                    <a:pt x="1800554" y="1193864"/>
                  </a:moveTo>
                  <a:lnTo>
                    <a:pt x="1780163" y="1207268"/>
                  </a:lnTo>
                  <a:lnTo>
                    <a:pt x="1776970" y="1204109"/>
                  </a:lnTo>
                  <a:lnTo>
                    <a:pt x="1594907" y="1335445"/>
                  </a:lnTo>
                  <a:cubicBezTo>
                    <a:pt x="1528971" y="1388151"/>
                    <a:pt x="1461600" y="1446552"/>
                    <a:pt x="1392796" y="1509223"/>
                  </a:cubicBezTo>
                  <a:lnTo>
                    <a:pt x="1330401" y="1580272"/>
                  </a:lnTo>
                  <a:lnTo>
                    <a:pt x="1371559" y="1663179"/>
                  </a:lnTo>
                  <a:cubicBezTo>
                    <a:pt x="1402866" y="1779846"/>
                    <a:pt x="1387581" y="1904159"/>
                    <a:pt x="1328608" y="2007720"/>
                  </a:cubicBezTo>
                  <a:lnTo>
                    <a:pt x="1320229" y="2017167"/>
                  </a:lnTo>
                  <a:lnTo>
                    <a:pt x="1406107" y="2090636"/>
                  </a:lnTo>
                  <a:cubicBezTo>
                    <a:pt x="1506153" y="2170032"/>
                    <a:pt x="1604285" y="2238140"/>
                    <a:pt x="1699723" y="2296477"/>
                  </a:cubicBezTo>
                  <a:lnTo>
                    <a:pt x="1823194" y="2362008"/>
                  </a:lnTo>
                  <a:lnTo>
                    <a:pt x="1902707" y="2325688"/>
                  </a:lnTo>
                  <a:cubicBezTo>
                    <a:pt x="1942280" y="2316091"/>
                    <a:pt x="1983257" y="2313915"/>
                    <a:pt x="2023298" y="2318984"/>
                  </a:cubicBezTo>
                  <a:cubicBezTo>
                    <a:pt x="2103378" y="2329131"/>
                    <a:pt x="2179727" y="2368238"/>
                    <a:pt x="2233606" y="2434866"/>
                  </a:cubicBezTo>
                  <a:cubicBezTo>
                    <a:pt x="2259055" y="2468183"/>
                    <a:pt x="2276642" y="2505122"/>
                    <a:pt x="2286558" y="2543331"/>
                  </a:cubicBezTo>
                  <a:lnTo>
                    <a:pt x="2287242" y="2554833"/>
                  </a:lnTo>
                  <a:lnTo>
                    <a:pt x="2465001" y="2599067"/>
                  </a:lnTo>
                  <a:cubicBezTo>
                    <a:pt x="2718039" y="2646232"/>
                    <a:pt x="2909573" y="2629818"/>
                    <a:pt x="3006337" y="2615215"/>
                  </a:cubicBezTo>
                  <a:lnTo>
                    <a:pt x="3009195" y="2614737"/>
                  </a:lnTo>
                  <a:lnTo>
                    <a:pt x="3016957" y="2604357"/>
                  </a:lnTo>
                  <a:cubicBezTo>
                    <a:pt x="3071688" y="2523344"/>
                    <a:pt x="3118828" y="2436782"/>
                    <a:pt x="3157356" y="2345690"/>
                  </a:cubicBezTo>
                  <a:lnTo>
                    <a:pt x="3190890" y="2254070"/>
                  </a:lnTo>
                  <a:lnTo>
                    <a:pt x="3189502" y="2253173"/>
                  </a:lnTo>
                  <a:cubicBezTo>
                    <a:pt x="3144857" y="2224238"/>
                    <a:pt x="3083718" y="2184373"/>
                    <a:pt x="3010127" y="2135197"/>
                  </a:cubicBezTo>
                  <a:lnTo>
                    <a:pt x="2897625" y="2058888"/>
                  </a:lnTo>
                  <a:lnTo>
                    <a:pt x="2876667" y="2083900"/>
                  </a:lnTo>
                  <a:cubicBezTo>
                    <a:pt x="2734224" y="2187263"/>
                    <a:pt x="2529103" y="2164295"/>
                    <a:pt x="2420857" y="2020732"/>
                  </a:cubicBezTo>
                  <a:cubicBezTo>
                    <a:pt x="2366723" y="1948950"/>
                    <a:pt x="2346785" y="1862810"/>
                    <a:pt x="2358178" y="1780979"/>
                  </a:cubicBezTo>
                  <a:lnTo>
                    <a:pt x="2389076" y="1690995"/>
                  </a:lnTo>
                  <a:lnTo>
                    <a:pt x="2232542" y="1574005"/>
                  </a:lnTo>
                  <a:cubicBezTo>
                    <a:pt x="2084253" y="1457630"/>
                    <a:pt x="1933015" y="1332403"/>
                    <a:pt x="1788416" y="1202167"/>
                  </a:cubicBezTo>
                  <a:lnTo>
                    <a:pt x="1801055" y="1194338"/>
                  </a:lnTo>
                  <a:close/>
                  <a:moveTo>
                    <a:pt x="495249" y="896574"/>
                  </a:moveTo>
                  <a:lnTo>
                    <a:pt x="491526" y="901554"/>
                  </a:lnTo>
                  <a:cubicBezTo>
                    <a:pt x="327332" y="1144591"/>
                    <a:pt x="231458" y="1437577"/>
                    <a:pt x="231458" y="1752955"/>
                  </a:cubicBezTo>
                  <a:cubicBezTo>
                    <a:pt x="231458" y="2068333"/>
                    <a:pt x="327332" y="2361319"/>
                    <a:pt x="491526" y="2604357"/>
                  </a:cubicBezTo>
                  <a:lnTo>
                    <a:pt x="512889" y="2632926"/>
                  </a:lnTo>
                  <a:lnTo>
                    <a:pt x="512138" y="2631324"/>
                  </a:lnTo>
                  <a:cubicBezTo>
                    <a:pt x="517912" y="2506376"/>
                    <a:pt x="533776" y="2366895"/>
                    <a:pt x="566231" y="2221604"/>
                  </a:cubicBezTo>
                  <a:lnTo>
                    <a:pt x="601244" y="2096547"/>
                  </a:lnTo>
                  <a:lnTo>
                    <a:pt x="555437" y="2056590"/>
                  </a:lnTo>
                  <a:cubicBezTo>
                    <a:pt x="437492" y="1908067"/>
                    <a:pt x="430937" y="1707138"/>
                    <a:pt x="521031" y="1549608"/>
                  </a:cubicBezTo>
                  <a:lnTo>
                    <a:pt x="561012" y="1503801"/>
                  </a:lnTo>
                  <a:lnTo>
                    <a:pt x="485108" y="1261705"/>
                  </a:lnTo>
                  <a:cubicBezTo>
                    <a:pt x="464244" y="1148353"/>
                    <a:pt x="466640" y="1047954"/>
                    <a:pt x="480557" y="963545"/>
                  </a:cubicBezTo>
                  <a:close/>
                  <a:moveTo>
                    <a:pt x="2918085" y="808790"/>
                  </a:moveTo>
                  <a:cubicBezTo>
                    <a:pt x="2809773" y="807839"/>
                    <a:pt x="2550578" y="824326"/>
                    <a:pt x="2210023" y="971440"/>
                  </a:cubicBezTo>
                  <a:lnTo>
                    <a:pt x="2014405" y="1066914"/>
                  </a:lnTo>
                  <a:lnTo>
                    <a:pt x="2016335" y="1068779"/>
                  </a:lnTo>
                  <a:lnTo>
                    <a:pt x="2006391" y="1075608"/>
                  </a:lnTo>
                  <a:lnTo>
                    <a:pt x="2421593" y="1461740"/>
                  </a:lnTo>
                  <a:lnTo>
                    <a:pt x="2521615" y="1548407"/>
                  </a:lnTo>
                  <a:lnTo>
                    <a:pt x="2598725" y="1510631"/>
                  </a:lnTo>
                  <a:cubicBezTo>
                    <a:pt x="2639147" y="1500136"/>
                    <a:pt x="2680811" y="1497801"/>
                    <a:pt x="2721403" y="1503186"/>
                  </a:cubicBezTo>
                  <a:cubicBezTo>
                    <a:pt x="2802603" y="1513952"/>
                    <a:pt x="2879523" y="1555584"/>
                    <a:pt x="2933649" y="1624497"/>
                  </a:cubicBezTo>
                  <a:cubicBezTo>
                    <a:pt x="2987770" y="1696279"/>
                    <a:pt x="3007712" y="1783851"/>
                    <a:pt x="2997031" y="1867119"/>
                  </a:cubicBezTo>
                  <a:lnTo>
                    <a:pt x="2977057" y="1928859"/>
                  </a:lnTo>
                  <a:lnTo>
                    <a:pt x="3133158" y="2050647"/>
                  </a:lnTo>
                  <a:cubicBezTo>
                    <a:pt x="3160785" y="2071665"/>
                    <a:pt x="3186097" y="2090678"/>
                    <a:pt x="3208928" y="2107655"/>
                  </a:cubicBezTo>
                  <a:lnTo>
                    <a:pt x="3229838" y="2123041"/>
                  </a:lnTo>
                  <a:lnTo>
                    <a:pt x="3246086" y="2059849"/>
                  </a:lnTo>
                  <a:cubicBezTo>
                    <a:pt x="3266371" y="1960719"/>
                    <a:pt x="3277024" y="1858081"/>
                    <a:pt x="3277024" y="1752955"/>
                  </a:cubicBezTo>
                  <a:cubicBezTo>
                    <a:pt x="3277024" y="1437577"/>
                    <a:pt x="3181150" y="1144591"/>
                    <a:pt x="3016957" y="901554"/>
                  </a:cubicBezTo>
                  <a:lnTo>
                    <a:pt x="2948360" y="809820"/>
                  </a:lnTo>
                  <a:close/>
                  <a:moveTo>
                    <a:pt x="1086799" y="385829"/>
                  </a:moveTo>
                  <a:lnTo>
                    <a:pt x="1028392" y="413965"/>
                  </a:lnTo>
                  <a:cubicBezTo>
                    <a:pt x="898931" y="484293"/>
                    <a:pt x="780810" y="572848"/>
                    <a:pt x="677471" y="676186"/>
                  </a:cubicBezTo>
                  <a:lnTo>
                    <a:pt x="665419" y="689447"/>
                  </a:lnTo>
                  <a:lnTo>
                    <a:pt x="660035" y="729330"/>
                  </a:lnTo>
                  <a:cubicBezTo>
                    <a:pt x="647150" y="846839"/>
                    <a:pt x="649405" y="1029831"/>
                    <a:pt x="736485" y="1250636"/>
                  </a:cubicBezTo>
                  <a:lnTo>
                    <a:pt x="783842" y="1340850"/>
                  </a:lnTo>
                  <a:lnTo>
                    <a:pt x="808517" y="1328737"/>
                  </a:lnTo>
                  <a:cubicBezTo>
                    <a:pt x="866855" y="1313626"/>
                    <a:pt x="927101" y="1310349"/>
                    <a:pt x="985710" y="1318359"/>
                  </a:cubicBezTo>
                  <a:lnTo>
                    <a:pt x="1030861" y="1333831"/>
                  </a:lnTo>
                  <a:lnTo>
                    <a:pt x="1077462" y="1275615"/>
                  </a:lnTo>
                  <a:cubicBezTo>
                    <a:pt x="1220794" y="1121771"/>
                    <a:pt x="1364127" y="1007828"/>
                    <a:pt x="1496006" y="910966"/>
                  </a:cubicBezTo>
                  <a:lnTo>
                    <a:pt x="1501480" y="916299"/>
                  </a:lnTo>
                  <a:lnTo>
                    <a:pt x="1511513" y="909765"/>
                  </a:lnTo>
                  <a:lnTo>
                    <a:pt x="1507051" y="905189"/>
                  </a:lnTo>
                  <a:lnTo>
                    <a:pt x="1497584" y="910978"/>
                  </a:lnTo>
                  <a:cubicBezTo>
                    <a:pt x="1374640" y="782287"/>
                    <a:pt x="1264867" y="646939"/>
                    <a:pt x="1170737" y="512422"/>
                  </a:cubicBezTo>
                  <a:close/>
                  <a:moveTo>
                    <a:pt x="1754241" y="230174"/>
                  </a:moveTo>
                  <a:cubicBezTo>
                    <a:pt x="1596552" y="230174"/>
                    <a:pt x="1444460" y="254143"/>
                    <a:pt x="1301412" y="298635"/>
                  </a:cubicBezTo>
                  <a:lnTo>
                    <a:pt x="1292492" y="301900"/>
                  </a:lnTo>
                  <a:lnTo>
                    <a:pt x="1701228" y="754068"/>
                  </a:lnTo>
                  <a:lnTo>
                    <a:pt x="1705274" y="751438"/>
                  </a:lnTo>
                  <a:lnTo>
                    <a:pt x="1725815" y="773561"/>
                  </a:lnTo>
                  <a:lnTo>
                    <a:pt x="2025269" y="646254"/>
                  </a:lnTo>
                  <a:cubicBezTo>
                    <a:pt x="2220578" y="583309"/>
                    <a:pt x="2397949" y="563800"/>
                    <a:pt x="2547864" y="565640"/>
                  </a:cubicBezTo>
                  <a:cubicBezTo>
                    <a:pt x="2585340" y="566102"/>
                    <a:pt x="2621103" y="567897"/>
                    <a:pt x="2655001" y="570681"/>
                  </a:cubicBezTo>
                  <a:lnTo>
                    <a:pt x="2723556" y="578524"/>
                  </a:lnTo>
                  <a:lnTo>
                    <a:pt x="2722872" y="577903"/>
                  </a:lnTo>
                  <a:cubicBezTo>
                    <a:pt x="2459646" y="360669"/>
                    <a:pt x="2122183" y="230174"/>
                    <a:pt x="1754241" y="230174"/>
                  </a:cubicBezTo>
                  <a:close/>
                  <a:moveTo>
                    <a:pt x="1754241" y="0"/>
                  </a:moveTo>
                  <a:cubicBezTo>
                    <a:pt x="2723082" y="0"/>
                    <a:pt x="3508482" y="785400"/>
                    <a:pt x="3508482" y="1754239"/>
                  </a:cubicBezTo>
                  <a:cubicBezTo>
                    <a:pt x="3508482" y="2723078"/>
                    <a:pt x="2723082" y="3508478"/>
                    <a:pt x="1754241" y="3508478"/>
                  </a:cubicBezTo>
                  <a:cubicBezTo>
                    <a:pt x="785400" y="3508478"/>
                    <a:pt x="0" y="2723078"/>
                    <a:pt x="0" y="1754239"/>
                  </a:cubicBezTo>
                  <a:cubicBezTo>
                    <a:pt x="0" y="785400"/>
                    <a:pt x="785400" y="0"/>
                    <a:pt x="175424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943594" y="1339158"/>
              <a:ext cx="35237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Connect the Dots Sample Web Site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Web App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679315" y="2892250"/>
            <a:ext cx="5470563" cy="1299969"/>
            <a:chOff x="3330840" y="4304756"/>
            <a:chExt cx="5470563" cy="1299969"/>
          </a:xfrm>
        </p:grpSpPr>
        <p:sp>
          <p:nvSpPr>
            <p:cNvPr id="86" name="Rectangle 85"/>
            <p:cNvSpPr/>
            <p:nvPr/>
          </p:nvSpPr>
          <p:spPr>
            <a:xfrm>
              <a:off x="3330840" y="4304756"/>
              <a:ext cx="5470563" cy="1299969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515047" y="462199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69796" y="4668491"/>
              <a:ext cx="13120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ehdevices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679316" y="4434563"/>
            <a:ext cx="3564074" cy="1167497"/>
            <a:chOff x="3515048" y="4762685"/>
            <a:chExt cx="3564074" cy="1167497"/>
          </a:xfrm>
        </p:grpSpPr>
        <p:sp>
          <p:nvSpPr>
            <p:cNvPr id="105" name="Rectangle 104"/>
            <p:cNvSpPr/>
            <p:nvPr/>
          </p:nvSpPr>
          <p:spPr>
            <a:xfrm>
              <a:off x="3515048" y="4762685"/>
              <a:ext cx="3564074" cy="1167497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699254" y="4856731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596555" y="4812012"/>
              <a:ext cx="22765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Aggregates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 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9323949" y="2892250"/>
            <a:ext cx="2460818" cy="1299969"/>
            <a:chOff x="6910257" y="4304756"/>
            <a:chExt cx="2458331" cy="1299969"/>
          </a:xfrm>
        </p:grpSpPr>
        <p:sp>
          <p:nvSpPr>
            <p:cNvPr id="100" name="Rectangle 99"/>
            <p:cNvSpPr/>
            <p:nvPr/>
          </p:nvSpPr>
          <p:spPr>
            <a:xfrm>
              <a:off x="6910257" y="4304756"/>
              <a:ext cx="2458331" cy="1299969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7094464" y="461784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948473" y="4664341"/>
              <a:ext cx="11448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ehalerts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679715" y="2154919"/>
            <a:ext cx="2314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&lt;name&gt;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-ns</a:t>
            </a:r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Bus Namespace</a:t>
            </a:r>
            <a:endParaRPr lang="en-US" sz="1600" b="1" i="1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Freeform 126"/>
          <p:cNvSpPr>
            <a:spLocks/>
          </p:cNvSpPr>
          <p:nvPr/>
        </p:nvSpPr>
        <p:spPr bwMode="auto">
          <a:xfrm>
            <a:off x="3863522" y="2110158"/>
            <a:ext cx="568797" cy="674298"/>
          </a:xfrm>
          <a:custGeom>
            <a:avLst/>
            <a:gdLst>
              <a:gd name="connsiteX0" fmla="*/ 58738 w 196850"/>
              <a:gd name="connsiteY0" fmla="*/ 139700 h 233362"/>
              <a:gd name="connsiteX1" fmla="*/ 82550 w 196850"/>
              <a:gd name="connsiteY1" fmla="*/ 139700 h 233362"/>
              <a:gd name="connsiteX2" fmla="*/ 82550 w 196850"/>
              <a:gd name="connsiteY2" fmla="*/ 188912 h 233362"/>
              <a:gd name="connsiteX3" fmla="*/ 103188 w 196850"/>
              <a:gd name="connsiteY3" fmla="*/ 188912 h 233362"/>
              <a:gd name="connsiteX4" fmla="*/ 71438 w 196850"/>
              <a:gd name="connsiteY4" fmla="*/ 233362 h 233362"/>
              <a:gd name="connsiteX5" fmla="*/ 38100 w 196850"/>
              <a:gd name="connsiteY5" fmla="*/ 188912 h 233362"/>
              <a:gd name="connsiteX6" fmla="*/ 58738 w 196850"/>
              <a:gd name="connsiteY6" fmla="*/ 188912 h 233362"/>
              <a:gd name="connsiteX7" fmla="*/ 41275 w 196850"/>
              <a:gd name="connsiteY7" fmla="*/ 114300 h 233362"/>
              <a:gd name="connsiteX8" fmla="*/ 100013 w 196850"/>
              <a:gd name="connsiteY8" fmla="*/ 114300 h 233362"/>
              <a:gd name="connsiteX9" fmla="*/ 100013 w 196850"/>
              <a:gd name="connsiteY9" fmla="*/ 131762 h 233362"/>
              <a:gd name="connsiteX10" fmla="*/ 41275 w 196850"/>
              <a:gd name="connsiteY10" fmla="*/ 131762 h 233362"/>
              <a:gd name="connsiteX11" fmla="*/ 41275 w 196850"/>
              <a:gd name="connsiteY11" fmla="*/ 90487 h 233362"/>
              <a:gd name="connsiteX12" fmla="*/ 100013 w 196850"/>
              <a:gd name="connsiteY12" fmla="*/ 90487 h 233362"/>
              <a:gd name="connsiteX13" fmla="*/ 100013 w 196850"/>
              <a:gd name="connsiteY13" fmla="*/ 107949 h 233362"/>
              <a:gd name="connsiteX14" fmla="*/ 41275 w 196850"/>
              <a:gd name="connsiteY14" fmla="*/ 107949 h 233362"/>
              <a:gd name="connsiteX15" fmla="*/ 41275 w 196850"/>
              <a:gd name="connsiteY15" fmla="*/ 66675 h 233362"/>
              <a:gd name="connsiteX16" fmla="*/ 100013 w 196850"/>
              <a:gd name="connsiteY16" fmla="*/ 66675 h 233362"/>
              <a:gd name="connsiteX17" fmla="*/ 100013 w 196850"/>
              <a:gd name="connsiteY17" fmla="*/ 82550 h 233362"/>
              <a:gd name="connsiteX18" fmla="*/ 41275 w 196850"/>
              <a:gd name="connsiteY18" fmla="*/ 82550 h 233362"/>
              <a:gd name="connsiteX19" fmla="*/ 90487 w 196850"/>
              <a:gd name="connsiteY19" fmla="*/ 26987 h 233362"/>
              <a:gd name="connsiteX20" fmla="*/ 150800 w 196850"/>
              <a:gd name="connsiteY20" fmla="*/ 106855 h 233362"/>
              <a:gd name="connsiteX21" fmla="*/ 158136 w 196850"/>
              <a:gd name="connsiteY21" fmla="*/ 106855 h 233362"/>
              <a:gd name="connsiteX22" fmla="*/ 196850 w 196850"/>
              <a:gd name="connsiteY22" fmla="*/ 139861 h 233362"/>
              <a:gd name="connsiteX23" fmla="*/ 196850 w 196850"/>
              <a:gd name="connsiteY23" fmla="*/ 171237 h 233362"/>
              <a:gd name="connsiteX24" fmla="*/ 187477 w 196850"/>
              <a:gd name="connsiteY24" fmla="*/ 179387 h 233362"/>
              <a:gd name="connsiteX25" fmla="*/ 90487 w 196850"/>
              <a:gd name="connsiteY25" fmla="*/ 179387 h 233362"/>
              <a:gd name="connsiteX26" fmla="*/ 90487 w 196850"/>
              <a:gd name="connsiteY26" fmla="*/ 154938 h 233362"/>
              <a:gd name="connsiteX27" fmla="*/ 172399 w 196850"/>
              <a:gd name="connsiteY27" fmla="*/ 154938 h 233362"/>
              <a:gd name="connsiteX28" fmla="*/ 172399 w 196850"/>
              <a:gd name="connsiteY28" fmla="*/ 140676 h 233362"/>
              <a:gd name="connsiteX29" fmla="*/ 156913 w 196850"/>
              <a:gd name="connsiteY29" fmla="*/ 129674 h 233362"/>
              <a:gd name="connsiteX30" fmla="*/ 124311 w 196850"/>
              <a:gd name="connsiteY30" fmla="*/ 130081 h 233362"/>
              <a:gd name="connsiteX31" fmla="*/ 124719 w 196850"/>
              <a:gd name="connsiteY31" fmla="*/ 113782 h 233362"/>
              <a:gd name="connsiteX32" fmla="*/ 90487 w 196850"/>
              <a:gd name="connsiteY32" fmla="*/ 50214 h 233362"/>
              <a:gd name="connsiteX33" fmla="*/ 7726 w 196850"/>
              <a:gd name="connsiteY33" fmla="*/ 0 h 233362"/>
              <a:gd name="connsiteX34" fmla="*/ 76043 w 196850"/>
              <a:gd name="connsiteY34" fmla="*/ 0 h 233362"/>
              <a:gd name="connsiteX35" fmla="*/ 81330 w 196850"/>
              <a:gd name="connsiteY35" fmla="*/ 7355 h 233362"/>
              <a:gd name="connsiteX36" fmla="*/ 81330 w 196850"/>
              <a:gd name="connsiteY36" fmla="*/ 58024 h 233362"/>
              <a:gd name="connsiteX37" fmla="*/ 56931 w 196850"/>
              <a:gd name="connsiteY37" fmla="*/ 58024 h 233362"/>
              <a:gd name="connsiteX38" fmla="*/ 56931 w 196850"/>
              <a:gd name="connsiteY38" fmla="*/ 25334 h 233362"/>
              <a:gd name="connsiteX39" fmla="*/ 24399 w 196850"/>
              <a:gd name="connsiteY39" fmla="*/ 25334 h 233362"/>
              <a:gd name="connsiteX40" fmla="*/ 24399 w 196850"/>
              <a:gd name="connsiteY40" fmla="*/ 114300 h 233362"/>
              <a:gd name="connsiteX41" fmla="*/ 24403 w 196850"/>
              <a:gd name="connsiteY41" fmla="*/ 114300 h 233362"/>
              <a:gd name="connsiteX42" fmla="*/ 24810 w 196850"/>
              <a:gd name="connsiteY42" fmla="*/ 156389 h 233362"/>
              <a:gd name="connsiteX43" fmla="*/ 49213 w 196850"/>
              <a:gd name="connsiteY43" fmla="*/ 156389 h 233362"/>
              <a:gd name="connsiteX44" fmla="*/ 49213 w 196850"/>
              <a:gd name="connsiteY44" fmla="*/ 180975 h 233362"/>
              <a:gd name="connsiteX45" fmla="*/ 8541 w 196850"/>
              <a:gd name="connsiteY45" fmla="*/ 180975 h 233362"/>
              <a:gd name="connsiteX46" fmla="*/ 0 w 196850"/>
              <a:gd name="connsiteY46" fmla="*/ 173057 h 233362"/>
              <a:gd name="connsiteX47" fmla="*/ 0 w 196850"/>
              <a:gd name="connsiteY47" fmla="*/ 138112 h 233362"/>
              <a:gd name="connsiteX48" fmla="*/ 0 w 196850"/>
              <a:gd name="connsiteY48" fmla="*/ 114300 h 233362"/>
              <a:gd name="connsiteX49" fmla="*/ 149 w 196850"/>
              <a:gd name="connsiteY49" fmla="*/ 114300 h 233362"/>
              <a:gd name="connsiteX50" fmla="*/ 813 w 196850"/>
              <a:gd name="connsiteY50" fmla="*/ 8581 h 233362"/>
              <a:gd name="connsiteX51" fmla="*/ 7726 w 196850"/>
              <a:gd name="connsiteY51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96850" h="233362">
                <a:moveTo>
                  <a:pt x="58738" y="139700"/>
                </a:moveTo>
                <a:lnTo>
                  <a:pt x="82550" y="139700"/>
                </a:lnTo>
                <a:lnTo>
                  <a:pt x="82550" y="188912"/>
                </a:lnTo>
                <a:lnTo>
                  <a:pt x="103188" y="188912"/>
                </a:lnTo>
                <a:lnTo>
                  <a:pt x="71438" y="233362"/>
                </a:lnTo>
                <a:lnTo>
                  <a:pt x="38100" y="188912"/>
                </a:lnTo>
                <a:lnTo>
                  <a:pt x="58738" y="188912"/>
                </a:lnTo>
                <a:close/>
                <a:moveTo>
                  <a:pt x="41275" y="114300"/>
                </a:moveTo>
                <a:lnTo>
                  <a:pt x="100013" y="114300"/>
                </a:lnTo>
                <a:lnTo>
                  <a:pt x="100013" y="131762"/>
                </a:lnTo>
                <a:lnTo>
                  <a:pt x="41275" y="131762"/>
                </a:lnTo>
                <a:close/>
                <a:moveTo>
                  <a:pt x="41275" y="90487"/>
                </a:moveTo>
                <a:lnTo>
                  <a:pt x="100013" y="90487"/>
                </a:lnTo>
                <a:lnTo>
                  <a:pt x="100013" y="107949"/>
                </a:lnTo>
                <a:lnTo>
                  <a:pt x="41275" y="107949"/>
                </a:lnTo>
                <a:close/>
                <a:moveTo>
                  <a:pt x="41275" y="66675"/>
                </a:moveTo>
                <a:lnTo>
                  <a:pt x="100013" y="66675"/>
                </a:lnTo>
                <a:lnTo>
                  <a:pt x="100013" y="82550"/>
                </a:lnTo>
                <a:lnTo>
                  <a:pt x="41275" y="82550"/>
                </a:lnTo>
                <a:close/>
                <a:moveTo>
                  <a:pt x="90487" y="26987"/>
                </a:moveTo>
                <a:cubicBezTo>
                  <a:pt x="123089" y="33507"/>
                  <a:pt x="147133" y="57549"/>
                  <a:pt x="150800" y="106855"/>
                </a:cubicBezTo>
                <a:lnTo>
                  <a:pt x="158136" y="106855"/>
                </a:lnTo>
                <a:cubicBezTo>
                  <a:pt x="179327" y="106855"/>
                  <a:pt x="196850" y="119894"/>
                  <a:pt x="196850" y="139861"/>
                </a:cubicBezTo>
                <a:lnTo>
                  <a:pt x="196850" y="171237"/>
                </a:lnTo>
                <a:cubicBezTo>
                  <a:pt x="196850" y="172867"/>
                  <a:pt x="189107" y="179387"/>
                  <a:pt x="187477" y="179387"/>
                </a:cubicBezTo>
                <a:lnTo>
                  <a:pt x="90487" y="179387"/>
                </a:lnTo>
                <a:lnTo>
                  <a:pt x="90487" y="154938"/>
                </a:lnTo>
                <a:lnTo>
                  <a:pt x="172399" y="154938"/>
                </a:lnTo>
                <a:lnTo>
                  <a:pt x="172399" y="140676"/>
                </a:lnTo>
                <a:cubicBezTo>
                  <a:pt x="172399" y="131711"/>
                  <a:pt x="165879" y="129674"/>
                  <a:pt x="156913" y="129674"/>
                </a:cubicBezTo>
                <a:lnTo>
                  <a:pt x="124311" y="130081"/>
                </a:lnTo>
                <a:lnTo>
                  <a:pt x="124719" y="113782"/>
                </a:lnTo>
                <a:cubicBezTo>
                  <a:pt x="124311" y="82405"/>
                  <a:pt x="114938" y="58364"/>
                  <a:pt x="90487" y="50214"/>
                </a:cubicBezTo>
                <a:close/>
                <a:moveTo>
                  <a:pt x="7726" y="0"/>
                </a:moveTo>
                <a:lnTo>
                  <a:pt x="76043" y="0"/>
                </a:lnTo>
                <a:cubicBezTo>
                  <a:pt x="78077" y="0"/>
                  <a:pt x="82550" y="0"/>
                  <a:pt x="81330" y="7355"/>
                </a:cubicBezTo>
                <a:lnTo>
                  <a:pt x="81330" y="58024"/>
                </a:lnTo>
                <a:lnTo>
                  <a:pt x="56931" y="58024"/>
                </a:lnTo>
                <a:lnTo>
                  <a:pt x="56931" y="25334"/>
                </a:lnTo>
                <a:lnTo>
                  <a:pt x="24399" y="25334"/>
                </a:lnTo>
                <a:lnTo>
                  <a:pt x="24399" y="114300"/>
                </a:lnTo>
                <a:lnTo>
                  <a:pt x="24403" y="114300"/>
                </a:lnTo>
                <a:lnTo>
                  <a:pt x="24810" y="156389"/>
                </a:lnTo>
                <a:lnTo>
                  <a:pt x="49213" y="156389"/>
                </a:lnTo>
                <a:lnTo>
                  <a:pt x="49213" y="180975"/>
                </a:lnTo>
                <a:lnTo>
                  <a:pt x="8541" y="180975"/>
                </a:lnTo>
                <a:cubicBezTo>
                  <a:pt x="6914" y="180975"/>
                  <a:pt x="0" y="174724"/>
                  <a:pt x="0" y="173057"/>
                </a:cubicBezTo>
                <a:lnTo>
                  <a:pt x="0" y="138112"/>
                </a:lnTo>
                <a:lnTo>
                  <a:pt x="0" y="114300"/>
                </a:lnTo>
                <a:lnTo>
                  <a:pt x="149" y="114300"/>
                </a:lnTo>
                <a:lnTo>
                  <a:pt x="813" y="8581"/>
                </a:lnTo>
                <a:cubicBezTo>
                  <a:pt x="813" y="0"/>
                  <a:pt x="5693" y="0"/>
                  <a:pt x="7726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351779" y="4434563"/>
            <a:ext cx="4432988" cy="1160243"/>
            <a:chOff x="7187511" y="5125536"/>
            <a:chExt cx="4432988" cy="1160243"/>
          </a:xfrm>
        </p:grpSpPr>
        <p:sp>
          <p:nvSpPr>
            <p:cNvPr id="137" name="Rectangle 136"/>
            <p:cNvSpPr/>
            <p:nvPr/>
          </p:nvSpPr>
          <p:spPr>
            <a:xfrm>
              <a:off x="7187511" y="5125536"/>
              <a:ext cx="4432988" cy="116024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7371717" y="5219582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272984" y="5174863"/>
              <a:ext cx="2391617" cy="1077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LightSensor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cg4pbi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  <a:b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Jobs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4432102" y="3903705"/>
            <a:ext cx="2898236" cy="816576"/>
            <a:chOff x="4658384" y="4176023"/>
            <a:chExt cx="2898236" cy="679643"/>
          </a:xfrm>
          <a:solidFill>
            <a:schemeClr val="bg1">
              <a:lumMod val="75000"/>
            </a:schemeClr>
          </a:solidFill>
        </p:grpSpPr>
        <p:sp>
          <p:nvSpPr>
            <p:cNvPr id="142" name="Right Arrow 141"/>
            <p:cNvSpPr/>
            <p:nvPr/>
          </p:nvSpPr>
          <p:spPr>
            <a:xfrm rot="5400000">
              <a:off x="4560878" y="4273529"/>
              <a:ext cx="679643" cy="48463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LISTEN</a:t>
              </a:r>
              <a:endParaRPr lang="en-US" sz="1100" dirty="0"/>
            </a:p>
          </p:txBody>
        </p:sp>
        <p:sp>
          <p:nvSpPr>
            <p:cNvPr id="143" name="Right Arrow 142"/>
            <p:cNvSpPr/>
            <p:nvPr/>
          </p:nvSpPr>
          <p:spPr>
            <a:xfrm rot="16200000">
              <a:off x="6974482" y="4273529"/>
              <a:ext cx="679643" cy="48463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SEND</a:t>
              </a:r>
              <a:endParaRPr lang="en-US" sz="1100" dirty="0"/>
            </a:p>
          </p:txBody>
        </p:sp>
      </p:grpSp>
      <p:sp>
        <p:nvSpPr>
          <p:cNvPr id="144" name="Right Arrow 143"/>
          <p:cNvSpPr/>
          <p:nvPr/>
        </p:nvSpPr>
        <p:spPr>
          <a:xfrm rot="5400000">
            <a:off x="7979399" y="4069680"/>
            <a:ext cx="816577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5" name="Right Arrow 144"/>
          <p:cNvSpPr/>
          <p:nvPr/>
        </p:nvSpPr>
        <p:spPr>
          <a:xfrm rot="16200000">
            <a:off x="10146071" y="4069678"/>
            <a:ext cx="816576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47" name="Right Arrow 146"/>
          <p:cNvSpPr/>
          <p:nvPr/>
        </p:nvSpPr>
        <p:spPr>
          <a:xfrm rot="16200000">
            <a:off x="7688162" y="2169657"/>
            <a:ext cx="139905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8" name="Right Arrow 147"/>
          <p:cNvSpPr/>
          <p:nvPr/>
        </p:nvSpPr>
        <p:spPr>
          <a:xfrm rot="16200000">
            <a:off x="9854832" y="2169657"/>
            <a:ext cx="139905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3679315" y="5719090"/>
            <a:ext cx="8105451" cy="751130"/>
            <a:chOff x="3515047" y="4762686"/>
            <a:chExt cx="8105451" cy="751130"/>
          </a:xfrm>
        </p:grpSpPr>
        <p:sp>
          <p:nvSpPr>
            <p:cNvPr id="77" name="Rectangle 76"/>
            <p:cNvSpPr/>
            <p:nvPr/>
          </p:nvSpPr>
          <p:spPr>
            <a:xfrm>
              <a:off x="3515047" y="4762686"/>
              <a:ext cx="8105451" cy="751130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96555" y="4812012"/>
              <a:ext cx="18942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torage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Storage Account</a:t>
              </a:r>
            </a:p>
          </p:txBody>
        </p:sp>
      </p:grpSp>
      <p:sp>
        <p:nvSpPr>
          <p:cNvPr id="88" name="Freeform 23"/>
          <p:cNvSpPr>
            <a:spLocks noEditPoints="1"/>
          </p:cNvSpPr>
          <p:nvPr/>
        </p:nvSpPr>
        <p:spPr bwMode="auto">
          <a:xfrm>
            <a:off x="3863522" y="5808588"/>
            <a:ext cx="689553" cy="594986"/>
          </a:xfrm>
          <a:custGeom>
            <a:avLst/>
            <a:gdLst>
              <a:gd name="T0" fmla="*/ 538 w 683"/>
              <a:gd name="T1" fmla="*/ 229 h 587"/>
              <a:gd name="T2" fmla="*/ 517 w 683"/>
              <a:gd name="T3" fmla="*/ 0 h 587"/>
              <a:gd name="T4" fmla="*/ 0 w 683"/>
              <a:gd name="T5" fmla="*/ 21 h 587"/>
              <a:gd name="T6" fmla="*/ 21 w 683"/>
              <a:gd name="T7" fmla="*/ 459 h 587"/>
              <a:gd name="T8" fmla="*/ 376 w 683"/>
              <a:gd name="T9" fmla="*/ 587 h 587"/>
              <a:gd name="T10" fmla="*/ 683 w 683"/>
              <a:gd name="T11" fmla="*/ 408 h 587"/>
              <a:gd name="T12" fmla="*/ 399 w 683"/>
              <a:gd name="T13" fmla="*/ 120 h 587"/>
              <a:gd name="T14" fmla="*/ 498 w 683"/>
              <a:gd name="T15" fmla="*/ 180 h 587"/>
              <a:gd name="T16" fmla="*/ 399 w 683"/>
              <a:gd name="T17" fmla="*/ 120 h 587"/>
              <a:gd name="T18" fmla="*/ 498 w 683"/>
              <a:gd name="T19" fmla="*/ 229 h 587"/>
              <a:gd name="T20" fmla="*/ 399 w 683"/>
              <a:gd name="T21" fmla="*/ 199 h 587"/>
              <a:gd name="T22" fmla="*/ 279 w 683"/>
              <a:gd name="T23" fmla="*/ 120 h 587"/>
              <a:gd name="T24" fmla="*/ 378 w 683"/>
              <a:gd name="T25" fmla="*/ 180 h 587"/>
              <a:gd name="T26" fmla="*/ 279 w 683"/>
              <a:gd name="T27" fmla="*/ 120 h 587"/>
              <a:gd name="T28" fmla="*/ 378 w 683"/>
              <a:gd name="T29" fmla="*/ 199 h 587"/>
              <a:gd name="T30" fmla="*/ 377 w 683"/>
              <a:gd name="T31" fmla="*/ 229 h 587"/>
              <a:gd name="T32" fmla="*/ 279 w 683"/>
              <a:gd name="T33" fmla="*/ 259 h 587"/>
              <a:gd name="T34" fmla="*/ 279 w 683"/>
              <a:gd name="T35" fmla="*/ 279 h 587"/>
              <a:gd name="T36" fmla="*/ 313 w 683"/>
              <a:gd name="T37" fmla="*/ 339 h 587"/>
              <a:gd name="T38" fmla="*/ 279 w 683"/>
              <a:gd name="T39" fmla="*/ 279 h 587"/>
              <a:gd name="T40" fmla="*/ 279 w 683"/>
              <a:gd name="T41" fmla="*/ 398 h 587"/>
              <a:gd name="T42" fmla="*/ 302 w 683"/>
              <a:gd name="T43" fmla="*/ 358 h 587"/>
              <a:gd name="T44" fmla="*/ 41 w 683"/>
              <a:gd name="T45" fmla="*/ 418 h 587"/>
              <a:gd name="T46" fmla="*/ 140 w 683"/>
              <a:gd name="T47" fmla="*/ 358 h 587"/>
              <a:gd name="T48" fmla="*/ 140 w 683"/>
              <a:gd name="T49" fmla="*/ 339 h 587"/>
              <a:gd name="T50" fmla="*/ 41 w 683"/>
              <a:gd name="T51" fmla="*/ 279 h 587"/>
              <a:gd name="T52" fmla="*/ 140 w 683"/>
              <a:gd name="T53" fmla="*/ 339 h 587"/>
              <a:gd name="T54" fmla="*/ 41 w 683"/>
              <a:gd name="T55" fmla="*/ 259 h 587"/>
              <a:gd name="T56" fmla="*/ 140 w 683"/>
              <a:gd name="T57" fmla="*/ 199 h 587"/>
              <a:gd name="T58" fmla="*/ 140 w 683"/>
              <a:gd name="T59" fmla="*/ 180 h 587"/>
              <a:gd name="T60" fmla="*/ 41 w 683"/>
              <a:gd name="T61" fmla="*/ 120 h 587"/>
              <a:gd name="T62" fmla="*/ 140 w 683"/>
              <a:gd name="T63" fmla="*/ 180 h 587"/>
              <a:gd name="T64" fmla="*/ 161 w 683"/>
              <a:gd name="T65" fmla="*/ 418 h 587"/>
              <a:gd name="T66" fmla="*/ 260 w 683"/>
              <a:gd name="T67" fmla="*/ 358 h 587"/>
              <a:gd name="T68" fmla="*/ 260 w 683"/>
              <a:gd name="T69" fmla="*/ 339 h 587"/>
              <a:gd name="T70" fmla="*/ 161 w 683"/>
              <a:gd name="T71" fmla="*/ 279 h 587"/>
              <a:gd name="T72" fmla="*/ 260 w 683"/>
              <a:gd name="T73" fmla="*/ 339 h 587"/>
              <a:gd name="T74" fmla="*/ 161 w 683"/>
              <a:gd name="T75" fmla="*/ 259 h 587"/>
              <a:gd name="T76" fmla="*/ 260 w 683"/>
              <a:gd name="T77" fmla="*/ 199 h 587"/>
              <a:gd name="T78" fmla="*/ 260 w 683"/>
              <a:gd name="T79" fmla="*/ 180 h 587"/>
              <a:gd name="T80" fmla="*/ 161 w 683"/>
              <a:gd name="T81" fmla="*/ 120 h 587"/>
              <a:gd name="T82" fmla="*/ 260 w 683"/>
              <a:gd name="T83" fmla="*/ 180 h 587"/>
              <a:gd name="T84" fmla="*/ 279 w 683"/>
              <a:gd name="T85" fmla="*/ 41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3" h="587">
                <a:moveTo>
                  <a:pt x="582" y="229"/>
                </a:moveTo>
                <a:lnTo>
                  <a:pt x="538" y="229"/>
                </a:lnTo>
                <a:lnTo>
                  <a:pt x="538" y="21"/>
                </a:lnTo>
                <a:cubicBezTo>
                  <a:pt x="538" y="10"/>
                  <a:pt x="528" y="0"/>
                  <a:pt x="517" y="0"/>
                </a:cubicBezTo>
                <a:lnTo>
                  <a:pt x="21" y="0"/>
                </a:lnTo>
                <a:cubicBezTo>
                  <a:pt x="10" y="0"/>
                  <a:pt x="0" y="10"/>
                  <a:pt x="0" y="21"/>
                </a:cubicBezTo>
                <a:lnTo>
                  <a:pt x="0" y="438"/>
                </a:lnTo>
                <a:cubicBezTo>
                  <a:pt x="0" y="449"/>
                  <a:pt x="10" y="459"/>
                  <a:pt x="21" y="459"/>
                </a:cubicBezTo>
                <a:lnTo>
                  <a:pt x="302" y="459"/>
                </a:lnTo>
                <a:lnTo>
                  <a:pt x="376" y="587"/>
                </a:lnTo>
                <a:lnTo>
                  <a:pt x="581" y="587"/>
                </a:lnTo>
                <a:lnTo>
                  <a:pt x="683" y="408"/>
                </a:lnTo>
                <a:lnTo>
                  <a:pt x="582" y="229"/>
                </a:lnTo>
                <a:close/>
                <a:moveTo>
                  <a:pt x="399" y="120"/>
                </a:moveTo>
                <a:lnTo>
                  <a:pt x="498" y="120"/>
                </a:lnTo>
                <a:lnTo>
                  <a:pt x="498" y="180"/>
                </a:lnTo>
                <a:lnTo>
                  <a:pt x="399" y="180"/>
                </a:lnTo>
                <a:lnTo>
                  <a:pt x="399" y="120"/>
                </a:lnTo>
                <a:close/>
                <a:moveTo>
                  <a:pt x="498" y="199"/>
                </a:moveTo>
                <a:lnTo>
                  <a:pt x="498" y="229"/>
                </a:lnTo>
                <a:lnTo>
                  <a:pt x="399" y="229"/>
                </a:lnTo>
                <a:lnTo>
                  <a:pt x="399" y="199"/>
                </a:lnTo>
                <a:lnTo>
                  <a:pt x="498" y="199"/>
                </a:lnTo>
                <a:close/>
                <a:moveTo>
                  <a:pt x="279" y="120"/>
                </a:moveTo>
                <a:lnTo>
                  <a:pt x="378" y="120"/>
                </a:lnTo>
                <a:lnTo>
                  <a:pt x="378" y="180"/>
                </a:lnTo>
                <a:lnTo>
                  <a:pt x="279" y="180"/>
                </a:lnTo>
                <a:lnTo>
                  <a:pt x="279" y="120"/>
                </a:lnTo>
                <a:close/>
                <a:moveTo>
                  <a:pt x="279" y="199"/>
                </a:moveTo>
                <a:lnTo>
                  <a:pt x="378" y="199"/>
                </a:lnTo>
                <a:lnTo>
                  <a:pt x="378" y="229"/>
                </a:lnTo>
                <a:lnTo>
                  <a:pt x="377" y="229"/>
                </a:lnTo>
                <a:lnTo>
                  <a:pt x="359" y="259"/>
                </a:lnTo>
                <a:lnTo>
                  <a:pt x="279" y="259"/>
                </a:lnTo>
                <a:lnTo>
                  <a:pt x="279" y="199"/>
                </a:lnTo>
                <a:close/>
                <a:moveTo>
                  <a:pt x="279" y="279"/>
                </a:moveTo>
                <a:lnTo>
                  <a:pt x="347" y="279"/>
                </a:lnTo>
                <a:lnTo>
                  <a:pt x="313" y="339"/>
                </a:lnTo>
                <a:lnTo>
                  <a:pt x="279" y="339"/>
                </a:lnTo>
                <a:lnTo>
                  <a:pt x="279" y="279"/>
                </a:lnTo>
                <a:close/>
                <a:moveTo>
                  <a:pt x="302" y="358"/>
                </a:moveTo>
                <a:lnTo>
                  <a:pt x="279" y="398"/>
                </a:lnTo>
                <a:lnTo>
                  <a:pt x="279" y="358"/>
                </a:lnTo>
                <a:lnTo>
                  <a:pt x="302" y="358"/>
                </a:lnTo>
                <a:close/>
                <a:moveTo>
                  <a:pt x="140" y="418"/>
                </a:moveTo>
                <a:lnTo>
                  <a:pt x="41" y="418"/>
                </a:lnTo>
                <a:lnTo>
                  <a:pt x="41" y="358"/>
                </a:lnTo>
                <a:lnTo>
                  <a:pt x="140" y="358"/>
                </a:lnTo>
                <a:lnTo>
                  <a:pt x="140" y="418"/>
                </a:lnTo>
                <a:close/>
                <a:moveTo>
                  <a:pt x="140" y="339"/>
                </a:moveTo>
                <a:lnTo>
                  <a:pt x="41" y="339"/>
                </a:lnTo>
                <a:lnTo>
                  <a:pt x="41" y="279"/>
                </a:lnTo>
                <a:lnTo>
                  <a:pt x="140" y="279"/>
                </a:lnTo>
                <a:lnTo>
                  <a:pt x="140" y="339"/>
                </a:lnTo>
                <a:close/>
                <a:moveTo>
                  <a:pt x="140" y="259"/>
                </a:moveTo>
                <a:lnTo>
                  <a:pt x="41" y="259"/>
                </a:lnTo>
                <a:lnTo>
                  <a:pt x="41" y="199"/>
                </a:lnTo>
                <a:lnTo>
                  <a:pt x="140" y="199"/>
                </a:lnTo>
                <a:lnTo>
                  <a:pt x="140" y="259"/>
                </a:lnTo>
                <a:close/>
                <a:moveTo>
                  <a:pt x="140" y="180"/>
                </a:moveTo>
                <a:lnTo>
                  <a:pt x="41" y="180"/>
                </a:lnTo>
                <a:lnTo>
                  <a:pt x="41" y="120"/>
                </a:lnTo>
                <a:lnTo>
                  <a:pt x="140" y="120"/>
                </a:lnTo>
                <a:lnTo>
                  <a:pt x="140" y="180"/>
                </a:lnTo>
                <a:close/>
                <a:moveTo>
                  <a:pt x="260" y="418"/>
                </a:moveTo>
                <a:lnTo>
                  <a:pt x="161" y="418"/>
                </a:lnTo>
                <a:lnTo>
                  <a:pt x="161" y="358"/>
                </a:lnTo>
                <a:lnTo>
                  <a:pt x="260" y="358"/>
                </a:lnTo>
                <a:lnTo>
                  <a:pt x="260" y="418"/>
                </a:lnTo>
                <a:close/>
                <a:moveTo>
                  <a:pt x="260" y="339"/>
                </a:moveTo>
                <a:lnTo>
                  <a:pt x="161" y="339"/>
                </a:lnTo>
                <a:lnTo>
                  <a:pt x="161" y="279"/>
                </a:lnTo>
                <a:lnTo>
                  <a:pt x="260" y="279"/>
                </a:lnTo>
                <a:lnTo>
                  <a:pt x="260" y="339"/>
                </a:lnTo>
                <a:close/>
                <a:moveTo>
                  <a:pt x="260" y="259"/>
                </a:moveTo>
                <a:lnTo>
                  <a:pt x="161" y="259"/>
                </a:lnTo>
                <a:lnTo>
                  <a:pt x="161" y="199"/>
                </a:lnTo>
                <a:lnTo>
                  <a:pt x="260" y="199"/>
                </a:lnTo>
                <a:lnTo>
                  <a:pt x="260" y="259"/>
                </a:lnTo>
                <a:close/>
                <a:moveTo>
                  <a:pt x="260" y="180"/>
                </a:moveTo>
                <a:lnTo>
                  <a:pt x="161" y="180"/>
                </a:lnTo>
                <a:lnTo>
                  <a:pt x="161" y="120"/>
                </a:lnTo>
                <a:lnTo>
                  <a:pt x="260" y="120"/>
                </a:lnTo>
                <a:lnTo>
                  <a:pt x="260" y="180"/>
                </a:lnTo>
                <a:close/>
                <a:moveTo>
                  <a:pt x="279" y="418"/>
                </a:moveTo>
                <a:lnTo>
                  <a:pt x="279" y="417"/>
                </a:lnTo>
                <a:lnTo>
                  <a:pt x="279" y="41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Left-Right Arrow 37"/>
          <p:cNvSpPr/>
          <p:nvPr/>
        </p:nvSpPr>
        <p:spPr>
          <a:xfrm rot="16200000">
            <a:off x="6473214" y="5434704"/>
            <a:ext cx="859030" cy="484632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LOGGING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0" name="Left-Right Arrow 89"/>
          <p:cNvSpPr/>
          <p:nvPr/>
        </p:nvSpPr>
        <p:spPr>
          <a:xfrm rot="16200000">
            <a:off x="10983625" y="5434704"/>
            <a:ext cx="859030" cy="484632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LOGGING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0" name="Right Arrow 139"/>
          <p:cNvSpPr/>
          <p:nvPr/>
        </p:nvSpPr>
        <p:spPr>
          <a:xfrm>
            <a:off x="3164803" y="2948750"/>
            <a:ext cx="67964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41" name="Right Arrow 140"/>
          <p:cNvSpPr/>
          <p:nvPr/>
        </p:nvSpPr>
        <p:spPr>
          <a:xfrm>
            <a:off x="3164803" y="3653767"/>
            <a:ext cx="679643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grpSp>
        <p:nvGrpSpPr>
          <p:cNvPr id="150" name="Group 149"/>
          <p:cNvGrpSpPr/>
          <p:nvPr/>
        </p:nvGrpSpPr>
        <p:grpSpPr>
          <a:xfrm>
            <a:off x="421302" y="2896131"/>
            <a:ext cx="2648379" cy="590169"/>
            <a:chOff x="421302" y="2896131"/>
            <a:chExt cx="2648379" cy="590169"/>
          </a:xfrm>
          <a:solidFill>
            <a:schemeClr val="bg1">
              <a:lumMod val="75000"/>
            </a:schemeClr>
          </a:solidFill>
        </p:grpSpPr>
        <p:grpSp>
          <p:nvGrpSpPr>
            <p:cNvPr id="169" name="Group 168"/>
            <p:cNvGrpSpPr/>
            <p:nvPr/>
          </p:nvGrpSpPr>
          <p:grpSpPr>
            <a:xfrm>
              <a:off x="2188552" y="2896131"/>
              <a:ext cx="881129" cy="590169"/>
              <a:chOff x="7467871" y="4559066"/>
              <a:chExt cx="2394514" cy="1603815"/>
            </a:xfrm>
            <a:grpFill/>
          </p:grpSpPr>
          <p:sp>
            <p:nvSpPr>
              <p:cNvPr id="221" name="Freeform 220"/>
              <p:cNvSpPr/>
              <p:nvPr/>
            </p:nvSpPr>
            <p:spPr>
              <a:xfrm>
                <a:off x="7467871" y="4559066"/>
                <a:ext cx="2394514" cy="1603815"/>
              </a:xfrm>
              <a:custGeom>
                <a:avLst/>
                <a:gdLst>
                  <a:gd name="connsiteX0" fmla="*/ 3729752 w 5248014"/>
                  <a:gd name="connsiteY0" fmla="*/ 3101057 h 3515054"/>
                  <a:gd name="connsiteX1" fmla="*/ 3645422 w 5248014"/>
                  <a:gd name="connsiteY1" fmla="*/ 3185387 h 3515054"/>
                  <a:gd name="connsiteX2" fmla="*/ 3729752 w 5248014"/>
                  <a:gd name="connsiteY2" fmla="*/ 3269717 h 3515054"/>
                  <a:gd name="connsiteX3" fmla="*/ 3814082 w 5248014"/>
                  <a:gd name="connsiteY3" fmla="*/ 3185387 h 3515054"/>
                  <a:gd name="connsiteX4" fmla="*/ 3729752 w 5248014"/>
                  <a:gd name="connsiteY4" fmla="*/ 3101057 h 3515054"/>
                  <a:gd name="connsiteX5" fmla="*/ 215027 w 5248014"/>
                  <a:gd name="connsiteY5" fmla="*/ 3101057 h 3515054"/>
                  <a:gd name="connsiteX6" fmla="*/ 130697 w 5248014"/>
                  <a:gd name="connsiteY6" fmla="*/ 3185387 h 3515054"/>
                  <a:gd name="connsiteX7" fmla="*/ 215027 w 5248014"/>
                  <a:gd name="connsiteY7" fmla="*/ 3269717 h 3515054"/>
                  <a:gd name="connsiteX8" fmla="*/ 299357 w 5248014"/>
                  <a:gd name="connsiteY8" fmla="*/ 3185387 h 3515054"/>
                  <a:gd name="connsiteX9" fmla="*/ 215027 w 5248014"/>
                  <a:gd name="connsiteY9" fmla="*/ 3101057 h 3515054"/>
                  <a:gd name="connsiteX10" fmla="*/ 3729752 w 5248014"/>
                  <a:gd name="connsiteY10" fmla="*/ 129257 h 3515054"/>
                  <a:gd name="connsiteX11" fmla="*/ 3645422 w 5248014"/>
                  <a:gd name="connsiteY11" fmla="*/ 213587 h 3515054"/>
                  <a:gd name="connsiteX12" fmla="*/ 3729752 w 5248014"/>
                  <a:gd name="connsiteY12" fmla="*/ 297917 h 3515054"/>
                  <a:gd name="connsiteX13" fmla="*/ 3814082 w 5248014"/>
                  <a:gd name="connsiteY13" fmla="*/ 213587 h 3515054"/>
                  <a:gd name="connsiteX14" fmla="*/ 3729752 w 5248014"/>
                  <a:gd name="connsiteY14" fmla="*/ 129257 h 3515054"/>
                  <a:gd name="connsiteX15" fmla="*/ 215027 w 5248014"/>
                  <a:gd name="connsiteY15" fmla="*/ 129257 h 3515054"/>
                  <a:gd name="connsiteX16" fmla="*/ 130697 w 5248014"/>
                  <a:gd name="connsiteY16" fmla="*/ 213587 h 3515054"/>
                  <a:gd name="connsiteX17" fmla="*/ 215027 w 5248014"/>
                  <a:gd name="connsiteY17" fmla="*/ 297917 h 3515054"/>
                  <a:gd name="connsiteX18" fmla="*/ 299357 w 5248014"/>
                  <a:gd name="connsiteY18" fmla="*/ 213587 h 3515054"/>
                  <a:gd name="connsiteX19" fmla="*/ 215027 w 5248014"/>
                  <a:gd name="connsiteY19" fmla="*/ 129257 h 3515054"/>
                  <a:gd name="connsiteX20" fmla="*/ 169765 w 5248014"/>
                  <a:gd name="connsiteY20" fmla="*/ 0 h 3515054"/>
                  <a:gd name="connsiteX21" fmla="*/ 4982689 w 5248014"/>
                  <a:gd name="connsiteY21" fmla="*/ 0 h 3515054"/>
                  <a:gd name="connsiteX22" fmla="*/ 5152454 w 5248014"/>
                  <a:gd name="connsiteY22" fmla="*/ 169765 h 3515054"/>
                  <a:gd name="connsiteX23" fmla="*/ 5152454 w 5248014"/>
                  <a:gd name="connsiteY23" fmla="*/ 208825 h 3515054"/>
                  <a:gd name="connsiteX24" fmla="*/ 5208546 w 5248014"/>
                  <a:gd name="connsiteY24" fmla="*/ 208825 h 3515054"/>
                  <a:gd name="connsiteX25" fmla="*/ 5208546 w 5248014"/>
                  <a:gd name="connsiteY25" fmla="*/ 868574 h 3515054"/>
                  <a:gd name="connsiteX26" fmla="*/ 5152454 w 5248014"/>
                  <a:gd name="connsiteY26" fmla="*/ 868574 h 3515054"/>
                  <a:gd name="connsiteX27" fmla="*/ 5152454 w 5248014"/>
                  <a:gd name="connsiteY27" fmla="*/ 1299478 h 3515054"/>
                  <a:gd name="connsiteX28" fmla="*/ 5208546 w 5248014"/>
                  <a:gd name="connsiteY28" fmla="*/ 1299478 h 3515054"/>
                  <a:gd name="connsiteX29" fmla="*/ 5208546 w 5248014"/>
                  <a:gd name="connsiteY29" fmla="*/ 1959227 h 3515054"/>
                  <a:gd name="connsiteX30" fmla="*/ 5152454 w 5248014"/>
                  <a:gd name="connsiteY30" fmla="*/ 1959227 h 3515054"/>
                  <a:gd name="connsiteX31" fmla="*/ 5152454 w 5248014"/>
                  <a:gd name="connsiteY31" fmla="*/ 2366574 h 3515054"/>
                  <a:gd name="connsiteX32" fmla="*/ 5248014 w 5248014"/>
                  <a:gd name="connsiteY32" fmla="*/ 2366574 h 3515054"/>
                  <a:gd name="connsiteX33" fmla="*/ 5248014 w 5248014"/>
                  <a:gd name="connsiteY33" fmla="*/ 3146496 h 3515054"/>
                  <a:gd name="connsiteX34" fmla="*/ 5152454 w 5248014"/>
                  <a:gd name="connsiteY34" fmla="*/ 3146496 h 3515054"/>
                  <a:gd name="connsiteX35" fmla="*/ 5152454 w 5248014"/>
                  <a:gd name="connsiteY35" fmla="*/ 3226209 h 3515054"/>
                  <a:gd name="connsiteX36" fmla="*/ 4982689 w 5248014"/>
                  <a:gd name="connsiteY36" fmla="*/ 3395974 h 3515054"/>
                  <a:gd name="connsiteX37" fmla="*/ 3450994 w 5248014"/>
                  <a:gd name="connsiteY37" fmla="*/ 3395974 h 3515054"/>
                  <a:gd name="connsiteX38" fmla="*/ 3450994 w 5248014"/>
                  <a:gd name="connsiteY38" fmla="*/ 3515054 h 3515054"/>
                  <a:gd name="connsiteX39" fmla="*/ 3044995 w 5248014"/>
                  <a:gd name="connsiteY39" fmla="*/ 3515054 h 3515054"/>
                  <a:gd name="connsiteX40" fmla="*/ 3044995 w 5248014"/>
                  <a:gd name="connsiteY40" fmla="*/ 3395974 h 3515054"/>
                  <a:gd name="connsiteX41" fmla="*/ 2427983 w 5248014"/>
                  <a:gd name="connsiteY41" fmla="*/ 3395974 h 3515054"/>
                  <a:gd name="connsiteX42" fmla="*/ 2427983 w 5248014"/>
                  <a:gd name="connsiteY42" fmla="*/ 3515054 h 3515054"/>
                  <a:gd name="connsiteX43" fmla="*/ 1445037 w 5248014"/>
                  <a:gd name="connsiteY43" fmla="*/ 3515054 h 3515054"/>
                  <a:gd name="connsiteX44" fmla="*/ 1445037 w 5248014"/>
                  <a:gd name="connsiteY44" fmla="*/ 3395974 h 3515054"/>
                  <a:gd name="connsiteX45" fmla="*/ 811998 w 5248014"/>
                  <a:gd name="connsiteY45" fmla="*/ 3395974 h 3515054"/>
                  <a:gd name="connsiteX46" fmla="*/ 811998 w 5248014"/>
                  <a:gd name="connsiteY46" fmla="*/ 3456336 h 3515054"/>
                  <a:gd name="connsiteX47" fmla="*/ 472202 w 5248014"/>
                  <a:gd name="connsiteY47" fmla="*/ 3456336 h 3515054"/>
                  <a:gd name="connsiteX48" fmla="*/ 472202 w 5248014"/>
                  <a:gd name="connsiteY48" fmla="*/ 3395974 h 3515054"/>
                  <a:gd name="connsiteX49" fmla="*/ 169765 w 5248014"/>
                  <a:gd name="connsiteY49" fmla="*/ 3395974 h 3515054"/>
                  <a:gd name="connsiteX50" fmla="*/ 0 w 5248014"/>
                  <a:gd name="connsiteY50" fmla="*/ 3226209 h 3515054"/>
                  <a:gd name="connsiteX51" fmla="*/ 0 w 5248014"/>
                  <a:gd name="connsiteY51" fmla="*/ 169765 h 3515054"/>
                  <a:gd name="connsiteX52" fmla="*/ 169765 w 5248014"/>
                  <a:gd name="connsiteY52" fmla="*/ 0 h 3515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5248014" h="3515054">
                    <a:moveTo>
                      <a:pt x="3729752" y="3101057"/>
                    </a:moveTo>
                    <a:cubicBezTo>
                      <a:pt x="3683178" y="3101057"/>
                      <a:pt x="3645422" y="3138813"/>
                      <a:pt x="3645422" y="3185387"/>
                    </a:cubicBezTo>
                    <a:cubicBezTo>
                      <a:pt x="3645422" y="3231961"/>
                      <a:pt x="3683178" y="3269717"/>
                      <a:pt x="3729752" y="3269717"/>
                    </a:cubicBezTo>
                    <a:cubicBezTo>
                      <a:pt x="3776326" y="3269717"/>
                      <a:pt x="3814082" y="3231961"/>
                      <a:pt x="3814082" y="3185387"/>
                    </a:cubicBezTo>
                    <a:cubicBezTo>
                      <a:pt x="3814082" y="3138813"/>
                      <a:pt x="3776326" y="3101057"/>
                      <a:pt x="3729752" y="3101057"/>
                    </a:cubicBezTo>
                    <a:close/>
                    <a:moveTo>
                      <a:pt x="215027" y="3101057"/>
                    </a:moveTo>
                    <a:cubicBezTo>
                      <a:pt x="168453" y="3101057"/>
                      <a:pt x="130697" y="3138813"/>
                      <a:pt x="130697" y="3185387"/>
                    </a:cubicBezTo>
                    <a:cubicBezTo>
                      <a:pt x="130697" y="3231961"/>
                      <a:pt x="168453" y="3269717"/>
                      <a:pt x="215027" y="3269717"/>
                    </a:cubicBezTo>
                    <a:cubicBezTo>
                      <a:pt x="261601" y="3269717"/>
                      <a:pt x="299357" y="3231961"/>
                      <a:pt x="299357" y="3185387"/>
                    </a:cubicBezTo>
                    <a:cubicBezTo>
                      <a:pt x="299357" y="3138813"/>
                      <a:pt x="261601" y="3101057"/>
                      <a:pt x="215027" y="3101057"/>
                    </a:cubicBezTo>
                    <a:close/>
                    <a:moveTo>
                      <a:pt x="3729752" y="129257"/>
                    </a:moveTo>
                    <a:cubicBezTo>
                      <a:pt x="3683178" y="129257"/>
                      <a:pt x="3645422" y="167013"/>
                      <a:pt x="3645422" y="213587"/>
                    </a:cubicBezTo>
                    <a:cubicBezTo>
                      <a:pt x="3645422" y="260161"/>
                      <a:pt x="3683178" y="297917"/>
                      <a:pt x="3729752" y="297917"/>
                    </a:cubicBezTo>
                    <a:cubicBezTo>
                      <a:pt x="3776326" y="297917"/>
                      <a:pt x="3814082" y="260161"/>
                      <a:pt x="3814082" y="213587"/>
                    </a:cubicBezTo>
                    <a:cubicBezTo>
                      <a:pt x="3814082" y="167013"/>
                      <a:pt x="3776326" y="129257"/>
                      <a:pt x="3729752" y="129257"/>
                    </a:cubicBezTo>
                    <a:close/>
                    <a:moveTo>
                      <a:pt x="215027" y="129257"/>
                    </a:moveTo>
                    <a:cubicBezTo>
                      <a:pt x="168453" y="129257"/>
                      <a:pt x="130697" y="167013"/>
                      <a:pt x="130697" y="213587"/>
                    </a:cubicBezTo>
                    <a:cubicBezTo>
                      <a:pt x="130697" y="260161"/>
                      <a:pt x="168453" y="297917"/>
                      <a:pt x="215027" y="297917"/>
                    </a:cubicBezTo>
                    <a:cubicBezTo>
                      <a:pt x="261601" y="297917"/>
                      <a:pt x="299357" y="260161"/>
                      <a:pt x="299357" y="213587"/>
                    </a:cubicBezTo>
                    <a:cubicBezTo>
                      <a:pt x="299357" y="167013"/>
                      <a:pt x="261601" y="129257"/>
                      <a:pt x="215027" y="129257"/>
                    </a:cubicBezTo>
                    <a:close/>
                    <a:moveTo>
                      <a:pt x="169765" y="0"/>
                    </a:moveTo>
                    <a:lnTo>
                      <a:pt x="4982689" y="0"/>
                    </a:lnTo>
                    <a:cubicBezTo>
                      <a:pt x="5076448" y="0"/>
                      <a:pt x="5152454" y="76006"/>
                      <a:pt x="5152454" y="169765"/>
                    </a:cubicBezTo>
                    <a:lnTo>
                      <a:pt x="5152454" y="208825"/>
                    </a:lnTo>
                    <a:lnTo>
                      <a:pt x="5208546" y="208825"/>
                    </a:lnTo>
                    <a:lnTo>
                      <a:pt x="5208546" y="868574"/>
                    </a:lnTo>
                    <a:lnTo>
                      <a:pt x="5152454" y="868574"/>
                    </a:lnTo>
                    <a:lnTo>
                      <a:pt x="5152454" y="1299478"/>
                    </a:lnTo>
                    <a:lnTo>
                      <a:pt x="5208546" y="1299478"/>
                    </a:lnTo>
                    <a:lnTo>
                      <a:pt x="5208546" y="1959227"/>
                    </a:lnTo>
                    <a:lnTo>
                      <a:pt x="5152454" y="1959227"/>
                    </a:lnTo>
                    <a:lnTo>
                      <a:pt x="5152454" y="2366574"/>
                    </a:lnTo>
                    <a:lnTo>
                      <a:pt x="5248014" y="2366574"/>
                    </a:lnTo>
                    <a:lnTo>
                      <a:pt x="5248014" y="3146496"/>
                    </a:lnTo>
                    <a:lnTo>
                      <a:pt x="5152454" y="3146496"/>
                    </a:lnTo>
                    <a:lnTo>
                      <a:pt x="5152454" y="3226209"/>
                    </a:lnTo>
                    <a:cubicBezTo>
                      <a:pt x="5152454" y="3319968"/>
                      <a:pt x="5076448" y="3395974"/>
                      <a:pt x="4982689" y="3395974"/>
                    </a:cubicBezTo>
                    <a:lnTo>
                      <a:pt x="3450994" y="3395974"/>
                    </a:lnTo>
                    <a:lnTo>
                      <a:pt x="3450994" y="3515054"/>
                    </a:lnTo>
                    <a:lnTo>
                      <a:pt x="3044995" y="3515054"/>
                    </a:lnTo>
                    <a:lnTo>
                      <a:pt x="3044995" y="3395974"/>
                    </a:lnTo>
                    <a:lnTo>
                      <a:pt x="2427983" y="3395974"/>
                    </a:lnTo>
                    <a:lnTo>
                      <a:pt x="2427983" y="3515054"/>
                    </a:lnTo>
                    <a:lnTo>
                      <a:pt x="1445037" y="3515054"/>
                    </a:lnTo>
                    <a:lnTo>
                      <a:pt x="1445037" y="3395974"/>
                    </a:lnTo>
                    <a:lnTo>
                      <a:pt x="811998" y="3395974"/>
                    </a:lnTo>
                    <a:lnTo>
                      <a:pt x="811998" y="3456336"/>
                    </a:lnTo>
                    <a:lnTo>
                      <a:pt x="472202" y="3456336"/>
                    </a:lnTo>
                    <a:lnTo>
                      <a:pt x="472202" y="3395974"/>
                    </a:lnTo>
                    <a:lnTo>
                      <a:pt x="169765" y="3395974"/>
                    </a:lnTo>
                    <a:cubicBezTo>
                      <a:pt x="76006" y="3395974"/>
                      <a:pt x="0" y="3319968"/>
                      <a:pt x="0" y="3226209"/>
                    </a:cubicBezTo>
                    <a:lnTo>
                      <a:pt x="0" y="169765"/>
                    </a:lnTo>
                    <a:cubicBezTo>
                      <a:pt x="0" y="76006"/>
                      <a:pt x="76006" y="0"/>
                      <a:pt x="16976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2" name="Raspberry Pi Logo Color"/>
              <p:cNvGrpSpPr>
                <a:grpSpLocks noChangeAspect="1"/>
              </p:cNvGrpSpPr>
              <p:nvPr/>
            </p:nvGrpSpPr>
            <p:grpSpPr>
              <a:xfrm>
                <a:off x="8191500" y="4799013"/>
                <a:ext cx="947738" cy="1111250"/>
                <a:chOff x="8191500" y="4799013"/>
                <a:chExt cx="947738" cy="1111250"/>
              </a:xfrm>
              <a:grpFill/>
            </p:grpSpPr>
            <p:sp>
              <p:nvSpPr>
                <p:cNvPr id="223" name="Freeform 821"/>
                <p:cNvSpPr>
                  <a:spLocks/>
                </p:cNvSpPr>
                <p:nvPr/>
              </p:nvSpPr>
              <p:spPr bwMode="auto">
                <a:xfrm>
                  <a:off x="8191500" y="4799013"/>
                  <a:ext cx="947738" cy="1111250"/>
                </a:xfrm>
                <a:custGeom>
                  <a:avLst/>
                  <a:gdLst>
                    <a:gd name="T0" fmla="*/ 2383 w 8192"/>
                    <a:gd name="T1" fmla="*/ 69 h 9612"/>
                    <a:gd name="T2" fmla="*/ 2224 w 8192"/>
                    <a:gd name="T3" fmla="*/ 135 h 9612"/>
                    <a:gd name="T4" fmla="*/ 1814 w 8192"/>
                    <a:gd name="T5" fmla="*/ 173 h 9612"/>
                    <a:gd name="T6" fmla="*/ 1510 w 8192"/>
                    <a:gd name="T7" fmla="*/ 260 h 9612"/>
                    <a:gd name="T8" fmla="*/ 1066 w 8192"/>
                    <a:gd name="T9" fmla="*/ 405 h 9612"/>
                    <a:gd name="T10" fmla="*/ 763 w 8192"/>
                    <a:gd name="T11" fmla="*/ 800 h 9612"/>
                    <a:gd name="T12" fmla="*/ 782 w 8192"/>
                    <a:gd name="T13" fmla="*/ 1191 h 9612"/>
                    <a:gd name="T14" fmla="*/ 888 w 8192"/>
                    <a:gd name="T15" fmla="*/ 1552 h 9612"/>
                    <a:gd name="T16" fmla="*/ 1038 w 8192"/>
                    <a:gd name="T17" fmla="*/ 1890 h 9612"/>
                    <a:gd name="T18" fmla="*/ 1288 w 8192"/>
                    <a:gd name="T19" fmla="*/ 2256 h 9612"/>
                    <a:gd name="T20" fmla="*/ 1602 w 8192"/>
                    <a:gd name="T21" fmla="*/ 2550 h 9612"/>
                    <a:gd name="T22" fmla="*/ 1925 w 8192"/>
                    <a:gd name="T23" fmla="*/ 2796 h 9612"/>
                    <a:gd name="T24" fmla="*/ 1071 w 8192"/>
                    <a:gd name="T25" fmla="*/ 4281 h 9612"/>
                    <a:gd name="T26" fmla="*/ 1004 w 8192"/>
                    <a:gd name="T27" fmla="*/ 4402 h 9612"/>
                    <a:gd name="T28" fmla="*/ 744 w 8192"/>
                    <a:gd name="T29" fmla="*/ 6595 h 9612"/>
                    <a:gd name="T30" fmla="*/ 946 w 8192"/>
                    <a:gd name="T31" fmla="*/ 7256 h 9612"/>
                    <a:gd name="T32" fmla="*/ 1949 w 8192"/>
                    <a:gd name="T33" fmla="*/ 8538 h 9612"/>
                    <a:gd name="T34" fmla="*/ 2908 w 8192"/>
                    <a:gd name="T35" fmla="*/ 9083 h 9612"/>
                    <a:gd name="T36" fmla="*/ 4087 w 8192"/>
                    <a:gd name="T37" fmla="*/ 9612 h 9612"/>
                    <a:gd name="T38" fmla="*/ 4105 w 8192"/>
                    <a:gd name="T39" fmla="*/ 9612 h 9612"/>
                    <a:gd name="T40" fmla="*/ 5284 w 8192"/>
                    <a:gd name="T41" fmla="*/ 9083 h 9612"/>
                    <a:gd name="T42" fmla="*/ 6244 w 8192"/>
                    <a:gd name="T43" fmla="*/ 8538 h 9612"/>
                    <a:gd name="T44" fmla="*/ 7246 w 8192"/>
                    <a:gd name="T45" fmla="*/ 7256 h 9612"/>
                    <a:gd name="T46" fmla="*/ 7449 w 8192"/>
                    <a:gd name="T47" fmla="*/ 6595 h 9612"/>
                    <a:gd name="T48" fmla="*/ 7189 w 8192"/>
                    <a:gd name="T49" fmla="*/ 4402 h 9612"/>
                    <a:gd name="T50" fmla="*/ 7121 w 8192"/>
                    <a:gd name="T51" fmla="*/ 4281 h 9612"/>
                    <a:gd name="T52" fmla="*/ 6268 w 8192"/>
                    <a:gd name="T53" fmla="*/ 2796 h 9612"/>
                    <a:gd name="T54" fmla="*/ 6591 w 8192"/>
                    <a:gd name="T55" fmla="*/ 2550 h 9612"/>
                    <a:gd name="T56" fmla="*/ 6904 w 8192"/>
                    <a:gd name="T57" fmla="*/ 2256 h 9612"/>
                    <a:gd name="T58" fmla="*/ 7155 w 8192"/>
                    <a:gd name="T59" fmla="*/ 1890 h 9612"/>
                    <a:gd name="T60" fmla="*/ 7304 w 8192"/>
                    <a:gd name="T61" fmla="*/ 1552 h 9612"/>
                    <a:gd name="T62" fmla="*/ 7410 w 8192"/>
                    <a:gd name="T63" fmla="*/ 1191 h 9612"/>
                    <a:gd name="T64" fmla="*/ 7430 w 8192"/>
                    <a:gd name="T65" fmla="*/ 800 h 9612"/>
                    <a:gd name="T66" fmla="*/ 7126 w 8192"/>
                    <a:gd name="T67" fmla="*/ 405 h 9612"/>
                    <a:gd name="T68" fmla="*/ 6682 w 8192"/>
                    <a:gd name="T69" fmla="*/ 260 h 9612"/>
                    <a:gd name="T70" fmla="*/ 6379 w 8192"/>
                    <a:gd name="T71" fmla="*/ 173 h 9612"/>
                    <a:gd name="T72" fmla="*/ 5969 w 8192"/>
                    <a:gd name="T73" fmla="*/ 135 h 9612"/>
                    <a:gd name="T74" fmla="*/ 5554 w 8192"/>
                    <a:gd name="T75" fmla="*/ 149 h 9612"/>
                    <a:gd name="T76" fmla="*/ 5197 w 8192"/>
                    <a:gd name="T77" fmla="*/ 212 h 9612"/>
                    <a:gd name="T78" fmla="*/ 4794 w 8192"/>
                    <a:gd name="T79" fmla="*/ 378 h 9612"/>
                    <a:gd name="T80" fmla="*/ 4667 w 8192"/>
                    <a:gd name="T81" fmla="*/ 376 h 9612"/>
                    <a:gd name="T82" fmla="*/ 4096 w 8192"/>
                    <a:gd name="T83" fmla="*/ 1197 h 9612"/>
                    <a:gd name="T84" fmla="*/ 3525 w 8192"/>
                    <a:gd name="T85" fmla="*/ 376 h 9612"/>
                    <a:gd name="T86" fmla="*/ 3399 w 8192"/>
                    <a:gd name="T87" fmla="*/ 378 h 9612"/>
                    <a:gd name="T88" fmla="*/ 2995 w 8192"/>
                    <a:gd name="T89" fmla="*/ 212 h 9612"/>
                    <a:gd name="T90" fmla="*/ 2638 w 8192"/>
                    <a:gd name="T91" fmla="*/ 149 h 9612"/>
                    <a:gd name="T92" fmla="*/ 2383 w 8192"/>
                    <a:gd name="T93" fmla="*/ 69 h 96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8192" h="9612">
                      <a:moveTo>
                        <a:pt x="2383" y="69"/>
                      </a:moveTo>
                      <a:cubicBezTo>
                        <a:pt x="2334" y="71"/>
                        <a:pt x="2282" y="88"/>
                        <a:pt x="2224" y="135"/>
                      </a:cubicBezTo>
                      <a:cubicBezTo>
                        <a:pt x="2079" y="79"/>
                        <a:pt x="1939" y="60"/>
                        <a:pt x="1814" y="173"/>
                      </a:cubicBezTo>
                      <a:cubicBezTo>
                        <a:pt x="1621" y="148"/>
                        <a:pt x="1558" y="200"/>
                        <a:pt x="1510" y="260"/>
                      </a:cubicBezTo>
                      <a:cubicBezTo>
                        <a:pt x="1468" y="259"/>
                        <a:pt x="1193" y="217"/>
                        <a:pt x="1066" y="405"/>
                      </a:cubicBezTo>
                      <a:cubicBezTo>
                        <a:pt x="749" y="367"/>
                        <a:pt x="649" y="591"/>
                        <a:pt x="763" y="800"/>
                      </a:cubicBezTo>
                      <a:cubicBezTo>
                        <a:pt x="698" y="901"/>
                        <a:pt x="631" y="1000"/>
                        <a:pt x="782" y="1191"/>
                      </a:cubicBezTo>
                      <a:cubicBezTo>
                        <a:pt x="729" y="1297"/>
                        <a:pt x="762" y="1413"/>
                        <a:pt x="888" y="1552"/>
                      </a:cubicBezTo>
                      <a:cubicBezTo>
                        <a:pt x="855" y="1702"/>
                        <a:pt x="920" y="1808"/>
                        <a:pt x="1038" y="1890"/>
                      </a:cubicBezTo>
                      <a:cubicBezTo>
                        <a:pt x="1016" y="2095"/>
                        <a:pt x="1225" y="2214"/>
                        <a:pt x="1288" y="2256"/>
                      </a:cubicBezTo>
                      <a:cubicBezTo>
                        <a:pt x="1312" y="2375"/>
                        <a:pt x="1362" y="2488"/>
                        <a:pt x="1602" y="2550"/>
                      </a:cubicBezTo>
                      <a:cubicBezTo>
                        <a:pt x="1641" y="2728"/>
                        <a:pt x="1785" y="2759"/>
                        <a:pt x="1925" y="2796"/>
                      </a:cubicBezTo>
                      <a:cubicBezTo>
                        <a:pt x="1464" y="3064"/>
                        <a:pt x="1069" y="3416"/>
                        <a:pt x="1071" y="4281"/>
                      </a:cubicBezTo>
                      <a:lnTo>
                        <a:pt x="1004" y="4402"/>
                      </a:lnTo>
                      <a:cubicBezTo>
                        <a:pt x="476" y="4723"/>
                        <a:pt x="0" y="5756"/>
                        <a:pt x="744" y="6595"/>
                      </a:cubicBezTo>
                      <a:cubicBezTo>
                        <a:pt x="792" y="6858"/>
                        <a:pt x="873" y="7047"/>
                        <a:pt x="946" y="7256"/>
                      </a:cubicBezTo>
                      <a:cubicBezTo>
                        <a:pt x="1054" y="8097"/>
                        <a:pt x="1762" y="8492"/>
                        <a:pt x="1949" y="8538"/>
                      </a:cubicBezTo>
                      <a:cubicBezTo>
                        <a:pt x="2222" y="8747"/>
                        <a:pt x="2514" y="8944"/>
                        <a:pt x="2908" y="9083"/>
                      </a:cubicBezTo>
                      <a:cubicBezTo>
                        <a:pt x="3280" y="9466"/>
                        <a:pt x="3682" y="9612"/>
                        <a:pt x="4087" y="9612"/>
                      </a:cubicBezTo>
                      <a:cubicBezTo>
                        <a:pt x="4093" y="9612"/>
                        <a:pt x="4099" y="9612"/>
                        <a:pt x="4105" y="9612"/>
                      </a:cubicBezTo>
                      <a:cubicBezTo>
                        <a:pt x="4510" y="9612"/>
                        <a:pt x="4913" y="9466"/>
                        <a:pt x="5284" y="9083"/>
                      </a:cubicBezTo>
                      <a:cubicBezTo>
                        <a:pt x="5679" y="8944"/>
                        <a:pt x="5970" y="8747"/>
                        <a:pt x="6244" y="8538"/>
                      </a:cubicBezTo>
                      <a:cubicBezTo>
                        <a:pt x="6430" y="8492"/>
                        <a:pt x="7138" y="8097"/>
                        <a:pt x="7246" y="7256"/>
                      </a:cubicBezTo>
                      <a:cubicBezTo>
                        <a:pt x="7319" y="7047"/>
                        <a:pt x="7400" y="6858"/>
                        <a:pt x="7449" y="6595"/>
                      </a:cubicBezTo>
                      <a:cubicBezTo>
                        <a:pt x="8192" y="5756"/>
                        <a:pt x="7717" y="4723"/>
                        <a:pt x="7189" y="4402"/>
                      </a:cubicBezTo>
                      <a:lnTo>
                        <a:pt x="7121" y="4281"/>
                      </a:lnTo>
                      <a:cubicBezTo>
                        <a:pt x="7124" y="3416"/>
                        <a:pt x="6728" y="3064"/>
                        <a:pt x="6268" y="2796"/>
                      </a:cubicBezTo>
                      <a:cubicBezTo>
                        <a:pt x="6407" y="2759"/>
                        <a:pt x="6551" y="2728"/>
                        <a:pt x="6591" y="2550"/>
                      </a:cubicBezTo>
                      <a:cubicBezTo>
                        <a:pt x="6830" y="2488"/>
                        <a:pt x="6880" y="2375"/>
                        <a:pt x="6904" y="2256"/>
                      </a:cubicBezTo>
                      <a:cubicBezTo>
                        <a:pt x="6967" y="2214"/>
                        <a:pt x="7177" y="2095"/>
                        <a:pt x="7155" y="1890"/>
                      </a:cubicBezTo>
                      <a:cubicBezTo>
                        <a:pt x="7272" y="1808"/>
                        <a:pt x="7338" y="1702"/>
                        <a:pt x="7304" y="1552"/>
                      </a:cubicBezTo>
                      <a:cubicBezTo>
                        <a:pt x="7431" y="1413"/>
                        <a:pt x="7464" y="1297"/>
                        <a:pt x="7410" y="1191"/>
                      </a:cubicBezTo>
                      <a:cubicBezTo>
                        <a:pt x="7562" y="1000"/>
                        <a:pt x="7495" y="901"/>
                        <a:pt x="7430" y="800"/>
                      </a:cubicBezTo>
                      <a:cubicBezTo>
                        <a:pt x="7543" y="591"/>
                        <a:pt x="7443" y="367"/>
                        <a:pt x="7126" y="405"/>
                      </a:cubicBezTo>
                      <a:cubicBezTo>
                        <a:pt x="7000" y="217"/>
                        <a:pt x="6725" y="259"/>
                        <a:pt x="6682" y="260"/>
                      </a:cubicBezTo>
                      <a:cubicBezTo>
                        <a:pt x="6635" y="200"/>
                        <a:pt x="6572" y="148"/>
                        <a:pt x="6379" y="173"/>
                      </a:cubicBezTo>
                      <a:cubicBezTo>
                        <a:pt x="6253" y="60"/>
                        <a:pt x="6113" y="79"/>
                        <a:pt x="5969" y="135"/>
                      </a:cubicBezTo>
                      <a:cubicBezTo>
                        <a:pt x="5797" y="0"/>
                        <a:pt x="5684" y="108"/>
                        <a:pt x="5554" y="149"/>
                      </a:cubicBezTo>
                      <a:cubicBezTo>
                        <a:pt x="5347" y="81"/>
                        <a:pt x="5299" y="174"/>
                        <a:pt x="5197" y="212"/>
                      </a:cubicBezTo>
                      <a:cubicBezTo>
                        <a:pt x="4971" y="164"/>
                        <a:pt x="4902" y="268"/>
                        <a:pt x="4794" y="378"/>
                      </a:cubicBezTo>
                      <a:lnTo>
                        <a:pt x="4667" y="376"/>
                      </a:lnTo>
                      <a:cubicBezTo>
                        <a:pt x="4326" y="577"/>
                        <a:pt x="4156" y="987"/>
                        <a:pt x="4096" y="1197"/>
                      </a:cubicBezTo>
                      <a:cubicBezTo>
                        <a:pt x="4036" y="987"/>
                        <a:pt x="3867" y="577"/>
                        <a:pt x="3525" y="376"/>
                      </a:cubicBezTo>
                      <a:lnTo>
                        <a:pt x="3399" y="378"/>
                      </a:lnTo>
                      <a:cubicBezTo>
                        <a:pt x="3290" y="268"/>
                        <a:pt x="3222" y="164"/>
                        <a:pt x="2995" y="212"/>
                      </a:cubicBezTo>
                      <a:cubicBezTo>
                        <a:pt x="2893" y="174"/>
                        <a:pt x="2846" y="81"/>
                        <a:pt x="2638" y="149"/>
                      </a:cubicBezTo>
                      <a:cubicBezTo>
                        <a:pt x="2553" y="122"/>
                        <a:pt x="2475" y="66"/>
                        <a:pt x="2383" y="6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822"/>
                <p:cNvSpPr>
                  <a:spLocks/>
                </p:cNvSpPr>
                <p:nvPr/>
              </p:nvSpPr>
              <p:spPr bwMode="auto">
                <a:xfrm>
                  <a:off x="8301038" y="4833938"/>
                  <a:ext cx="376238" cy="280988"/>
                </a:xfrm>
                <a:custGeom>
                  <a:avLst/>
                  <a:gdLst>
                    <a:gd name="T0" fmla="*/ 759 w 3258"/>
                    <a:gd name="T1" fmla="*/ 643 h 2429"/>
                    <a:gd name="T2" fmla="*/ 2480 w 3258"/>
                    <a:gd name="T3" fmla="*/ 1810 h 2429"/>
                    <a:gd name="T4" fmla="*/ 1280 w 3258"/>
                    <a:gd name="T5" fmla="*/ 2413 h 2429"/>
                    <a:gd name="T6" fmla="*/ 1403 w 3258"/>
                    <a:gd name="T7" fmla="*/ 2304 h 2429"/>
                    <a:gd name="T8" fmla="*/ 906 w 3258"/>
                    <a:gd name="T9" fmla="*/ 2201 h 2429"/>
                    <a:gd name="T10" fmla="*/ 1036 w 3258"/>
                    <a:gd name="T11" fmla="*/ 2124 h 2429"/>
                    <a:gd name="T12" fmla="*/ 588 w 3258"/>
                    <a:gd name="T13" fmla="*/ 1938 h 2429"/>
                    <a:gd name="T14" fmla="*/ 771 w 3258"/>
                    <a:gd name="T15" fmla="*/ 1899 h 2429"/>
                    <a:gd name="T16" fmla="*/ 342 w 3258"/>
                    <a:gd name="T17" fmla="*/ 1634 h 2429"/>
                    <a:gd name="T18" fmla="*/ 525 w 3258"/>
                    <a:gd name="T19" fmla="*/ 1605 h 2429"/>
                    <a:gd name="T20" fmla="*/ 180 w 3258"/>
                    <a:gd name="T21" fmla="*/ 1326 h 2429"/>
                    <a:gd name="T22" fmla="*/ 359 w 3258"/>
                    <a:gd name="T23" fmla="*/ 1309 h 2429"/>
                    <a:gd name="T24" fmla="*/ 65 w 3258"/>
                    <a:gd name="T25" fmla="*/ 986 h 2429"/>
                    <a:gd name="T26" fmla="*/ 270 w 3258"/>
                    <a:gd name="T27" fmla="*/ 983 h 2429"/>
                    <a:gd name="T28" fmla="*/ 0 w 3258"/>
                    <a:gd name="T29" fmla="*/ 675 h 2429"/>
                    <a:gd name="T30" fmla="*/ 190 w 3258"/>
                    <a:gd name="T31" fmla="*/ 675 h 2429"/>
                    <a:gd name="T32" fmla="*/ 19 w 3258"/>
                    <a:gd name="T33" fmla="*/ 335 h 2429"/>
                    <a:gd name="T34" fmla="*/ 458 w 3258"/>
                    <a:gd name="T35" fmla="*/ 320 h 2429"/>
                    <a:gd name="T36" fmla="*/ 347 w 3258"/>
                    <a:gd name="T37" fmla="*/ 207 h 2429"/>
                    <a:gd name="T38" fmla="*/ 831 w 3258"/>
                    <a:gd name="T39" fmla="*/ 255 h 2429"/>
                    <a:gd name="T40" fmla="*/ 759 w 3258"/>
                    <a:gd name="T41" fmla="*/ 91 h 2429"/>
                    <a:gd name="T42" fmla="*/ 1164 w 3258"/>
                    <a:gd name="T43" fmla="*/ 193 h 2429"/>
                    <a:gd name="T44" fmla="*/ 1070 w 3258"/>
                    <a:gd name="T45" fmla="*/ 17 h 2429"/>
                    <a:gd name="T46" fmla="*/ 1494 w 3258"/>
                    <a:gd name="T47" fmla="*/ 183 h 2429"/>
                    <a:gd name="T48" fmla="*/ 1451 w 3258"/>
                    <a:gd name="T49" fmla="*/ 0 h 2429"/>
                    <a:gd name="T50" fmla="*/ 1807 w 3258"/>
                    <a:gd name="T51" fmla="*/ 229 h 2429"/>
                    <a:gd name="T52" fmla="*/ 1829 w 3258"/>
                    <a:gd name="T53" fmla="*/ 50 h 2429"/>
                    <a:gd name="T54" fmla="*/ 2114 w 3258"/>
                    <a:gd name="T55" fmla="*/ 299 h 2429"/>
                    <a:gd name="T56" fmla="*/ 2159 w 3258"/>
                    <a:gd name="T57" fmla="*/ 123 h 2429"/>
                    <a:gd name="T58" fmla="*/ 2468 w 3258"/>
                    <a:gd name="T59" fmla="*/ 446 h 2429"/>
                    <a:gd name="T60" fmla="*/ 2521 w 3258"/>
                    <a:gd name="T61" fmla="*/ 304 h 2429"/>
                    <a:gd name="T62" fmla="*/ 2632 w 3258"/>
                    <a:gd name="T63" fmla="*/ 1641 h 2429"/>
                    <a:gd name="T64" fmla="*/ 759 w 3258"/>
                    <a:gd name="T65" fmla="*/ 643 h 24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258" h="2429">
                      <a:moveTo>
                        <a:pt x="759" y="643"/>
                      </a:moveTo>
                      <a:cubicBezTo>
                        <a:pt x="1665" y="1110"/>
                        <a:pt x="2192" y="1488"/>
                        <a:pt x="2480" y="1810"/>
                      </a:cubicBezTo>
                      <a:cubicBezTo>
                        <a:pt x="2332" y="2402"/>
                        <a:pt x="1561" y="2429"/>
                        <a:pt x="1280" y="2413"/>
                      </a:cubicBezTo>
                      <a:cubicBezTo>
                        <a:pt x="1337" y="2386"/>
                        <a:pt x="1385" y="2354"/>
                        <a:pt x="1403" y="2304"/>
                      </a:cubicBezTo>
                      <a:cubicBezTo>
                        <a:pt x="1332" y="2254"/>
                        <a:pt x="1081" y="2299"/>
                        <a:pt x="906" y="2201"/>
                      </a:cubicBezTo>
                      <a:cubicBezTo>
                        <a:pt x="973" y="2187"/>
                        <a:pt x="1005" y="2173"/>
                        <a:pt x="1036" y="2124"/>
                      </a:cubicBezTo>
                      <a:cubicBezTo>
                        <a:pt x="871" y="2071"/>
                        <a:pt x="693" y="2025"/>
                        <a:pt x="588" y="1938"/>
                      </a:cubicBezTo>
                      <a:cubicBezTo>
                        <a:pt x="644" y="1939"/>
                        <a:pt x="697" y="1951"/>
                        <a:pt x="771" y="1899"/>
                      </a:cubicBezTo>
                      <a:cubicBezTo>
                        <a:pt x="623" y="1819"/>
                        <a:pt x="465" y="1756"/>
                        <a:pt x="342" y="1634"/>
                      </a:cubicBezTo>
                      <a:cubicBezTo>
                        <a:pt x="418" y="1632"/>
                        <a:pt x="501" y="1633"/>
                        <a:pt x="525" y="1605"/>
                      </a:cubicBezTo>
                      <a:cubicBezTo>
                        <a:pt x="389" y="1521"/>
                        <a:pt x="275" y="1428"/>
                        <a:pt x="180" y="1326"/>
                      </a:cubicBezTo>
                      <a:cubicBezTo>
                        <a:pt x="288" y="1339"/>
                        <a:pt x="333" y="1327"/>
                        <a:pt x="359" y="1309"/>
                      </a:cubicBezTo>
                      <a:cubicBezTo>
                        <a:pt x="256" y="1204"/>
                        <a:pt x="126" y="1115"/>
                        <a:pt x="65" y="986"/>
                      </a:cubicBezTo>
                      <a:cubicBezTo>
                        <a:pt x="144" y="1013"/>
                        <a:pt x="217" y="1024"/>
                        <a:pt x="270" y="983"/>
                      </a:cubicBezTo>
                      <a:cubicBezTo>
                        <a:pt x="235" y="905"/>
                        <a:pt x="85" y="858"/>
                        <a:pt x="0" y="675"/>
                      </a:cubicBezTo>
                      <a:cubicBezTo>
                        <a:pt x="83" y="683"/>
                        <a:pt x="172" y="693"/>
                        <a:pt x="190" y="675"/>
                      </a:cubicBezTo>
                      <a:cubicBezTo>
                        <a:pt x="151" y="516"/>
                        <a:pt x="84" y="427"/>
                        <a:pt x="19" y="335"/>
                      </a:cubicBezTo>
                      <a:cubicBezTo>
                        <a:pt x="198" y="332"/>
                        <a:pt x="470" y="336"/>
                        <a:pt x="458" y="320"/>
                      </a:cubicBezTo>
                      <a:lnTo>
                        <a:pt x="347" y="207"/>
                      </a:lnTo>
                      <a:cubicBezTo>
                        <a:pt x="522" y="160"/>
                        <a:pt x="701" y="215"/>
                        <a:pt x="831" y="255"/>
                      </a:cubicBezTo>
                      <a:cubicBezTo>
                        <a:pt x="890" y="209"/>
                        <a:pt x="830" y="151"/>
                        <a:pt x="759" y="91"/>
                      </a:cubicBezTo>
                      <a:cubicBezTo>
                        <a:pt x="908" y="111"/>
                        <a:pt x="1042" y="145"/>
                        <a:pt x="1164" y="193"/>
                      </a:cubicBezTo>
                      <a:cubicBezTo>
                        <a:pt x="1229" y="134"/>
                        <a:pt x="1122" y="75"/>
                        <a:pt x="1070" y="17"/>
                      </a:cubicBezTo>
                      <a:cubicBezTo>
                        <a:pt x="1300" y="60"/>
                        <a:pt x="1397" y="122"/>
                        <a:pt x="1494" y="183"/>
                      </a:cubicBezTo>
                      <a:cubicBezTo>
                        <a:pt x="1564" y="116"/>
                        <a:pt x="1498" y="58"/>
                        <a:pt x="1451" y="0"/>
                      </a:cubicBezTo>
                      <a:cubicBezTo>
                        <a:pt x="1624" y="64"/>
                        <a:pt x="1713" y="147"/>
                        <a:pt x="1807" y="229"/>
                      </a:cubicBezTo>
                      <a:cubicBezTo>
                        <a:pt x="1839" y="186"/>
                        <a:pt x="1888" y="154"/>
                        <a:pt x="1829" y="50"/>
                      </a:cubicBezTo>
                      <a:cubicBezTo>
                        <a:pt x="1952" y="121"/>
                        <a:pt x="2045" y="205"/>
                        <a:pt x="2114" y="299"/>
                      </a:cubicBezTo>
                      <a:cubicBezTo>
                        <a:pt x="2190" y="250"/>
                        <a:pt x="2159" y="184"/>
                        <a:pt x="2159" y="123"/>
                      </a:cubicBezTo>
                      <a:cubicBezTo>
                        <a:pt x="2287" y="227"/>
                        <a:pt x="2369" y="338"/>
                        <a:pt x="2468" y="446"/>
                      </a:cubicBezTo>
                      <a:cubicBezTo>
                        <a:pt x="2488" y="431"/>
                        <a:pt x="2506" y="382"/>
                        <a:pt x="2521" y="304"/>
                      </a:cubicBezTo>
                      <a:cubicBezTo>
                        <a:pt x="2826" y="600"/>
                        <a:pt x="3258" y="1346"/>
                        <a:pt x="2632" y="1641"/>
                      </a:cubicBezTo>
                      <a:cubicBezTo>
                        <a:pt x="2100" y="1202"/>
                        <a:pt x="1464" y="883"/>
                        <a:pt x="759" y="64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823"/>
                <p:cNvSpPr>
                  <a:spLocks/>
                </p:cNvSpPr>
                <p:nvPr/>
              </p:nvSpPr>
              <p:spPr bwMode="auto">
                <a:xfrm>
                  <a:off x="8655050" y="4833938"/>
                  <a:ext cx="377825" cy="280988"/>
                </a:xfrm>
                <a:custGeom>
                  <a:avLst/>
                  <a:gdLst>
                    <a:gd name="T0" fmla="*/ 2499 w 3258"/>
                    <a:gd name="T1" fmla="*/ 643 h 2429"/>
                    <a:gd name="T2" fmla="*/ 778 w 3258"/>
                    <a:gd name="T3" fmla="*/ 1810 h 2429"/>
                    <a:gd name="T4" fmla="*/ 1978 w 3258"/>
                    <a:gd name="T5" fmla="*/ 2413 h 2429"/>
                    <a:gd name="T6" fmla="*/ 1855 w 3258"/>
                    <a:gd name="T7" fmla="*/ 2304 h 2429"/>
                    <a:gd name="T8" fmla="*/ 2352 w 3258"/>
                    <a:gd name="T9" fmla="*/ 2201 h 2429"/>
                    <a:gd name="T10" fmla="*/ 2222 w 3258"/>
                    <a:gd name="T11" fmla="*/ 2124 h 2429"/>
                    <a:gd name="T12" fmla="*/ 2670 w 3258"/>
                    <a:gd name="T13" fmla="*/ 1938 h 2429"/>
                    <a:gd name="T14" fmla="*/ 2487 w 3258"/>
                    <a:gd name="T15" fmla="*/ 1899 h 2429"/>
                    <a:gd name="T16" fmla="*/ 2916 w 3258"/>
                    <a:gd name="T17" fmla="*/ 1634 h 2429"/>
                    <a:gd name="T18" fmla="*/ 2733 w 3258"/>
                    <a:gd name="T19" fmla="*/ 1605 h 2429"/>
                    <a:gd name="T20" fmla="*/ 3078 w 3258"/>
                    <a:gd name="T21" fmla="*/ 1326 h 2429"/>
                    <a:gd name="T22" fmla="*/ 2899 w 3258"/>
                    <a:gd name="T23" fmla="*/ 1309 h 2429"/>
                    <a:gd name="T24" fmla="*/ 3193 w 3258"/>
                    <a:gd name="T25" fmla="*/ 986 h 2429"/>
                    <a:gd name="T26" fmla="*/ 2988 w 3258"/>
                    <a:gd name="T27" fmla="*/ 983 h 2429"/>
                    <a:gd name="T28" fmla="*/ 3258 w 3258"/>
                    <a:gd name="T29" fmla="*/ 675 h 2429"/>
                    <a:gd name="T30" fmla="*/ 3068 w 3258"/>
                    <a:gd name="T31" fmla="*/ 675 h 2429"/>
                    <a:gd name="T32" fmla="*/ 3239 w 3258"/>
                    <a:gd name="T33" fmla="*/ 335 h 2429"/>
                    <a:gd name="T34" fmla="*/ 2800 w 3258"/>
                    <a:gd name="T35" fmla="*/ 320 h 2429"/>
                    <a:gd name="T36" fmla="*/ 2911 w 3258"/>
                    <a:gd name="T37" fmla="*/ 207 h 2429"/>
                    <a:gd name="T38" fmla="*/ 2427 w 3258"/>
                    <a:gd name="T39" fmla="*/ 255 h 2429"/>
                    <a:gd name="T40" fmla="*/ 2499 w 3258"/>
                    <a:gd name="T41" fmla="*/ 91 h 2429"/>
                    <a:gd name="T42" fmla="*/ 2094 w 3258"/>
                    <a:gd name="T43" fmla="*/ 193 h 2429"/>
                    <a:gd name="T44" fmla="*/ 2188 w 3258"/>
                    <a:gd name="T45" fmla="*/ 17 h 2429"/>
                    <a:gd name="T46" fmla="*/ 1764 w 3258"/>
                    <a:gd name="T47" fmla="*/ 183 h 2429"/>
                    <a:gd name="T48" fmla="*/ 1807 w 3258"/>
                    <a:gd name="T49" fmla="*/ 0 h 2429"/>
                    <a:gd name="T50" fmla="*/ 1450 w 3258"/>
                    <a:gd name="T51" fmla="*/ 229 h 2429"/>
                    <a:gd name="T52" fmla="*/ 1429 w 3258"/>
                    <a:gd name="T53" fmla="*/ 50 h 2429"/>
                    <a:gd name="T54" fmla="*/ 1144 w 3258"/>
                    <a:gd name="T55" fmla="*/ 299 h 2429"/>
                    <a:gd name="T56" fmla="*/ 1098 w 3258"/>
                    <a:gd name="T57" fmla="*/ 123 h 2429"/>
                    <a:gd name="T58" fmla="*/ 790 w 3258"/>
                    <a:gd name="T59" fmla="*/ 446 h 2429"/>
                    <a:gd name="T60" fmla="*/ 737 w 3258"/>
                    <a:gd name="T61" fmla="*/ 304 h 2429"/>
                    <a:gd name="T62" fmla="*/ 626 w 3258"/>
                    <a:gd name="T63" fmla="*/ 1641 h 2429"/>
                    <a:gd name="T64" fmla="*/ 2499 w 3258"/>
                    <a:gd name="T65" fmla="*/ 643 h 24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258" h="2429">
                      <a:moveTo>
                        <a:pt x="2499" y="643"/>
                      </a:moveTo>
                      <a:cubicBezTo>
                        <a:pt x="1593" y="1110"/>
                        <a:pt x="1066" y="1488"/>
                        <a:pt x="778" y="1810"/>
                      </a:cubicBezTo>
                      <a:cubicBezTo>
                        <a:pt x="926" y="2402"/>
                        <a:pt x="1696" y="2429"/>
                        <a:pt x="1978" y="2413"/>
                      </a:cubicBezTo>
                      <a:cubicBezTo>
                        <a:pt x="1921" y="2386"/>
                        <a:pt x="1872" y="2354"/>
                        <a:pt x="1855" y="2304"/>
                      </a:cubicBezTo>
                      <a:cubicBezTo>
                        <a:pt x="1926" y="2254"/>
                        <a:pt x="2177" y="2299"/>
                        <a:pt x="2352" y="2201"/>
                      </a:cubicBezTo>
                      <a:cubicBezTo>
                        <a:pt x="2285" y="2187"/>
                        <a:pt x="2253" y="2173"/>
                        <a:pt x="2222" y="2124"/>
                      </a:cubicBezTo>
                      <a:cubicBezTo>
                        <a:pt x="2387" y="2071"/>
                        <a:pt x="2565" y="2025"/>
                        <a:pt x="2670" y="1938"/>
                      </a:cubicBezTo>
                      <a:cubicBezTo>
                        <a:pt x="2614" y="1939"/>
                        <a:pt x="2561" y="1951"/>
                        <a:pt x="2487" y="1899"/>
                      </a:cubicBezTo>
                      <a:cubicBezTo>
                        <a:pt x="2635" y="1819"/>
                        <a:pt x="2793" y="1756"/>
                        <a:pt x="2916" y="1634"/>
                      </a:cubicBezTo>
                      <a:cubicBezTo>
                        <a:pt x="2839" y="1632"/>
                        <a:pt x="2757" y="1633"/>
                        <a:pt x="2733" y="1605"/>
                      </a:cubicBezTo>
                      <a:cubicBezTo>
                        <a:pt x="2868" y="1521"/>
                        <a:pt x="2983" y="1428"/>
                        <a:pt x="3078" y="1326"/>
                      </a:cubicBezTo>
                      <a:cubicBezTo>
                        <a:pt x="2970" y="1339"/>
                        <a:pt x="2925" y="1327"/>
                        <a:pt x="2899" y="1309"/>
                      </a:cubicBezTo>
                      <a:cubicBezTo>
                        <a:pt x="3002" y="1204"/>
                        <a:pt x="3131" y="1115"/>
                        <a:pt x="3193" y="986"/>
                      </a:cubicBezTo>
                      <a:cubicBezTo>
                        <a:pt x="3114" y="1013"/>
                        <a:pt x="3041" y="1024"/>
                        <a:pt x="2988" y="983"/>
                      </a:cubicBezTo>
                      <a:cubicBezTo>
                        <a:pt x="3023" y="905"/>
                        <a:pt x="3172" y="858"/>
                        <a:pt x="3258" y="675"/>
                      </a:cubicBezTo>
                      <a:cubicBezTo>
                        <a:pt x="3175" y="683"/>
                        <a:pt x="3086" y="693"/>
                        <a:pt x="3068" y="675"/>
                      </a:cubicBezTo>
                      <a:cubicBezTo>
                        <a:pt x="3107" y="516"/>
                        <a:pt x="3174" y="427"/>
                        <a:pt x="3239" y="335"/>
                      </a:cubicBezTo>
                      <a:cubicBezTo>
                        <a:pt x="3060" y="332"/>
                        <a:pt x="2788" y="336"/>
                        <a:pt x="2800" y="320"/>
                      </a:cubicBezTo>
                      <a:lnTo>
                        <a:pt x="2911" y="207"/>
                      </a:lnTo>
                      <a:cubicBezTo>
                        <a:pt x="2736" y="160"/>
                        <a:pt x="2557" y="215"/>
                        <a:pt x="2427" y="255"/>
                      </a:cubicBezTo>
                      <a:cubicBezTo>
                        <a:pt x="2368" y="209"/>
                        <a:pt x="2428" y="151"/>
                        <a:pt x="2499" y="91"/>
                      </a:cubicBezTo>
                      <a:cubicBezTo>
                        <a:pt x="2350" y="111"/>
                        <a:pt x="2216" y="145"/>
                        <a:pt x="2094" y="193"/>
                      </a:cubicBezTo>
                      <a:cubicBezTo>
                        <a:pt x="2029" y="134"/>
                        <a:pt x="2136" y="75"/>
                        <a:pt x="2188" y="17"/>
                      </a:cubicBezTo>
                      <a:cubicBezTo>
                        <a:pt x="1958" y="60"/>
                        <a:pt x="1861" y="122"/>
                        <a:pt x="1764" y="183"/>
                      </a:cubicBezTo>
                      <a:cubicBezTo>
                        <a:pt x="1694" y="116"/>
                        <a:pt x="1760" y="58"/>
                        <a:pt x="1807" y="0"/>
                      </a:cubicBezTo>
                      <a:cubicBezTo>
                        <a:pt x="1634" y="64"/>
                        <a:pt x="1544" y="147"/>
                        <a:pt x="1450" y="229"/>
                      </a:cubicBezTo>
                      <a:cubicBezTo>
                        <a:pt x="1419" y="186"/>
                        <a:pt x="1369" y="154"/>
                        <a:pt x="1429" y="50"/>
                      </a:cubicBezTo>
                      <a:cubicBezTo>
                        <a:pt x="1306" y="121"/>
                        <a:pt x="1213" y="205"/>
                        <a:pt x="1144" y="299"/>
                      </a:cubicBezTo>
                      <a:cubicBezTo>
                        <a:pt x="1068" y="250"/>
                        <a:pt x="1099" y="184"/>
                        <a:pt x="1098" y="123"/>
                      </a:cubicBezTo>
                      <a:cubicBezTo>
                        <a:pt x="970" y="227"/>
                        <a:pt x="889" y="338"/>
                        <a:pt x="790" y="446"/>
                      </a:cubicBezTo>
                      <a:cubicBezTo>
                        <a:pt x="770" y="431"/>
                        <a:pt x="752" y="382"/>
                        <a:pt x="737" y="304"/>
                      </a:cubicBezTo>
                      <a:cubicBezTo>
                        <a:pt x="432" y="600"/>
                        <a:pt x="0" y="1346"/>
                        <a:pt x="626" y="1641"/>
                      </a:cubicBezTo>
                      <a:cubicBezTo>
                        <a:pt x="1158" y="1202"/>
                        <a:pt x="1794" y="883"/>
                        <a:pt x="2499" y="64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Oval 824"/>
                <p:cNvSpPr>
                  <a:spLocks noChangeArrowheads="1"/>
                </p:cNvSpPr>
                <p:nvPr/>
              </p:nvSpPr>
              <p:spPr bwMode="auto">
                <a:xfrm>
                  <a:off x="8542338" y="5489575"/>
                  <a:ext cx="250825" cy="231775"/>
                </a:xfrm>
                <a:prstGeom prst="ellipse">
                  <a:avLst/>
                </a:pr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825"/>
                <p:cNvSpPr>
                  <a:spLocks/>
                </p:cNvSpPr>
                <p:nvPr/>
              </p:nvSpPr>
              <p:spPr bwMode="auto">
                <a:xfrm>
                  <a:off x="8388350" y="5241925"/>
                  <a:ext cx="268288" cy="288925"/>
                </a:xfrm>
                <a:custGeom>
                  <a:avLst/>
                  <a:gdLst>
                    <a:gd name="T0" fmla="*/ 1797 w 2328"/>
                    <a:gd name="T1" fmla="*/ 294 h 2505"/>
                    <a:gd name="T2" fmla="*/ 1978 w 2328"/>
                    <a:gd name="T3" fmla="*/ 1786 h 2505"/>
                    <a:gd name="T4" fmla="*/ 531 w 2328"/>
                    <a:gd name="T5" fmla="*/ 2211 h 2505"/>
                    <a:gd name="T6" fmla="*/ 350 w 2328"/>
                    <a:gd name="T7" fmla="*/ 719 h 2505"/>
                    <a:gd name="T8" fmla="*/ 1797 w 2328"/>
                    <a:gd name="T9" fmla="*/ 294 h 25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28" h="2505">
                      <a:moveTo>
                        <a:pt x="1797" y="294"/>
                      </a:moveTo>
                      <a:cubicBezTo>
                        <a:pt x="2247" y="589"/>
                        <a:pt x="2328" y="1257"/>
                        <a:pt x="1978" y="1786"/>
                      </a:cubicBezTo>
                      <a:cubicBezTo>
                        <a:pt x="1629" y="2315"/>
                        <a:pt x="981" y="2505"/>
                        <a:pt x="531" y="2211"/>
                      </a:cubicBezTo>
                      <a:cubicBezTo>
                        <a:pt x="81" y="1916"/>
                        <a:pt x="0" y="1248"/>
                        <a:pt x="350" y="719"/>
                      </a:cubicBezTo>
                      <a:cubicBezTo>
                        <a:pt x="700" y="190"/>
                        <a:pt x="1348" y="0"/>
                        <a:pt x="1797" y="29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826"/>
                <p:cNvSpPr>
                  <a:spLocks/>
                </p:cNvSpPr>
                <p:nvPr/>
              </p:nvSpPr>
              <p:spPr bwMode="auto">
                <a:xfrm>
                  <a:off x="8674100" y="5235575"/>
                  <a:ext cx="269875" cy="288925"/>
                </a:xfrm>
                <a:custGeom>
                  <a:avLst/>
                  <a:gdLst>
                    <a:gd name="T0" fmla="*/ 531 w 2328"/>
                    <a:gd name="T1" fmla="*/ 294 h 2505"/>
                    <a:gd name="T2" fmla="*/ 350 w 2328"/>
                    <a:gd name="T3" fmla="*/ 1786 h 2505"/>
                    <a:gd name="T4" fmla="*/ 1797 w 2328"/>
                    <a:gd name="T5" fmla="*/ 2210 h 2505"/>
                    <a:gd name="T6" fmla="*/ 1978 w 2328"/>
                    <a:gd name="T7" fmla="*/ 719 h 2505"/>
                    <a:gd name="T8" fmla="*/ 531 w 2328"/>
                    <a:gd name="T9" fmla="*/ 294 h 25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28" h="2505">
                      <a:moveTo>
                        <a:pt x="531" y="294"/>
                      </a:moveTo>
                      <a:cubicBezTo>
                        <a:pt x="81" y="589"/>
                        <a:pt x="0" y="1257"/>
                        <a:pt x="350" y="1786"/>
                      </a:cubicBezTo>
                      <a:cubicBezTo>
                        <a:pt x="700" y="2315"/>
                        <a:pt x="1348" y="2505"/>
                        <a:pt x="1797" y="2210"/>
                      </a:cubicBezTo>
                      <a:cubicBezTo>
                        <a:pt x="2247" y="1916"/>
                        <a:pt x="2328" y="1248"/>
                        <a:pt x="1978" y="719"/>
                      </a:cubicBezTo>
                      <a:cubicBezTo>
                        <a:pt x="1629" y="190"/>
                        <a:pt x="981" y="0"/>
                        <a:pt x="531" y="29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827"/>
                <p:cNvSpPr>
                  <a:spLocks/>
                </p:cNvSpPr>
                <p:nvPr/>
              </p:nvSpPr>
              <p:spPr bwMode="auto">
                <a:xfrm>
                  <a:off x="8242300" y="5316538"/>
                  <a:ext cx="149225" cy="247650"/>
                </a:xfrm>
                <a:custGeom>
                  <a:avLst/>
                  <a:gdLst>
                    <a:gd name="T0" fmla="*/ 805 w 1291"/>
                    <a:gd name="T1" fmla="*/ 130 h 2139"/>
                    <a:gd name="T2" fmla="*/ 574 w 1291"/>
                    <a:gd name="T3" fmla="*/ 1963 h 2139"/>
                    <a:gd name="T4" fmla="*/ 805 w 1291"/>
                    <a:gd name="T5" fmla="*/ 130 h 2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91" h="2139">
                      <a:moveTo>
                        <a:pt x="805" y="130"/>
                      </a:moveTo>
                      <a:cubicBezTo>
                        <a:pt x="1291" y="0"/>
                        <a:pt x="969" y="2139"/>
                        <a:pt x="574" y="1963"/>
                      </a:cubicBezTo>
                      <a:cubicBezTo>
                        <a:pt x="140" y="1614"/>
                        <a:pt x="0" y="590"/>
                        <a:pt x="805" y="13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28"/>
                <p:cNvSpPr>
                  <a:spLocks/>
                </p:cNvSpPr>
                <p:nvPr/>
              </p:nvSpPr>
              <p:spPr bwMode="auto">
                <a:xfrm>
                  <a:off x="8928100" y="5313363"/>
                  <a:ext cx="149225" cy="247650"/>
                </a:xfrm>
                <a:custGeom>
                  <a:avLst/>
                  <a:gdLst>
                    <a:gd name="T0" fmla="*/ 485 w 1291"/>
                    <a:gd name="T1" fmla="*/ 131 h 2139"/>
                    <a:gd name="T2" fmla="*/ 716 w 1291"/>
                    <a:gd name="T3" fmla="*/ 1964 h 2139"/>
                    <a:gd name="T4" fmla="*/ 485 w 1291"/>
                    <a:gd name="T5" fmla="*/ 131 h 2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91" h="2139">
                      <a:moveTo>
                        <a:pt x="485" y="131"/>
                      </a:moveTo>
                      <a:cubicBezTo>
                        <a:pt x="0" y="0"/>
                        <a:pt x="321" y="2139"/>
                        <a:pt x="716" y="1964"/>
                      </a:cubicBezTo>
                      <a:cubicBezTo>
                        <a:pt x="1151" y="1614"/>
                        <a:pt x="1291" y="591"/>
                        <a:pt x="485" y="13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29"/>
                <p:cNvSpPr>
                  <a:spLocks/>
                </p:cNvSpPr>
                <p:nvPr/>
              </p:nvSpPr>
              <p:spPr bwMode="auto">
                <a:xfrm>
                  <a:off x="8758238" y="5127625"/>
                  <a:ext cx="212725" cy="203200"/>
                </a:xfrm>
                <a:custGeom>
                  <a:avLst/>
                  <a:gdLst>
                    <a:gd name="T0" fmla="*/ 309 w 1844"/>
                    <a:gd name="T1" fmla="*/ 141 h 1754"/>
                    <a:gd name="T2" fmla="*/ 1816 w 1844"/>
                    <a:gd name="T3" fmla="*/ 1406 h 1754"/>
                    <a:gd name="T4" fmla="*/ 309 w 1844"/>
                    <a:gd name="T5" fmla="*/ 141 h 17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844" h="1754">
                      <a:moveTo>
                        <a:pt x="309" y="141"/>
                      </a:moveTo>
                      <a:cubicBezTo>
                        <a:pt x="1147" y="0"/>
                        <a:pt x="1844" y="497"/>
                        <a:pt x="1816" y="1406"/>
                      </a:cubicBezTo>
                      <a:cubicBezTo>
                        <a:pt x="1788" y="1754"/>
                        <a:pt x="0" y="193"/>
                        <a:pt x="309" y="14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30"/>
                <p:cNvSpPr>
                  <a:spLocks/>
                </p:cNvSpPr>
                <p:nvPr/>
              </p:nvSpPr>
              <p:spPr bwMode="auto">
                <a:xfrm>
                  <a:off x="8348663" y="5124450"/>
                  <a:ext cx="212725" cy="203200"/>
                </a:xfrm>
                <a:custGeom>
                  <a:avLst/>
                  <a:gdLst>
                    <a:gd name="T0" fmla="*/ 1535 w 1844"/>
                    <a:gd name="T1" fmla="*/ 141 h 1754"/>
                    <a:gd name="T2" fmla="*/ 28 w 1844"/>
                    <a:gd name="T3" fmla="*/ 1406 h 1754"/>
                    <a:gd name="T4" fmla="*/ 1535 w 1844"/>
                    <a:gd name="T5" fmla="*/ 141 h 17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844" h="1754">
                      <a:moveTo>
                        <a:pt x="1535" y="141"/>
                      </a:moveTo>
                      <a:cubicBezTo>
                        <a:pt x="697" y="0"/>
                        <a:pt x="0" y="498"/>
                        <a:pt x="28" y="1406"/>
                      </a:cubicBezTo>
                      <a:cubicBezTo>
                        <a:pt x="56" y="1754"/>
                        <a:pt x="1844" y="193"/>
                        <a:pt x="1535" y="14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31"/>
                <p:cNvSpPr>
                  <a:spLocks/>
                </p:cNvSpPr>
                <p:nvPr/>
              </p:nvSpPr>
              <p:spPr bwMode="auto">
                <a:xfrm>
                  <a:off x="8551863" y="5114925"/>
                  <a:ext cx="228600" cy="134938"/>
                </a:xfrm>
                <a:custGeom>
                  <a:avLst/>
                  <a:gdLst>
                    <a:gd name="T0" fmla="*/ 983 w 1976"/>
                    <a:gd name="T1" fmla="*/ 13 h 1167"/>
                    <a:gd name="T2" fmla="*/ 2 w 1976"/>
                    <a:gd name="T3" fmla="*/ 607 h 1167"/>
                    <a:gd name="T4" fmla="*/ 986 w 1976"/>
                    <a:gd name="T5" fmla="*/ 1162 h 1167"/>
                    <a:gd name="T6" fmla="*/ 1973 w 1976"/>
                    <a:gd name="T7" fmla="*/ 661 h 1167"/>
                    <a:gd name="T8" fmla="*/ 983 w 1976"/>
                    <a:gd name="T9" fmla="*/ 13 h 1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76" h="1167">
                      <a:moveTo>
                        <a:pt x="983" y="13"/>
                      </a:moveTo>
                      <a:cubicBezTo>
                        <a:pt x="483" y="0"/>
                        <a:pt x="3" y="385"/>
                        <a:pt x="2" y="607"/>
                      </a:cubicBezTo>
                      <a:cubicBezTo>
                        <a:pt x="0" y="878"/>
                        <a:pt x="397" y="1155"/>
                        <a:pt x="986" y="1162"/>
                      </a:cubicBezTo>
                      <a:cubicBezTo>
                        <a:pt x="1588" y="1167"/>
                        <a:pt x="1972" y="940"/>
                        <a:pt x="1973" y="661"/>
                      </a:cubicBezTo>
                      <a:cubicBezTo>
                        <a:pt x="1976" y="344"/>
                        <a:pt x="1426" y="9"/>
                        <a:pt x="983" y="1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832"/>
                <p:cNvSpPr>
                  <a:spLocks/>
                </p:cNvSpPr>
                <p:nvPr/>
              </p:nvSpPr>
              <p:spPr bwMode="auto">
                <a:xfrm>
                  <a:off x="8542338" y="5756275"/>
                  <a:ext cx="246063" cy="122238"/>
                </a:xfrm>
                <a:custGeom>
                  <a:avLst/>
                  <a:gdLst>
                    <a:gd name="T0" fmla="*/ 1098 w 2127"/>
                    <a:gd name="T1" fmla="*/ 19 h 1055"/>
                    <a:gd name="T2" fmla="*/ 2120 w 2127"/>
                    <a:gd name="T3" fmla="*/ 371 h 1055"/>
                    <a:gd name="T4" fmla="*/ 1069 w 2127"/>
                    <a:gd name="T5" fmla="*/ 1031 h 1055"/>
                    <a:gd name="T6" fmla="*/ 9 w 2127"/>
                    <a:gd name="T7" fmla="*/ 429 h 1055"/>
                    <a:gd name="T8" fmla="*/ 1098 w 2127"/>
                    <a:gd name="T9" fmla="*/ 19 h 10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27" h="1055">
                      <a:moveTo>
                        <a:pt x="1098" y="19"/>
                      </a:moveTo>
                      <a:cubicBezTo>
                        <a:pt x="1534" y="0"/>
                        <a:pt x="2119" y="159"/>
                        <a:pt x="2120" y="371"/>
                      </a:cubicBezTo>
                      <a:cubicBezTo>
                        <a:pt x="2127" y="576"/>
                        <a:pt x="1590" y="1040"/>
                        <a:pt x="1069" y="1031"/>
                      </a:cubicBezTo>
                      <a:cubicBezTo>
                        <a:pt x="530" y="1055"/>
                        <a:pt x="2" y="590"/>
                        <a:pt x="9" y="429"/>
                      </a:cubicBezTo>
                      <a:cubicBezTo>
                        <a:pt x="0" y="192"/>
                        <a:pt x="665" y="8"/>
                        <a:pt x="1098" y="1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833"/>
                <p:cNvSpPr>
                  <a:spLocks/>
                </p:cNvSpPr>
                <p:nvPr/>
              </p:nvSpPr>
              <p:spPr bwMode="auto">
                <a:xfrm>
                  <a:off x="8326438" y="5537200"/>
                  <a:ext cx="207963" cy="234950"/>
                </a:xfrm>
                <a:custGeom>
                  <a:avLst/>
                  <a:gdLst>
                    <a:gd name="T0" fmla="*/ 1356 w 1808"/>
                    <a:gd name="T1" fmla="*/ 659 h 2032"/>
                    <a:gd name="T2" fmla="*/ 1549 w 1808"/>
                    <a:gd name="T3" fmla="*/ 1884 h 2032"/>
                    <a:gd name="T4" fmla="*/ 286 w 1808"/>
                    <a:gd name="T5" fmla="*/ 1363 h 2032"/>
                    <a:gd name="T6" fmla="*/ 237 w 1808"/>
                    <a:gd name="T7" fmla="*/ 182 h 2032"/>
                    <a:gd name="T8" fmla="*/ 1356 w 1808"/>
                    <a:gd name="T9" fmla="*/ 659 h 2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08" h="2032">
                      <a:moveTo>
                        <a:pt x="1356" y="659"/>
                      </a:moveTo>
                      <a:cubicBezTo>
                        <a:pt x="1666" y="1033"/>
                        <a:pt x="1808" y="1690"/>
                        <a:pt x="1549" y="1884"/>
                      </a:cubicBezTo>
                      <a:cubicBezTo>
                        <a:pt x="1304" y="2032"/>
                        <a:pt x="709" y="1971"/>
                        <a:pt x="286" y="1363"/>
                      </a:cubicBezTo>
                      <a:cubicBezTo>
                        <a:pt x="0" y="853"/>
                        <a:pt x="37" y="335"/>
                        <a:pt x="237" y="182"/>
                      </a:cubicBezTo>
                      <a:cubicBezTo>
                        <a:pt x="537" y="0"/>
                        <a:pt x="1000" y="246"/>
                        <a:pt x="1356" y="65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834"/>
                <p:cNvSpPr>
                  <a:spLocks/>
                </p:cNvSpPr>
                <p:nvPr/>
              </p:nvSpPr>
              <p:spPr bwMode="auto">
                <a:xfrm>
                  <a:off x="8786813" y="5516563"/>
                  <a:ext cx="220663" cy="258763"/>
                </a:xfrm>
                <a:custGeom>
                  <a:avLst/>
                  <a:gdLst>
                    <a:gd name="T0" fmla="*/ 523 w 1910"/>
                    <a:gd name="T1" fmla="*/ 717 h 2238"/>
                    <a:gd name="T2" fmla="*/ 245 w 1910"/>
                    <a:gd name="T3" fmla="*/ 2059 h 2238"/>
                    <a:gd name="T4" fmla="*/ 1573 w 1910"/>
                    <a:gd name="T5" fmla="*/ 1569 h 2238"/>
                    <a:gd name="T6" fmla="*/ 1605 w 1910"/>
                    <a:gd name="T7" fmla="*/ 221 h 2238"/>
                    <a:gd name="T8" fmla="*/ 523 w 1910"/>
                    <a:gd name="T9" fmla="*/ 717 h 22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10" h="2238">
                      <a:moveTo>
                        <a:pt x="523" y="717"/>
                      </a:moveTo>
                      <a:cubicBezTo>
                        <a:pt x="187" y="1110"/>
                        <a:pt x="0" y="1828"/>
                        <a:pt x="245" y="2059"/>
                      </a:cubicBezTo>
                      <a:cubicBezTo>
                        <a:pt x="480" y="2238"/>
                        <a:pt x="1108" y="2213"/>
                        <a:pt x="1573" y="1569"/>
                      </a:cubicBezTo>
                      <a:cubicBezTo>
                        <a:pt x="1910" y="1136"/>
                        <a:pt x="1797" y="413"/>
                        <a:pt x="1605" y="221"/>
                      </a:cubicBezTo>
                      <a:cubicBezTo>
                        <a:pt x="1318" y="0"/>
                        <a:pt x="908" y="283"/>
                        <a:pt x="523" y="71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73" name="Arduino With Logo"/>
            <p:cNvGrpSpPr>
              <a:grpSpLocks noChangeAspect="1"/>
            </p:cNvGrpSpPr>
            <p:nvPr/>
          </p:nvGrpSpPr>
          <p:grpSpPr>
            <a:xfrm>
              <a:off x="1188266" y="2920768"/>
              <a:ext cx="762924" cy="543158"/>
              <a:chOff x="7467871" y="2594119"/>
              <a:chExt cx="2065120" cy="1470247"/>
            </a:xfrm>
            <a:grpFill/>
          </p:grpSpPr>
          <p:sp>
            <p:nvSpPr>
              <p:cNvPr id="219" name="Arduino Board Outline"/>
              <p:cNvSpPr>
                <a:spLocks/>
              </p:cNvSpPr>
              <p:nvPr/>
            </p:nvSpPr>
            <p:spPr bwMode="auto">
              <a:xfrm>
                <a:off x="7467871" y="2594119"/>
                <a:ext cx="2065120" cy="1470247"/>
              </a:xfrm>
              <a:custGeom>
                <a:avLst/>
                <a:gdLst>
                  <a:gd name="connsiteX0" fmla="*/ 838433 w 3097213"/>
                  <a:gd name="connsiteY0" fmla="*/ 2033818 h 2205038"/>
                  <a:gd name="connsiteX1" fmla="*/ 771525 w 3097213"/>
                  <a:gd name="connsiteY1" fmla="*/ 2099913 h 2205038"/>
                  <a:gd name="connsiteX2" fmla="*/ 771525 w 3097213"/>
                  <a:gd name="connsiteY2" fmla="*/ 2100377 h 2205038"/>
                  <a:gd name="connsiteX3" fmla="*/ 838200 w 3097213"/>
                  <a:gd name="connsiteY3" fmla="*/ 2166936 h 2205038"/>
                  <a:gd name="connsiteX4" fmla="*/ 904875 w 3097213"/>
                  <a:gd name="connsiteY4" fmla="*/ 2100609 h 2205038"/>
                  <a:gd name="connsiteX5" fmla="*/ 904875 w 3097213"/>
                  <a:gd name="connsiteY5" fmla="*/ 2100377 h 2205038"/>
                  <a:gd name="connsiteX6" fmla="*/ 838433 w 3097213"/>
                  <a:gd name="connsiteY6" fmla="*/ 2033818 h 2205038"/>
                  <a:gd name="connsiteX7" fmla="*/ 2991760 w 3097213"/>
                  <a:gd name="connsiteY7" fmla="*/ 1824036 h 2205038"/>
                  <a:gd name="connsiteX8" fmla="*/ 2925763 w 3097213"/>
                  <a:gd name="connsiteY8" fmla="*/ 1889574 h 2205038"/>
                  <a:gd name="connsiteX9" fmla="*/ 2925763 w 3097213"/>
                  <a:gd name="connsiteY9" fmla="*/ 1889803 h 2205038"/>
                  <a:gd name="connsiteX10" fmla="*/ 2991530 w 3097213"/>
                  <a:gd name="connsiteY10" fmla="*/ 1955570 h 2205038"/>
                  <a:gd name="connsiteX11" fmla="*/ 3057296 w 3097213"/>
                  <a:gd name="connsiteY11" fmla="*/ 1890032 h 2205038"/>
                  <a:gd name="connsiteX12" fmla="*/ 3057296 w 3097213"/>
                  <a:gd name="connsiteY12" fmla="*/ 1889803 h 2205038"/>
                  <a:gd name="connsiteX13" fmla="*/ 2991760 w 3097213"/>
                  <a:gd name="connsiteY13" fmla="*/ 1824036 h 2205038"/>
                  <a:gd name="connsiteX14" fmla="*/ 2991760 w 3097213"/>
                  <a:gd name="connsiteY14" fmla="*/ 668336 h 2205038"/>
                  <a:gd name="connsiteX15" fmla="*/ 2925763 w 3097213"/>
                  <a:gd name="connsiteY15" fmla="*/ 734779 h 2205038"/>
                  <a:gd name="connsiteX16" fmla="*/ 2925763 w 3097213"/>
                  <a:gd name="connsiteY16" fmla="*/ 735243 h 2205038"/>
                  <a:gd name="connsiteX17" fmla="*/ 2991530 w 3097213"/>
                  <a:gd name="connsiteY17" fmla="*/ 801686 h 2205038"/>
                  <a:gd name="connsiteX18" fmla="*/ 3057296 w 3097213"/>
                  <a:gd name="connsiteY18" fmla="*/ 735243 h 2205038"/>
                  <a:gd name="connsiteX19" fmla="*/ 2991760 w 3097213"/>
                  <a:gd name="connsiteY19" fmla="*/ 668336 h 2205038"/>
                  <a:gd name="connsiteX20" fmla="*/ 890705 w 3097213"/>
                  <a:gd name="connsiteY20" fmla="*/ 39686 h 2205038"/>
                  <a:gd name="connsiteX21" fmla="*/ 823913 w 3097213"/>
                  <a:gd name="connsiteY21" fmla="*/ 105338 h 2205038"/>
                  <a:gd name="connsiteX22" fmla="*/ 823913 w 3097213"/>
                  <a:gd name="connsiteY22" fmla="*/ 105568 h 2205038"/>
                  <a:gd name="connsiteX23" fmla="*/ 890472 w 3097213"/>
                  <a:gd name="connsiteY23" fmla="*/ 171449 h 2205038"/>
                  <a:gd name="connsiteX24" fmla="*/ 957263 w 3097213"/>
                  <a:gd name="connsiteY24" fmla="*/ 105797 h 2205038"/>
                  <a:gd name="connsiteX25" fmla="*/ 957263 w 3097213"/>
                  <a:gd name="connsiteY25" fmla="*/ 105568 h 2205038"/>
                  <a:gd name="connsiteX26" fmla="*/ 890705 w 3097213"/>
                  <a:gd name="connsiteY26" fmla="*/ 39686 h 2205038"/>
                  <a:gd name="connsiteX27" fmla="*/ 300826 w 3097213"/>
                  <a:gd name="connsiteY27" fmla="*/ 0 h 2205038"/>
                  <a:gd name="connsiteX28" fmla="*/ 2929009 w 3097213"/>
                  <a:gd name="connsiteY28" fmla="*/ 0 h 2205038"/>
                  <a:gd name="connsiteX29" fmla="*/ 2992317 w 3097213"/>
                  <a:gd name="connsiteY29" fmla="*/ 63021 h 2205038"/>
                  <a:gd name="connsiteX30" fmla="*/ 2992317 w 3097213"/>
                  <a:gd name="connsiteY30" fmla="*/ 535562 h 2205038"/>
                  <a:gd name="connsiteX31" fmla="*/ 3097213 w 3097213"/>
                  <a:gd name="connsiteY31" fmla="*/ 640366 h 2205038"/>
                  <a:gd name="connsiteX32" fmla="*/ 3097213 w 3097213"/>
                  <a:gd name="connsiteY32" fmla="*/ 1995199 h 2205038"/>
                  <a:gd name="connsiteX33" fmla="*/ 2992317 w 3097213"/>
                  <a:gd name="connsiteY33" fmla="*/ 2100234 h 2205038"/>
                  <a:gd name="connsiteX34" fmla="*/ 2992317 w 3097213"/>
                  <a:gd name="connsiteY34" fmla="*/ 2163717 h 2205038"/>
                  <a:gd name="connsiteX35" fmla="*/ 2950959 w 3097213"/>
                  <a:gd name="connsiteY35" fmla="*/ 2205038 h 2205038"/>
                  <a:gd name="connsiteX36" fmla="*/ 2950728 w 3097213"/>
                  <a:gd name="connsiteY36" fmla="*/ 2205038 h 2205038"/>
                  <a:gd name="connsiteX37" fmla="*/ 300826 w 3097213"/>
                  <a:gd name="connsiteY37" fmla="*/ 2205038 h 2205038"/>
                  <a:gd name="connsiteX38" fmla="*/ 259468 w 3097213"/>
                  <a:gd name="connsiteY38" fmla="*/ 2163717 h 2205038"/>
                  <a:gd name="connsiteX39" fmla="*/ 259468 w 3097213"/>
                  <a:gd name="connsiteY39" fmla="*/ 2068378 h 2205038"/>
                  <a:gd name="connsiteX40" fmla="*/ 189460 w 3097213"/>
                  <a:gd name="connsiteY40" fmla="*/ 2068378 h 2205038"/>
                  <a:gd name="connsiteX41" fmla="*/ 189460 w 3097213"/>
                  <a:gd name="connsiteY41" fmla="*/ 1696254 h 2205038"/>
                  <a:gd name="connsiteX42" fmla="*/ 259468 w 3097213"/>
                  <a:gd name="connsiteY42" fmla="*/ 1696254 h 2205038"/>
                  <a:gd name="connsiteX43" fmla="*/ 259468 w 3097213"/>
                  <a:gd name="connsiteY43" fmla="*/ 922921 h 2205038"/>
                  <a:gd name="connsiteX44" fmla="*/ 255078 w 3097213"/>
                  <a:gd name="connsiteY44" fmla="*/ 915303 h 2205038"/>
                  <a:gd name="connsiteX45" fmla="*/ 255078 w 3097213"/>
                  <a:gd name="connsiteY45" fmla="*/ 912995 h 2205038"/>
                  <a:gd name="connsiteX46" fmla="*/ 255078 w 3097213"/>
                  <a:gd name="connsiteY46" fmla="*/ 866826 h 2205038"/>
                  <a:gd name="connsiteX47" fmla="*/ 0 w 3097213"/>
                  <a:gd name="connsiteY47" fmla="*/ 866826 h 2205038"/>
                  <a:gd name="connsiteX48" fmla="*/ 0 w 3097213"/>
                  <a:gd name="connsiteY48" fmla="*/ 837047 h 2205038"/>
                  <a:gd name="connsiteX49" fmla="*/ 0 w 3097213"/>
                  <a:gd name="connsiteY49" fmla="*/ 423140 h 2205038"/>
                  <a:gd name="connsiteX50" fmla="*/ 0 w 3097213"/>
                  <a:gd name="connsiteY50" fmla="*/ 393130 h 2205038"/>
                  <a:gd name="connsiteX51" fmla="*/ 255078 w 3097213"/>
                  <a:gd name="connsiteY51" fmla="*/ 393130 h 2205038"/>
                  <a:gd name="connsiteX52" fmla="*/ 255078 w 3097213"/>
                  <a:gd name="connsiteY52" fmla="*/ 346961 h 2205038"/>
                  <a:gd name="connsiteX53" fmla="*/ 255078 w 3097213"/>
                  <a:gd name="connsiteY53" fmla="*/ 344884 h 2205038"/>
                  <a:gd name="connsiteX54" fmla="*/ 255309 w 3097213"/>
                  <a:gd name="connsiteY54" fmla="*/ 344191 h 2205038"/>
                  <a:gd name="connsiteX55" fmla="*/ 257389 w 3097213"/>
                  <a:gd name="connsiteY55" fmla="*/ 339574 h 2205038"/>
                  <a:gd name="connsiteX56" fmla="*/ 258082 w 3097213"/>
                  <a:gd name="connsiteY56" fmla="*/ 338651 h 2205038"/>
                  <a:gd name="connsiteX57" fmla="*/ 258313 w 3097213"/>
                  <a:gd name="connsiteY57" fmla="*/ 338651 h 2205038"/>
                  <a:gd name="connsiteX58" fmla="*/ 259468 w 3097213"/>
                  <a:gd name="connsiteY58" fmla="*/ 337266 h 2205038"/>
                  <a:gd name="connsiteX59" fmla="*/ 259468 w 3097213"/>
                  <a:gd name="connsiteY59" fmla="*/ 41321 h 2205038"/>
                  <a:gd name="connsiteX60" fmla="*/ 300826 w 3097213"/>
                  <a:gd name="connsiteY60" fmla="*/ 0 h 2205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3097213" h="2205038">
                    <a:moveTo>
                      <a:pt x="838433" y="2033818"/>
                    </a:moveTo>
                    <a:cubicBezTo>
                      <a:pt x="801726" y="2033586"/>
                      <a:pt x="771757" y="2063271"/>
                      <a:pt x="771525" y="2099913"/>
                    </a:cubicBezTo>
                    <a:lnTo>
                      <a:pt x="771525" y="2100377"/>
                    </a:lnTo>
                    <a:cubicBezTo>
                      <a:pt x="771525" y="2137019"/>
                      <a:pt x="801494" y="2166704"/>
                      <a:pt x="838200" y="2166936"/>
                    </a:cubicBezTo>
                    <a:cubicBezTo>
                      <a:pt x="874906" y="2166936"/>
                      <a:pt x="904643" y="2137251"/>
                      <a:pt x="904875" y="2100609"/>
                    </a:cubicBezTo>
                    <a:lnTo>
                      <a:pt x="904875" y="2100377"/>
                    </a:lnTo>
                    <a:cubicBezTo>
                      <a:pt x="904875" y="2063735"/>
                      <a:pt x="875139" y="2033818"/>
                      <a:pt x="838433" y="2033818"/>
                    </a:cubicBezTo>
                    <a:close/>
                    <a:moveTo>
                      <a:pt x="2991760" y="1824036"/>
                    </a:moveTo>
                    <a:cubicBezTo>
                      <a:pt x="2955197" y="1824036"/>
                      <a:pt x="2925763" y="1853368"/>
                      <a:pt x="2925763" y="1889574"/>
                    </a:cubicBezTo>
                    <a:lnTo>
                      <a:pt x="2925763" y="1889803"/>
                    </a:lnTo>
                    <a:cubicBezTo>
                      <a:pt x="2925763" y="1926009"/>
                      <a:pt x="2955197" y="1955570"/>
                      <a:pt x="2991530" y="1955570"/>
                    </a:cubicBezTo>
                    <a:cubicBezTo>
                      <a:pt x="3027862" y="1955799"/>
                      <a:pt x="3057296" y="1926238"/>
                      <a:pt x="3057296" y="1890032"/>
                    </a:cubicBezTo>
                    <a:lnTo>
                      <a:pt x="3057296" y="1889803"/>
                    </a:lnTo>
                    <a:cubicBezTo>
                      <a:pt x="3057526" y="1853597"/>
                      <a:pt x="3028092" y="1824036"/>
                      <a:pt x="2991760" y="1824036"/>
                    </a:cubicBezTo>
                    <a:close/>
                    <a:moveTo>
                      <a:pt x="2991760" y="668336"/>
                    </a:moveTo>
                    <a:cubicBezTo>
                      <a:pt x="2955197" y="668336"/>
                      <a:pt x="2925763" y="698073"/>
                      <a:pt x="2925763" y="734779"/>
                    </a:cubicBezTo>
                    <a:lnTo>
                      <a:pt x="2925763" y="735243"/>
                    </a:lnTo>
                    <a:cubicBezTo>
                      <a:pt x="2925763" y="771950"/>
                      <a:pt x="2955197" y="801686"/>
                      <a:pt x="2991530" y="801686"/>
                    </a:cubicBezTo>
                    <a:cubicBezTo>
                      <a:pt x="3027862" y="801686"/>
                      <a:pt x="3057296" y="772182"/>
                      <a:pt x="3057296" y="735243"/>
                    </a:cubicBezTo>
                    <a:cubicBezTo>
                      <a:pt x="3057526" y="698305"/>
                      <a:pt x="3028092" y="668336"/>
                      <a:pt x="2991760" y="668336"/>
                    </a:cubicBezTo>
                    <a:close/>
                    <a:moveTo>
                      <a:pt x="890705" y="39686"/>
                    </a:moveTo>
                    <a:cubicBezTo>
                      <a:pt x="853702" y="39686"/>
                      <a:pt x="823913" y="69069"/>
                      <a:pt x="823913" y="105338"/>
                    </a:cubicBezTo>
                    <a:lnTo>
                      <a:pt x="823913" y="105568"/>
                    </a:lnTo>
                    <a:cubicBezTo>
                      <a:pt x="823913" y="141837"/>
                      <a:pt x="853469" y="171220"/>
                      <a:pt x="890472" y="171449"/>
                    </a:cubicBezTo>
                    <a:cubicBezTo>
                      <a:pt x="927242" y="171449"/>
                      <a:pt x="957263" y="142066"/>
                      <a:pt x="957263" y="105797"/>
                    </a:cubicBezTo>
                    <a:lnTo>
                      <a:pt x="957263" y="105568"/>
                    </a:lnTo>
                    <a:cubicBezTo>
                      <a:pt x="957263" y="69298"/>
                      <a:pt x="927475" y="39916"/>
                      <a:pt x="890705" y="39686"/>
                    </a:cubicBezTo>
                    <a:close/>
                    <a:moveTo>
                      <a:pt x="300826" y="0"/>
                    </a:moveTo>
                    <a:lnTo>
                      <a:pt x="2929009" y="0"/>
                    </a:lnTo>
                    <a:lnTo>
                      <a:pt x="2992317" y="63021"/>
                    </a:lnTo>
                    <a:lnTo>
                      <a:pt x="2992317" y="535562"/>
                    </a:lnTo>
                    <a:lnTo>
                      <a:pt x="3097213" y="640366"/>
                    </a:lnTo>
                    <a:lnTo>
                      <a:pt x="3097213" y="1995199"/>
                    </a:lnTo>
                    <a:lnTo>
                      <a:pt x="2992317" y="2100234"/>
                    </a:lnTo>
                    <a:lnTo>
                      <a:pt x="2992317" y="2163717"/>
                    </a:lnTo>
                    <a:cubicBezTo>
                      <a:pt x="2992317" y="2186570"/>
                      <a:pt x="2973602" y="2205038"/>
                      <a:pt x="2950959" y="2205038"/>
                    </a:cubicBezTo>
                    <a:lnTo>
                      <a:pt x="2950728" y="2205038"/>
                    </a:lnTo>
                    <a:lnTo>
                      <a:pt x="300826" y="2205038"/>
                    </a:lnTo>
                    <a:cubicBezTo>
                      <a:pt x="277952" y="2205038"/>
                      <a:pt x="259468" y="2186570"/>
                      <a:pt x="259468" y="2163717"/>
                    </a:cubicBezTo>
                    <a:lnTo>
                      <a:pt x="259468" y="2068378"/>
                    </a:lnTo>
                    <a:lnTo>
                      <a:pt x="189460" y="2068378"/>
                    </a:lnTo>
                    <a:lnTo>
                      <a:pt x="189460" y="1696254"/>
                    </a:lnTo>
                    <a:lnTo>
                      <a:pt x="259468" y="1696254"/>
                    </a:lnTo>
                    <a:lnTo>
                      <a:pt x="259468" y="922921"/>
                    </a:lnTo>
                    <a:cubicBezTo>
                      <a:pt x="257158" y="920844"/>
                      <a:pt x="255078" y="918073"/>
                      <a:pt x="255078" y="915303"/>
                    </a:cubicBezTo>
                    <a:lnTo>
                      <a:pt x="255078" y="912995"/>
                    </a:lnTo>
                    <a:lnTo>
                      <a:pt x="255078" y="866826"/>
                    </a:lnTo>
                    <a:lnTo>
                      <a:pt x="0" y="866826"/>
                    </a:lnTo>
                    <a:lnTo>
                      <a:pt x="0" y="837047"/>
                    </a:lnTo>
                    <a:lnTo>
                      <a:pt x="0" y="423140"/>
                    </a:lnTo>
                    <a:lnTo>
                      <a:pt x="0" y="393130"/>
                    </a:lnTo>
                    <a:lnTo>
                      <a:pt x="255078" y="393130"/>
                    </a:lnTo>
                    <a:lnTo>
                      <a:pt x="255078" y="346961"/>
                    </a:lnTo>
                    <a:lnTo>
                      <a:pt x="255078" y="344884"/>
                    </a:lnTo>
                    <a:cubicBezTo>
                      <a:pt x="255078" y="344653"/>
                      <a:pt x="255309" y="344422"/>
                      <a:pt x="255309" y="344191"/>
                    </a:cubicBezTo>
                    <a:cubicBezTo>
                      <a:pt x="255541" y="342575"/>
                      <a:pt x="256234" y="340959"/>
                      <a:pt x="257389" y="339574"/>
                    </a:cubicBezTo>
                    <a:cubicBezTo>
                      <a:pt x="257620" y="339343"/>
                      <a:pt x="257851" y="339112"/>
                      <a:pt x="258082" y="338651"/>
                    </a:cubicBezTo>
                    <a:cubicBezTo>
                      <a:pt x="258082" y="338651"/>
                      <a:pt x="258082" y="338651"/>
                      <a:pt x="258313" y="338651"/>
                    </a:cubicBezTo>
                    <a:cubicBezTo>
                      <a:pt x="258544" y="338189"/>
                      <a:pt x="259006" y="337727"/>
                      <a:pt x="259468" y="337266"/>
                    </a:cubicBezTo>
                    <a:lnTo>
                      <a:pt x="259468" y="41321"/>
                    </a:lnTo>
                    <a:cubicBezTo>
                      <a:pt x="259468" y="18468"/>
                      <a:pt x="277952" y="0"/>
                      <a:pt x="300826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20" name="Arduino Logo"/>
              <p:cNvSpPr>
                <a:spLocks/>
              </p:cNvSpPr>
              <p:nvPr/>
            </p:nvSpPr>
            <p:spPr bwMode="auto">
              <a:xfrm>
                <a:off x="7802392" y="2821299"/>
                <a:ext cx="1498070" cy="1015888"/>
              </a:xfrm>
              <a:custGeom>
                <a:avLst/>
                <a:gdLst>
                  <a:gd name="connsiteX0" fmla="*/ 603251 w 7339013"/>
                  <a:gd name="connsiteY0" fmla="*/ 4038600 h 4976813"/>
                  <a:gd name="connsiteX1" fmla="*/ 461963 w 7339013"/>
                  <a:gd name="connsiteY1" fmla="*/ 4522788 h 4976813"/>
                  <a:gd name="connsiteX2" fmla="*/ 744538 w 7339013"/>
                  <a:gd name="connsiteY2" fmla="*/ 4522788 h 4976813"/>
                  <a:gd name="connsiteX3" fmla="*/ 2489200 w 7339013"/>
                  <a:gd name="connsiteY3" fmla="*/ 3976688 h 4976813"/>
                  <a:gd name="connsiteX4" fmla="*/ 2489200 w 7339013"/>
                  <a:gd name="connsiteY4" fmla="*/ 4748213 h 4976813"/>
                  <a:gd name="connsiteX5" fmla="*/ 2576316 w 7339013"/>
                  <a:gd name="connsiteY5" fmla="*/ 4748213 h 4976813"/>
                  <a:gd name="connsiteX6" fmla="*/ 2820383 w 7339013"/>
                  <a:gd name="connsiteY6" fmla="*/ 4656048 h 4976813"/>
                  <a:gd name="connsiteX7" fmla="*/ 2903538 w 7339013"/>
                  <a:gd name="connsiteY7" fmla="*/ 4361911 h 4976813"/>
                  <a:gd name="connsiteX8" fmla="*/ 2888419 w 7339013"/>
                  <a:gd name="connsiteY8" fmla="*/ 4196301 h 4976813"/>
                  <a:gd name="connsiteX9" fmla="*/ 2837662 w 7339013"/>
                  <a:gd name="connsiteY9" fmla="*/ 4076414 h 4976813"/>
                  <a:gd name="connsiteX10" fmla="*/ 2742627 w 7339013"/>
                  <a:gd name="connsiteY10" fmla="*/ 4002250 h 4976813"/>
                  <a:gd name="connsiteX11" fmla="*/ 2592155 w 7339013"/>
                  <a:gd name="connsiteY11" fmla="*/ 3976688 h 4976813"/>
                  <a:gd name="connsiteX12" fmla="*/ 1490663 w 7339013"/>
                  <a:gd name="connsiteY12" fmla="*/ 3976688 h 4976813"/>
                  <a:gd name="connsiteX13" fmla="*/ 1490663 w 7339013"/>
                  <a:gd name="connsiteY13" fmla="*/ 4279901 h 4976813"/>
                  <a:gd name="connsiteX14" fmla="*/ 1570361 w 7339013"/>
                  <a:gd name="connsiteY14" fmla="*/ 4279901 h 4976813"/>
                  <a:gd name="connsiteX15" fmla="*/ 1663041 w 7339013"/>
                  <a:gd name="connsiteY15" fmla="*/ 4269830 h 4976813"/>
                  <a:gd name="connsiteX16" fmla="*/ 1732280 w 7339013"/>
                  <a:gd name="connsiteY16" fmla="*/ 4239617 h 4976813"/>
                  <a:gd name="connsiteX17" fmla="*/ 1775194 w 7339013"/>
                  <a:gd name="connsiteY17" fmla="*/ 4191059 h 4976813"/>
                  <a:gd name="connsiteX18" fmla="*/ 1790701 w 7339013"/>
                  <a:gd name="connsiteY18" fmla="*/ 4124158 h 4976813"/>
                  <a:gd name="connsiteX19" fmla="*/ 1739853 w 7339013"/>
                  <a:gd name="connsiteY19" fmla="*/ 4011937 h 4976813"/>
                  <a:gd name="connsiteX20" fmla="*/ 1577934 w 7339013"/>
                  <a:gd name="connsiteY20" fmla="*/ 3976688 h 4976813"/>
                  <a:gd name="connsiteX21" fmla="*/ 6842739 w 7339013"/>
                  <a:gd name="connsiteY21" fmla="*/ 3971925 h 4976813"/>
                  <a:gd name="connsiteX22" fmla="*/ 6737894 w 7339013"/>
                  <a:gd name="connsiteY22" fmla="*/ 3996405 h 4976813"/>
                  <a:gd name="connsiteX23" fmla="*/ 6666195 w 7339013"/>
                  <a:gd name="connsiteY23" fmla="*/ 4068765 h 4976813"/>
                  <a:gd name="connsiteX24" fmla="*/ 6624041 w 7339013"/>
                  <a:gd name="connsiteY24" fmla="*/ 4189725 h 4976813"/>
                  <a:gd name="connsiteX25" fmla="*/ 6610350 w 7339013"/>
                  <a:gd name="connsiteY25" fmla="*/ 4357844 h 4976813"/>
                  <a:gd name="connsiteX26" fmla="*/ 6666195 w 7339013"/>
                  <a:gd name="connsiteY26" fmla="*/ 4659163 h 4976813"/>
                  <a:gd name="connsiteX27" fmla="*/ 6842739 w 7339013"/>
                  <a:gd name="connsiteY27" fmla="*/ 4754563 h 4976813"/>
                  <a:gd name="connsiteX28" fmla="*/ 6948665 w 7339013"/>
                  <a:gd name="connsiteY28" fmla="*/ 4730083 h 4976813"/>
                  <a:gd name="connsiteX29" fmla="*/ 7020363 w 7339013"/>
                  <a:gd name="connsiteY29" fmla="*/ 4657723 h 4976813"/>
                  <a:gd name="connsiteX30" fmla="*/ 7062157 w 7339013"/>
                  <a:gd name="connsiteY30" fmla="*/ 4536404 h 4976813"/>
                  <a:gd name="connsiteX31" fmla="*/ 7075488 w 7339013"/>
                  <a:gd name="connsiteY31" fmla="*/ 4368284 h 4976813"/>
                  <a:gd name="connsiteX32" fmla="*/ 7020363 w 7339013"/>
                  <a:gd name="connsiteY32" fmla="*/ 4066605 h 4976813"/>
                  <a:gd name="connsiteX33" fmla="*/ 6842739 w 7339013"/>
                  <a:gd name="connsiteY33" fmla="*/ 3971925 h 4976813"/>
                  <a:gd name="connsiteX34" fmla="*/ 5360988 w 7339013"/>
                  <a:gd name="connsiteY34" fmla="*/ 3768725 h 4976813"/>
                  <a:gd name="connsiteX35" fmla="*/ 5373688 w 7339013"/>
                  <a:gd name="connsiteY35" fmla="*/ 3768725 h 4976813"/>
                  <a:gd name="connsiteX36" fmla="*/ 5651500 w 7339013"/>
                  <a:gd name="connsiteY36" fmla="*/ 3768725 h 4976813"/>
                  <a:gd name="connsiteX37" fmla="*/ 5657850 w 7339013"/>
                  <a:gd name="connsiteY37" fmla="*/ 3768725 h 4976813"/>
                  <a:gd name="connsiteX38" fmla="*/ 5661025 w 7339013"/>
                  <a:gd name="connsiteY38" fmla="*/ 3776663 h 4976813"/>
                  <a:gd name="connsiteX39" fmla="*/ 5991226 w 7339013"/>
                  <a:gd name="connsiteY39" fmla="*/ 4475163 h 4976813"/>
                  <a:gd name="connsiteX40" fmla="*/ 6024563 w 7339013"/>
                  <a:gd name="connsiteY40" fmla="*/ 4556125 h 4976813"/>
                  <a:gd name="connsiteX41" fmla="*/ 6024563 w 7339013"/>
                  <a:gd name="connsiteY41" fmla="*/ 4102100 h 4976813"/>
                  <a:gd name="connsiteX42" fmla="*/ 6024563 w 7339013"/>
                  <a:gd name="connsiteY42" fmla="*/ 3781425 h 4976813"/>
                  <a:gd name="connsiteX43" fmla="*/ 6024563 w 7339013"/>
                  <a:gd name="connsiteY43" fmla="*/ 3768725 h 4976813"/>
                  <a:gd name="connsiteX44" fmla="*/ 6037263 w 7339013"/>
                  <a:gd name="connsiteY44" fmla="*/ 3768725 h 4976813"/>
                  <a:gd name="connsiteX45" fmla="*/ 6243638 w 7339013"/>
                  <a:gd name="connsiteY45" fmla="*/ 3768725 h 4976813"/>
                  <a:gd name="connsiteX46" fmla="*/ 6256338 w 7339013"/>
                  <a:gd name="connsiteY46" fmla="*/ 3768725 h 4976813"/>
                  <a:gd name="connsiteX47" fmla="*/ 6256338 w 7339013"/>
                  <a:gd name="connsiteY47" fmla="*/ 3781425 h 4976813"/>
                  <a:gd name="connsiteX48" fmla="*/ 6256338 w 7339013"/>
                  <a:gd name="connsiteY48" fmla="*/ 4943475 h 4976813"/>
                  <a:gd name="connsiteX49" fmla="*/ 6256338 w 7339013"/>
                  <a:gd name="connsiteY49" fmla="*/ 4956175 h 4976813"/>
                  <a:gd name="connsiteX50" fmla="*/ 6243638 w 7339013"/>
                  <a:gd name="connsiteY50" fmla="*/ 4956175 h 4976813"/>
                  <a:gd name="connsiteX51" fmla="*/ 5967413 w 7339013"/>
                  <a:gd name="connsiteY51" fmla="*/ 4956175 h 4976813"/>
                  <a:gd name="connsiteX52" fmla="*/ 5959475 w 7339013"/>
                  <a:gd name="connsiteY52" fmla="*/ 4956175 h 4976813"/>
                  <a:gd name="connsiteX53" fmla="*/ 5956300 w 7339013"/>
                  <a:gd name="connsiteY53" fmla="*/ 4948238 h 4976813"/>
                  <a:gd name="connsiteX54" fmla="*/ 5634038 w 7339013"/>
                  <a:gd name="connsiteY54" fmla="*/ 4254500 h 4976813"/>
                  <a:gd name="connsiteX55" fmla="*/ 5591175 w 7339013"/>
                  <a:gd name="connsiteY55" fmla="*/ 4157663 h 4976813"/>
                  <a:gd name="connsiteX56" fmla="*/ 5591175 w 7339013"/>
                  <a:gd name="connsiteY56" fmla="*/ 4583113 h 4976813"/>
                  <a:gd name="connsiteX57" fmla="*/ 5591175 w 7339013"/>
                  <a:gd name="connsiteY57" fmla="*/ 4943475 h 4976813"/>
                  <a:gd name="connsiteX58" fmla="*/ 5591175 w 7339013"/>
                  <a:gd name="connsiteY58" fmla="*/ 4956175 h 4976813"/>
                  <a:gd name="connsiteX59" fmla="*/ 5578475 w 7339013"/>
                  <a:gd name="connsiteY59" fmla="*/ 4956175 h 4976813"/>
                  <a:gd name="connsiteX60" fmla="*/ 5373688 w 7339013"/>
                  <a:gd name="connsiteY60" fmla="*/ 4956175 h 4976813"/>
                  <a:gd name="connsiteX61" fmla="*/ 5360988 w 7339013"/>
                  <a:gd name="connsiteY61" fmla="*/ 4956175 h 4976813"/>
                  <a:gd name="connsiteX62" fmla="*/ 5360988 w 7339013"/>
                  <a:gd name="connsiteY62" fmla="*/ 4943475 h 4976813"/>
                  <a:gd name="connsiteX63" fmla="*/ 5360988 w 7339013"/>
                  <a:gd name="connsiteY63" fmla="*/ 3781425 h 4976813"/>
                  <a:gd name="connsiteX64" fmla="*/ 4373563 w 7339013"/>
                  <a:gd name="connsiteY64" fmla="*/ 3768725 h 4976813"/>
                  <a:gd name="connsiteX65" fmla="*/ 4386263 w 7339013"/>
                  <a:gd name="connsiteY65" fmla="*/ 3768725 h 4976813"/>
                  <a:gd name="connsiteX66" fmla="*/ 5146675 w 7339013"/>
                  <a:gd name="connsiteY66" fmla="*/ 3768725 h 4976813"/>
                  <a:gd name="connsiteX67" fmla="*/ 5157788 w 7339013"/>
                  <a:gd name="connsiteY67" fmla="*/ 3768725 h 4976813"/>
                  <a:gd name="connsiteX68" fmla="*/ 5157788 w 7339013"/>
                  <a:gd name="connsiteY68" fmla="*/ 3781425 h 4976813"/>
                  <a:gd name="connsiteX69" fmla="*/ 5157788 w 7339013"/>
                  <a:gd name="connsiteY69" fmla="*/ 3960813 h 4976813"/>
                  <a:gd name="connsiteX70" fmla="*/ 5157788 w 7339013"/>
                  <a:gd name="connsiteY70" fmla="*/ 3971925 h 4976813"/>
                  <a:gd name="connsiteX71" fmla="*/ 5146675 w 7339013"/>
                  <a:gd name="connsiteY71" fmla="*/ 3971925 h 4976813"/>
                  <a:gd name="connsiteX72" fmla="*/ 4894263 w 7339013"/>
                  <a:gd name="connsiteY72" fmla="*/ 3971925 h 4976813"/>
                  <a:gd name="connsiteX73" fmla="*/ 4894263 w 7339013"/>
                  <a:gd name="connsiteY73" fmla="*/ 4751388 h 4976813"/>
                  <a:gd name="connsiteX74" fmla="*/ 5146675 w 7339013"/>
                  <a:gd name="connsiteY74" fmla="*/ 4751388 h 4976813"/>
                  <a:gd name="connsiteX75" fmla="*/ 5157788 w 7339013"/>
                  <a:gd name="connsiteY75" fmla="*/ 4751388 h 4976813"/>
                  <a:gd name="connsiteX76" fmla="*/ 5157788 w 7339013"/>
                  <a:gd name="connsiteY76" fmla="*/ 4762500 h 4976813"/>
                  <a:gd name="connsiteX77" fmla="*/ 5157788 w 7339013"/>
                  <a:gd name="connsiteY77" fmla="*/ 4943475 h 4976813"/>
                  <a:gd name="connsiteX78" fmla="*/ 5157788 w 7339013"/>
                  <a:gd name="connsiteY78" fmla="*/ 4956175 h 4976813"/>
                  <a:gd name="connsiteX79" fmla="*/ 5146675 w 7339013"/>
                  <a:gd name="connsiteY79" fmla="*/ 4956175 h 4976813"/>
                  <a:gd name="connsiteX80" fmla="*/ 4386263 w 7339013"/>
                  <a:gd name="connsiteY80" fmla="*/ 4956175 h 4976813"/>
                  <a:gd name="connsiteX81" fmla="*/ 4373563 w 7339013"/>
                  <a:gd name="connsiteY81" fmla="*/ 4956175 h 4976813"/>
                  <a:gd name="connsiteX82" fmla="*/ 4373563 w 7339013"/>
                  <a:gd name="connsiteY82" fmla="*/ 4943475 h 4976813"/>
                  <a:gd name="connsiteX83" fmla="*/ 4373563 w 7339013"/>
                  <a:gd name="connsiteY83" fmla="*/ 4762500 h 4976813"/>
                  <a:gd name="connsiteX84" fmla="*/ 4373563 w 7339013"/>
                  <a:gd name="connsiteY84" fmla="*/ 4751388 h 4976813"/>
                  <a:gd name="connsiteX85" fmla="*/ 4386263 w 7339013"/>
                  <a:gd name="connsiteY85" fmla="*/ 4751388 h 4976813"/>
                  <a:gd name="connsiteX86" fmla="*/ 4638675 w 7339013"/>
                  <a:gd name="connsiteY86" fmla="*/ 4751388 h 4976813"/>
                  <a:gd name="connsiteX87" fmla="*/ 4638675 w 7339013"/>
                  <a:gd name="connsiteY87" fmla="*/ 3971925 h 4976813"/>
                  <a:gd name="connsiteX88" fmla="*/ 4386263 w 7339013"/>
                  <a:gd name="connsiteY88" fmla="*/ 3971925 h 4976813"/>
                  <a:gd name="connsiteX89" fmla="*/ 4373563 w 7339013"/>
                  <a:gd name="connsiteY89" fmla="*/ 3971925 h 4976813"/>
                  <a:gd name="connsiteX90" fmla="*/ 4373563 w 7339013"/>
                  <a:gd name="connsiteY90" fmla="*/ 3960813 h 4976813"/>
                  <a:gd name="connsiteX91" fmla="*/ 4373563 w 7339013"/>
                  <a:gd name="connsiteY91" fmla="*/ 3781425 h 4976813"/>
                  <a:gd name="connsiteX92" fmla="*/ 3278188 w 7339013"/>
                  <a:gd name="connsiteY92" fmla="*/ 3768725 h 4976813"/>
                  <a:gd name="connsiteX93" fmla="*/ 3290789 w 7339013"/>
                  <a:gd name="connsiteY93" fmla="*/ 3768725 h 4976813"/>
                  <a:gd name="connsiteX94" fmla="*/ 3516898 w 7339013"/>
                  <a:gd name="connsiteY94" fmla="*/ 3768725 h 4976813"/>
                  <a:gd name="connsiteX95" fmla="*/ 3529139 w 7339013"/>
                  <a:gd name="connsiteY95" fmla="*/ 3768725 h 4976813"/>
                  <a:gd name="connsiteX96" fmla="*/ 3529139 w 7339013"/>
                  <a:gd name="connsiteY96" fmla="*/ 3780619 h 4976813"/>
                  <a:gd name="connsiteX97" fmla="*/ 3529139 w 7339013"/>
                  <a:gd name="connsiteY97" fmla="*/ 4539278 h 4976813"/>
                  <a:gd name="connsiteX98" fmla="*/ 3539221 w 7339013"/>
                  <a:gd name="connsiteY98" fmla="*/ 4640552 h 4976813"/>
                  <a:gd name="connsiteX99" fmla="*/ 3573425 w 7339013"/>
                  <a:gd name="connsiteY99" fmla="*/ 4712274 h 4976813"/>
                  <a:gd name="connsiteX100" fmla="*/ 3634633 w 7339013"/>
                  <a:gd name="connsiteY100" fmla="*/ 4756604 h 4976813"/>
                  <a:gd name="connsiteX101" fmla="*/ 3729324 w 7339013"/>
                  <a:gd name="connsiteY101" fmla="*/ 4771381 h 4976813"/>
                  <a:gd name="connsiteX102" fmla="*/ 3820056 w 7339013"/>
                  <a:gd name="connsiteY102" fmla="*/ 4758406 h 4976813"/>
                  <a:gd name="connsiteX103" fmla="*/ 3879103 w 7339013"/>
                  <a:gd name="connsiteY103" fmla="*/ 4717680 h 4976813"/>
                  <a:gd name="connsiteX104" fmla="*/ 3915108 w 7339013"/>
                  <a:gd name="connsiteY104" fmla="*/ 4643796 h 4976813"/>
                  <a:gd name="connsiteX105" fmla="*/ 3928069 w 7339013"/>
                  <a:gd name="connsiteY105" fmla="*/ 4530268 h 4976813"/>
                  <a:gd name="connsiteX106" fmla="*/ 3928069 w 7339013"/>
                  <a:gd name="connsiteY106" fmla="*/ 3780619 h 4976813"/>
                  <a:gd name="connsiteX107" fmla="*/ 3928069 w 7339013"/>
                  <a:gd name="connsiteY107" fmla="*/ 3768725 h 4976813"/>
                  <a:gd name="connsiteX108" fmla="*/ 3939951 w 7339013"/>
                  <a:gd name="connsiteY108" fmla="*/ 3768725 h 4976813"/>
                  <a:gd name="connsiteX109" fmla="*/ 4166419 w 7339013"/>
                  <a:gd name="connsiteY109" fmla="*/ 3768725 h 4976813"/>
                  <a:gd name="connsiteX110" fmla="*/ 4178301 w 7339013"/>
                  <a:gd name="connsiteY110" fmla="*/ 3768725 h 4976813"/>
                  <a:gd name="connsiteX111" fmla="*/ 4178301 w 7339013"/>
                  <a:gd name="connsiteY111" fmla="*/ 3780619 h 4976813"/>
                  <a:gd name="connsiteX112" fmla="*/ 4178301 w 7339013"/>
                  <a:gd name="connsiteY112" fmla="*/ 4515851 h 4976813"/>
                  <a:gd name="connsiteX113" fmla="*/ 4146977 w 7339013"/>
                  <a:gd name="connsiteY113" fmla="*/ 4715517 h 4976813"/>
                  <a:gd name="connsiteX114" fmla="*/ 4055525 w 7339013"/>
                  <a:gd name="connsiteY114" fmla="*/ 4860041 h 4976813"/>
                  <a:gd name="connsiteX115" fmla="*/ 3910787 w 7339013"/>
                  <a:gd name="connsiteY115" fmla="*/ 4947620 h 4976813"/>
                  <a:gd name="connsiteX116" fmla="*/ 3721043 w 7339013"/>
                  <a:gd name="connsiteY116" fmla="*/ 4976813 h 4976813"/>
                  <a:gd name="connsiteX117" fmla="*/ 3518338 w 7339013"/>
                  <a:gd name="connsiteY117" fmla="*/ 4947620 h 4976813"/>
                  <a:gd name="connsiteX118" fmla="*/ 3379360 w 7339013"/>
                  <a:gd name="connsiteY118" fmla="*/ 4862564 h 4976813"/>
                  <a:gd name="connsiteX119" fmla="*/ 3301591 w 7339013"/>
                  <a:gd name="connsiteY119" fmla="*/ 4727771 h 4976813"/>
                  <a:gd name="connsiteX120" fmla="*/ 3278188 w 7339013"/>
                  <a:gd name="connsiteY120" fmla="*/ 4552613 h 4976813"/>
                  <a:gd name="connsiteX121" fmla="*/ 3278188 w 7339013"/>
                  <a:gd name="connsiteY121" fmla="*/ 3780619 h 4976813"/>
                  <a:gd name="connsiteX122" fmla="*/ 2238375 w 7339013"/>
                  <a:gd name="connsiteY122" fmla="*/ 3768725 h 4976813"/>
                  <a:gd name="connsiteX123" fmla="*/ 2250629 w 7339013"/>
                  <a:gd name="connsiteY123" fmla="*/ 3768725 h 4976813"/>
                  <a:gd name="connsiteX124" fmla="*/ 2606710 w 7339013"/>
                  <a:gd name="connsiteY124" fmla="*/ 3768725 h 4976813"/>
                  <a:gd name="connsiteX125" fmla="*/ 2852146 w 7339013"/>
                  <a:gd name="connsiteY125" fmla="*/ 3802601 h 4976813"/>
                  <a:gd name="connsiteX126" fmla="*/ 3029825 w 7339013"/>
                  <a:gd name="connsiteY126" fmla="*/ 3908192 h 4976813"/>
                  <a:gd name="connsiteX127" fmla="*/ 3136505 w 7339013"/>
                  <a:gd name="connsiteY127" fmla="*/ 4089463 h 4976813"/>
                  <a:gd name="connsiteX128" fmla="*/ 3171825 w 7339013"/>
                  <a:gd name="connsiteY128" fmla="*/ 4347855 h 4976813"/>
                  <a:gd name="connsiteX129" fmla="*/ 3136505 w 7339013"/>
                  <a:gd name="connsiteY129" fmla="*/ 4596877 h 4976813"/>
                  <a:gd name="connsiteX130" fmla="*/ 3026221 w 7339013"/>
                  <a:gd name="connsiteY130" fmla="*/ 4789680 h 4976813"/>
                  <a:gd name="connsiteX131" fmla="*/ 2833765 w 7339013"/>
                  <a:gd name="connsiteY131" fmla="*/ 4913290 h 4976813"/>
                  <a:gd name="connsiteX132" fmla="*/ 2556253 w 7339013"/>
                  <a:gd name="connsiteY132" fmla="*/ 4956175 h 4976813"/>
                  <a:gd name="connsiteX133" fmla="*/ 2250629 w 7339013"/>
                  <a:gd name="connsiteY133" fmla="*/ 4956175 h 4976813"/>
                  <a:gd name="connsiteX134" fmla="*/ 2238375 w 7339013"/>
                  <a:gd name="connsiteY134" fmla="*/ 4956175 h 4976813"/>
                  <a:gd name="connsiteX135" fmla="*/ 2238375 w 7339013"/>
                  <a:gd name="connsiteY135" fmla="*/ 4943922 h 4976813"/>
                  <a:gd name="connsiteX136" fmla="*/ 2238375 w 7339013"/>
                  <a:gd name="connsiteY136" fmla="*/ 3780618 h 4976813"/>
                  <a:gd name="connsiteX137" fmla="*/ 1239838 w 7339013"/>
                  <a:gd name="connsiteY137" fmla="*/ 3768725 h 4976813"/>
                  <a:gd name="connsiteX138" fmla="*/ 1252452 w 7339013"/>
                  <a:gd name="connsiteY138" fmla="*/ 3768725 h 4976813"/>
                  <a:gd name="connsiteX139" fmla="*/ 1603085 w 7339013"/>
                  <a:gd name="connsiteY139" fmla="*/ 3768725 h 4976813"/>
                  <a:gd name="connsiteX140" fmla="*/ 1786151 w 7339013"/>
                  <a:gd name="connsiteY140" fmla="*/ 3785303 h 4976813"/>
                  <a:gd name="connsiteX141" fmla="*/ 1928495 w 7339013"/>
                  <a:gd name="connsiteY141" fmla="*/ 3841882 h 4976813"/>
                  <a:gd name="connsiteX142" fmla="*/ 2020388 w 7339013"/>
                  <a:gd name="connsiteY142" fmla="*/ 3946392 h 4976813"/>
                  <a:gd name="connsiteX143" fmla="*/ 2052820 w 7339013"/>
                  <a:gd name="connsiteY143" fmla="*/ 4102076 h 4976813"/>
                  <a:gd name="connsiteX144" fmla="*/ 2032280 w 7339013"/>
                  <a:gd name="connsiteY144" fmla="*/ 4220281 h 4976813"/>
                  <a:gd name="connsiteX145" fmla="*/ 1975342 w 7339013"/>
                  <a:gd name="connsiteY145" fmla="*/ 4310375 h 4976813"/>
                  <a:gd name="connsiteX146" fmla="*/ 1888494 w 7339013"/>
                  <a:gd name="connsiteY146" fmla="*/ 4371280 h 4976813"/>
                  <a:gd name="connsiteX147" fmla="*/ 1819304 w 7339013"/>
                  <a:gd name="connsiteY147" fmla="*/ 4394344 h 4976813"/>
                  <a:gd name="connsiteX148" fmla="*/ 1867953 w 7339013"/>
                  <a:gd name="connsiteY148" fmla="*/ 4431463 h 4976813"/>
                  <a:gd name="connsiteX149" fmla="*/ 1943630 w 7339013"/>
                  <a:gd name="connsiteY149" fmla="*/ 4548586 h 4976813"/>
                  <a:gd name="connsiteX150" fmla="*/ 2136064 w 7339013"/>
                  <a:gd name="connsiteY150" fmla="*/ 4938517 h 4976813"/>
                  <a:gd name="connsiteX151" fmla="*/ 2144713 w 7339013"/>
                  <a:gd name="connsiteY151" fmla="*/ 4956175 h 4976813"/>
                  <a:gd name="connsiteX152" fmla="*/ 2125254 w 7339013"/>
                  <a:gd name="connsiteY152" fmla="*/ 4956175 h 4976813"/>
                  <a:gd name="connsiteX153" fmla="*/ 1858944 w 7339013"/>
                  <a:gd name="connsiteY153" fmla="*/ 4956175 h 4976813"/>
                  <a:gd name="connsiteX154" fmla="*/ 1851016 w 7339013"/>
                  <a:gd name="connsiteY154" fmla="*/ 4956175 h 4976813"/>
                  <a:gd name="connsiteX155" fmla="*/ 1848133 w 7339013"/>
                  <a:gd name="connsiteY155" fmla="*/ 4948968 h 4976813"/>
                  <a:gd name="connsiteX156" fmla="*/ 1678402 w 7339013"/>
                  <a:gd name="connsiteY156" fmla="*/ 4575254 h 4976813"/>
                  <a:gd name="connsiteX157" fmla="*/ 1616419 w 7339013"/>
                  <a:gd name="connsiteY157" fmla="*/ 4499935 h 4976813"/>
                  <a:gd name="connsiteX158" fmla="*/ 1522003 w 7339013"/>
                  <a:gd name="connsiteY158" fmla="*/ 4474708 h 4976813"/>
                  <a:gd name="connsiteX159" fmla="*/ 1491012 w 7339013"/>
                  <a:gd name="connsiteY159" fmla="*/ 4474708 h 4976813"/>
                  <a:gd name="connsiteX160" fmla="*/ 1491012 w 7339013"/>
                  <a:gd name="connsiteY160" fmla="*/ 4943922 h 4976813"/>
                  <a:gd name="connsiteX161" fmla="*/ 1491012 w 7339013"/>
                  <a:gd name="connsiteY161" fmla="*/ 4956175 h 4976813"/>
                  <a:gd name="connsiteX162" fmla="*/ 1478760 w 7339013"/>
                  <a:gd name="connsiteY162" fmla="*/ 4956175 h 4976813"/>
                  <a:gd name="connsiteX163" fmla="*/ 1252452 w 7339013"/>
                  <a:gd name="connsiteY163" fmla="*/ 4956175 h 4976813"/>
                  <a:gd name="connsiteX164" fmla="*/ 1239838 w 7339013"/>
                  <a:gd name="connsiteY164" fmla="*/ 4956175 h 4976813"/>
                  <a:gd name="connsiteX165" fmla="*/ 1239838 w 7339013"/>
                  <a:gd name="connsiteY165" fmla="*/ 4943922 h 4976813"/>
                  <a:gd name="connsiteX166" fmla="*/ 1239838 w 7339013"/>
                  <a:gd name="connsiteY166" fmla="*/ 3780618 h 4976813"/>
                  <a:gd name="connsiteX167" fmla="*/ 446088 w 7339013"/>
                  <a:gd name="connsiteY167" fmla="*/ 3768725 h 4976813"/>
                  <a:gd name="connsiteX168" fmla="*/ 454025 w 7339013"/>
                  <a:gd name="connsiteY168" fmla="*/ 3768725 h 4976813"/>
                  <a:gd name="connsiteX169" fmla="*/ 771525 w 7339013"/>
                  <a:gd name="connsiteY169" fmla="*/ 3768725 h 4976813"/>
                  <a:gd name="connsiteX170" fmla="*/ 781050 w 7339013"/>
                  <a:gd name="connsiteY170" fmla="*/ 3768725 h 4976813"/>
                  <a:gd name="connsiteX171" fmla="*/ 782638 w 7339013"/>
                  <a:gd name="connsiteY171" fmla="*/ 3778250 h 4976813"/>
                  <a:gd name="connsiteX172" fmla="*/ 1139826 w 7339013"/>
                  <a:gd name="connsiteY172" fmla="*/ 4940300 h 4976813"/>
                  <a:gd name="connsiteX173" fmla="*/ 1144588 w 7339013"/>
                  <a:gd name="connsiteY173" fmla="*/ 4956175 h 4976813"/>
                  <a:gd name="connsiteX174" fmla="*/ 1127126 w 7339013"/>
                  <a:gd name="connsiteY174" fmla="*/ 4956175 h 4976813"/>
                  <a:gd name="connsiteX175" fmla="*/ 877888 w 7339013"/>
                  <a:gd name="connsiteY175" fmla="*/ 4956175 h 4976813"/>
                  <a:gd name="connsiteX176" fmla="*/ 868363 w 7339013"/>
                  <a:gd name="connsiteY176" fmla="*/ 4956175 h 4976813"/>
                  <a:gd name="connsiteX177" fmla="*/ 865188 w 7339013"/>
                  <a:gd name="connsiteY177" fmla="*/ 4946650 h 4976813"/>
                  <a:gd name="connsiteX178" fmla="*/ 801688 w 7339013"/>
                  <a:gd name="connsiteY178" fmla="*/ 4725988 h 4976813"/>
                  <a:gd name="connsiteX179" fmla="*/ 400050 w 7339013"/>
                  <a:gd name="connsiteY179" fmla="*/ 4725988 h 4976813"/>
                  <a:gd name="connsiteX180" fmla="*/ 334963 w 7339013"/>
                  <a:gd name="connsiteY180" fmla="*/ 4946650 h 4976813"/>
                  <a:gd name="connsiteX181" fmla="*/ 331788 w 7339013"/>
                  <a:gd name="connsiteY181" fmla="*/ 4956175 h 4976813"/>
                  <a:gd name="connsiteX182" fmla="*/ 323850 w 7339013"/>
                  <a:gd name="connsiteY182" fmla="*/ 4956175 h 4976813"/>
                  <a:gd name="connsiteX183" fmla="*/ 98425 w 7339013"/>
                  <a:gd name="connsiteY183" fmla="*/ 4956175 h 4976813"/>
                  <a:gd name="connsiteX184" fmla="*/ 82550 w 7339013"/>
                  <a:gd name="connsiteY184" fmla="*/ 4956175 h 4976813"/>
                  <a:gd name="connsiteX185" fmla="*/ 87313 w 7339013"/>
                  <a:gd name="connsiteY185" fmla="*/ 4940300 h 4976813"/>
                  <a:gd name="connsiteX186" fmla="*/ 442913 w 7339013"/>
                  <a:gd name="connsiteY186" fmla="*/ 3778250 h 4976813"/>
                  <a:gd name="connsiteX187" fmla="*/ 6850302 w 7339013"/>
                  <a:gd name="connsiteY187" fmla="*/ 3749675 h 4976813"/>
                  <a:gd name="connsiteX188" fmla="*/ 7216925 w 7339013"/>
                  <a:gd name="connsiteY188" fmla="*/ 3906714 h 4976813"/>
                  <a:gd name="connsiteX189" fmla="*/ 7339013 w 7339013"/>
                  <a:gd name="connsiteY189" fmla="*/ 4358022 h 4976813"/>
                  <a:gd name="connsiteX190" fmla="*/ 7300118 w 7339013"/>
                  <a:gd name="connsiteY190" fmla="*/ 4634641 h 4976813"/>
                  <a:gd name="connsiteX191" fmla="*/ 7192796 w 7339013"/>
                  <a:gd name="connsiteY191" fmla="*/ 4827698 h 4976813"/>
                  <a:gd name="connsiteX192" fmla="*/ 7031813 w 7339013"/>
                  <a:gd name="connsiteY192" fmla="*/ 4940435 h 4976813"/>
                  <a:gd name="connsiteX193" fmla="*/ 6835536 w 7339013"/>
                  <a:gd name="connsiteY193" fmla="*/ 4976813 h 4976813"/>
                  <a:gd name="connsiteX194" fmla="*/ 6468913 w 7339013"/>
                  <a:gd name="connsiteY194" fmla="*/ 4819774 h 4976813"/>
                  <a:gd name="connsiteX195" fmla="*/ 6346825 w 7339013"/>
                  <a:gd name="connsiteY195" fmla="*/ 4368467 h 4976813"/>
                  <a:gd name="connsiteX196" fmla="*/ 6385360 w 7339013"/>
                  <a:gd name="connsiteY196" fmla="*/ 4091487 h 4976813"/>
                  <a:gd name="connsiteX197" fmla="*/ 6493042 w 7339013"/>
                  <a:gd name="connsiteY197" fmla="*/ 3898790 h 4976813"/>
                  <a:gd name="connsiteX198" fmla="*/ 6654025 w 7339013"/>
                  <a:gd name="connsiteY198" fmla="*/ 3786414 h 4976813"/>
                  <a:gd name="connsiteX199" fmla="*/ 6850302 w 7339013"/>
                  <a:gd name="connsiteY199" fmla="*/ 3749675 h 4976813"/>
                  <a:gd name="connsiteX200" fmla="*/ 1289050 w 7339013"/>
                  <a:gd name="connsiteY200" fmla="*/ 1501775 h 4976813"/>
                  <a:gd name="connsiteX201" fmla="*/ 1409700 w 7339013"/>
                  <a:gd name="connsiteY201" fmla="*/ 1501775 h 4976813"/>
                  <a:gd name="connsiteX202" fmla="*/ 2257426 w 7339013"/>
                  <a:gd name="connsiteY202" fmla="*/ 1501775 h 4976813"/>
                  <a:gd name="connsiteX203" fmla="*/ 2376488 w 7339013"/>
                  <a:gd name="connsiteY203" fmla="*/ 1501775 h 4976813"/>
                  <a:gd name="connsiteX204" fmla="*/ 2376488 w 7339013"/>
                  <a:gd name="connsiteY204" fmla="*/ 1622425 h 4976813"/>
                  <a:gd name="connsiteX205" fmla="*/ 2376488 w 7339013"/>
                  <a:gd name="connsiteY205" fmla="*/ 1735138 h 4976813"/>
                  <a:gd name="connsiteX206" fmla="*/ 2376488 w 7339013"/>
                  <a:gd name="connsiteY206" fmla="*/ 1855788 h 4976813"/>
                  <a:gd name="connsiteX207" fmla="*/ 2257426 w 7339013"/>
                  <a:gd name="connsiteY207" fmla="*/ 1855788 h 4976813"/>
                  <a:gd name="connsiteX208" fmla="*/ 1409700 w 7339013"/>
                  <a:gd name="connsiteY208" fmla="*/ 1855788 h 4976813"/>
                  <a:gd name="connsiteX209" fmla="*/ 1289050 w 7339013"/>
                  <a:gd name="connsiteY209" fmla="*/ 1855788 h 4976813"/>
                  <a:gd name="connsiteX210" fmla="*/ 1289050 w 7339013"/>
                  <a:gd name="connsiteY210" fmla="*/ 1735138 h 4976813"/>
                  <a:gd name="connsiteX211" fmla="*/ 1289050 w 7339013"/>
                  <a:gd name="connsiteY211" fmla="*/ 1622425 h 4976813"/>
                  <a:gd name="connsiteX212" fmla="*/ 5283200 w 7339013"/>
                  <a:gd name="connsiteY212" fmla="*/ 1174750 h 4976813"/>
                  <a:gd name="connsiteX213" fmla="*/ 5384800 w 7339013"/>
                  <a:gd name="connsiteY213" fmla="*/ 1174750 h 4976813"/>
                  <a:gd name="connsiteX214" fmla="*/ 5526088 w 7339013"/>
                  <a:gd name="connsiteY214" fmla="*/ 1174750 h 4976813"/>
                  <a:gd name="connsiteX215" fmla="*/ 5627688 w 7339013"/>
                  <a:gd name="connsiteY215" fmla="*/ 1174750 h 4976813"/>
                  <a:gd name="connsiteX216" fmla="*/ 5627688 w 7339013"/>
                  <a:gd name="connsiteY216" fmla="*/ 1276350 h 4976813"/>
                  <a:gd name="connsiteX217" fmla="*/ 5627688 w 7339013"/>
                  <a:gd name="connsiteY217" fmla="*/ 1506538 h 4976813"/>
                  <a:gd name="connsiteX218" fmla="*/ 5856288 w 7339013"/>
                  <a:gd name="connsiteY218" fmla="*/ 1506538 h 4976813"/>
                  <a:gd name="connsiteX219" fmla="*/ 5957888 w 7339013"/>
                  <a:gd name="connsiteY219" fmla="*/ 1506538 h 4976813"/>
                  <a:gd name="connsiteX220" fmla="*/ 5957888 w 7339013"/>
                  <a:gd name="connsiteY220" fmla="*/ 1608138 h 4976813"/>
                  <a:gd name="connsiteX221" fmla="*/ 5957888 w 7339013"/>
                  <a:gd name="connsiteY221" fmla="*/ 1747838 h 4976813"/>
                  <a:gd name="connsiteX222" fmla="*/ 5957888 w 7339013"/>
                  <a:gd name="connsiteY222" fmla="*/ 1847850 h 4976813"/>
                  <a:gd name="connsiteX223" fmla="*/ 5856288 w 7339013"/>
                  <a:gd name="connsiteY223" fmla="*/ 1847850 h 4976813"/>
                  <a:gd name="connsiteX224" fmla="*/ 5627688 w 7339013"/>
                  <a:gd name="connsiteY224" fmla="*/ 1847850 h 4976813"/>
                  <a:gd name="connsiteX225" fmla="*/ 5627688 w 7339013"/>
                  <a:gd name="connsiteY225" fmla="*/ 2079625 h 4976813"/>
                  <a:gd name="connsiteX226" fmla="*/ 5627688 w 7339013"/>
                  <a:gd name="connsiteY226" fmla="*/ 2181225 h 4976813"/>
                  <a:gd name="connsiteX227" fmla="*/ 5526088 w 7339013"/>
                  <a:gd name="connsiteY227" fmla="*/ 2181225 h 4976813"/>
                  <a:gd name="connsiteX228" fmla="*/ 5384800 w 7339013"/>
                  <a:gd name="connsiteY228" fmla="*/ 2181225 h 4976813"/>
                  <a:gd name="connsiteX229" fmla="*/ 5283200 w 7339013"/>
                  <a:gd name="connsiteY229" fmla="*/ 2181225 h 4976813"/>
                  <a:gd name="connsiteX230" fmla="*/ 5283200 w 7339013"/>
                  <a:gd name="connsiteY230" fmla="*/ 2079625 h 4976813"/>
                  <a:gd name="connsiteX231" fmla="*/ 5283200 w 7339013"/>
                  <a:gd name="connsiteY231" fmla="*/ 1847850 h 4976813"/>
                  <a:gd name="connsiteX232" fmla="*/ 5054600 w 7339013"/>
                  <a:gd name="connsiteY232" fmla="*/ 1847850 h 4976813"/>
                  <a:gd name="connsiteX233" fmla="*/ 4953000 w 7339013"/>
                  <a:gd name="connsiteY233" fmla="*/ 1847850 h 4976813"/>
                  <a:gd name="connsiteX234" fmla="*/ 4953000 w 7339013"/>
                  <a:gd name="connsiteY234" fmla="*/ 1747838 h 4976813"/>
                  <a:gd name="connsiteX235" fmla="*/ 4953000 w 7339013"/>
                  <a:gd name="connsiteY235" fmla="*/ 1608138 h 4976813"/>
                  <a:gd name="connsiteX236" fmla="*/ 4953000 w 7339013"/>
                  <a:gd name="connsiteY236" fmla="*/ 1506538 h 4976813"/>
                  <a:gd name="connsiteX237" fmla="*/ 5054600 w 7339013"/>
                  <a:gd name="connsiteY237" fmla="*/ 1506538 h 4976813"/>
                  <a:gd name="connsiteX238" fmla="*/ 5283200 w 7339013"/>
                  <a:gd name="connsiteY238" fmla="*/ 1506538 h 4976813"/>
                  <a:gd name="connsiteX239" fmla="*/ 5283200 w 7339013"/>
                  <a:gd name="connsiteY239" fmla="*/ 1276350 h 4976813"/>
                  <a:gd name="connsiteX240" fmla="*/ 5547137 w 7339013"/>
                  <a:gd name="connsiteY240" fmla="*/ 609600 h 4976813"/>
                  <a:gd name="connsiteX241" fmla="*/ 4580289 w 7339013"/>
                  <a:gd name="connsiteY241" fmla="*/ 987638 h 4976813"/>
                  <a:gd name="connsiteX242" fmla="*/ 4025900 w 7339013"/>
                  <a:gd name="connsiteY242" fmla="*/ 1704469 h 4976813"/>
                  <a:gd name="connsiteX243" fmla="*/ 4637205 w 7339013"/>
                  <a:gd name="connsiteY243" fmla="*/ 2524271 h 4976813"/>
                  <a:gd name="connsiteX244" fmla="*/ 5531287 w 7339013"/>
                  <a:gd name="connsiteY244" fmla="*/ 2845423 h 4976813"/>
                  <a:gd name="connsiteX245" fmla="*/ 5539212 w 7339013"/>
                  <a:gd name="connsiteY245" fmla="*/ 2845063 h 4976813"/>
                  <a:gd name="connsiteX246" fmla="*/ 5547137 w 7339013"/>
                  <a:gd name="connsiteY246" fmla="*/ 2845063 h 4976813"/>
                  <a:gd name="connsiteX247" fmla="*/ 6000302 w 7339013"/>
                  <a:gd name="connsiteY247" fmla="*/ 2758654 h 4976813"/>
                  <a:gd name="connsiteX248" fmla="*/ 6382142 w 7339013"/>
                  <a:gd name="connsiteY248" fmla="*/ 2513830 h 4976813"/>
                  <a:gd name="connsiteX249" fmla="*/ 6633940 w 7339013"/>
                  <a:gd name="connsiteY249" fmla="*/ 2151274 h 4976813"/>
                  <a:gd name="connsiteX250" fmla="*/ 6721475 w 7339013"/>
                  <a:gd name="connsiteY250" fmla="*/ 1727512 h 4976813"/>
                  <a:gd name="connsiteX251" fmla="*/ 6633940 w 7339013"/>
                  <a:gd name="connsiteY251" fmla="*/ 1303389 h 4976813"/>
                  <a:gd name="connsiteX252" fmla="*/ 6382142 w 7339013"/>
                  <a:gd name="connsiteY252" fmla="*/ 941193 h 4976813"/>
                  <a:gd name="connsiteX253" fmla="*/ 6000302 w 7339013"/>
                  <a:gd name="connsiteY253" fmla="*/ 696369 h 4976813"/>
                  <a:gd name="connsiteX254" fmla="*/ 5547137 w 7339013"/>
                  <a:gd name="connsiteY254" fmla="*/ 609600 h 4976813"/>
                  <a:gd name="connsiteX255" fmla="*/ 1784991 w 7339013"/>
                  <a:gd name="connsiteY255" fmla="*/ 609600 h 4976813"/>
                  <a:gd name="connsiteX256" fmla="*/ 1331198 w 7339013"/>
                  <a:gd name="connsiteY256" fmla="*/ 696369 h 4976813"/>
                  <a:gd name="connsiteX257" fmla="*/ 949494 w 7339013"/>
                  <a:gd name="connsiteY257" fmla="*/ 941193 h 4976813"/>
                  <a:gd name="connsiteX258" fmla="*/ 697548 w 7339013"/>
                  <a:gd name="connsiteY258" fmla="*/ 1303389 h 4976813"/>
                  <a:gd name="connsiteX259" fmla="*/ 609600 w 7339013"/>
                  <a:gd name="connsiteY259" fmla="*/ 1727512 h 4976813"/>
                  <a:gd name="connsiteX260" fmla="*/ 697548 w 7339013"/>
                  <a:gd name="connsiteY260" fmla="*/ 2151274 h 4976813"/>
                  <a:gd name="connsiteX261" fmla="*/ 949494 w 7339013"/>
                  <a:gd name="connsiteY261" fmla="*/ 2513830 h 4976813"/>
                  <a:gd name="connsiteX262" fmla="*/ 1331198 w 7339013"/>
                  <a:gd name="connsiteY262" fmla="*/ 2758654 h 4976813"/>
                  <a:gd name="connsiteX263" fmla="*/ 1784991 w 7339013"/>
                  <a:gd name="connsiteY263" fmla="*/ 2845063 h 4976813"/>
                  <a:gd name="connsiteX264" fmla="*/ 1792921 w 7339013"/>
                  <a:gd name="connsiteY264" fmla="*/ 2845063 h 4976813"/>
                  <a:gd name="connsiteX265" fmla="*/ 1800850 w 7339013"/>
                  <a:gd name="connsiteY265" fmla="*/ 2845423 h 4976813"/>
                  <a:gd name="connsiteX266" fmla="*/ 2695459 w 7339013"/>
                  <a:gd name="connsiteY266" fmla="*/ 2524271 h 4976813"/>
                  <a:gd name="connsiteX267" fmla="*/ 3306763 w 7339013"/>
                  <a:gd name="connsiteY267" fmla="*/ 1704469 h 4976813"/>
                  <a:gd name="connsiteX268" fmla="*/ 2752048 w 7339013"/>
                  <a:gd name="connsiteY268" fmla="*/ 987638 h 4976813"/>
                  <a:gd name="connsiteX269" fmla="*/ 1784991 w 7339013"/>
                  <a:gd name="connsiteY269" fmla="*/ 609600 h 4976813"/>
                  <a:gd name="connsiteX270" fmla="*/ 1785062 w 7339013"/>
                  <a:gd name="connsiteY270" fmla="*/ 0 h 4976813"/>
                  <a:gd name="connsiteX271" fmla="*/ 3166197 w 7339013"/>
                  <a:gd name="connsiteY271" fmla="*/ 539758 h 4976813"/>
                  <a:gd name="connsiteX272" fmla="*/ 3666332 w 7339013"/>
                  <a:gd name="connsiteY272" fmla="*/ 1140729 h 4976813"/>
                  <a:gd name="connsiteX273" fmla="*/ 4166106 w 7339013"/>
                  <a:gd name="connsiteY273" fmla="*/ 539758 h 4976813"/>
                  <a:gd name="connsiteX274" fmla="*/ 5547601 w 7339013"/>
                  <a:gd name="connsiteY274" fmla="*/ 0 h 4976813"/>
                  <a:gd name="connsiteX275" fmla="*/ 6226818 w 7339013"/>
                  <a:gd name="connsiteY275" fmla="*/ 129989 h 4976813"/>
                  <a:gd name="connsiteX276" fmla="*/ 6805864 w 7339013"/>
                  <a:gd name="connsiteY276" fmla="*/ 501950 h 4976813"/>
                  <a:gd name="connsiteX277" fmla="*/ 7195378 w 7339013"/>
                  <a:gd name="connsiteY277" fmla="*/ 1062592 h 4976813"/>
                  <a:gd name="connsiteX278" fmla="*/ 7332663 w 7339013"/>
                  <a:gd name="connsiteY278" fmla="*/ 1727658 h 4976813"/>
                  <a:gd name="connsiteX279" fmla="*/ 7195378 w 7339013"/>
                  <a:gd name="connsiteY279" fmla="*/ 2392723 h 4976813"/>
                  <a:gd name="connsiteX280" fmla="*/ 6805864 w 7339013"/>
                  <a:gd name="connsiteY280" fmla="*/ 2953365 h 4976813"/>
                  <a:gd name="connsiteX281" fmla="*/ 6226818 w 7339013"/>
                  <a:gd name="connsiteY281" fmla="*/ 3325326 h 4976813"/>
                  <a:gd name="connsiteX282" fmla="*/ 5563456 w 7339013"/>
                  <a:gd name="connsiteY282" fmla="*/ 3454595 h 4976813"/>
                  <a:gd name="connsiteX283" fmla="*/ 5563456 w 7339013"/>
                  <a:gd name="connsiteY283" fmla="*/ 3454955 h 4976813"/>
                  <a:gd name="connsiteX284" fmla="*/ 5547601 w 7339013"/>
                  <a:gd name="connsiteY284" fmla="*/ 3455315 h 4976813"/>
                  <a:gd name="connsiteX285" fmla="*/ 4223758 w 7339013"/>
                  <a:gd name="connsiteY285" fmla="*/ 2972809 h 4976813"/>
                  <a:gd name="connsiteX286" fmla="*/ 3666332 w 7339013"/>
                  <a:gd name="connsiteY286" fmla="*/ 2278218 h 4976813"/>
                  <a:gd name="connsiteX287" fmla="*/ 3108905 w 7339013"/>
                  <a:gd name="connsiteY287" fmla="*/ 2972809 h 4976813"/>
                  <a:gd name="connsiteX288" fmla="*/ 1785062 w 7339013"/>
                  <a:gd name="connsiteY288" fmla="*/ 3455315 h 4976813"/>
                  <a:gd name="connsiteX289" fmla="*/ 1769208 w 7339013"/>
                  <a:gd name="connsiteY289" fmla="*/ 3454955 h 4976813"/>
                  <a:gd name="connsiteX290" fmla="*/ 1769208 w 7339013"/>
                  <a:gd name="connsiteY290" fmla="*/ 3454595 h 4976813"/>
                  <a:gd name="connsiteX291" fmla="*/ 1105485 w 7339013"/>
                  <a:gd name="connsiteY291" fmla="*/ 3325326 h 4976813"/>
                  <a:gd name="connsiteX292" fmla="*/ 526799 w 7339013"/>
                  <a:gd name="connsiteY292" fmla="*/ 2953365 h 4976813"/>
                  <a:gd name="connsiteX293" fmla="*/ 137285 w 7339013"/>
                  <a:gd name="connsiteY293" fmla="*/ 2392723 h 4976813"/>
                  <a:gd name="connsiteX294" fmla="*/ 0 w 7339013"/>
                  <a:gd name="connsiteY294" fmla="*/ 1727658 h 4976813"/>
                  <a:gd name="connsiteX295" fmla="*/ 137285 w 7339013"/>
                  <a:gd name="connsiteY295" fmla="*/ 1062592 h 4976813"/>
                  <a:gd name="connsiteX296" fmla="*/ 526799 w 7339013"/>
                  <a:gd name="connsiteY296" fmla="*/ 501950 h 4976813"/>
                  <a:gd name="connsiteX297" fmla="*/ 1105485 w 7339013"/>
                  <a:gd name="connsiteY297" fmla="*/ 129989 h 4976813"/>
                  <a:gd name="connsiteX298" fmla="*/ 1785062 w 7339013"/>
                  <a:gd name="connsiteY298" fmla="*/ 0 h 4976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</a:cxnLst>
                <a:rect l="l" t="t" r="r" b="b"/>
                <a:pathLst>
                  <a:path w="7339013" h="4976813">
                    <a:moveTo>
                      <a:pt x="603251" y="4038600"/>
                    </a:moveTo>
                    <a:lnTo>
                      <a:pt x="461963" y="4522788"/>
                    </a:lnTo>
                    <a:lnTo>
                      <a:pt x="744538" y="4522788"/>
                    </a:lnTo>
                    <a:close/>
                    <a:moveTo>
                      <a:pt x="2489200" y="3976688"/>
                    </a:moveTo>
                    <a:lnTo>
                      <a:pt x="2489200" y="4748213"/>
                    </a:lnTo>
                    <a:lnTo>
                      <a:pt x="2576316" y="4748213"/>
                    </a:lnTo>
                    <a:cubicBezTo>
                      <a:pt x="2685030" y="4748213"/>
                      <a:pt x="2765306" y="4717251"/>
                      <a:pt x="2820383" y="4656048"/>
                    </a:cubicBezTo>
                    <a:cubicBezTo>
                      <a:pt x="2875100" y="4595204"/>
                      <a:pt x="2903538" y="4497999"/>
                      <a:pt x="2903538" y="4361911"/>
                    </a:cubicBezTo>
                    <a:cubicBezTo>
                      <a:pt x="2903538" y="4299987"/>
                      <a:pt x="2898499" y="4244544"/>
                      <a:pt x="2888419" y="4196301"/>
                    </a:cubicBezTo>
                    <a:cubicBezTo>
                      <a:pt x="2878340" y="4148418"/>
                      <a:pt x="2861060" y="4108816"/>
                      <a:pt x="2837662" y="4076414"/>
                    </a:cubicBezTo>
                    <a:cubicBezTo>
                      <a:pt x="2813903" y="4044012"/>
                      <a:pt x="2782585" y="4019171"/>
                      <a:pt x="2742627" y="4002250"/>
                    </a:cubicBezTo>
                    <a:cubicBezTo>
                      <a:pt x="2703029" y="3985329"/>
                      <a:pt x="2652992" y="3976688"/>
                      <a:pt x="2592155" y="3976688"/>
                    </a:cubicBezTo>
                    <a:close/>
                    <a:moveTo>
                      <a:pt x="1490663" y="3976688"/>
                    </a:moveTo>
                    <a:lnTo>
                      <a:pt x="1490663" y="4279901"/>
                    </a:lnTo>
                    <a:lnTo>
                      <a:pt x="1570361" y="4279901"/>
                    </a:lnTo>
                    <a:cubicBezTo>
                      <a:pt x="1604620" y="4279901"/>
                      <a:pt x="1635633" y="4276664"/>
                      <a:pt x="1663041" y="4269830"/>
                    </a:cubicBezTo>
                    <a:cubicBezTo>
                      <a:pt x="1690448" y="4262996"/>
                      <a:pt x="1713167" y="4252925"/>
                      <a:pt x="1732280" y="4239617"/>
                    </a:cubicBezTo>
                    <a:cubicBezTo>
                      <a:pt x="1751033" y="4226308"/>
                      <a:pt x="1765097" y="4210482"/>
                      <a:pt x="1775194" y="4191059"/>
                    </a:cubicBezTo>
                    <a:cubicBezTo>
                      <a:pt x="1785292" y="4171996"/>
                      <a:pt x="1790701" y="4149696"/>
                      <a:pt x="1790701" y="4124158"/>
                    </a:cubicBezTo>
                    <a:cubicBezTo>
                      <a:pt x="1790701" y="4069846"/>
                      <a:pt x="1773752" y="4034238"/>
                      <a:pt x="1739853" y="4011937"/>
                    </a:cubicBezTo>
                    <a:cubicBezTo>
                      <a:pt x="1705234" y="3988917"/>
                      <a:pt x="1651501" y="3976688"/>
                      <a:pt x="1577934" y="3976688"/>
                    </a:cubicBezTo>
                    <a:close/>
                    <a:moveTo>
                      <a:pt x="6842739" y="3971925"/>
                    </a:moveTo>
                    <a:cubicBezTo>
                      <a:pt x="6800945" y="3971925"/>
                      <a:pt x="6766357" y="3979845"/>
                      <a:pt x="6737894" y="3996405"/>
                    </a:cubicBezTo>
                    <a:cubicBezTo>
                      <a:pt x="6709070" y="4012605"/>
                      <a:pt x="6685291" y="4036365"/>
                      <a:pt x="6666195" y="4068765"/>
                    </a:cubicBezTo>
                    <a:cubicBezTo>
                      <a:pt x="6647100" y="4100805"/>
                      <a:pt x="6633048" y="4141125"/>
                      <a:pt x="6624041" y="4189725"/>
                    </a:cubicBezTo>
                    <a:cubicBezTo>
                      <a:pt x="6615034" y="4237965"/>
                      <a:pt x="6610350" y="4294484"/>
                      <a:pt x="6610350" y="4357844"/>
                    </a:cubicBezTo>
                    <a:cubicBezTo>
                      <a:pt x="6610350" y="4494284"/>
                      <a:pt x="6629446" y="4594724"/>
                      <a:pt x="6666195" y="4659163"/>
                    </a:cubicBezTo>
                    <a:cubicBezTo>
                      <a:pt x="6702585" y="4723243"/>
                      <a:pt x="6759511" y="4754563"/>
                      <a:pt x="6842739" y="4754563"/>
                    </a:cubicBezTo>
                    <a:cubicBezTo>
                      <a:pt x="6884893" y="4754563"/>
                      <a:pt x="6919842" y="4746283"/>
                      <a:pt x="6948665" y="4730083"/>
                    </a:cubicBezTo>
                    <a:cubicBezTo>
                      <a:pt x="6977849" y="4713523"/>
                      <a:pt x="7001628" y="4689763"/>
                      <a:pt x="7020363" y="4657723"/>
                    </a:cubicBezTo>
                    <a:cubicBezTo>
                      <a:pt x="7039098" y="4625324"/>
                      <a:pt x="7053150" y="4584644"/>
                      <a:pt x="7062157" y="4536404"/>
                    </a:cubicBezTo>
                    <a:cubicBezTo>
                      <a:pt x="7071164" y="4487804"/>
                      <a:pt x="7075488" y="4431644"/>
                      <a:pt x="7075488" y="4368284"/>
                    </a:cubicBezTo>
                    <a:cubicBezTo>
                      <a:pt x="7075488" y="4231845"/>
                      <a:pt x="7056392" y="4131045"/>
                      <a:pt x="7020363" y="4066605"/>
                    </a:cubicBezTo>
                    <a:cubicBezTo>
                      <a:pt x="6983974" y="4002525"/>
                      <a:pt x="6927047" y="3971925"/>
                      <a:pt x="6842739" y="3971925"/>
                    </a:cubicBezTo>
                    <a:close/>
                    <a:moveTo>
                      <a:pt x="5360988" y="3768725"/>
                    </a:moveTo>
                    <a:lnTo>
                      <a:pt x="5373688" y="3768725"/>
                    </a:lnTo>
                    <a:lnTo>
                      <a:pt x="5651500" y="3768725"/>
                    </a:lnTo>
                    <a:lnTo>
                      <a:pt x="5657850" y="3768725"/>
                    </a:lnTo>
                    <a:lnTo>
                      <a:pt x="5661025" y="3776663"/>
                    </a:lnTo>
                    <a:lnTo>
                      <a:pt x="5991226" y="4475163"/>
                    </a:lnTo>
                    <a:lnTo>
                      <a:pt x="6024563" y="4556125"/>
                    </a:lnTo>
                    <a:lnTo>
                      <a:pt x="6024563" y="4102100"/>
                    </a:lnTo>
                    <a:lnTo>
                      <a:pt x="6024563" y="3781425"/>
                    </a:lnTo>
                    <a:lnTo>
                      <a:pt x="6024563" y="3768725"/>
                    </a:lnTo>
                    <a:lnTo>
                      <a:pt x="6037263" y="3768725"/>
                    </a:lnTo>
                    <a:lnTo>
                      <a:pt x="6243638" y="3768725"/>
                    </a:lnTo>
                    <a:lnTo>
                      <a:pt x="6256338" y="3768725"/>
                    </a:lnTo>
                    <a:lnTo>
                      <a:pt x="6256338" y="3781425"/>
                    </a:lnTo>
                    <a:lnTo>
                      <a:pt x="6256338" y="4943475"/>
                    </a:lnTo>
                    <a:lnTo>
                      <a:pt x="6256338" y="4956175"/>
                    </a:lnTo>
                    <a:lnTo>
                      <a:pt x="6243638" y="4956175"/>
                    </a:lnTo>
                    <a:lnTo>
                      <a:pt x="5967413" y="4956175"/>
                    </a:lnTo>
                    <a:lnTo>
                      <a:pt x="5959475" y="4956175"/>
                    </a:lnTo>
                    <a:lnTo>
                      <a:pt x="5956300" y="4948238"/>
                    </a:lnTo>
                    <a:lnTo>
                      <a:pt x="5634038" y="4254500"/>
                    </a:lnTo>
                    <a:lnTo>
                      <a:pt x="5591175" y="4157663"/>
                    </a:lnTo>
                    <a:lnTo>
                      <a:pt x="5591175" y="4583113"/>
                    </a:lnTo>
                    <a:lnTo>
                      <a:pt x="5591175" y="4943475"/>
                    </a:lnTo>
                    <a:lnTo>
                      <a:pt x="5591175" y="4956175"/>
                    </a:lnTo>
                    <a:lnTo>
                      <a:pt x="5578475" y="4956175"/>
                    </a:lnTo>
                    <a:lnTo>
                      <a:pt x="5373688" y="4956175"/>
                    </a:lnTo>
                    <a:lnTo>
                      <a:pt x="5360988" y="4956175"/>
                    </a:lnTo>
                    <a:lnTo>
                      <a:pt x="5360988" y="4943475"/>
                    </a:lnTo>
                    <a:lnTo>
                      <a:pt x="5360988" y="3781425"/>
                    </a:lnTo>
                    <a:close/>
                    <a:moveTo>
                      <a:pt x="4373563" y="3768725"/>
                    </a:moveTo>
                    <a:lnTo>
                      <a:pt x="4386263" y="3768725"/>
                    </a:lnTo>
                    <a:lnTo>
                      <a:pt x="5146675" y="3768725"/>
                    </a:lnTo>
                    <a:lnTo>
                      <a:pt x="5157788" y="3768725"/>
                    </a:lnTo>
                    <a:lnTo>
                      <a:pt x="5157788" y="3781425"/>
                    </a:lnTo>
                    <a:lnTo>
                      <a:pt x="5157788" y="3960813"/>
                    </a:lnTo>
                    <a:lnTo>
                      <a:pt x="5157788" y="3971925"/>
                    </a:lnTo>
                    <a:lnTo>
                      <a:pt x="5146675" y="3971925"/>
                    </a:lnTo>
                    <a:lnTo>
                      <a:pt x="4894263" y="3971925"/>
                    </a:lnTo>
                    <a:lnTo>
                      <a:pt x="4894263" y="4751388"/>
                    </a:lnTo>
                    <a:lnTo>
                      <a:pt x="5146675" y="4751388"/>
                    </a:lnTo>
                    <a:lnTo>
                      <a:pt x="5157788" y="4751388"/>
                    </a:lnTo>
                    <a:lnTo>
                      <a:pt x="5157788" y="4762500"/>
                    </a:lnTo>
                    <a:lnTo>
                      <a:pt x="5157788" y="4943475"/>
                    </a:lnTo>
                    <a:lnTo>
                      <a:pt x="5157788" y="4956175"/>
                    </a:lnTo>
                    <a:lnTo>
                      <a:pt x="5146675" y="4956175"/>
                    </a:lnTo>
                    <a:lnTo>
                      <a:pt x="4386263" y="4956175"/>
                    </a:lnTo>
                    <a:lnTo>
                      <a:pt x="4373563" y="4956175"/>
                    </a:lnTo>
                    <a:lnTo>
                      <a:pt x="4373563" y="4943475"/>
                    </a:lnTo>
                    <a:lnTo>
                      <a:pt x="4373563" y="4762500"/>
                    </a:lnTo>
                    <a:lnTo>
                      <a:pt x="4373563" y="4751388"/>
                    </a:lnTo>
                    <a:lnTo>
                      <a:pt x="4386263" y="4751388"/>
                    </a:lnTo>
                    <a:lnTo>
                      <a:pt x="4638675" y="4751388"/>
                    </a:lnTo>
                    <a:lnTo>
                      <a:pt x="4638675" y="3971925"/>
                    </a:lnTo>
                    <a:lnTo>
                      <a:pt x="4386263" y="3971925"/>
                    </a:lnTo>
                    <a:lnTo>
                      <a:pt x="4373563" y="3971925"/>
                    </a:lnTo>
                    <a:lnTo>
                      <a:pt x="4373563" y="3960813"/>
                    </a:lnTo>
                    <a:lnTo>
                      <a:pt x="4373563" y="3781425"/>
                    </a:lnTo>
                    <a:close/>
                    <a:moveTo>
                      <a:pt x="3278188" y="3768725"/>
                    </a:moveTo>
                    <a:lnTo>
                      <a:pt x="3290789" y="3768725"/>
                    </a:lnTo>
                    <a:lnTo>
                      <a:pt x="3516898" y="3768725"/>
                    </a:lnTo>
                    <a:lnTo>
                      <a:pt x="3529139" y="3768725"/>
                    </a:lnTo>
                    <a:lnTo>
                      <a:pt x="3529139" y="3780619"/>
                    </a:lnTo>
                    <a:lnTo>
                      <a:pt x="3529139" y="4539278"/>
                    </a:lnTo>
                    <a:cubicBezTo>
                      <a:pt x="3529139" y="4577481"/>
                      <a:pt x="3532380" y="4611359"/>
                      <a:pt x="3539221" y="4640552"/>
                    </a:cubicBezTo>
                    <a:cubicBezTo>
                      <a:pt x="3546061" y="4669385"/>
                      <a:pt x="3557223" y="4692812"/>
                      <a:pt x="3573425" y="4712274"/>
                    </a:cubicBezTo>
                    <a:cubicBezTo>
                      <a:pt x="3589627" y="4731736"/>
                      <a:pt x="3609789" y="4746512"/>
                      <a:pt x="3634633" y="4756604"/>
                    </a:cubicBezTo>
                    <a:cubicBezTo>
                      <a:pt x="3658756" y="4766335"/>
                      <a:pt x="3690800" y="4771381"/>
                      <a:pt x="3729324" y="4771381"/>
                    </a:cubicBezTo>
                    <a:cubicBezTo>
                      <a:pt x="3766049" y="4771381"/>
                      <a:pt x="3795933" y="4767056"/>
                      <a:pt x="3820056" y="4758406"/>
                    </a:cubicBezTo>
                    <a:cubicBezTo>
                      <a:pt x="3843819" y="4750117"/>
                      <a:pt x="3863261" y="4736781"/>
                      <a:pt x="3879103" y="4717680"/>
                    </a:cubicBezTo>
                    <a:cubicBezTo>
                      <a:pt x="3894945" y="4698939"/>
                      <a:pt x="3906827" y="4674431"/>
                      <a:pt x="3915108" y="4643796"/>
                    </a:cubicBezTo>
                    <a:cubicBezTo>
                      <a:pt x="3923389" y="4613161"/>
                      <a:pt x="3928069" y="4575319"/>
                      <a:pt x="3928069" y="4530268"/>
                    </a:cubicBezTo>
                    <a:lnTo>
                      <a:pt x="3928069" y="3780619"/>
                    </a:lnTo>
                    <a:lnTo>
                      <a:pt x="3928069" y="3768725"/>
                    </a:lnTo>
                    <a:lnTo>
                      <a:pt x="3939951" y="3768725"/>
                    </a:lnTo>
                    <a:lnTo>
                      <a:pt x="4166419" y="3768725"/>
                    </a:lnTo>
                    <a:lnTo>
                      <a:pt x="4178301" y="3768725"/>
                    </a:lnTo>
                    <a:lnTo>
                      <a:pt x="4178301" y="3780619"/>
                    </a:lnTo>
                    <a:lnTo>
                      <a:pt x="4178301" y="4515851"/>
                    </a:lnTo>
                    <a:cubicBezTo>
                      <a:pt x="4178301" y="4591177"/>
                      <a:pt x="4168220" y="4657852"/>
                      <a:pt x="4146977" y="4715517"/>
                    </a:cubicBezTo>
                    <a:cubicBezTo>
                      <a:pt x="4126094" y="4773183"/>
                      <a:pt x="4095490" y="4821477"/>
                      <a:pt x="4055525" y="4860041"/>
                    </a:cubicBezTo>
                    <a:cubicBezTo>
                      <a:pt x="4015920" y="4898965"/>
                      <a:pt x="3967314" y="4928158"/>
                      <a:pt x="3910787" y="4947620"/>
                    </a:cubicBezTo>
                    <a:cubicBezTo>
                      <a:pt x="3854260" y="4967082"/>
                      <a:pt x="3790532" y="4976813"/>
                      <a:pt x="3721043" y="4976813"/>
                    </a:cubicBezTo>
                    <a:cubicBezTo>
                      <a:pt x="3642554" y="4976813"/>
                      <a:pt x="3575225" y="4967082"/>
                      <a:pt x="3518338" y="4947620"/>
                    </a:cubicBezTo>
                    <a:cubicBezTo>
                      <a:pt x="3461451" y="4928158"/>
                      <a:pt x="3415005" y="4900046"/>
                      <a:pt x="3379360" y="4862564"/>
                    </a:cubicBezTo>
                    <a:cubicBezTo>
                      <a:pt x="3343356" y="4825802"/>
                      <a:pt x="3317433" y="4780391"/>
                      <a:pt x="3301591" y="4727771"/>
                    </a:cubicBezTo>
                    <a:cubicBezTo>
                      <a:pt x="3286109" y="4675152"/>
                      <a:pt x="3278188" y="4617126"/>
                      <a:pt x="3278188" y="4552613"/>
                    </a:cubicBezTo>
                    <a:lnTo>
                      <a:pt x="3278188" y="3780619"/>
                    </a:lnTo>
                    <a:close/>
                    <a:moveTo>
                      <a:pt x="2238375" y="3768725"/>
                    </a:moveTo>
                    <a:lnTo>
                      <a:pt x="2250629" y="3768725"/>
                    </a:lnTo>
                    <a:lnTo>
                      <a:pt x="2606710" y="3768725"/>
                    </a:lnTo>
                    <a:cubicBezTo>
                      <a:pt x="2700055" y="3768725"/>
                      <a:pt x="2781506" y="3779897"/>
                      <a:pt x="2852146" y="3802601"/>
                    </a:cubicBezTo>
                    <a:cubicBezTo>
                      <a:pt x="2922785" y="3825305"/>
                      <a:pt x="2982252" y="3860262"/>
                      <a:pt x="3029825" y="3908192"/>
                    </a:cubicBezTo>
                    <a:cubicBezTo>
                      <a:pt x="3077399" y="3956123"/>
                      <a:pt x="3112719" y="4016666"/>
                      <a:pt x="3136505" y="4089463"/>
                    </a:cubicBezTo>
                    <a:cubicBezTo>
                      <a:pt x="3159932" y="4162259"/>
                      <a:pt x="3171825" y="4248390"/>
                      <a:pt x="3171825" y="4347855"/>
                    </a:cubicBezTo>
                    <a:cubicBezTo>
                      <a:pt x="3171825" y="4439031"/>
                      <a:pt x="3159932" y="4521918"/>
                      <a:pt x="3136505" y="4596877"/>
                    </a:cubicBezTo>
                    <a:cubicBezTo>
                      <a:pt x="3112719" y="4672196"/>
                      <a:pt x="3076318" y="4736704"/>
                      <a:pt x="3026221" y="4789680"/>
                    </a:cubicBezTo>
                    <a:cubicBezTo>
                      <a:pt x="2975765" y="4843376"/>
                      <a:pt x="2911252" y="4884460"/>
                      <a:pt x="2833765" y="4913290"/>
                    </a:cubicBezTo>
                    <a:cubicBezTo>
                      <a:pt x="2755917" y="4942120"/>
                      <a:pt x="2663654" y="4956175"/>
                      <a:pt x="2556253" y="4956175"/>
                    </a:cubicBezTo>
                    <a:lnTo>
                      <a:pt x="2250629" y="4956175"/>
                    </a:lnTo>
                    <a:lnTo>
                      <a:pt x="2238375" y="4956175"/>
                    </a:lnTo>
                    <a:lnTo>
                      <a:pt x="2238375" y="4943922"/>
                    </a:lnTo>
                    <a:lnTo>
                      <a:pt x="2238375" y="3780618"/>
                    </a:lnTo>
                    <a:close/>
                    <a:moveTo>
                      <a:pt x="1239838" y="3768725"/>
                    </a:moveTo>
                    <a:lnTo>
                      <a:pt x="1252452" y="3768725"/>
                    </a:lnTo>
                    <a:lnTo>
                      <a:pt x="1603085" y="3768725"/>
                    </a:lnTo>
                    <a:cubicBezTo>
                      <a:pt x="1669753" y="3768725"/>
                      <a:pt x="1731015" y="3774131"/>
                      <a:pt x="1786151" y="3785303"/>
                    </a:cubicBezTo>
                    <a:cubicBezTo>
                      <a:pt x="1841286" y="3796474"/>
                      <a:pt x="1888854" y="3815214"/>
                      <a:pt x="1928495" y="3841882"/>
                    </a:cubicBezTo>
                    <a:cubicBezTo>
                      <a:pt x="1968135" y="3868550"/>
                      <a:pt x="1999126" y="3903507"/>
                      <a:pt x="2020388" y="3946392"/>
                    </a:cubicBezTo>
                    <a:cubicBezTo>
                      <a:pt x="2042009" y="3989277"/>
                      <a:pt x="2052460" y="4041172"/>
                      <a:pt x="2052820" y="4102076"/>
                    </a:cubicBezTo>
                    <a:cubicBezTo>
                      <a:pt x="2052460" y="4146042"/>
                      <a:pt x="2045973" y="4185324"/>
                      <a:pt x="2032280" y="4220281"/>
                    </a:cubicBezTo>
                    <a:cubicBezTo>
                      <a:pt x="2018946" y="4254877"/>
                      <a:pt x="1999847" y="4285149"/>
                      <a:pt x="1975342" y="4310375"/>
                    </a:cubicBezTo>
                    <a:cubicBezTo>
                      <a:pt x="1950837" y="4335242"/>
                      <a:pt x="1922008" y="4355783"/>
                      <a:pt x="1888494" y="4371280"/>
                    </a:cubicBezTo>
                    <a:cubicBezTo>
                      <a:pt x="1866872" y="4381370"/>
                      <a:pt x="1843449" y="4388578"/>
                      <a:pt x="1819304" y="4394344"/>
                    </a:cubicBezTo>
                    <a:cubicBezTo>
                      <a:pt x="1836602" y="4403714"/>
                      <a:pt x="1852818" y="4415246"/>
                      <a:pt x="1867953" y="4431463"/>
                    </a:cubicBezTo>
                    <a:cubicBezTo>
                      <a:pt x="1893900" y="4459212"/>
                      <a:pt x="1918765" y="4498133"/>
                      <a:pt x="1943630" y="4548586"/>
                    </a:cubicBezTo>
                    <a:lnTo>
                      <a:pt x="2136064" y="4938517"/>
                    </a:lnTo>
                    <a:lnTo>
                      <a:pt x="2144713" y="4956175"/>
                    </a:lnTo>
                    <a:lnTo>
                      <a:pt x="2125254" y="4956175"/>
                    </a:lnTo>
                    <a:lnTo>
                      <a:pt x="1858944" y="4956175"/>
                    </a:lnTo>
                    <a:lnTo>
                      <a:pt x="1851016" y="4956175"/>
                    </a:lnTo>
                    <a:lnTo>
                      <a:pt x="1848133" y="4948968"/>
                    </a:lnTo>
                    <a:lnTo>
                      <a:pt x="1678402" y="4575254"/>
                    </a:lnTo>
                    <a:cubicBezTo>
                      <a:pt x="1663266" y="4541379"/>
                      <a:pt x="1642726" y="4516873"/>
                      <a:pt x="1616419" y="4499935"/>
                    </a:cubicBezTo>
                    <a:cubicBezTo>
                      <a:pt x="1589752" y="4483357"/>
                      <a:pt x="1558761" y="4474708"/>
                      <a:pt x="1522003" y="4474708"/>
                    </a:cubicBezTo>
                    <a:lnTo>
                      <a:pt x="1491012" y="4474708"/>
                    </a:lnTo>
                    <a:lnTo>
                      <a:pt x="1491012" y="4943922"/>
                    </a:lnTo>
                    <a:lnTo>
                      <a:pt x="1491012" y="4956175"/>
                    </a:lnTo>
                    <a:lnTo>
                      <a:pt x="1478760" y="4956175"/>
                    </a:lnTo>
                    <a:lnTo>
                      <a:pt x="1252452" y="4956175"/>
                    </a:lnTo>
                    <a:lnTo>
                      <a:pt x="1239838" y="4956175"/>
                    </a:lnTo>
                    <a:lnTo>
                      <a:pt x="1239838" y="4943922"/>
                    </a:lnTo>
                    <a:lnTo>
                      <a:pt x="1239838" y="3780618"/>
                    </a:lnTo>
                    <a:close/>
                    <a:moveTo>
                      <a:pt x="446088" y="3768725"/>
                    </a:moveTo>
                    <a:lnTo>
                      <a:pt x="454025" y="3768725"/>
                    </a:lnTo>
                    <a:lnTo>
                      <a:pt x="771525" y="3768725"/>
                    </a:lnTo>
                    <a:lnTo>
                      <a:pt x="781050" y="3768725"/>
                    </a:lnTo>
                    <a:lnTo>
                      <a:pt x="782638" y="3778250"/>
                    </a:lnTo>
                    <a:lnTo>
                      <a:pt x="1139826" y="4940300"/>
                    </a:lnTo>
                    <a:lnTo>
                      <a:pt x="1144588" y="4956175"/>
                    </a:lnTo>
                    <a:lnTo>
                      <a:pt x="1127126" y="4956175"/>
                    </a:lnTo>
                    <a:lnTo>
                      <a:pt x="877888" y="4956175"/>
                    </a:lnTo>
                    <a:lnTo>
                      <a:pt x="868363" y="4956175"/>
                    </a:lnTo>
                    <a:lnTo>
                      <a:pt x="865188" y="4946650"/>
                    </a:lnTo>
                    <a:lnTo>
                      <a:pt x="801688" y="4725988"/>
                    </a:lnTo>
                    <a:lnTo>
                      <a:pt x="400050" y="4725988"/>
                    </a:lnTo>
                    <a:lnTo>
                      <a:pt x="334963" y="4946650"/>
                    </a:lnTo>
                    <a:lnTo>
                      <a:pt x="331788" y="4956175"/>
                    </a:lnTo>
                    <a:lnTo>
                      <a:pt x="323850" y="4956175"/>
                    </a:lnTo>
                    <a:lnTo>
                      <a:pt x="98425" y="4956175"/>
                    </a:lnTo>
                    <a:lnTo>
                      <a:pt x="82550" y="4956175"/>
                    </a:lnTo>
                    <a:lnTo>
                      <a:pt x="87313" y="4940300"/>
                    </a:lnTo>
                    <a:lnTo>
                      <a:pt x="442913" y="3778250"/>
                    </a:lnTo>
                    <a:close/>
                    <a:moveTo>
                      <a:pt x="6850302" y="3749675"/>
                    </a:moveTo>
                    <a:cubicBezTo>
                      <a:pt x="7010925" y="3749675"/>
                      <a:pt x="7134813" y="3802262"/>
                      <a:pt x="7216925" y="3906714"/>
                    </a:cubicBezTo>
                    <a:cubicBezTo>
                      <a:pt x="7299037" y="4011167"/>
                      <a:pt x="7339013" y="4161723"/>
                      <a:pt x="7339013" y="4358022"/>
                    </a:cubicBezTo>
                    <a:cubicBezTo>
                      <a:pt x="7339013" y="4464635"/>
                      <a:pt x="7326408" y="4556482"/>
                      <a:pt x="7300118" y="4634641"/>
                    </a:cubicBezTo>
                    <a:cubicBezTo>
                      <a:pt x="7274548" y="4712440"/>
                      <a:pt x="7238894" y="4777273"/>
                      <a:pt x="7192796" y="4827698"/>
                    </a:cubicBezTo>
                    <a:cubicBezTo>
                      <a:pt x="7147418" y="4878484"/>
                      <a:pt x="7093397" y="4915943"/>
                      <a:pt x="7031813" y="4940435"/>
                    </a:cubicBezTo>
                    <a:cubicBezTo>
                      <a:pt x="6970589" y="4964567"/>
                      <a:pt x="6905043" y="4976813"/>
                      <a:pt x="6835536" y="4976813"/>
                    </a:cubicBezTo>
                    <a:cubicBezTo>
                      <a:pt x="6674553" y="4976813"/>
                      <a:pt x="6551385" y="4924227"/>
                      <a:pt x="6468913" y="4819774"/>
                    </a:cubicBezTo>
                    <a:cubicBezTo>
                      <a:pt x="6387161" y="4714961"/>
                      <a:pt x="6346825" y="4564045"/>
                      <a:pt x="6346825" y="4368467"/>
                    </a:cubicBezTo>
                    <a:cubicBezTo>
                      <a:pt x="6346825" y="4261853"/>
                      <a:pt x="6359430" y="4169647"/>
                      <a:pt x="6385360" y="4091487"/>
                    </a:cubicBezTo>
                    <a:cubicBezTo>
                      <a:pt x="6411290" y="4013688"/>
                      <a:pt x="6446944" y="3949216"/>
                      <a:pt x="6493042" y="3898790"/>
                    </a:cubicBezTo>
                    <a:cubicBezTo>
                      <a:pt x="6538420" y="3848365"/>
                      <a:pt x="6592441" y="3810546"/>
                      <a:pt x="6654025" y="3786414"/>
                    </a:cubicBezTo>
                    <a:cubicBezTo>
                      <a:pt x="6715249" y="3761921"/>
                      <a:pt x="6780795" y="3749675"/>
                      <a:pt x="6850302" y="3749675"/>
                    </a:cubicBezTo>
                    <a:close/>
                    <a:moveTo>
                      <a:pt x="1289050" y="1501775"/>
                    </a:moveTo>
                    <a:lnTo>
                      <a:pt x="1409700" y="1501775"/>
                    </a:lnTo>
                    <a:lnTo>
                      <a:pt x="2257426" y="1501775"/>
                    </a:lnTo>
                    <a:lnTo>
                      <a:pt x="2376488" y="1501775"/>
                    </a:lnTo>
                    <a:lnTo>
                      <a:pt x="2376488" y="1622425"/>
                    </a:lnTo>
                    <a:lnTo>
                      <a:pt x="2376488" y="1735138"/>
                    </a:lnTo>
                    <a:lnTo>
                      <a:pt x="2376488" y="1855788"/>
                    </a:lnTo>
                    <a:lnTo>
                      <a:pt x="2257426" y="1855788"/>
                    </a:lnTo>
                    <a:lnTo>
                      <a:pt x="1409700" y="1855788"/>
                    </a:lnTo>
                    <a:lnTo>
                      <a:pt x="1289050" y="1855788"/>
                    </a:lnTo>
                    <a:lnTo>
                      <a:pt x="1289050" y="1735138"/>
                    </a:lnTo>
                    <a:lnTo>
                      <a:pt x="1289050" y="1622425"/>
                    </a:lnTo>
                    <a:close/>
                    <a:moveTo>
                      <a:pt x="5283200" y="1174750"/>
                    </a:moveTo>
                    <a:lnTo>
                      <a:pt x="5384800" y="1174750"/>
                    </a:lnTo>
                    <a:lnTo>
                      <a:pt x="5526088" y="1174750"/>
                    </a:lnTo>
                    <a:lnTo>
                      <a:pt x="5627688" y="1174750"/>
                    </a:lnTo>
                    <a:lnTo>
                      <a:pt x="5627688" y="1276350"/>
                    </a:lnTo>
                    <a:lnTo>
                      <a:pt x="5627688" y="1506538"/>
                    </a:lnTo>
                    <a:lnTo>
                      <a:pt x="5856288" y="1506538"/>
                    </a:lnTo>
                    <a:lnTo>
                      <a:pt x="5957888" y="1506538"/>
                    </a:lnTo>
                    <a:lnTo>
                      <a:pt x="5957888" y="1608138"/>
                    </a:lnTo>
                    <a:lnTo>
                      <a:pt x="5957888" y="1747838"/>
                    </a:lnTo>
                    <a:lnTo>
                      <a:pt x="5957888" y="1847850"/>
                    </a:lnTo>
                    <a:lnTo>
                      <a:pt x="5856288" y="1847850"/>
                    </a:lnTo>
                    <a:lnTo>
                      <a:pt x="5627688" y="1847850"/>
                    </a:lnTo>
                    <a:lnTo>
                      <a:pt x="5627688" y="2079625"/>
                    </a:lnTo>
                    <a:lnTo>
                      <a:pt x="5627688" y="2181225"/>
                    </a:lnTo>
                    <a:lnTo>
                      <a:pt x="5526088" y="2181225"/>
                    </a:lnTo>
                    <a:lnTo>
                      <a:pt x="5384800" y="2181225"/>
                    </a:lnTo>
                    <a:lnTo>
                      <a:pt x="5283200" y="2181225"/>
                    </a:lnTo>
                    <a:lnTo>
                      <a:pt x="5283200" y="2079625"/>
                    </a:lnTo>
                    <a:lnTo>
                      <a:pt x="5283200" y="1847850"/>
                    </a:lnTo>
                    <a:lnTo>
                      <a:pt x="5054600" y="1847850"/>
                    </a:lnTo>
                    <a:lnTo>
                      <a:pt x="4953000" y="1847850"/>
                    </a:lnTo>
                    <a:lnTo>
                      <a:pt x="4953000" y="1747838"/>
                    </a:lnTo>
                    <a:lnTo>
                      <a:pt x="4953000" y="1608138"/>
                    </a:lnTo>
                    <a:lnTo>
                      <a:pt x="4953000" y="1506538"/>
                    </a:lnTo>
                    <a:lnTo>
                      <a:pt x="5054600" y="1506538"/>
                    </a:lnTo>
                    <a:lnTo>
                      <a:pt x="5283200" y="1506538"/>
                    </a:lnTo>
                    <a:lnTo>
                      <a:pt x="5283200" y="1276350"/>
                    </a:lnTo>
                    <a:close/>
                    <a:moveTo>
                      <a:pt x="5547137" y="609600"/>
                    </a:moveTo>
                    <a:cubicBezTo>
                      <a:pt x="5112343" y="609600"/>
                      <a:pt x="4834969" y="752174"/>
                      <a:pt x="4580289" y="987638"/>
                    </a:cubicBezTo>
                    <a:cubicBezTo>
                      <a:pt x="4378562" y="1174136"/>
                      <a:pt x="4201331" y="1427962"/>
                      <a:pt x="4025900" y="1704469"/>
                    </a:cubicBezTo>
                    <a:cubicBezTo>
                      <a:pt x="4226186" y="2028142"/>
                      <a:pt x="4419628" y="2323731"/>
                      <a:pt x="4637205" y="2524271"/>
                    </a:cubicBezTo>
                    <a:cubicBezTo>
                      <a:pt x="4877115" y="2744973"/>
                      <a:pt x="5125312" y="2867025"/>
                      <a:pt x="5531287" y="2845423"/>
                    </a:cubicBezTo>
                    <a:lnTo>
                      <a:pt x="5539212" y="2845063"/>
                    </a:lnTo>
                    <a:lnTo>
                      <a:pt x="5547137" y="2845063"/>
                    </a:lnTo>
                    <a:cubicBezTo>
                      <a:pt x="5702034" y="2845063"/>
                      <a:pt x="5858012" y="2815180"/>
                      <a:pt x="6000302" y="2758654"/>
                    </a:cubicBezTo>
                    <a:cubicBezTo>
                      <a:pt x="6142951" y="2701769"/>
                      <a:pt x="6274074" y="2617520"/>
                      <a:pt x="6382142" y="2513830"/>
                    </a:cubicBezTo>
                    <a:cubicBezTo>
                      <a:pt x="6489849" y="2410140"/>
                      <a:pt x="6576304" y="2285207"/>
                      <a:pt x="6633940" y="2151274"/>
                    </a:cubicBezTo>
                    <a:cubicBezTo>
                      <a:pt x="6691576" y="2017340"/>
                      <a:pt x="6721475" y="1871526"/>
                      <a:pt x="6721475" y="1727512"/>
                    </a:cubicBezTo>
                    <a:cubicBezTo>
                      <a:pt x="6721475" y="1583137"/>
                      <a:pt x="6691576" y="1437323"/>
                      <a:pt x="6633940" y="1303389"/>
                    </a:cubicBezTo>
                    <a:cubicBezTo>
                      <a:pt x="6576304" y="1169816"/>
                      <a:pt x="6489849" y="1044883"/>
                      <a:pt x="6382142" y="941193"/>
                    </a:cubicBezTo>
                    <a:cubicBezTo>
                      <a:pt x="6274074" y="837503"/>
                      <a:pt x="6142951" y="753254"/>
                      <a:pt x="6000302" y="696369"/>
                    </a:cubicBezTo>
                    <a:cubicBezTo>
                      <a:pt x="5858012" y="639843"/>
                      <a:pt x="5702034" y="609600"/>
                      <a:pt x="5547137" y="609600"/>
                    </a:cubicBezTo>
                    <a:close/>
                    <a:moveTo>
                      <a:pt x="1784991" y="609600"/>
                    </a:moveTo>
                    <a:cubicBezTo>
                      <a:pt x="1630002" y="609600"/>
                      <a:pt x="1473572" y="639843"/>
                      <a:pt x="1331198" y="696369"/>
                    </a:cubicBezTo>
                    <a:cubicBezTo>
                      <a:pt x="1188825" y="753254"/>
                      <a:pt x="1057265" y="837503"/>
                      <a:pt x="949494" y="941193"/>
                    </a:cubicBezTo>
                    <a:cubicBezTo>
                      <a:pt x="841723" y="1044883"/>
                      <a:pt x="755217" y="1169816"/>
                      <a:pt x="697548" y="1303389"/>
                    </a:cubicBezTo>
                    <a:cubicBezTo>
                      <a:pt x="639517" y="1437323"/>
                      <a:pt x="609600" y="1583137"/>
                      <a:pt x="609600" y="1727512"/>
                    </a:cubicBezTo>
                    <a:cubicBezTo>
                      <a:pt x="609600" y="1871526"/>
                      <a:pt x="639517" y="2017340"/>
                      <a:pt x="697548" y="2151274"/>
                    </a:cubicBezTo>
                    <a:cubicBezTo>
                      <a:pt x="755217" y="2285207"/>
                      <a:pt x="841723" y="2410140"/>
                      <a:pt x="949494" y="2513830"/>
                    </a:cubicBezTo>
                    <a:cubicBezTo>
                      <a:pt x="1057265" y="2617520"/>
                      <a:pt x="1188825" y="2701769"/>
                      <a:pt x="1331198" y="2758654"/>
                    </a:cubicBezTo>
                    <a:cubicBezTo>
                      <a:pt x="1473572" y="2815180"/>
                      <a:pt x="1630002" y="2845063"/>
                      <a:pt x="1784991" y="2845063"/>
                    </a:cubicBezTo>
                    <a:lnTo>
                      <a:pt x="1792921" y="2845063"/>
                    </a:lnTo>
                    <a:lnTo>
                      <a:pt x="1800850" y="2845423"/>
                    </a:lnTo>
                    <a:cubicBezTo>
                      <a:pt x="2207065" y="2867025"/>
                      <a:pt x="2455407" y="2744973"/>
                      <a:pt x="2695459" y="2524271"/>
                    </a:cubicBezTo>
                    <a:cubicBezTo>
                      <a:pt x="2912804" y="2323731"/>
                      <a:pt x="3106720" y="2028142"/>
                      <a:pt x="3306763" y="1704469"/>
                    </a:cubicBezTo>
                    <a:cubicBezTo>
                      <a:pt x="3131229" y="1427962"/>
                      <a:pt x="2954254" y="1174136"/>
                      <a:pt x="2752048" y="987638"/>
                    </a:cubicBezTo>
                    <a:cubicBezTo>
                      <a:pt x="2497578" y="752174"/>
                      <a:pt x="2219680" y="609600"/>
                      <a:pt x="1784991" y="609600"/>
                    </a:cubicBezTo>
                    <a:close/>
                    <a:moveTo>
                      <a:pt x="1785062" y="0"/>
                    </a:moveTo>
                    <a:cubicBezTo>
                      <a:pt x="2366991" y="0"/>
                      <a:pt x="2826769" y="226129"/>
                      <a:pt x="3166197" y="539758"/>
                    </a:cubicBezTo>
                    <a:cubicBezTo>
                      <a:pt x="3362576" y="721238"/>
                      <a:pt x="3521840" y="928643"/>
                      <a:pt x="3666332" y="1140729"/>
                    </a:cubicBezTo>
                    <a:cubicBezTo>
                      <a:pt x="3810463" y="928643"/>
                      <a:pt x="3970088" y="721238"/>
                      <a:pt x="4166106" y="539758"/>
                    </a:cubicBezTo>
                    <a:cubicBezTo>
                      <a:pt x="4505534" y="226129"/>
                      <a:pt x="4965312" y="0"/>
                      <a:pt x="5547601" y="0"/>
                    </a:cubicBezTo>
                    <a:cubicBezTo>
                      <a:pt x="5780373" y="0"/>
                      <a:pt x="6011342" y="44290"/>
                      <a:pt x="6226818" y="129989"/>
                    </a:cubicBezTo>
                    <a:cubicBezTo>
                      <a:pt x="6442654" y="215687"/>
                      <a:pt x="6639393" y="342075"/>
                      <a:pt x="6805864" y="501950"/>
                    </a:cubicBezTo>
                    <a:cubicBezTo>
                      <a:pt x="6971976" y="661465"/>
                      <a:pt x="7104576" y="852306"/>
                      <a:pt x="7195378" y="1062592"/>
                    </a:cubicBezTo>
                    <a:cubicBezTo>
                      <a:pt x="7285820" y="1272878"/>
                      <a:pt x="7332663" y="1499368"/>
                      <a:pt x="7332663" y="1727658"/>
                    </a:cubicBezTo>
                    <a:cubicBezTo>
                      <a:pt x="7332663" y="1955947"/>
                      <a:pt x="7285820" y="2182437"/>
                      <a:pt x="7195378" y="2392723"/>
                    </a:cubicBezTo>
                    <a:cubicBezTo>
                      <a:pt x="7104576" y="2602649"/>
                      <a:pt x="6971976" y="2793850"/>
                      <a:pt x="6805864" y="2953365"/>
                    </a:cubicBezTo>
                    <a:cubicBezTo>
                      <a:pt x="6639393" y="3113240"/>
                      <a:pt x="6442654" y="3239628"/>
                      <a:pt x="6226818" y="3325326"/>
                    </a:cubicBezTo>
                    <a:cubicBezTo>
                      <a:pt x="6016387" y="3409225"/>
                      <a:pt x="5790822" y="3452434"/>
                      <a:pt x="5563456" y="3454595"/>
                    </a:cubicBezTo>
                    <a:lnTo>
                      <a:pt x="5563456" y="3454955"/>
                    </a:lnTo>
                    <a:cubicBezTo>
                      <a:pt x="5558051" y="3455315"/>
                      <a:pt x="5553006" y="3454955"/>
                      <a:pt x="5547601" y="3455315"/>
                    </a:cubicBezTo>
                    <a:cubicBezTo>
                      <a:pt x="4994859" y="3479800"/>
                      <a:pt x="4549494" y="3273115"/>
                      <a:pt x="4223758" y="2972809"/>
                    </a:cubicBezTo>
                    <a:cubicBezTo>
                      <a:pt x="4000715" y="2767565"/>
                      <a:pt x="3825957" y="2525232"/>
                      <a:pt x="3666332" y="2278218"/>
                    </a:cubicBezTo>
                    <a:cubicBezTo>
                      <a:pt x="3506346" y="2525232"/>
                      <a:pt x="3331587" y="2767565"/>
                      <a:pt x="3108905" y="2972809"/>
                    </a:cubicBezTo>
                    <a:cubicBezTo>
                      <a:pt x="2782809" y="3273115"/>
                      <a:pt x="2337444" y="3479800"/>
                      <a:pt x="1785062" y="3455315"/>
                    </a:cubicBezTo>
                    <a:cubicBezTo>
                      <a:pt x="1779657" y="3454955"/>
                      <a:pt x="1774253" y="3455315"/>
                      <a:pt x="1769208" y="3454955"/>
                    </a:cubicBezTo>
                    <a:lnTo>
                      <a:pt x="1769208" y="3454595"/>
                    </a:lnTo>
                    <a:cubicBezTo>
                      <a:pt x="1541841" y="3452434"/>
                      <a:pt x="1316276" y="3409225"/>
                      <a:pt x="1105485" y="3325326"/>
                    </a:cubicBezTo>
                    <a:cubicBezTo>
                      <a:pt x="890010" y="3239628"/>
                      <a:pt x="692911" y="3113240"/>
                      <a:pt x="526799" y="2953365"/>
                    </a:cubicBezTo>
                    <a:cubicBezTo>
                      <a:pt x="360688" y="2793850"/>
                      <a:pt x="227728" y="2602649"/>
                      <a:pt x="137285" y="2392723"/>
                    </a:cubicBezTo>
                    <a:cubicBezTo>
                      <a:pt x="46482" y="2182437"/>
                      <a:pt x="0" y="1955947"/>
                      <a:pt x="0" y="1727658"/>
                    </a:cubicBezTo>
                    <a:cubicBezTo>
                      <a:pt x="0" y="1499368"/>
                      <a:pt x="46482" y="1272878"/>
                      <a:pt x="137285" y="1062592"/>
                    </a:cubicBezTo>
                    <a:cubicBezTo>
                      <a:pt x="227728" y="852306"/>
                      <a:pt x="360688" y="661465"/>
                      <a:pt x="526799" y="501950"/>
                    </a:cubicBezTo>
                    <a:cubicBezTo>
                      <a:pt x="692911" y="342075"/>
                      <a:pt x="890010" y="215687"/>
                      <a:pt x="1105485" y="129989"/>
                    </a:cubicBezTo>
                    <a:cubicBezTo>
                      <a:pt x="1320961" y="44290"/>
                      <a:pt x="1552291" y="0"/>
                      <a:pt x="1785062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75" name="Freeform 47"/>
            <p:cNvSpPr>
              <a:spLocks/>
            </p:cNvSpPr>
            <p:nvPr/>
          </p:nvSpPr>
          <p:spPr bwMode="auto">
            <a:xfrm>
              <a:off x="1972735" y="3092451"/>
              <a:ext cx="200025" cy="200025"/>
            </a:xfrm>
            <a:custGeom>
              <a:avLst/>
              <a:gdLst>
                <a:gd name="T0" fmla="*/ 43 w 126"/>
                <a:gd name="T1" fmla="*/ 0 h 126"/>
                <a:gd name="T2" fmla="*/ 43 w 126"/>
                <a:gd name="T3" fmla="*/ 43 h 126"/>
                <a:gd name="T4" fmla="*/ 0 w 126"/>
                <a:gd name="T5" fmla="*/ 43 h 126"/>
                <a:gd name="T6" fmla="*/ 0 w 126"/>
                <a:gd name="T7" fmla="*/ 83 h 126"/>
                <a:gd name="T8" fmla="*/ 43 w 126"/>
                <a:gd name="T9" fmla="*/ 83 h 126"/>
                <a:gd name="T10" fmla="*/ 43 w 126"/>
                <a:gd name="T11" fmla="*/ 126 h 126"/>
                <a:gd name="T12" fmla="*/ 83 w 126"/>
                <a:gd name="T13" fmla="*/ 126 h 126"/>
                <a:gd name="T14" fmla="*/ 83 w 126"/>
                <a:gd name="T15" fmla="*/ 83 h 126"/>
                <a:gd name="T16" fmla="*/ 126 w 126"/>
                <a:gd name="T17" fmla="*/ 83 h 126"/>
                <a:gd name="T18" fmla="*/ 126 w 126"/>
                <a:gd name="T19" fmla="*/ 43 h 126"/>
                <a:gd name="T20" fmla="*/ 83 w 126"/>
                <a:gd name="T21" fmla="*/ 43 h 126"/>
                <a:gd name="T22" fmla="*/ 83 w 126"/>
                <a:gd name="T23" fmla="*/ 0 h 126"/>
                <a:gd name="T24" fmla="*/ 43 w 126"/>
                <a:gd name="T2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6">
                  <a:moveTo>
                    <a:pt x="43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0" y="83"/>
                  </a:lnTo>
                  <a:lnTo>
                    <a:pt x="43" y="83"/>
                  </a:lnTo>
                  <a:lnTo>
                    <a:pt x="43" y="126"/>
                  </a:lnTo>
                  <a:lnTo>
                    <a:pt x="83" y="126"/>
                  </a:lnTo>
                  <a:lnTo>
                    <a:pt x="83" y="83"/>
                  </a:lnTo>
                  <a:lnTo>
                    <a:pt x="126" y="83"/>
                  </a:lnTo>
                  <a:lnTo>
                    <a:pt x="126" y="43"/>
                  </a:lnTo>
                  <a:lnTo>
                    <a:pt x="83" y="43"/>
                  </a:lnTo>
                  <a:lnTo>
                    <a:pt x="83" y="0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7"/>
            <p:cNvSpPr>
              <a:spLocks/>
            </p:cNvSpPr>
            <p:nvPr/>
          </p:nvSpPr>
          <p:spPr bwMode="auto">
            <a:xfrm>
              <a:off x="1041269" y="3092451"/>
              <a:ext cx="200025" cy="200025"/>
            </a:xfrm>
            <a:custGeom>
              <a:avLst/>
              <a:gdLst>
                <a:gd name="T0" fmla="*/ 43 w 126"/>
                <a:gd name="T1" fmla="*/ 0 h 126"/>
                <a:gd name="T2" fmla="*/ 43 w 126"/>
                <a:gd name="T3" fmla="*/ 43 h 126"/>
                <a:gd name="T4" fmla="*/ 0 w 126"/>
                <a:gd name="T5" fmla="*/ 43 h 126"/>
                <a:gd name="T6" fmla="*/ 0 w 126"/>
                <a:gd name="T7" fmla="*/ 83 h 126"/>
                <a:gd name="T8" fmla="*/ 43 w 126"/>
                <a:gd name="T9" fmla="*/ 83 h 126"/>
                <a:gd name="T10" fmla="*/ 43 w 126"/>
                <a:gd name="T11" fmla="*/ 126 h 126"/>
                <a:gd name="T12" fmla="*/ 83 w 126"/>
                <a:gd name="T13" fmla="*/ 126 h 126"/>
                <a:gd name="T14" fmla="*/ 83 w 126"/>
                <a:gd name="T15" fmla="*/ 83 h 126"/>
                <a:gd name="T16" fmla="*/ 126 w 126"/>
                <a:gd name="T17" fmla="*/ 83 h 126"/>
                <a:gd name="T18" fmla="*/ 126 w 126"/>
                <a:gd name="T19" fmla="*/ 43 h 126"/>
                <a:gd name="T20" fmla="*/ 83 w 126"/>
                <a:gd name="T21" fmla="*/ 43 h 126"/>
                <a:gd name="T22" fmla="*/ 83 w 126"/>
                <a:gd name="T23" fmla="*/ 0 h 126"/>
                <a:gd name="T24" fmla="*/ 43 w 126"/>
                <a:gd name="T2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6">
                  <a:moveTo>
                    <a:pt x="43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0" y="83"/>
                  </a:lnTo>
                  <a:lnTo>
                    <a:pt x="43" y="83"/>
                  </a:lnTo>
                  <a:lnTo>
                    <a:pt x="43" y="126"/>
                  </a:lnTo>
                  <a:lnTo>
                    <a:pt x="83" y="126"/>
                  </a:lnTo>
                  <a:lnTo>
                    <a:pt x="83" y="83"/>
                  </a:lnTo>
                  <a:lnTo>
                    <a:pt x="126" y="83"/>
                  </a:lnTo>
                  <a:lnTo>
                    <a:pt x="126" y="43"/>
                  </a:lnTo>
                  <a:lnTo>
                    <a:pt x="83" y="43"/>
                  </a:lnTo>
                  <a:lnTo>
                    <a:pt x="83" y="0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78" name="Group 177"/>
            <p:cNvGrpSpPr/>
            <p:nvPr/>
          </p:nvGrpSpPr>
          <p:grpSpPr>
            <a:xfrm>
              <a:off x="421302" y="2921005"/>
              <a:ext cx="609315" cy="544512"/>
              <a:chOff x="371347" y="2916242"/>
              <a:chExt cx="609315" cy="544512"/>
            </a:xfrm>
            <a:grpFill/>
          </p:grpSpPr>
          <p:sp>
            <p:nvSpPr>
              <p:cNvPr id="179" name="Freeform 5"/>
              <p:cNvSpPr>
                <a:spLocks/>
              </p:cNvSpPr>
              <p:nvPr/>
            </p:nvSpPr>
            <p:spPr bwMode="auto">
              <a:xfrm>
                <a:off x="371347" y="2916242"/>
                <a:ext cx="609315" cy="544512"/>
              </a:xfrm>
              <a:custGeom>
                <a:avLst/>
                <a:gdLst>
                  <a:gd name="T0" fmla="*/ 7206 w 7206"/>
                  <a:gd name="T1" fmla="*/ 334 h 6438"/>
                  <a:gd name="T2" fmla="*/ 7206 w 7206"/>
                  <a:gd name="T3" fmla="*/ 6105 h 6438"/>
                  <a:gd name="T4" fmla="*/ 6856 w 7206"/>
                  <a:gd name="T5" fmla="*/ 6438 h 6438"/>
                  <a:gd name="T6" fmla="*/ 324 w 7206"/>
                  <a:gd name="T7" fmla="*/ 6438 h 6438"/>
                  <a:gd name="T8" fmla="*/ 0 w 7206"/>
                  <a:gd name="T9" fmla="*/ 6108 h 6438"/>
                  <a:gd name="T10" fmla="*/ 0 w 7206"/>
                  <a:gd name="T11" fmla="*/ 318 h 6438"/>
                  <a:gd name="T12" fmla="*/ 312 w 7206"/>
                  <a:gd name="T13" fmla="*/ 0 h 6438"/>
                  <a:gd name="T14" fmla="*/ 6903 w 7206"/>
                  <a:gd name="T15" fmla="*/ 0 h 6438"/>
                  <a:gd name="T16" fmla="*/ 7206 w 7206"/>
                  <a:gd name="T17" fmla="*/ 334 h 6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06" h="6438">
                    <a:moveTo>
                      <a:pt x="7206" y="334"/>
                    </a:moveTo>
                    <a:lnTo>
                      <a:pt x="7206" y="6105"/>
                    </a:lnTo>
                    <a:lnTo>
                      <a:pt x="6856" y="6438"/>
                    </a:lnTo>
                    <a:lnTo>
                      <a:pt x="324" y="6438"/>
                    </a:lnTo>
                    <a:lnTo>
                      <a:pt x="0" y="6108"/>
                    </a:lnTo>
                    <a:lnTo>
                      <a:pt x="0" y="318"/>
                    </a:lnTo>
                    <a:lnTo>
                      <a:pt x="312" y="0"/>
                    </a:lnTo>
                    <a:lnTo>
                      <a:pt x="6903" y="0"/>
                    </a:lnTo>
                    <a:lnTo>
                      <a:pt x="7206" y="33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6"/>
              <p:cNvSpPr>
                <a:spLocks noEditPoints="1"/>
              </p:cNvSpPr>
              <p:nvPr/>
            </p:nvSpPr>
            <p:spPr bwMode="auto">
              <a:xfrm>
                <a:off x="552027" y="3423135"/>
                <a:ext cx="393213" cy="26086"/>
              </a:xfrm>
              <a:custGeom>
                <a:avLst/>
                <a:gdLst>
                  <a:gd name="T0" fmla="*/ 0 w 4649"/>
                  <a:gd name="T1" fmla="*/ 0 h 309"/>
                  <a:gd name="T2" fmla="*/ 0 w 4649"/>
                  <a:gd name="T3" fmla="*/ 309 h 309"/>
                  <a:gd name="T4" fmla="*/ 2479 w 4649"/>
                  <a:gd name="T5" fmla="*/ 309 h 309"/>
                  <a:gd name="T6" fmla="*/ 2479 w 4649"/>
                  <a:gd name="T7" fmla="*/ 0 h 309"/>
                  <a:gd name="T8" fmla="*/ 0 w 4649"/>
                  <a:gd name="T9" fmla="*/ 0 h 309"/>
                  <a:gd name="T10" fmla="*/ 2789 w 4649"/>
                  <a:gd name="T11" fmla="*/ 0 h 309"/>
                  <a:gd name="T12" fmla="*/ 2789 w 4649"/>
                  <a:gd name="T13" fmla="*/ 309 h 309"/>
                  <a:gd name="T14" fmla="*/ 4649 w 4649"/>
                  <a:gd name="T15" fmla="*/ 309 h 309"/>
                  <a:gd name="T16" fmla="*/ 4649 w 4649"/>
                  <a:gd name="T17" fmla="*/ 0 h 309"/>
                  <a:gd name="T18" fmla="*/ 2789 w 4649"/>
                  <a:gd name="T19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49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479" y="309"/>
                    </a:lnTo>
                    <a:lnTo>
                      <a:pt x="2479" y="0"/>
                    </a:lnTo>
                    <a:lnTo>
                      <a:pt x="0" y="0"/>
                    </a:lnTo>
                    <a:close/>
                    <a:moveTo>
                      <a:pt x="2789" y="0"/>
                    </a:moveTo>
                    <a:lnTo>
                      <a:pt x="2789" y="309"/>
                    </a:lnTo>
                    <a:lnTo>
                      <a:pt x="4649" y="309"/>
                    </a:lnTo>
                    <a:lnTo>
                      <a:pt x="4649" y="0"/>
                    </a:lnTo>
                    <a:lnTo>
                      <a:pt x="278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7"/>
              <p:cNvSpPr>
                <a:spLocks noEditPoints="1"/>
              </p:cNvSpPr>
              <p:nvPr/>
            </p:nvSpPr>
            <p:spPr bwMode="auto">
              <a:xfrm>
                <a:off x="457568" y="2926402"/>
                <a:ext cx="487672" cy="26086"/>
              </a:xfrm>
              <a:custGeom>
                <a:avLst/>
                <a:gdLst>
                  <a:gd name="T0" fmla="*/ 0 w 5767"/>
                  <a:gd name="T1" fmla="*/ 0 h 309"/>
                  <a:gd name="T2" fmla="*/ 0 w 5767"/>
                  <a:gd name="T3" fmla="*/ 309 h 309"/>
                  <a:gd name="T4" fmla="*/ 3099 w 5767"/>
                  <a:gd name="T5" fmla="*/ 309 h 309"/>
                  <a:gd name="T6" fmla="*/ 3099 w 5767"/>
                  <a:gd name="T7" fmla="*/ 0 h 309"/>
                  <a:gd name="T8" fmla="*/ 0 w 5767"/>
                  <a:gd name="T9" fmla="*/ 0 h 309"/>
                  <a:gd name="T10" fmla="*/ 3287 w 5767"/>
                  <a:gd name="T11" fmla="*/ 0 h 309"/>
                  <a:gd name="T12" fmla="*/ 3287 w 5767"/>
                  <a:gd name="T13" fmla="*/ 309 h 309"/>
                  <a:gd name="T14" fmla="*/ 5767 w 5767"/>
                  <a:gd name="T15" fmla="*/ 309 h 309"/>
                  <a:gd name="T16" fmla="*/ 5767 w 5767"/>
                  <a:gd name="T17" fmla="*/ 0 h 309"/>
                  <a:gd name="T18" fmla="*/ 3287 w 5767"/>
                  <a:gd name="T19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67" h="309">
                    <a:moveTo>
                      <a:pt x="0" y="0"/>
                    </a:moveTo>
                    <a:lnTo>
                      <a:pt x="0" y="309"/>
                    </a:lnTo>
                    <a:lnTo>
                      <a:pt x="3099" y="309"/>
                    </a:lnTo>
                    <a:lnTo>
                      <a:pt x="3099" y="0"/>
                    </a:lnTo>
                    <a:lnTo>
                      <a:pt x="0" y="0"/>
                    </a:lnTo>
                    <a:close/>
                    <a:moveTo>
                      <a:pt x="3287" y="0"/>
                    </a:moveTo>
                    <a:lnTo>
                      <a:pt x="3287" y="309"/>
                    </a:lnTo>
                    <a:lnTo>
                      <a:pt x="5767" y="309"/>
                    </a:lnTo>
                    <a:lnTo>
                      <a:pt x="5767" y="0"/>
                    </a:lnTo>
                    <a:lnTo>
                      <a:pt x="328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8"/>
              <p:cNvSpPr>
                <a:spLocks noEditPoints="1"/>
              </p:cNvSpPr>
              <p:nvPr/>
            </p:nvSpPr>
            <p:spPr bwMode="auto">
              <a:xfrm>
                <a:off x="462236" y="2975216"/>
                <a:ext cx="427537" cy="189467"/>
              </a:xfrm>
              <a:custGeom>
                <a:avLst/>
                <a:gdLst>
                  <a:gd name="T0" fmla="*/ 3145 w 5054"/>
                  <a:gd name="T1" fmla="*/ 331 h 2240"/>
                  <a:gd name="T2" fmla="*/ 3050 w 5054"/>
                  <a:gd name="T3" fmla="*/ 363 h 2240"/>
                  <a:gd name="T4" fmla="*/ 2826 w 5054"/>
                  <a:gd name="T5" fmla="*/ 1121 h 2240"/>
                  <a:gd name="T6" fmla="*/ 3500 w 5054"/>
                  <a:gd name="T7" fmla="*/ 663 h 2240"/>
                  <a:gd name="T8" fmla="*/ 3278 w 5054"/>
                  <a:gd name="T9" fmla="*/ 194 h 2240"/>
                  <a:gd name="T10" fmla="*/ 3243 w 5054"/>
                  <a:gd name="T11" fmla="*/ 2 h 2240"/>
                  <a:gd name="T12" fmla="*/ 2473 w 5054"/>
                  <a:gd name="T13" fmla="*/ 1869 h 2240"/>
                  <a:gd name="T14" fmla="*/ 2710 w 5054"/>
                  <a:gd name="T15" fmla="*/ 1592 h 2240"/>
                  <a:gd name="T16" fmla="*/ 2826 w 5054"/>
                  <a:gd name="T17" fmla="*/ 1476 h 2240"/>
                  <a:gd name="T18" fmla="*/ 2644 w 5054"/>
                  <a:gd name="T19" fmla="*/ 1471 h 2240"/>
                  <a:gd name="T20" fmla="*/ 3191 w 5054"/>
                  <a:gd name="T21" fmla="*/ 1200 h 2240"/>
                  <a:gd name="T22" fmla="*/ 3023 w 5054"/>
                  <a:gd name="T23" fmla="*/ 1362 h 2240"/>
                  <a:gd name="T24" fmla="*/ 3362 w 5054"/>
                  <a:gd name="T25" fmla="*/ 1869 h 2240"/>
                  <a:gd name="T26" fmla="*/ 3480 w 5054"/>
                  <a:gd name="T27" fmla="*/ 1248 h 2240"/>
                  <a:gd name="T28" fmla="*/ 3427 w 5054"/>
                  <a:gd name="T29" fmla="*/ 1139 h 2240"/>
                  <a:gd name="T30" fmla="*/ 3399 w 5054"/>
                  <a:gd name="T31" fmla="*/ 1011 h 2240"/>
                  <a:gd name="T32" fmla="*/ 212 w 5054"/>
                  <a:gd name="T33" fmla="*/ 1596 h 2240"/>
                  <a:gd name="T34" fmla="*/ 162 w 5054"/>
                  <a:gd name="T35" fmla="*/ 1667 h 2240"/>
                  <a:gd name="T36" fmla="*/ 576 w 5054"/>
                  <a:gd name="T37" fmla="*/ 1670 h 2240"/>
                  <a:gd name="T38" fmla="*/ 280 w 5054"/>
                  <a:gd name="T39" fmla="*/ 1345 h 2240"/>
                  <a:gd name="T40" fmla="*/ 285 w 5054"/>
                  <a:gd name="T41" fmla="*/ 1231 h 2240"/>
                  <a:gd name="T42" fmla="*/ 806 w 5054"/>
                  <a:gd name="T43" fmla="*/ 1327 h 2240"/>
                  <a:gd name="T44" fmla="*/ 644 w 5054"/>
                  <a:gd name="T45" fmla="*/ 2088 h 2240"/>
                  <a:gd name="T46" fmla="*/ 817 w 5054"/>
                  <a:gd name="T47" fmla="*/ 1792 h 2240"/>
                  <a:gd name="T48" fmla="*/ 994 w 5054"/>
                  <a:gd name="T49" fmla="*/ 1231 h 2240"/>
                  <a:gd name="T50" fmla="*/ 1516 w 5054"/>
                  <a:gd name="T51" fmla="*/ 1439 h 2240"/>
                  <a:gd name="T52" fmla="*/ 1326 w 5054"/>
                  <a:gd name="T53" fmla="*/ 1700 h 2240"/>
                  <a:gd name="T54" fmla="*/ 1759 w 5054"/>
                  <a:gd name="T55" fmla="*/ 1869 h 2240"/>
                  <a:gd name="T56" fmla="*/ 1910 w 5054"/>
                  <a:gd name="T57" fmla="*/ 1408 h 2240"/>
                  <a:gd name="T58" fmla="*/ 2171 w 5054"/>
                  <a:gd name="T59" fmla="*/ 1363 h 2240"/>
                  <a:gd name="T60" fmla="*/ 2007 w 5054"/>
                  <a:gd name="T61" fmla="*/ 1277 h 2240"/>
                  <a:gd name="T62" fmla="*/ 2177 w 5054"/>
                  <a:gd name="T63" fmla="*/ 1589 h 2240"/>
                  <a:gd name="T64" fmla="*/ 2407 w 5054"/>
                  <a:gd name="T65" fmla="*/ 1237 h 2240"/>
                  <a:gd name="T66" fmla="*/ 4371 w 5054"/>
                  <a:gd name="T67" fmla="*/ 1334 h 2240"/>
                  <a:gd name="T68" fmla="*/ 4205 w 5054"/>
                  <a:gd name="T69" fmla="*/ 1248 h 2240"/>
                  <a:gd name="T70" fmla="*/ 4376 w 5054"/>
                  <a:gd name="T71" fmla="*/ 1544 h 2240"/>
                  <a:gd name="T72" fmla="*/ 4618 w 5054"/>
                  <a:gd name="T73" fmla="*/ 1869 h 2240"/>
                  <a:gd name="T74" fmla="*/ 4561 w 5054"/>
                  <a:gd name="T75" fmla="*/ 1231 h 2240"/>
                  <a:gd name="T76" fmla="*/ 3755 w 5054"/>
                  <a:gd name="T77" fmla="*/ 1886 h 2240"/>
                  <a:gd name="T78" fmla="*/ 3948 w 5054"/>
                  <a:gd name="T79" fmla="*/ 1869 h 2240"/>
                  <a:gd name="T80" fmla="*/ 3940 w 5054"/>
                  <a:gd name="T81" fmla="*/ 1248 h 2240"/>
                  <a:gd name="T82" fmla="*/ 3698 w 5054"/>
                  <a:gd name="T83" fmla="*/ 1599 h 2240"/>
                  <a:gd name="T84" fmla="*/ 957 w 5054"/>
                  <a:gd name="T85" fmla="*/ 1360 h 2240"/>
                  <a:gd name="T86" fmla="*/ 809 w 5054"/>
                  <a:gd name="T87" fmla="*/ 1560 h 2240"/>
                  <a:gd name="T88" fmla="*/ 1739 w 5054"/>
                  <a:gd name="T89" fmla="*/ 1629 h 2240"/>
                  <a:gd name="T90" fmla="*/ 1597 w 5054"/>
                  <a:gd name="T91" fmla="*/ 1601 h 2240"/>
                  <a:gd name="T92" fmla="*/ 4942 w 5054"/>
                  <a:gd name="T93" fmla="*/ 1771 h 2240"/>
                  <a:gd name="T94" fmla="*/ 4964 w 5054"/>
                  <a:gd name="T95" fmla="*/ 1859 h 2240"/>
                  <a:gd name="T96" fmla="*/ 4988 w 5054"/>
                  <a:gd name="T97" fmla="*/ 1864 h 2240"/>
                  <a:gd name="T98" fmla="*/ 5032 w 5054"/>
                  <a:gd name="T99" fmla="*/ 1792 h 2240"/>
                  <a:gd name="T100" fmla="*/ 5043 w 5054"/>
                  <a:gd name="T101" fmla="*/ 1871 h 2240"/>
                  <a:gd name="T102" fmla="*/ 5041 w 5054"/>
                  <a:gd name="T103" fmla="*/ 1759 h 2240"/>
                  <a:gd name="T104" fmla="*/ 4999 w 5054"/>
                  <a:gd name="T105" fmla="*/ 1840 h 2240"/>
                  <a:gd name="T106" fmla="*/ 4963 w 5054"/>
                  <a:gd name="T107" fmla="*/ 1759 h 2240"/>
                  <a:gd name="T108" fmla="*/ 4832 w 5054"/>
                  <a:gd name="T109" fmla="*/ 1771 h 2240"/>
                  <a:gd name="T110" fmla="*/ 4869 w 5054"/>
                  <a:gd name="T111" fmla="*/ 1859 h 2240"/>
                  <a:gd name="T112" fmla="*/ 4893 w 5054"/>
                  <a:gd name="T113" fmla="*/ 1782 h 2240"/>
                  <a:gd name="T114" fmla="*/ 4917 w 5054"/>
                  <a:gd name="T115" fmla="*/ 1761 h 2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054" h="2240">
                    <a:moveTo>
                      <a:pt x="3243" y="2"/>
                    </a:moveTo>
                    <a:cubicBezTo>
                      <a:pt x="3206" y="0"/>
                      <a:pt x="3164" y="9"/>
                      <a:pt x="3122" y="38"/>
                    </a:cubicBezTo>
                    <a:cubicBezTo>
                      <a:pt x="3002" y="121"/>
                      <a:pt x="3037" y="233"/>
                      <a:pt x="3145" y="331"/>
                    </a:cubicBezTo>
                    <a:cubicBezTo>
                      <a:pt x="3243" y="420"/>
                      <a:pt x="3165" y="518"/>
                      <a:pt x="3066" y="505"/>
                    </a:cubicBezTo>
                    <a:cubicBezTo>
                      <a:pt x="2999" y="496"/>
                      <a:pt x="2972" y="442"/>
                      <a:pt x="2988" y="409"/>
                    </a:cubicBezTo>
                    <a:cubicBezTo>
                      <a:pt x="3002" y="381"/>
                      <a:pt x="3050" y="363"/>
                      <a:pt x="3050" y="363"/>
                    </a:cubicBezTo>
                    <a:cubicBezTo>
                      <a:pt x="3050" y="363"/>
                      <a:pt x="2995" y="341"/>
                      <a:pt x="2929" y="365"/>
                    </a:cubicBezTo>
                    <a:cubicBezTo>
                      <a:pt x="2871" y="387"/>
                      <a:pt x="2822" y="436"/>
                      <a:pt x="2826" y="557"/>
                    </a:cubicBezTo>
                    <a:lnTo>
                      <a:pt x="2826" y="1121"/>
                    </a:lnTo>
                    <a:cubicBezTo>
                      <a:pt x="2826" y="1121"/>
                      <a:pt x="2887" y="1046"/>
                      <a:pt x="2958" y="970"/>
                    </a:cubicBezTo>
                    <a:cubicBezTo>
                      <a:pt x="3038" y="884"/>
                      <a:pt x="3074" y="826"/>
                      <a:pt x="3156" y="833"/>
                    </a:cubicBezTo>
                    <a:cubicBezTo>
                      <a:pt x="3311" y="843"/>
                      <a:pt x="3424" y="774"/>
                      <a:pt x="3500" y="663"/>
                    </a:cubicBezTo>
                    <a:cubicBezTo>
                      <a:pt x="3646" y="450"/>
                      <a:pt x="3532" y="213"/>
                      <a:pt x="3433" y="181"/>
                    </a:cubicBezTo>
                    <a:cubicBezTo>
                      <a:pt x="3433" y="181"/>
                      <a:pt x="3449" y="248"/>
                      <a:pt x="3398" y="257"/>
                    </a:cubicBezTo>
                    <a:cubicBezTo>
                      <a:pt x="3363" y="263"/>
                      <a:pt x="3306" y="228"/>
                      <a:pt x="3278" y="194"/>
                    </a:cubicBezTo>
                    <a:cubicBezTo>
                      <a:pt x="3243" y="151"/>
                      <a:pt x="3247" y="117"/>
                      <a:pt x="3274" y="87"/>
                    </a:cubicBezTo>
                    <a:cubicBezTo>
                      <a:pt x="3316" y="41"/>
                      <a:pt x="3386" y="59"/>
                      <a:pt x="3386" y="59"/>
                    </a:cubicBezTo>
                    <a:cubicBezTo>
                      <a:pt x="3386" y="59"/>
                      <a:pt x="3325" y="5"/>
                      <a:pt x="3243" y="2"/>
                    </a:cubicBezTo>
                    <a:close/>
                    <a:moveTo>
                      <a:pt x="2644" y="1011"/>
                    </a:moveTo>
                    <a:lnTo>
                      <a:pt x="2473" y="1105"/>
                    </a:lnTo>
                    <a:lnTo>
                      <a:pt x="2473" y="1869"/>
                    </a:lnTo>
                    <a:lnTo>
                      <a:pt x="2644" y="1869"/>
                    </a:lnTo>
                    <a:lnTo>
                      <a:pt x="2644" y="1655"/>
                    </a:lnTo>
                    <a:lnTo>
                      <a:pt x="2710" y="1592"/>
                    </a:lnTo>
                    <a:lnTo>
                      <a:pt x="2881" y="1869"/>
                    </a:lnTo>
                    <a:lnTo>
                      <a:pt x="3087" y="1869"/>
                    </a:lnTo>
                    <a:lnTo>
                      <a:pt x="2826" y="1476"/>
                    </a:lnTo>
                    <a:lnTo>
                      <a:pt x="3061" y="1248"/>
                    </a:lnTo>
                    <a:lnTo>
                      <a:pt x="2859" y="1248"/>
                    </a:lnTo>
                    <a:lnTo>
                      <a:pt x="2644" y="1471"/>
                    </a:lnTo>
                    <a:lnTo>
                      <a:pt x="2644" y="1011"/>
                    </a:lnTo>
                    <a:close/>
                    <a:moveTo>
                      <a:pt x="3399" y="1011"/>
                    </a:moveTo>
                    <a:cubicBezTo>
                      <a:pt x="3260" y="1011"/>
                      <a:pt x="3191" y="1089"/>
                      <a:pt x="3191" y="1200"/>
                    </a:cubicBezTo>
                    <a:lnTo>
                      <a:pt x="3191" y="1248"/>
                    </a:lnTo>
                    <a:lnTo>
                      <a:pt x="3139" y="1248"/>
                    </a:lnTo>
                    <a:lnTo>
                      <a:pt x="3023" y="1362"/>
                    </a:lnTo>
                    <a:lnTo>
                      <a:pt x="3191" y="1362"/>
                    </a:lnTo>
                    <a:lnTo>
                      <a:pt x="3191" y="1869"/>
                    </a:lnTo>
                    <a:lnTo>
                      <a:pt x="3362" y="1869"/>
                    </a:lnTo>
                    <a:lnTo>
                      <a:pt x="3362" y="1362"/>
                    </a:lnTo>
                    <a:lnTo>
                      <a:pt x="3480" y="1362"/>
                    </a:lnTo>
                    <a:lnTo>
                      <a:pt x="3480" y="1248"/>
                    </a:lnTo>
                    <a:lnTo>
                      <a:pt x="3362" y="1248"/>
                    </a:lnTo>
                    <a:lnTo>
                      <a:pt x="3362" y="1210"/>
                    </a:lnTo>
                    <a:cubicBezTo>
                      <a:pt x="3362" y="1159"/>
                      <a:pt x="3380" y="1139"/>
                      <a:pt x="3427" y="1139"/>
                    </a:cubicBezTo>
                    <a:cubicBezTo>
                      <a:pt x="3447" y="1139"/>
                      <a:pt x="3469" y="1141"/>
                      <a:pt x="3489" y="1143"/>
                    </a:cubicBezTo>
                    <a:lnTo>
                      <a:pt x="3489" y="1016"/>
                    </a:lnTo>
                    <a:cubicBezTo>
                      <a:pt x="3461" y="1015"/>
                      <a:pt x="3429" y="1011"/>
                      <a:pt x="3399" y="1011"/>
                    </a:cubicBezTo>
                    <a:close/>
                    <a:moveTo>
                      <a:pt x="285" y="1231"/>
                    </a:moveTo>
                    <a:cubicBezTo>
                      <a:pt x="151" y="1231"/>
                      <a:pt x="14" y="1272"/>
                      <a:pt x="14" y="1431"/>
                    </a:cubicBezTo>
                    <a:cubicBezTo>
                      <a:pt x="14" y="1541"/>
                      <a:pt x="112" y="1574"/>
                      <a:pt x="212" y="1596"/>
                    </a:cubicBezTo>
                    <a:cubicBezTo>
                      <a:pt x="333" y="1622"/>
                      <a:pt x="405" y="1641"/>
                      <a:pt x="405" y="1693"/>
                    </a:cubicBezTo>
                    <a:cubicBezTo>
                      <a:pt x="405" y="1753"/>
                      <a:pt x="341" y="1772"/>
                      <a:pt x="293" y="1772"/>
                    </a:cubicBezTo>
                    <a:cubicBezTo>
                      <a:pt x="227" y="1772"/>
                      <a:pt x="162" y="1741"/>
                      <a:pt x="162" y="1667"/>
                    </a:cubicBezTo>
                    <a:lnTo>
                      <a:pt x="0" y="1667"/>
                    </a:lnTo>
                    <a:cubicBezTo>
                      <a:pt x="6" y="1832"/>
                      <a:pt x="148" y="1886"/>
                      <a:pt x="292" y="1886"/>
                    </a:cubicBezTo>
                    <a:cubicBezTo>
                      <a:pt x="433" y="1886"/>
                      <a:pt x="576" y="1833"/>
                      <a:pt x="576" y="1670"/>
                    </a:cubicBezTo>
                    <a:cubicBezTo>
                      <a:pt x="576" y="1554"/>
                      <a:pt x="478" y="1518"/>
                      <a:pt x="379" y="1495"/>
                    </a:cubicBezTo>
                    <a:cubicBezTo>
                      <a:pt x="283" y="1473"/>
                      <a:pt x="185" y="1464"/>
                      <a:pt x="185" y="1403"/>
                    </a:cubicBezTo>
                    <a:cubicBezTo>
                      <a:pt x="185" y="1351"/>
                      <a:pt x="242" y="1345"/>
                      <a:pt x="280" y="1345"/>
                    </a:cubicBezTo>
                    <a:cubicBezTo>
                      <a:pt x="341" y="1345"/>
                      <a:pt x="392" y="1363"/>
                      <a:pt x="397" y="1429"/>
                    </a:cubicBezTo>
                    <a:lnTo>
                      <a:pt x="559" y="1429"/>
                    </a:lnTo>
                    <a:cubicBezTo>
                      <a:pt x="546" y="1277"/>
                      <a:pt x="420" y="1231"/>
                      <a:pt x="285" y="1231"/>
                    </a:cubicBezTo>
                    <a:close/>
                    <a:moveTo>
                      <a:pt x="994" y="1231"/>
                    </a:moveTo>
                    <a:cubicBezTo>
                      <a:pt x="917" y="1231"/>
                      <a:pt x="851" y="1260"/>
                      <a:pt x="809" y="1327"/>
                    </a:cubicBezTo>
                    <a:lnTo>
                      <a:pt x="806" y="1327"/>
                    </a:lnTo>
                    <a:lnTo>
                      <a:pt x="806" y="1248"/>
                    </a:lnTo>
                    <a:lnTo>
                      <a:pt x="644" y="1277"/>
                    </a:lnTo>
                    <a:lnTo>
                      <a:pt x="644" y="2088"/>
                    </a:lnTo>
                    <a:lnTo>
                      <a:pt x="815" y="2240"/>
                    </a:lnTo>
                    <a:lnTo>
                      <a:pt x="815" y="1792"/>
                    </a:lnTo>
                    <a:lnTo>
                      <a:pt x="817" y="1792"/>
                    </a:lnTo>
                    <a:cubicBezTo>
                      <a:pt x="859" y="1854"/>
                      <a:pt x="928" y="1886"/>
                      <a:pt x="1004" y="1886"/>
                    </a:cubicBezTo>
                    <a:cubicBezTo>
                      <a:pt x="1186" y="1886"/>
                      <a:pt x="1276" y="1731"/>
                      <a:pt x="1276" y="1565"/>
                    </a:cubicBezTo>
                    <a:cubicBezTo>
                      <a:pt x="1276" y="1388"/>
                      <a:pt x="1189" y="1231"/>
                      <a:pt x="994" y="1231"/>
                    </a:cubicBezTo>
                    <a:close/>
                    <a:moveTo>
                      <a:pt x="1637" y="1231"/>
                    </a:moveTo>
                    <a:cubicBezTo>
                      <a:pt x="1497" y="1231"/>
                      <a:pt x="1354" y="1280"/>
                      <a:pt x="1345" y="1439"/>
                    </a:cubicBezTo>
                    <a:lnTo>
                      <a:pt x="1516" y="1439"/>
                    </a:lnTo>
                    <a:cubicBezTo>
                      <a:pt x="1522" y="1372"/>
                      <a:pt x="1562" y="1345"/>
                      <a:pt x="1629" y="1345"/>
                    </a:cubicBezTo>
                    <a:cubicBezTo>
                      <a:pt x="1689" y="1345"/>
                      <a:pt x="1739" y="1357"/>
                      <a:pt x="1739" y="1429"/>
                    </a:cubicBezTo>
                    <a:cubicBezTo>
                      <a:pt x="1746" y="1569"/>
                      <a:pt x="1328" y="1417"/>
                      <a:pt x="1326" y="1700"/>
                    </a:cubicBezTo>
                    <a:cubicBezTo>
                      <a:pt x="1326" y="1827"/>
                      <a:pt x="1418" y="1886"/>
                      <a:pt x="1537" y="1886"/>
                    </a:cubicBezTo>
                    <a:cubicBezTo>
                      <a:pt x="1614" y="1886"/>
                      <a:pt x="1692" y="1866"/>
                      <a:pt x="1746" y="1809"/>
                    </a:cubicBezTo>
                    <a:cubicBezTo>
                      <a:pt x="1748" y="1830"/>
                      <a:pt x="1752" y="1850"/>
                      <a:pt x="1759" y="1869"/>
                    </a:cubicBezTo>
                    <a:lnTo>
                      <a:pt x="1932" y="1869"/>
                    </a:lnTo>
                    <a:cubicBezTo>
                      <a:pt x="1916" y="1844"/>
                      <a:pt x="1910" y="1788"/>
                      <a:pt x="1910" y="1731"/>
                    </a:cubicBezTo>
                    <a:lnTo>
                      <a:pt x="1910" y="1408"/>
                    </a:lnTo>
                    <a:cubicBezTo>
                      <a:pt x="1910" y="1259"/>
                      <a:pt x="1761" y="1231"/>
                      <a:pt x="1637" y="1231"/>
                    </a:cubicBezTo>
                    <a:close/>
                    <a:moveTo>
                      <a:pt x="2370" y="1231"/>
                    </a:moveTo>
                    <a:cubicBezTo>
                      <a:pt x="2284" y="1231"/>
                      <a:pt x="2204" y="1285"/>
                      <a:pt x="2171" y="1363"/>
                    </a:cubicBezTo>
                    <a:lnTo>
                      <a:pt x="2169" y="1363"/>
                    </a:lnTo>
                    <a:lnTo>
                      <a:pt x="2169" y="1248"/>
                    </a:lnTo>
                    <a:lnTo>
                      <a:pt x="2007" y="1277"/>
                    </a:lnTo>
                    <a:lnTo>
                      <a:pt x="2007" y="1869"/>
                    </a:lnTo>
                    <a:lnTo>
                      <a:pt x="2177" y="1869"/>
                    </a:lnTo>
                    <a:lnTo>
                      <a:pt x="2177" y="1589"/>
                    </a:lnTo>
                    <a:cubicBezTo>
                      <a:pt x="2177" y="1479"/>
                      <a:pt x="2220" y="1390"/>
                      <a:pt x="2346" y="1390"/>
                    </a:cubicBezTo>
                    <a:cubicBezTo>
                      <a:pt x="2366" y="1390"/>
                      <a:pt x="2391" y="1392"/>
                      <a:pt x="2407" y="1396"/>
                    </a:cubicBezTo>
                    <a:lnTo>
                      <a:pt x="2407" y="1237"/>
                    </a:lnTo>
                    <a:cubicBezTo>
                      <a:pt x="2395" y="1233"/>
                      <a:pt x="2383" y="1231"/>
                      <a:pt x="2370" y="1231"/>
                    </a:cubicBezTo>
                    <a:close/>
                    <a:moveTo>
                      <a:pt x="4561" y="1231"/>
                    </a:moveTo>
                    <a:cubicBezTo>
                      <a:pt x="4489" y="1231"/>
                      <a:pt x="4414" y="1263"/>
                      <a:pt x="4371" y="1334"/>
                    </a:cubicBezTo>
                    <a:lnTo>
                      <a:pt x="4367" y="1334"/>
                    </a:lnTo>
                    <a:lnTo>
                      <a:pt x="4367" y="1248"/>
                    </a:lnTo>
                    <a:lnTo>
                      <a:pt x="4205" y="1248"/>
                    </a:lnTo>
                    <a:lnTo>
                      <a:pt x="4205" y="1869"/>
                    </a:lnTo>
                    <a:lnTo>
                      <a:pt x="4376" y="1869"/>
                    </a:lnTo>
                    <a:lnTo>
                      <a:pt x="4376" y="1544"/>
                    </a:lnTo>
                    <a:cubicBezTo>
                      <a:pt x="4376" y="1417"/>
                      <a:pt x="4416" y="1366"/>
                      <a:pt x="4508" y="1366"/>
                    </a:cubicBezTo>
                    <a:cubicBezTo>
                      <a:pt x="4589" y="1366"/>
                      <a:pt x="4618" y="1416"/>
                      <a:pt x="4618" y="1518"/>
                    </a:cubicBezTo>
                    <a:lnTo>
                      <a:pt x="4618" y="1869"/>
                    </a:lnTo>
                    <a:lnTo>
                      <a:pt x="4788" y="1869"/>
                    </a:lnTo>
                    <a:lnTo>
                      <a:pt x="4788" y="1487"/>
                    </a:lnTo>
                    <a:cubicBezTo>
                      <a:pt x="4788" y="1333"/>
                      <a:pt x="4743" y="1231"/>
                      <a:pt x="4561" y="1231"/>
                    </a:cubicBezTo>
                    <a:close/>
                    <a:moveTo>
                      <a:pt x="3528" y="1248"/>
                    </a:moveTo>
                    <a:lnTo>
                      <a:pt x="3528" y="1630"/>
                    </a:lnTo>
                    <a:cubicBezTo>
                      <a:pt x="3528" y="1784"/>
                      <a:pt x="3573" y="1886"/>
                      <a:pt x="3755" y="1886"/>
                    </a:cubicBezTo>
                    <a:cubicBezTo>
                      <a:pt x="3827" y="1886"/>
                      <a:pt x="3902" y="1854"/>
                      <a:pt x="3945" y="1783"/>
                    </a:cubicBezTo>
                    <a:lnTo>
                      <a:pt x="3948" y="1783"/>
                    </a:lnTo>
                    <a:lnTo>
                      <a:pt x="3948" y="1869"/>
                    </a:lnTo>
                    <a:lnTo>
                      <a:pt x="4111" y="1869"/>
                    </a:lnTo>
                    <a:lnTo>
                      <a:pt x="4111" y="1248"/>
                    </a:lnTo>
                    <a:lnTo>
                      <a:pt x="3940" y="1248"/>
                    </a:lnTo>
                    <a:lnTo>
                      <a:pt x="3940" y="1574"/>
                    </a:lnTo>
                    <a:cubicBezTo>
                      <a:pt x="3940" y="1700"/>
                      <a:pt x="3900" y="1751"/>
                      <a:pt x="3808" y="1751"/>
                    </a:cubicBezTo>
                    <a:cubicBezTo>
                      <a:pt x="3727" y="1751"/>
                      <a:pt x="3698" y="1701"/>
                      <a:pt x="3698" y="1599"/>
                    </a:cubicBezTo>
                    <a:lnTo>
                      <a:pt x="3698" y="1248"/>
                    </a:lnTo>
                    <a:lnTo>
                      <a:pt x="3528" y="1248"/>
                    </a:lnTo>
                    <a:close/>
                    <a:moveTo>
                      <a:pt x="957" y="1360"/>
                    </a:moveTo>
                    <a:cubicBezTo>
                      <a:pt x="1066" y="1360"/>
                      <a:pt x="1106" y="1461"/>
                      <a:pt x="1106" y="1560"/>
                    </a:cubicBezTo>
                    <a:cubicBezTo>
                      <a:pt x="1106" y="1661"/>
                      <a:pt x="1070" y="1757"/>
                      <a:pt x="958" y="1757"/>
                    </a:cubicBezTo>
                    <a:cubicBezTo>
                      <a:pt x="847" y="1757"/>
                      <a:pt x="809" y="1661"/>
                      <a:pt x="809" y="1560"/>
                    </a:cubicBezTo>
                    <a:cubicBezTo>
                      <a:pt x="809" y="1459"/>
                      <a:pt x="845" y="1360"/>
                      <a:pt x="957" y="1360"/>
                    </a:cubicBezTo>
                    <a:close/>
                    <a:moveTo>
                      <a:pt x="1739" y="1565"/>
                    </a:moveTo>
                    <a:lnTo>
                      <a:pt x="1739" y="1629"/>
                    </a:lnTo>
                    <a:cubicBezTo>
                      <a:pt x="1739" y="1667"/>
                      <a:pt x="1734" y="1772"/>
                      <a:pt x="1601" y="1772"/>
                    </a:cubicBezTo>
                    <a:cubicBezTo>
                      <a:pt x="1546" y="1772"/>
                      <a:pt x="1496" y="1755"/>
                      <a:pt x="1496" y="1693"/>
                    </a:cubicBezTo>
                    <a:cubicBezTo>
                      <a:pt x="1496" y="1630"/>
                      <a:pt x="1544" y="1611"/>
                      <a:pt x="1597" y="1601"/>
                    </a:cubicBezTo>
                    <a:cubicBezTo>
                      <a:pt x="1650" y="1592"/>
                      <a:pt x="1710" y="1590"/>
                      <a:pt x="1739" y="1565"/>
                    </a:cubicBezTo>
                    <a:close/>
                    <a:moveTo>
                      <a:pt x="4956" y="1759"/>
                    </a:moveTo>
                    <a:cubicBezTo>
                      <a:pt x="4949" y="1759"/>
                      <a:pt x="4942" y="1761"/>
                      <a:pt x="4942" y="1771"/>
                    </a:cubicBezTo>
                    <a:lnTo>
                      <a:pt x="4942" y="1859"/>
                    </a:lnTo>
                    <a:cubicBezTo>
                      <a:pt x="4942" y="1866"/>
                      <a:pt x="4945" y="1871"/>
                      <a:pt x="4953" y="1871"/>
                    </a:cubicBezTo>
                    <a:cubicBezTo>
                      <a:pt x="4961" y="1871"/>
                      <a:pt x="4964" y="1866"/>
                      <a:pt x="4964" y="1859"/>
                    </a:cubicBezTo>
                    <a:lnTo>
                      <a:pt x="4964" y="1792"/>
                    </a:lnTo>
                    <a:lnTo>
                      <a:pt x="4965" y="1792"/>
                    </a:lnTo>
                    <a:lnTo>
                      <a:pt x="4988" y="1864"/>
                    </a:lnTo>
                    <a:cubicBezTo>
                      <a:pt x="4989" y="1869"/>
                      <a:pt x="4993" y="1871"/>
                      <a:pt x="4998" y="1871"/>
                    </a:cubicBezTo>
                    <a:cubicBezTo>
                      <a:pt x="5003" y="1871"/>
                      <a:pt x="5007" y="1869"/>
                      <a:pt x="5009" y="1864"/>
                    </a:cubicBezTo>
                    <a:lnTo>
                      <a:pt x="5032" y="1792"/>
                    </a:lnTo>
                    <a:lnTo>
                      <a:pt x="5032" y="1792"/>
                    </a:lnTo>
                    <a:lnTo>
                      <a:pt x="5032" y="1859"/>
                    </a:lnTo>
                    <a:cubicBezTo>
                      <a:pt x="5032" y="1866"/>
                      <a:pt x="5035" y="1871"/>
                      <a:pt x="5043" y="1871"/>
                    </a:cubicBezTo>
                    <a:cubicBezTo>
                      <a:pt x="5051" y="1871"/>
                      <a:pt x="5054" y="1866"/>
                      <a:pt x="5054" y="1859"/>
                    </a:cubicBezTo>
                    <a:lnTo>
                      <a:pt x="5054" y="1771"/>
                    </a:lnTo>
                    <a:cubicBezTo>
                      <a:pt x="5054" y="1761"/>
                      <a:pt x="5047" y="1759"/>
                      <a:pt x="5041" y="1759"/>
                    </a:cubicBezTo>
                    <a:lnTo>
                      <a:pt x="5034" y="1759"/>
                    </a:lnTo>
                    <a:cubicBezTo>
                      <a:pt x="5026" y="1759"/>
                      <a:pt x="5023" y="1762"/>
                      <a:pt x="5020" y="1770"/>
                    </a:cubicBezTo>
                    <a:lnTo>
                      <a:pt x="4999" y="1840"/>
                    </a:lnTo>
                    <a:lnTo>
                      <a:pt x="4998" y="1840"/>
                    </a:lnTo>
                    <a:lnTo>
                      <a:pt x="4977" y="1770"/>
                    </a:lnTo>
                    <a:cubicBezTo>
                      <a:pt x="4974" y="1762"/>
                      <a:pt x="4971" y="1759"/>
                      <a:pt x="4963" y="1759"/>
                    </a:cubicBezTo>
                    <a:lnTo>
                      <a:pt x="4956" y="1759"/>
                    </a:lnTo>
                    <a:close/>
                    <a:moveTo>
                      <a:pt x="4845" y="1761"/>
                    </a:moveTo>
                    <a:cubicBezTo>
                      <a:pt x="4838" y="1761"/>
                      <a:pt x="4832" y="1764"/>
                      <a:pt x="4832" y="1771"/>
                    </a:cubicBezTo>
                    <a:cubicBezTo>
                      <a:pt x="4832" y="1778"/>
                      <a:pt x="4838" y="1782"/>
                      <a:pt x="4845" y="1782"/>
                    </a:cubicBezTo>
                    <a:lnTo>
                      <a:pt x="4869" y="1782"/>
                    </a:lnTo>
                    <a:lnTo>
                      <a:pt x="4869" y="1859"/>
                    </a:lnTo>
                    <a:cubicBezTo>
                      <a:pt x="4869" y="1866"/>
                      <a:pt x="4873" y="1871"/>
                      <a:pt x="4881" y="1871"/>
                    </a:cubicBezTo>
                    <a:cubicBezTo>
                      <a:pt x="4888" y="1871"/>
                      <a:pt x="4893" y="1866"/>
                      <a:pt x="4893" y="1859"/>
                    </a:cubicBezTo>
                    <a:lnTo>
                      <a:pt x="4893" y="1782"/>
                    </a:lnTo>
                    <a:lnTo>
                      <a:pt x="4917" y="1782"/>
                    </a:lnTo>
                    <a:cubicBezTo>
                      <a:pt x="4924" y="1782"/>
                      <a:pt x="4929" y="1778"/>
                      <a:pt x="4929" y="1771"/>
                    </a:cubicBezTo>
                    <a:cubicBezTo>
                      <a:pt x="4929" y="1764"/>
                      <a:pt x="4924" y="1761"/>
                      <a:pt x="4917" y="1761"/>
                    </a:cubicBezTo>
                    <a:lnTo>
                      <a:pt x="4845" y="176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9"/>
              <p:cNvSpPr>
                <a:spLocks/>
              </p:cNvSpPr>
              <p:nvPr/>
            </p:nvSpPr>
            <p:spPr bwMode="auto">
              <a:xfrm>
                <a:off x="489695" y="3172371"/>
                <a:ext cx="18672" cy="29107"/>
              </a:xfrm>
              <a:custGeom>
                <a:avLst/>
                <a:gdLst>
                  <a:gd name="T0" fmla="*/ 133 w 221"/>
                  <a:gd name="T1" fmla="*/ 136 h 347"/>
                  <a:gd name="T2" fmla="*/ 133 w 221"/>
                  <a:gd name="T3" fmla="*/ 281 h 347"/>
                  <a:gd name="T4" fmla="*/ 145 w 221"/>
                  <a:gd name="T5" fmla="*/ 303 h 347"/>
                  <a:gd name="T6" fmla="*/ 164 w 221"/>
                  <a:gd name="T7" fmla="*/ 303 h 347"/>
                  <a:gd name="T8" fmla="*/ 177 w 221"/>
                  <a:gd name="T9" fmla="*/ 281 h 347"/>
                  <a:gd name="T10" fmla="*/ 177 w 221"/>
                  <a:gd name="T11" fmla="*/ 23 h 347"/>
                  <a:gd name="T12" fmla="*/ 183 w 221"/>
                  <a:gd name="T13" fmla="*/ 7 h 347"/>
                  <a:gd name="T14" fmla="*/ 199 w 221"/>
                  <a:gd name="T15" fmla="*/ 0 h 347"/>
                  <a:gd name="T16" fmla="*/ 215 w 221"/>
                  <a:gd name="T17" fmla="*/ 7 h 347"/>
                  <a:gd name="T18" fmla="*/ 221 w 221"/>
                  <a:gd name="T19" fmla="*/ 22 h 347"/>
                  <a:gd name="T20" fmla="*/ 221 w 221"/>
                  <a:gd name="T21" fmla="*/ 288 h 347"/>
                  <a:gd name="T22" fmla="*/ 216 w 221"/>
                  <a:gd name="T23" fmla="*/ 302 h 347"/>
                  <a:gd name="T24" fmla="*/ 195 w 221"/>
                  <a:gd name="T25" fmla="*/ 335 h 347"/>
                  <a:gd name="T26" fmla="*/ 176 w 221"/>
                  <a:gd name="T27" fmla="*/ 347 h 347"/>
                  <a:gd name="T28" fmla="*/ 135 w 221"/>
                  <a:gd name="T29" fmla="*/ 347 h 347"/>
                  <a:gd name="T30" fmla="*/ 110 w 221"/>
                  <a:gd name="T31" fmla="*/ 329 h 347"/>
                  <a:gd name="T32" fmla="*/ 86 w 221"/>
                  <a:gd name="T33" fmla="*/ 347 h 347"/>
                  <a:gd name="T34" fmla="*/ 48 w 221"/>
                  <a:gd name="T35" fmla="*/ 347 h 347"/>
                  <a:gd name="T36" fmla="*/ 24 w 221"/>
                  <a:gd name="T37" fmla="*/ 334 h 347"/>
                  <a:gd name="T38" fmla="*/ 5 w 221"/>
                  <a:gd name="T39" fmla="*/ 303 h 347"/>
                  <a:gd name="T40" fmla="*/ 0 w 221"/>
                  <a:gd name="T41" fmla="*/ 288 h 347"/>
                  <a:gd name="T42" fmla="*/ 0 w 221"/>
                  <a:gd name="T43" fmla="*/ 23 h 347"/>
                  <a:gd name="T44" fmla="*/ 6 w 221"/>
                  <a:gd name="T45" fmla="*/ 7 h 347"/>
                  <a:gd name="T46" fmla="*/ 22 w 221"/>
                  <a:gd name="T47" fmla="*/ 0 h 347"/>
                  <a:gd name="T48" fmla="*/ 37 w 221"/>
                  <a:gd name="T49" fmla="*/ 7 h 347"/>
                  <a:gd name="T50" fmla="*/ 44 w 221"/>
                  <a:gd name="T51" fmla="*/ 23 h 347"/>
                  <a:gd name="T52" fmla="*/ 44 w 221"/>
                  <a:gd name="T53" fmla="*/ 282 h 347"/>
                  <a:gd name="T54" fmla="*/ 56 w 221"/>
                  <a:gd name="T55" fmla="*/ 303 h 347"/>
                  <a:gd name="T56" fmla="*/ 75 w 221"/>
                  <a:gd name="T57" fmla="*/ 303 h 347"/>
                  <a:gd name="T58" fmla="*/ 89 w 221"/>
                  <a:gd name="T59" fmla="*/ 281 h 347"/>
                  <a:gd name="T60" fmla="*/ 89 w 221"/>
                  <a:gd name="T61" fmla="*/ 136 h 347"/>
                  <a:gd name="T62" fmla="*/ 95 w 221"/>
                  <a:gd name="T63" fmla="*/ 121 h 347"/>
                  <a:gd name="T64" fmla="*/ 111 w 221"/>
                  <a:gd name="T65" fmla="*/ 114 h 347"/>
                  <a:gd name="T66" fmla="*/ 126 w 221"/>
                  <a:gd name="T67" fmla="*/ 121 h 347"/>
                  <a:gd name="T68" fmla="*/ 133 w 221"/>
                  <a:gd name="T69" fmla="*/ 136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21" h="347">
                    <a:moveTo>
                      <a:pt x="133" y="136"/>
                    </a:moveTo>
                    <a:lnTo>
                      <a:pt x="133" y="281"/>
                    </a:lnTo>
                    <a:lnTo>
                      <a:pt x="145" y="303"/>
                    </a:lnTo>
                    <a:lnTo>
                      <a:pt x="164" y="303"/>
                    </a:lnTo>
                    <a:lnTo>
                      <a:pt x="177" y="281"/>
                    </a:lnTo>
                    <a:lnTo>
                      <a:pt x="177" y="23"/>
                    </a:lnTo>
                    <a:cubicBezTo>
                      <a:pt x="177" y="17"/>
                      <a:pt x="179" y="12"/>
                      <a:pt x="183" y="7"/>
                    </a:cubicBezTo>
                    <a:cubicBezTo>
                      <a:pt x="188" y="3"/>
                      <a:pt x="193" y="0"/>
                      <a:pt x="199" y="0"/>
                    </a:cubicBezTo>
                    <a:cubicBezTo>
                      <a:pt x="205" y="0"/>
                      <a:pt x="210" y="3"/>
                      <a:pt x="215" y="7"/>
                    </a:cubicBezTo>
                    <a:cubicBezTo>
                      <a:pt x="219" y="11"/>
                      <a:pt x="221" y="16"/>
                      <a:pt x="221" y="22"/>
                    </a:cubicBezTo>
                    <a:lnTo>
                      <a:pt x="221" y="288"/>
                    </a:lnTo>
                    <a:cubicBezTo>
                      <a:pt x="221" y="291"/>
                      <a:pt x="219" y="296"/>
                      <a:pt x="216" y="302"/>
                    </a:cubicBezTo>
                    <a:lnTo>
                      <a:pt x="195" y="335"/>
                    </a:lnTo>
                    <a:cubicBezTo>
                      <a:pt x="191" y="343"/>
                      <a:pt x="185" y="347"/>
                      <a:pt x="176" y="347"/>
                    </a:cubicBezTo>
                    <a:lnTo>
                      <a:pt x="135" y="347"/>
                    </a:lnTo>
                    <a:cubicBezTo>
                      <a:pt x="122" y="347"/>
                      <a:pt x="114" y="341"/>
                      <a:pt x="110" y="329"/>
                    </a:cubicBezTo>
                    <a:cubicBezTo>
                      <a:pt x="106" y="341"/>
                      <a:pt x="98" y="347"/>
                      <a:pt x="86" y="347"/>
                    </a:cubicBezTo>
                    <a:lnTo>
                      <a:pt x="48" y="347"/>
                    </a:lnTo>
                    <a:cubicBezTo>
                      <a:pt x="37" y="347"/>
                      <a:pt x="29" y="342"/>
                      <a:pt x="24" y="334"/>
                    </a:cubicBezTo>
                    <a:lnTo>
                      <a:pt x="5" y="303"/>
                    </a:lnTo>
                    <a:cubicBezTo>
                      <a:pt x="2" y="297"/>
                      <a:pt x="0" y="292"/>
                      <a:pt x="0" y="288"/>
                    </a:cubicBezTo>
                    <a:lnTo>
                      <a:pt x="0" y="23"/>
                    </a:lnTo>
                    <a:cubicBezTo>
                      <a:pt x="0" y="17"/>
                      <a:pt x="2" y="12"/>
                      <a:pt x="6" y="7"/>
                    </a:cubicBezTo>
                    <a:cubicBezTo>
                      <a:pt x="11" y="3"/>
                      <a:pt x="16" y="0"/>
                      <a:pt x="22" y="0"/>
                    </a:cubicBezTo>
                    <a:cubicBezTo>
                      <a:pt x="28" y="0"/>
                      <a:pt x="33" y="3"/>
                      <a:pt x="37" y="7"/>
                    </a:cubicBezTo>
                    <a:cubicBezTo>
                      <a:pt x="41" y="12"/>
                      <a:pt x="44" y="17"/>
                      <a:pt x="44" y="23"/>
                    </a:cubicBezTo>
                    <a:lnTo>
                      <a:pt x="44" y="282"/>
                    </a:lnTo>
                    <a:lnTo>
                      <a:pt x="56" y="303"/>
                    </a:lnTo>
                    <a:lnTo>
                      <a:pt x="75" y="303"/>
                    </a:lnTo>
                    <a:lnTo>
                      <a:pt x="89" y="281"/>
                    </a:lnTo>
                    <a:lnTo>
                      <a:pt x="89" y="136"/>
                    </a:lnTo>
                    <a:cubicBezTo>
                      <a:pt x="89" y="130"/>
                      <a:pt x="91" y="125"/>
                      <a:pt x="95" y="121"/>
                    </a:cubicBezTo>
                    <a:cubicBezTo>
                      <a:pt x="99" y="116"/>
                      <a:pt x="105" y="114"/>
                      <a:pt x="111" y="114"/>
                    </a:cubicBezTo>
                    <a:cubicBezTo>
                      <a:pt x="117" y="114"/>
                      <a:pt x="122" y="116"/>
                      <a:pt x="126" y="121"/>
                    </a:cubicBezTo>
                    <a:cubicBezTo>
                      <a:pt x="130" y="125"/>
                      <a:pt x="133" y="130"/>
                      <a:pt x="133" y="1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10"/>
              <p:cNvSpPr>
                <a:spLocks noEditPoints="1"/>
              </p:cNvSpPr>
              <p:nvPr/>
            </p:nvSpPr>
            <p:spPr bwMode="auto">
              <a:xfrm>
                <a:off x="517154" y="3180334"/>
                <a:ext cx="18672" cy="21144"/>
              </a:xfrm>
              <a:custGeom>
                <a:avLst/>
                <a:gdLst>
                  <a:gd name="T0" fmla="*/ 221 w 221"/>
                  <a:gd name="T1" fmla="*/ 83 h 252"/>
                  <a:gd name="T2" fmla="*/ 221 w 221"/>
                  <a:gd name="T3" fmla="*/ 135 h 252"/>
                  <a:gd name="T4" fmla="*/ 214 w 221"/>
                  <a:gd name="T5" fmla="*/ 151 h 252"/>
                  <a:gd name="T6" fmla="*/ 199 w 221"/>
                  <a:gd name="T7" fmla="*/ 157 h 252"/>
                  <a:gd name="T8" fmla="*/ 44 w 221"/>
                  <a:gd name="T9" fmla="*/ 157 h 252"/>
                  <a:gd name="T10" fmla="*/ 44 w 221"/>
                  <a:gd name="T11" fmla="*/ 170 h 252"/>
                  <a:gd name="T12" fmla="*/ 54 w 221"/>
                  <a:gd name="T13" fmla="*/ 189 h 252"/>
                  <a:gd name="T14" fmla="*/ 66 w 221"/>
                  <a:gd name="T15" fmla="*/ 200 h 252"/>
                  <a:gd name="T16" fmla="*/ 86 w 221"/>
                  <a:gd name="T17" fmla="*/ 208 h 252"/>
                  <a:gd name="T18" fmla="*/ 199 w 221"/>
                  <a:gd name="T19" fmla="*/ 208 h 252"/>
                  <a:gd name="T20" fmla="*/ 214 w 221"/>
                  <a:gd name="T21" fmla="*/ 214 h 252"/>
                  <a:gd name="T22" fmla="*/ 221 w 221"/>
                  <a:gd name="T23" fmla="*/ 230 h 252"/>
                  <a:gd name="T24" fmla="*/ 214 w 221"/>
                  <a:gd name="T25" fmla="*/ 245 h 252"/>
                  <a:gd name="T26" fmla="*/ 199 w 221"/>
                  <a:gd name="T27" fmla="*/ 252 h 252"/>
                  <a:gd name="T28" fmla="*/ 83 w 221"/>
                  <a:gd name="T29" fmla="*/ 252 h 252"/>
                  <a:gd name="T30" fmla="*/ 59 w 221"/>
                  <a:gd name="T31" fmla="*/ 247 h 252"/>
                  <a:gd name="T32" fmla="*/ 41 w 221"/>
                  <a:gd name="T33" fmla="*/ 237 h 252"/>
                  <a:gd name="T34" fmla="*/ 21 w 221"/>
                  <a:gd name="T35" fmla="*/ 220 h 252"/>
                  <a:gd name="T36" fmla="*/ 6 w 221"/>
                  <a:gd name="T37" fmla="*/ 199 h 252"/>
                  <a:gd name="T38" fmla="*/ 0 w 221"/>
                  <a:gd name="T39" fmla="*/ 175 h 252"/>
                  <a:gd name="T40" fmla="*/ 0 w 221"/>
                  <a:gd name="T41" fmla="*/ 75 h 252"/>
                  <a:gd name="T42" fmla="*/ 6 w 221"/>
                  <a:gd name="T43" fmla="*/ 52 h 252"/>
                  <a:gd name="T44" fmla="*/ 23 w 221"/>
                  <a:gd name="T45" fmla="*/ 29 h 252"/>
                  <a:gd name="T46" fmla="*/ 41 w 221"/>
                  <a:gd name="T47" fmla="*/ 15 h 252"/>
                  <a:gd name="T48" fmla="*/ 81 w 221"/>
                  <a:gd name="T49" fmla="*/ 0 h 252"/>
                  <a:gd name="T50" fmla="*/ 143 w 221"/>
                  <a:gd name="T51" fmla="*/ 0 h 252"/>
                  <a:gd name="T52" fmla="*/ 186 w 221"/>
                  <a:gd name="T53" fmla="*/ 20 h 252"/>
                  <a:gd name="T54" fmla="*/ 203 w 221"/>
                  <a:gd name="T55" fmla="*/ 35 h 252"/>
                  <a:gd name="T56" fmla="*/ 221 w 221"/>
                  <a:gd name="T57" fmla="*/ 83 h 252"/>
                  <a:gd name="T58" fmla="*/ 44 w 221"/>
                  <a:gd name="T59" fmla="*/ 79 h 252"/>
                  <a:gd name="T60" fmla="*/ 44 w 221"/>
                  <a:gd name="T61" fmla="*/ 113 h 252"/>
                  <a:gd name="T62" fmla="*/ 177 w 221"/>
                  <a:gd name="T63" fmla="*/ 113 h 252"/>
                  <a:gd name="T64" fmla="*/ 177 w 221"/>
                  <a:gd name="T65" fmla="*/ 83 h 252"/>
                  <a:gd name="T66" fmla="*/ 170 w 221"/>
                  <a:gd name="T67" fmla="*/ 64 h 252"/>
                  <a:gd name="T68" fmla="*/ 157 w 221"/>
                  <a:gd name="T69" fmla="*/ 53 h 252"/>
                  <a:gd name="T70" fmla="*/ 139 w 221"/>
                  <a:gd name="T71" fmla="*/ 45 h 252"/>
                  <a:gd name="T72" fmla="*/ 84 w 221"/>
                  <a:gd name="T73" fmla="*/ 45 h 252"/>
                  <a:gd name="T74" fmla="*/ 66 w 221"/>
                  <a:gd name="T75" fmla="*/ 52 h 252"/>
                  <a:gd name="T76" fmla="*/ 53 w 221"/>
                  <a:gd name="T77" fmla="*/ 62 h 252"/>
                  <a:gd name="T78" fmla="*/ 44 w 221"/>
                  <a:gd name="T79" fmla="*/ 79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21" h="252">
                    <a:moveTo>
                      <a:pt x="221" y="83"/>
                    </a:moveTo>
                    <a:lnTo>
                      <a:pt x="221" y="135"/>
                    </a:lnTo>
                    <a:cubicBezTo>
                      <a:pt x="221" y="141"/>
                      <a:pt x="218" y="146"/>
                      <a:pt x="214" y="151"/>
                    </a:cubicBezTo>
                    <a:cubicBezTo>
                      <a:pt x="210" y="155"/>
                      <a:pt x="205" y="157"/>
                      <a:pt x="199" y="157"/>
                    </a:cubicBezTo>
                    <a:lnTo>
                      <a:pt x="44" y="157"/>
                    </a:lnTo>
                    <a:lnTo>
                      <a:pt x="44" y="170"/>
                    </a:lnTo>
                    <a:cubicBezTo>
                      <a:pt x="44" y="178"/>
                      <a:pt x="47" y="184"/>
                      <a:pt x="54" y="189"/>
                    </a:cubicBezTo>
                    <a:lnTo>
                      <a:pt x="66" y="200"/>
                    </a:lnTo>
                    <a:cubicBezTo>
                      <a:pt x="73" y="205"/>
                      <a:pt x="80" y="208"/>
                      <a:pt x="86" y="208"/>
                    </a:cubicBezTo>
                    <a:lnTo>
                      <a:pt x="199" y="208"/>
                    </a:lnTo>
                    <a:cubicBezTo>
                      <a:pt x="205" y="208"/>
                      <a:pt x="210" y="210"/>
                      <a:pt x="214" y="214"/>
                    </a:cubicBezTo>
                    <a:cubicBezTo>
                      <a:pt x="218" y="218"/>
                      <a:pt x="221" y="224"/>
                      <a:pt x="221" y="230"/>
                    </a:cubicBezTo>
                    <a:cubicBezTo>
                      <a:pt x="221" y="236"/>
                      <a:pt x="218" y="241"/>
                      <a:pt x="214" y="245"/>
                    </a:cubicBezTo>
                    <a:cubicBezTo>
                      <a:pt x="209" y="249"/>
                      <a:pt x="204" y="252"/>
                      <a:pt x="199" y="252"/>
                    </a:cubicBezTo>
                    <a:lnTo>
                      <a:pt x="83" y="252"/>
                    </a:lnTo>
                    <a:cubicBezTo>
                      <a:pt x="76" y="252"/>
                      <a:pt x="68" y="250"/>
                      <a:pt x="59" y="247"/>
                    </a:cubicBezTo>
                    <a:cubicBezTo>
                      <a:pt x="51" y="244"/>
                      <a:pt x="45" y="240"/>
                      <a:pt x="41" y="237"/>
                    </a:cubicBezTo>
                    <a:lnTo>
                      <a:pt x="21" y="220"/>
                    </a:lnTo>
                    <a:cubicBezTo>
                      <a:pt x="15" y="215"/>
                      <a:pt x="10" y="208"/>
                      <a:pt x="6" y="199"/>
                    </a:cubicBezTo>
                    <a:cubicBezTo>
                      <a:pt x="2" y="191"/>
                      <a:pt x="0" y="183"/>
                      <a:pt x="0" y="175"/>
                    </a:cubicBezTo>
                    <a:lnTo>
                      <a:pt x="0" y="75"/>
                    </a:lnTo>
                    <a:cubicBezTo>
                      <a:pt x="0" y="69"/>
                      <a:pt x="2" y="62"/>
                      <a:pt x="6" y="52"/>
                    </a:cubicBezTo>
                    <a:cubicBezTo>
                      <a:pt x="11" y="42"/>
                      <a:pt x="16" y="35"/>
                      <a:pt x="23" y="29"/>
                    </a:cubicBezTo>
                    <a:lnTo>
                      <a:pt x="41" y="15"/>
                    </a:lnTo>
                    <a:cubicBezTo>
                      <a:pt x="53" y="5"/>
                      <a:pt x="67" y="0"/>
                      <a:pt x="81" y="0"/>
                    </a:cubicBezTo>
                    <a:lnTo>
                      <a:pt x="143" y="0"/>
                    </a:lnTo>
                    <a:cubicBezTo>
                      <a:pt x="158" y="0"/>
                      <a:pt x="173" y="7"/>
                      <a:pt x="186" y="20"/>
                    </a:cubicBezTo>
                    <a:lnTo>
                      <a:pt x="203" y="35"/>
                    </a:lnTo>
                    <a:cubicBezTo>
                      <a:pt x="215" y="46"/>
                      <a:pt x="221" y="62"/>
                      <a:pt x="221" y="83"/>
                    </a:cubicBezTo>
                    <a:close/>
                    <a:moveTo>
                      <a:pt x="44" y="79"/>
                    </a:moveTo>
                    <a:lnTo>
                      <a:pt x="44" y="113"/>
                    </a:lnTo>
                    <a:lnTo>
                      <a:pt x="177" y="113"/>
                    </a:lnTo>
                    <a:lnTo>
                      <a:pt x="177" y="83"/>
                    </a:lnTo>
                    <a:cubicBezTo>
                      <a:pt x="177" y="74"/>
                      <a:pt x="175" y="68"/>
                      <a:pt x="170" y="64"/>
                    </a:cubicBezTo>
                    <a:lnTo>
                      <a:pt x="157" y="53"/>
                    </a:lnTo>
                    <a:cubicBezTo>
                      <a:pt x="150" y="47"/>
                      <a:pt x="144" y="45"/>
                      <a:pt x="139" y="45"/>
                    </a:cubicBezTo>
                    <a:lnTo>
                      <a:pt x="84" y="45"/>
                    </a:lnTo>
                    <a:cubicBezTo>
                      <a:pt x="78" y="45"/>
                      <a:pt x="71" y="47"/>
                      <a:pt x="66" y="52"/>
                    </a:cubicBezTo>
                    <a:lnTo>
                      <a:pt x="53" y="62"/>
                    </a:lnTo>
                    <a:cubicBezTo>
                      <a:pt x="47" y="67"/>
                      <a:pt x="44" y="72"/>
                      <a:pt x="44" y="7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11"/>
              <p:cNvSpPr>
                <a:spLocks noEditPoints="1"/>
              </p:cNvSpPr>
              <p:nvPr/>
            </p:nvSpPr>
            <p:spPr bwMode="auto">
              <a:xfrm>
                <a:off x="544064" y="3180334"/>
                <a:ext cx="18672" cy="21144"/>
              </a:xfrm>
              <a:custGeom>
                <a:avLst/>
                <a:gdLst>
                  <a:gd name="T0" fmla="*/ 66 w 221"/>
                  <a:gd name="T1" fmla="*/ 94 h 252"/>
                  <a:gd name="T2" fmla="*/ 152 w 221"/>
                  <a:gd name="T3" fmla="*/ 94 h 252"/>
                  <a:gd name="T4" fmla="*/ 172 w 221"/>
                  <a:gd name="T5" fmla="*/ 97 h 252"/>
                  <a:gd name="T6" fmla="*/ 172 w 221"/>
                  <a:gd name="T7" fmla="*/ 66 h 252"/>
                  <a:gd name="T8" fmla="*/ 165 w 221"/>
                  <a:gd name="T9" fmla="*/ 51 h 252"/>
                  <a:gd name="T10" fmla="*/ 150 w 221"/>
                  <a:gd name="T11" fmla="*/ 44 h 252"/>
                  <a:gd name="T12" fmla="*/ 67 w 221"/>
                  <a:gd name="T13" fmla="*/ 44 h 252"/>
                  <a:gd name="T14" fmla="*/ 51 w 221"/>
                  <a:gd name="T15" fmla="*/ 37 h 252"/>
                  <a:gd name="T16" fmla="*/ 45 w 221"/>
                  <a:gd name="T17" fmla="*/ 22 h 252"/>
                  <a:gd name="T18" fmla="*/ 51 w 221"/>
                  <a:gd name="T19" fmla="*/ 7 h 252"/>
                  <a:gd name="T20" fmla="*/ 67 w 221"/>
                  <a:gd name="T21" fmla="*/ 0 h 252"/>
                  <a:gd name="T22" fmla="*/ 150 w 221"/>
                  <a:gd name="T23" fmla="*/ 0 h 252"/>
                  <a:gd name="T24" fmla="*/ 196 w 221"/>
                  <a:gd name="T25" fmla="*/ 19 h 252"/>
                  <a:gd name="T26" fmla="*/ 216 w 221"/>
                  <a:gd name="T27" fmla="*/ 66 h 252"/>
                  <a:gd name="T28" fmla="*/ 221 w 221"/>
                  <a:gd name="T29" fmla="*/ 230 h 252"/>
                  <a:gd name="T30" fmla="*/ 215 w 221"/>
                  <a:gd name="T31" fmla="*/ 245 h 252"/>
                  <a:gd name="T32" fmla="*/ 200 w 221"/>
                  <a:gd name="T33" fmla="*/ 252 h 252"/>
                  <a:gd name="T34" fmla="*/ 184 w 221"/>
                  <a:gd name="T35" fmla="*/ 245 h 252"/>
                  <a:gd name="T36" fmla="*/ 177 w 221"/>
                  <a:gd name="T37" fmla="*/ 230 h 252"/>
                  <a:gd name="T38" fmla="*/ 140 w 221"/>
                  <a:gd name="T39" fmla="*/ 252 h 252"/>
                  <a:gd name="T40" fmla="*/ 66 w 221"/>
                  <a:gd name="T41" fmla="*/ 252 h 252"/>
                  <a:gd name="T42" fmla="*/ 19 w 221"/>
                  <a:gd name="T43" fmla="*/ 232 h 252"/>
                  <a:gd name="T44" fmla="*/ 0 w 221"/>
                  <a:gd name="T45" fmla="*/ 185 h 252"/>
                  <a:gd name="T46" fmla="*/ 0 w 221"/>
                  <a:gd name="T47" fmla="*/ 160 h 252"/>
                  <a:gd name="T48" fmla="*/ 19 w 221"/>
                  <a:gd name="T49" fmla="*/ 113 h 252"/>
                  <a:gd name="T50" fmla="*/ 66 w 221"/>
                  <a:gd name="T51" fmla="*/ 94 h 252"/>
                  <a:gd name="T52" fmla="*/ 176 w 221"/>
                  <a:gd name="T53" fmla="*/ 179 h 252"/>
                  <a:gd name="T54" fmla="*/ 174 w 221"/>
                  <a:gd name="T55" fmla="*/ 160 h 252"/>
                  <a:gd name="T56" fmla="*/ 168 w 221"/>
                  <a:gd name="T57" fmla="*/ 145 h 252"/>
                  <a:gd name="T58" fmla="*/ 152 w 221"/>
                  <a:gd name="T59" fmla="*/ 139 h 252"/>
                  <a:gd name="T60" fmla="*/ 66 w 221"/>
                  <a:gd name="T61" fmla="*/ 139 h 252"/>
                  <a:gd name="T62" fmla="*/ 51 w 221"/>
                  <a:gd name="T63" fmla="*/ 145 h 252"/>
                  <a:gd name="T64" fmla="*/ 44 w 221"/>
                  <a:gd name="T65" fmla="*/ 160 h 252"/>
                  <a:gd name="T66" fmla="*/ 44 w 221"/>
                  <a:gd name="T67" fmla="*/ 185 h 252"/>
                  <a:gd name="T68" fmla="*/ 51 w 221"/>
                  <a:gd name="T69" fmla="*/ 200 h 252"/>
                  <a:gd name="T70" fmla="*/ 66 w 221"/>
                  <a:gd name="T71" fmla="*/ 207 h 252"/>
                  <a:gd name="T72" fmla="*/ 128 w 221"/>
                  <a:gd name="T73" fmla="*/ 207 h 252"/>
                  <a:gd name="T74" fmla="*/ 176 w 221"/>
                  <a:gd name="T75" fmla="*/ 179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21" h="252">
                    <a:moveTo>
                      <a:pt x="66" y="94"/>
                    </a:moveTo>
                    <a:lnTo>
                      <a:pt x="152" y="94"/>
                    </a:lnTo>
                    <a:cubicBezTo>
                      <a:pt x="157" y="94"/>
                      <a:pt x="163" y="95"/>
                      <a:pt x="172" y="97"/>
                    </a:cubicBezTo>
                    <a:lnTo>
                      <a:pt x="172" y="66"/>
                    </a:lnTo>
                    <a:cubicBezTo>
                      <a:pt x="172" y="60"/>
                      <a:pt x="169" y="55"/>
                      <a:pt x="165" y="51"/>
                    </a:cubicBezTo>
                    <a:cubicBezTo>
                      <a:pt x="161" y="46"/>
                      <a:pt x="156" y="44"/>
                      <a:pt x="150" y="44"/>
                    </a:cubicBezTo>
                    <a:lnTo>
                      <a:pt x="67" y="44"/>
                    </a:lnTo>
                    <a:cubicBezTo>
                      <a:pt x="61" y="44"/>
                      <a:pt x="56" y="42"/>
                      <a:pt x="51" y="37"/>
                    </a:cubicBezTo>
                    <a:cubicBezTo>
                      <a:pt x="47" y="33"/>
                      <a:pt x="45" y="28"/>
                      <a:pt x="45" y="22"/>
                    </a:cubicBezTo>
                    <a:cubicBezTo>
                      <a:pt x="45" y="16"/>
                      <a:pt x="47" y="11"/>
                      <a:pt x="51" y="7"/>
                    </a:cubicBezTo>
                    <a:cubicBezTo>
                      <a:pt x="55" y="2"/>
                      <a:pt x="61" y="0"/>
                      <a:pt x="67" y="0"/>
                    </a:cubicBezTo>
                    <a:lnTo>
                      <a:pt x="150" y="0"/>
                    </a:lnTo>
                    <a:cubicBezTo>
                      <a:pt x="168" y="0"/>
                      <a:pt x="183" y="7"/>
                      <a:pt x="196" y="19"/>
                    </a:cubicBezTo>
                    <a:cubicBezTo>
                      <a:pt x="209" y="32"/>
                      <a:pt x="215" y="47"/>
                      <a:pt x="216" y="66"/>
                    </a:cubicBezTo>
                    <a:lnTo>
                      <a:pt x="221" y="230"/>
                    </a:lnTo>
                    <a:cubicBezTo>
                      <a:pt x="221" y="236"/>
                      <a:pt x="219" y="241"/>
                      <a:pt x="215" y="245"/>
                    </a:cubicBezTo>
                    <a:cubicBezTo>
                      <a:pt x="211" y="249"/>
                      <a:pt x="205" y="252"/>
                      <a:pt x="200" y="252"/>
                    </a:cubicBezTo>
                    <a:cubicBezTo>
                      <a:pt x="193" y="252"/>
                      <a:pt x="188" y="249"/>
                      <a:pt x="184" y="245"/>
                    </a:cubicBezTo>
                    <a:cubicBezTo>
                      <a:pt x="179" y="241"/>
                      <a:pt x="177" y="236"/>
                      <a:pt x="177" y="230"/>
                    </a:cubicBezTo>
                    <a:lnTo>
                      <a:pt x="140" y="252"/>
                    </a:lnTo>
                    <a:lnTo>
                      <a:pt x="66" y="252"/>
                    </a:lnTo>
                    <a:cubicBezTo>
                      <a:pt x="48" y="252"/>
                      <a:pt x="32" y="245"/>
                      <a:pt x="19" y="232"/>
                    </a:cubicBezTo>
                    <a:cubicBezTo>
                      <a:pt x="6" y="219"/>
                      <a:pt x="0" y="204"/>
                      <a:pt x="0" y="185"/>
                    </a:cubicBezTo>
                    <a:lnTo>
                      <a:pt x="0" y="160"/>
                    </a:lnTo>
                    <a:cubicBezTo>
                      <a:pt x="0" y="142"/>
                      <a:pt x="6" y="126"/>
                      <a:pt x="19" y="113"/>
                    </a:cubicBezTo>
                    <a:cubicBezTo>
                      <a:pt x="32" y="100"/>
                      <a:pt x="48" y="94"/>
                      <a:pt x="66" y="94"/>
                    </a:cubicBezTo>
                    <a:close/>
                    <a:moveTo>
                      <a:pt x="176" y="179"/>
                    </a:moveTo>
                    <a:lnTo>
                      <a:pt x="174" y="160"/>
                    </a:lnTo>
                    <a:cubicBezTo>
                      <a:pt x="174" y="154"/>
                      <a:pt x="172" y="149"/>
                      <a:pt x="168" y="145"/>
                    </a:cubicBezTo>
                    <a:cubicBezTo>
                      <a:pt x="164" y="141"/>
                      <a:pt x="158" y="139"/>
                      <a:pt x="152" y="139"/>
                    </a:cubicBezTo>
                    <a:lnTo>
                      <a:pt x="66" y="139"/>
                    </a:lnTo>
                    <a:cubicBezTo>
                      <a:pt x="60" y="139"/>
                      <a:pt x="55" y="141"/>
                      <a:pt x="51" y="145"/>
                    </a:cubicBezTo>
                    <a:cubicBezTo>
                      <a:pt x="46" y="149"/>
                      <a:pt x="44" y="154"/>
                      <a:pt x="44" y="160"/>
                    </a:cubicBezTo>
                    <a:lnTo>
                      <a:pt x="44" y="185"/>
                    </a:lnTo>
                    <a:cubicBezTo>
                      <a:pt x="44" y="191"/>
                      <a:pt x="46" y="196"/>
                      <a:pt x="51" y="200"/>
                    </a:cubicBezTo>
                    <a:cubicBezTo>
                      <a:pt x="55" y="205"/>
                      <a:pt x="60" y="207"/>
                      <a:pt x="66" y="207"/>
                    </a:cubicBezTo>
                    <a:lnTo>
                      <a:pt x="128" y="207"/>
                    </a:lnTo>
                    <a:lnTo>
                      <a:pt x="176" y="17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12"/>
              <p:cNvSpPr>
                <a:spLocks/>
              </p:cNvSpPr>
              <p:nvPr/>
            </p:nvSpPr>
            <p:spPr bwMode="auto">
              <a:xfrm>
                <a:off x="571523" y="3174019"/>
                <a:ext cx="18672" cy="27459"/>
              </a:xfrm>
              <a:custGeom>
                <a:avLst/>
                <a:gdLst>
                  <a:gd name="T0" fmla="*/ 155 w 221"/>
                  <a:gd name="T1" fmla="*/ 327 h 327"/>
                  <a:gd name="T2" fmla="*/ 111 w 221"/>
                  <a:gd name="T3" fmla="*/ 327 h 327"/>
                  <a:gd name="T4" fmla="*/ 64 w 221"/>
                  <a:gd name="T5" fmla="*/ 307 h 327"/>
                  <a:gd name="T6" fmla="*/ 45 w 221"/>
                  <a:gd name="T7" fmla="*/ 261 h 327"/>
                  <a:gd name="T8" fmla="*/ 45 w 221"/>
                  <a:gd name="T9" fmla="*/ 119 h 327"/>
                  <a:gd name="T10" fmla="*/ 22 w 221"/>
                  <a:gd name="T11" fmla="*/ 119 h 327"/>
                  <a:gd name="T12" fmla="*/ 7 w 221"/>
                  <a:gd name="T13" fmla="*/ 113 h 327"/>
                  <a:gd name="T14" fmla="*/ 0 w 221"/>
                  <a:gd name="T15" fmla="*/ 97 h 327"/>
                  <a:gd name="T16" fmla="*/ 7 w 221"/>
                  <a:gd name="T17" fmla="*/ 82 h 327"/>
                  <a:gd name="T18" fmla="*/ 22 w 221"/>
                  <a:gd name="T19" fmla="*/ 75 h 327"/>
                  <a:gd name="T20" fmla="*/ 45 w 221"/>
                  <a:gd name="T21" fmla="*/ 75 h 327"/>
                  <a:gd name="T22" fmla="*/ 45 w 221"/>
                  <a:gd name="T23" fmla="*/ 22 h 327"/>
                  <a:gd name="T24" fmla="*/ 51 w 221"/>
                  <a:gd name="T25" fmla="*/ 6 h 327"/>
                  <a:gd name="T26" fmla="*/ 67 w 221"/>
                  <a:gd name="T27" fmla="*/ 0 h 327"/>
                  <a:gd name="T28" fmla="*/ 82 w 221"/>
                  <a:gd name="T29" fmla="*/ 6 h 327"/>
                  <a:gd name="T30" fmla="*/ 89 w 221"/>
                  <a:gd name="T31" fmla="*/ 22 h 327"/>
                  <a:gd name="T32" fmla="*/ 89 w 221"/>
                  <a:gd name="T33" fmla="*/ 75 h 327"/>
                  <a:gd name="T34" fmla="*/ 177 w 221"/>
                  <a:gd name="T35" fmla="*/ 75 h 327"/>
                  <a:gd name="T36" fmla="*/ 192 w 221"/>
                  <a:gd name="T37" fmla="*/ 82 h 327"/>
                  <a:gd name="T38" fmla="*/ 199 w 221"/>
                  <a:gd name="T39" fmla="*/ 97 h 327"/>
                  <a:gd name="T40" fmla="*/ 192 w 221"/>
                  <a:gd name="T41" fmla="*/ 113 h 327"/>
                  <a:gd name="T42" fmla="*/ 177 w 221"/>
                  <a:gd name="T43" fmla="*/ 119 h 327"/>
                  <a:gd name="T44" fmla="*/ 88 w 221"/>
                  <a:gd name="T45" fmla="*/ 119 h 327"/>
                  <a:gd name="T46" fmla="*/ 88 w 221"/>
                  <a:gd name="T47" fmla="*/ 261 h 327"/>
                  <a:gd name="T48" fmla="*/ 95 w 221"/>
                  <a:gd name="T49" fmla="*/ 276 h 327"/>
                  <a:gd name="T50" fmla="*/ 111 w 221"/>
                  <a:gd name="T51" fmla="*/ 283 h 327"/>
                  <a:gd name="T52" fmla="*/ 154 w 221"/>
                  <a:gd name="T53" fmla="*/ 283 h 327"/>
                  <a:gd name="T54" fmla="*/ 177 w 221"/>
                  <a:gd name="T55" fmla="*/ 264 h 327"/>
                  <a:gd name="T56" fmla="*/ 199 w 221"/>
                  <a:gd name="T57" fmla="*/ 245 h 327"/>
                  <a:gd name="T58" fmla="*/ 214 w 221"/>
                  <a:gd name="T59" fmla="*/ 252 h 327"/>
                  <a:gd name="T60" fmla="*/ 221 w 221"/>
                  <a:gd name="T61" fmla="*/ 267 h 327"/>
                  <a:gd name="T62" fmla="*/ 202 w 221"/>
                  <a:gd name="T63" fmla="*/ 307 h 327"/>
                  <a:gd name="T64" fmla="*/ 155 w 221"/>
                  <a:gd name="T65" fmla="*/ 32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1" h="327">
                    <a:moveTo>
                      <a:pt x="155" y="327"/>
                    </a:moveTo>
                    <a:lnTo>
                      <a:pt x="111" y="327"/>
                    </a:lnTo>
                    <a:cubicBezTo>
                      <a:pt x="93" y="327"/>
                      <a:pt x="77" y="320"/>
                      <a:pt x="64" y="307"/>
                    </a:cubicBezTo>
                    <a:cubicBezTo>
                      <a:pt x="51" y="294"/>
                      <a:pt x="45" y="279"/>
                      <a:pt x="45" y="261"/>
                    </a:cubicBezTo>
                    <a:lnTo>
                      <a:pt x="45" y="119"/>
                    </a:lnTo>
                    <a:lnTo>
                      <a:pt x="22" y="119"/>
                    </a:lnTo>
                    <a:cubicBezTo>
                      <a:pt x="16" y="119"/>
                      <a:pt x="11" y="117"/>
                      <a:pt x="7" y="113"/>
                    </a:cubicBezTo>
                    <a:cubicBezTo>
                      <a:pt x="3" y="109"/>
                      <a:pt x="0" y="103"/>
                      <a:pt x="0" y="97"/>
                    </a:cubicBezTo>
                    <a:cubicBezTo>
                      <a:pt x="0" y="91"/>
                      <a:pt x="3" y="86"/>
                      <a:pt x="7" y="82"/>
                    </a:cubicBezTo>
                    <a:cubicBezTo>
                      <a:pt x="11" y="77"/>
                      <a:pt x="16" y="75"/>
                      <a:pt x="22" y="75"/>
                    </a:cubicBezTo>
                    <a:lnTo>
                      <a:pt x="45" y="75"/>
                    </a:lnTo>
                    <a:lnTo>
                      <a:pt x="45" y="22"/>
                    </a:lnTo>
                    <a:cubicBezTo>
                      <a:pt x="45" y="16"/>
                      <a:pt x="47" y="10"/>
                      <a:pt x="51" y="6"/>
                    </a:cubicBezTo>
                    <a:cubicBezTo>
                      <a:pt x="56" y="2"/>
                      <a:pt x="61" y="0"/>
                      <a:pt x="67" y="0"/>
                    </a:cubicBezTo>
                    <a:cubicBezTo>
                      <a:pt x="73" y="0"/>
                      <a:pt x="78" y="2"/>
                      <a:pt x="82" y="6"/>
                    </a:cubicBezTo>
                    <a:cubicBezTo>
                      <a:pt x="87" y="11"/>
                      <a:pt x="89" y="16"/>
                      <a:pt x="89" y="22"/>
                    </a:cubicBezTo>
                    <a:lnTo>
                      <a:pt x="89" y="75"/>
                    </a:lnTo>
                    <a:lnTo>
                      <a:pt x="177" y="75"/>
                    </a:lnTo>
                    <a:cubicBezTo>
                      <a:pt x="183" y="75"/>
                      <a:pt x="188" y="77"/>
                      <a:pt x="192" y="82"/>
                    </a:cubicBezTo>
                    <a:cubicBezTo>
                      <a:pt x="197" y="86"/>
                      <a:pt x="199" y="91"/>
                      <a:pt x="199" y="97"/>
                    </a:cubicBezTo>
                    <a:cubicBezTo>
                      <a:pt x="199" y="103"/>
                      <a:pt x="197" y="108"/>
                      <a:pt x="192" y="113"/>
                    </a:cubicBezTo>
                    <a:cubicBezTo>
                      <a:pt x="188" y="117"/>
                      <a:pt x="183" y="119"/>
                      <a:pt x="177" y="119"/>
                    </a:cubicBezTo>
                    <a:lnTo>
                      <a:pt x="88" y="119"/>
                    </a:lnTo>
                    <a:lnTo>
                      <a:pt x="88" y="261"/>
                    </a:lnTo>
                    <a:cubicBezTo>
                      <a:pt x="88" y="267"/>
                      <a:pt x="91" y="272"/>
                      <a:pt x="95" y="276"/>
                    </a:cubicBezTo>
                    <a:cubicBezTo>
                      <a:pt x="99" y="281"/>
                      <a:pt x="105" y="283"/>
                      <a:pt x="111" y="283"/>
                    </a:cubicBezTo>
                    <a:lnTo>
                      <a:pt x="154" y="283"/>
                    </a:lnTo>
                    <a:cubicBezTo>
                      <a:pt x="165" y="283"/>
                      <a:pt x="173" y="277"/>
                      <a:pt x="177" y="264"/>
                    </a:cubicBezTo>
                    <a:cubicBezTo>
                      <a:pt x="181" y="251"/>
                      <a:pt x="188" y="245"/>
                      <a:pt x="199" y="245"/>
                    </a:cubicBezTo>
                    <a:cubicBezTo>
                      <a:pt x="205" y="245"/>
                      <a:pt x="210" y="247"/>
                      <a:pt x="214" y="252"/>
                    </a:cubicBezTo>
                    <a:cubicBezTo>
                      <a:pt x="219" y="256"/>
                      <a:pt x="221" y="261"/>
                      <a:pt x="221" y="267"/>
                    </a:cubicBezTo>
                    <a:cubicBezTo>
                      <a:pt x="221" y="281"/>
                      <a:pt x="214" y="294"/>
                      <a:pt x="202" y="307"/>
                    </a:cubicBezTo>
                    <a:cubicBezTo>
                      <a:pt x="190" y="320"/>
                      <a:pt x="174" y="327"/>
                      <a:pt x="155" y="32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13"/>
              <p:cNvSpPr>
                <a:spLocks/>
              </p:cNvSpPr>
              <p:nvPr/>
            </p:nvSpPr>
            <p:spPr bwMode="auto">
              <a:xfrm>
                <a:off x="598707" y="3172371"/>
                <a:ext cx="18672" cy="29107"/>
              </a:xfrm>
              <a:custGeom>
                <a:avLst/>
                <a:gdLst>
                  <a:gd name="T0" fmla="*/ 0 w 221"/>
                  <a:gd name="T1" fmla="*/ 324 h 346"/>
                  <a:gd name="T2" fmla="*/ 0 w 221"/>
                  <a:gd name="T3" fmla="*/ 21 h 346"/>
                  <a:gd name="T4" fmla="*/ 7 w 221"/>
                  <a:gd name="T5" fmla="*/ 6 h 346"/>
                  <a:gd name="T6" fmla="*/ 22 w 221"/>
                  <a:gd name="T7" fmla="*/ 0 h 346"/>
                  <a:gd name="T8" fmla="*/ 38 w 221"/>
                  <a:gd name="T9" fmla="*/ 6 h 346"/>
                  <a:gd name="T10" fmla="*/ 44 w 221"/>
                  <a:gd name="T11" fmla="*/ 22 h 346"/>
                  <a:gd name="T12" fmla="*/ 44 w 221"/>
                  <a:gd name="T13" fmla="*/ 132 h 346"/>
                  <a:gd name="T14" fmla="*/ 79 w 221"/>
                  <a:gd name="T15" fmla="*/ 109 h 346"/>
                  <a:gd name="T16" fmla="*/ 122 w 221"/>
                  <a:gd name="T17" fmla="*/ 94 h 346"/>
                  <a:gd name="T18" fmla="*/ 149 w 221"/>
                  <a:gd name="T19" fmla="*/ 94 h 346"/>
                  <a:gd name="T20" fmla="*/ 195 w 221"/>
                  <a:gd name="T21" fmla="*/ 114 h 346"/>
                  <a:gd name="T22" fmla="*/ 215 w 221"/>
                  <a:gd name="T23" fmla="*/ 160 h 346"/>
                  <a:gd name="T24" fmla="*/ 221 w 221"/>
                  <a:gd name="T25" fmla="*/ 324 h 346"/>
                  <a:gd name="T26" fmla="*/ 214 w 221"/>
                  <a:gd name="T27" fmla="*/ 339 h 346"/>
                  <a:gd name="T28" fmla="*/ 199 w 221"/>
                  <a:gd name="T29" fmla="*/ 346 h 346"/>
                  <a:gd name="T30" fmla="*/ 183 w 221"/>
                  <a:gd name="T31" fmla="*/ 339 h 346"/>
                  <a:gd name="T32" fmla="*/ 177 w 221"/>
                  <a:gd name="T33" fmla="*/ 324 h 346"/>
                  <a:gd name="T34" fmla="*/ 171 w 221"/>
                  <a:gd name="T35" fmla="*/ 159 h 346"/>
                  <a:gd name="T36" fmla="*/ 165 w 221"/>
                  <a:gd name="T37" fmla="*/ 144 h 346"/>
                  <a:gd name="T38" fmla="*/ 149 w 221"/>
                  <a:gd name="T39" fmla="*/ 137 h 346"/>
                  <a:gd name="T40" fmla="*/ 125 w 221"/>
                  <a:gd name="T41" fmla="*/ 137 h 346"/>
                  <a:gd name="T42" fmla="*/ 106 w 221"/>
                  <a:gd name="T43" fmla="*/ 144 h 346"/>
                  <a:gd name="T44" fmla="*/ 44 w 221"/>
                  <a:gd name="T45" fmla="*/ 185 h 346"/>
                  <a:gd name="T46" fmla="*/ 44 w 221"/>
                  <a:gd name="T47" fmla="*/ 324 h 346"/>
                  <a:gd name="T48" fmla="*/ 38 w 221"/>
                  <a:gd name="T49" fmla="*/ 339 h 346"/>
                  <a:gd name="T50" fmla="*/ 22 w 221"/>
                  <a:gd name="T51" fmla="*/ 346 h 346"/>
                  <a:gd name="T52" fmla="*/ 7 w 221"/>
                  <a:gd name="T53" fmla="*/ 339 h 346"/>
                  <a:gd name="T54" fmla="*/ 0 w 221"/>
                  <a:gd name="T55" fmla="*/ 324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1" h="346">
                    <a:moveTo>
                      <a:pt x="0" y="324"/>
                    </a:moveTo>
                    <a:lnTo>
                      <a:pt x="0" y="21"/>
                    </a:lnTo>
                    <a:cubicBezTo>
                      <a:pt x="0" y="15"/>
                      <a:pt x="2" y="10"/>
                      <a:pt x="7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lnTo>
                      <a:pt x="44" y="132"/>
                    </a:lnTo>
                    <a:lnTo>
                      <a:pt x="79" y="109"/>
                    </a:lnTo>
                    <a:cubicBezTo>
                      <a:pt x="95" y="99"/>
                      <a:pt x="109" y="94"/>
                      <a:pt x="122" y="94"/>
                    </a:cubicBezTo>
                    <a:lnTo>
                      <a:pt x="149" y="94"/>
                    </a:lnTo>
                    <a:cubicBezTo>
                      <a:pt x="167" y="94"/>
                      <a:pt x="182" y="101"/>
                      <a:pt x="195" y="114"/>
                    </a:cubicBezTo>
                    <a:cubicBezTo>
                      <a:pt x="208" y="126"/>
                      <a:pt x="215" y="142"/>
                      <a:pt x="215" y="160"/>
                    </a:cubicBezTo>
                    <a:lnTo>
                      <a:pt x="221" y="324"/>
                    </a:lnTo>
                    <a:cubicBezTo>
                      <a:pt x="221" y="330"/>
                      <a:pt x="219" y="335"/>
                      <a:pt x="214" y="339"/>
                    </a:cubicBezTo>
                    <a:cubicBezTo>
                      <a:pt x="210" y="343"/>
                      <a:pt x="205" y="346"/>
                      <a:pt x="199" y="346"/>
                    </a:cubicBezTo>
                    <a:cubicBezTo>
                      <a:pt x="193" y="346"/>
                      <a:pt x="188" y="343"/>
                      <a:pt x="183" y="339"/>
                    </a:cubicBezTo>
                    <a:cubicBezTo>
                      <a:pt x="179" y="335"/>
                      <a:pt x="177" y="329"/>
                      <a:pt x="177" y="324"/>
                    </a:cubicBezTo>
                    <a:lnTo>
                      <a:pt x="171" y="159"/>
                    </a:lnTo>
                    <a:cubicBezTo>
                      <a:pt x="171" y="153"/>
                      <a:pt x="169" y="148"/>
                      <a:pt x="165" y="144"/>
                    </a:cubicBezTo>
                    <a:cubicBezTo>
                      <a:pt x="160" y="140"/>
                      <a:pt x="155" y="137"/>
                      <a:pt x="149" y="137"/>
                    </a:cubicBezTo>
                    <a:lnTo>
                      <a:pt x="125" y="137"/>
                    </a:lnTo>
                    <a:cubicBezTo>
                      <a:pt x="119" y="137"/>
                      <a:pt x="113" y="140"/>
                      <a:pt x="106" y="144"/>
                    </a:cubicBezTo>
                    <a:lnTo>
                      <a:pt x="44" y="185"/>
                    </a:lnTo>
                    <a:lnTo>
                      <a:pt x="44" y="324"/>
                    </a:lnTo>
                    <a:cubicBezTo>
                      <a:pt x="44" y="330"/>
                      <a:pt x="42" y="335"/>
                      <a:pt x="38" y="339"/>
                    </a:cubicBezTo>
                    <a:cubicBezTo>
                      <a:pt x="33" y="343"/>
                      <a:pt x="28" y="346"/>
                      <a:pt x="22" y="346"/>
                    </a:cubicBezTo>
                    <a:cubicBezTo>
                      <a:pt x="16" y="346"/>
                      <a:pt x="11" y="343"/>
                      <a:pt x="7" y="339"/>
                    </a:cubicBezTo>
                    <a:cubicBezTo>
                      <a:pt x="2" y="335"/>
                      <a:pt x="0" y="330"/>
                      <a:pt x="0" y="32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14"/>
              <p:cNvSpPr>
                <a:spLocks noEditPoints="1"/>
              </p:cNvSpPr>
              <p:nvPr/>
            </p:nvSpPr>
            <p:spPr bwMode="auto">
              <a:xfrm>
                <a:off x="625892" y="3180334"/>
                <a:ext cx="18672" cy="21144"/>
              </a:xfrm>
              <a:custGeom>
                <a:avLst/>
                <a:gdLst>
                  <a:gd name="T0" fmla="*/ 221 w 221"/>
                  <a:gd name="T1" fmla="*/ 83 h 252"/>
                  <a:gd name="T2" fmla="*/ 221 w 221"/>
                  <a:gd name="T3" fmla="*/ 135 h 252"/>
                  <a:gd name="T4" fmla="*/ 214 w 221"/>
                  <a:gd name="T5" fmla="*/ 151 h 252"/>
                  <a:gd name="T6" fmla="*/ 199 w 221"/>
                  <a:gd name="T7" fmla="*/ 157 h 252"/>
                  <a:gd name="T8" fmla="*/ 44 w 221"/>
                  <a:gd name="T9" fmla="*/ 157 h 252"/>
                  <a:gd name="T10" fmla="*/ 44 w 221"/>
                  <a:gd name="T11" fmla="*/ 170 h 252"/>
                  <a:gd name="T12" fmla="*/ 54 w 221"/>
                  <a:gd name="T13" fmla="*/ 189 h 252"/>
                  <a:gd name="T14" fmla="*/ 67 w 221"/>
                  <a:gd name="T15" fmla="*/ 200 h 252"/>
                  <a:gd name="T16" fmla="*/ 87 w 221"/>
                  <a:gd name="T17" fmla="*/ 208 h 252"/>
                  <a:gd name="T18" fmla="*/ 199 w 221"/>
                  <a:gd name="T19" fmla="*/ 208 h 252"/>
                  <a:gd name="T20" fmla="*/ 214 w 221"/>
                  <a:gd name="T21" fmla="*/ 214 h 252"/>
                  <a:gd name="T22" fmla="*/ 221 w 221"/>
                  <a:gd name="T23" fmla="*/ 230 h 252"/>
                  <a:gd name="T24" fmla="*/ 214 w 221"/>
                  <a:gd name="T25" fmla="*/ 245 h 252"/>
                  <a:gd name="T26" fmla="*/ 199 w 221"/>
                  <a:gd name="T27" fmla="*/ 252 h 252"/>
                  <a:gd name="T28" fmla="*/ 84 w 221"/>
                  <a:gd name="T29" fmla="*/ 252 h 252"/>
                  <a:gd name="T30" fmla="*/ 60 w 221"/>
                  <a:gd name="T31" fmla="*/ 247 h 252"/>
                  <a:gd name="T32" fmla="*/ 41 w 221"/>
                  <a:gd name="T33" fmla="*/ 237 h 252"/>
                  <a:gd name="T34" fmla="*/ 22 w 221"/>
                  <a:gd name="T35" fmla="*/ 220 h 252"/>
                  <a:gd name="T36" fmla="*/ 6 w 221"/>
                  <a:gd name="T37" fmla="*/ 199 h 252"/>
                  <a:gd name="T38" fmla="*/ 0 w 221"/>
                  <a:gd name="T39" fmla="*/ 175 h 252"/>
                  <a:gd name="T40" fmla="*/ 0 w 221"/>
                  <a:gd name="T41" fmla="*/ 75 h 252"/>
                  <a:gd name="T42" fmla="*/ 7 w 221"/>
                  <a:gd name="T43" fmla="*/ 52 h 252"/>
                  <a:gd name="T44" fmla="*/ 24 w 221"/>
                  <a:gd name="T45" fmla="*/ 29 h 252"/>
                  <a:gd name="T46" fmla="*/ 42 w 221"/>
                  <a:gd name="T47" fmla="*/ 15 h 252"/>
                  <a:gd name="T48" fmla="*/ 82 w 221"/>
                  <a:gd name="T49" fmla="*/ 0 h 252"/>
                  <a:gd name="T50" fmla="*/ 143 w 221"/>
                  <a:gd name="T51" fmla="*/ 0 h 252"/>
                  <a:gd name="T52" fmla="*/ 187 w 221"/>
                  <a:gd name="T53" fmla="*/ 20 h 252"/>
                  <a:gd name="T54" fmla="*/ 203 w 221"/>
                  <a:gd name="T55" fmla="*/ 35 h 252"/>
                  <a:gd name="T56" fmla="*/ 221 w 221"/>
                  <a:gd name="T57" fmla="*/ 83 h 252"/>
                  <a:gd name="T58" fmla="*/ 45 w 221"/>
                  <a:gd name="T59" fmla="*/ 79 h 252"/>
                  <a:gd name="T60" fmla="*/ 45 w 221"/>
                  <a:gd name="T61" fmla="*/ 113 h 252"/>
                  <a:gd name="T62" fmla="*/ 178 w 221"/>
                  <a:gd name="T63" fmla="*/ 113 h 252"/>
                  <a:gd name="T64" fmla="*/ 178 w 221"/>
                  <a:gd name="T65" fmla="*/ 83 h 252"/>
                  <a:gd name="T66" fmla="*/ 170 w 221"/>
                  <a:gd name="T67" fmla="*/ 64 h 252"/>
                  <a:gd name="T68" fmla="*/ 157 w 221"/>
                  <a:gd name="T69" fmla="*/ 53 h 252"/>
                  <a:gd name="T70" fmla="*/ 140 w 221"/>
                  <a:gd name="T71" fmla="*/ 45 h 252"/>
                  <a:gd name="T72" fmla="*/ 85 w 221"/>
                  <a:gd name="T73" fmla="*/ 45 h 252"/>
                  <a:gd name="T74" fmla="*/ 66 w 221"/>
                  <a:gd name="T75" fmla="*/ 52 h 252"/>
                  <a:gd name="T76" fmla="*/ 54 w 221"/>
                  <a:gd name="T77" fmla="*/ 62 h 252"/>
                  <a:gd name="T78" fmla="*/ 45 w 221"/>
                  <a:gd name="T79" fmla="*/ 79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21" h="252">
                    <a:moveTo>
                      <a:pt x="221" y="83"/>
                    </a:moveTo>
                    <a:lnTo>
                      <a:pt x="221" y="135"/>
                    </a:lnTo>
                    <a:cubicBezTo>
                      <a:pt x="221" y="141"/>
                      <a:pt x="219" y="146"/>
                      <a:pt x="214" y="151"/>
                    </a:cubicBezTo>
                    <a:cubicBezTo>
                      <a:pt x="210" y="155"/>
                      <a:pt x="205" y="157"/>
                      <a:pt x="199" y="157"/>
                    </a:cubicBezTo>
                    <a:lnTo>
                      <a:pt x="44" y="157"/>
                    </a:lnTo>
                    <a:lnTo>
                      <a:pt x="44" y="170"/>
                    </a:lnTo>
                    <a:cubicBezTo>
                      <a:pt x="44" y="178"/>
                      <a:pt x="48" y="184"/>
                      <a:pt x="54" y="189"/>
                    </a:cubicBezTo>
                    <a:lnTo>
                      <a:pt x="67" y="200"/>
                    </a:lnTo>
                    <a:cubicBezTo>
                      <a:pt x="74" y="205"/>
                      <a:pt x="80" y="208"/>
                      <a:pt x="87" y="208"/>
                    </a:cubicBezTo>
                    <a:lnTo>
                      <a:pt x="199" y="208"/>
                    </a:lnTo>
                    <a:cubicBezTo>
                      <a:pt x="205" y="208"/>
                      <a:pt x="210" y="210"/>
                      <a:pt x="214" y="214"/>
                    </a:cubicBezTo>
                    <a:cubicBezTo>
                      <a:pt x="219" y="218"/>
                      <a:pt x="221" y="224"/>
                      <a:pt x="221" y="230"/>
                    </a:cubicBezTo>
                    <a:cubicBezTo>
                      <a:pt x="221" y="236"/>
                      <a:pt x="219" y="241"/>
                      <a:pt x="214" y="245"/>
                    </a:cubicBezTo>
                    <a:cubicBezTo>
                      <a:pt x="210" y="249"/>
                      <a:pt x="205" y="252"/>
                      <a:pt x="199" y="252"/>
                    </a:cubicBezTo>
                    <a:lnTo>
                      <a:pt x="84" y="252"/>
                    </a:lnTo>
                    <a:cubicBezTo>
                      <a:pt x="76" y="252"/>
                      <a:pt x="68" y="250"/>
                      <a:pt x="60" y="247"/>
                    </a:cubicBezTo>
                    <a:cubicBezTo>
                      <a:pt x="51" y="244"/>
                      <a:pt x="45" y="240"/>
                      <a:pt x="41" y="237"/>
                    </a:cubicBezTo>
                    <a:lnTo>
                      <a:pt x="22" y="220"/>
                    </a:lnTo>
                    <a:cubicBezTo>
                      <a:pt x="15" y="215"/>
                      <a:pt x="10" y="208"/>
                      <a:pt x="6" y="199"/>
                    </a:cubicBezTo>
                    <a:cubicBezTo>
                      <a:pt x="2" y="191"/>
                      <a:pt x="0" y="183"/>
                      <a:pt x="0" y="175"/>
                    </a:cubicBezTo>
                    <a:lnTo>
                      <a:pt x="0" y="75"/>
                    </a:lnTo>
                    <a:cubicBezTo>
                      <a:pt x="0" y="69"/>
                      <a:pt x="2" y="62"/>
                      <a:pt x="7" y="52"/>
                    </a:cubicBezTo>
                    <a:cubicBezTo>
                      <a:pt x="11" y="42"/>
                      <a:pt x="17" y="35"/>
                      <a:pt x="24" y="29"/>
                    </a:cubicBezTo>
                    <a:lnTo>
                      <a:pt x="42" y="15"/>
                    </a:lnTo>
                    <a:cubicBezTo>
                      <a:pt x="54" y="5"/>
                      <a:pt x="67" y="0"/>
                      <a:pt x="82" y="0"/>
                    </a:cubicBezTo>
                    <a:lnTo>
                      <a:pt x="143" y="0"/>
                    </a:lnTo>
                    <a:cubicBezTo>
                      <a:pt x="159" y="0"/>
                      <a:pt x="173" y="7"/>
                      <a:pt x="187" y="20"/>
                    </a:cubicBezTo>
                    <a:lnTo>
                      <a:pt x="203" y="35"/>
                    </a:lnTo>
                    <a:cubicBezTo>
                      <a:pt x="215" y="46"/>
                      <a:pt x="221" y="62"/>
                      <a:pt x="221" y="83"/>
                    </a:cubicBezTo>
                    <a:close/>
                    <a:moveTo>
                      <a:pt x="45" y="79"/>
                    </a:moveTo>
                    <a:lnTo>
                      <a:pt x="45" y="113"/>
                    </a:lnTo>
                    <a:lnTo>
                      <a:pt x="178" y="113"/>
                    </a:lnTo>
                    <a:lnTo>
                      <a:pt x="178" y="83"/>
                    </a:lnTo>
                    <a:cubicBezTo>
                      <a:pt x="178" y="74"/>
                      <a:pt x="175" y="68"/>
                      <a:pt x="170" y="64"/>
                    </a:cubicBezTo>
                    <a:lnTo>
                      <a:pt x="157" y="53"/>
                    </a:lnTo>
                    <a:cubicBezTo>
                      <a:pt x="151" y="47"/>
                      <a:pt x="145" y="45"/>
                      <a:pt x="140" y="45"/>
                    </a:cubicBezTo>
                    <a:lnTo>
                      <a:pt x="85" y="45"/>
                    </a:lnTo>
                    <a:cubicBezTo>
                      <a:pt x="78" y="45"/>
                      <a:pt x="72" y="47"/>
                      <a:pt x="66" y="52"/>
                    </a:cubicBezTo>
                    <a:lnTo>
                      <a:pt x="54" y="62"/>
                    </a:lnTo>
                    <a:cubicBezTo>
                      <a:pt x="48" y="67"/>
                      <a:pt x="45" y="72"/>
                      <a:pt x="45" y="7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15"/>
              <p:cNvSpPr>
                <a:spLocks/>
              </p:cNvSpPr>
              <p:nvPr/>
            </p:nvSpPr>
            <p:spPr bwMode="auto">
              <a:xfrm>
                <a:off x="653076" y="3180334"/>
                <a:ext cx="18672" cy="21144"/>
              </a:xfrm>
              <a:custGeom>
                <a:avLst/>
                <a:gdLst>
                  <a:gd name="T0" fmla="*/ 0 w 220"/>
                  <a:gd name="T1" fmla="*/ 230 h 252"/>
                  <a:gd name="T2" fmla="*/ 0 w 220"/>
                  <a:gd name="T3" fmla="*/ 22 h 252"/>
                  <a:gd name="T4" fmla="*/ 6 w 220"/>
                  <a:gd name="T5" fmla="*/ 7 h 252"/>
                  <a:gd name="T6" fmla="*/ 21 w 220"/>
                  <a:gd name="T7" fmla="*/ 0 h 252"/>
                  <a:gd name="T8" fmla="*/ 37 w 220"/>
                  <a:gd name="T9" fmla="*/ 6 h 252"/>
                  <a:gd name="T10" fmla="*/ 43 w 220"/>
                  <a:gd name="T11" fmla="*/ 22 h 252"/>
                  <a:gd name="T12" fmla="*/ 43 w 220"/>
                  <a:gd name="T13" fmla="*/ 49 h 252"/>
                  <a:gd name="T14" fmla="*/ 79 w 220"/>
                  <a:gd name="T15" fmla="*/ 19 h 252"/>
                  <a:gd name="T16" fmla="*/ 122 w 220"/>
                  <a:gd name="T17" fmla="*/ 0 h 252"/>
                  <a:gd name="T18" fmla="*/ 154 w 220"/>
                  <a:gd name="T19" fmla="*/ 0 h 252"/>
                  <a:gd name="T20" fmla="*/ 201 w 220"/>
                  <a:gd name="T21" fmla="*/ 20 h 252"/>
                  <a:gd name="T22" fmla="*/ 220 w 220"/>
                  <a:gd name="T23" fmla="*/ 66 h 252"/>
                  <a:gd name="T24" fmla="*/ 220 w 220"/>
                  <a:gd name="T25" fmla="*/ 78 h 252"/>
                  <a:gd name="T26" fmla="*/ 213 w 220"/>
                  <a:gd name="T27" fmla="*/ 93 h 252"/>
                  <a:gd name="T28" fmla="*/ 198 w 220"/>
                  <a:gd name="T29" fmla="*/ 100 h 252"/>
                  <a:gd name="T30" fmla="*/ 182 w 220"/>
                  <a:gd name="T31" fmla="*/ 94 h 252"/>
                  <a:gd name="T32" fmla="*/ 176 w 220"/>
                  <a:gd name="T33" fmla="*/ 78 h 252"/>
                  <a:gd name="T34" fmla="*/ 176 w 220"/>
                  <a:gd name="T35" fmla="*/ 66 h 252"/>
                  <a:gd name="T36" fmla="*/ 170 w 220"/>
                  <a:gd name="T37" fmla="*/ 51 h 252"/>
                  <a:gd name="T38" fmla="*/ 154 w 220"/>
                  <a:gd name="T39" fmla="*/ 44 h 252"/>
                  <a:gd name="T40" fmla="*/ 126 w 220"/>
                  <a:gd name="T41" fmla="*/ 44 h 252"/>
                  <a:gd name="T42" fmla="*/ 106 w 220"/>
                  <a:gd name="T43" fmla="*/ 54 h 252"/>
                  <a:gd name="T44" fmla="*/ 43 w 220"/>
                  <a:gd name="T45" fmla="*/ 108 h 252"/>
                  <a:gd name="T46" fmla="*/ 43 w 220"/>
                  <a:gd name="T47" fmla="*/ 230 h 252"/>
                  <a:gd name="T48" fmla="*/ 37 w 220"/>
                  <a:gd name="T49" fmla="*/ 245 h 252"/>
                  <a:gd name="T50" fmla="*/ 21 w 220"/>
                  <a:gd name="T51" fmla="*/ 252 h 252"/>
                  <a:gd name="T52" fmla="*/ 6 w 220"/>
                  <a:gd name="T53" fmla="*/ 245 h 252"/>
                  <a:gd name="T54" fmla="*/ 0 w 220"/>
                  <a:gd name="T55" fmla="*/ 23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0" h="252">
                    <a:moveTo>
                      <a:pt x="0" y="230"/>
                    </a:moveTo>
                    <a:lnTo>
                      <a:pt x="0" y="22"/>
                    </a:lnTo>
                    <a:cubicBezTo>
                      <a:pt x="0" y="16"/>
                      <a:pt x="2" y="11"/>
                      <a:pt x="6" y="7"/>
                    </a:cubicBezTo>
                    <a:cubicBezTo>
                      <a:pt x="10" y="2"/>
                      <a:pt x="15" y="0"/>
                      <a:pt x="21" y="0"/>
                    </a:cubicBezTo>
                    <a:cubicBezTo>
                      <a:pt x="28" y="0"/>
                      <a:pt x="33" y="2"/>
                      <a:pt x="37" y="6"/>
                    </a:cubicBezTo>
                    <a:cubicBezTo>
                      <a:pt x="41" y="11"/>
                      <a:pt x="43" y="16"/>
                      <a:pt x="43" y="22"/>
                    </a:cubicBezTo>
                    <a:lnTo>
                      <a:pt x="43" y="49"/>
                    </a:lnTo>
                    <a:lnTo>
                      <a:pt x="79" y="19"/>
                    </a:lnTo>
                    <a:cubicBezTo>
                      <a:pt x="94" y="7"/>
                      <a:pt x="108" y="0"/>
                      <a:pt x="122" y="0"/>
                    </a:cubicBezTo>
                    <a:lnTo>
                      <a:pt x="154" y="0"/>
                    </a:lnTo>
                    <a:cubicBezTo>
                      <a:pt x="172" y="0"/>
                      <a:pt x="188" y="7"/>
                      <a:pt x="201" y="20"/>
                    </a:cubicBezTo>
                    <a:cubicBezTo>
                      <a:pt x="213" y="32"/>
                      <a:pt x="220" y="48"/>
                      <a:pt x="220" y="66"/>
                    </a:cubicBezTo>
                    <a:lnTo>
                      <a:pt x="220" y="78"/>
                    </a:lnTo>
                    <a:cubicBezTo>
                      <a:pt x="220" y="84"/>
                      <a:pt x="218" y="89"/>
                      <a:pt x="213" y="93"/>
                    </a:cubicBezTo>
                    <a:cubicBezTo>
                      <a:pt x="209" y="98"/>
                      <a:pt x="204" y="100"/>
                      <a:pt x="198" y="100"/>
                    </a:cubicBezTo>
                    <a:cubicBezTo>
                      <a:pt x="192" y="100"/>
                      <a:pt x="187" y="98"/>
                      <a:pt x="182" y="94"/>
                    </a:cubicBezTo>
                    <a:cubicBezTo>
                      <a:pt x="178" y="89"/>
                      <a:pt x="176" y="84"/>
                      <a:pt x="176" y="78"/>
                    </a:cubicBezTo>
                    <a:lnTo>
                      <a:pt x="176" y="66"/>
                    </a:lnTo>
                    <a:cubicBezTo>
                      <a:pt x="176" y="60"/>
                      <a:pt x="174" y="55"/>
                      <a:pt x="170" y="51"/>
                    </a:cubicBezTo>
                    <a:cubicBezTo>
                      <a:pt x="165" y="46"/>
                      <a:pt x="160" y="44"/>
                      <a:pt x="154" y="44"/>
                    </a:cubicBezTo>
                    <a:lnTo>
                      <a:pt x="126" y="44"/>
                    </a:lnTo>
                    <a:cubicBezTo>
                      <a:pt x="120" y="44"/>
                      <a:pt x="113" y="47"/>
                      <a:pt x="106" y="54"/>
                    </a:cubicBezTo>
                    <a:lnTo>
                      <a:pt x="43" y="108"/>
                    </a:lnTo>
                    <a:lnTo>
                      <a:pt x="43" y="230"/>
                    </a:lnTo>
                    <a:cubicBezTo>
                      <a:pt x="43" y="236"/>
                      <a:pt x="41" y="241"/>
                      <a:pt x="37" y="245"/>
                    </a:cubicBezTo>
                    <a:cubicBezTo>
                      <a:pt x="32" y="249"/>
                      <a:pt x="27" y="252"/>
                      <a:pt x="21" y="252"/>
                    </a:cubicBezTo>
                    <a:cubicBezTo>
                      <a:pt x="15" y="252"/>
                      <a:pt x="10" y="249"/>
                      <a:pt x="6" y="245"/>
                    </a:cubicBezTo>
                    <a:cubicBezTo>
                      <a:pt x="2" y="241"/>
                      <a:pt x="0" y="236"/>
                      <a:pt x="0" y="2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16"/>
              <p:cNvSpPr>
                <a:spLocks/>
              </p:cNvSpPr>
              <p:nvPr/>
            </p:nvSpPr>
            <p:spPr bwMode="auto">
              <a:xfrm>
                <a:off x="707445" y="3172371"/>
                <a:ext cx="18947" cy="29107"/>
              </a:xfrm>
              <a:custGeom>
                <a:avLst/>
                <a:gdLst>
                  <a:gd name="T0" fmla="*/ 50 w 222"/>
                  <a:gd name="T1" fmla="*/ 0 h 347"/>
                  <a:gd name="T2" fmla="*/ 164 w 222"/>
                  <a:gd name="T3" fmla="*/ 0 h 347"/>
                  <a:gd name="T4" fmla="*/ 203 w 222"/>
                  <a:gd name="T5" fmla="*/ 18 h 347"/>
                  <a:gd name="T6" fmla="*/ 222 w 222"/>
                  <a:gd name="T7" fmla="*/ 61 h 347"/>
                  <a:gd name="T8" fmla="*/ 215 w 222"/>
                  <a:gd name="T9" fmla="*/ 77 h 347"/>
                  <a:gd name="T10" fmla="*/ 200 w 222"/>
                  <a:gd name="T11" fmla="*/ 83 h 347"/>
                  <a:gd name="T12" fmla="*/ 185 w 222"/>
                  <a:gd name="T13" fmla="*/ 78 h 347"/>
                  <a:gd name="T14" fmla="*/ 177 w 222"/>
                  <a:gd name="T15" fmla="*/ 59 h 347"/>
                  <a:gd name="T16" fmla="*/ 160 w 222"/>
                  <a:gd name="T17" fmla="*/ 45 h 347"/>
                  <a:gd name="T18" fmla="*/ 52 w 222"/>
                  <a:gd name="T19" fmla="*/ 45 h 347"/>
                  <a:gd name="T20" fmla="*/ 44 w 222"/>
                  <a:gd name="T21" fmla="*/ 50 h 347"/>
                  <a:gd name="T22" fmla="*/ 48 w 222"/>
                  <a:gd name="T23" fmla="*/ 57 h 347"/>
                  <a:gd name="T24" fmla="*/ 210 w 222"/>
                  <a:gd name="T25" fmla="*/ 265 h 347"/>
                  <a:gd name="T26" fmla="*/ 222 w 222"/>
                  <a:gd name="T27" fmla="*/ 297 h 347"/>
                  <a:gd name="T28" fmla="*/ 207 w 222"/>
                  <a:gd name="T29" fmla="*/ 332 h 347"/>
                  <a:gd name="T30" fmla="*/ 176 w 222"/>
                  <a:gd name="T31" fmla="*/ 347 h 347"/>
                  <a:gd name="T32" fmla="*/ 58 w 222"/>
                  <a:gd name="T33" fmla="*/ 347 h 347"/>
                  <a:gd name="T34" fmla="*/ 17 w 222"/>
                  <a:gd name="T35" fmla="*/ 329 h 347"/>
                  <a:gd name="T36" fmla="*/ 0 w 222"/>
                  <a:gd name="T37" fmla="*/ 290 h 347"/>
                  <a:gd name="T38" fmla="*/ 23 w 222"/>
                  <a:gd name="T39" fmla="*/ 265 h 347"/>
                  <a:gd name="T40" fmla="*/ 38 w 222"/>
                  <a:gd name="T41" fmla="*/ 272 h 347"/>
                  <a:gd name="T42" fmla="*/ 44 w 222"/>
                  <a:gd name="T43" fmla="*/ 286 h 347"/>
                  <a:gd name="T44" fmla="*/ 49 w 222"/>
                  <a:gd name="T45" fmla="*/ 298 h 347"/>
                  <a:gd name="T46" fmla="*/ 61 w 222"/>
                  <a:gd name="T47" fmla="*/ 303 h 347"/>
                  <a:gd name="T48" fmla="*/ 170 w 222"/>
                  <a:gd name="T49" fmla="*/ 303 h 347"/>
                  <a:gd name="T50" fmla="*/ 177 w 222"/>
                  <a:gd name="T51" fmla="*/ 297 h 347"/>
                  <a:gd name="T52" fmla="*/ 173 w 222"/>
                  <a:gd name="T53" fmla="*/ 291 h 347"/>
                  <a:gd name="T54" fmla="*/ 12 w 222"/>
                  <a:gd name="T55" fmla="*/ 83 h 347"/>
                  <a:gd name="T56" fmla="*/ 0 w 222"/>
                  <a:gd name="T57" fmla="*/ 51 h 347"/>
                  <a:gd name="T58" fmla="*/ 15 w 222"/>
                  <a:gd name="T59" fmla="*/ 16 h 347"/>
                  <a:gd name="T60" fmla="*/ 50 w 222"/>
                  <a:gd name="T61" fmla="*/ 0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2" h="347">
                    <a:moveTo>
                      <a:pt x="50" y="0"/>
                    </a:moveTo>
                    <a:lnTo>
                      <a:pt x="164" y="0"/>
                    </a:lnTo>
                    <a:cubicBezTo>
                      <a:pt x="177" y="0"/>
                      <a:pt x="191" y="6"/>
                      <a:pt x="203" y="18"/>
                    </a:cubicBezTo>
                    <a:cubicBezTo>
                      <a:pt x="215" y="30"/>
                      <a:pt x="222" y="44"/>
                      <a:pt x="222" y="61"/>
                    </a:cubicBezTo>
                    <a:cubicBezTo>
                      <a:pt x="222" y="67"/>
                      <a:pt x="219" y="72"/>
                      <a:pt x="215" y="77"/>
                    </a:cubicBezTo>
                    <a:cubicBezTo>
                      <a:pt x="211" y="81"/>
                      <a:pt x="206" y="83"/>
                      <a:pt x="200" y="83"/>
                    </a:cubicBezTo>
                    <a:cubicBezTo>
                      <a:pt x="193" y="83"/>
                      <a:pt x="188" y="81"/>
                      <a:pt x="185" y="78"/>
                    </a:cubicBezTo>
                    <a:cubicBezTo>
                      <a:pt x="182" y="75"/>
                      <a:pt x="179" y="68"/>
                      <a:pt x="177" y="59"/>
                    </a:cubicBezTo>
                    <a:cubicBezTo>
                      <a:pt x="174" y="50"/>
                      <a:pt x="169" y="45"/>
                      <a:pt x="160" y="45"/>
                    </a:cubicBezTo>
                    <a:lnTo>
                      <a:pt x="52" y="45"/>
                    </a:lnTo>
                    <a:cubicBezTo>
                      <a:pt x="47" y="45"/>
                      <a:pt x="44" y="47"/>
                      <a:pt x="44" y="50"/>
                    </a:cubicBezTo>
                    <a:cubicBezTo>
                      <a:pt x="44" y="52"/>
                      <a:pt x="45" y="55"/>
                      <a:pt x="48" y="57"/>
                    </a:cubicBezTo>
                    <a:lnTo>
                      <a:pt x="210" y="265"/>
                    </a:lnTo>
                    <a:cubicBezTo>
                      <a:pt x="218" y="275"/>
                      <a:pt x="222" y="286"/>
                      <a:pt x="222" y="297"/>
                    </a:cubicBezTo>
                    <a:cubicBezTo>
                      <a:pt x="222" y="310"/>
                      <a:pt x="217" y="322"/>
                      <a:pt x="207" y="332"/>
                    </a:cubicBezTo>
                    <a:cubicBezTo>
                      <a:pt x="198" y="342"/>
                      <a:pt x="187" y="347"/>
                      <a:pt x="176" y="347"/>
                    </a:cubicBezTo>
                    <a:lnTo>
                      <a:pt x="58" y="347"/>
                    </a:lnTo>
                    <a:cubicBezTo>
                      <a:pt x="42" y="347"/>
                      <a:pt x="29" y="341"/>
                      <a:pt x="17" y="329"/>
                    </a:cubicBezTo>
                    <a:cubicBezTo>
                      <a:pt x="6" y="317"/>
                      <a:pt x="0" y="304"/>
                      <a:pt x="0" y="290"/>
                    </a:cubicBezTo>
                    <a:cubicBezTo>
                      <a:pt x="0" y="273"/>
                      <a:pt x="7" y="265"/>
                      <a:pt x="23" y="265"/>
                    </a:cubicBezTo>
                    <a:cubicBezTo>
                      <a:pt x="29" y="265"/>
                      <a:pt x="34" y="267"/>
                      <a:pt x="38" y="272"/>
                    </a:cubicBezTo>
                    <a:cubicBezTo>
                      <a:pt x="42" y="276"/>
                      <a:pt x="44" y="281"/>
                      <a:pt x="44" y="286"/>
                    </a:cubicBezTo>
                    <a:cubicBezTo>
                      <a:pt x="44" y="291"/>
                      <a:pt x="46" y="295"/>
                      <a:pt x="49" y="298"/>
                    </a:cubicBezTo>
                    <a:cubicBezTo>
                      <a:pt x="52" y="301"/>
                      <a:pt x="56" y="303"/>
                      <a:pt x="61" y="303"/>
                    </a:cubicBezTo>
                    <a:lnTo>
                      <a:pt x="170" y="303"/>
                    </a:lnTo>
                    <a:cubicBezTo>
                      <a:pt x="175" y="303"/>
                      <a:pt x="177" y="301"/>
                      <a:pt x="177" y="297"/>
                    </a:cubicBezTo>
                    <a:cubicBezTo>
                      <a:pt x="177" y="296"/>
                      <a:pt x="176" y="293"/>
                      <a:pt x="173" y="291"/>
                    </a:cubicBezTo>
                    <a:lnTo>
                      <a:pt x="12" y="83"/>
                    </a:lnTo>
                    <a:cubicBezTo>
                      <a:pt x="4" y="73"/>
                      <a:pt x="0" y="62"/>
                      <a:pt x="0" y="51"/>
                    </a:cubicBezTo>
                    <a:cubicBezTo>
                      <a:pt x="0" y="37"/>
                      <a:pt x="5" y="25"/>
                      <a:pt x="15" y="16"/>
                    </a:cubicBezTo>
                    <a:cubicBezTo>
                      <a:pt x="24" y="5"/>
                      <a:pt x="36" y="0"/>
                      <a:pt x="5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17"/>
              <p:cNvSpPr>
                <a:spLocks/>
              </p:cNvSpPr>
              <p:nvPr/>
            </p:nvSpPr>
            <p:spPr bwMode="auto">
              <a:xfrm>
                <a:off x="734904" y="3172371"/>
                <a:ext cx="18398" cy="29107"/>
              </a:xfrm>
              <a:custGeom>
                <a:avLst/>
                <a:gdLst>
                  <a:gd name="T0" fmla="*/ 0 w 220"/>
                  <a:gd name="T1" fmla="*/ 324 h 346"/>
                  <a:gd name="T2" fmla="*/ 0 w 220"/>
                  <a:gd name="T3" fmla="*/ 21 h 346"/>
                  <a:gd name="T4" fmla="*/ 6 w 220"/>
                  <a:gd name="T5" fmla="*/ 6 h 346"/>
                  <a:gd name="T6" fmla="*/ 22 w 220"/>
                  <a:gd name="T7" fmla="*/ 0 h 346"/>
                  <a:gd name="T8" fmla="*/ 37 w 220"/>
                  <a:gd name="T9" fmla="*/ 6 h 346"/>
                  <a:gd name="T10" fmla="*/ 43 w 220"/>
                  <a:gd name="T11" fmla="*/ 22 h 346"/>
                  <a:gd name="T12" fmla="*/ 43 w 220"/>
                  <a:gd name="T13" fmla="*/ 132 h 346"/>
                  <a:gd name="T14" fmla="*/ 79 w 220"/>
                  <a:gd name="T15" fmla="*/ 109 h 346"/>
                  <a:gd name="T16" fmla="*/ 121 w 220"/>
                  <a:gd name="T17" fmla="*/ 94 h 346"/>
                  <a:gd name="T18" fmla="*/ 148 w 220"/>
                  <a:gd name="T19" fmla="*/ 94 h 346"/>
                  <a:gd name="T20" fmla="*/ 194 w 220"/>
                  <a:gd name="T21" fmla="*/ 114 h 346"/>
                  <a:gd name="T22" fmla="*/ 215 w 220"/>
                  <a:gd name="T23" fmla="*/ 160 h 346"/>
                  <a:gd name="T24" fmla="*/ 220 w 220"/>
                  <a:gd name="T25" fmla="*/ 324 h 346"/>
                  <a:gd name="T26" fmla="*/ 214 w 220"/>
                  <a:gd name="T27" fmla="*/ 339 h 346"/>
                  <a:gd name="T28" fmla="*/ 198 w 220"/>
                  <a:gd name="T29" fmla="*/ 346 h 346"/>
                  <a:gd name="T30" fmla="*/ 183 w 220"/>
                  <a:gd name="T31" fmla="*/ 339 h 346"/>
                  <a:gd name="T32" fmla="*/ 176 w 220"/>
                  <a:gd name="T33" fmla="*/ 324 h 346"/>
                  <a:gd name="T34" fmla="*/ 171 w 220"/>
                  <a:gd name="T35" fmla="*/ 159 h 346"/>
                  <a:gd name="T36" fmla="*/ 164 w 220"/>
                  <a:gd name="T37" fmla="*/ 144 h 346"/>
                  <a:gd name="T38" fmla="*/ 148 w 220"/>
                  <a:gd name="T39" fmla="*/ 137 h 346"/>
                  <a:gd name="T40" fmla="*/ 124 w 220"/>
                  <a:gd name="T41" fmla="*/ 137 h 346"/>
                  <a:gd name="T42" fmla="*/ 106 w 220"/>
                  <a:gd name="T43" fmla="*/ 144 h 346"/>
                  <a:gd name="T44" fmla="*/ 43 w 220"/>
                  <a:gd name="T45" fmla="*/ 185 h 346"/>
                  <a:gd name="T46" fmla="*/ 43 w 220"/>
                  <a:gd name="T47" fmla="*/ 324 h 346"/>
                  <a:gd name="T48" fmla="*/ 37 w 220"/>
                  <a:gd name="T49" fmla="*/ 339 h 346"/>
                  <a:gd name="T50" fmla="*/ 22 w 220"/>
                  <a:gd name="T51" fmla="*/ 346 h 346"/>
                  <a:gd name="T52" fmla="*/ 6 w 220"/>
                  <a:gd name="T53" fmla="*/ 339 h 346"/>
                  <a:gd name="T54" fmla="*/ 0 w 220"/>
                  <a:gd name="T55" fmla="*/ 324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0" h="346">
                    <a:moveTo>
                      <a:pt x="0" y="324"/>
                    </a:moveTo>
                    <a:lnTo>
                      <a:pt x="0" y="21"/>
                    </a:lnTo>
                    <a:cubicBezTo>
                      <a:pt x="0" y="15"/>
                      <a:pt x="2" y="10"/>
                      <a:pt x="6" y="6"/>
                    </a:cubicBezTo>
                    <a:cubicBezTo>
                      <a:pt x="10" y="2"/>
                      <a:pt x="15" y="0"/>
                      <a:pt x="22" y="0"/>
                    </a:cubicBezTo>
                    <a:cubicBezTo>
                      <a:pt x="28" y="0"/>
                      <a:pt x="33" y="2"/>
                      <a:pt x="37" y="6"/>
                    </a:cubicBezTo>
                    <a:cubicBezTo>
                      <a:pt x="41" y="11"/>
                      <a:pt x="43" y="16"/>
                      <a:pt x="43" y="22"/>
                    </a:cubicBezTo>
                    <a:lnTo>
                      <a:pt x="43" y="132"/>
                    </a:lnTo>
                    <a:lnTo>
                      <a:pt x="79" y="109"/>
                    </a:lnTo>
                    <a:cubicBezTo>
                      <a:pt x="95" y="99"/>
                      <a:pt x="109" y="94"/>
                      <a:pt x="121" y="94"/>
                    </a:cubicBezTo>
                    <a:lnTo>
                      <a:pt x="148" y="94"/>
                    </a:lnTo>
                    <a:cubicBezTo>
                      <a:pt x="166" y="94"/>
                      <a:pt x="182" y="101"/>
                      <a:pt x="194" y="114"/>
                    </a:cubicBezTo>
                    <a:cubicBezTo>
                      <a:pt x="207" y="126"/>
                      <a:pt x="214" y="142"/>
                      <a:pt x="215" y="160"/>
                    </a:cubicBezTo>
                    <a:lnTo>
                      <a:pt x="220" y="324"/>
                    </a:lnTo>
                    <a:cubicBezTo>
                      <a:pt x="220" y="330"/>
                      <a:pt x="218" y="335"/>
                      <a:pt x="214" y="339"/>
                    </a:cubicBezTo>
                    <a:cubicBezTo>
                      <a:pt x="209" y="343"/>
                      <a:pt x="204" y="346"/>
                      <a:pt x="198" y="346"/>
                    </a:cubicBezTo>
                    <a:cubicBezTo>
                      <a:pt x="192" y="346"/>
                      <a:pt x="187" y="343"/>
                      <a:pt x="183" y="339"/>
                    </a:cubicBezTo>
                    <a:cubicBezTo>
                      <a:pt x="179" y="335"/>
                      <a:pt x="176" y="329"/>
                      <a:pt x="176" y="324"/>
                    </a:cubicBezTo>
                    <a:lnTo>
                      <a:pt x="171" y="159"/>
                    </a:lnTo>
                    <a:cubicBezTo>
                      <a:pt x="171" y="153"/>
                      <a:pt x="168" y="148"/>
                      <a:pt x="164" y="144"/>
                    </a:cubicBezTo>
                    <a:cubicBezTo>
                      <a:pt x="160" y="140"/>
                      <a:pt x="154" y="137"/>
                      <a:pt x="148" y="137"/>
                    </a:cubicBezTo>
                    <a:lnTo>
                      <a:pt x="124" y="137"/>
                    </a:lnTo>
                    <a:cubicBezTo>
                      <a:pt x="118" y="137"/>
                      <a:pt x="112" y="140"/>
                      <a:pt x="106" y="144"/>
                    </a:cubicBezTo>
                    <a:lnTo>
                      <a:pt x="43" y="185"/>
                    </a:lnTo>
                    <a:lnTo>
                      <a:pt x="43" y="324"/>
                    </a:lnTo>
                    <a:cubicBezTo>
                      <a:pt x="43" y="330"/>
                      <a:pt x="41" y="335"/>
                      <a:pt x="37" y="339"/>
                    </a:cubicBezTo>
                    <a:cubicBezTo>
                      <a:pt x="33" y="343"/>
                      <a:pt x="28" y="346"/>
                      <a:pt x="22" y="346"/>
                    </a:cubicBezTo>
                    <a:cubicBezTo>
                      <a:pt x="15" y="346"/>
                      <a:pt x="10" y="343"/>
                      <a:pt x="6" y="339"/>
                    </a:cubicBezTo>
                    <a:cubicBezTo>
                      <a:pt x="2" y="335"/>
                      <a:pt x="0" y="330"/>
                      <a:pt x="0" y="32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18"/>
              <p:cNvSpPr>
                <a:spLocks noEditPoints="1"/>
              </p:cNvSpPr>
              <p:nvPr/>
            </p:nvSpPr>
            <p:spPr bwMode="auto">
              <a:xfrm>
                <a:off x="763736" y="3170724"/>
                <a:ext cx="15103" cy="30754"/>
              </a:xfrm>
              <a:custGeom>
                <a:avLst/>
                <a:gdLst>
                  <a:gd name="T0" fmla="*/ 67 w 178"/>
                  <a:gd name="T1" fmla="*/ 0 h 365"/>
                  <a:gd name="T2" fmla="*/ 89 w 178"/>
                  <a:gd name="T3" fmla="*/ 0 h 365"/>
                  <a:gd name="T4" fmla="*/ 105 w 178"/>
                  <a:gd name="T5" fmla="*/ 7 h 365"/>
                  <a:gd name="T6" fmla="*/ 111 w 178"/>
                  <a:gd name="T7" fmla="*/ 22 h 365"/>
                  <a:gd name="T8" fmla="*/ 111 w 178"/>
                  <a:gd name="T9" fmla="*/ 41 h 365"/>
                  <a:gd name="T10" fmla="*/ 105 w 178"/>
                  <a:gd name="T11" fmla="*/ 57 h 365"/>
                  <a:gd name="T12" fmla="*/ 89 w 178"/>
                  <a:gd name="T13" fmla="*/ 63 h 365"/>
                  <a:gd name="T14" fmla="*/ 66 w 178"/>
                  <a:gd name="T15" fmla="*/ 63 h 365"/>
                  <a:gd name="T16" fmla="*/ 50 w 178"/>
                  <a:gd name="T17" fmla="*/ 56 h 365"/>
                  <a:gd name="T18" fmla="*/ 44 w 178"/>
                  <a:gd name="T19" fmla="*/ 41 h 365"/>
                  <a:gd name="T20" fmla="*/ 45 w 178"/>
                  <a:gd name="T21" fmla="*/ 22 h 365"/>
                  <a:gd name="T22" fmla="*/ 51 w 178"/>
                  <a:gd name="T23" fmla="*/ 7 h 365"/>
                  <a:gd name="T24" fmla="*/ 67 w 178"/>
                  <a:gd name="T25" fmla="*/ 0 h 365"/>
                  <a:gd name="T26" fmla="*/ 156 w 178"/>
                  <a:gd name="T27" fmla="*/ 365 h 365"/>
                  <a:gd name="T28" fmla="*/ 22 w 178"/>
                  <a:gd name="T29" fmla="*/ 365 h 365"/>
                  <a:gd name="T30" fmla="*/ 7 w 178"/>
                  <a:gd name="T31" fmla="*/ 359 h 365"/>
                  <a:gd name="T32" fmla="*/ 0 w 178"/>
                  <a:gd name="T33" fmla="*/ 343 h 365"/>
                  <a:gd name="T34" fmla="*/ 7 w 178"/>
                  <a:gd name="T35" fmla="*/ 328 h 365"/>
                  <a:gd name="T36" fmla="*/ 22 w 178"/>
                  <a:gd name="T37" fmla="*/ 321 h 365"/>
                  <a:gd name="T38" fmla="*/ 67 w 178"/>
                  <a:gd name="T39" fmla="*/ 321 h 365"/>
                  <a:gd name="T40" fmla="*/ 67 w 178"/>
                  <a:gd name="T41" fmla="*/ 158 h 365"/>
                  <a:gd name="T42" fmla="*/ 23 w 178"/>
                  <a:gd name="T43" fmla="*/ 158 h 365"/>
                  <a:gd name="T44" fmla="*/ 7 w 178"/>
                  <a:gd name="T45" fmla="*/ 151 h 365"/>
                  <a:gd name="T46" fmla="*/ 1 w 178"/>
                  <a:gd name="T47" fmla="*/ 136 h 365"/>
                  <a:gd name="T48" fmla="*/ 7 w 178"/>
                  <a:gd name="T49" fmla="*/ 121 h 365"/>
                  <a:gd name="T50" fmla="*/ 23 w 178"/>
                  <a:gd name="T51" fmla="*/ 114 h 365"/>
                  <a:gd name="T52" fmla="*/ 89 w 178"/>
                  <a:gd name="T53" fmla="*/ 114 h 365"/>
                  <a:gd name="T54" fmla="*/ 105 w 178"/>
                  <a:gd name="T55" fmla="*/ 121 h 365"/>
                  <a:gd name="T56" fmla="*/ 111 w 178"/>
                  <a:gd name="T57" fmla="*/ 136 h 365"/>
                  <a:gd name="T58" fmla="*/ 111 w 178"/>
                  <a:gd name="T59" fmla="*/ 321 h 365"/>
                  <a:gd name="T60" fmla="*/ 155 w 178"/>
                  <a:gd name="T61" fmla="*/ 321 h 365"/>
                  <a:gd name="T62" fmla="*/ 171 w 178"/>
                  <a:gd name="T63" fmla="*/ 328 h 365"/>
                  <a:gd name="T64" fmla="*/ 178 w 178"/>
                  <a:gd name="T65" fmla="*/ 343 h 365"/>
                  <a:gd name="T66" fmla="*/ 171 w 178"/>
                  <a:gd name="T67" fmla="*/ 359 h 365"/>
                  <a:gd name="T68" fmla="*/ 156 w 178"/>
                  <a:gd name="T69" fmla="*/ 365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78" h="365">
                    <a:moveTo>
                      <a:pt x="67" y="0"/>
                    </a:moveTo>
                    <a:lnTo>
                      <a:pt x="89" y="0"/>
                    </a:lnTo>
                    <a:cubicBezTo>
                      <a:pt x="96" y="0"/>
                      <a:pt x="101" y="2"/>
                      <a:pt x="105" y="7"/>
                    </a:cubicBezTo>
                    <a:cubicBezTo>
                      <a:pt x="109" y="11"/>
                      <a:pt x="111" y="16"/>
                      <a:pt x="111" y="22"/>
                    </a:cubicBezTo>
                    <a:lnTo>
                      <a:pt x="111" y="41"/>
                    </a:lnTo>
                    <a:cubicBezTo>
                      <a:pt x="111" y="47"/>
                      <a:pt x="109" y="52"/>
                      <a:pt x="105" y="57"/>
                    </a:cubicBezTo>
                    <a:cubicBezTo>
                      <a:pt x="101" y="61"/>
                      <a:pt x="96" y="63"/>
                      <a:pt x="89" y="63"/>
                    </a:cubicBezTo>
                    <a:lnTo>
                      <a:pt x="66" y="63"/>
                    </a:lnTo>
                    <a:cubicBezTo>
                      <a:pt x="60" y="63"/>
                      <a:pt x="54" y="61"/>
                      <a:pt x="50" y="56"/>
                    </a:cubicBezTo>
                    <a:cubicBezTo>
                      <a:pt x="46" y="52"/>
                      <a:pt x="44" y="47"/>
                      <a:pt x="44" y="41"/>
                    </a:cubicBezTo>
                    <a:lnTo>
                      <a:pt x="45" y="22"/>
                    </a:lnTo>
                    <a:cubicBezTo>
                      <a:pt x="45" y="16"/>
                      <a:pt x="47" y="11"/>
                      <a:pt x="51" y="7"/>
                    </a:cubicBezTo>
                    <a:cubicBezTo>
                      <a:pt x="55" y="2"/>
                      <a:pt x="60" y="0"/>
                      <a:pt x="67" y="0"/>
                    </a:cubicBezTo>
                    <a:close/>
                    <a:moveTo>
                      <a:pt x="156" y="365"/>
                    </a:moveTo>
                    <a:lnTo>
                      <a:pt x="22" y="365"/>
                    </a:lnTo>
                    <a:cubicBezTo>
                      <a:pt x="16" y="365"/>
                      <a:pt x="11" y="363"/>
                      <a:pt x="7" y="359"/>
                    </a:cubicBezTo>
                    <a:cubicBezTo>
                      <a:pt x="3" y="354"/>
                      <a:pt x="0" y="349"/>
                      <a:pt x="0" y="343"/>
                    </a:cubicBezTo>
                    <a:cubicBezTo>
                      <a:pt x="0" y="337"/>
                      <a:pt x="3" y="332"/>
                      <a:pt x="7" y="328"/>
                    </a:cubicBezTo>
                    <a:cubicBezTo>
                      <a:pt x="11" y="323"/>
                      <a:pt x="16" y="321"/>
                      <a:pt x="22" y="321"/>
                    </a:cubicBezTo>
                    <a:lnTo>
                      <a:pt x="67" y="321"/>
                    </a:lnTo>
                    <a:lnTo>
                      <a:pt x="67" y="158"/>
                    </a:lnTo>
                    <a:lnTo>
                      <a:pt x="23" y="158"/>
                    </a:lnTo>
                    <a:cubicBezTo>
                      <a:pt x="17" y="158"/>
                      <a:pt x="12" y="156"/>
                      <a:pt x="7" y="151"/>
                    </a:cubicBezTo>
                    <a:cubicBezTo>
                      <a:pt x="3" y="147"/>
                      <a:pt x="1" y="142"/>
                      <a:pt x="1" y="136"/>
                    </a:cubicBezTo>
                    <a:cubicBezTo>
                      <a:pt x="1" y="130"/>
                      <a:pt x="3" y="125"/>
                      <a:pt x="7" y="121"/>
                    </a:cubicBezTo>
                    <a:cubicBezTo>
                      <a:pt x="12" y="116"/>
                      <a:pt x="17" y="114"/>
                      <a:pt x="23" y="114"/>
                    </a:cubicBezTo>
                    <a:lnTo>
                      <a:pt x="89" y="114"/>
                    </a:lnTo>
                    <a:cubicBezTo>
                      <a:pt x="96" y="114"/>
                      <a:pt x="101" y="116"/>
                      <a:pt x="105" y="121"/>
                    </a:cubicBezTo>
                    <a:cubicBezTo>
                      <a:pt x="109" y="125"/>
                      <a:pt x="111" y="130"/>
                      <a:pt x="111" y="136"/>
                    </a:cubicBezTo>
                    <a:lnTo>
                      <a:pt x="111" y="321"/>
                    </a:lnTo>
                    <a:lnTo>
                      <a:pt x="155" y="321"/>
                    </a:lnTo>
                    <a:cubicBezTo>
                      <a:pt x="161" y="321"/>
                      <a:pt x="166" y="323"/>
                      <a:pt x="171" y="328"/>
                    </a:cubicBezTo>
                    <a:cubicBezTo>
                      <a:pt x="175" y="332"/>
                      <a:pt x="178" y="337"/>
                      <a:pt x="178" y="343"/>
                    </a:cubicBezTo>
                    <a:cubicBezTo>
                      <a:pt x="178" y="349"/>
                      <a:pt x="175" y="354"/>
                      <a:pt x="171" y="359"/>
                    </a:cubicBezTo>
                    <a:cubicBezTo>
                      <a:pt x="167" y="363"/>
                      <a:pt x="162" y="365"/>
                      <a:pt x="156" y="36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19"/>
              <p:cNvSpPr>
                <a:spLocks noEditPoints="1"/>
              </p:cNvSpPr>
              <p:nvPr/>
            </p:nvSpPr>
            <p:spPr bwMode="auto">
              <a:xfrm>
                <a:off x="789273" y="3180334"/>
                <a:ext cx="18672" cy="21144"/>
              </a:xfrm>
              <a:custGeom>
                <a:avLst/>
                <a:gdLst>
                  <a:gd name="T0" fmla="*/ 221 w 221"/>
                  <a:gd name="T1" fmla="*/ 83 h 252"/>
                  <a:gd name="T2" fmla="*/ 221 w 221"/>
                  <a:gd name="T3" fmla="*/ 135 h 252"/>
                  <a:gd name="T4" fmla="*/ 215 w 221"/>
                  <a:gd name="T5" fmla="*/ 151 h 252"/>
                  <a:gd name="T6" fmla="*/ 199 w 221"/>
                  <a:gd name="T7" fmla="*/ 157 h 252"/>
                  <a:gd name="T8" fmla="*/ 45 w 221"/>
                  <a:gd name="T9" fmla="*/ 157 h 252"/>
                  <a:gd name="T10" fmla="*/ 45 w 221"/>
                  <a:gd name="T11" fmla="*/ 170 h 252"/>
                  <a:gd name="T12" fmla="*/ 54 w 221"/>
                  <a:gd name="T13" fmla="*/ 189 h 252"/>
                  <a:gd name="T14" fmla="*/ 67 w 221"/>
                  <a:gd name="T15" fmla="*/ 200 h 252"/>
                  <a:gd name="T16" fmla="*/ 87 w 221"/>
                  <a:gd name="T17" fmla="*/ 208 h 252"/>
                  <a:gd name="T18" fmla="*/ 199 w 221"/>
                  <a:gd name="T19" fmla="*/ 208 h 252"/>
                  <a:gd name="T20" fmla="*/ 215 w 221"/>
                  <a:gd name="T21" fmla="*/ 214 h 252"/>
                  <a:gd name="T22" fmla="*/ 221 w 221"/>
                  <a:gd name="T23" fmla="*/ 230 h 252"/>
                  <a:gd name="T24" fmla="*/ 214 w 221"/>
                  <a:gd name="T25" fmla="*/ 245 h 252"/>
                  <a:gd name="T26" fmla="*/ 199 w 221"/>
                  <a:gd name="T27" fmla="*/ 252 h 252"/>
                  <a:gd name="T28" fmla="*/ 84 w 221"/>
                  <a:gd name="T29" fmla="*/ 252 h 252"/>
                  <a:gd name="T30" fmla="*/ 60 w 221"/>
                  <a:gd name="T31" fmla="*/ 247 h 252"/>
                  <a:gd name="T32" fmla="*/ 41 w 221"/>
                  <a:gd name="T33" fmla="*/ 237 h 252"/>
                  <a:gd name="T34" fmla="*/ 22 w 221"/>
                  <a:gd name="T35" fmla="*/ 220 h 252"/>
                  <a:gd name="T36" fmla="*/ 6 w 221"/>
                  <a:gd name="T37" fmla="*/ 199 h 252"/>
                  <a:gd name="T38" fmla="*/ 0 w 221"/>
                  <a:gd name="T39" fmla="*/ 175 h 252"/>
                  <a:gd name="T40" fmla="*/ 0 w 221"/>
                  <a:gd name="T41" fmla="*/ 75 h 252"/>
                  <a:gd name="T42" fmla="*/ 7 w 221"/>
                  <a:gd name="T43" fmla="*/ 52 h 252"/>
                  <a:gd name="T44" fmla="*/ 24 w 221"/>
                  <a:gd name="T45" fmla="*/ 29 h 252"/>
                  <a:gd name="T46" fmla="*/ 42 w 221"/>
                  <a:gd name="T47" fmla="*/ 15 h 252"/>
                  <a:gd name="T48" fmla="*/ 82 w 221"/>
                  <a:gd name="T49" fmla="*/ 0 h 252"/>
                  <a:gd name="T50" fmla="*/ 143 w 221"/>
                  <a:gd name="T51" fmla="*/ 0 h 252"/>
                  <a:gd name="T52" fmla="*/ 187 w 221"/>
                  <a:gd name="T53" fmla="*/ 20 h 252"/>
                  <a:gd name="T54" fmla="*/ 204 w 221"/>
                  <a:gd name="T55" fmla="*/ 35 h 252"/>
                  <a:gd name="T56" fmla="*/ 221 w 221"/>
                  <a:gd name="T57" fmla="*/ 83 h 252"/>
                  <a:gd name="T58" fmla="*/ 45 w 221"/>
                  <a:gd name="T59" fmla="*/ 79 h 252"/>
                  <a:gd name="T60" fmla="*/ 45 w 221"/>
                  <a:gd name="T61" fmla="*/ 113 h 252"/>
                  <a:gd name="T62" fmla="*/ 178 w 221"/>
                  <a:gd name="T63" fmla="*/ 113 h 252"/>
                  <a:gd name="T64" fmla="*/ 178 w 221"/>
                  <a:gd name="T65" fmla="*/ 83 h 252"/>
                  <a:gd name="T66" fmla="*/ 170 w 221"/>
                  <a:gd name="T67" fmla="*/ 64 h 252"/>
                  <a:gd name="T68" fmla="*/ 158 w 221"/>
                  <a:gd name="T69" fmla="*/ 53 h 252"/>
                  <a:gd name="T70" fmla="*/ 140 w 221"/>
                  <a:gd name="T71" fmla="*/ 45 h 252"/>
                  <a:gd name="T72" fmla="*/ 85 w 221"/>
                  <a:gd name="T73" fmla="*/ 45 h 252"/>
                  <a:gd name="T74" fmla="*/ 67 w 221"/>
                  <a:gd name="T75" fmla="*/ 52 h 252"/>
                  <a:gd name="T76" fmla="*/ 54 w 221"/>
                  <a:gd name="T77" fmla="*/ 62 h 252"/>
                  <a:gd name="T78" fmla="*/ 45 w 221"/>
                  <a:gd name="T79" fmla="*/ 79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21" h="252">
                    <a:moveTo>
                      <a:pt x="221" y="83"/>
                    </a:moveTo>
                    <a:lnTo>
                      <a:pt x="221" y="135"/>
                    </a:lnTo>
                    <a:cubicBezTo>
                      <a:pt x="221" y="141"/>
                      <a:pt x="219" y="146"/>
                      <a:pt x="215" y="151"/>
                    </a:cubicBezTo>
                    <a:cubicBezTo>
                      <a:pt x="210" y="155"/>
                      <a:pt x="205" y="157"/>
                      <a:pt x="199" y="157"/>
                    </a:cubicBezTo>
                    <a:lnTo>
                      <a:pt x="45" y="157"/>
                    </a:lnTo>
                    <a:lnTo>
                      <a:pt x="45" y="170"/>
                    </a:lnTo>
                    <a:cubicBezTo>
                      <a:pt x="45" y="178"/>
                      <a:pt x="48" y="184"/>
                      <a:pt x="54" y="189"/>
                    </a:cubicBezTo>
                    <a:lnTo>
                      <a:pt x="67" y="200"/>
                    </a:lnTo>
                    <a:cubicBezTo>
                      <a:pt x="74" y="205"/>
                      <a:pt x="81" y="208"/>
                      <a:pt x="87" y="208"/>
                    </a:cubicBezTo>
                    <a:lnTo>
                      <a:pt x="199" y="208"/>
                    </a:lnTo>
                    <a:cubicBezTo>
                      <a:pt x="205" y="208"/>
                      <a:pt x="210" y="210"/>
                      <a:pt x="215" y="214"/>
                    </a:cubicBezTo>
                    <a:cubicBezTo>
                      <a:pt x="219" y="218"/>
                      <a:pt x="221" y="224"/>
                      <a:pt x="221" y="230"/>
                    </a:cubicBezTo>
                    <a:cubicBezTo>
                      <a:pt x="221" y="236"/>
                      <a:pt x="219" y="241"/>
                      <a:pt x="214" y="245"/>
                    </a:cubicBezTo>
                    <a:cubicBezTo>
                      <a:pt x="210" y="249"/>
                      <a:pt x="205" y="252"/>
                      <a:pt x="199" y="252"/>
                    </a:cubicBezTo>
                    <a:lnTo>
                      <a:pt x="84" y="252"/>
                    </a:lnTo>
                    <a:cubicBezTo>
                      <a:pt x="76" y="252"/>
                      <a:pt x="68" y="250"/>
                      <a:pt x="60" y="247"/>
                    </a:cubicBezTo>
                    <a:cubicBezTo>
                      <a:pt x="51" y="244"/>
                      <a:pt x="45" y="240"/>
                      <a:pt x="41" y="237"/>
                    </a:cubicBezTo>
                    <a:lnTo>
                      <a:pt x="22" y="220"/>
                    </a:lnTo>
                    <a:cubicBezTo>
                      <a:pt x="16" y="215"/>
                      <a:pt x="11" y="208"/>
                      <a:pt x="6" y="199"/>
                    </a:cubicBezTo>
                    <a:cubicBezTo>
                      <a:pt x="2" y="191"/>
                      <a:pt x="0" y="183"/>
                      <a:pt x="0" y="175"/>
                    </a:cubicBezTo>
                    <a:lnTo>
                      <a:pt x="0" y="75"/>
                    </a:lnTo>
                    <a:cubicBezTo>
                      <a:pt x="0" y="69"/>
                      <a:pt x="3" y="62"/>
                      <a:pt x="7" y="52"/>
                    </a:cubicBezTo>
                    <a:cubicBezTo>
                      <a:pt x="11" y="42"/>
                      <a:pt x="17" y="35"/>
                      <a:pt x="24" y="29"/>
                    </a:cubicBezTo>
                    <a:lnTo>
                      <a:pt x="42" y="15"/>
                    </a:lnTo>
                    <a:cubicBezTo>
                      <a:pt x="54" y="5"/>
                      <a:pt x="67" y="0"/>
                      <a:pt x="82" y="0"/>
                    </a:cubicBezTo>
                    <a:lnTo>
                      <a:pt x="143" y="0"/>
                    </a:lnTo>
                    <a:cubicBezTo>
                      <a:pt x="159" y="0"/>
                      <a:pt x="173" y="7"/>
                      <a:pt x="187" y="20"/>
                    </a:cubicBezTo>
                    <a:lnTo>
                      <a:pt x="204" y="35"/>
                    </a:lnTo>
                    <a:cubicBezTo>
                      <a:pt x="215" y="46"/>
                      <a:pt x="221" y="62"/>
                      <a:pt x="221" y="83"/>
                    </a:cubicBezTo>
                    <a:close/>
                    <a:moveTo>
                      <a:pt x="45" y="79"/>
                    </a:moveTo>
                    <a:lnTo>
                      <a:pt x="45" y="113"/>
                    </a:lnTo>
                    <a:lnTo>
                      <a:pt x="178" y="113"/>
                    </a:lnTo>
                    <a:lnTo>
                      <a:pt x="178" y="83"/>
                    </a:lnTo>
                    <a:cubicBezTo>
                      <a:pt x="178" y="74"/>
                      <a:pt x="176" y="68"/>
                      <a:pt x="170" y="64"/>
                    </a:cubicBezTo>
                    <a:lnTo>
                      <a:pt x="158" y="53"/>
                    </a:lnTo>
                    <a:cubicBezTo>
                      <a:pt x="151" y="47"/>
                      <a:pt x="145" y="45"/>
                      <a:pt x="140" y="45"/>
                    </a:cubicBezTo>
                    <a:lnTo>
                      <a:pt x="85" y="45"/>
                    </a:lnTo>
                    <a:cubicBezTo>
                      <a:pt x="78" y="45"/>
                      <a:pt x="72" y="47"/>
                      <a:pt x="67" y="52"/>
                    </a:cubicBezTo>
                    <a:lnTo>
                      <a:pt x="54" y="62"/>
                    </a:lnTo>
                    <a:cubicBezTo>
                      <a:pt x="48" y="67"/>
                      <a:pt x="45" y="72"/>
                      <a:pt x="45" y="7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20"/>
              <p:cNvSpPr>
                <a:spLocks/>
              </p:cNvSpPr>
              <p:nvPr/>
            </p:nvSpPr>
            <p:spPr bwMode="auto">
              <a:xfrm>
                <a:off x="818379" y="3172371"/>
                <a:ext cx="14828" cy="29107"/>
              </a:xfrm>
              <a:custGeom>
                <a:avLst/>
                <a:gdLst>
                  <a:gd name="T0" fmla="*/ 154 w 176"/>
                  <a:gd name="T1" fmla="*/ 347 h 347"/>
                  <a:gd name="T2" fmla="*/ 22 w 176"/>
                  <a:gd name="T3" fmla="*/ 347 h 347"/>
                  <a:gd name="T4" fmla="*/ 6 w 176"/>
                  <a:gd name="T5" fmla="*/ 340 h 347"/>
                  <a:gd name="T6" fmla="*/ 0 w 176"/>
                  <a:gd name="T7" fmla="*/ 324 h 347"/>
                  <a:gd name="T8" fmla="*/ 6 w 176"/>
                  <a:gd name="T9" fmla="*/ 309 h 347"/>
                  <a:gd name="T10" fmla="*/ 22 w 176"/>
                  <a:gd name="T11" fmla="*/ 302 h 347"/>
                  <a:gd name="T12" fmla="*/ 66 w 176"/>
                  <a:gd name="T13" fmla="*/ 302 h 347"/>
                  <a:gd name="T14" fmla="*/ 66 w 176"/>
                  <a:gd name="T15" fmla="*/ 44 h 347"/>
                  <a:gd name="T16" fmla="*/ 22 w 176"/>
                  <a:gd name="T17" fmla="*/ 44 h 347"/>
                  <a:gd name="T18" fmla="*/ 6 w 176"/>
                  <a:gd name="T19" fmla="*/ 38 h 347"/>
                  <a:gd name="T20" fmla="*/ 0 w 176"/>
                  <a:gd name="T21" fmla="*/ 22 h 347"/>
                  <a:gd name="T22" fmla="*/ 6 w 176"/>
                  <a:gd name="T23" fmla="*/ 7 h 347"/>
                  <a:gd name="T24" fmla="*/ 22 w 176"/>
                  <a:gd name="T25" fmla="*/ 0 h 347"/>
                  <a:gd name="T26" fmla="*/ 88 w 176"/>
                  <a:gd name="T27" fmla="*/ 0 h 347"/>
                  <a:gd name="T28" fmla="*/ 104 w 176"/>
                  <a:gd name="T29" fmla="*/ 7 h 347"/>
                  <a:gd name="T30" fmla="*/ 110 w 176"/>
                  <a:gd name="T31" fmla="*/ 22 h 347"/>
                  <a:gd name="T32" fmla="*/ 110 w 176"/>
                  <a:gd name="T33" fmla="*/ 302 h 347"/>
                  <a:gd name="T34" fmla="*/ 154 w 176"/>
                  <a:gd name="T35" fmla="*/ 302 h 347"/>
                  <a:gd name="T36" fmla="*/ 170 w 176"/>
                  <a:gd name="T37" fmla="*/ 309 h 347"/>
                  <a:gd name="T38" fmla="*/ 176 w 176"/>
                  <a:gd name="T39" fmla="*/ 324 h 347"/>
                  <a:gd name="T40" fmla="*/ 170 w 176"/>
                  <a:gd name="T41" fmla="*/ 340 h 347"/>
                  <a:gd name="T42" fmla="*/ 154 w 176"/>
                  <a:gd name="T43" fmla="*/ 34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6" h="347">
                    <a:moveTo>
                      <a:pt x="154" y="347"/>
                    </a:moveTo>
                    <a:lnTo>
                      <a:pt x="22" y="347"/>
                    </a:lnTo>
                    <a:cubicBezTo>
                      <a:pt x="16" y="347"/>
                      <a:pt x="11" y="344"/>
                      <a:pt x="6" y="340"/>
                    </a:cubicBezTo>
                    <a:cubicBezTo>
                      <a:pt x="2" y="336"/>
                      <a:pt x="0" y="330"/>
                      <a:pt x="0" y="324"/>
                    </a:cubicBezTo>
                    <a:cubicBezTo>
                      <a:pt x="0" y="318"/>
                      <a:pt x="2" y="313"/>
                      <a:pt x="6" y="309"/>
                    </a:cubicBezTo>
                    <a:cubicBezTo>
                      <a:pt x="11" y="304"/>
                      <a:pt x="16" y="302"/>
                      <a:pt x="22" y="302"/>
                    </a:cubicBezTo>
                    <a:lnTo>
                      <a:pt x="66" y="302"/>
                    </a:lnTo>
                    <a:lnTo>
                      <a:pt x="66" y="44"/>
                    </a:lnTo>
                    <a:lnTo>
                      <a:pt x="22" y="44"/>
                    </a:lnTo>
                    <a:cubicBezTo>
                      <a:pt x="15" y="44"/>
                      <a:pt x="10" y="42"/>
                      <a:pt x="6" y="38"/>
                    </a:cubicBezTo>
                    <a:cubicBezTo>
                      <a:pt x="2" y="34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7"/>
                    </a:cubicBezTo>
                    <a:cubicBezTo>
                      <a:pt x="10" y="3"/>
                      <a:pt x="15" y="0"/>
                      <a:pt x="22" y="0"/>
                    </a:cubicBezTo>
                    <a:lnTo>
                      <a:pt x="88" y="0"/>
                    </a:lnTo>
                    <a:cubicBezTo>
                      <a:pt x="94" y="0"/>
                      <a:pt x="99" y="3"/>
                      <a:pt x="104" y="7"/>
                    </a:cubicBezTo>
                    <a:cubicBezTo>
                      <a:pt x="108" y="11"/>
                      <a:pt x="110" y="16"/>
                      <a:pt x="110" y="22"/>
                    </a:cubicBezTo>
                    <a:lnTo>
                      <a:pt x="110" y="302"/>
                    </a:lnTo>
                    <a:lnTo>
                      <a:pt x="154" y="302"/>
                    </a:lnTo>
                    <a:cubicBezTo>
                      <a:pt x="160" y="302"/>
                      <a:pt x="165" y="304"/>
                      <a:pt x="170" y="309"/>
                    </a:cubicBezTo>
                    <a:cubicBezTo>
                      <a:pt x="174" y="313"/>
                      <a:pt x="176" y="318"/>
                      <a:pt x="176" y="324"/>
                    </a:cubicBezTo>
                    <a:cubicBezTo>
                      <a:pt x="176" y="330"/>
                      <a:pt x="174" y="336"/>
                      <a:pt x="170" y="340"/>
                    </a:cubicBezTo>
                    <a:cubicBezTo>
                      <a:pt x="166" y="344"/>
                      <a:pt x="160" y="347"/>
                      <a:pt x="154" y="34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21"/>
              <p:cNvSpPr>
                <a:spLocks noEditPoints="1"/>
              </p:cNvSpPr>
              <p:nvPr/>
            </p:nvSpPr>
            <p:spPr bwMode="auto">
              <a:xfrm>
                <a:off x="843642" y="3172371"/>
                <a:ext cx="18672" cy="29107"/>
              </a:xfrm>
              <a:custGeom>
                <a:avLst/>
                <a:gdLst>
                  <a:gd name="T0" fmla="*/ 178 w 221"/>
                  <a:gd name="T1" fmla="*/ 126 h 347"/>
                  <a:gd name="T2" fmla="*/ 178 w 221"/>
                  <a:gd name="T3" fmla="*/ 22 h 347"/>
                  <a:gd name="T4" fmla="*/ 184 w 221"/>
                  <a:gd name="T5" fmla="*/ 7 h 347"/>
                  <a:gd name="T6" fmla="*/ 199 w 221"/>
                  <a:gd name="T7" fmla="*/ 0 h 347"/>
                  <a:gd name="T8" fmla="*/ 215 w 221"/>
                  <a:gd name="T9" fmla="*/ 7 h 347"/>
                  <a:gd name="T10" fmla="*/ 221 w 221"/>
                  <a:gd name="T11" fmla="*/ 22 h 347"/>
                  <a:gd name="T12" fmla="*/ 221 w 221"/>
                  <a:gd name="T13" fmla="*/ 325 h 347"/>
                  <a:gd name="T14" fmla="*/ 215 w 221"/>
                  <a:gd name="T15" fmla="*/ 340 h 347"/>
                  <a:gd name="T16" fmla="*/ 200 w 221"/>
                  <a:gd name="T17" fmla="*/ 347 h 347"/>
                  <a:gd name="T18" fmla="*/ 184 w 221"/>
                  <a:gd name="T19" fmla="*/ 340 h 347"/>
                  <a:gd name="T20" fmla="*/ 178 w 221"/>
                  <a:gd name="T21" fmla="*/ 325 h 347"/>
                  <a:gd name="T22" fmla="*/ 178 w 221"/>
                  <a:gd name="T23" fmla="*/ 315 h 347"/>
                  <a:gd name="T24" fmla="*/ 118 w 221"/>
                  <a:gd name="T25" fmla="*/ 347 h 347"/>
                  <a:gd name="T26" fmla="*/ 81 w 221"/>
                  <a:gd name="T27" fmla="*/ 347 h 347"/>
                  <a:gd name="T28" fmla="*/ 36 w 221"/>
                  <a:gd name="T29" fmla="*/ 327 h 347"/>
                  <a:gd name="T30" fmla="*/ 18 w 221"/>
                  <a:gd name="T31" fmla="*/ 312 h 347"/>
                  <a:gd name="T32" fmla="*/ 6 w 221"/>
                  <a:gd name="T33" fmla="*/ 292 h 347"/>
                  <a:gd name="T34" fmla="*/ 0 w 221"/>
                  <a:gd name="T35" fmla="*/ 266 h 347"/>
                  <a:gd name="T36" fmla="*/ 0 w 221"/>
                  <a:gd name="T37" fmla="*/ 177 h 347"/>
                  <a:gd name="T38" fmla="*/ 6 w 221"/>
                  <a:gd name="T39" fmla="*/ 148 h 347"/>
                  <a:gd name="T40" fmla="*/ 21 w 221"/>
                  <a:gd name="T41" fmla="*/ 127 h 347"/>
                  <a:gd name="T42" fmla="*/ 39 w 221"/>
                  <a:gd name="T43" fmla="*/ 111 h 347"/>
                  <a:gd name="T44" fmla="*/ 84 w 221"/>
                  <a:gd name="T45" fmla="*/ 95 h 347"/>
                  <a:gd name="T46" fmla="*/ 116 w 221"/>
                  <a:gd name="T47" fmla="*/ 95 h 347"/>
                  <a:gd name="T48" fmla="*/ 163 w 221"/>
                  <a:gd name="T49" fmla="*/ 113 h 347"/>
                  <a:gd name="T50" fmla="*/ 178 w 221"/>
                  <a:gd name="T51" fmla="*/ 126 h 347"/>
                  <a:gd name="T52" fmla="*/ 114 w 221"/>
                  <a:gd name="T53" fmla="*/ 139 h 347"/>
                  <a:gd name="T54" fmla="*/ 84 w 221"/>
                  <a:gd name="T55" fmla="*/ 139 h 347"/>
                  <a:gd name="T56" fmla="*/ 66 w 221"/>
                  <a:gd name="T57" fmla="*/ 146 h 347"/>
                  <a:gd name="T58" fmla="*/ 52 w 221"/>
                  <a:gd name="T59" fmla="*/ 158 h 347"/>
                  <a:gd name="T60" fmla="*/ 45 w 221"/>
                  <a:gd name="T61" fmla="*/ 175 h 347"/>
                  <a:gd name="T62" fmla="*/ 45 w 221"/>
                  <a:gd name="T63" fmla="*/ 268 h 347"/>
                  <a:gd name="T64" fmla="*/ 54 w 221"/>
                  <a:gd name="T65" fmla="*/ 284 h 347"/>
                  <a:gd name="T66" fmla="*/ 68 w 221"/>
                  <a:gd name="T67" fmla="*/ 296 h 347"/>
                  <a:gd name="T68" fmla="*/ 82 w 221"/>
                  <a:gd name="T69" fmla="*/ 302 h 347"/>
                  <a:gd name="T70" fmla="*/ 118 w 221"/>
                  <a:gd name="T71" fmla="*/ 302 h 347"/>
                  <a:gd name="T72" fmla="*/ 135 w 221"/>
                  <a:gd name="T73" fmla="*/ 294 h 347"/>
                  <a:gd name="T74" fmla="*/ 169 w 221"/>
                  <a:gd name="T75" fmla="*/ 266 h 347"/>
                  <a:gd name="T76" fmla="*/ 178 w 221"/>
                  <a:gd name="T77" fmla="*/ 247 h 347"/>
                  <a:gd name="T78" fmla="*/ 178 w 221"/>
                  <a:gd name="T79" fmla="*/ 199 h 347"/>
                  <a:gd name="T80" fmla="*/ 169 w 221"/>
                  <a:gd name="T81" fmla="*/ 176 h 347"/>
                  <a:gd name="T82" fmla="*/ 133 w 221"/>
                  <a:gd name="T83" fmla="*/ 146 h 347"/>
                  <a:gd name="T84" fmla="*/ 114 w 221"/>
                  <a:gd name="T85" fmla="*/ 139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21" h="347">
                    <a:moveTo>
                      <a:pt x="178" y="126"/>
                    </a:moveTo>
                    <a:lnTo>
                      <a:pt x="178" y="22"/>
                    </a:lnTo>
                    <a:cubicBezTo>
                      <a:pt x="178" y="16"/>
                      <a:pt x="180" y="11"/>
                      <a:pt x="184" y="7"/>
                    </a:cubicBezTo>
                    <a:cubicBezTo>
                      <a:pt x="188" y="3"/>
                      <a:pt x="193" y="0"/>
                      <a:pt x="199" y="0"/>
                    </a:cubicBezTo>
                    <a:cubicBezTo>
                      <a:pt x="205" y="0"/>
                      <a:pt x="210" y="3"/>
                      <a:pt x="215" y="7"/>
                    </a:cubicBezTo>
                    <a:cubicBezTo>
                      <a:pt x="219" y="11"/>
                      <a:pt x="221" y="16"/>
                      <a:pt x="221" y="22"/>
                    </a:cubicBezTo>
                    <a:lnTo>
                      <a:pt x="221" y="325"/>
                    </a:lnTo>
                    <a:cubicBezTo>
                      <a:pt x="221" y="331"/>
                      <a:pt x="219" y="336"/>
                      <a:pt x="215" y="340"/>
                    </a:cubicBezTo>
                    <a:cubicBezTo>
                      <a:pt x="211" y="344"/>
                      <a:pt x="206" y="347"/>
                      <a:pt x="200" y="347"/>
                    </a:cubicBezTo>
                    <a:cubicBezTo>
                      <a:pt x="193" y="347"/>
                      <a:pt x="188" y="344"/>
                      <a:pt x="184" y="340"/>
                    </a:cubicBezTo>
                    <a:cubicBezTo>
                      <a:pt x="180" y="336"/>
                      <a:pt x="178" y="331"/>
                      <a:pt x="178" y="325"/>
                    </a:cubicBezTo>
                    <a:lnTo>
                      <a:pt x="178" y="315"/>
                    </a:lnTo>
                    <a:cubicBezTo>
                      <a:pt x="156" y="336"/>
                      <a:pt x="136" y="347"/>
                      <a:pt x="118" y="347"/>
                    </a:cubicBezTo>
                    <a:lnTo>
                      <a:pt x="81" y="347"/>
                    </a:lnTo>
                    <a:cubicBezTo>
                      <a:pt x="66" y="347"/>
                      <a:pt x="51" y="340"/>
                      <a:pt x="36" y="327"/>
                    </a:cubicBezTo>
                    <a:lnTo>
                      <a:pt x="18" y="312"/>
                    </a:lnTo>
                    <a:cubicBezTo>
                      <a:pt x="13" y="308"/>
                      <a:pt x="9" y="301"/>
                      <a:pt x="6" y="292"/>
                    </a:cubicBezTo>
                    <a:cubicBezTo>
                      <a:pt x="2" y="282"/>
                      <a:pt x="0" y="274"/>
                      <a:pt x="0" y="266"/>
                    </a:cubicBezTo>
                    <a:lnTo>
                      <a:pt x="0" y="177"/>
                    </a:lnTo>
                    <a:cubicBezTo>
                      <a:pt x="0" y="167"/>
                      <a:pt x="2" y="157"/>
                      <a:pt x="6" y="148"/>
                    </a:cubicBezTo>
                    <a:cubicBezTo>
                      <a:pt x="11" y="138"/>
                      <a:pt x="15" y="131"/>
                      <a:pt x="21" y="127"/>
                    </a:cubicBezTo>
                    <a:lnTo>
                      <a:pt x="39" y="111"/>
                    </a:lnTo>
                    <a:cubicBezTo>
                      <a:pt x="52" y="100"/>
                      <a:pt x="67" y="95"/>
                      <a:pt x="84" y="95"/>
                    </a:cubicBezTo>
                    <a:lnTo>
                      <a:pt x="116" y="95"/>
                    </a:lnTo>
                    <a:cubicBezTo>
                      <a:pt x="133" y="95"/>
                      <a:pt x="149" y="101"/>
                      <a:pt x="163" y="113"/>
                    </a:cubicBezTo>
                    <a:lnTo>
                      <a:pt x="178" y="126"/>
                    </a:lnTo>
                    <a:close/>
                    <a:moveTo>
                      <a:pt x="114" y="139"/>
                    </a:moveTo>
                    <a:lnTo>
                      <a:pt x="84" y="139"/>
                    </a:lnTo>
                    <a:cubicBezTo>
                      <a:pt x="77" y="139"/>
                      <a:pt x="71" y="141"/>
                      <a:pt x="66" y="146"/>
                    </a:cubicBezTo>
                    <a:lnTo>
                      <a:pt x="52" y="158"/>
                    </a:lnTo>
                    <a:cubicBezTo>
                      <a:pt x="47" y="163"/>
                      <a:pt x="45" y="168"/>
                      <a:pt x="45" y="175"/>
                    </a:cubicBezTo>
                    <a:lnTo>
                      <a:pt x="45" y="268"/>
                    </a:lnTo>
                    <a:cubicBezTo>
                      <a:pt x="45" y="274"/>
                      <a:pt x="48" y="279"/>
                      <a:pt x="54" y="284"/>
                    </a:cubicBezTo>
                    <a:lnTo>
                      <a:pt x="68" y="296"/>
                    </a:lnTo>
                    <a:cubicBezTo>
                      <a:pt x="72" y="300"/>
                      <a:pt x="77" y="302"/>
                      <a:pt x="82" y="302"/>
                    </a:cubicBezTo>
                    <a:lnTo>
                      <a:pt x="118" y="302"/>
                    </a:lnTo>
                    <a:cubicBezTo>
                      <a:pt x="123" y="302"/>
                      <a:pt x="128" y="300"/>
                      <a:pt x="135" y="294"/>
                    </a:cubicBezTo>
                    <a:lnTo>
                      <a:pt x="169" y="266"/>
                    </a:lnTo>
                    <a:cubicBezTo>
                      <a:pt x="175" y="261"/>
                      <a:pt x="178" y="254"/>
                      <a:pt x="178" y="247"/>
                    </a:cubicBezTo>
                    <a:lnTo>
                      <a:pt x="178" y="199"/>
                    </a:lnTo>
                    <a:cubicBezTo>
                      <a:pt x="178" y="189"/>
                      <a:pt x="175" y="181"/>
                      <a:pt x="169" y="176"/>
                    </a:cubicBezTo>
                    <a:lnTo>
                      <a:pt x="133" y="146"/>
                    </a:lnTo>
                    <a:cubicBezTo>
                      <a:pt x="128" y="141"/>
                      <a:pt x="122" y="139"/>
                      <a:pt x="114" y="13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15" name="Group 214"/>
              <p:cNvGrpSpPr/>
              <p:nvPr/>
            </p:nvGrpSpPr>
            <p:grpSpPr>
              <a:xfrm>
                <a:off x="529320" y="3244464"/>
                <a:ext cx="295520" cy="141082"/>
                <a:chOff x="582613" y="2928938"/>
                <a:chExt cx="2247900" cy="1073150"/>
              </a:xfrm>
              <a:grpFill/>
            </p:grpSpPr>
            <p:sp>
              <p:nvSpPr>
                <p:cNvPr id="216" name="Freeform 14"/>
                <p:cNvSpPr>
                  <a:spLocks noEditPoints="1"/>
                </p:cNvSpPr>
                <p:nvPr/>
              </p:nvSpPr>
              <p:spPr bwMode="auto">
                <a:xfrm>
                  <a:off x="2147888" y="2928938"/>
                  <a:ext cx="682625" cy="1073150"/>
                </a:xfrm>
                <a:custGeom>
                  <a:avLst/>
                  <a:gdLst>
                    <a:gd name="T0" fmla="*/ 380 w 1679"/>
                    <a:gd name="T1" fmla="*/ 0 h 2636"/>
                    <a:gd name="T2" fmla="*/ 334 w 1679"/>
                    <a:gd name="T3" fmla="*/ 81 h 2636"/>
                    <a:gd name="T4" fmla="*/ 334 w 1679"/>
                    <a:gd name="T5" fmla="*/ 1127 h 2636"/>
                    <a:gd name="T6" fmla="*/ 0 w 1679"/>
                    <a:gd name="T7" fmla="*/ 1797 h 2636"/>
                    <a:gd name="T8" fmla="*/ 840 w 1679"/>
                    <a:gd name="T9" fmla="*/ 2636 h 2636"/>
                    <a:gd name="T10" fmla="*/ 1679 w 1679"/>
                    <a:gd name="T11" fmla="*/ 1797 h 2636"/>
                    <a:gd name="T12" fmla="*/ 1345 w 1679"/>
                    <a:gd name="T13" fmla="*/ 1128 h 2636"/>
                    <a:gd name="T14" fmla="*/ 1345 w 1679"/>
                    <a:gd name="T15" fmla="*/ 81 h 2636"/>
                    <a:gd name="T16" fmla="*/ 1299 w 1679"/>
                    <a:gd name="T17" fmla="*/ 0 h 2636"/>
                    <a:gd name="T18" fmla="*/ 380 w 1679"/>
                    <a:gd name="T19" fmla="*/ 0 h 2636"/>
                    <a:gd name="T20" fmla="*/ 503 w 1679"/>
                    <a:gd name="T21" fmla="*/ 254 h 2636"/>
                    <a:gd name="T22" fmla="*/ 1009 w 1679"/>
                    <a:gd name="T23" fmla="*/ 254 h 2636"/>
                    <a:gd name="T24" fmla="*/ 1055 w 1679"/>
                    <a:gd name="T25" fmla="*/ 313 h 2636"/>
                    <a:gd name="T26" fmla="*/ 1009 w 1679"/>
                    <a:gd name="T27" fmla="*/ 373 h 2636"/>
                    <a:gd name="T28" fmla="*/ 503 w 1679"/>
                    <a:gd name="T29" fmla="*/ 373 h 2636"/>
                    <a:gd name="T30" fmla="*/ 457 w 1679"/>
                    <a:gd name="T31" fmla="*/ 313 h 2636"/>
                    <a:gd name="T32" fmla="*/ 503 w 1679"/>
                    <a:gd name="T33" fmla="*/ 254 h 2636"/>
                    <a:gd name="T34" fmla="*/ 503 w 1679"/>
                    <a:gd name="T35" fmla="*/ 492 h 2636"/>
                    <a:gd name="T36" fmla="*/ 1009 w 1679"/>
                    <a:gd name="T37" fmla="*/ 492 h 2636"/>
                    <a:gd name="T38" fmla="*/ 1055 w 1679"/>
                    <a:gd name="T39" fmla="*/ 551 h 2636"/>
                    <a:gd name="T40" fmla="*/ 1009 w 1679"/>
                    <a:gd name="T41" fmla="*/ 611 h 2636"/>
                    <a:gd name="T42" fmla="*/ 503 w 1679"/>
                    <a:gd name="T43" fmla="*/ 611 h 2636"/>
                    <a:gd name="T44" fmla="*/ 457 w 1679"/>
                    <a:gd name="T45" fmla="*/ 551 h 2636"/>
                    <a:gd name="T46" fmla="*/ 503 w 1679"/>
                    <a:gd name="T47" fmla="*/ 492 h 2636"/>
                    <a:gd name="T48" fmla="*/ 503 w 1679"/>
                    <a:gd name="T49" fmla="*/ 730 h 2636"/>
                    <a:gd name="T50" fmla="*/ 1009 w 1679"/>
                    <a:gd name="T51" fmla="*/ 730 h 2636"/>
                    <a:gd name="T52" fmla="*/ 1055 w 1679"/>
                    <a:gd name="T53" fmla="*/ 790 h 2636"/>
                    <a:gd name="T54" fmla="*/ 1009 w 1679"/>
                    <a:gd name="T55" fmla="*/ 849 h 2636"/>
                    <a:gd name="T56" fmla="*/ 503 w 1679"/>
                    <a:gd name="T57" fmla="*/ 849 h 2636"/>
                    <a:gd name="T58" fmla="*/ 457 w 1679"/>
                    <a:gd name="T59" fmla="*/ 790 h 2636"/>
                    <a:gd name="T60" fmla="*/ 503 w 1679"/>
                    <a:gd name="T61" fmla="*/ 730 h 2636"/>
                    <a:gd name="T62" fmla="*/ 1445 w 1679"/>
                    <a:gd name="T63" fmla="*/ 1517 h 2636"/>
                    <a:gd name="T64" fmla="*/ 1508 w 1679"/>
                    <a:gd name="T65" fmla="*/ 1763 h 2636"/>
                    <a:gd name="T66" fmla="*/ 921 w 1679"/>
                    <a:gd name="T67" fmla="*/ 2350 h 2636"/>
                    <a:gd name="T68" fmla="*/ 921 w 1679"/>
                    <a:gd name="T69" fmla="*/ 2350 h 2636"/>
                    <a:gd name="T70" fmla="*/ 1461 w 1679"/>
                    <a:gd name="T71" fmla="*/ 1640 h 2636"/>
                    <a:gd name="T72" fmla="*/ 1445 w 1679"/>
                    <a:gd name="T73" fmla="*/ 1517 h 26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79" h="2636">
                      <a:moveTo>
                        <a:pt x="380" y="0"/>
                      </a:moveTo>
                      <a:cubicBezTo>
                        <a:pt x="355" y="0"/>
                        <a:pt x="334" y="36"/>
                        <a:pt x="334" y="81"/>
                      </a:cubicBezTo>
                      <a:lnTo>
                        <a:pt x="334" y="1127"/>
                      </a:lnTo>
                      <a:cubicBezTo>
                        <a:pt x="124" y="1286"/>
                        <a:pt x="1" y="1533"/>
                        <a:pt x="0" y="1797"/>
                      </a:cubicBezTo>
                      <a:cubicBezTo>
                        <a:pt x="0" y="2260"/>
                        <a:pt x="376" y="2636"/>
                        <a:pt x="840" y="2636"/>
                      </a:cubicBezTo>
                      <a:cubicBezTo>
                        <a:pt x="1303" y="2636"/>
                        <a:pt x="1679" y="2260"/>
                        <a:pt x="1679" y="1797"/>
                      </a:cubicBezTo>
                      <a:cubicBezTo>
                        <a:pt x="1678" y="1534"/>
                        <a:pt x="1555" y="1286"/>
                        <a:pt x="1345" y="1128"/>
                      </a:cubicBezTo>
                      <a:lnTo>
                        <a:pt x="1345" y="81"/>
                      </a:lnTo>
                      <a:cubicBezTo>
                        <a:pt x="1345" y="36"/>
                        <a:pt x="1324" y="0"/>
                        <a:pt x="1299" y="0"/>
                      </a:cubicBezTo>
                      <a:lnTo>
                        <a:pt x="380" y="0"/>
                      </a:lnTo>
                      <a:close/>
                      <a:moveTo>
                        <a:pt x="503" y="254"/>
                      </a:moveTo>
                      <a:lnTo>
                        <a:pt x="1009" y="254"/>
                      </a:lnTo>
                      <a:cubicBezTo>
                        <a:pt x="1034" y="254"/>
                        <a:pt x="1055" y="280"/>
                        <a:pt x="1055" y="313"/>
                      </a:cubicBezTo>
                      <a:cubicBezTo>
                        <a:pt x="1055" y="346"/>
                        <a:pt x="1034" y="373"/>
                        <a:pt x="1009" y="373"/>
                      </a:cubicBezTo>
                      <a:lnTo>
                        <a:pt x="503" y="373"/>
                      </a:lnTo>
                      <a:cubicBezTo>
                        <a:pt x="478" y="373"/>
                        <a:pt x="457" y="346"/>
                        <a:pt x="457" y="313"/>
                      </a:cubicBezTo>
                      <a:cubicBezTo>
                        <a:pt x="457" y="280"/>
                        <a:pt x="478" y="254"/>
                        <a:pt x="503" y="254"/>
                      </a:cubicBezTo>
                      <a:close/>
                      <a:moveTo>
                        <a:pt x="503" y="492"/>
                      </a:moveTo>
                      <a:lnTo>
                        <a:pt x="1009" y="492"/>
                      </a:lnTo>
                      <a:cubicBezTo>
                        <a:pt x="1034" y="492"/>
                        <a:pt x="1055" y="518"/>
                        <a:pt x="1055" y="551"/>
                      </a:cubicBezTo>
                      <a:cubicBezTo>
                        <a:pt x="1055" y="585"/>
                        <a:pt x="1034" y="611"/>
                        <a:pt x="1009" y="611"/>
                      </a:cubicBezTo>
                      <a:lnTo>
                        <a:pt x="503" y="611"/>
                      </a:lnTo>
                      <a:cubicBezTo>
                        <a:pt x="478" y="611"/>
                        <a:pt x="457" y="585"/>
                        <a:pt x="457" y="551"/>
                      </a:cubicBezTo>
                      <a:cubicBezTo>
                        <a:pt x="457" y="518"/>
                        <a:pt x="478" y="492"/>
                        <a:pt x="503" y="492"/>
                      </a:cubicBezTo>
                      <a:close/>
                      <a:moveTo>
                        <a:pt x="503" y="730"/>
                      </a:moveTo>
                      <a:lnTo>
                        <a:pt x="1009" y="730"/>
                      </a:lnTo>
                      <a:cubicBezTo>
                        <a:pt x="1034" y="730"/>
                        <a:pt x="1055" y="756"/>
                        <a:pt x="1055" y="790"/>
                      </a:cubicBezTo>
                      <a:cubicBezTo>
                        <a:pt x="1055" y="823"/>
                        <a:pt x="1034" y="849"/>
                        <a:pt x="1009" y="849"/>
                      </a:cubicBezTo>
                      <a:lnTo>
                        <a:pt x="503" y="849"/>
                      </a:lnTo>
                      <a:cubicBezTo>
                        <a:pt x="478" y="849"/>
                        <a:pt x="457" y="823"/>
                        <a:pt x="457" y="790"/>
                      </a:cubicBezTo>
                      <a:cubicBezTo>
                        <a:pt x="457" y="756"/>
                        <a:pt x="478" y="730"/>
                        <a:pt x="503" y="730"/>
                      </a:cubicBezTo>
                      <a:close/>
                      <a:moveTo>
                        <a:pt x="1445" y="1517"/>
                      </a:moveTo>
                      <a:cubicBezTo>
                        <a:pt x="1484" y="1607"/>
                        <a:pt x="1508" y="1691"/>
                        <a:pt x="1508" y="1763"/>
                      </a:cubicBezTo>
                      <a:cubicBezTo>
                        <a:pt x="1508" y="2087"/>
                        <a:pt x="1245" y="2350"/>
                        <a:pt x="921" y="2350"/>
                      </a:cubicBezTo>
                      <a:cubicBezTo>
                        <a:pt x="921" y="2350"/>
                        <a:pt x="921" y="2350"/>
                        <a:pt x="921" y="2350"/>
                      </a:cubicBezTo>
                      <a:cubicBezTo>
                        <a:pt x="1232" y="2264"/>
                        <a:pt x="1461" y="1979"/>
                        <a:pt x="1461" y="1640"/>
                      </a:cubicBezTo>
                      <a:cubicBezTo>
                        <a:pt x="1461" y="1602"/>
                        <a:pt x="1455" y="1560"/>
                        <a:pt x="1445" y="151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15"/>
                <p:cNvSpPr>
                  <a:spLocks noEditPoints="1"/>
                </p:cNvSpPr>
                <p:nvPr/>
              </p:nvSpPr>
              <p:spPr bwMode="auto">
                <a:xfrm>
                  <a:off x="582613" y="2932113"/>
                  <a:ext cx="682625" cy="1069975"/>
                </a:xfrm>
                <a:custGeom>
                  <a:avLst/>
                  <a:gdLst>
                    <a:gd name="T0" fmla="*/ 838 w 1676"/>
                    <a:gd name="T1" fmla="*/ 0 h 2629"/>
                    <a:gd name="T2" fmla="*/ 1 w 1676"/>
                    <a:gd name="T3" fmla="*/ 837 h 2629"/>
                    <a:gd name="T4" fmla="*/ 329 w 1676"/>
                    <a:gd name="T5" fmla="*/ 2007 h 2629"/>
                    <a:gd name="T6" fmla="*/ 304 w 1676"/>
                    <a:gd name="T7" fmla="*/ 2057 h 2629"/>
                    <a:gd name="T8" fmla="*/ 339 w 1676"/>
                    <a:gd name="T9" fmla="*/ 2117 h 2629"/>
                    <a:gd name="T10" fmla="*/ 344 w 1676"/>
                    <a:gd name="T11" fmla="*/ 2187 h 2629"/>
                    <a:gd name="T12" fmla="*/ 304 w 1676"/>
                    <a:gd name="T13" fmla="*/ 2244 h 2629"/>
                    <a:gd name="T14" fmla="*/ 350 w 1676"/>
                    <a:gd name="T15" fmla="*/ 2306 h 2629"/>
                    <a:gd name="T16" fmla="*/ 352 w 1676"/>
                    <a:gd name="T17" fmla="*/ 2373 h 2629"/>
                    <a:gd name="T18" fmla="*/ 304 w 1676"/>
                    <a:gd name="T19" fmla="*/ 2430 h 2629"/>
                    <a:gd name="T20" fmla="*/ 350 w 1676"/>
                    <a:gd name="T21" fmla="*/ 2492 h 2629"/>
                    <a:gd name="T22" fmla="*/ 353 w 1676"/>
                    <a:gd name="T23" fmla="*/ 2492 h 2629"/>
                    <a:gd name="T24" fmla="*/ 353 w 1676"/>
                    <a:gd name="T25" fmla="*/ 2514 h 2629"/>
                    <a:gd name="T26" fmla="*/ 469 w 1676"/>
                    <a:gd name="T27" fmla="*/ 2629 h 2629"/>
                    <a:gd name="T28" fmla="*/ 1207 w 1676"/>
                    <a:gd name="T29" fmla="*/ 2629 h 2629"/>
                    <a:gd name="T30" fmla="*/ 1320 w 1676"/>
                    <a:gd name="T31" fmla="*/ 2534 h 2629"/>
                    <a:gd name="T32" fmla="*/ 1321 w 1676"/>
                    <a:gd name="T33" fmla="*/ 2534 h 2629"/>
                    <a:gd name="T34" fmla="*/ 1371 w 1676"/>
                    <a:gd name="T35" fmla="*/ 2477 h 2629"/>
                    <a:gd name="T36" fmla="*/ 1325 w 1676"/>
                    <a:gd name="T37" fmla="*/ 2415 h 2629"/>
                    <a:gd name="T38" fmla="*/ 1323 w 1676"/>
                    <a:gd name="T39" fmla="*/ 2415 h 2629"/>
                    <a:gd name="T40" fmla="*/ 1325 w 1676"/>
                    <a:gd name="T41" fmla="*/ 2347 h 2629"/>
                    <a:gd name="T42" fmla="*/ 1371 w 1676"/>
                    <a:gd name="T43" fmla="*/ 2290 h 2629"/>
                    <a:gd name="T44" fmla="*/ 1329 w 1676"/>
                    <a:gd name="T45" fmla="*/ 2229 h 2629"/>
                    <a:gd name="T46" fmla="*/ 1334 w 1676"/>
                    <a:gd name="T47" fmla="*/ 2159 h 2629"/>
                    <a:gd name="T48" fmla="*/ 1371 w 1676"/>
                    <a:gd name="T49" fmla="*/ 2103 h 2629"/>
                    <a:gd name="T50" fmla="*/ 1343 w 1676"/>
                    <a:gd name="T51" fmla="*/ 2047 h 2629"/>
                    <a:gd name="T52" fmla="*/ 1675 w 1676"/>
                    <a:gd name="T53" fmla="*/ 837 h 2629"/>
                    <a:gd name="T54" fmla="*/ 838 w 1676"/>
                    <a:gd name="T55" fmla="*/ 0 h 2629"/>
                    <a:gd name="T56" fmla="*/ 838 w 1676"/>
                    <a:gd name="T57" fmla="*/ 0 h 2629"/>
                    <a:gd name="T58" fmla="*/ 838 w 1676"/>
                    <a:gd name="T59" fmla="*/ 140 h 2629"/>
                    <a:gd name="T60" fmla="*/ 1154 w 1676"/>
                    <a:gd name="T61" fmla="*/ 220 h 2629"/>
                    <a:gd name="T62" fmla="*/ 914 w 1676"/>
                    <a:gd name="T63" fmla="*/ 185 h 2629"/>
                    <a:gd name="T64" fmla="*/ 228 w 1676"/>
                    <a:gd name="T65" fmla="*/ 542 h 2629"/>
                    <a:gd name="T66" fmla="*/ 838 w 1676"/>
                    <a:gd name="T67" fmla="*/ 140 h 2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76" h="2629">
                      <a:moveTo>
                        <a:pt x="838" y="0"/>
                      </a:moveTo>
                      <a:cubicBezTo>
                        <a:pt x="376" y="0"/>
                        <a:pt x="1" y="375"/>
                        <a:pt x="1" y="837"/>
                      </a:cubicBezTo>
                      <a:cubicBezTo>
                        <a:pt x="0" y="1328"/>
                        <a:pt x="249" y="1287"/>
                        <a:pt x="329" y="2007"/>
                      </a:cubicBezTo>
                      <a:cubicBezTo>
                        <a:pt x="315" y="2017"/>
                        <a:pt x="305" y="2036"/>
                        <a:pt x="304" y="2057"/>
                      </a:cubicBezTo>
                      <a:cubicBezTo>
                        <a:pt x="303" y="2086"/>
                        <a:pt x="318" y="2110"/>
                        <a:pt x="339" y="2117"/>
                      </a:cubicBezTo>
                      <a:cubicBezTo>
                        <a:pt x="341" y="2140"/>
                        <a:pt x="343" y="2163"/>
                        <a:pt x="344" y="2187"/>
                      </a:cubicBezTo>
                      <a:cubicBezTo>
                        <a:pt x="322" y="2192"/>
                        <a:pt x="305" y="2215"/>
                        <a:pt x="304" y="2244"/>
                      </a:cubicBezTo>
                      <a:cubicBezTo>
                        <a:pt x="302" y="2277"/>
                        <a:pt x="323" y="2304"/>
                        <a:pt x="350" y="2306"/>
                      </a:cubicBezTo>
                      <a:cubicBezTo>
                        <a:pt x="351" y="2327"/>
                        <a:pt x="351" y="2350"/>
                        <a:pt x="352" y="2373"/>
                      </a:cubicBezTo>
                      <a:cubicBezTo>
                        <a:pt x="326" y="2374"/>
                        <a:pt x="305" y="2399"/>
                        <a:pt x="304" y="2430"/>
                      </a:cubicBezTo>
                      <a:cubicBezTo>
                        <a:pt x="302" y="2464"/>
                        <a:pt x="323" y="2491"/>
                        <a:pt x="350" y="2492"/>
                      </a:cubicBezTo>
                      <a:lnTo>
                        <a:pt x="353" y="2492"/>
                      </a:lnTo>
                      <a:cubicBezTo>
                        <a:pt x="353" y="2500"/>
                        <a:pt x="353" y="2506"/>
                        <a:pt x="353" y="2514"/>
                      </a:cubicBezTo>
                      <a:cubicBezTo>
                        <a:pt x="353" y="2577"/>
                        <a:pt x="405" y="2629"/>
                        <a:pt x="469" y="2629"/>
                      </a:cubicBezTo>
                      <a:lnTo>
                        <a:pt x="1207" y="2629"/>
                      </a:lnTo>
                      <a:cubicBezTo>
                        <a:pt x="1264" y="2629"/>
                        <a:pt x="1311" y="2588"/>
                        <a:pt x="1320" y="2534"/>
                      </a:cubicBezTo>
                      <a:lnTo>
                        <a:pt x="1321" y="2534"/>
                      </a:lnTo>
                      <a:cubicBezTo>
                        <a:pt x="1347" y="2536"/>
                        <a:pt x="1370" y="2510"/>
                        <a:pt x="1371" y="2477"/>
                      </a:cubicBezTo>
                      <a:cubicBezTo>
                        <a:pt x="1373" y="2444"/>
                        <a:pt x="1352" y="2416"/>
                        <a:pt x="1325" y="2415"/>
                      </a:cubicBezTo>
                      <a:lnTo>
                        <a:pt x="1323" y="2415"/>
                      </a:lnTo>
                      <a:cubicBezTo>
                        <a:pt x="1324" y="2392"/>
                        <a:pt x="1324" y="2369"/>
                        <a:pt x="1325" y="2347"/>
                      </a:cubicBezTo>
                      <a:cubicBezTo>
                        <a:pt x="1350" y="2346"/>
                        <a:pt x="1370" y="2321"/>
                        <a:pt x="1371" y="2290"/>
                      </a:cubicBezTo>
                      <a:cubicBezTo>
                        <a:pt x="1373" y="2259"/>
                        <a:pt x="1354" y="2233"/>
                        <a:pt x="1329" y="2229"/>
                      </a:cubicBezTo>
                      <a:cubicBezTo>
                        <a:pt x="1331" y="2205"/>
                        <a:pt x="1332" y="2182"/>
                        <a:pt x="1334" y="2159"/>
                      </a:cubicBezTo>
                      <a:cubicBezTo>
                        <a:pt x="1354" y="2153"/>
                        <a:pt x="1370" y="2131"/>
                        <a:pt x="1371" y="2103"/>
                      </a:cubicBezTo>
                      <a:cubicBezTo>
                        <a:pt x="1372" y="2078"/>
                        <a:pt x="1360" y="2056"/>
                        <a:pt x="1343" y="2047"/>
                      </a:cubicBezTo>
                      <a:cubicBezTo>
                        <a:pt x="1418" y="1286"/>
                        <a:pt x="1676" y="1336"/>
                        <a:pt x="1675" y="837"/>
                      </a:cubicBezTo>
                      <a:cubicBezTo>
                        <a:pt x="1675" y="375"/>
                        <a:pt x="1300" y="0"/>
                        <a:pt x="838" y="0"/>
                      </a:cubicBezTo>
                      <a:lnTo>
                        <a:pt x="838" y="0"/>
                      </a:lnTo>
                      <a:close/>
                      <a:moveTo>
                        <a:pt x="838" y="140"/>
                      </a:moveTo>
                      <a:cubicBezTo>
                        <a:pt x="952" y="140"/>
                        <a:pt x="1060" y="169"/>
                        <a:pt x="1154" y="220"/>
                      </a:cubicBezTo>
                      <a:cubicBezTo>
                        <a:pt x="1078" y="197"/>
                        <a:pt x="997" y="185"/>
                        <a:pt x="914" y="185"/>
                      </a:cubicBezTo>
                      <a:cubicBezTo>
                        <a:pt x="630" y="185"/>
                        <a:pt x="379" y="326"/>
                        <a:pt x="228" y="542"/>
                      </a:cubicBezTo>
                      <a:cubicBezTo>
                        <a:pt x="329" y="306"/>
                        <a:pt x="564" y="140"/>
                        <a:pt x="838" y="14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16"/>
                <p:cNvSpPr>
                  <a:spLocks noEditPoints="1"/>
                </p:cNvSpPr>
                <p:nvPr/>
              </p:nvSpPr>
              <p:spPr bwMode="auto">
                <a:xfrm>
                  <a:off x="1352551" y="2932113"/>
                  <a:ext cx="682625" cy="1069975"/>
                </a:xfrm>
                <a:custGeom>
                  <a:avLst/>
                  <a:gdLst>
                    <a:gd name="T0" fmla="*/ 837 w 1674"/>
                    <a:gd name="T1" fmla="*/ 0 h 2627"/>
                    <a:gd name="T2" fmla="*/ 0 w 1674"/>
                    <a:gd name="T3" fmla="*/ 1790 h 2627"/>
                    <a:gd name="T4" fmla="*/ 837 w 1674"/>
                    <a:gd name="T5" fmla="*/ 2627 h 2627"/>
                    <a:gd name="T6" fmla="*/ 1674 w 1674"/>
                    <a:gd name="T7" fmla="*/ 1790 h 2627"/>
                    <a:gd name="T8" fmla="*/ 837 w 1674"/>
                    <a:gd name="T9" fmla="*/ 0 h 2627"/>
                    <a:gd name="T10" fmla="*/ 1388 w 1674"/>
                    <a:gd name="T11" fmla="*/ 1508 h 2627"/>
                    <a:gd name="T12" fmla="*/ 1451 w 1674"/>
                    <a:gd name="T13" fmla="*/ 1754 h 2627"/>
                    <a:gd name="T14" fmla="*/ 864 w 1674"/>
                    <a:gd name="T15" fmla="*/ 2341 h 2627"/>
                    <a:gd name="T16" fmla="*/ 863 w 1674"/>
                    <a:gd name="T17" fmla="*/ 2341 h 2627"/>
                    <a:gd name="T18" fmla="*/ 1404 w 1674"/>
                    <a:gd name="T19" fmla="*/ 1631 h 2627"/>
                    <a:gd name="T20" fmla="*/ 1388 w 1674"/>
                    <a:gd name="T21" fmla="*/ 1508 h 26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74" h="2627">
                      <a:moveTo>
                        <a:pt x="837" y="0"/>
                      </a:moveTo>
                      <a:cubicBezTo>
                        <a:pt x="689" y="553"/>
                        <a:pt x="0" y="1328"/>
                        <a:pt x="0" y="1790"/>
                      </a:cubicBezTo>
                      <a:cubicBezTo>
                        <a:pt x="0" y="2252"/>
                        <a:pt x="375" y="2627"/>
                        <a:pt x="837" y="2627"/>
                      </a:cubicBezTo>
                      <a:cubicBezTo>
                        <a:pt x="1299" y="2627"/>
                        <a:pt x="1674" y="2252"/>
                        <a:pt x="1674" y="1790"/>
                      </a:cubicBezTo>
                      <a:cubicBezTo>
                        <a:pt x="1674" y="1328"/>
                        <a:pt x="984" y="550"/>
                        <a:pt x="837" y="0"/>
                      </a:cubicBezTo>
                      <a:close/>
                      <a:moveTo>
                        <a:pt x="1388" y="1508"/>
                      </a:moveTo>
                      <a:cubicBezTo>
                        <a:pt x="1427" y="1598"/>
                        <a:pt x="1451" y="1682"/>
                        <a:pt x="1451" y="1754"/>
                      </a:cubicBezTo>
                      <a:cubicBezTo>
                        <a:pt x="1451" y="2079"/>
                        <a:pt x="1188" y="2341"/>
                        <a:pt x="864" y="2341"/>
                      </a:cubicBezTo>
                      <a:cubicBezTo>
                        <a:pt x="864" y="2341"/>
                        <a:pt x="864" y="2341"/>
                        <a:pt x="863" y="2341"/>
                      </a:cubicBezTo>
                      <a:cubicBezTo>
                        <a:pt x="1175" y="2255"/>
                        <a:pt x="1404" y="1970"/>
                        <a:pt x="1404" y="1631"/>
                      </a:cubicBezTo>
                      <a:cubicBezTo>
                        <a:pt x="1404" y="1593"/>
                        <a:pt x="1398" y="1551"/>
                        <a:pt x="1388" y="1508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51" name="Group 150"/>
          <p:cNvGrpSpPr/>
          <p:nvPr/>
        </p:nvGrpSpPr>
        <p:grpSpPr>
          <a:xfrm>
            <a:off x="2005044" y="3620688"/>
            <a:ext cx="1108911" cy="558679"/>
            <a:chOff x="2005044" y="3620688"/>
            <a:chExt cx="1108911" cy="558679"/>
          </a:xfrm>
        </p:grpSpPr>
        <p:grpSp>
          <p:nvGrpSpPr>
            <p:cNvPr id="153" name="Group 152"/>
            <p:cNvGrpSpPr/>
            <p:nvPr/>
          </p:nvGrpSpPr>
          <p:grpSpPr>
            <a:xfrm>
              <a:off x="2005044" y="3648726"/>
              <a:ext cx="285544" cy="181338"/>
              <a:chOff x="2005044" y="3648726"/>
              <a:chExt cx="285544" cy="181338"/>
            </a:xfrm>
          </p:grpSpPr>
          <p:sp>
            <p:nvSpPr>
              <p:cNvPr id="162" name="Freeform 161"/>
              <p:cNvSpPr>
                <a:spLocks/>
              </p:cNvSpPr>
              <p:nvPr/>
            </p:nvSpPr>
            <p:spPr bwMode="auto">
              <a:xfrm>
                <a:off x="2005044" y="3648726"/>
                <a:ext cx="285544" cy="181338"/>
              </a:xfrm>
              <a:custGeom>
                <a:avLst/>
                <a:gdLst>
                  <a:gd name="connsiteX0" fmla="*/ 290165 w 2127220"/>
                  <a:gd name="connsiteY0" fmla="*/ 917099 h 1350913"/>
                  <a:gd name="connsiteX1" fmla="*/ 148413 w 2127220"/>
                  <a:gd name="connsiteY1" fmla="*/ 1058851 h 1350913"/>
                  <a:gd name="connsiteX2" fmla="*/ 290165 w 2127220"/>
                  <a:gd name="connsiteY2" fmla="*/ 1200603 h 1350913"/>
                  <a:gd name="connsiteX3" fmla="*/ 431917 w 2127220"/>
                  <a:gd name="connsiteY3" fmla="*/ 1058851 h 1350913"/>
                  <a:gd name="connsiteX4" fmla="*/ 290165 w 2127220"/>
                  <a:gd name="connsiteY4" fmla="*/ 917099 h 1350913"/>
                  <a:gd name="connsiteX5" fmla="*/ 290165 w 2127220"/>
                  <a:gd name="connsiteY5" fmla="*/ 129388 h 1350913"/>
                  <a:gd name="connsiteX6" fmla="*/ 148413 w 2127220"/>
                  <a:gd name="connsiteY6" fmla="*/ 271140 h 1350913"/>
                  <a:gd name="connsiteX7" fmla="*/ 290165 w 2127220"/>
                  <a:gd name="connsiteY7" fmla="*/ 412892 h 1350913"/>
                  <a:gd name="connsiteX8" fmla="*/ 431917 w 2127220"/>
                  <a:gd name="connsiteY8" fmla="*/ 271140 h 1350913"/>
                  <a:gd name="connsiteX9" fmla="*/ 290165 w 2127220"/>
                  <a:gd name="connsiteY9" fmla="*/ 129388 h 1350913"/>
                  <a:gd name="connsiteX10" fmla="*/ 256574 w 2127220"/>
                  <a:gd name="connsiteY10" fmla="*/ 0 h 1350913"/>
                  <a:gd name="connsiteX11" fmla="*/ 1870646 w 2127220"/>
                  <a:gd name="connsiteY11" fmla="*/ 0 h 1350913"/>
                  <a:gd name="connsiteX12" fmla="*/ 2127220 w 2127220"/>
                  <a:gd name="connsiteY12" fmla="*/ 256317 h 1350913"/>
                  <a:gd name="connsiteX13" fmla="*/ 2127220 w 2127220"/>
                  <a:gd name="connsiteY13" fmla="*/ 1094108 h 1350913"/>
                  <a:gd name="connsiteX14" fmla="*/ 1870646 w 2127220"/>
                  <a:gd name="connsiteY14" fmla="*/ 1350913 h 1350913"/>
                  <a:gd name="connsiteX15" fmla="*/ 256574 w 2127220"/>
                  <a:gd name="connsiteY15" fmla="*/ 1350913 h 1350913"/>
                  <a:gd name="connsiteX16" fmla="*/ 0 w 2127220"/>
                  <a:gd name="connsiteY16" fmla="*/ 1094108 h 1350913"/>
                  <a:gd name="connsiteX17" fmla="*/ 0 w 2127220"/>
                  <a:gd name="connsiteY17" fmla="*/ 256317 h 1350913"/>
                  <a:gd name="connsiteX18" fmla="*/ 256574 w 2127220"/>
                  <a:gd name="connsiteY18" fmla="*/ 0 h 1350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7220" h="1350913">
                    <a:moveTo>
                      <a:pt x="290165" y="917099"/>
                    </a:moveTo>
                    <a:cubicBezTo>
                      <a:pt x="211878" y="917099"/>
                      <a:pt x="148413" y="980564"/>
                      <a:pt x="148413" y="1058851"/>
                    </a:cubicBezTo>
                    <a:cubicBezTo>
                      <a:pt x="148413" y="1137138"/>
                      <a:pt x="211878" y="1200603"/>
                      <a:pt x="290165" y="1200603"/>
                    </a:cubicBezTo>
                    <a:cubicBezTo>
                      <a:pt x="368452" y="1200603"/>
                      <a:pt x="431917" y="1137138"/>
                      <a:pt x="431917" y="1058851"/>
                    </a:cubicBezTo>
                    <a:cubicBezTo>
                      <a:pt x="431917" y="980564"/>
                      <a:pt x="368452" y="917099"/>
                      <a:pt x="290165" y="917099"/>
                    </a:cubicBezTo>
                    <a:close/>
                    <a:moveTo>
                      <a:pt x="290165" y="129388"/>
                    </a:moveTo>
                    <a:cubicBezTo>
                      <a:pt x="211878" y="129388"/>
                      <a:pt x="148413" y="192853"/>
                      <a:pt x="148413" y="271140"/>
                    </a:cubicBezTo>
                    <a:cubicBezTo>
                      <a:pt x="148413" y="349427"/>
                      <a:pt x="211878" y="412892"/>
                      <a:pt x="290165" y="412892"/>
                    </a:cubicBezTo>
                    <a:cubicBezTo>
                      <a:pt x="368452" y="412892"/>
                      <a:pt x="431917" y="349427"/>
                      <a:pt x="431917" y="271140"/>
                    </a:cubicBezTo>
                    <a:cubicBezTo>
                      <a:pt x="431917" y="192853"/>
                      <a:pt x="368452" y="129388"/>
                      <a:pt x="290165" y="129388"/>
                    </a:cubicBezTo>
                    <a:close/>
                    <a:moveTo>
                      <a:pt x="256574" y="0"/>
                    </a:moveTo>
                    <a:lnTo>
                      <a:pt x="1870646" y="0"/>
                    </a:lnTo>
                    <a:cubicBezTo>
                      <a:pt x="2012591" y="0"/>
                      <a:pt x="2127220" y="114244"/>
                      <a:pt x="2127220" y="256317"/>
                    </a:cubicBezTo>
                    <a:lnTo>
                      <a:pt x="2127220" y="1094108"/>
                    </a:lnTo>
                    <a:cubicBezTo>
                      <a:pt x="2127220" y="1236181"/>
                      <a:pt x="2012591" y="1350913"/>
                      <a:pt x="1870646" y="1350913"/>
                    </a:cubicBezTo>
                    <a:lnTo>
                      <a:pt x="256574" y="1350913"/>
                    </a:lnTo>
                    <a:cubicBezTo>
                      <a:pt x="114629" y="1350913"/>
                      <a:pt x="0" y="1236181"/>
                      <a:pt x="0" y="1094108"/>
                    </a:cubicBezTo>
                    <a:lnTo>
                      <a:pt x="0" y="256317"/>
                    </a:lnTo>
                    <a:cubicBezTo>
                      <a:pt x="0" y="114244"/>
                      <a:pt x="114629" y="0"/>
                      <a:pt x="256574" y="0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7" name="Freeform 35"/>
              <p:cNvSpPr>
                <a:spLocks noEditPoints="1"/>
              </p:cNvSpPr>
              <p:nvPr/>
            </p:nvSpPr>
            <p:spPr bwMode="auto">
              <a:xfrm>
                <a:off x="2089475" y="3681604"/>
                <a:ext cx="70901" cy="111771"/>
              </a:xfrm>
              <a:custGeom>
                <a:avLst/>
                <a:gdLst>
                  <a:gd name="T0" fmla="*/ 150 w 665"/>
                  <a:gd name="T1" fmla="*/ 0 h 1044"/>
                  <a:gd name="T2" fmla="*/ 132 w 665"/>
                  <a:gd name="T3" fmla="*/ 32 h 1044"/>
                  <a:gd name="T4" fmla="*/ 132 w 665"/>
                  <a:gd name="T5" fmla="*/ 446 h 1044"/>
                  <a:gd name="T6" fmla="*/ 0 w 665"/>
                  <a:gd name="T7" fmla="*/ 711 h 1044"/>
                  <a:gd name="T8" fmla="*/ 332 w 665"/>
                  <a:gd name="T9" fmla="*/ 1044 h 1044"/>
                  <a:gd name="T10" fmla="*/ 665 w 665"/>
                  <a:gd name="T11" fmla="*/ 711 h 1044"/>
                  <a:gd name="T12" fmla="*/ 532 w 665"/>
                  <a:gd name="T13" fmla="*/ 447 h 1044"/>
                  <a:gd name="T14" fmla="*/ 532 w 665"/>
                  <a:gd name="T15" fmla="*/ 32 h 1044"/>
                  <a:gd name="T16" fmla="*/ 514 w 665"/>
                  <a:gd name="T17" fmla="*/ 0 h 1044"/>
                  <a:gd name="T18" fmla="*/ 150 w 665"/>
                  <a:gd name="T19" fmla="*/ 0 h 1044"/>
                  <a:gd name="T20" fmla="*/ 199 w 665"/>
                  <a:gd name="T21" fmla="*/ 100 h 1044"/>
                  <a:gd name="T22" fmla="*/ 399 w 665"/>
                  <a:gd name="T23" fmla="*/ 100 h 1044"/>
                  <a:gd name="T24" fmla="*/ 417 w 665"/>
                  <a:gd name="T25" fmla="*/ 124 h 1044"/>
                  <a:gd name="T26" fmla="*/ 399 w 665"/>
                  <a:gd name="T27" fmla="*/ 148 h 1044"/>
                  <a:gd name="T28" fmla="*/ 199 w 665"/>
                  <a:gd name="T29" fmla="*/ 148 h 1044"/>
                  <a:gd name="T30" fmla="*/ 181 w 665"/>
                  <a:gd name="T31" fmla="*/ 124 h 1044"/>
                  <a:gd name="T32" fmla="*/ 199 w 665"/>
                  <a:gd name="T33" fmla="*/ 100 h 1044"/>
                  <a:gd name="T34" fmla="*/ 199 w 665"/>
                  <a:gd name="T35" fmla="*/ 195 h 1044"/>
                  <a:gd name="T36" fmla="*/ 399 w 665"/>
                  <a:gd name="T37" fmla="*/ 195 h 1044"/>
                  <a:gd name="T38" fmla="*/ 417 w 665"/>
                  <a:gd name="T39" fmla="*/ 218 h 1044"/>
                  <a:gd name="T40" fmla="*/ 399 w 665"/>
                  <a:gd name="T41" fmla="*/ 242 h 1044"/>
                  <a:gd name="T42" fmla="*/ 199 w 665"/>
                  <a:gd name="T43" fmla="*/ 242 h 1044"/>
                  <a:gd name="T44" fmla="*/ 181 w 665"/>
                  <a:gd name="T45" fmla="*/ 218 h 1044"/>
                  <a:gd name="T46" fmla="*/ 199 w 665"/>
                  <a:gd name="T47" fmla="*/ 195 h 1044"/>
                  <a:gd name="T48" fmla="*/ 199 w 665"/>
                  <a:gd name="T49" fmla="*/ 289 h 1044"/>
                  <a:gd name="T50" fmla="*/ 399 w 665"/>
                  <a:gd name="T51" fmla="*/ 289 h 1044"/>
                  <a:gd name="T52" fmla="*/ 417 w 665"/>
                  <a:gd name="T53" fmla="*/ 313 h 1044"/>
                  <a:gd name="T54" fmla="*/ 399 w 665"/>
                  <a:gd name="T55" fmla="*/ 336 h 1044"/>
                  <a:gd name="T56" fmla="*/ 199 w 665"/>
                  <a:gd name="T57" fmla="*/ 336 h 1044"/>
                  <a:gd name="T58" fmla="*/ 181 w 665"/>
                  <a:gd name="T59" fmla="*/ 313 h 1044"/>
                  <a:gd name="T60" fmla="*/ 199 w 665"/>
                  <a:gd name="T61" fmla="*/ 289 h 1044"/>
                  <a:gd name="T62" fmla="*/ 572 w 665"/>
                  <a:gd name="T63" fmla="*/ 601 h 1044"/>
                  <a:gd name="T64" fmla="*/ 597 w 665"/>
                  <a:gd name="T65" fmla="*/ 698 h 1044"/>
                  <a:gd name="T66" fmla="*/ 364 w 665"/>
                  <a:gd name="T67" fmla="*/ 931 h 1044"/>
                  <a:gd name="T68" fmla="*/ 364 w 665"/>
                  <a:gd name="T69" fmla="*/ 931 h 1044"/>
                  <a:gd name="T70" fmla="*/ 578 w 665"/>
                  <a:gd name="T71" fmla="*/ 649 h 1044"/>
                  <a:gd name="T72" fmla="*/ 572 w 665"/>
                  <a:gd name="T73" fmla="*/ 601 h 1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65" h="1044">
                    <a:moveTo>
                      <a:pt x="150" y="0"/>
                    </a:moveTo>
                    <a:cubicBezTo>
                      <a:pt x="140" y="0"/>
                      <a:pt x="132" y="14"/>
                      <a:pt x="132" y="32"/>
                    </a:cubicBezTo>
                    <a:lnTo>
                      <a:pt x="132" y="446"/>
                    </a:lnTo>
                    <a:cubicBezTo>
                      <a:pt x="49" y="509"/>
                      <a:pt x="0" y="607"/>
                      <a:pt x="0" y="711"/>
                    </a:cubicBezTo>
                    <a:cubicBezTo>
                      <a:pt x="0" y="895"/>
                      <a:pt x="149" y="1044"/>
                      <a:pt x="332" y="1044"/>
                    </a:cubicBezTo>
                    <a:cubicBezTo>
                      <a:pt x="516" y="1044"/>
                      <a:pt x="665" y="895"/>
                      <a:pt x="665" y="711"/>
                    </a:cubicBezTo>
                    <a:cubicBezTo>
                      <a:pt x="664" y="607"/>
                      <a:pt x="615" y="509"/>
                      <a:pt x="532" y="447"/>
                    </a:cubicBezTo>
                    <a:lnTo>
                      <a:pt x="532" y="32"/>
                    </a:lnTo>
                    <a:cubicBezTo>
                      <a:pt x="532" y="14"/>
                      <a:pt x="524" y="0"/>
                      <a:pt x="514" y="0"/>
                    </a:cubicBezTo>
                    <a:lnTo>
                      <a:pt x="150" y="0"/>
                    </a:lnTo>
                    <a:close/>
                    <a:moveTo>
                      <a:pt x="199" y="100"/>
                    </a:moveTo>
                    <a:lnTo>
                      <a:pt x="399" y="100"/>
                    </a:lnTo>
                    <a:cubicBezTo>
                      <a:pt x="409" y="100"/>
                      <a:pt x="417" y="111"/>
                      <a:pt x="417" y="124"/>
                    </a:cubicBezTo>
                    <a:cubicBezTo>
                      <a:pt x="417" y="137"/>
                      <a:pt x="409" y="148"/>
                      <a:pt x="399" y="148"/>
                    </a:cubicBezTo>
                    <a:lnTo>
                      <a:pt x="199" y="148"/>
                    </a:lnTo>
                    <a:cubicBezTo>
                      <a:pt x="189" y="148"/>
                      <a:pt x="181" y="137"/>
                      <a:pt x="181" y="124"/>
                    </a:cubicBezTo>
                    <a:cubicBezTo>
                      <a:pt x="181" y="111"/>
                      <a:pt x="189" y="100"/>
                      <a:pt x="199" y="100"/>
                    </a:cubicBezTo>
                    <a:close/>
                    <a:moveTo>
                      <a:pt x="199" y="195"/>
                    </a:moveTo>
                    <a:lnTo>
                      <a:pt x="399" y="195"/>
                    </a:lnTo>
                    <a:cubicBezTo>
                      <a:pt x="409" y="195"/>
                      <a:pt x="417" y="205"/>
                      <a:pt x="417" y="218"/>
                    </a:cubicBezTo>
                    <a:cubicBezTo>
                      <a:pt x="417" y="231"/>
                      <a:pt x="409" y="242"/>
                      <a:pt x="399" y="242"/>
                    </a:cubicBezTo>
                    <a:lnTo>
                      <a:pt x="199" y="242"/>
                    </a:lnTo>
                    <a:cubicBezTo>
                      <a:pt x="189" y="242"/>
                      <a:pt x="181" y="231"/>
                      <a:pt x="181" y="218"/>
                    </a:cubicBezTo>
                    <a:cubicBezTo>
                      <a:pt x="181" y="205"/>
                      <a:pt x="189" y="195"/>
                      <a:pt x="199" y="195"/>
                    </a:cubicBezTo>
                    <a:close/>
                    <a:moveTo>
                      <a:pt x="199" y="289"/>
                    </a:moveTo>
                    <a:lnTo>
                      <a:pt x="399" y="289"/>
                    </a:lnTo>
                    <a:cubicBezTo>
                      <a:pt x="409" y="289"/>
                      <a:pt x="417" y="299"/>
                      <a:pt x="417" y="313"/>
                    </a:cubicBezTo>
                    <a:cubicBezTo>
                      <a:pt x="417" y="326"/>
                      <a:pt x="409" y="336"/>
                      <a:pt x="399" y="336"/>
                    </a:cubicBezTo>
                    <a:lnTo>
                      <a:pt x="199" y="336"/>
                    </a:lnTo>
                    <a:cubicBezTo>
                      <a:pt x="189" y="336"/>
                      <a:pt x="181" y="326"/>
                      <a:pt x="181" y="313"/>
                    </a:cubicBezTo>
                    <a:cubicBezTo>
                      <a:pt x="181" y="299"/>
                      <a:pt x="189" y="289"/>
                      <a:pt x="199" y="289"/>
                    </a:cubicBezTo>
                    <a:close/>
                    <a:moveTo>
                      <a:pt x="572" y="601"/>
                    </a:moveTo>
                    <a:cubicBezTo>
                      <a:pt x="587" y="636"/>
                      <a:pt x="597" y="670"/>
                      <a:pt x="597" y="698"/>
                    </a:cubicBezTo>
                    <a:cubicBezTo>
                      <a:pt x="597" y="827"/>
                      <a:pt x="493" y="931"/>
                      <a:pt x="364" y="931"/>
                    </a:cubicBezTo>
                    <a:cubicBezTo>
                      <a:pt x="364" y="931"/>
                      <a:pt x="364" y="931"/>
                      <a:pt x="364" y="931"/>
                    </a:cubicBezTo>
                    <a:cubicBezTo>
                      <a:pt x="488" y="897"/>
                      <a:pt x="578" y="784"/>
                      <a:pt x="578" y="649"/>
                    </a:cubicBezTo>
                    <a:cubicBezTo>
                      <a:pt x="578" y="634"/>
                      <a:pt x="576" y="618"/>
                      <a:pt x="572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34"/>
              <p:cNvSpPr>
                <a:spLocks noEditPoints="1"/>
              </p:cNvSpPr>
              <p:nvPr/>
            </p:nvSpPr>
            <p:spPr bwMode="auto">
              <a:xfrm>
                <a:off x="2170596" y="3680698"/>
                <a:ext cx="70475" cy="111102"/>
              </a:xfrm>
              <a:custGeom>
                <a:avLst/>
                <a:gdLst>
                  <a:gd name="T0" fmla="*/ 332 w 664"/>
                  <a:gd name="T1" fmla="*/ 0 h 1042"/>
                  <a:gd name="T2" fmla="*/ 0 w 664"/>
                  <a:gd name="T3" fmla="*/ 710 h 1042"/>
                  <a:gd name="T4" fmla="*/ 332 w 664"/>
                  <a:gd name="T5" fmla="*/ 1042 h 1042"/>
                  <a:gd name="T6" fmla="*/ 664 w 664"/>
                  <a:gd name="T7" fmla="*/ 710 h 1042"/>
                  <a:gd name="T8" fmla="*/ 332 w 664"/>
                  <a:gd name="T9" fmla="*/ 0 h 1042"/>
                  <a:gd name="T10" fmla="*/ 550 w 664"/>
                  <a:gd name="T11" fmla="*/ 598 h 1042"/>
                  <a:gd name="T12" fmla="*/ 575 w 664"/>
                  <a:gd name="T13" fmla="*/ 696 h 1042"/>
                  <a:gd name="T14" fmla="*/ 342 w 664"/>
                  <a:gd name="T15" fmla="*/ 929 h 1042"/>
                  <a:gd name="T16" fmla="*/ 342 w 664"/>
                  <a:gd name="T17" fmla="*/ 929 h 1042"/>
                  <a:gd name="T18" fmla="*/ 557 w 664"/>
                  <a:gd name="T19" fmla="*/ 647 h 1042"/>
                  <a:gd name="T20" fmla="*/ 550 w 664"/>
                  <a:gd name="T21" fmla="*/ 598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64" h="1042">
                    <a:moveTo>
                      <a:pt x="332" y="0"/>
                    </a:moveTo>
                    <a:cubicBezTo>
                      <a:pt x="273" y="219"/>
                      <a:pt x="0" y="527"/>
                      <a:pt x="0" y="710"/>
                    </a:cubicBezTo>
                    <a:cubicBezTo>
                      <a:pt x="0" y="893"/>
                      <a:pt x="149" y="1042"/>
                      <a:pt x="332" y="1042"/>
                    </a:cubicBezTo>
                    <a:cubicBezTo>
                      <a:pt x="515" y="1042"/>
                      <a:pt x="664" y="893"/>
                      <a:pt x="664" y="710"/>
                    </a:cubicBezTo>
                    <a:cubicBezTo>
                      <a:pt x="664" y="527"/>
                      <a:pt x="390" y="218"/>
                      <a:pt x="332" y="0"/>
                    </a:cubicBezTo>
                    <a:close/>
                    <a:moveTo>
                      <a:pt x="550" y="598"/>
                    </a:moveTo>
                    <a:cubicBezTo>
                      <a:pt x="566" y="634"/>
                      <a:pt x="575" y="667"/>
                      <a:pt x="575" y="696"/>
                    </a:cubicBezTo>
                    <a:cubicBezTo>
                      <a:pt x="575" y="824"/>
                      <a:pt x="471" y="929"/>
                      <a:pt x="342" y="929"/>
                    </a:cubicBezTo>
                    <a:cubicBezTo>
                      <a:pt x="342" y="929"/>
                      <a:pt x="342" y="929"/>
                      <a:pt x="342" y="929"/>
                    </a:cubicBezTo>
                    <a:cubicBezTo>
                      <a:pt x="466" y="895"/>
                      <a:pt x="557" y="781"/>
                      <a:pt x="557" y="647"/>
                    </a:cubicBezTo>
                    <a:cubicBezTo>
                      <a:pt x="557" y="632"/>
                      <a:pt x="554" y="615"/>
                      <a:pt x="550" y="59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2499034" y="3620688"/>
              <a:ext cx="614921" cy="558679"/>
              <a:chOff x="7016885" y="4937019"/>
              <a:chExt cx="1455150" cy="1322058"/>
            </a:xfrm>
          </p:grpSpPr>
          <p:sp>
            <p:nvSpPr>
              <p:cNvPr id="159" name="Freeform 158"/>
              <p:cNvSpPr/>
              <p:nvPr/>
            </p:nvSpPr>
            <p:spPr>
              <a:xfrm>
                <a:off x="7016885" y="4937019"/>
                <a:ext cx="1455150" cy="1322058"/>
              </a:xfrm>
              <a:custGeom>
                <a:avLst/>
                <a:gdLst>
                  <a:gd name="connsiteX0" fmla="*/ 3872125 w 4165600"/>
                  <a:gd name="connsiteY0" fmla="*/ 3415492 h 3784600"/>
                  <a:gd name="connsiteX1" fmla="*/ 3758064 w 4165600"/>
                  <a:gd name="connsiteY1" fmla="*/ 3529553 h 3784600"/>
                  <a:gd name="connsiteX2" fmla="*/ 3872125 w 4165600"/>
                  <a:gd name="connsiteY2" fmla="*/ 3643614 h 3784600"/>
                  <a:gd name="connsiteX3" fmla="*/ 3986186 w 4165600"/>
                  <a:gd name="connsiteY3" fmla="*/ 3529553 h 3784600"/>
                  <a:gd name="connsiteX4" fmla="*/ 3872125 w 4165600"/>
                  <a:gd name="connsiteY4" fmla="*/ 3415492 h 3784600"/>
                  <a:gd name="connsiteX5" fmla="*/ 267541 w 4165600"/>
                  <a:gd name="connsiteY5" fmla="*/ 3415492 h 3784600"/>
                  <a:gd name="connsiteX6" fmla="*/ 153480 w 4165600"/>
                  <a:gd name="connsiteY6" fmla="*/ 3529553 h 3784600"/>
                  <a:gd name="connsiteX7" fmla="*/ 267541 w 4165600"/>
                  <a:gd name="connsiteY7" fmla="*/ 3643614 h 3784600"/>
                  <a:gd name="connsiteX8" fmla="*/ 381602 w 4165600"/>
                  <a:gd name="connsiteY8" fmla="*/ 3529553 h 3784600"/>
                  <a:gd name="connsiteX9" fmla="*/ 267541 w 4165600"/>
                  <a:gd name="connsiteY9" fmla="*/ 3415492 h 3784600"/>
                  <a:gd name="connsiteX10" fmla="*/ 3872125 w 4165600"/>
                  <a:gd name="connsiteY10" fmla="*/ 181768 h 3784600"/>
                  <a:gd name="connsiteX11" fmla="*/ 3758064 w 4165600"/>
                  <a:gd name="connsiteY11" fmla="*/ 295829 h 3784600"/>
                  <a:gd name="connsiteX12" fmla="*/ 3872125 w 4165600"/>
                  <a:gd name="connsiteY12" fmla="*/ 409890 h 3784600"/>
                  <a:gd name="connsiteX13" fmla="*/ 3986186 w 4165600"/>
                  <a:gd name="connsiteY13" fmla="*/ 295829 h 3784600"/>
                  <a:gd name="connsiteX14" fmla="*/ 3872125 w 4165600"/>
                  <a:gd name="connsiteY14" fmla="*/ 181768 h 3784600"/>
                  <a:gd name="connsiteX15" fmla="*/ 267541 w 4165600"/>
                  <a:gd name="connsiteY15" fmla="*/ 181768 h 3784600"/>
                  <a:gd name="connsiteX16" fmla="*/ 153480 w 4165600"/>
                  <a:gd name="connsiteY16" fmla="*/ 295829 h 3784600"/>
                  <a:gd name="connsiteX17" fmla="*/ 267541 w 4165600"/>
                  <a:gd name="connsiteY17" fmla="*/ 409890 h 3784600"/>
                  <a:gd name="connsiteX18" fmla="*/ 381602 w 4165600"/>
                  <a:gd name="connsiteY18" fmla="*/ 295829 h 3784600"/>
                  <a:gd name="connsiteX19" fmla="*/ 267541 w 4165600"/>
                  <a:gd name="connsiteY19" fmla="*/ 181768 h 3784600"/>
                  <a:gd name="connsiteX20" fmla="*/ 249784 w 4165600"/>
                  <a:gd name="connsiteY20" fmla="*/ 0 h 3784600"/>
                  <a:gd name="connsiteX21" fmla="*/ 3915816 w 4165600"/>
                  <a:gd name="connsiteY21" fmla="*/ 0 h 3784600"/>
                  <a:gd name="connsiteX22" fmla="*/ 4165600 w 4165600"/>
                  <a:gd name="connsiteY22" fmla="*/ 249784 h 3784600"/>
                  <a:gd name="connsiteX23" fmla="*/ 4165600 w 4165600"/>
                  <a:gd name="connsiteY23" fmla="*/ 3534816 h 3784600"/>
                  <a:gd name="connsiteX24" fmla="*/ 3915816 w 4165600"/>
                  <a:gd name="connsiteY24" fmla="*/ 3784600 h 3784600"/>
                  <a:gd name="connsiteX25" fmla="*/ 249784 w 4165600"/>
                  <a:gd name="connsiteY25" fmla="*/ 3784600 h 3784600"/>
                  <a:gd name="connsiteX26" fmla="*/ 0 w 4165600"/>
                  <a:gd name="connsiteY26" fmla="*/ 3534816 h 3784600"/>
                  <a:gd name="connsiteX27" fmla="*/ 0 w 4165600"/>
                  <a:gd name="connsiteY27" fmla="*/ 249784 h 3784600"/>
                  <a:gd name="connsiteX28" fmla="*/ 249784 w 4165600"/>
                  <a:gd name="connsiteY28" fmla="*/ 0 h 3784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165600" h="3784600">
                    <a:moveTo>
                      <a:pt x="3872125" y="3415492"/>
                    </a:moveTo>
                    <a:cubicBezTo>
                      <a:pt x="3809131" y="3415492"/>
                      <a:pt x="3758064" y="3466559"/>
                      <a:pt x="3758064" y="3529553"/>
                    </a:cubicBezTo>
                    <a:cubicBezTo>
                      <a:pt x="3758064" y="3592547"/>
                      <a:pt x="3809131" y="3643614"/>
                      <a:pt x="3872125" y="3643614"/>
                    </a:cubicBezTo>
                    <a:cubicBezTo>
                      <a:pt x="3935119" y="3643614"/>
                      <a:pt x="3986186" y="3592547"/>
                      <a:pt x="3986186" y="3529553"/>
                    </a:cubicBezTo>
                    <a:cubicBezTo>
                      <a:pt x="3986186" y="3466559"/>
                      <a:pt x="3935119" y="3415492"/>
                      <a:pt x="3872125" y="3415492"/>
                    </a:cubicBezTo>
                    <a:close/>
                    <a:moveTo>
                      <a:pt x="267541" y="3415492"/>
                    </a:moveTo>
                    <a:cubicBezTo>
                      <a:pt x="204547" y="3415492"/>
                      <a:pt x="153480" y="3466559"/>
                      <a:pt x="153480" y="3529553"/>
                    </a:cubicBezTo>
                    <a:cubicBezTo>
                      <a:pt x="153480" y="3592547"/>
                      <a:pt x="204547" y="3643614"/>
                      <a:pt x="267541" y="3643614"/>
                    </a:cubicBezTo>
                    <a:cubicBezTo>
                      <a:pt x="330535" y="3643614"/>
                      <a:pt x="381602" y="3592547"/>
                      <a:pt x="381602" y="3529553"/>
                    </a:cubicBezTo>
                    <a:cubicBezTo>
                      <a:pt x="381602" y="3466559"/>
                      <a:pt x="330535" y="3415492"/>
                      <a:pt x="267541" y="3415492"/>
                    </a:cubicBezTo>
                    <a:close/>
                    <a:moveTo>
                      <a:pt x="3872125" y="181768"/>
                    </a:moveTo>
                    <a:cubicBezTo>
                      <a:pt x="3809131" y="181768"/>
                      <a:pt x="3758064" y="232835"/>
                      <a:pt x="3758064" y="295829"/>
                    </a:cubicBezTo>
                    <a:cubicBezTo>
                      <a:pt x="3758064" y="358823"/>
                      <a:pt x="3809131" y="409890"/>
                      <a:pt x="3872125" y="409890"/>
                    </a:cubicBezTo>
                    <a:cubicBezTo>
                      <a:pt x="3935119" y="409890"/>
                      <a:pt x="3986186" y="358823"/>
                      <a:pt x="3986186" y="295829"/>
                    </a:cubicBezTo>
                    <a:cubicBezTo>
                      <a:pt x="3986186" y="232835"/>
                      <a:pt x="3935119" y="181768"/>
                      <a:pt x="3872125" y="181768"/>
                    </a:cubicBezTo>
                    <a:close/>
                    <a:moveTo>
                      <a:pt x="267541" y="181768"/>
                    </a:moveTo>
                    <a:cubicBezTo>
                      <a:pt x="204547" y="181768"/>
                      <a:pt x="153480" y="232835"/>
                      <a:pt x="153480" y="295829"/>
                    </a:cubicBezTo>
                    <a:cubicBezTo>
                      <a:pt x="153480" y="358823"/>
                      <a:pt x="204547" y="409890"/>
                      <a:pt x="267541" y="409890"/>
                    </a:cubicBezTo>
                    <a:cubicBezTo>
                      <a:pt x="330535" y="409890"/>
                      <a:pt x="381602" y="358823"/>
                      <a:pt x="381602" y="295829"/>
                    </a:cubicBezTo>
                    <a:cubicBezTo>
                      <a:pt x="381602" y="232835"/>
                      <a:pt x="330535" y="181768"/>
                      <a:pt x="267541" y="181768"/>
                    </a:cubicBezTo>
                    <a:close/>
                    <a:moveTo>
                      <a:pt x="249784" y="0"/>
                    </a:moveTo>
                    <a:lnTo>
                      <a:pt x="3915816" y="0"/>
                    </a:lnTo>
                    <a:cubicBezTo>
                      <a:pt x="4053768" y="0"/>
                      <a:pt x="4165600" y="111832"/>
                      <a:pt x="4165600" y="249784"/>
                    </a:cubicBezTo>
                    <a:lnTo>
                      <a:pt x="4165600" y="3534816"/>
                    </a:lnTo>
                    <a:cubicBezTo>
                      <a:pt x="4165600" y="3672768"/>
                      <a:pt x="4053768" y="3784600"/>
                      <a:pt x="3915816" y="3784600"/>
                    </a:cubicBezTo>
                    <a:lnTo>
                      <a:pt x="249784" y="3784600"/>
                    </a:lnTo>
                    <a:cubicBezTo>
                      <a:pt x="111832" y="3784600"/>
                      <a:pt x="0" y="3672768"/>
                      <a:pt x="0" y="3534816"/>
                    </a:cubicBezTo>
                    <a:lnTo>
                      <a:pt x="0" y="249784"/>
                    </a:lnTo>
                    <a:cubicBezTo>
                      <a:pt x="0" y="111832"/>
                      <a:pt x="111832" y="0"/>
                      <a:pt x="249784" y="0"/>
                    </a:cubicBezTo>
                    <a:close/>
                  </a:path>
                </a:pathLst>
              </a:custGeom>
              <a:solidFill>
                <a:srgbClr val="1F1D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reeform 67"/>
              <p:cNvSpPr>
                <a:spLocks noEditPoints="1"/>
              </p:cNvSpPr>
              <p:nvPr/>
            </p:nvSpPr>
            <p:spPr bwMode="auto">
              <a:xfrm>
                <a:off x="7081938" y="5144977"/>
                <a:ext cx="1325044" cy="980008"/>
              </a:xfrm>
              <a:custGeom>
                <a:avLst/>
                <a:gdLst>
                  <a:gd name="T0" fmla="*/ 1855 w 4765"/>
                  <a:gd name="T1" fmla="*/ 110 h 3524"/>
                  <a:gd name="T2" fmla="*/ 1655 w 4765"/>
                  <a:gd name="T3" fmla="*/ 488 h 3524"/>
                  <a:gd name="T4" fmla="*/ 1094 w 4765"/>
                  <a:gd name="T5" fmla="*/ 537 h 3524"/>
                  <a:gd name="T6" fmla="*/ 294 w 4765"/>
                  <a:gd name="T7" fmla="*/ 1767 h 3524"/>
                  <a:gd name="T8" fmla="*/ 65 w 4765"/>
                  <a:gd name="T9" fmla="*/ 2336 h 3524"/>
                  <a:gd name="T10" fmla="*/ 555 w 4765"/>
                  <a:gd name="T11" fmla="*/ 1213 h 3524"/>
                  <a:gd name="T12" fmla="*/ 1459 w 4765"/>
                  <a:gd name="T13" fmla="*/ 741 h 3524"/>
                  <a:gd name="T14" fmla="*/ 1377 w 4765"/>
                  <a:gd name="T15" fmla="*/ 1210 h 3524"/>
                  <a:gd name="T16" fmla="*/ 951 w 4765"/>
                  <a:gd name="T17" fmla="*/ 1508 h 3524"/>
                  <a:gd name="T18" fmla="*/ 324 w 4765"/>
                  <a:gd name="T19" fmla="*/ 2670 h 3524"/>
                  <a:gd name="T20" fmla="*/ 775 w 4765"/>
                  <a:gd name="T21" fmla="*/ 2114 h 3524"/>
                  <a:gd name="T22" fmla="*/ 1210 w 4765"/>
                  <a:gd name="T23" fmla="*/ 1884 h 3524"/>
                  <a:gd name="T24" fmla="*/ 1497 w 4765"/>
                  <a:gd name="T25" fmla="*/ 2125 h 3524"/>
                  <a:gd name="T26" fmla="*/ 2021 w 4765"/>
                  <a:gd name="T27" fmla="*/ 2377 h 3524"/>
                  <a:gd name="T28" fmla="*/ 2115 w 4765"/>
                  <a:gd name="T29" fmla="*/ 2481 h 3524"/>
                  <a:gd name="T30" fmla="*/ 2550 w 4765"/>
                  <a:gd name="T31" fmla="*/ 2203 h 3524"/>
                  <a:gd name="T32" fmla="*/ 3420 w 4765"/>
                  <a:gd name="T33" fmla="*/ 2258 h 3524"/>
                  <a:gd name="T34" fmla="*/ 3612 w 4765"/>
                  <a:gd name="T35" fmla="*/ 2202 h 3524"/>
                  <a:gd name="T36" fmla="*/ 4293 w 4765"/>
                  <a:gd name="T37" fmla="*/ 2643 h 3524"/>
                  <a:gd name="T38" fmla="*/ 4564 w 4765"/>
                  <a:gd name="T39" fmla="*/ 2687 h 3524"/>
                  <a:gd name="T40" fmla="*/ 4114 w 4765"/>
                  <a:gd name="T41" fmla="*/ 1913 h 3524"/>
                  <a:gd name="T42" fmla="*/ 2602 w 4765"/>
                  <a:gd name="T43" fmla="*/ 83 h 3524"/>
                  <a:gd name="T44" fmla="*/ 2756 w 4765"/>
                  <a:gd name="T45" fmla="*/ 248 h 3524"/>
                  <a:gd name="T46" fmla="*/ 3321 w 4765"/>
                  <a:gd name="T47" fmla="*/ 558 h 3524"/>
                  <a:gd name="T48" fmla="*/ 1997 w 4765"/>
                  <a:gd name="T49" fmla="*/ 798 h 3524"/>
                  <a:gd name="T50" fmla="*/ 1886 w 4765"/>
                  <a:gd name="T51" fmla="*/ 720 h 3524"/>
                  <a:gd name="T52" fmla="*/ 1578 w 4765"/>
                  <a:gd name="T53" fmla="*/ 1046 h 3524"/>
                  <a:gd name="T54" fmla="*/ 1634 w 4765"/>
                  <a:gd name="T55" fmla="*/ 1048 h 3524"/>
                  <a:gd name="T56" fmla="*/ 2397 w 4765"/>
                  <a:gd name="T57" fmla="*/ 457 h 3524"/>
                  <a:gd name="T58" fmla="*/ 2689 w 4765"/>
                  <a:gd name="T59" fmla="*/ 1011 h 3524"/>
                  <a:gd name="T60" fmla="*/ 3901 w 4765"/>
                  <a:gd name="T61" fmla="*/ 555 h 3524"/>
                  <a:gd name="T62" fmla="*/ 2059 w 4765"/>
                  <a:gd name="T63" fmla="*/ 907 h 3524"/>
                  <a:gd name="T64" fmla="*/ 2068 w 4765"/>
                  <a:gd name="T65" fmla="*/ 1199 h 3524"/>
                  <a:gd name="T66" fmla="*/ 2031 w 4765"/>
                  <a:gd name="T67" fmla="*/ 1197 h 3524"/>
                  <a:gd name="T68" fmla="*/ 1474 w 4765"/>
                  <a:gd name="T69" fmla="*/ 1184 h 3524"/>
                  <a:gd name="T70" fmla="*/ 1494 w 4765"/>
                  <a:gd name="T71" fmla="*/ 1225 h 3524"/>
                  <a:gd name="T72" fmla="*/ 1726 w 4765"/>
                  <a:gd name="T73" fmla="*/ 1384 h 3524"/>
                  <a:gd name="T74" fmla="*/ 1457 w 4765"/>
                  <a:gd name="T75" fmla="*/ 1384 h 3524"/>
                  <a:gd name="T76" fmla="*/ 3692 w 4765"/>
                  <a:gd name="T77" fmla="*/ 1752 h 3524"/>
                  <a:gd name="T78" fmla="*/ 2951 w 4765"/>
                  <a:gd name="T79" fmla="*/ 2166 h 3524"/>
                  <a:gd name="T80" fmla="*/ 1989 w 4765"/>
                  <a:gd name="T81" fmla="*/ 1570 h 3524"/>
                  <a:gd name="T82" fmla="*/ 1567 w 4765"/>
                  <a:gd name="T83" fmla="*/ 1938 h 3524"/>
                  <a:gd name="T84" fmla="*/ 1477 w 4765"/>
                  <a:gd name="T85" fmla="*/ 1825 h 3524"/>
                  <a:gd name="T86" fmla="*/ 1910 w 4765"/>
                  <a:gd name="T87" fmla="*/ 1588 h 3524"/>
                  <a:gd name="T88" fmla="*/ 1715 w 4765"/>
                  <a:gd name="T89" fmla="*/ 1917 h 3524"/>
                  <a:gd name="T90" fmla="*/ 1703 w 4765"/>
                  <a:gd name="T91" fmla="*/ 1860 h 3524"/>
                  <a:gd name="T92" fmla="*/ 1631 w 4765"/>
                  <a:gd name="T93" fmla="*/ 2152 h 3524"/>
                  <a:gd name="T94" fmla="*/ 1515 w 4765"/>
                  <a:gd name="T95" fmla="*/ 1948 h 3524"/>
                  <a:gd name="T96" fmla="*/ 2665 w 4765"/>
                  <a:gd name="T97" fmla="*/ 2182 h 3524"/>
                  <a:gd name="T98" fmla="*/ 2963 w 4765"/>
                  <a:gd name="T99" fmla="*/ 3422 h 3524"/>
                  <a:gd name="T100" fmla="*/ 3671 w 4765"/>
                  <a:gd name="T101" fmla="*/ 3095 h 3524"/>
                  <a:gd name="T102" fmla="*/ 3892 w 4765"/>
                  <a:gd name="T103" fmla="*/ 3396 h 3524"/>
                  <a:gd name="T104" fmla="*/ 2218 w 4765"/>
                  <a:gd name="T105" fmla="*/ 2915 h 3524"/>
                  <a:gd name="T106" fmla="*/ 1129 w 4765"/>
                  <a:gd name="T107" fmla="*/ 2970 h 3524"/>
                  <a:gd name="T108" fmla="*/ 2786 w 4765"/>
                  <a:gd name="T109" fmla="*/ 2696 h 3524"/>
                  <a:gd name="T110" fmla="*/ 1389 w 4765"/>
                  <a:gd name="T111" fmla="*/ 3204 h 3524"/>
                  <a:gd name="T112" fmla="*/ 470 w 4765"/>
                  <a:gd name="T113" fmla="*/ 2708 h 3524"/>
                  <a:gd name="T114" fmla="*/ 3733 w 4765"/>
                  <a:gd name="T115" fmla="*/ 2844 h 3524"/>
                  <a:gd name="T116" fmla="*/ 2588 w 4765"/>
                  <a:gd name="T117" fmla="*/ 2955 h 3524"/>
                  <a:gd name="T118" fmla="*/ 2510 w 4765"/>
                  <a:gd name="T119" fmla="*/ 3253 h 3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765" h="3524">
                    <a:moveTo>
                      <a:pt x="2453" y="0"/>
                    </a:moveTo>
                    <a:cubicBezTo>
                      <a:pt x="2438" y="0"/>
                      <a:pt x="2425" y="4"/>
                      <a:pt x="2414" y="10"/>
                    </a:cubicBezTo>
                    <a:cubicBezTo>
                      <a:pt x="2388" y="24"/>
                      <a:pt x="2374" y="51"/>
                      <a:pt x="2365" y="83"/>
                    </a:cubicBezTo>
                    <a:cubicBezTo>
                      <a:pt x="2348" y="145"/>
                      <a:pt x="2349" y="229"/>
                      <a:pt x="2338" y="279"/>
                    </a:cubicBezTo>
                    <a:cubicBezTo>
                      <a:pt x="2316" y="385"/>
                      <a:pt x="2267" y="515"/>
                      <a:pt x="2267" y="515"/>
                    </a:cubicBezTo>
                    <a:cubicBezTo>
                      <a:pt x="2265" y="529"/>
                      <a:pt x="2276" y="537"/>
                      <a:pt x="2291" y="528"/>
                    </a:cubicBezTo>
                    <a:cubicBezTo>
                      <a:pt x="2217" y="607"/>
                      <a:pt x="2155" y="696"/>
                      <a:pt x="2108" y="795"/>
                    </a:cubicBezTo>
                    <a:cubicBezTo>
                      <a:pt x="2089" y="714"/>
                      <a:pt x="2057" y="566"/>
                      <a:pt x="2059" y="462"/>
                    </a:cubicBezTo>
                    <a:cubicBezTo>
                      <a:pt x="2063" y="272"/>
                      <a:pt x="2056" y="178"/>
                      <a:pt x="2033" y="127"/>
                    </a:cubicBezTo>
                    <a:cubicBezTo>
                      <a:pt x="2021" y="101"/>
                      <a:pt x="2003" y="87"/>
                      <a:pt x="1983" y="80"/>
                    </a:cubicBezTo>
                    <a:cubicBezTo>
                      <a:pt x="1967" y="76"/>
                      <a:pt x="1951" y="75"/>
                      <a:pt x="1933" y="75"/>
                    </a:cubicBezTo>
                    <a:cubicBezTo>
                      <a:pt x="1927" y="75"/>
                      <a:pt x="1921" y="75"/>
                      <a:pt x="1914" y="75"/>
                    </a:cubicBezTo>
                    <a:lnTo>
                      <a:pt x="1913" y="75"/>
                    </a:lnTo>
                    <a:lnTo>
                      <a:pt x="1913" y="75"/>
                    </a:lnTo>
                    <a:cubicBezTo>
                      <a:pt x="1893" y="79"/>
                      <a:pt x="1871" y="92"/>
                      <a:pt x="1855" y="110"/>
                    </a:cubicBezTo>
                    <a:cubicBezTo>
                      <a:pt x="1845" y="121"/>
                      <a:pt x="1838" y="133"/>
                      <a:pt x="1834" y="147"/>
                    </a:cubicBezTo>
                    <a:cubicBezTo>
                      <a:pt x="1832" y="146"/>
                      <a:pt x="1831" y="145"/>
                      <a:pt x="1829" y="145"/>
                    </a:cubicBezTo>
                    <a:cubicBezTo>
                      <a:pt x="1825" y="144"/>
                      <a:pt x="1820" y="144"/>
                      <a:pt x="1816" y="146"/>
                    </a:cubicBezTo>
                    <a:cubicBezTo>
                      <a:pt x="1811" y="149"/>
                      <a:pt x="1809" y="151"/>
                      <a:pt x="1807" y="154"/>
                    </a:cubicBezTo>
                    <a:cubicBezTo>
                      <a:pt x="1804" y="157"/>
                      <a:pt x="1802" y="160"/>
                      <a:pt x="1799" y="164"/>
                    </a:cubicBezTo>
                    <a:cubicBezTo>
                      <a:pt x="1793" y="172"/>
                      <a:pt x="1786" y="183"/>
                      <a:pt x="1780" y="194"/>
                    </a:cubicBezTo>
                    <a:cubicBezTo>
                      <a:pt x="1766" y="215"/>
                      <a:pt x="1753" y="238"/>
                      <a:pt x="1748" y="251"/>
                    </a:cubicBezTo>
                    <a:cubicBezTo>
                      <a:pt x="1744" y="260"/>
                      <a:pt x="1746" y="270"/>
                      <a:pt x="1750" y="278"/>
                    </a:cubicBezTo>
                    <a:cubicBezTo>
                      <a:pt x="1754" y="286"/>
                      <a:pt x="1759" y="293"/>
                      <a:pt x="1766" y="300"/>
                    </a:cubicBezTo>
                    <a:cubicBezTo>
                      <a:pt x="1766" y="300"/>
                      <a:pt x="1766" y="300"/>
                      <a:pt x="1766" y="300"/>
                    </a:cubicBezTo>
                    <a:cubicBezTo>
                      <a:pt x="1764" y="301"/>
                      <a:pt x="1762" y="302"/>
                      <a:pt x="1760" y="303"/>
                    </a:cubicBezTo>
                    <a:cubicBezTo>
                      <a:pt x="1751" y="308"/>
                      <a:pt x="1744" y="317"/>
                      <a:pt x="1737" y="327"/>
                    </a:cubicBezTo>
                    <a:cubicBezTo>
                      <a:pt x="1724" y="347"/>
                      <a:pt x="1713" y="373"/>
                      <a:pt x="1706" y="393"/>
                    </a:cubicBezTo>
                    <a:cubicBezTo>
                      <a:pt x="1705" y="396"/>
                      <a:pt x="1699" y="408"/>
                      <a:pt x="1690" y="425"/>
                    </a:cubicBezTo>
                    <a:cubicBezTo>
                      <a:pt x="1681" y="441"/>
                      <a:pt x="1669" y="463"/>
                      <a:pt x="1655" y="488"/>
                    </a:cubicBezTo>
                    <a:cubicBezTo>
                      <a:pt x="1639" y="516"/>
                      <a:pt x="1620" y="549"/>
                      <a:pt x="1600" y="583"/>
                    </a:cubicBezTo>
                    <a:cubicBezTo>
                      <a:pt x="1583" y="545"/>
                      <a:pt x="1564" y="489"/>
                      <a:pt x="1543" y="437"/>
                    </a:cubicBezTo>
                    <a:cubicBezTo>
                      <a:pt x="1530" y="403"/>
                      <a:pt x="1515" y="370"/>
                      <a:pt x="1497" y="345"/>
                    </a:cubicBezTo>
                    <a:cubicBezTo>
                      <a:pt x="1480" y="320"/>
                      <a:pt x="1460" y="301"/>
                      <a:pt x="1435" y="300"/>
                    </a:cubicBezTo>
                    <a:cubicBezTo>
                      <a:pt x="1378" y="295"/>
                      <a:pt x="1335" y="323"/>
                      <a:pt x="1329" y="357"/>
                    </a:cubicBezTo>
                    <a:lnTo>
                      <a:pt x="1329" y="358"/>
                    </a:lnTo>
                    <a:lnTo>
                      <a:pt x="1329" y="359"/>
                    </a:lnTo>
                    <a:cubicBezTo>
                      <a:pt x="1329" y="365"/>
                      <a:pt x="1330" y="371"/>
                      <a:pt x="1332" y="376"/>
                    </a:cubicBezTo>
                    <a:cubicBezTo>
                      <a:pt x="1296" y="390"/>
                      <a:pt x="1248" y="409"/>
                      <a:pt x="1240" y="413"/>
                    </a:cubicBezTo>
                    <a:lnTo>
                      <a:pt x="1240" y="413"/>
                    </a:lnTo>
                    <a:lnTo>
                      <a:pt x="1240" y="413"/>
                    </a:lnTo>
                    <a:cubicBezTo>
                      <a:pt x="1204" y="430"/>
                      <a:pt x="1156" y="448"/>
                      <a:pt x="1122" y="466"/>
                    </a:cubicBezTo>
                    <a:cubicBezTo>
                      <a:pt x="1105" y="475"/>
                      <a:pt x="1091" y="484"/>
                      <a:pt x="1083" y="496"/>
                    </a:cubicBezTo>
                    <a:cubicBezTo>
                      <a:pt x="1080" y="502"/>
                      <a:pt x="1077" y="510"/>
                      <a:pt x="1079" y="518"/>
                    </a:cubicBezTo>
                    <a:cubicBezTo>
                      <a:pt x="1081" y="526"/>
                      <a:pt x="1087" y="532"/>
                      <a:pt x="1094" y="537"/>
                    </a:cubicBezTo>
                    <a:lnTo>
                      <a:pt x="1094" y="538"/>
                    </a:lnTo>
                    <a:lnTo>
                      <a:pt x="1095" y="538"/>
                    </a:lnTo>
                    <a:cubicBezTo>
                      <a:pt x="1096" y="538"/>
                      <a:pt x="1097" y="539"/>
                      <a:pt x="1098" y="539"/>
                    </a:cubicBezTo>
                    <a:cubicBezTo>
                      <a:pt x="1083" y="547"/>
                      <a:pt x="1070" y="557"/>
                      <a:pt x="1057" y="568"/>
                    </a:cubicBezTo>
                    <a:cubicBezTo>
                      <a:pt x="1028" y="593"/>
                      <a:pt x="1003" y="621"/>
                      <a:pt x="976" y="641"/>
                    </a:cubicBezTo>
                    <a:cubicBezTo>
                      <a:pt x="873" y="716"/>
                      <a:pt x="777" y="800"/>
                      <a:pt x="679" y="881"/>
                    </a:cubicBezTo>
                    <a:cubicBezTo>
                      <a:pt x="615" y="936"/>
                      <a:pt x="534" y="979"/>
                      <a:pt x="482" y="1053"/>
                    </a:cubicBezTo>
                    <a:cubicBezTo>
                      <a:pt x="465" y="1077"/>
                      <a:pt x="445" y="1108"/>
                      <a:pt x="449" y="1142"/>
                    </a:cubicBezTo>
                    <a:cubicBezTo>
                      <a:pt x="449" y="1148"/>
                      <a:pt x="451" y="1155"/>
                      <a:pt x="454" y="1162"/>
                    </a:cubicBezTo>
                    <a:cubicBezTo>
                      <a:pt x="458" y="1169"/>
                      <a:pt x="464" y="1176"/>
                      <a:pt x="474" y="1178"/>
                    </a:cubicBezTo>
                    <a:lnTo>
                      <a:pt x="475" y="1178"/>
                    </a:lnTo>
                    <a:lnTo>
                      <a:pt x="475" y="1178"/>
                    </a:lnTo>
                    <a:cubicBezTo>
                      <a:pt x="478" y="1178"/>
                      <a:pt x="481" y="1177"/>
                      <a:pt x="484" y="1176"/>
                    </a:cubicBezTo>
                    <a:cubicBezTo>
                      <a:pt x="466" y="1247"/>
                      <a:pt x="443" y="1315"/>
                      <a:pt x="421" y="1385"/>
                    </a:cubicBezTo>
                    <a:cubicBezTo>
                      <a:pt x="381" y="1513"/>
                      <a:pt x="341" y="1642"/>
                      <a:pt x="294" y="1767"/>
                    </a:cubicBezTo>
                    <a:cubicBezTo>
                      <a:pt x="273" y="1822"/>
                      <a:pt x="247" y="1875"/>
                      <a:pt x="224" y="1932"/>
                    </a:cubicBezTo>
                    <a:cubicBezTo>
                      <a:pt x="215" y="1954"/>
                      <a:pt x="201" y="1974"/>
                      <a:pt x="191" y="1993"/>
                    </a:cubicBezTo>
                    <a:cubicBezTo>
                      <a:pt x="187" y="2002"/>
                      <a:pt x="183" y="2011"/>
                      <a:pt x="183" y="2021"/>
                    </a:cubicBezTo>
                    <a:cubicBezTo>
                      <a:pt x="183" y="2031"/>
                      <a:pt x="189" y="2041"/>
                      <a:pt x="198" y="2048"/>
                    </a:cubicBezTo>
                    <a:cubicBezTo>
                      <a:pt x="201" y="2050"/>
                      <a:pt x="205" y="2052"/>
                      <a:pt x="209" y="2052"/>
                    </a:cubicBezTo>
                    <a:cubicBezTo>
                      <a:pt x="188" y="2086"/>
                      <a:pt x="161" y="2123"/>
                      <a:pt x="134" y="2144"/>
                    </a:cubicBezTo>
                    <a:lnTo>
                      <a:pt x="134" y="2144"/>
                    </a:lnTo>
                    <a:lnTo>
                      <a:pt x="134" y="2144"/>
                    </a:lnTo>
                    <a:cubicBezTo>
                      <a:pt x="110" y="2163"/>
                      <a:pt x="81" y="2186"/>
                      <a:pt x="57" y="2206"/>
                    </a:cubicBezTo>
                    <a:cubicBezTo>
                      <a:pt x="45" y="2216"/>
                      <a:pt x="35" y="2225"/>
                      <a:pt x="27" y="2232"/>
                    </a:cubicBezTo>
                    <a:cubicBezTo>
                      <a:pt x="23" y="2236"/>
                      <a:pt x="20" y="2239"/>
                      <a:pt x="17" y="2242"/>
                    </a:cubicBezTo>
                    <a:cubicBezTo>
                      <a:pt x="15" y="2244"/>
                      <a:pt x="13" y="2246"/>
                      <a:pt x="11" y="2250"/>
                    </a:cubicBezTo>
                    <a:cubicBezTo>
                      <a:pt x="3" y="2262"/>
                      <a:pt x="0" y="2278"/>
                      <a:pt x="1" y="2293"/>
                    </a:cubicBezTo>
                    <a:cubicBezTo>
                      <a:pt x="3" y="2308"/>
                      <a:pt x="10" y="2324"/>
                      <a:pt x="24" y="2332"/>
                    </a:cubicBezTo>
                    <a:cubicBezTo>
                      <a:pt x="37" y="2340"/>
                      <a:pt x="51" y="2338"/>
                      <a:pt x="65" y="2336"/>
                    </a:cubicBezTo>
                    <a:cubicBezTo>
                      <a:pt x="79" y="2335"/>
                      <a:pt x="93" y="2331"/>
                      <a:pt x="101" y="2328"/>
                    </a:cubicBezTo>
                    <a:lnTo>
                      <a:pt x="101" y="2328"/>
                    </a:lnTo>
                    <a:lnTo>
                      <a:pt x="101" y="2328"/>
                    </a:lnTo>
                    <a:cubicBezTo>
                      <a:pt x="150" y="2308"/>
                      <a:pt x="182" y="2271"/>
                      <a:pt x="210" y="2232"/>
                    </a:cubicBezTo>
                    <a:lnTo>
                      <a:pt x="210" y="2232"/>
                    </a:lnTo>
                    <a:cubicBezTo>
                      <a:pt x="243" y="2187"/>
                      <a:pt x="266" y="2146"/>
                      <a:pt x="290" y="2096"/>
                    </a:cubicBezTo>
                    <a:lnTo>
                      <a:pt x="290" y="2096"/>
                    </a:lnTo>
                    <a:lnTo>
                      <a:pt x="290" y="2096"/>
                    </a:lnTo>
                    <a:cubicBezTo>
                      <a:pt x="294" y="2086"/>
                      <a:pt x="296" y="2076"/>
                      <a:pt x="297" y="2067"/>
                    </a:cubicBezTo>
                    <a:cubicBezTo>
                      <a:pt x="302" y="2069"/>
                      <a:pt x="307" y="2071"/>
                      <a:pt x="312" y="2071"/>
                    </a:cubicBezTo>
                    <a:cubicBezTo>
                      <a:pt x="334" y="2071"/>
                      <a:pt x="350" y="2057"/>
                      <a:pt x="362" y="2040"/>
                    </a:cubicBezTo>
                    <a:cubicBezTo>
                      <a:pt x="373" y="2024"/>
                      <a:pt x="381" y="2004"/>
                      <a:pt x="386" y="1988"/>
                    </a:cubicBezTo>
                    <a:cubicBezTo>
                      <a:pt x="421" y="1861"/>
                      <a:pt x="466" y="1671"/>
                      <a:pt x="501" y="1511"/>
                    </a:cubicBezTo>
                    <a:cubicBezTo>
                      <a:pt x="520" y="1427"/>
                      <a:pt x="547" y="1342"/>
                      <a:pt x="552" y="1253"/>
                    </a:cubicBezTo>
                    <a:cubicBezTo>
                      <a:pt x="553" y="1241"/>
                      <a:pt x="554" y="1227"/>
                      <a:pt x="555" y="1213"/>
                    </a:cubicBezTo>
                    <a:cubicBezTo>
                      <a:pt x="558" y="1221"/>
                      <a:pt x="565" y="1229"/>
                      <a:pt x="574" y="1232"/>
                    </a:cubicBezTo>
                    <a:cubicBezTo>
                      <a:pt x="588" y="1237"/>
                      <a:pt x="601" y="1230"/>
                      <a:pt x="610" y="1223"/>
                    </a:cubicBezTo>
                    <a:cubicBezTo>
                      <a:pt x="620" y="1216"/>
                      <a:pt x="627" y="1207"/>
                      <a:pt x="632" y="1202"/>
                    </a:cubicBezTo>
                    <a:cubicBezTo>
                      <a:pt x="659" y="1173"/>
                      <a:pt x="686" y="1131"/>
                      <a:pt x="713" y="1098"/>
                    </a:cubicBezTo>
                    <a:cubicBezTo>
                      <a:pt x="765" y="1033"/>
                      <a:pt x="816" y="966"/>
                      <a:pt x="873" y="907"/>
                    </a:cubicBezTo>
                    <a:cubicBezTo>
                      <a:pt x="937" y="839"/>
                      <a:pt x="1011" y="781"/>
                      <a:pt x="1080" y="715"/>
                    </a:cubicBezTo>
                    <a:cubicBezTo>
                      <a:pt x="1105" y="691"/>
                      <a:pt x="1138" y="669"/>
                      <a:pt x="1161" y="637"/>
                    </a:cubicBezTo>
                    <a:cubicBezTo>
                      <a:pt x="1163" y="642"/>
                      <a:pt x="1167" y="647"/>
                      <a:pt x="1172" y="652"/>
                    </a:cubicBezTo>
                    <a:cubicBezTo>
                      <a:pt x="1179" y="658"/>
                      <a:pt x="1188" y="658"/>
                      <a:pt x="1196" y="656"/>
                    </a:cubicBezTo>
                    <a:cubicBezTo>
                      <a:pt x="1204" y="655"/>
                      <a:pt x="1213" y="651"/>
                      <a:pt x="1222" y="646"/>
                    </a:cubicBezTo>
                    <a:cubicBezTo>
                      <a:pt x="1240" y="637"/>
                      <a:pt x="1261" y="622"/>
                      <a:pt x="1281" y="606"/>
                    </a:cubicBezTo>
                    <a:cubicBezTo>
                      <a:pt x="1302" y="589"/>
                      <a:pt x="1322" y="572"/>
                      <a:pt x="1338" y="558"/>
                    </a:cubicBezTo>
                    <a:cubicBezTo>
                      <a:pt x="1341" y="555"/>
                      <a:pt x="1343" y="553"/>
                      <a:pt x="1346" y="551"/>
                    </a:cubicBezTo>
                    <a:cubicBezTo>
                      <a:pt x="1347" y="551"/>
                      <a:pt x="1347" y="552"/>
                      <a:pt x="1347" y="553"/>
                    </a:cubicBezTo>
                    <a:cubicBezTo>
                      <a:pt x="1375" y="620"/>
                      <a:pt x="1424" y="678"/>
                      <a:pt x="1459" y="741"/>
                    </a:cubicBezTo>
                    <a:lnTo>
                      <a:pt x="1459" y="741"/>
                    </a:lnTo>
                    <a:lnTo>
                      <a:pt x="1459" y="741"/>
                    </a:lnTo>
                    <a:cubicBezTo>
                      <a:pt x="1464" y="749"/>
                      <a:pt x="1473" y="765"/>
                      <a:pt x="1482" y="782"/>
                    </a:cubicBezTo>
                    <a:cubicBezTo>
                      <a:pt x="1437" y="859"/>
                      <a:pt x="1398" y="924"/>
                      <a:pt x="1391" y="936"/>
                    </a:cubicBezTo>
                    <a:cubicBezTo>
                      <a:pt x="1378" y="958"/>
                      <a:pt x="1383" y="986"/>
                      <a:pt x="1392" y="1010"/>
                    </a:cubicBezTo>
                    <a:cubicBezTo>
                      <a:pt x="1398" y="1027"/>
                      <a:pt x="1406" y="1041"/>
                      <a:pt x="1415" y="1052"/>
                    </a:cubicBezTo>
                    <a:cubicBezTo>
                      <a:pt x="1412" y="1052"/>
                      <a:pt x="1409" y="1052"/>
                      <a:pt x="1406" y="1052"/>
                    </a:cubicBezTo>
                    <a:cubicBezTo>
                      <a:pt x="1403" y="1052"/>
                      <a:pt x="1399" y="1052"/>
                      <a:pt x="1396" y="1052"/>
                    </a:cubicBezTo>
                    <a:cubicBezTo>
                      <a:pt x="1393" y="1053"/>
                      <a:pt x="1389" y="1052"/>
                      <a:pt x="1384" y="1058"/>
                    </a:cubicBezTo>
                    <a:cubicBezTo>
                      <a:pt x="1379" y="1065"/>
                      <a:pt x="1379" y="1073"/>
                      <a:pt x="1378" y="1081"/>
                    </a:cubicBezTo>
                    <a:cubicBezTo>
                      <a:pt x="1377" y="1089"/>
                      <a:pt x="1378" y="1098"/>
                      <a:pt x="1379" y="1106"/>
                    </a:cubicBezTo>
                    <a:cubicBezTo>
                      <a:pt x="1379" y="1109"/>
                      <a:pt x="1377" y="1121"/>
                      <a:pt x="1375" y="1133"/>
                    </a:cubicBezTo>
                    <a:cubicBezTo>
                      <a:pt x="1372" y="1144"/>
                      <a:pt x="1369" y="1155"/>
                      <a:pt x="1368" y="1163"/>
                    </a:cubicBezTo>
                    <a:cubicBezTo>
                      <a:pt x="1367" y="1173"/>
                      <a:pt x="1369" y="1184"/>
                      <a:pt x="1371" y="1195"/>
                    </a:cubicBezTo>
                    <a:cubicBezTo>
                      <a:pt x="1373" y="1201"/>
                      <a:pt x="1374" y="1206"/>
                      <a:pt x="1377" y="1210"/>
                    </a:cubicBezTo>
                    <a:cubicBezTo>
                      <a:pt x="1378" y="1214"/>
                      <a:pt x="1379" y="1217"/>
                      <a:pt x="1382" y="1220"/>
                    </a:cubicBezTo>
                    <a:cubicBezTo>
                      <a:pt x="1378" y="1226"/>
                      <a:pt x="1374" y="1233"/>
                      <a:pt x="1372" y="1240"/>
                    </a:cubicBezTo>
                    <a:cubicBezTo>
                      <a:pt x="1326" y="1280"/>
                      <a:pt x="1305" y="1321"/>
                      <a:pt x="1296" y="1363"/>
                    </a:cubicBezTo>
                    <a:cubicBezTo>
                      <a:pt x="1287" y="1405"/>
                      <a:pt x="1290" y="1447"/>
                      <a:pt x="1289" y="1492"/>
                    </a:cubicBezTo>
                    <a:cubicBezTo>
                      <a:pt x="1288" y="1496"/>
                      <a:pt x="1282" y="1507"/>
                      <a:pt x="1275" y="1518"/>
                    </a:cubicBezTo>
                    <a:cubicBezTo>
                      <a:pt x="1275" y="1514"/>
                      <a:pt x="1275" y="1511"/>
                      <a:pt x="1275" y="1508"/>
                    </a:cubicBezTo>
                    <a:cubicBezTo>
                      <a:pt x="1274" y="1484"/>
                      <a:pt x="1272" y="1460"/>
                      <a:pt x="1268" y="1441"/>
                    </a:cubicBezTo>
                    <a:cubicBezTo>
                      <a:pt x="1266" y="1432"/>
                      <a:pt x="1263" y="1424"/>
                      <a:pt x="1259" y="1418"/>
                    </a:cubicBezTo>
                    <a:cubicBezTo>
                      <a:pt x="1255" y="1411"/>
                      <a:pt x="1249" y="1404"/>
                      <a:pt x="1239" y="1404"/>
                    </a:cubicBezTo>
                    <a:cubicBezTo>
                      <a:pt x="1210" y="1404"/>
                      <a:pt x="1087" y="1399"/>
                      <a:pt x="1049" y="1399"/>
                    </a:cubicBezTo>
                    <a:cubicBezTo>
                      <a:pt x="1036" y="1399"/>
                      <a:pt x="1023" y="1405"/>
                      <a:pt x="1011" y="1413"/>
                    </a:cubicBezTo>
                    <a:cubicBezTo>
                      <a:pt x="999" y="1420"/>
                      <a:pt x="987" y="1431"/>
                      <a:pt x="977" y="1441"/>
                    </a:cubicBezTo>
                    <a:cubicBezTo>
                      <a:pt x="967" y="1452"/>
                      <a:pt x="958" y="1463"/>
                      <a:pt x="952" y="1474"/>
                    </a:cubicBezTo>
                    <a:cubicBezTo>
                      <a:pt x="950" y="1480"/>
                      <a:pt x="948" y="1485"/>
                      <a:pt x="947" y="1490"/>
                    </a:cubicBezTo>
                    <a:cubicBezTo>
                      <a:pt x="946" y="1496"/>
                      <a:pt x="947" y="1503"/>
                      <a:pt x="951" y="1508"/>
                    </a:cubicBezTo>
                    <a:cubicBezTo>
                      <a:pt x="960" y="1520"/>
                      <a:pt x="974" y="1525"/>
                      <a:pt x="985" y="1523"/>
                    </a:cubicBezTo>
                    <a:cubicBezTo>
                      <a:pt x="985" y="1523"/>
                      <a:pt x="986" y="1523"/>
                      <a:pt x="986" y="1523"/>
                    </a:cubicBezTo>
                    <a:cubicBezTo>
                      <a:pt x="977" y="1532"/>
                      <a:pt x="968" y="1542"/>
                      <a:pt x="959" y="1553"/>
                    </a:cubicBezTo>
                    <a:cubicBezTo>
                      <a:pt x="914" y="1608"/>
                      <a:pt x="860" y="1687"/>
                      <a:pt x="797" y="1768"/>
                    </a:cubicBezTo>
                    <a:cubicBezTo>
                      <a:pt x="707" y="1883"/>
                      <a:pt x="642" y="1962"/>
                      <a:pt x="620" y="2013"/>
                    </a:cubicBezTo>
                    <a:cubicBezTo>
                      <a:pt x="614" y="2026"/>
                      <a:pt x="611" y="2037"/>
                      <a:pt x="612" y="2048"/>
                    </a:cubicBezTo>
                    <a:cubicBezTo>
                      <a:pt x="613" y="2059"/>
                      <a:pt x="619" y="2069"/>
                      <a:pt x="629" y="2074"/>
                    </a:cubicBezTo>
                    <a:cubicBezTo>
                      <a:pt x="638" y="2079"/>
                      <a:pt x="648" y="2081"/>
                      <a:pt x="660" y="2081"/>
                    </a:cubicBezTo>
                    <a:cubicBezTo>
                      <a:pt x="659" y="2083"/>
                      <a:pt x="658" y="2085"/>
                      <a:pt x="658" y="2087"/>
                    </a:cubicBezTo>
                    <a:cubicBezTo>
                      <a:pt x="657" y="2090"/>
                      <a:pt x="649" y="2109"/>
                      <a:pt x="638" y="2134"/>
                    </a:cubicBezTo>
                    <a:cubicBezTo>
                      <a:pt x="628" y="2159"/>
                      <a:pt x="613" y="2192"/>
                      <a:pt x="598" y="2228"/>
                    </a:cubicBezTo>
                    <a:cubicBezTo>
                      <a:pt x="567" y="2298"/>
                      <a:pt x="531" y="2378"/>
                      <a:pt x="508" y="2427"/>
                    </a:cubicBezTo>
                    <a:cubicBezTo>
                      <a:pt x="486" y="2473"/>
                      <a:pt x="444" y="2532"/>
                      <a:pt x="405" y="2580"/>
                    </a:cubicBezTo>
                    <a:cubicBezTo>
                      <a:pt x="386" y="2604"/>
                      <a:pt x="367" y="2625"/>
                      <a:pt x="353" y="2641"/>
                    </a:cubicBezTo>
                    <a:cubicBezTo>
                      <a:pt x="338" y="2657"/>
                      <a:pt x="326" y="2669"/>
                      <a:pt x="324" y="2670"/>
                    </a:cubicBezTo>
                    <a:lnTo>
                      <a:pt x="324" y="2670"/>
                    </a:lnTo>
                    <a:lnTo>
                      <a:pt x="323" y="2670"/>
                    </a:lnTo>
                    <a:cubicBezTo>
                      <a:pt x="314" y="2677"/>
                      <a:pt x="310" y="2689"/>
                      <a:pt x="311" y="2699"/>
                    </a:cubicBezTo>
                    <a:cubicBezTo>
                      <a:pt x="312" y="2710"/>
                      <a:pt x="318" y="2719"/>
                      <a:pt x="325" y="2728"/>
                    </a:cubicBezTo>
                    <a:cubicBezTo>
                      <a:pt x="339" y="2745"/>
                      <a:pt x="363" y="2759"/>
                      <a:pt x="390" y="2759"/>
                    </a:cubicBezTo>
                    <a:cubicBezTo>
                      <a:pt x="405" y="2760"/>
                      <a:pt x="419" y="2758"/>
                      <a:pt x="433" y="2754"/>
                    </a:cubicBezTo>
                    <a:lnTo>
                      <a:pt x="433" y="2708"/>
                    </a:lnTo>
                    <a:lnTo>
                      <a:pt x="433" y="2671"/>
                    </a:lnTo>
                    <a:lnTo>
                      <a:pt x="534" y="2671"/>
                    </a:lnTo>
                    <a:cubicBezTo>
                      <a:pt x="541" y="2661"/>
                      <a:pt x="549" y="2650"/>
                      <a:pt x="556" y="2639"/>
                    </a:cubicBezTo>
                    <a:cubicBezTo>
                      <a:pt x="600" y="2570"/>
                      <a:pt x="636" y="2486"/>
                      <a:pt x="667" y="2428"/>
                    </a:cubicBezTo>
                    <a:cubicBezTo>
                      <a:pt x="698" y="2369"/>
                      <a:pt x="721" y="2291"/>
                      <a:pt x="736" y="2225"/>
                    </a:cubicBezTo>
                    <a:cubicBezTo>
                      <a:pt x="744" y="2192"/>
                      <a:pt x="749" y="2162"/>
                      <a:pt x="753" y="2138"/>
                    </a:cubicBezTo>
                    <a:cubicBezTo>
                      <a:pt x="756" y="2120"/>
                      <a:pt x="758" y="2106"/>
                      <a:pt x="758" y="2096"/>
                    </a:cubicBezTo>
                    <a:cubicBezTo>
                      <a:pt x="763" y="2102"/>
                      <a:pt x="769" y="2109"/>
                      <a:pt x="775" y="2114"/>
                    </a:cubicBezTo>
                    <a:cubicBezTo>
                      <a:pt x="780" y="2119"/>
                      <a:pt x="786" y="2123"/>
                      <a:pt x="793" y="2124"/>
                    </a:cubicBezTo>
                    <a:cubicBezTo>
                      <a:pt x="801" y="2126"/>
                      <a:pt x="810" y="2123"/>
                      <a:pt x="817" y="2118"/>
                    </a:cubicBezTo>
                    <a:cubicBezTo>
                      <a:pt x="832" y="2108"/>
                      <a:pt x="846" y="2088"/>
                      <a:pt x="866" y="2050"/>
                    </a:cubicBezTo>
                    <a:lnTo>
                      <a:pt x="866" y="2049"/>
                    </a:lnTo>
                    <a:lnTo>
                      <a:pt x="867" y="2048"/>
                    </a:lnTo>
                    <a:cubicBezTo>
                      <a:pt x="885" y="1988"/>
                      <a:pt x="952" y="1862"/>
                      <a:pt x="1003" y="1780"/>
                    </a:cubicBezTo>
                    <a:cubicBezTo>
                      <a:pt x="1020" y="1752"/>
                      <a:pt x="1039" y="1717"/>
                      <a:pt x="1056" y="1680"/>
                    </a:cubicBezTo>
                    <a:cubicBezTo>
                      <a:pt x="1060" y="1684"/>
                      <a:pt x="1066" y="1687"/>
                      <a:pt x="1072" y="1688"/>
                    </a:cubicBezTo>
                    <a:cubicBezTo>
                      <a:pt x="1091" y="1691"/>
                      <a:pt x="1114" y="1685"/>
                      <a:pt x="1139" y="1676"/>
                    </a:cubicBezTo>
                    <a:cubicBezTo>
                      <a:pt x="1145" y="1674"/>
                      <a:pt x="1150" y="1672"/>
                      <a:pt x="1156" y="1670"/>
                    </a:cubicBezTo>
                    <a:cubicBezTo>
                      <a:pt x="1147" y="1683"/>
                      <a:pt x="1140" y="1696"/>
                      <a:pt x="1141" y="1712"/>
                    </a:cubicBezTo>
                    <a:lnTo>
                      <a:pt x="1141" y="1712"/>
                    </a:lnTo>
                    <a:lnTo>
                      <a:pt x="1141" y="1713"/>
                    </a:lnTo>
                    <a:cubicBezTo>
                      <a:pt x="1156" y="1770"/>
                      <a:pt x="1184" y="1825"/>
                      <a:pt x="1219" y="1874"/>
                    </a:cubicBezTo>
                    <a:cubicBezTo>
                      <a:pt x="1216" y="1877"/>
                      <a:pt x="1213" y="1880"/>
                      <a:pt x="1210" y="1884"/>
                    </a:cubicBezTo>
                    <a:cubicBezTo>
                      <a:pt x="1202" y="1893"/>
                      <a:pt x="1196" y="1905"/>
                      <a:pt x="1189" y="1918"/>
                    </a:cubicBezTo>
                    <a:cubicBezTo>
                      <a:pt x="1177" y="1943"/>
                      <a:pt x="1165" y="1972"/>
                      <a:pt x="1157" y="1983"/>
                    </a:cubicBezTo>
                    <a:cubicBezTo>
                      <a:pt x="1149" y="1995"/>
                      <a:pt x="1131" y="2014"/>
                      <a:pt x="1115" y="2031"/>
                    </a:cubicBezTo>
                    <a:cubicBezTo>
                      <a:pt x="1107" y="2039"/>
                      <a:pt x="1100" y="2048"/>
                      <a:pt x="1094" y="2055"/>
                    </a:cubicBezTo>
                    <a:cubicBezTo>
                      <a:pt x="1088" y="2062"/>
                      <a:pt x="1083" y="2066"/>
                      <a:pt x="1081" y="2074"/>
                    </a:cubicBezTo>
                    <a:cubicBezTo>
                      <a:pt x="1079" y="2080"/>
                      <a:pt x="1082" y="2087"/>
                      <a:pt x="1085" y="2090"/>
                    </a:cubicBezTo>
                    <a:cubicBezTo>
                      <a:pt x="1088" y="2093"/>
                      <a:pt x="1091" y="2095"/>
                      <a:pt x="1095" y="2097"/>
                    </a:cubicBezTo>
                    <a:cubicBezTo>
                      <a:pt x="1103" y="2100"/>
                      <a:pt x="1112" y="2103"/>
                      <a:pt x="1122" y="2105"/>
                    </a:cubicBezTo>
                    <a:cubicBezTo>
                      <a:pt x="1142" y="2108"/>
                      <a:pt x="1164" y="2110"/>
                      <a:pt x="1180" y="2106"/>
                    </a:cubicBezTo>
                    <a:cubicBezTo>
                      <a:pt x="1187" y="2104"/>
                      <a:pt x="1191" y="2100"/>
                      <a:pt x="1197" y="2096"/>
                    </a:cubicBezTo>
                    <a:cubicBezTo>
                      <a:pt x="1203" y="2091"/>
                      <a:pt x="1209" y="2085"/>
                      <a:pt x="1216" y="2078"/>
                    </a:cubicBezTo>
                    <a:cubicBezTo>
                      <a:pt x="1230" y="2065"/>
                      <a:pt x="1246" y="2047"/>
                      <a:pt x="1261" y="2030"/>
                    </a:cubicBezTo>
                    <a:cubicBezTo>
                      <a:pt x="1276" y="2012"/>
                      <a:pt x="1290" y="1995"/>
                      <a:pt x="1299" y="1980"/>
                    </a:cubicBezTo>
                    <a:cubicBezTo>
                      <a:pt x="1301" y="1978"/>
                      <a:pt x="1302" y="1976"/>
                      <a:pt x="1304" y="1974"/>
                    </a:cubicBezTo>
                    <a:cubicBezTo>
                      <a:pt x="1368" y="2038"/>
                      <a:pt x="1439" y="2090"/>
                      <a:pt x="1497" y="2125"/>
                    </a:cubicBezTo>
                    <a:lnTo>
                      <a:pt x="1497" y="2125"/>
                    </a:lnTo>
                    <a:lnTo>
                      <a:pt x="1497" y="2125"/>
                    </a:lnTo>
                    <a:cubicBezTo>
                      <a:pt x="1514" y="2135"/>
                      <a:pt x="1538" y="2148"/>
                      <a:pt x="1562" y="2158"/>
                    </a:cubicBezTo>
                    <a:cubicBezTo>
                      <a:pt x="1587" y="2168"/>
                      <a:pt x="1611" y="2175"/>
                      <a:pt x="1632" y="2174"/>
                    </a:cubicBezTo>
                    <a:cubicBezTo>
                      <a:pt x="1706" y="2174"/>
                      <a:pt x="1811" y="2166"/>
                      <a:pt x="1883" y="2101"/>
                    </a:cubicBezTo>
                    <a:cubicBezTo>
                      <a:pt x="1943" y="2046"/>
                      <a:pt x="2008" y="1998"/>
                      <a:pt x="2058" y="1952"/>
                    </a:cubicBezTo>
                    <a:cubicBezTo>
                      <a:pt x="2081" y="1930"/>
                      <a:pt x="2101" y="1909"/>
                      <a:pt x="2115" y="1886"/>
                    </a:cubicBezTo>
                    <a:cubicBezTo>
                      <a:pt x="2114" y="1912"/>
                      <a:pt x="2113" y="1938"/>
                      <a:pt x="2112" y="1964"/>
                    </a:cubicBezTo>
                    <a:cubicBezTo>
                      <a:pt x="2106" y="2066"/>
                      <a:pt x="2061" y="2168"/>
                      <a:pt x="2026" y="2243"/>
                    </a:cubicBezTo>
                    <a:cubicBezTo>
                      <a:pt x="2009" y="2281"/>
                      <a:pt x="1994" y="2312"/>
                      <a:pt x="1987" y="2334"/>
                    </a:cubicBezTo>
                    <a:cubicBezTo>
                      <a:pt x="1984" y="2345"/>
                      <a:pt x="1981" y="2354"/>
                      <a:pt x="1986" y="2364"/>
                    </a:cubicBezTo>
                    <a:cubicBezTo>
                      <a:pt x="1988" y="2369"/>
                      <a:pt x="1993" y="2373"/>
                      <a:pt x="1998" y="2375"/>
                    </a:cubicBezTo>
                    <a:cubicBezTo>
                      <a:pt x="2004" y="2376"/>
                      <a:pt x="2009" y="2376"/>
                      <a:pt x="2014" y="2375"/>
                    </a:cubicBezTo>
                    <a:cubicBezTo>
                      <a:pt x="2016" y="2374"/>
                      <a:pt x="2020" y="2374"/>
                      <a:pt x="2023" y="2373"/>
                    </a:cubicBezTo>
                    <a:cubicBezTo>
                      <a:pt x="2022" y="2375"/>
                      <a:pt x="2021" y="2376"/>
                      <a:pt x="2021" y="2377"/>
                    </a:cubicBezTo>
                    <a:lnTo>
                      <a:pt x="2021" y="2377"/>
                    </a:lnTo>
                    <a:cubicBezTo>
                      <a:pt x="1945" y="2626"/>
                      <a:pt x="1872" y="2758"/>
                      <a:pt x="1756" y="2930"/>
                    </a:cubicBezTo>
                    <a:lnTo>
                      <a:pt x="1755" y="2931"/>
                    </a:lnTo>
                    <a:lnTo>
                      <a:pt x="1755" y="2931"/>
                    </a:lnTo>
                    <a:cubicBezTo>
                      <a:pt x="1750" y="2941"/>
                      <a:pt x="1753" y="2952"/>
                      <a:pt x="1759" y="2960"/>
                    </a:cubicBezTo>
                    <a:cubicBezTo>
                      <a:pt x="1765" y="2968"/>
                      <a:pt x="1773" y="2973"/>
                      <a:pt x="1783" y="2979"/>
                    </a:cubicBezTo>
                    <a:cubicBezTo>
                      <a:pt x="1804" y="2990"/>
                      <a:pt x="1832" y="2999"/>
                      <a:pt x="1861" y="3005"/>
                    </a:cubicBezTo>
                    <a:cubicBezTo>
                      <a:pt x="1876" y="3009"/>
                      <a:pt x="1891" y="3011"/>
                      <a:pt x="1905" y="3013"/>
                    </a:cubicBezTo>
                    <a:cubicBezTo>
                      <a:pt x="1898" y="3002"/>
                      <a:pt x="1891" y="2990"/>
                      <a:pt x="1886" y="2977"/>
                    </a:cubicBezTo>
                    <a:cubicBezTo>
                      <a:pt x="1862" y="2920"/>
                      <a:pt x="1865" y="2847"/>
                      <a:pt x="1907" y="2759"/>
                    </a:cubicBezTo>
                    <a:lnTo>
                      <a:pt x="1908" y="2758"/>
                    </a:lnTo>
                    <a:lnTo>
                      <a:pt x="1908" y="2757"/>
                    </a:lnTo>
                    <a:cubicBezTo>
                      <a:pt x="1951" y="2682"/>
                      <a:pt x="2017" y="2648"/>
                      <a:pt x="2081" y="2645"/>
                    </a:cubicBezTo>
                    <a:cubicBezTo>
                      <a:pt x="2081" y="2641"/>
                      <a:pt x="2082" y="2636"/>
                      <a:pt x="2082" y="2632"/>
                    </a:cubicBezTo>
                    <a:cubicBezTo>
                      <a:pt x="2085" y="2596"/>
                      <a:pt x="2101" y="2534"/>
                      <a:pt x="2115" y="2481"/>
                    </a:cubicBezTo>
                    <a:cubicBezTo>
                      <a:pt x="2122" y="2456"/>
                      <a:pt x="2128" y="2433"/>
                      <a:pt x="2132" y="2415"/>
                    </a:cubicBezTo>
                    <a:cubicBezTo>
                      <a:pt x="2134" y="2419"/>
                      <a:pt x="2137" y="2422"/>
                      <a:pt x="2139" y="2425"/>
                    </a:cubicBezTo>
                    <a:cubicBezTo>
                      <a:pt x="2147" y="2433"/>
                      <a:pt x="2159" y="2439"/>
                      <a:pt x="2171" y="2435"/>
                    </a:cubicBezTo>
                    <a:cubicBezTo>
                      <a:pt x="2191" y="2429"/>
                      <a:pt x="2205" y="2408"/>
                      <a:pt x="2217" y="2381"/>
                    </a:cubicBezTo>
                    <a:cubicBezTo>
                      <a:pt x="2230" y="2353"/>
                      <a:pt x="2241" y="2317"/>
                      <a:pt x="2251" y="2275"/>
                    </a:cubicBezTo>
                    <a:cubicBezTo>
                      <a:pt x="2268" y="2199"/>
                      <a:pt x="2282" y="2105"/>
                      <a:pt x="2293" y="2009"/>
                    </a:cubicBezTo>
                    <a:cubicBezTo>
                      <a:pt x="2298" y="2013"/>
                      <a:pt x="2302" y="2018"/>
                      <a:pt x="2306" y="2022"/>
                    </a:cubicBezTo>
                    <a:cubicBezTo>
                      <a:pt x="2366" y="2081"/>
                      <a:pt x="2437" y="2128"/>
                      <a:pt x="2518" y="2162"/>
                    </a:cubicBezTo>
                    <a:cubicBezTo>
                      <a:pt x="2519" y="2170"/>
                      <a:pt x="2522" y="2178"/>
                      <a:pt x="2524" y="2184"/>
                    </a:cubicBezTo>
                    <a:cubicBezTo>
                      <a:pt x="2525" y="2186"/>
                      <a:pt x="2526" y="2187"/>
                      <a:pt x="2526" y="2188"/>
                    </a:cubicBezTo>
                    <a:cubicBezTo>
                      <a:pt x="2528" y="2190"/>
                      <a:pt x="2529" y="2193"/>
                      <a:pt x="2531" y="2195"/>
                    </a:cubicBezTo>
                    <a:cubicBezTo>
                      <a:pt x="2532" y="2196"/>
                      <a:pt x="2533" y="2197"/>
                      <a:pt x="2534" y="2197"/>
                    </a:cubicBezTo>
                    <a:cubicBezTo>
                      <a:pt x="2535" y="2198"/>
                      <a:pt x="2536" y="2199"/>
                      <a:pt x="2537" y="2200"/>
                    </a:cubicBezTo>
                    <a:cubicBezTo>
                      <a:pt x="2539" y="2201"/>
                      <a:pt x="2542" y="2202"/>
                      <a:pt x="2545" y="2203"/>
                    </a:cubicBezTo>
                    <a:cubicBezTo>
                      <a:pt x="2547" y="2203"/>
                      <a:pt x="2548" y="2203"/>
                      <a:pt x="2550" y="2203"/>
                    </a:cubicBezTo>
                    <a:cubicBezTo>
                      <a:pt x="2556" y="2202"/>
                      <a:pt x="2560" y="2199"/>
                      <a:pt x="2562" y="2196"/>
                    </a:cubicBezTo>
                    <a:cubicBezTo>
                      <a:pt x="2564" y="2194"/>
                      <a:pt x="2565" y="2193"/>
                      <a:pt x="2566" y="2191"/>
                    </a:cubicBezTo>
                    <a:cubicBezTo>
                      <a:pt x="2567" y="2189"/>
                      <a:pt x="2568" y="2188"/>
                      <a:pt x="2570" y="2186"/>
                    </a:cubicBezTo>
                    <a:cubicBezTo>
                      <a:pt x="2570" y="2184"/>
                      <a:pt x="2571" y="2183"/>
                      <a:pt x="2572" y="2181"/>
                    </a:cubicBezTo>
                    <a:cubicBezTo>
                      <a:pt x="2574" y="2182"/>
                      <a:pt x="2577" y="2183"/>
                      <a:pt x="2579" y="2184"/>
                    </a:cubicBezTo>
                    <a:cubicBezTo>
                      <a:pt x="2573" y="2211"/>
                      <a:pt x="2567" y="2244"/>
                      <a:pt x="2561" y="2281"/>
                    </a:cubicBezTo>
                    <a:cubicBezTo>
                      <a:pt x="2547" y="2371"/>
                      <a:pt x="2536" y="2481"/>
                      <a:pt x="2536" y="2560"/>
                    </a:cubicBezTo>
                    <a:cubicBezTo>
                      <a:pt x="2536" y="2575"/>
                      <a:pt x="2532" y="2603"/>
                      <a:pt x="2526" y="2638"/>
                    </a:cubicBezTo>
                    <a:cubicBezTo>
                      <a:pt x="2582" y="2656"/>
                      <a:pt x="2628" y="2684"/>
                      <a:pt x="2665" y="2719"/>
                    </a:cubicBezTo>
                    <a:cubicBezTo>
                      <a:pt x="2668" y="2610"/>
                      <a:pt x="2672" y="2460"/>
                      <a:pt x="2668" y="2337"/>
                    </a:cubicBezTo>
                    <a:cubicBezTo>
                      <a:pt x="2667" y="2286"/>
                      <a:pt x="2664" y="2240"/>
                      <a:pt x="2659" y="2203"/>
                    </a:cubicBezTo>
                    <a:cubicBezTo>
                      <a:pt x="2807" y="2230"/>
                      <a:pt x="2983" y="2217"/>
                      <a:pt x="3189" y="2150"/>
                    </a:cubicBezTo>
                    <a:cubicBezTo>
                      <a:pt x="3254" y="2129"/>
                      <a:pt x="3310" y="2105"/>
                      <a:pt x="3360" y="2079"/>
                    </a:cubicBezTo>
                    <a:cubicBezTo>
                      <a:pt x="3365" y="2098"/>
                      <a:pt x="3370" y="2117"/>
                      <a:pt x="3376" y="2134"/>
                    </a:cubicBezTo>
                    <a:cubicBezTo>
                      <a:pt x="3391" y="2185"/>
                      <a:pt x="3406" y="2228"/>
                      <a:pt x="3420" y="2258"/>
                    </a:cubicBezTo>
                    <a:cubicBezTo>
                      <a:pt x="3427" y="2273"/>
                      <a:pt x="3434" y="2285"/>
                      <a:pt x="3440" y="2294"/>
                    </a:cubicBezTo>
                    <a:cubicBezTo>
                      <a:pt x="3443" y="2298"/>
                      <a:pt x="3446" y="2301"/>
                      <a:pt x="3449" y="2304"/>
                    </a:cubicBezTo>
                    <a:cubicBezTo>
                      <a:pt x="3453" y="2307"/>
                      <a:pt x="3457" y="2310"/>
                      <a:pt x="3463" y="2310"/>
                    </a:cubicBezTo>
                    <a:cubicBezTo>
                      <a:pt x="3474" y="2310"/>
                      <a:pt x="3484" y="2308"/>
                      <a:pt x="3491" y="2304"/>
                    </a:cubicBezTo>
                    <a:cubicBezTo>
                      <a:pt x="3490" y="2335"/>
                      <a:pt x="3492" y="2373"/>
                      <a:pt x="3496" y="2412"/>
                    </a:cubicBezTo>
                    <a:cubicBezTo>
                      <a:pt x="3504" y="2499"/>
                      <a:pt x="3520" y="2592"/>
                      <a:pt x="3529" y="2626"/>
                    </a:cubicBezTo>
                    <a:cubicBezTo>
                      <a:pt x="3530" y="2630"/>
                      <a:pt x="3531" y="2636"/>
                      <a:pt x="3533" y="2643"/>
                    </a:cubicBezTo>
                    <a:lnTo>
                      <a:pt x="3691" y="2645"/>
                    </a:lnTo>
                    <a:cubicBezTo>
                      <a:pt x="3680" y="2618"/>
                      <a:pt x="3669" y="2588"/>
                      <a:pt x="3658" y="2557"/>
                    </a:cubicBezTo>
                    <a:cubicBezTo>
                      <a:pt x="3632" y="2481"/>
                      <a:pt x="3621" y="2399"/>
                      <a:pt x="3607" y="2335"/>
                    </a:cubicBezTo>
                    <a:cubicBezTo>
                      <a:pt x="3603" y="2319"/>
                      <a:pt x="3599" y="2305"/>
                      <a:pt x="3595" y="2292"/>
                    </a:cubicBezTo>
                    <a:cubicBezTo>
                      <a:pt x="3599" y="2292"/>
                      <a:pt x="3604" y="2291"/>
                      <a:pt x="3608" y="2288"/>
                    </a:cubicBezTo>
                    <a:cubicBezTo>
                      <a:pt x="3615" y="2284"/>
                      <a:pt x="3616" y="2279"/>
                      <a:pt x="3617" y="2273"/>
                    </a:cubicBezTo>
                    <a:cubicBezTo>
                      <a:pt x="3618" y="2268"/>
                      <a:pt x="3618" y="2262"/>
                      <a:pt x="3618" y="2255"/>
                    </a:cubicBezTo>
                    <a:cubicBezTo>
                      <a:pt x="3618" y="2242"/>
                      <a:pt x="3616" y="2223"/>
                      <a:pt x="3612" y="2202"/>
                    </a:cubicBezTo>
                    <a:cubicBezTo>
                      <a:pt x="3606" y="2160"/>
                      <a:pt x="3595" y="2104"/>
                      <a:pt x="3582" y="2047"/>
                    </a:cubicBezTo>
                    <a:cubicBezTo>
                      <a:pt x="3574" y="2010"/>
                      <a:pt x="3566" y="1974"/>
                      <a:pt x="3557" y="1939"/>
                    </a:cubicBezTo>
                    <a:cubicBezTo>
                      <a:pt x="3614" y="1885"/>
                      <a:pt x="3662" y="1827"/>
                      <a:pt x="3709" y="1765"/>
                    </a:cubicBezTo>
                    <a:cubicBezTo>
                      <a:pt x="3740" y="1724"/>
                      <a:pt x="3772" y="1681"/>
                      <a:pt x="3805" y="1638"/>
                    </a:cubicBezTo>
                    <a:cubicBezTo>
                      <a:pt x="3818" y="1673"/>
                      <a:pt x="3831" y="1708"/>
                      <a:pt x="3845" y="1743"/>
                    </a:cubicBezTo>
                    <a:cubicBezTo>
                      <a:pt x="3872" y="1811"/>
                      <a:pt x="3898" y="1876"/>
                      <a:pt x="3920" y="1922"/>
                    </a:cubicBezTo>
                    <a:cubicBezTo>
                      <a:pt x="3931" y="1945"/>
                      <a:pt x="3941" y="1963"/>
                      <a:pt x="3950" y="1975"/>
                    </a:cubicBezTo>
                    <a:cubicBezTo>
                      <a:pt x="3954" y="1981"/>
                      <a:pt x="3958" y="1986"/>
                      <a:pt x="3963" y="1989"/>
                    </a:cubicBezTo>
                    <a:cubicBezTo>
                      <a:pt x="3966" y="1991"/>
                      <a:pt x="3970" y="1993"/>
                      <a:pt x="3974" y="1992"/>
                    </a:cubicBezTo>
                    <a:cubicBezTo>
                      <a:pt x="3979" y="1992"/>
                      <a:pt x="3983" y="1989"/>
                      <a:pt x="3985" y="1986"/>
                    </a:cubicBezTo>
                    <a:cubicBezTo>
                      <a:pt x="3991" y="1978"/>
                      <a:pt x="3995" y="1970"/>
                      <a:pt x="3998" y="1962"/>
                    </a:cubicBezTo>
                    <a:cubicBezTo>
                      <a:pt x="3999" y="1972"/>
                      <a:pt x="4000" y="1983"/>
                      <a:pt x="4001" y="1995"/>
                    </a:cubicBezTo>
                    <a:cubicBezTo>
                      <a:pt x="4011" y="2073"/>
                      <a:pt x="4038" y="2179"/>
                      <a:pt x="4095" y="2293"/>
                    </a:cubicBezTo>
                    <a:cubicBezTo>
                      <a:pt x="4111" y="2325"/>
                      <a:pt x="4162" y="2429"/>
                      <a:pt x="4215" y="2522"/>
                    </a:cubicBezTo>
                    <a:cubicBezTo>
                      <a:pt x="4241" y="2568"/>
                      <a:pt x="4269" y="2612"/>
                      <a:pt x="4293" y="2643"/>
                    </a:cubicBezTo>
                    <a:cubicBezTo>
                      <a:pt x="4306" y="2658"/>
                      <a:pt x="4317" y="2671"/>
                      <a:pt x="4328" y="2679"/>
                    </a:cubicBezTo>
                    <a:cubicBezTo>
                      <a:pt x="4334" y="2683"/>
                      <a:pt x="4340" y="2686"/>
                      <a:pt x="4346" y="2688"/>
                    </a:cubicBezTo>
                    <a:cubicBezTo>
                      <a:pt x="4352" y="2690"/>
                      <a:pt x="4359" y="2690"/>
                      <a:pt x="4365" y="2687"/>
                    </a:cubicBezTo>
                    <a:cubicBezTo>
                      <a:pt x="4371" y="2684"/>
                      <a:pt x="4374" y="2678"/>
                      <a:pt x="4375" y="2674"/>
                    </a:cubicBezTo>
                    <a:cubicBezTo>
                      <a:pt x="4376" y="2669"/>
                      <a:pt x="4377" y="2664"/>
                      <a:pt x="4377" y="2659"/>
                    </a:cubicBezTo>
                    <a:cubicBezTo>
                      <a:pt x="4377" y="2657"/>
                      <a:pt x="4377" y="2656"/>
                      <a:pt x="4377" y="2655"/>
                    </a:cubicBezTo>
                    <a:cubicBezTo>
                      <a:pt x="4378" y="2657"/>
                      <a:pt x="4379" y="2659"/>
                      <a:pt x="4380" y="2661"/>
                    </a:cubicBezTo>
                    <a:cubicBezTo>
                      <a:pt x="4403" y="2699"/>
                      <a:pt x="4441" y="2745"/>
                      <a:pt x="4495" y="2794"/>
                    </a:cubicBezTo>
                    <a:cubicBezTo>
                      <a:pt x="4551" y="2846"/>
                      <a:pt x="4619" y="2860"/>
                      <a:pt x="4672" y="2857"/>
                    </a:cubicBezTo>
                    <a:cubicBezTo>
                      <a:pt x="4698" y="2855"/>
                      <a:pt x="4721" y="2849"/>
                      <a:pt x="4737" y="2840"/>
                    </a:cubicBezTo>
                    <a:cubicBezTo>
                      <a:pt x="4745" y="2836"/>
                      <a:pt x="4752" y="2831"/>
                      <a:pt x="4757" y="2825"/>
                    </a:cubicBezTo>
                    <a:cubicBezTo>
                      <a:pt x="4762" y="2819"/>
                      <a:pt x="4765" y="2811"/>
                      <a:pt x="4763" y="2802"/>
                    </a:cubicBezTo>
                    <a:lnTo>
                      <a:pt x="4762" y="2798"/>
                    </a:lnTo>
                    <a:lnTo>
                      <a:pt x="4758" y="2795"/>
                    </a:lnTo>
                    <a:cubicBezTo>
                      <a:pt x="4758" y="2795"/>
                      <a:pt x="4627" y="2724"/>
                      <a:pt x="4564" y="2687"/>
                    </a:cubicBezTo>
                    <a:cubicBezTo>
                      <a:pt x="4534" y="2670"/>
                      <a:pt x="4496" y="2633"/>
                      <a:pt x="4462" y="2603"/>
                    </a:cubicBezTo>
                    <a:cubicBezTo>
                      <a:pt x="4462" y="2603"/>
                      <a:pt x="4462" y="2603"/>
                      <a:pt x="4461" y="2603"/>
                    </a:cubicBezTo>
                    <a:cubicBezTo>
                      <a:pt x="4464" y="2603"/>
                      <a:pt x="4467" y="2603"/>
                      <a:pt x="4470" y="2601"/>
                    </a:cubicBezTo>
                    <a:cubicBezTo>
                      <a:pt x="4474" y="2599"/>
                      <a:pt x="4476" y="2594"/>
                      <a:pt x="4477" y="2591"/>
                    </a:cubicBezTo>
                    <a:cubicBezTo>
                      <a:pt x="4477" y="2588"/>
                      <a:pt x="4477" y="2586"/>
                      <a:pt x="4477" y="2584"/>
                    </a:cubicBezTo>
                    <a:cubicBezTo>
                      <a:pt x="4476" y="2580"/>
                      <a:pt x="4474" y="2575"/>
                      <a:pt x="4472" y="2570"/>
                    </a:cubicBezTo>
                    <a:cubicBezTo>
                      <a:pt x="4467" y="2560"/>
                      <a:pt x="4460" y="2547"/>
                      <a:pt x="4451" y="2532"/>
                    </a:cubicBezTo>
                    <a:cubicBezTo>
                      <a:pt x="4432" y="2501"/>
                      <a:pt x="4406" y="2460"/>
                      <a:pt x="4377" y="2417"/>
                    </a:cubicBezTo>
                    <a:cubicBezTo>
                      <a:pt x="4320" y="2332"/>
                      <a:pt x="4256" y="2239"/>
                      <a:pt x="4238" y="2208"/>
                    </a:cubicBezTo>
                    <a:cubicBezTo>
                      <a:pt x="4219" y="2176"/>
                      <a:pt x="4173" y="2087"/>
                      <a:pt x="4129" y="2007"/>
                    </a:cubicBezTo>
                    <a:cubicBezTo>
                      <a:pt x="4113" y="1978"/>
                      <a:pt x="4097" y="1950"/>
                      <a:pt x="4083" y="1926"/>
                    </a:cubicBezTo>
                    <a:cubicBezTo>
                      <a:pt x="4084" y="1926"/>
                      <a:pt x="4085" y="1927"/>
                      <a:pt x="4086" y="1928"/>
                    </a:cubicBezTo>
                    <a:cubicBezTo>
                      <a:pt x="4091" y="1930"/>
                      <a:pt x="4097" y="1931"/>
                      <a:pt x="4103" y="1929"/>
                    </a:cubicBezTo>
                    <a:cubicBezTo>
                      <a:pt x="4107" y="1928"/>
                      <a:pt x="4111" y="1924"/>
                      <a:pt x="4112" y="1921"/>
                    </a:cubicBezTo>
                    <a:cubicBezTo>
                      <a:pt x="4113" y="1918"/>
                      <a:pt x="4113" y="1916"/>
                      <a:pt x="4114" y="1913"/>
                    </a:cubicBezTo>
                    <a:cubicBezTo>
                      <a:pt x="4114" y="1908"/>
                      <a:pt x="4113" y="1903"/>
                      <a:pt x="4112" y="1897"/>
                    </a:cubicBezTo>
                    <a:cubicBezTo>
                      <a:pt x="4109" y="1884"/>
                      <a:pt x="4105" y="1867"/>
                      <a:pt x="4098" y="1846"/>
                    </a:cubicBezTo>
                    <a:cubicBezTo>
                      <a:pt x="4085" y="1806"/>
                      <a:pt x="4066" y="1752"/>
                      <a:pt x="4044" y="1695"/>
                    </a:cubicBezTo>
                    <a:cubicBezTo>
                      <a:pt x="4011" y="1609"/>
                      <a:pt x="3975" y="1522"/>
                      <a:pt x="3951" y="1467"/>
                    </a:cubicBezTo>
                    <a:cubicBezTo>
                      <a:pt x="4017" y="1400"/>
                      <a:pt x="4095" y="1332"/>
                      <a:pt x="4196" y="1266"/>
                    </a:cubicBezTo>
                    <a:cubicBezTo>
                      <a:pt x="4200" y="1263"/>
                      <a:pt x="4202" y="1259"/>
                      <a:pt x="4201" y="1255"/>
                    </a:cubicBezTo>
                    <a:cubicBezTo>
                      <a:pt x="4140" y="824"/>
                      <a:pt x="3971" y="534"/>
                      <a:pt x="3752" y="360"/>
                    </a:cubicBezTo>
                    <a:cubicBezTo>
                      <a:pt x="3560" y="209"/>
                      <a:pt x="3330" y="146"/>
                      <a:pt x="3102" y="156"/>
                    </a:cubicBezTo>
                    <a:cubicBezTo>
                      <a:pt x="3069" y="157"/>
                      <a:pt x="3036" y="160"/>
                      <a:pt x="3004" y="164"/>
                    </a:cubicBezTo>
                    <a:cubicBezTo>
                      <a:pt x="2876" y="181"/>
                      <a:pt x="2750" y="219"/>
                      <a:pt x="2633" y="276"/>
                    </a:cubicBezTo>
                    <a:lnTo>
                      <a:pt x="2633" y="273"/>
                    </a:lnTo>
                    <a:cubicBezTo>
                      <a:pt x="2634" y="252"/>
                      <a:pt x="2631" y="233"/>
                      <a:pt x="2623" y="218"/>
                    </a:cubicBezTo>
                    <a:cubicBezTo>
                      <a:pt x="2616" y="206"/>
                      <a:pt x="2606" y="195"/>
                      <a:pt x="2593" y="189"/>
                    </a:cubicBezTo>
                    <a:cubicBezTo>
                      <a:pt x="2599" y="178"/>
                      <a:pt x="2604" y="167"/>
                      <a:pt x="2608" y="156"/>
                    </a:cubicBezTo>
                    <a:cubicBezTo>
                      <a:pt x="2615" y="132"/>
                      <a:pt x="2616" y="107"/>
                      <a:pt x="2602" y="83"/>
                    </a:cubicBezTo>
                    <a:cubicBezTo>
                      <a:pt x="2589" y="58"/>
                      <a:pt x="2562" y="37"/>
                      <a:pt x="2518" y="17"/>
                    </a:cubicBezTo>
                    <a:cubicBezTo>
                      <a:pt x="2496" y="7"/>
                      <a:pt x="2476" y="2"/>
                      <a:pt x="2459" y="1"/>
                    </a:cubicBezTo>
                    <a:cubicBezTo>
                      <a:pt x="2457" y="1"/>
                      <a:pt x="2455" y="1"/>
                      <a:pt x="2453" y="1"/>
                    </a:cubicBezTo>
                    <a:lnTo>
                      <a:pt x="2453" y="0"/>
                    </a:lnTo>
                    <a:close/>
                    <a:moveTo>
                      <a:pt x="3111" y="177"/>
                    </a:moveTo>
                    <a:cubicBezTo>
                      <a:pt x="3112" y="181"/>
                      <a:pt x="3112" y="185"/>
                      <a:pt x="3111" y="189"/>
                    </a:cubicBezTo>
                    <a:cubicBezTo>
                      <a:pt x="3030" y="208"/>
                      <a:pt x="2976" y="209"/>
                      <a:pt x="2920" y="211"/>
                    </a:cubicBezTo>
                    <a:cubicBezTo>
                      <a:pt x="2930" y="205"/>
                      <a:pt x="2942" y="200"/>
                      <a:pt x="2953" y="194"/>
                    </a:cubicBezTo>
                    <a:cubicBezTo>
                      <a:pt x="2971" y="191"/>
                      <a:pt x="2989" y="188"/>
                      <a:pt x="3007" y="186"/>
                    </a:cubicBezTo>
                    <a:cubicBezTo>
                      <a:pt x="3039" y="182"/>
                      <a:pt x="3070" y="179"/>
                      <a:pt x="3102" y="178"/>
                    </a:cubicBezTo>
                    <a:cubicBezTo>
                      <a:pt x="3105" y="178"/>
                      <a:pt x="3108" y="178"/>
                      <a:pt x="3111" y="177"/>
                    </a:cubicBezTo>
                    <a:close/>
                    <a:moveTo>
                      <a:pt x="2756" y="248"/>
                    </a:moveTo>
                    <a:cubicBezTo>
                      <a:pt x="2749" y="268"/>
                      <a:pt x="2746" y="289"/>
                      <a:pt x="2760" y="310"/>
                    </a:cubicBezTo>
                    <a:cubicBezTo>
                      <a:pt x="2695" y="306"/>
                      <a:pt x="2666" y="300"/>
                      <a:pt x="2650" y="293"/>
                    </a:cubicBezTo>
                    <a:cubicBezTo>
                      <a:pt x="2684" y="276"/>
                      <a:pt x="2720" y="261"/>
                      <a:pt x="2756" y="248"/>
                    </a:cubicBezTo>
                    <a:close/>
                    <a:moveTo>
                      <a:pt x="3373" y="298"/>
                    </a:moveTo>
                    <a:cubicBezTo>
                      <a:pt x="3472" y="299"/>
                      <a:pt x="3567" y="312"/>
                      <a:pt x="3655" y="351"/>
                    </a:cubicBezTo>
                    <a:cubicBezTo>
                      <a:pt x="3771" y="487"/>
                      <a:pt x="3604" y="563"/>
                      <a:pt x="3534" y="660"/>
                    </a:cubicBezTo>
                    <a:lnTo>
                      <a:pt x="3444" y="739"/>
                    </a:lnTo>
                    <a:cubicBezTo>
                      <a:pt x="3413" y="716"/>
                      <a:pt x="3383" y="705"/>
                      <a:pt x="3355" y="704"/>
                    </a:cubicBezTo>
                    <a:cubicBezTo>
                      <a:pt x="3351" y="704"/>
                      <a:pt x="3347" y="704"/>
                      <a:pt x="3343" y="705"/>
                    </a:cubicBezTo>
                    <a:cubicBezTo>
                      <a:pt x="3332" y="705"/>
                      <a:pt x="3321" y="708"/>
                      <a:pt x="3311" y="712"/>
                    </a:cubicBezTo>
                    <a:cubicBezTo>
                      <a:pt x="3272" y="727"/>
                      <a:pt x="3240" y="759"/>
                      <a:pt x="3211" y="800"/>
                    </a:cubicBezTo>
                    <a:cubicBezTo>
                      <a:pt x="3196" y="790"/>
                      <a:pt x="3181" y="784"/>
                      <a:pt x="3167" y="783"/>
                    </a:cubicBezTo>
                    <a:cubicBezTo>
                      <a:pt x="3160" y="783"/>
                      <a:pt x="3152" y="784"/>
                      <a:pt x="3145" y="786"/>
                    </a:cubicBezTo>
                    <a:cubicBezTo>
                      <a:pt x="3116" y="794"/>
                      <a:pt x="3093" y="819"/>
                      <a:pt x="3071" y="851"/>
                    </a:cubicBezTo>
                    <a:cubicBezTo>
                      <a:pt x="3055" y="876"/>
                      <a:pt x="3039" y="905"/>
                      <a:pt x="3024" y="936"/>
                    </a:cubicBezTo>
                    <a:lnTo>
                      <a:pt x="3073" y="711"/>
                    </a:lnTo>
                    <a:cubicBezTo>
                      <a:pt x="2984" y="613"/>
                      <a:pt x="2849" y="516"/>
                      <a:pt x="2878" y="418"/>
                    </a:cubicBezTo>
                    <a:cubicBezTo>
                      <a:pt x="3018" y="505"/>
                      <a:pt x="3149" y="639"/>
                      <a:pt x="3321" y="558"/>
                    </a:cubicBezTo>
                    <a:cubicBezTo>
                      <a:pt x="3570" y="349"/>
                      <a:pt x="3171" y="393"/>
                      <a:pt x="3073" y="319"/>
                    </a:cubicBezTo>
                    <a:cubicBezTo>
                      <a:pt x="3173" y="310"/>
                      <a:pt x="3275" y="298"/>
                      <a:pt x="3373" y="298"/>
                    </a:cubicBezTo>
                    <a:close/>
                    <a:moveTo>
                      <a:pt x="2517" y="367"/>
                    </a:moveTo>
                    <a:lnTo>
                      <a:pt x="2538" y="402"/>
                    </a:lnTo>
                    <a:lnTo>
                      <a:pt x="2509" y="428"/>
                    </a:lnTo>
                    <a:cubicBezTo>
                      <a:pt x="2495" y="443"/>
                      <a:pt x="2470" y="433"/>
                      <a:pt x="2444" y="419"/>
                    </a:cubicBezTo>
                    <a:cubicBezTo>
                      <a:pt x="2468" y="401"/>
                      <a:pt x="2492" y="384"/>
                      <a:pt x="2517" y="367"/>
                    </a:cubicBezTo>
                    <a:close/>
                    <a:moveTo>
                      <a:pt x="1858" y="398"/>
                    </a:moveTo>
                    <a:cubicBezTo>
                      <a:pt x="1860" y="421"/>
                      <a:pt x="1863" y="440"/>
                      <a:pt x="1866" y="464"/>
                    </a:cubicBezTo>
                    <a:cubicBezTo>
                      <a:pt x="1880" y="588"/>
                      <a:pt x="1892" y="684"/>
                      <a:pt x="1895" y="710"/>
                    </a:cubicBezTo>
                    <a:cubicBezTo>
                      <a:pt x="1900" y="712"/>
                      <a:pt x="1905" y="714"/>
                      <a:pt x="1910" y="717"/>
                    </a:cubicBezTo>
                    <a:cubicBezTo>
                      <a:pt x="1913" y="720"/>
                      <a:pt x="1915" y="722"/>
                      <a:pt x="1917" y="725"/>
                    </a:cubicBezTo>
                    <a:cubicBezTo>
                      <a:pt x="1917" y="725"/>
                      <a:pt x="1918" y="726"/>
                      <a:pt x="1919" y="726"/>
                    </a:cubicBezTo>
                    <a:lnTo>
                      <a:pt x="1919" y="726"/>
                    </a:lnTo>
                    <a:lnTo>
                      <a:pt x="1997" y="798"/>
                    </a:lnTo>
                    <a:cubicBezTo>
                      <a:pt x="1998" y="799"/>
                      <a:pt x="1998" y="800"/>
                      <a:pt x="1999" y="800"/>
                    </a:cubicBezTo>
                    <a:lnTo>
                      <a:pt x="1999" y="800"/>
                    </a:lnTo>
                    <a:lnTo>
                      <a:pt x="2075" y="892"/>
                    </a:lnTo>
                    <a:lnTo>
                      <a:pt x="2075" y="892"/>
                    </a:lnTo>
                    <a:cubicBezTo>
                      <a:pt x="2076" y="893"/>
                      <a:pt x="2077" y="894"/>
                      <a:pt x="2078" y="895"/>
                    </a:cubicBezTo>
                    <a:cubicBezTo>
                      <a:pt x="2105" y="944"/>
                      <a:pt x="2125" y="993"/>
                      <a:pt x="2141" y="1042"/>
                    </a:cubicBezTo>
                    <a:cubicBezTo>
                      <a:pt x="2124" y="1024"/>
                      <a:pt x="2109" y="1004"/>
                      <a:pt x="2096" y="984"/>
                    </a:cubicBezTo>
                    <a:cubicBezTo>
                      <a:pt x="2094" y="980"/>
                      <a:pt x="2093" y="976"/>
                      <a:pt x="2091" y="972"/>
                    </a:cubicBezTo>
                    <a:cubicBezTo>
                      <a:pt x="2093" y="976"/>
                      <a:pt x="2094" y="980"/>
                      <a:pt x="2096" y="984"/>
                    </a:cubicBezTo>
                    <a:cubicBezTo>
                      <a:pt x="2082" y="963"/>
                      <a:pt x="2069" y="940"/>
                      <a:pt x="2057" y="918"/>
                    </a:cubicBezTo>
                    <a:cubicBezTo>
                      <a:pt x="2048" y="903"/>
                      <a:pt x="2040" y="888"/>
                      <a:pt x="2031" y="873"/>
                    </a:cubicBezTo>
                    <a:lnTo>
                      <a:pt x="2031" y="873"/>
                    </a:lnTo>
                    <a:cubicBezTo>
                      <a:pt x="2003" y="827"/>
                      <a:pt x="1969" y="782"/>
                      <a:pt x="1914" y="743"/>
                    </a:cubicBezTo>
                    <a:cubicBezTo>
                      <a:pt x="1913" y="737"/>
                      <a:pt x="1909" y="731"/>
                      <a:pt x="1903" y="726"/>
                    </a:cubicBezTo>
                    <a:cubicBezTo>
                      <a:pt x="1898" y="722"/>
                      <a:pt x="1892" y="720"/>
                      <a:pt x="1886" y="720"/>
                    </a:cubicBezTo>
                    <a:cubicBezTo>
                      <a:pt x="1880" y="719"/>
                      <a:pt x="1874" y="720"/>
                      <a:pt x="1869" y="721"/>
                    </a:cubicBezTo>
                    <a:cubicBezTo>
                      <a:pt x="1859" y="724"/>
                      <a:pt x="1849" y="728"/>
                      <a:pt x="1844" y="729"/>
                    </a:cubicBezTo>
                    <a:cubicBezTo>
                      <a:pt x="1831" y="732"/>
                      <a:pt x="1824" y="744"/>
                      <a:pt x="1822" y="756"/>
                    </a:cubicBezTo>
                    <a:cubicBezTo>
                      <a:pt x="1821" y="760"/>
                      <a:pt x="1821" y="764"/>
                      <a:pt x="1822" y="768"/>
                    </a:cubicBezTo>
                    <a:cubicBezTo>
                      <a:pt x="1809" y="769"/>
                      <a:pt x="1797" y="770"/>
                      <a:pt x="1787" y="773"/>
                    </a:cubicBezTo>
                    <a:cubicBezTo>
                      <a:pt x="1777" y="775"/>
                      <a:pt x="1771" y="782"/>
                      <a:pt x="1764" y="790"/>
                    </a:cubicBezTo>
                    <a:cubicBezTo>
                      <a:pt x="1756" y="799"/>
                      <a:pt x="1749" y="810"/>
                      <a:pt x="1741" y="823"/>
                    </a:cubicBezTo>
                    <a:cubicBezTo>
                      <a:pt x="1725" y="848"/>
                      <a:pt x="1708" y="881"/>
                      <a:pt x="1692" y="915"/>
                    </a:cubicBezTo>
                    <a:cubicBezTo>
                      <a:pt x="1677" y="949"/>
                      <a:pt x="1663" y="984"/>
                      <a:pt x="1655" y="1012"/>
                    </a:cubicBezTo>
                    <a:cubicBezTo>
                      <a:pt x="1650" y="1026"/>
                      <a:pt x="1647" y="1039"/>
                      <a:pt x="1645" y="1050"/>
                    </a:cubicBezTo>
                    <a:cubicBezTo>
                      <a:pt x="1644" y="1058"/>
                      <a:pt x="1643" y="1064"/>
                      <a:pt x="1644" y="1070"/>
                    </a:cubicBezTo>
                    <a:cubicBezTo>
                      <a:pt x="1639" y="1067"/>
                      <a:pt x="1634" y="1064"/>
                      <a:pt x="1627" y="1060"/>
                    </a:cubicBezTo>
                    <a:cubicBezTo>
                      <a:pt x="1609" y="1051"/>
                      <a:pt x="1597" y="1048"/>
                      <a:pt x="1588" y="1046"/>
                    </a:cubicBezTo>
                    <a:cubicBezTo>
                      <a:pt x="1584" y="1046"/>
                      <a:pt x="1581" y="1045"/>
                      <a:pt x="1578" y="1046"/>
                    </a:cubicBezTo>
                    <a:lnTo>
                      <a:pt x="1578" y="1046"/>
                    </a:lnTo>
                    <a:cubicBezTo>
                      <a:pt x="1576" y="1046"/>
                      <a:pt x="1573" y="1046"/>
                      <a:pt x="1573" y="1046"/>
                    </a:cubicBezTo>
                    <a:lnTo>
                      <a:pt x="1561" y="1050"/>
                    </a:lnTo>
                    <a:lnTo>
                      <a:pt x="1567" y="1062"/>
                    </a:lnTo>
                    <a:cubicBezTo>
                      <a:pt x="1567" y="1062"/>
                      <a:pt x="1573" y="1074"/>
                      <a:pt x="1578" y="1087"/>
                    </a:cubicBezTo>
                    <a:cubicBezTo>
                      <a:pt x="1581" y="1094"/>
                      <a:pt x="1583" y="1101"/>
                      <a:pt x="1584" y="1105"/>
                    </a:cubicBezTo>
                    <a:cubicBezTo>
                      <a:pt x="1584" y="1106"/>
                      <a:pt x="1584" y="1106"/>
                      <a:pt x="1584" y="1107"/>
                    </a:cubicBezTo>
                    <a:cubicBezTo>
                      <a:pt x="1549" y="1118"/>
                      <a:pt x="1513" y="1132"/>
                      <a:pt x="1483" y="1150"/>
                    </a:cubicBezTo>
                    <a:cubicBezTo>
                      <a:pt x="1486" y="1141"/>
                      <a:pt x="1489" y="1134"/>
                      <a:pt x="1490" y="1129"/>
                    </a:cubicBezTo>
                    <a:cubicBezTo>
                      <a:pt x="1493" y="1119"/>
                      <a:pt x="1493" y="1108"/>
                      <a:pt x="1492" y="1098"/>
                    </a:cubicBezTo>
                    <a:cubicBezTo>
                      <a:pt x="1490" y="1091"/>
                      <a:pt x="1488" y="1084"/>
                      <a:pt x="1485" y="1078"/>
                    </a:cubicBezTo>
                    <a:cubicBezTo>
                      <a:pt x="1497" y="1075"/>
                      <a:pt x="1508" y="1067"/>
                      <a:pt x="1519" y="1058"/>
                    </a:cubicBezTo>
                    <a:cubicBezTo>
                      <a:pt x="1543" y="1037"/>
                      <a:pt x="1565" y="1004"/>
                      <a:pt x="1585" y="966"/>
                    </a:cubicBezTo>
                    <a:cubicBezTo>
                      <a:pt x="1589" y="972"/>
                      <a:pt x="1593" y="979"/>
                      <a:pt x="1596" y="984"/>
                    </a:cubicBezTo>
                    <a:cubicBezTo>
                      <a:pt x="1603" y="996"/>
                      <a:pt x="1624" y="1034"/>
                      <a:pt x="1629" y="1041"/>
                    </a:cubicBezTo>
                    <a:cubicBezTo>
                      <a:pt x="1631" y="1044"/>
                      <a:pt x="1633" y="1046"/>
                      <a:pt x="1634" y="1048"/>
                    </a:cubicBezTo>
                    <a:cubicBezTo>
                      <a:pt x="1636" y="1036"/>
                      <a:pt x="1640" y="1023"/>
                      <a:pt x="1644" y="1009"/>
                    </a:cubicBezTo>
                    <a:cubicBezTo>
                      <a:pt x="1653" y="980"/>
                      <a:pt x="1667" y="945"/>
                      <a:pt x="1682" y="911"/>
                    </a:cubicBezTo>
                    <a:cubicBezTo>
                      <a:pt x="1698" y="876"/>
                      <a:pt x="1715" y="843"/>
                      <a:pt x="1731" y="817"/>
                    </a:cubicBezTo>
                    <a:cubicBezTo>
                      <a:pt x="1734" y="813"/>
                      <a:pt x="1737" y="809"/>
                      <a:pt x="1739" y="805"/>
                    </a:cubicBezTo>
                    <a:cubicBezTo>
                      <a:pt x="1737" y="801"/>
                      <a:pt x="1734" y="796"/>
                      <a:pt x="1731" y="791"/>
                    </a:cubicBezTo>
                    <a:cubicBezTo>
                      <a:pt x="1721" y="774"/>
                      <a:pt x="1707" y="753"/>
                      <a:pt x="1693" y="732"/>
                    </a:cubicBezTo>
                    <a:cubicBezTo>
                      <a:pt x="1698" y="723"/>
                      <a:pt x="1702" y="715"/>
                      <a:pt x="1705" y="709"/>
                    </a:cubicBezTo>
                    <a:cubicBezTo>
                      <a:pt x="1733" y="662"/>
                      <a:pt x="1774" y="583"/>
                      <a:pt x="1807" y="516"/>
                    </a:cubicBezTo>
                    <a:cubicBezTo>
                      <a:pt x="1823" y="482"/>
                      <a:pt x="1838" y="451"/>
                      <a:pt x="1847" y="428"/>
                    </a:cubicBezTo>
                    <a:cubicBezTo>
                      <a:pt x="1852" y="416"/>
                      <a:pt x="1855" y="407"/>
                      <a:pt x="1857" y="399"/>
                    </a:cubicBezTo>
                    <a:cubicBezTo>
                      <a:pt x="1857" y="399"/>
                      <a:pt x="1858" y="398"/>
                      <a:pt x="1858" y="398"/>
                    </a:cubicBezTo>
                    <a:close/>
                    <a:moveTo>
                      <a:pt x="2397" y="457"/>
                    </a:moveTo>
                    <a:cubicBezTo>
                      <a:pt x="2431" y="474"/>
                      <a:pt x="2465" y="511"/>
                      <a:pt x="2420" y="539"/>
                    </a:cubicBezTo>
                    <a:cubicBezTo>
                      <a:pt x="2392" y="556"/>
                      <a:pt x="2290" y="605"/>
                      <a:pt x="2233" y="630"/>
                    </a:cubicBezTo>
                    <a:cubicBezTo>
                      <a:pt x="2281" y="567"/>
                      <a:pt x="2336" y="509"/>
                      <a:pt x="2397" y="457"/>
                    </a:cubicBezTo>
                    <a:close/>
                    <a:moveTo>
                      <a:pt x="2703" y="552"/>
                    </a:moveTo>
                    <a:cubicBezTo>
                      <a:pt x="2795" y="566"/>
                      <a:pt x="2882" y="695"/>
                      <a:pt x="2764" y="832"/>
                    </a:cubicBezTo>
                    <a:cubicBezTo>
                      <a:pt x="2867" y="989"/>
                      <a:pt x="2755" y="1154"/>
                      <a:pt x="2636" y="1377"/>
                    </a:cubicBezTo>
                    <a:lnTo>
                      <a:pt x="2634" y="1367"/>
                    </a:lnTo>
                    <a:cubicBezTo>
                      <a:pt x="2633" y="1360"/>
                      <a:pt x="2631" y="1353"/>
                      <a:pt x="2630" y="1346"/>
                    </a:cubicBezTo>
                    <a:cubicBezTo>
                      <a:pt x="2626" y="1328"/>
                      <a:pt x="2623" y="1311"/>
                      <a:pt x="2619" y="1295"/>
                    </a:cubicBezTo>
                    <a:cubicBezTo>
                      <a:pt x="2624" y="1301"/>
                      <a:pt x="2632" y="1303"/>
                      <a:pt x="2638" y="1302"/>
                    </a:cubicBezTo>
                    <a:cubicBezTo>
                      <a:pt x="2645" y="1302"/>
                      <a:pt x="2651" y="1299"/>
                      <a:pt x="2656" y="1295"/>
                    </a:cubicBezTo>
                    <a:cubicBezTo>
                      <a:pt x="2667" y="1288"/>
                      <a:pt x="2677" y="1276"/>
                      <a:pt x="2682" y="1263"/>
                    </a:cubicBezTo>
                    <a:cubicBezTo>
                      <a:pt x="2686" y="1252"/>
                      <a:pt x="2683" y="1241"/>
                      <a:pt x="2680" y="1227"/>
                    </a:cubicBezTo>
                    <a:cubicBezTo>
                      <a:pt x="2678" y="1214"/>
                      <a:pt x="2673" y="1198"/>
                      <a:pt x="2669" y="1181"/>
                    </a:cubicBezTo>
                    <a:cubicBezTo>
                      <a:pt x="2662" y="1154"/>
                      <a:pt x="2655" y="1125"/>
                      <a:pt x="2655" y="1108"/>
                    </a:cubicBezTo>
                    <a:cubicBezTo>
                      <a:pt x="2657" y="1101"/>
                      <a:pt x="2660" y="1093"/>
                      <a:pt x="2662" y="1087"/>
                    </a:cubicBezTo>
                    <a:cubicBezTo>
                      <a:pt x="2670" y="1063"/>
                      <a:pt x="2677" y="1043"/>
                      <a:pt x="2683" y="1029"/>
                    </a:cubicBezTo>
                    <a:cubicBezTo>
                      <a:pt x="2685" y="1021"/>
                      <a:pt x="2688" y="1016"/>
                      <a:pt x="2689" y="1011"/>
                    </a:cubicBezTo>
                    <a:cubicBezTo>
                      <a:pt x="2691" y="1007"/>
                      <a:pt x="2693" y="1004"/>
                      <a:pt x="2692" y="1005"/>
                    </a:cubicBezTo>
                    <a:cubicBezTo>
                      <a:pt x="2695" y="1000"/>
                      <a:pt x="2695" y="995"/>
                      <a:pt x="2695" y="990"/>
                    </a:cubicBezTo>
                    <a:cubicBezTo>
                      <a:pt x="2696" y="984"/>
                      <a:pt x="2695" y="978"/>
                      <a:pt x="2694" y="971"/>
                    </a:cubicBezTo>
                    <a:cubicBezTo>
                      <a:pt x="2691" y="957"/>
                      <a:pt x="2686" y="941"/>
                      <a:pt x="2678" y="925"/>
                    </a:cubicBezTo>
                    <a:cubicBezTo>
                      <a:pt x="2662" y="893"/>
                      <a:pt x="2632" y="861"/>
                      <a:pt x="2585" y="858"/>
                    </a:cubicBezTo>
                    <a:cubicBezTo>
                      <a:pt x="2580" y="857"/>
                      <a:pt x="2576" y="858"/>
                      <a:pt x="2572" y="859"/>
                    </a:cubicBezTo>
                    <a:lnTo>
                      <a:pt x="2531" y="797"/>
                    </a:lnTo>
                    <a:cubicBezTo>
                      <a:pt x="2459" y="661"/>
                      <a:pt x="2547" y="608"/>
                      <a:pt x="2601" y="561"/>
                    </a:cubicBezTo>
                    <a:cubicBezTo>
                      <a:pt x="2599" y="634"/>
                      <a:pt x="2584" y="706"/>
                      <a:pt x="2681" y="778"/>
                    </a:cubicBezTo>
                    <a:cubicBezTo>
                      <a:pt x="2791" y="733"/>
                      <a:pt x="2699" y="633"/>
                      <a:pt x="2703" y="552"/>
                    </a:cubicBezTo>
                    <a:close/>
                    <a:moveTo>
                      <a:pt x="3901" y="555"/>
                    </a:moveTo>
                    <a:cubicBezTo>
                      <a:pt x="3907" y="558"/>
                      <a:pt x="3912" y="561"/>
                      <a:pt x="3918" y="564"/>
                    </a:cubicBezTo>
                    <a:cubicBezTo>
                      <a:pt x="3974" y="639"/>
                      <a:pt x="4024" y="726"/>
                      <a:pt x="4065" y="826"/>
                    </a:cubicBezTo>
                    <a:cubicBezTo>
                      <a:pt x="3917" y="861"/>
                      <a:pt x="3768" y="896"/>
                      <a:pt x="3719" y="807"/>
                    </a:cubicBezTo>
                    <a:cubicBezTo>
                      <a:pt x="3780" y="724"/>
                      <a:pt x="3894" y="746"/>
                      <a:pt x="3901" y="555"/>
                    </a:cubicBezTo>
                    <a:close/>
                    <a:moveTo>
                      <a:pt x="2404" y="884"/>
                    </a:moveTo>
                    <a:cubicBezTo>
                      <a:pt x="2425" y="884"/>
                      <a:pt x="2436" y="903"/>
                      <a:pt x="2452" y="913"/>
                    </a:cubicBezTo>
                    <a:cubicBezTo>
                      <a:pt x="2448" y="916"/>
                      <a:pt x="2444" y="918"/>
                      <a:pt x="2441" y="921"/>
                    </a:cubicBezTo>
                    <a:cubicBezTo>
                      <a:pt x="2434" y="927"/>
                      <a:pt x="2428" y="932"/>
                      <a:pt x="2424" y="939"/>
                    </a:cubicBezTo>
                    <a:cubicBezTo>
                      <a:pt x="2420" y="945"/>
                      <a:pt x="2417" y="953"/>
                      <a:pt x="2418" y="961"/>
                    </a:cubicBezTo>
                    <a:cubicBezTo>
                      <a:pt x="2419" y="963"/>
                      <a:pt x="2419" y="971"/>
                      <a:pt x="2418" y="982"/>
                    </a:cubicBezTo>
                    <a:cubicBezTo>
                      <a:pt x="2417" y="991"/>
                      <a:pt x="2416" y="1003"/>
                      <a:pt x="2415" y="1015"/>
                    </a:cubicBezTo>
                    <a:cubicBezTo>
                      <a:pt x="2381" y="980"/>
                      <a:pt x="2359" y="936"/>
                      <a:pt x="2362" y="902"/>
                    </a:cubicBezTo>
                    <a:cubicBezTo>
                      <a:pt x="2380" y="889"/>
                      <a:pt x="2393" y="884"/>
                      <a:pt x="2404" y="884"/>
                    </a:cubicBezTo>
                    <a:close/>
                    <a:moveTo>
                      <a:pt x="2058" y="905"/>
                    </a:moveTo>
                    <a:cubicBezTo>
                      <a:pt x="2058" y="906"/>
                      <a:pt x="2059" y="906"/>
                      <a:pt x="2059" y="907"/>
                    </a:cubicBezTo>
                    <a:cubicBezTo>
                      <a:pt x="2059" y="907"/>
                      <a:pt x="2059" y="906"/>
                      <a:pt x="2059" y="906"/>
                    </a:cubicBezTo>
                    <a:lnTo>
                      <a:pt x="2059" y="906"/>
                    </a:lnTo>
                    <a:lnTo>
                      <a:pt x="2058" y="905"/>
                    </a:lnTo>
                    <a:close/>
                    <a:moveTo>
                      <a:pt x="2059" y="907"/>
                    </a:moveTo>
                    <a:cubicBezTo>
                      <a:pt x="2070" y="927"/>
                      <a:pt x="2080" y="947"/>
                      <a:pt x="2089" y="967"/>
                    </a:cubicBezTo>
                    <a:cubicBezTo>
                      <a:pt x="2080" y="947"/>
                      <a:pt x="2070" y="927"/>
                      <a:pt x="2059" y="907"/>
                    </a:cubicBezTo>
                    <a:close/>
                    <a:moveTo>
                      <a:pt x="2289" y="1030"/>
                    </a:moveTo>
                    <a:cubicBezTo>
                      <a:pt x="2303" y="1106"/>
                      <a:pt x="2342" y="1158"/>
                      <a:pt x="2389" y="1202"/>
                    </a:cubicBezTo>
                    <a:cubicBezTo>
                      <a:pt x="2385" y="1225"/>
                      <a:pt x="2381" y="1247"/>
                      <a:pt x="2378" y="1267"/>
                    </a:cubicBezTo>
                    <a:cubicBezTo>
                      <a:pt x="2371" y="1303"/>
                      <a:pt x="2365" y="1331"/>
                      <a:pt x="2361" y="1341"/>
                    </a:cubicBezTo>
                    <a:cubicBezTo>
                      <a:pt x="2359" y="1348"/>
                      <a:pt x="2356" y="1360"/>
                      <a:pt x="2352" y="1377"/>
                    </a:cubicBezTo>
                    <a:cubicBezTo>
                      <a:pt x="2334" y="1366"/>
                      <a:pt x="2313" y="1358"/>
                      <a:pt x="2288" y="1354"/>
                    </a:cubicBezTo>
                    <a:cubicBezTo>
                      <a:pt x="2241" y="1257"/>
                      <a:pt x="2181" y="1097"/>
                      <a:pt x="2289" y="1030"/>
                    </a:cubicBezTo>
                    <a:close/>
                    <a:moveTo>
                      <a:pt x="2029" y="1122"/>
                    </a:moveTo>
                    <a:cubicBezTo>
                      <a:pt x="2029" y="1124"/>
                      <a:pt x="2029" y="1124"/>
                      <a:pt x="2030" y="1125"/>
                    </a:cubicBezTo>
                    <a:cubicBezTo>
                      <a:pt x="2034" y="1133"/>
                      <a:pt x="2039" y="1144"/>
                      <a:pt x="2044" y="1154"/>
                    </a:cubicBezTo>
                    <a:cubicBezTo>
                      <a:pt x="2044" y="1164"/>
                      <a:pt x="2045" y="1174"/>
                      <a:pt x="2045" y="1183"/>
                    </a:cubicBezTo>
                    <a:cubicBezTo>
                      <a:pt x="2046" y="1178"/>
                      <a:pt x="2049" y="1175"/>
                      <a:pt x="2053" y="1174"/>
                    </a:cubicBezTo>
                    <a:cubicBezTo>
                      <a:pt x="2058" y="1183"/>
                      <a:pt x="2063" y="1192"/>
                      <a:pt x="2068" y="1199"/>
                    </a:cubicBezTo>
                    <a:cubicBezTo>
                      <a:pt x="2070" y="1203"/>
                      <a:pt x="2072" y="1207"/>
                      <a:pt x="2074" y="1210"/>
                    </a:cubicBezTo>
                    <a:cubicBezTo>
                      <a:pt x="2073" y="1210"/>
                      <a:pt x="2071" y="1210"/>
                      <a:pt x="2069" y="1210"/>
                    </a:cubicBezTo>
                    <a:cubicBezTo>
                      <a:pt x="2066" y="1209"/>
                      <a:pt x="2063" y="1208"/>
                      <a:pt x="2060" y="1206"/>
                    </a:cubicBezTo>
                    <a:cubicBezTo>
                      <a:pt x="2059" y="1208"/>
                      <a:pt x="2058" y="1210"/>
                      <a:pt x="2056" y="1212"/>
                    </a:cubicBezTo>
                    <a:cubicBezTo>
                      <a:pt x="2052" y="1215"/>
                      <a:pt x="2047" y="1217"/>
                      <a:pt x="2042" y="1218"/>
                    </a:cubicBezTo>
                    <a:cubicBezTo>
                      <a:pt x="2043" y="1222"/>
                      <a:pt x="2043" y="1226"/>
                      <a:pt x="2041" y="1230"/>
                    </a:cubicBezTo>
                    <a:lnTo>
                      <a:pt x="2041" y="1230"/>
                    </a:lnTo>
                    <a:cubicBezTo>
                      <a:pt x="2041" y="1230"/>
                      <a:pt x="2041" y="1232"/>
                      <a:pt x="2040" y="1234"/>
                    </a:cubicBezTo>
                    <a:cubicBezTo>
                      <a:pt x="2040" y="1233"/>
                      <a:pt x="2040" y="1233"/>
                      <a:pt x="2039" y="1234"/>
                    </a:cubicBezTo>
                    <a:cubicBezTo>
                      <a:pt x="2037" y="1232"/>
                      <a:pt x="2034" y="1229"/>
                      <a:pt x="2031" y="1227"/>
                    </a:cubicBezTo>
                    <a:cubicBezTo>
                      <a:pt x="2031" y="1227"/>
                      <a:pt x="2031" y="1226"/>
                      <a:pt x="2031" y="1226"/>
                    </a:cubicBezTo>
                    <a:cubicBezTo>
                      <a:pt x="2032" y="1222"/>
                      <a:pt x="2032" y="1219"/>
                      <a:pt x="2031" y="1217"/>
                    </a:cubicBezTo>
                    <a:cubicBezTo>
                      <a:pt x="2031" y="1214"/>
                      <a:pt x="2031" y="1209"/>
                      <a:pt x="2031" y="1203"/>
                    </a:cubicBezTo>
                    <a:lnTo>
                      <a:pt x="2031" y="1197"/>
                    </a:lnTo>
                    <a:cubicBezTo>
                      <a:pt x="2031" y="1197"/>
                      <a:pt x="2031" y="1197"/>
                      <a:pt x="2031" y="1197"/>
                    </a:cubicBezTo>
                    <a:cubicBezTo>
                      <a:pt x="2032" y="1197"/>
                      <a:pt x="2033" y="1197"/>
                      <a:pt x="2033" y="1197"/>
                    </a:cubicBezTo>
                    <a:cubicBezTo>
                      <a:pt x="2032" y="1197"/>
                      <a:pt x="2032" y="1197"/>
                      <a:pt x="2031" y="1197"/>
                    </a:cubicBezTo>
                    <a:cubicBezTo>
                      <a:pt x="2031" y="1182"/>
                      <a:pt x="2031" y="1162"/>
                      <a:pt x="2030" y="1138"/>
                    </a:cubicBezTo>
                    <a:cubicBezTo>
                      <a:pt x="2029" y="1133"/>
                      <a:pt x="2029" y="1128"/>
                      <a:pt x="2029" y="1122"/>
                    </a:cubicBezTo>
                    <a:close/>
                    <a:moveTo>
                      <a:pt x="1637" y="1165"/>
                    </a:moveTo>
                    <a:cubicBezTo>
                      <a:pt x="1639" y="1165"/>
                      <a:pt x="1641" y="1165"/>
                      <a:pt x="1643" y="1165"/>
                    </a:cubicBezTo>
                    <a:cubicBezTo>
                      <a:pt x="1654" y="1166"/>
                      <a:pt x="1662" y="1167"/>
                      <a:pt x="1670" y="1169"/>
                    </a:cubicBezTo>
                    <a:cubicBezTo>
                      <a:pt x="1639" y="1175"/>
                      <a:pt x="1609" y="1206"/>
                      <a:pt x="1627" y="1238"/>
                    </a:cubicBezTo>
                    <a:cubicBezTo>
                      <a:pt x="1611" y="1239"/>
                      <a:pt x="1595" y="1238"/>
                      <a:pt x="1580" y="1234"/>
                    </a:cubicBezTo>
                    <a:cubicBezTo>
                      <a:pt x="1580" y="1234"/>
                      <a:pt x="1580" y="1234"/>
                      <a:pt x="1580" y="1234"/>
                    </a:cubicBezTo>
                    <a:cubicBezTo>
                      <a:pt x="1579" y="1232"/>
                      <a:pt x="1579" y="1229"/>
                      <a:pt x="1579" y="1226"/>
                    </a:cubicBezTo>
                    <a:cubicBezTo>
                      <a:pt x="1579" y="1218"/>
                      <a:pt x="1581" y="1208"/>
                      <a:pt x="1585" y="1199"/>
                    </a:cubicBezTo>
                    <a:cubicBezTo>
                      <a:pt x="1594" y="1181"/>
                      <a:pt x="1609" y="1165"/>
                      <a:pt x="1637" y="1165"/>
                    </a:cubicBezTo>
                    <a:close/>
                    <a:moveTo>
                      <a:pt x="1473" y="1180"/>
                    </a:moveTo>
                    <a:cubicBezTo>
                      <a:pt x="1474" y="1181"/>
                      <a:pt x="1474" y="1183"/>
                      <a:pt x="1474" y="1184"/>
                    </a:cubicBezTo>
                    <a:cubicBezTo>
                      <a:pt x="1475" y="1187"/>
                      <a:pt x="1475" y="1189"/>
                      <a:pt x="1475" y="1192"/>
                    </a:cubicBezTo>
                    <a:cubicBezTo>
                      <a:pt x="1451" y="1202"/>
                      <a:pt x="1434" y="1224"/>
                      <a:pt x="1428" y="1247"/>
                    </a:cubicBezTo>
                    <a:cubicBezTo>
                      <a:pt x="1426" y="1247"/>
                      <a:pt x="1420" y="1249"/>
                      <a:pt x="1412" y="1249"/>
                    </a:cubicBezTo>
                    <a:cubicBezTo>
                      <a:pt x="1406" y="1249"/>
                      <a:pt x="1399" y="1247"/>
                      <a:pt x="1394" y="1244"/>
                    </a:cubicBezTo>
                    <a:cubicBezTo>
                      <a:pt x="1399" y="1231"/>
                      <a:pt x="1411" y="1218"/>
                      <a:pt x="1425" y="1207"/>
                    </a:cubicBezTo>
                    <a:cubicBezTo>
                      <a:pt x="1441" y="1195"/>
                      <a:pt x="1459" y="1185"/>
                      <a:pt x="1473" y="1180"/>
                    </a:cubicBezTo>
                    <a:close/>
                    <a:moveTo>
                      <a:pt x="1659" y="1191"/>
                    </a:moveTo>
                    <a:cubicBezTo>
                      <a:pt x="1667" y="1191"/>
                      <a:pt x="1687" y="1215"/>
                      <a:pt x="1669" y="1219"/>
                    </a:cubicBezTo>
                    <a:cubicBezTo>
                      <a:pt x="1652" y="1223"/>
                      <a:pt x="1640" y="1201"/>
                      <a:pt x="1659" y="1191"/>
                    </a:cubicBezTo>
                    <a:close/>
                    <a:moveTo>
                      <a:pt x="2043" y="1193"/>
                    </a:moveTo>
                    <a:cubicBezTo>
                      <a:pt x="2042" y="1194"/>
                      <a:pt x="2042" y="1194"/>
                      <a:pt x="2041" y="1195"/>
                    </a:cubicBezTo>
                    <a:cubicBezTo>
                      <a:pt x="2041" y="1195"/>
                      <a:pt x="2042" y="1195"/>
                      <a:pt x="2042" y="1194"/>
                    </a:cubicBezTo>
                    <a:cubicBezTo>
                      <a:pt x="2043" y="1194"/>
                      <a:pt x="2043" y="1193"/>
                      <a:pt x="2043" y="1193"/>
                    </a:cubicBezTo>
                    <a:close/>
                    <a:moveTo>
                      <a:pt x="1486" y="1206"/>
                    </a:moveTo>
                    <a:cubicBezTo>
                      <a:pt x="1499" y="1206"/>
                      <a:pt x="1502" y="1223"/>
                      <a:pt x="1494" y="1225"/>
                    </a:cubicBezTo>
                    <a:cubicBezTo>
                      <a:pt x="1477" y="1229"/>
                      <a:pt x="1467" y="1210"/>
                      <a:pt x="1484" y="1206"/>
                    </a:cubicBezTo>
                    <a:cubicBezTo>
                      <a:pt x="1485" y="1206"/>
                      <a:pt x="1486" y="1206"/>
                      <a:pt x="1486" y="1206"/>
                    </a:cubicBezTo>
                    <a:close/>
                    <a:moveTo>
                      <a:pt x="1797" y="1271"/>
                    </a:moveTo>
                    <a:cubicBezTo>
                      <a:pt x="1802" y="1271"/>
                      <a:pt x="1811" y="1274"/>
                      <a:pt x="1821" y="1282"/>
                    </a:cubicBezTo>
                    <a:cubicBezTo>
                      <a:pt x="1831" y="1290"/>
                      <a:pt x="1843" y="1303"/>
                      <a:pt x="1852" y="1318"/>
                    </a:cubicBezTo>
                    <a:cubicBezTo>
                      <a:pt x="1844" y="1310"/>
                      <a:pt x="1835" y="1306"/>
                      <a:pt x="1828" y="1308"/>
                    </a:cubicBezTo>
                    <a:cubicBezTo>
                      <a:pt x="1785" y="1326"/>
                      <a:pt x="1794" y="1394"/>
                      <a:pt x="1821" y="1425"/>
                    </a:cubicBezTo>
                    <a:cubicBezTo>
                      <a:pt x="1808" y="1419"/>
                      <a:pt x="1794" y="1402"/>
                      <a:pt x="1785" y="1381"/>
                    </a:cubicBezTo>
                    <a:cubicBezTo>
                      <a:pt x="1775" y="1359"/>
                      <a:pt x="1770" y="1333"/>
                      <a:pt x="1772" y="1311"/>
                    </a:cubicBezTo>
                    <a:cubicBezTo>
                      <a:pt x="1774" y="1290"/>
                      <a:pt x="1781" y="1276"/>
                      <a:pt x="1795" y="1271"/>
                    </a:cubicBezTo>
                    <a:cubicBezTo>
                      <a:pt x="1795" y="1271"/>
                      <a:pt x="1796" y="1271"/>
                      <a:pt x="1797" y="1271"/>
                    </a:cubicBezTo>
                    <a:close/>
                    <a:moveTo>
                      <a:pt x="1610" y="1278"/>
                    </a:moveTo>
                    <a:cubicBezTo>
                      <a:pt x="1614" y="1277"/>
                      <a:pt x="1619" y="1278"/>
                      <a:pt x="1624" y="1279"/>
                    </a:cubicBezTo>
                    <a:cubicBezTo>
                      <a:pt x="1634" y="1282"/>
                      <a:pt x="1646" y="1289"/>
                      <a:pt x="1658" y="1299"/>
                    </a:cubicBezTo>
                    <a:cubicBezTo>
                      <a:pt x="1682" y="1318"/>
                      <a:pt x="1707" y="1350"/>
                      <a:pt x="1726" y="1384"/>
                    </a:cubicBezTo>
                    <a:cubicBezTo>
                      <a:pt x="1745" y="1418"/>
                      <a:pt x="1757" y="1455"/>
                      <a:pt x="1758" y="1483"/>
                    </a:cubicBezTo>
                    <a:cubicBezTo>
                      <a:pt x="1758" y="1487"/>
                      <a:pt x="1758" y="1491"/>
                      <a:pt x="1757" y="1494"/>
                    </a:cubicBezTo>
                    <a:cubicBezTo>
                      <a:pt x="1755" y="1433"/>
                      <a:pt x="1704" y="1347"/>
                      <a:pt x="1659" y="1353"/>
                    </a:cubicBezTo>
                    <a:cubicBezTo>
                      <a:pt x="1596" y="1362"/>
                      <a:pt x="1611" y="1498"/>
                      <a:pt x="1671" y="1540"/>
                    </a:cubicBezTo>
                    <a:cubicBezTo>
                      <a:pt x="1665" y="1539"/>
                      <a:pt x="1658" y="1537"/>
                      <a:pt x="1652" y="1535"/>
                    </a:cubicBezTo>
                    <a:cubicBezTo>
                      <a:pt x="1649" y="1533"/>
                      <a:pt x="1645" y="1531"/>
                      <a:pt x="1641" y="1528"/>
                    </a:cubicBezTo>
                    <a:cubicBezTo>
                      <a:pt x="1619" y="1510"/>
                      <a:pt x="1602" y="1481"/>
                      <a:pt x="1591" y="1448"/>
                    </a:cubicBezTo>
                    <a:cubicBezTo>
                      <a:pt x="1580" y="1416"/>
                      <a:pt x="1575" y="1379"/>
                      <a:pt x="1577" y="1348"/>
                    </a:cubicBezTo>
                    <a:cubicBezTo>
                      <a:pt x="1579" y="1317"/>
                      <a:pt x="1588" y="1293"/>
                      <a:pt x="1600" y="1281"/>
                    </a:cubicBezTo>
                    <a:cubicBezTo>
                      <a:pt x="1603" y="1279"/>
                      <a:pt x="1607" y="1278"/>
                      <a:pt x="1610" y="1278"/>
                    </a:cubicBezTo>
                    <a:close/>
                    <a:moveTo>
                      <a:pt x="1420" y="1305"/>
                    </a:moveTo>
                    <a:cubicBezTo>
                      <a:pt x="1434" y="1305"/>
                      <a:pt x="1442" y="1308"/>
                      <a:pt x="1448" y="1314"/>
                    </a:cubicBezTo>
                    <a:cubicBezTo>
                      <a:pt x="1453" y="1319"/>
                      <a:pt x="1457" y="1327"/>
                      <a:pt x="1459" y="1338"/>
                    </a:cubicBezTo>
                    <a:cubicBezTo>
                      <a:pt x="1463" y="1356"/>
                      <a:pt x="1461" y="1378"/>
                      <a:pt x="1461" y="1397"/>
                    </a:cubicBezTo>
                    <a:cubicBezTo>
                      <a:pt x="1460" y="1392"/>
                      <a:pt x="1459" y="1387"/>
                      <a:pt x="1457" y="1384"/>
                    </a:cubicBezTo>
                    <a:cubicBezTo>
                      <a:pt x="1453" y="1376"/>
                      <a:pt x="1421" y="1369"/>
                      <a:pt x="1410" y="1374"/>
                    </a:cubicBezTo>
                    <a:cubicBezTo>
                      <a:pt x="1386" y="1381"/>
                      <a:pt x="1383" y="1425"/>
                      <a:pt x="1379" y="1454"/>
                    </a:cubicBezTo>
                    <a:cubicBezTo>
                      <a:pt x="1376" y="1477"/>
                      <a:pt x="1375" y="1516"/>
                      <a:pt x="1388" y="1534"/>
                    </a:cubicBezTo>
                    <a:cubicBezTo>
                      <a:pt x="1382" y="1536"/>
                      <a:pt x="1376" y="1536"/>
                      <a:pt x="1372" y="1535"/>
                    </a:cubicBezTo>
                    <a:cubicBezTo>
                      <a:pt x="1366" y="1534"/>
                      <a:pt x="1363" y="1532"/>
                      <a:pt x="1360" y="1528"/>
                    </a:cubicBezTo>
                    <a:cubicBezTo>
                      <a:pt x="1357" y="1524"/>
                      <a:pt x="1355" y="1518"/>
                      <a:pt x="1355" y="1508"/>
                    </a:cubicBezTo>
                    <a:cubicBezTo>
                      <a:pt x="1355" y="1484"/>
                      <a:pt x="1355" y="1432"/>
                      <a:pt x="1363" y="1386"/>
                    </a:cubicBezTo>
                    <a:cubicBezTo>
                      <a:pt x="1368" y="1363"/>
                      <a:pt x="1374" y="1342"/>
                      <a:pt x="1384" y="1328"/>
                    </a:cubicBezTo>
                    <a:cubicBezTo>
                      <a:pt x="1393" y="1313"/>
                      <a:pt x="1404" y="1306"/>
                      <a:pt x="1420" y="1305"/>
                    </a:cubicBezTo>
                    <a:close/>
                    <a:moveTo>
                      <a:pt x="1843" y="1342"/>
                    </a:moveTo>
                    <a:cubicBezTo>
                      <a:pt x="1856" y="1345"/>
                      <a:pt x="1861" y="1375"/>
                      <a:pt x="1853" y="1375"/>
                    </a:cubicBezTo>
                    <a:cubicBezTo>
                      <a:pt x="1846" y="1375"/>
                      <a:pt x="1823" y="1346"/>
                      <a:pt x="1843" y="1342"/>
                    </a:cubicBezTo>
                    <a:close/>
                    <a:moveTo>
                      <a:pt x="3574" y="1348"/>
                    </a:moveTo>
                    <a:cubicBezTo>
                      <a:pt x="3693" y="1392"/>
                      <a:pt x="3704" y="1559"/>
                      <a:pt x="3722" y="1712"/>
                    </a:cubicBezTo>
                    <a:cubicBezTo>
                      <a:pt x="3712" y="1725"/>
                      <a:pt x="3702" y="1739"/>
                      <a:pt x="3692" y="1752"/>
                    </a:cubicBezTo>
                    <a:cubicBezTo>
                      <a:pt x="3648" y="1810"/>
                      <a:pt x="3603" y="1865"/>
                      <a:pt x="3551" y="1915"/>
                    </a:cubicBezTo>
                    <a:cubicBezTo>
                      <a:pt x="3537" y="1858"/>
                      <a:pt x="3524" y="1809"/>
                      <a:pt x="3516" y="1785"/>
                    </a:cubicBezTo>
                    <a:cubicBezTo>
                      <a:pt x="3586" y="1621"/>
                      <a:pt x="3635" y="1434"/>
                      <a:pt x="3574" y="1348"/>
                    </a:cubicBezTo>
                    <a:close/>
                    <a:moveTo>
                      <a:pt x="1678" y="1396"/>
                    </a:moveTo>
                    <a:cubicBezTo>
                      <a:pt x="1697" y="1394"/>
                      <a:pt x="1702" y="1441"/>
                      <a:pt x="1692" y="1445"/>
                    </a:cubicBezTo>
                    <a:cubicBezTo>
                      <a:pt x="1677" y="1452"/>
                      <a:pt x="1664" y="1405"/>
                      <a:pt x="1674" y="1397"/>
                    </a:cubicBezTo>
                    <a:cubicBezTo>
                      <a:pt x="1676" y="1397"/>
                      <a:pt x="1677" y="1396"/>
                      <a:pt x="1678" y="1396"/>
                    </a:cubicBezTo>
                    <a:close/>
                    <a:moveTo>
                      <a:pt x="1436" y="1404"/>
                    </a:moveTo>
                    <a:cubicBezTo>
                      <a:pt x="1441" y="1404"/>
                      <a:pt x="1446" y="1410"/>
                      <a:pt x="1441" y="1417"/>
                    </a:cubicBezTo>
                    <a:cubicBezTo>
                      <a:pt x="1435" y="1425"/>
                      <a:pt x="1432" y="1453"/>
                      <a:pt x="1427" y="1457"/>
                    </a:cubicBezTo>
                    <a:cubicBezTo>
                      <a:pt x="1421" y="1460"/>
                      <a:pt x="1417" y="1423"/>
                      <a:pt x="1415" y="1416"/>
                    </a:cubicBezTo>
                    <a:cubicBezTo>
                      <a:pt x="1413" y="1410"/>
                      <a:pt x="1426" y="1404"/>
                      <a:pt x="1436" y="1404"/>
                    </a:cubicBezTo>
                    <a:close/>
                    <a:moveTo>
                      <a:pt x="3134" y="1507"/>
                    </a:moveTo>
                    <a:cubicBezTo>
                      <a:pt x="3174" y="1511"/>
                      <a:pt x="3192" y="1699"/>
                      <a:pt x="3136" y="1868"/>
                    </a:cubicBezTo>
                    <a:cubicBezTo>
                      <a:pt x="3115" y="1930"/>
                      <a:pt x="2974" y="2138"/>
                      <a:pt x="2951" y="2166"/>
                    </a:cubicBezTo>
                    <a:cubicBezTo>
                      <a:pt x="2944" y="2174"/>
                      <a:pt x="2935" y="2181"/>
                      <a:pt x="2925" y="2187"/>
                    </a:cubicBezTo>
                    <a:cubicBezTo>
                      <a:pt x="2844" y="2197"/>
                      <a:pt x="2769" y="2197"/>
                      <a:pt x="2700" y="2188"/>
                    </a:cubicBezTo>
                    <a:cubicBezTo>
                      <a:pt x="2701" y="2186"/>
                      <a:pt x="2702" y="2185"/>
                      <a:pt x="2703" y="2183"/>
                    </a:cubicBezTo>
                    <a:cubicBezTo>
                      <a:pt x="2704" y="2180"/>
                      <a:pt x="2705" y="2177"/>
                      <a:pt x="2706" y="2174"/>
                    </a:cubicBezTo>
                    <a:cubicBezTo>
                      <a:pt x="2707" y="2170"/>
                      <a:pt x="2707" y="2166"/>
                      <a:pt x="2708" y="2162"/>
                    </a:cubicBezTo>
                    <a:cubicBezTo>
                      <a:pt x="2708" y="2157"/>
                      <a:pt x="2709" y="2153"/>
                      <a:pt x="2709" y="2148"/>
                    </a:cubicBezTo>
                    <a:cubicBezTo>
                      <a:pt x="2709" y="2142"/>
                      <a:pt x="2709" y="2137"/>
                      <a:pt x="2710" y="2131"/>
                    </a:cubicBezTo>
                    <a:cubicBezTo>
                      <a:pt x="2710" y="2125"/>
                      <a:pt x="2710" y="2119"/>
                      <a:pt x="2710" y="2113"/>
                    </a:cubicBezTo>
                    <a:cubicBezTo>
                      <a:pt x="2710" y="2106"/>
                      <a:pt x="2709" y="2100"/>
                      <a:pt x="2709" y="2092"/>
                    </a:cubicBezTo>
                    <a:cubicBezTo>
                      <a:pt x="2709" y="2072"/>
                      <a:pt x="2707" y="2048"/>
                      <a:pt x="2705" y="2022"/>
                    </a:cubicBezTo>
                    <a:cubicBezTo>
                      <a:pt x="2798" y="1963"/>
                      <a:pt x="2900" y="1894"/>
                      <a:pt x="2958" y="1843"/>
                    </a:cubicBezTo>
                    <a:cubicBezTo>
                      <a:pt x="3130" y="1693"/>
                      <a:pt x="3097" y="1531"/>
                      <a:pt x="3121" y="1511"/>
                    </a:cubicBezTo>
                    <a:cubicBezTo>
                      <a:pt x="3126" y="1508"/>
                      <a:pt x="3130" y="1506"/>
                      <a:pt x="3134" y="1507"/>
                    </a:cubicBezTo>
                    <a:close/>
                    <a:moveTo>
                      <a:pt x="1985" y="1569"/>
                    </a:moveTo>
                    <a:cubicBezTo>
                      <a:pt x="1986" y="1569"/>
                      <a:pt x="1987" y="1570"/>
                      <a:pt x="1989" y="1570"/>
                    </a:cubicBezTo>
                    <a:cubicBezTo>
                      <a:pt x="1994" y="1570"/>
                      <a:pt x="1998" y="1572"/>
                      <a:pt x="2003" y="1574"/>
                    </a:cubicBezTo>
                    <a:cubicBezTo>
                      <a:pt x="2008" y="1576"/>
                      <a:pt x="2012" y="1579"/>
                      <a:pt x="2016" y="1585"/>
                    </a:cubicBezTo>
                    <a:cubicBezTo>
                      <a:pt x="2017" y="1588"/>
                      <a:pt x="2019" y="1593"/>
                      <a:pt x="2017" y="1597"/>
                    </a:cubicBezTo>
                    <a:cubicBezTo>
                      <a:pt x="2015" y="1602"/>
                      <a:pt x="2012" y="1604"/>
                      <a:pt x="2009" y="1606"/>
                    </a:cubicBezTo>
                    <a:cubicBezTo>
                      <a:pt x="2003" y="1610"/>
                      <a:pt x="1995" y="1611"/>
                      <a:pt x="1983" y="1612"/>
                    </a:cubicBezTo>
                    <a:cubicBezTo>
                      <a:pt x="1945" y="1615"/>
                      <a:pt x="1923" y="1625"/>
                      <a:pt x="1920" y="1627"/>
                    </a:cubicBezTo>
                    <a:cubicBezTo>
                      <a:pt x="1918" y="1630"/>
                      <a:pt x="1904" y="1654"/>
                      <a:pt x="1887" y="1684"/>
                    </a:cubicBezTo>
                    <a:cubicBezTo>
                      <a:pt x="1869" y="1716"/>
                      <a:pt x="1850" y="1752"/>
                      <a:pt x="1846" y="1760"/>
                    </a:cubicBezTo>
                    <a:cubicBezTo>
                      <a:pt x="1842" y="1770"/>
                      <a:pt x="1826" y="1806"/>
                      <a:pt x="1810" y="1841"/>
                    </a:cubicBezTo>
                    <a:cubicBezTo>
                      <a:pt x="1802" y="1859"/>
                      <a:pt x="1794" y="1876"/>
                      <a:pt x="1786" y="1890"/>
                    </a:cubicBezTo>
                    <a:cubicBezTo>
                      <a:pt x="1782" y="1897"/>
                      <a:pt x="1779" y="1903"/>
                      <a:pt x="1775" y="1908"/>
                    </a:cubicBezTo>
                    <a:cubicBezTo>
                      <a:pt x="1772" y="1913"/>
                      <a:pt x="1769" y="1917"/>
                      <a:pt x="1765" y="1920"/>
                    </a:cubicBezTo>
                    <a:cubicBezTo>
                      <a:pt x="1757" y="1926"/>
                      <a:pt x="1747" y="1929"/>
                      <a:pt x="1732" y="1933"/>
                    </a:cubicBezTo>
                    <a:cubicBezTo>
                      <a:pt x="1717" y="1937"/>
                      <a:pt x="1698" y="1941"/>
                      <a:pt x="1678" y="1943"/>
                    </a:cubicBezTo>
                    <a:cubicBezTo>
                      <a:pt x="1639" y="1949"/>
                      <a:pt x="1596" y="1951"/>
                      <a:pt x="1567" y="1938"/>
                    </a:cubicBezTo>
                    <a:cubicBezTo>
                      <a:pt x="1542" y="1928"/>
                      <a:pt x="1516" y="1915"/>
                      <a:pt x="1494" y="1904"/>
                    </a:cubicBezTo>
                    <a:cubicBezTo>
                      <a:pt x="1472" y="1893"/>
                      <a:pt x="1452" y="1885"/>
                      <a:pt x="1443" y="1883"/>
                    </a:cubicBezTo>
                    <a:cubicBezTo>
                      <a:pt x="1430" y="1881"/>
                      <a:pt x="1391" y="1874"/>
                      <a:pt x="1354" y="1865"/>
                    </a:cubicBezTo>
                    <a:cubicBezTo>
                      <a:pt x="1335" y="1860"/>
                      <a:pt x="1317" y="1854"/>
                      <a:pt x="1303" y="1848"/>
                    </a:cubicBezTo>
                    <a:cubicBezTo>
                      <a:pt x="1295" y="1844"/>
                      <a:pt x="1289" y="1841"/>
                      <a:pt x="1284" y="1837"/>
                    </a:cubicBezTo>
                    <a:cubicBezTo>
                      <a:pt x="1279" y="1833"/>
                      <a:pt x="1274" y="1828"/>
                      <a:pt x="1272" y="1821"/>
                    </a:cubicBezTo>
                    <a:lnTo>
                      <a:pt x="1272" y="1820"/>
                    </a:lnTo>
                    <a:lnTo>
                      <a:pt x="1272" y="1820"/>
                    </a:lnTo>
                    <a:cubicBezTo>
                      <a:pt x="1272" y="1818"/>
                      <a:pt x="1272" y="1814"/>
                      <a:pt x="1274" y="1812"/>
                    </a:cubicBezTo>
                    <a:cubicBezTo>
                      <a:pt x="1276" y="1809"/>
                      <a:pt x="1279" y="1807"/>
                      <a:pt x="1281" y="1807"/>
                    </a:cubicBezTo>
                    <a:cubicBezTo>
                      <a:pt x="1285" y="1806"/>
                      <a:pt x="1286" y="1806"/>
                      <a:pt x="1288" y="1807"/>
                    </a:cubicBezTo>
                    <a:cubicBezTo>
                      <a:pt x="1292" y="1808"/>
                      <a:pt x="1295" y="1809"/>
                      <a:pt x="1299" y="1810"/>
                    </a:cubicBezTo>
                    <a:cubicBezTo>
                      <a:pt x="1308" y="1814"/>
                      <a:pt x="1319" y="1819"/>
                      <a:pt x="1332" y="1824"/>
                    </a:cubicBezTo>
                    <a:cubicBezTo>
                      <a:pt x="1358" y="1834"/>
                      <a:pt x="1390" y="1843"/>
                      <a:pt x="1411" y="1839"/>
                    </a:cubicBezTo>
                    <a:cubicBezTo>
                      <a:pt x="1417" y="1838"/>
                      <a:pt x="1443" y="1833"/>
                      <a:pt x="1477" y="1825"/>
                    </a:cubicBezTo>
                    <a:cubicBezTo>
                      <a:pt x="1511" y="1818"/>
                      <a:pt x="1555" y="1808"/>
                      <a:pt x="1598" y="1798"/>
                    </a:cubicBezTo>
                    <a:cubicBezTo>
                      <a:pt x="1641" y="1787"/>
                      <a:pt x="1684" y="1777"/>
                      <a:pt x="1717" y="1768"/>
                    </a:cubicBezTo>
                    <a:cubicBezTo>
                      <a:pt x="1734" y="1764"/>
                      <a:pt x="1748" y="1760"/>
                      <a:pt x="1759" y="1757"/>
                    </a:cubicBezTo>
                    <a:cubicBezTo>
                      <a:pt x="1764" y="1755"/>
                      <a:pt x="1768" y="1754"/>
                      <a:pt x="1771" y="1753"/>
                    </a:cubicBezTo>
                    <a:cubicBezTo>
                      <a:pt x="1774" y="1752"/>
                      <a:pt x="1775" y="1751"/>
                      <a:pt x="1775" y="1751"/>
                    </a:cubicBezTo>
                    <a:cubicBezTo>
                      <a:pt x="1787" y="1738"/>
                      <a:pt x="1822" y="1703"/>
                      <a:pt x="1848" y="1672"/>
                    </a:cubicBezTo>
                    <a:cubicBezTo>
                      <a:pt x="1859" y="1659"/>
                      <a:pt x="1867" y="1647"/>
                      <a:pt x="1871" y="1640"/>
                    </a:cubicBezTo>
                    <a:cubicBezTo>
                      <a:pt x="1856" y="1644"/>
                      <a:pt x="1847" y="1645"/>
                      <a:pt x="1840" y="1643"/>
                    </a:cubicBezTo>
                    <a:cubicBezTo>
                      <a:pt x="1836" y="1642"/>
                      <a:pt x="1832" y="1639"/>
                      <a:pt x="1830" y="1635"/>
                    </a:cubicBezTo>
                    <a:cubicBezTo>
                      <a:pt x="1828" y="1631"/>
                      <a:pt x="1829" y="1627"/>
                      <a:pt x="1829" y="1627"/>
                    </a:cubicBezTo>
                    <a:lnTo>
                      <a:pt x="1830" y="1624"/>
                    </a:lnTo>
                    <a:lnTo>
                      <a:pt x="1831" y="1622"/>
                    </a:lnTo>
                    <a:cubicBezTo>
                      <a:pt x="1835" y="1618"/>
                      <a:pt x="1839" y="1616"/>
                      <a:pt x="1844" y="1613"/>
                    </a:cubicBezTo>
                    <a:cubicBezTo>
                      <a:pt x="1849" y="1611"/>
                      <a:pt x="1855" y="1608"/>
                      <a:pt x="1862" y="1605"/>
                    </a:cubicBezTo>
                    <a:cubicBezTo>
                      <a:pt x="1875" y="1600"/>
                      <a:pt x="1892" y="1594"/>
                      <a:pt x="1910" y="1588"/>
                    </a:cubicBezTo>
                    <a:cubicBezTo>
                      <a:pt x="1927" y="1583"/>
                      <a:pt x="1944" y="1578"/>
                      <a:pt x="1958" y="1575"/>
                    </a:cubicBezTo>
                    <a:cubicBezTo>
                      <a:pt x="1964" y="1573"/>
                      <a:pt x="1971" y="1572"/>
                      <a:pt x="1976" y="1571"/>
                    </a:cubicBezTo>
                    <a:cubicBezTo>
                      <a:pt x="1979" y="1570"/>
                      <a:pt x="1982" y="1569"/>
                      <a:pt x="1985" y="1569"/>
                    </a:cubicBezTo>
                    <a:lnTo>
                      <a:pt x="1985" y="1569"/>
                    </a:lnTo>
                    <a:close/>
                    <a:moveTo>
                      <a:pt x="2119" y="1760"/>
                    </a:moveTo>
                    <a:lnTo>
                      <a:pt x="2119" y="1760"/>
                    </a:lnTo>
                    <a:lnTo>
                      <a:pt x="2119" y="1760"/>
                    </a:lnTo>
                    <a:cubicBezTo>
                      <a:pt x="2119" y="1760"/>
                      <a:pt x="2119" y="1760"/>
                      <a:pt x="2119" y="1760"/>
                    </a:cubicBezTo>
                    <a:close/>
                    <a:moveTo>
                      <a:pt x="1774" y="1774"/>
                    </a:moveTo>
                    <a:cubicBezTo>
                      <a:pt x="1773" y="1774"/>
                      <a:pt x="1771" y="1775"/>
                      <a:pt x="1769" y="1775"/>
                    </a:cubicBezTo>
                    <a:cubicBezTo>
                      <a:pt x="1753" y="1782"/>
                      <a:pt x="1504" y="1847"/>
                      <a:pt x="1476" y="1850"/>
                    </a:cubicBezTo>
                    <a:cubicBezTo>
                      <a:pt x="1457" y="1854"/>
                      <a:pt x="1460" y="1859"/>
                      <a:pt x="1469" y="1869"/>
                    </a:cubicBezTo>
                    <a:cubicBezTo>
                      <a:pt x="1501" y="1902"/>
                      <a:pt x="1553" y="1919"/>
                      <a:pt x="1604" y="1925"/>
                    </a:cubicBezTo>
                    <a:cubicBezTo>
                      <a:pt x="1619" y="1928"/>
                      <a:pt x="1645" y="1922"/>
                      <a:pt x="1656" y="1922"/>
                    </a:cubicBezTo>
                    <a:cubicBezTo>
                      <a:pt x="1667" y="1922"/>
                      <a:pt x="1707" y="1919"/>
                      <a:pt x="1715" y="1917"/>
                    </a:cubicBezTo>
                    <a:cubicBezTo>
                      <a:pt x="1723" y="1915"/>
                      <a:pt x="1747" y="1903"/>
                      <a:pt x="1753" y="1901"/>
                    </a:cubicBezTo>
                    <a:cubicBezTo>
                      <a:pt x="1758" y="1898"/>
                      <a:pt x="1771" y="1873"/>
                      <a:pt x="1775" y="1865"/>
                    </a:cubicBezTo>
                    <a:cubicBezTo>
                      <a:pt x="1779" y="1857"/>
                      <a:pt x="1781" y="1846"/>
                      <a:pt x="1777" y="1842"/>
                    </a:cubicBezTo>
                    <a:lnTo>
                      <a:pt x="1777" y="1842"/>
                    </a:lnTo>
                    <a:cubicBezTo>
                      <a:pt x="1776" y="1841"/>
                      <a:pt x="1776" y="1840"/>
                      <a:pt x="1775" y="1840"/>
                    </a:cubicBezTo>
                    <a:cubicBezTo>
                      <a:pt x="1775" y="1840"/>
                      <a:pt x="1775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2" y="1840"/>
                      <a:pt x="1771" y="1843"/>
                      <a:pt x="1770" y="1845"/>
                    </a:cubicBezTo>
                    <a:cubicBezTo>
                      <a:pt x="1768" y="1848"/>
                      <a:pt x="1759" y="1873"/>
                      <a:pt x="1748" y="1874"/>
                    </a:cubicBezTo>
                    <a:cubicBezTo>
                      <a:pt x="1743" y="1875"/>
                      <a:pt x="1731" y="1870"/>
                      <a:pt x="1728" y="1868"/>
                    </a:cubicBezTo>
                    <a:cubicBezTo>
                      <a:pt x="1726" y="1867"/>
                      <a:pt x="1722" y="1865"/>
                      <a:pt x="1717" y="1863"/>
                    </a:cubicBezTo>
                    <a:cubicBezTo>
                      <a:pt x="1712" y="1860"/>
                      <a:pt x="1706" y="1859"/>
                      <a:pt x="1703" y="1860"/>
                    </a:cubicBezTo>
                    <a:cubicBezTo>
                      <a:pt x="1701" y="1860"/>
                      <a:pt x="1678" y="1874"/>
                      <a:pt x="1666" y="1881"/>
                    </a:cubicBezTo>
                    <a:cubicBezTo>
                      <a:pt x="1664" y="1883"/>
                      <a:pt x="1661" y="1885"/>
                      <a:pt x="1659" y="1887"/>
                    </a:cubicBezTo>
                    <a:cubicBezTo>
                      <a:pt x="1659" y="1887"/>
                      <a:pt x="1659" y="1887"/>
                      <a:pt x="1659" y="1886"/>
                    </a:cubicBezTo>
                    <a:cubicBezTo>
                      <a:pt x="1659" y="1886"/>
                      <a:pt x="1662" y="1884"/>
                      <a:pt x="1666" y="1881"/>
                    </a:cubicBezTo>
                    <a:cubicBezTo>
                      <a:pt x="1680" y="1869"/>
                      <a:pt x="1691" y="1850"/>
                      <a:pt x="1709" y="1841"/>
                    </a:cubicBezTo>
                    <a:cubicBezTo>
                      <a:pt x="1714" y="1838"/>
                      <a:pt x="1724" y="1848"/>
                      <a:pt x="1730" y="1852"/>
                    </a:cubicBezTo>
                    <a:cubicBezTo>
                      <a:pt x="1735" y="1856"/>
                      <a:pt x="1739" y="1859"/>
                      <a:pt x="1748" y="1858"/>
                    </a:cubicBezTo>
                    <a:cubicBezTo>
                      <a:pt x="1756" y="1857"/>
                      <a:pt x="1759" y="1847"/>
                      <a:pt x="1761" y="1844"/>
                    </a:cubicBezTo>
                    <a:cubicBezTo>
                      <a:pt x="1769" y="1826"/>
                      <a:pt x="1778" y="1811"/>
                      <a:pt x="1786" y="1793"/>
                    </a:cubicBezTo>
                    <a:cubicBezTo>
                      <a:pt x="1790" y="1784"/>
                      <a:pt x="1785" y="1773"/>
                      <a:pt x="1774" y="1774"/>
                    </a:cubicBezTo>
                    <a:close/>
                    <a:moveTo>
                      <a:pt x="2060" y="1919"/>
                    </a:moveTo>
                    <a:cubicBezTo>
                      <a:pt x="2054" y="1925"/>
                      <a:pt x="2049" y="1930"/>
                      <a:pt x="2043" y="1936"/>
                    </a:cubicBezTo>
                    <a:cubicBezTo>
                      <a:pt x="1995" y="1981"/>
                      <a:pt x="1930" y="2028"/>
                      <a:pt x="1868" y="2084"/>
                    </a:cubicBezTo>
                    <a:cubicBezTo>
                      <a:pt x="1804" y="2143"/>
                      <a:pt x="1704" y="2152"/>
                      <a:pt x="1631" y="2152"/>
                    </a:cubicBezTo>
                    <a:lnTo>
                      <a:pt x="1631" y="2152"/>
                    </a:lnTo>
                    <a:lnTo>
                      <a:pt x="1631" y="2152"/>
                    </a:lnTo>
                    <a:cubicBezTo>
                      <a:pt x="1617" y="2153"/>
                      <a:pt x="1594" y="2147"/>
                      <a:pt x="1570" y="2137"/>
                    </a:cubicBezTo>
                    <a:cubicBezTo>
                      <a:pt x="1547" y="2128"/>
                      <a:pt x="1524" y="2116"/>
                      <a:pt x="1508" y="2107"/>
                    </a:cubicBezTo>
                    <a:lnTo>
                      <a:pt x="1508" y="2107"/>
                    </a:lnTo>
                    <a:cubicBezTo>
                      <a:pt x="1495" y="2098"/>
                      <a:pt x="1481" y="2089"/>
                      <a:pt x="1467" y="2079"/>
                    </a:cubicBezTo>
                    <a:cubicBezTo>
                      <a:pt x="1481" y="2089"/>
                      <a:pt x="1495" y="2098"/>
                      <a:pt x="1508" y="2107"/>
                    </a:cubicBezTo>
                    <a:lnTo>
                      <a:pt x="1508" y="2107"/>
                    </a:lnTo>
                    <a:cubicBezTo>
                      <a:pt x="1524" y="2116"/>
                      <a:pt x="1547" y="2128"/>
                      <a:pt x="1570" y="2137"/>
                    </a:cubicBezTo>
                    <a:cubicBezTo>
                      <a:pt x="1594" y="2147"/>
                      <a:pt x="1617" y="2153"/>
                      <a:pt x="1631" y="2152"/>
                    </a:cubicBezTo>
                    <a:lnTo>
                      <a:pt x="1631" y="2152"/>
                    </a:lnTo>
                    <a:lnTo>
                      <a:pt x="1631" y="2152"/>
                    </a:lnTo>
                    <a:cubicBezTo>
                      <a:pt x="1704" y="2152"/>
                      <a:pt x="1804" y="2143"/>
                      <a:pt x="1868" y="2084"/>
                    </a:cubicBezTo>
                    <a:cubicBezTo>
                      <a:pt x="1930" y="2028"/>
                      <a:pt x="1995" y="1980"/>
                      <a:pt x="2043" y="1936"/>
                    </a:cubicBezTo>
                    <a:cubicBezTo>
                      <a:pt x="2049" y="1930"/>
                      <a:pt x="2054" y="1925"/>
                      <a:pt x="2060" y="1919"/>
                    </a:cubicBezTo>
                    <a:close/>
                    <a:moveTo>
                      <a:pt x="1515" y="1948"/>
                    </a:moveTo>
                    <a:cubicBezTo>
                      <a:pt x="1519" y="1948"/>
                      <a:pt x="1523" y="1948"/>
                      <a:pt x="1525" y="1949"/>
                    </a:cubicBezTo>
                    <a:cubicBezTo>
                      <a:pt x="1541" y="1992"/>
                      <a:pt x="1584" y="1985"/>
                      <a:pt x="1672" y="1972"/>
                    </a:cubicBezTo>
                    <a:cubicBezTo>
                      <a:pt x="1695" y="1967"/>
                      <a:pt x="1736" y="1974"/>
                      <a:pt x="1736" y="1983"/>
                    </a:cubicBezTo>
                    <a:cubicBezTo>
                      <a:pt x="1748" y="2021"/>
                      <a:pt x="1569" y="2030"/>
                      <a:pt x="1554" y="2032"/>
                    </a:cubicBezTo>
                    <a:cubicBezTo>
                      <a:pt x="1539" y="2034"/>
                      <a:pt x="1523" y="2033"/>
                      <a:pt x="1514" y="2023"/>
                    </a:cubicBezTo>
                    <a:cubicBezTo>
                      <a:pt x="1504" y="2014"/>
                      <a:pt x="1501" y="1965"/>
                      <a:pt x="1503" y="1956"/>
                    </a:cubicBezTo>
                    <a:cubicBezTo>
                      <a:pt x="1504" y="1950"/>
                      <a:pt x="1510" y="1948"/>
                      <a:pt x="1515" y="1948"/>
                    </a:cubicBezTo>
                    <a:close/>
                    <a:moveTo>
                      <a:pt x="2586" y="2156"/>
                    </a:moveTo>
                    <a:cubicBezTo>
                      <a:pt x="2586" y="2158"/>
                      <a:pt x="2585" y="2161"/>
                      <a:pt x="2584" y="2163"/>
                    </a:cubicBezTo>
                    <a:cubicBezTo>
                      <a:pt x="2584" y="2163"/>
                      <a:pt x="2583" y="2162"/>
                      <a:pt x="2583" y="2162"/>
                    </a:cubicBezTo>
                    <a:cubicBezTo>
                      <a:pt x="2583" y="2162"/>
                      <a:pt x="2583" y="2161"/>
                      <a:pt x="2584" y="2160"/>
                    </a:cubicBezTo>
                    <a:cubicBezTo>
                      <a:pt x="2585" y="2159"/>
                      <a:pt x="2585" y="2158"/>
                      <a:pt x="2586" y="2156"/>
                    </a:cubicBezTo>
                    <a:close/>
                    <a:moveTo>
                      <a:pt x="2651" y="2157"/>
                    </a:moveTo>
                    <a:cubicBezTo>
                      <a:pt x="2655" y="2165"/>
                      <a:pt x="2660" y="2173"/>
                      <a:pt x="2664" y="2180"/>
                    </a:cubicBezTo>
                    <a:cubicBezTo>
                      <a:pt x="2664" y="2181"/>
                      <a:pt x="2665" y="2182"/>
                      <a:pt x="2665" y="2182"/>
                    </a:cubicBezTo>
                    <a:cubicBezTo>
                      <a:pt x="2662" y="2182"/>
                      <a:pt x="2659" y="2181"/>
                      <a:pt x="2656" y="2180"/>
                    </a:cubicBezTo>
                    <a:cubicBezTo>
                      <a:pt x="2656" y="2180"/>
                      <a:pt x="2656" y="2180"/>
                      <a:pt x="2656" y="2180"/>
                    </a:cubicBezTo>
                    <a:cubicBezTo>
                      <a:pt x="2654" y="2172"/>
                      <a:pt x="2652" y="2164"/>
                      <a:pt x="2651" y="2157"/>
                    </a:cubicBezTo>
                    <a:close/>
                    <a:moveTo>
                      <a:pt x="2386" y="2654"/>
                    </a:moveTo>
                    <a:cubicBezTo>
                      <a:pt x="2373" y="2654"/>
                      <a:pt x="2359" y="2655"/>
                      <a:pt x="2345" y="2656"/>
                    </a:cubicBezTo>
                    <a:lnTo>
                      <a:pt x="2352" y="3402"/>
                    </a:lnTo>
                    <a:cubicBezTo>
                      <a:pt x="2352" y="3402"/>
                      <a:pt x="2387" y="3395"/>
                      <a:pt x="2398" y="3394"/>
                    </a:cubicBezTo>
                    <a:cubicBezTo>
                      <a:pt x="2429" y="3391"/>
                      <a:pt x="2444" y="3394"/>
                      <a:pt x="2475" y="3388"/>
                    </a:cubicBezTo>
                    <a:lnTo>
                      <a:pt x="2473" y="3230"/>
                    </a:lnTo>
                    <a:lnTo>
                      <a:pt x="2478" y="3224"/>
                    </a:lnTo>
                    <a:cubicBezTo>
                      <a:pt x="2846" y="3157"/>
                      <a:pt x="2802" y="2651"/>
                      <a:pt x="2386" y="2654"/>
                    </a:cubicBezTo>
                    <a:close/>
                    <a:moveTo>
                      <a:pt x="2959" y="2665"/>
                    </a:moveTo>
                    <a:cubicBezTo>
                      <a:pt x="2950" y="2665"/>
                      <a:pt x="2942" y="2665"/>
                      <a:pt x="2942" y="2680"/>
                    </a:cubicBezTo>
                    <a:lnTo>
                      <a:pt x="2942" y="3414"/>
                    </a:lnTo>
                    <a:cubicBezTo>
                      <a:pt x="2942" y="3424"/>
                      <a:pt x="2953" y="3421"/>
                      <a:pt x="2963" y="3422"/>
                    </a:cubicBezTo>
                    <a:cubicBezTo>
                      <a:pt x="3413" y="3444"/>
                      <a:pt x="3515" y="2704"/>
                      <a:pt x="2959" y="2665"/>
                    </a:cubicBezTo>
                    <a:close/>
                    <a:moveTo>
                      <a:pt x="3393" y="2677"/>
                    </a:moveTo>
                    <a:lnTo>
                      <a:pt x="3393" y="2677"/>
                    </a:lnTo>
                    <a:cubicBezTo>
                      <a:pt x="3384" y="2678"/>
                      <a:pt x="3382" y="2681"/>
                      <a:pt x="3382" y="2686"/>
                    </a:cubicBezTo>
                    <a:lnTo>
                      <a:pt x="3380" y="3354"/>
                    </a:lnTo>
                    <a:cubicBezTo>
                      <a:pt x="3380" y="3368"/>
                      <a:pt x="3386" y="3374"/>
                      <a:pt x="3395" y="3374"/>
                    </a:cubicBezTo>
                    <a:lnTo>
                      <a:pt x="3714" y="3383"/>
                    </a:lnTo>
                    <a:cubicBezTo>
                      <a:pt x="3719" y="3384"/>
                      <a:pt x="3719" y="3380"/>
                      <a:pt x="3719" y="3376"/>
                    </a:cubicBezTo>
                    <a:lnTo>
                      <a:pt x="3712" y="3252"/>
                    </a:lnTo>
                    <a:lnTo>
                      <a:pt x="3509" y="3256"/>
                    </a:lnTo>
                    <a:cubicBezTo>
                      <a:pt x="3504" y="3257"/>
                      <a:pt x="3499" y="3252"/>
                      <a:pt x="3500" y="3241"/>
                    </a:cubicBezTo>
                    <a:lnTo>
                      <a:pt x="3501" y="3105"/>
                    </a:lnTo>
                    <a:cubicBezTo>
                      <a:pt x="3502" y="3099"/>
                      <a:pt x="3502" y="3093"/>
                      <a:pt x="3510" y="3092"/>
                    </a:cubicBezTo>
                    <a:lnTo>
                      <a:pt x="3647" y="3095"/>
                    </a:lnTo>
                    <a:lnTo>
                      <a:pt x="3671" y="3095"/>
                    </a:lnTo>
                    <a:lnTo>
                      <a:pt x="3665" y="2967"/>
                    </a:lnTo>
                    <a:lnTo>
                      <a:pt x="3510" y="2965"/>
                    </a:lnTo>
                    <a:cubicBezTo>
                      <a:pt x="3505" y="2965"/>
                      <a:pt x="3498" y="2967"/>
                      <a:pt x="3498" y="2954"/>
                    </a:cubicBezTo>
                    <a:lnTo>
                      <a:pt x="3500" y="2815"/>
                    </a:lnTo>
                    <a:cubicBezTo>
                      <a:pt x="3499" y="2806"/>
                      <a:pt x="3503" y="2803"/>
                      <a:pt x="3510" y="2803"/>
                    </a:cubicBezTo>
                    <a:lnTo>
                      <a:pt x="3722" y="2807"/>
                    </a:lnTo>
                    <a:lnTo>
                      <a:pt x="3715" y="2682"/>
                    </a:lnTo>
                    <a:lnTo>
                      <a:pt x="3397" y="2677"/>
                    </a:lnTo>
                    <a:cubicBezTo>
                      <a:pt x="3395" y="2677"/>
                      <a:pt x="3394" y="2677"/>
                      <a:pt x="3393" y="2677"/>
                    </a:cubicBezTo>
                    <a:close/>
                    <a:moveTo>
                      <a:pt x="3851" y="2679"/>
                    </a:moveTo>
                    <a:cubicBezTo>
                      <a:pt x="3830" y="2679"/>
                      <a:pt x="3807" y="2680"/>
                      <a:pt x="3783" y="2683"/>
                    </a:cubicBezTo>
                    <a:lnTo>
                      <a:pt x="3769" y="2691"/>
                    </a:lnTo>
                    <a:lnTo>
                      <a:pt x="3774" y="3400"/>
                    </a:lnTo>
                    <a:lnTo>
                      <a:pt x="3884" y="3399"/>
                    </a:lnTo>
                    <a:cubicBezTo>
                      <a:pt x="3886" y="3399"/>
                      <a:pt x="3892" y="3397"/>
                      <a:pt x="3892" y="3396"/>
                    </a:cubicBezTo>
                    <a:lnTo>
                      <a:pt x="3893" y="3203"/>
                    </a:lnTo>
                    <a:lnTo>
                      <a:pt x="3924" y="3204"/>
                    </a:lnTo>
                    <a:lnTo>
                      <a:pt x="4033" y="3408"/>
                    </a:lnTo>
                    <a:lnTo>
                      <a:pt x="4170" y="3411"/>
                    </a:lnTo>
                    <a:lnTo>
                      <a:pt x="4043" y="3181"/>
                    </a:lnTo>
                    <a:cubicBezTo>
                      <a:pt x="4038" y="3175"/>
                      <a:pt x="4040" y="3171"/>
                      <a:pt x="4043" y="3168"/>
                    </a:cubicBezTo>
                    <a:cubicBezTo>
                      <a:pt x="4201" y="3008"/>
                      <a:pt x="4174" y="2679"/>
                      <a:pt x="3851" y="2679"/>
                    </a:cubicBezTo>
                    <a:close/>
                    <a:moveTo>
                      <a:pt x="2094" y="2681"/>
                    </a:moveTo>
                    <a:cubicBezTo>
                      <a:pt x="2038" y="2680"/>
                      <a:pt x="1981" y="2704"/>
                      <a:pt x="1940" y="2775"/>
                    </a:cubicBezTo>
                    <a:cubicBezTo>
                      <a:pt x="1785" y="3099"/>
                      <a:pt x="2232" y="3089"/>
                      <a:pt x="2178" y="3212"/>
                    </a:cubicBezTo>
                    <a:cubicBezTo>
                      <a:pt x="2123" y="3335"/>
                      <a:pt x="1980" y="3181"/>
                      <a:pt x="1980" y="3181"/>
                    </a:cubicBezTo>
                    <a:lnTo>
                      <a:pt x="1908" y="3301"/>
                    </a:lnTo>
                    <a:cubicBezTo>
                      <a:pt x="1920" y="3387"/>
                      <a:pt x="2238" y="3524"/>
                      <a:pt x="2291" y="3261"/>
                    </a:cubicBezTo>
                    <a:cubicBezTo>
                      <a:pt x="2348" y="2980"/>
                      <a:pt x="1985" y="3013"/>
                      <a:pt x="2035" y="2878"/>
                    </a:cubicBezTo>
                    <a:cubicBezTo>
                      <a:pt x="2068" y="2791"/>
                      <a:pt x="2218" y="2913"/>
                      <a:pt x="2218" y="2915"/>
                    </a:cubicBezTo>
                    <a:lnTo>
                      <a:pt x="2231" y="2912"/>
                    </a:lnTo>
                    <a:lnTo>
                      <a:pt x="2303" y="2795"/>
                    </a:lnTo>
                    <a:cubicBezTo>
                      <a:pt x="2310" y="2775"/>
                      <a:pt x="2202" y="2683"/>
                      <a:pt x="2094" y="2681"/>
                    </a:cubicBezTo>
                    <a:close/>
                    <a:moveTo>
                      <a:pt x="1184" y="2685"/>
                    </a:moveTo>
                    <a:lnTo>
                      <a:pt x="851" y="2686"/>
                    </a:lnTo>
                    <a:lnTo>
                      <a:pt x="850" y="3379"/>
                    </a:lnTo>
                    <a:lnTo>
                      <a:pt x="1185" y="3379"/>
                    </a:lnTo>
                    <a:lnTo>
                      <a:pt x="1185" y="3256"/>
                    </a:lnTo>
                    <a:lnTo>
                      <a:pt x="968" y="3255"/>
                    </a:lnTo>
                    <a:lnTo>
                      <a:pt x="968" y="3108"/>
                    </a:lnTo>
                    <a:cubicBezTo>
                      <a:pt x="967" y="3103"/>
                      <a:pt x="967" y="3099"/>
                      <a:pt x="989" y="3097"/>
                    </a:cubicBezTo>
                    <a:lnTo>
                      <a:pt x="1141" y="3102"/>
                    </a:lnTo>
                    <a:cubicBezTo>
                      <a:pt x="1147" y="3098"/>
                      <a:pt x="1145" y="3092"/>
                      <a:pt x="1145" y="3088"/>
                    </a:cubicBezTo>
                    <a:lnTo>
                      <a:pt x="1145" y="2977"/>
                    </a:lnTo>
                    <a:cubicBezTo>
                      <a:pt x="1143" y="2975"/>
                      <a:pt x="1144" y="2971"/>
                      <a:pt x="1129" y="2970"/>
                    </a:cubicBezTo>
                    <a:lnTo>
                      <a:pt x="969" y="2967"/>
                    </a:lnTo>
                    <a:lnTo>
                      <a:pt x="966" y="2817"/>
                    </a:lnTo>
                    <a:cubicBezTo>
                      <a:pt x="969" y="2809"/>
                      <a:pt x="973" y="2811"/>
                      <a:pt x="977" y="2811"/>
                    </a:cubicBezTo>
                    <a:lnTo>
                      <a:pt x="1184" y="2811"/>
                    </a:lnTo>
                    <a:lnTo>
                      <a:pt x="1184" y="2685"/>
                    </a:lnTo>
                    <a:close/>
                    <a:moveTo>
                      <a:pt x="2786" y="2696"/>
                    </a:moveTo>
                    <a:cubicBezTo>
                      <a:pt x="2779" y="2700"/>
                      <a:pt x="2777" y="2705"/>
                      <a:pt x="2778" y="2711"/>
                    </a:cubicBezTo>
                    <a:lnTo>
                      <a:pt x="2774" y="3386"/>
                    </a:lnTo>
                    <a:lnTo>
                      <a:pt x="2781" y="3388"/>
                    </a:lnTo>
                    <a:lnTo>
                      <a:pt x="2876" y="3391"/>
                    </a:lnTo>
                    <a:cubicBezTo>
                      <a:pt x="2882" y="3388"/>
                      <a:pt x="2886" y="3383"/>
                      <a:pt x="2885" y="3374"/>
                    </a:cubicBezTo>
                    <a:lnTo>
                      <a:pt x="2890" y="2777"/>
                    </a:lnTo>
                    <a:lnTo>
                      <a:pt x="2893" y="2709"/>
                    </a:lnTo>
                    <a:cubicBezTo>
                      <a:pt x="2890" y="2701"/>
                      <a:pt x="2885" y="2703"/>
                      <a:pt x="2881" y="2700"/>
                    </a:cubicBezTo>
                    <a:lnTo>
                      <a:pt x="2786" y="2696"/>
                    </a:lnTo>
                    <a:close/>
                    <a:moveTo>
                      <a:pt x="1611" y="2703"/>
                    </a:moveTo>
                    <a:lnTo>
                      <a:pt x="1234" y="2708"/>
                    </a:lnTo>
                    <a:lnTo>
                      <a:pt x="1237" y="2846"/>
                    </a:lnTo>
                    <a:cubicBezTo>
                      <a:pt x="1237" y="2854"/>
                      <a:pt x="1238" y="2862"/>
                      <a:pt x="1243" y="2867"/>
                    </a:cubicBezTo>
                    <a:lnTo>
                      <a:pt x="1464" y="2875"/>
                    </a:lnTo>
                    <a:cubicBezTo>
                      <a:pt x="1480" y="2880"/>
                      <a:pt x="1475" y="2892"/>
                      <a:pt x="1470" y="2904"/>
                    </a:cubicBezTo>
                    <a:lnTo>
                      <a:pt x="1237" y="3219"/>
                    </a:lnTo>
                    <a:lnTo>
                      <a:pt x="1237" y="3373"/>
                    </a:lnTo>
                    <a:cubicBezTo>
                      <a:pt x="1237" y="3381"/>
                      <a:pt x="1240" y="3388"/>
                      <a:pt x="1247" y="3397"/>
                    </a:cubicBezTo>
                    <a:lnTo>
                      <a:pt x="1622" y="3406"/>
                    </a:lnTo>
                    <a:lnTo>
                      <a:pt x="1617" y="3244"/>
                    </a:lnTo>
                    <a:cubicBezTo>
                      <a:pt x="1616" y="3238"/>
                      <a:pt x="1608" y="3236"/>
                      <a:pt x="1602" y="3236"/>
                    </a:cubicBezTo>
                    <a:lnTo>
                      <a:pt x="1404" y="3239"/>
                    </a:lnTo>
                    <a:cubicBezTo>
                      <a:pt x="1397" y="3239"/>
                      <a:pt x="1390" y="3240"/>
                      <a:pt x="1389" y="3233"/>
                    </a:cubicBezTo>
                    <a:lnTo>
                      <a:pt x="1389" y="3204"/>
                    </a:lnTo>
                    <a:lnTo>
                      <a:pt x="1620" y="2895"/>
                    </a:lnTo>
                    <a:lnTo>
                      <a:pt x="1622" y="2867"/>
                    </a:lnTo>
                    <a:lnTo>
                      <a:pt x="1625" y="2732"/>
                    </a:lnTo>
                    <a:cubicBezTo>
                      <a:pt x="1625" y="2717"/>
                      <a:pt x="1624" y="2704"/>
                      <a:pt x="1611" y="2703"/>
                    </a:cubicBezTo>
                    <a:close/>
                    <a:moveTo>
                      <a:pt x="470" y="2708"/>
                    </a:moveTo>
                    <a:lnTo>
                      <a:pt x="470" y="3400"/>
                    </a:lnTo>
                    <a:cubicBezTo>
                      <a:pt x="509" y="3397"/>
                      <a:pt x="548" y="3401"/>
                      <a:pt x="586" y="3405"/>
                    </a:cubicBezTo>
                    <a:lnTo>
                      <a:pt x="586" y="3121"/>
                    </a:lnTo>
                    <a:lnTo>
                      <a:pt x="767" y="3120"/>
                    </a:lnTo>
                    <a:lnTo>
                      <a:pt x="766" y="2993"/>
                    </a:lnTo>
                    <a:lnTo>
                      <a:pt x="592" y="2994"/>
                    </a:lnTo>
                    <a:lnTo>
                      <a:pt x="589" y="2832"/>
                    </a:lnTo>
                    <a:lnTo>
                      <a:pt x="810" y="2833"/>
                    </a:lnTo>
                    <a:lnTo>
                      <a:pt x="810" y="2708"/>
                    </a:lnTo>
                    <a:lnTo>
                      <a:pt x="470" y="2708"/>
                    </a:lnTo>
                    <a:close/>
                    <a:moveTo>
                      <a:pt x="2495" y="2823"/>
                    </a:moveTo>
                    <a:cubicBezTo>
                      <a:pt x="2673" y="2829"/>
                      <a:pt x="2663" y="3081"/>
                      <a:pt x="2493" y="3095"/>
                    </a:cubicBezTo>
                    <a:cubicBezTo>
                      <a:pt x="2476" y="3097"/>
                      <a:pt x="2473" y="3087"/>
                      <a:pt x="2472" y="3075"/>
                    </a:cubicBezTo>
                    <a:lnTo>
                      <a:pt x="2475" y="2843"/>
                    </a:lnTo>
                    <a:cubicBezTo>
                      <a:pt x="2475" y="2831"/>
                      <a:pt x="2480" y="2823"/>
                      <a:pt x="2495" y="2823"/>
                    </a:cubicBezTo>
                    <a:close/>
                    <a:moveTo>
                      <a:pt x="3595" y="2841"/>
                    </a:moveTo>
                    <a:cubicBezTo>
                      <a:pt x="3599" y="2853"/>
                      <a:pt x="3603" y="2864"/>
                      <a:pt x="3606" y="2876"/>
                    </a:cubicBezTo>
                    <a:cubicBezTo>
                      <a:pt x="3612" y="2895"/>
                      <a:pt x="3618" y="2912"/>
                      <a:pt x="3624" y="2930"/>
                    </a:cubicBezTo>
                    <a:lnTo>
                      <a:pt x="3700" y="2930"/>
                    </a:lnTo>
                    <a:lnTo>
                      <a:pt x="3707" y="3084"/>
                    </a:lnTo>
                    <a:cubicBezTo>
                      <a:pt x="3708" y="3084"/>
                      <a:pt x="3708" y="3083"/>
                      <a:pt x="3709" y="3082"/>
                    </a:cubicBezTo>
                    <a:cubicBezTo>
                      <a:pt x="3711" y="3078"/>
                      <a:pt x="3713" y="3074"/>
                      <a:pt x="3715" y="3070"/>
                    </a:cubicBezTo>
                    <a:cubicBezTo>
                      <a:pt x="3716" y="3065"/>
                      <a:pt x="3718" y="3060"/>
                      <a:pt x="3719" y="3055"/>
                    </a:cubicBezTo>
                    <a:cubicBezTo>
                      <a:pt x="3722" y="3066"/>
                      <a:pt x="3728" y="3077"/>
                      <a:pt x="3735" y="3088"/>
                    </a:cubicBezTo>
                    <a:lnTo>
                      <a:pt x="3733" y="2844"/>
                    </a:lnTo>
                    <a:lnTo>
                      <a:pt x="3595" y="2841"/>
                    </a:lnTo>
                    <a:close/>
                    <a:moveTo>
                      <a:pt x="3913" y="2848"/>
                    </a:moveTo>
                    <a:cubicBezTo>
                      <a:pt x="3916" y="2848"/>
                      <a:pt x="3920" y="2849"/>
                      <a:pt x="3923" y="2849"/>
                    </a:cubicBezTo>
                    <a:cubicBezTo>
                      <a:pt x="4081" y="2896"/>
                      <a:pt x="4025" y="3081"/>
                      <a:pt x="3918" y="3104"/>
                    </a:cubicBezTo>
                    <a:cubicBezTo>
                      <a:pt x="3905" y="3108"/>
                      <a:pt x="3890" y="3103"/>
                      <a:pt x="3889" y="3084"/>
                    </a:cubicBezTo>
                    <a:lnTo>
                      <a:pt x="3892" y="2865"/>
                    </a:lnTo>
                    <a:cubicBezTo>
                      <a:pt x="3895" y="2853"/>
                      <a:pt x="3904" y="2849"/>
                      <a:pt x="3913" y="2848"/>
                    </a:cubicBezTo>
                    <a:close/>
                    <a:moveTo>
                      <a:pt x="3078" y="2849"/>
                    </a:moveTo>
                    <a:cubicBezTo>
                      <a:pt x="3293" y="2871"/>
                      <a:pt x="3212" y="3250"/>
                      <a:pt x="3097" y="3248"/>
                    </a:cubicBezTo>
                    <a:cubicBezTo>
                      <a:pt x="3068" y="3247"/>
                      <a:pt x="3066" y="3241"/>
                      <a:pt x="3066" y="3218"/>
                    </a:cubicBezTo>
                    <a:lnTo>
                      <a:pt x="3068" y="2863"/>
                    </a:lnTo>
                    <a:cubicBezTo>
                      <a:pt x="3066" y="2856"/>
                      <a:pt x="3069" y="2851"/>
                      <a:pt x="3078" y="2849"/>
                    </a:cubicBezTo>
                    <a:close/>
                    <a:moveTo>
                      <a:pt x="2511" y="2862"/>
                    </a:moveTo>
                    <a:lnTo>
                      <a:pt x="2509" y="3056"/>
                    </a:lnTo>
                    <a:cubicBezTo>
                      <a:pt x="2562" y="3043"/>
                      <a:pt x="2587" y="3000"/>
                      <a:pt x="2588" y="2955"/>
                    </a:cubicBezTo>
                    <a:cubicBezTo>
                      <a:pt x="2588" y="2931"/>
                      <a:pt x="2581" y="2907"/>
                      <a:pt x="2566" y="2890"/>
                    </a:cubicBezTo>
                    <a:cubicBezTo>
                      <a:pt x="2554" y="2876"/>
                      <a:pt x="2537" y="2866"/>
                      <a:pt x="2511" y="2862"/>
                    </a:cubicBezTo>
                    <a:close/>
                    <a:moveTo>
                      <a:pt x="4071" y="3191"/>
                    </a:moveTo>
                    <a:cubicBezTo>
                      <a:pt x="4070" y="3192"/>
                      <a:pt x="4070" y="3193"/>
                      <a:pt x="4069" y="3194"/>
                    </a:cubicBezTo>
                    <a:lnTo>
                      <a:pt x="4071" y="3191"/>
                    </a:lnTo>
                    <a:cubicBezTo>
                      <a:pt x="4071" y="3191"/>
                      <a:pt x="4071" y="3191"/>
                      <a:pt x="4071" y="3191"/>
                    </a:cubicBezTo>
                    <a:close/>
                    <a:moveTo>
                      <a:pt x="4096" y="3201"/>
                    </a:moveTo>
                    <a:lnTo>
                      <a:pt x="4126" y="3256"/>
                    </a:lnTo>
                    <a:cubicBezTo>
                      <a:pt x="4128" y="3254"/>
                      <a:pt x="4130" y="3252"/>
                      <a:pt x="4131" y="3251"/>
                    </a:cubicBezTo>
                    <a:cubicBezTo>
                      <a:pt x="4136" y="3245"/>
                      <a:pt x="4139" y="3236"/>
                      <a:pt x="4137" y="3228"/>
                    </a:cubicBezTo>
                    <a:lnTo>
                      <a:pt x="4136" y="3223"/>
                    </a:lnTo>
                    <a:lnTo>
                      <a:pt x="4132" y="3221"/>
                    </a:lnTo>
                    <a:cubicBezTo>
                      <a:pt x="4132" y="3221"/>
                      <a:pt x="4109" y="3208"/>
                      <a:pt x="4096" y="3201"/>
                    </a:cubicBezTo>
                    <a:close/>
                    <a:moveTo>
                      <a:pt x="2545" y="3243"/>
                    </a:moveTo>
                    <a:cubicBezTo>
                      <a:pt x="2534" y="3246"/>
                      <a:pt x="2522" y="3250"/>
                      <a:pt x="2510" y="3253"/>
                    </a:cubicBezTo>
                    <a:lnTo>
                      <a:pt x="2511" y="3312"/>
                    </a:lnTo>
                    <a:cubicBezTo>
                      <a:pt x="2514" y="3311"/>
                      <a:pt x="2517" y="3310"/>
                      <a:pt x="2520" y="3309"/>
                    </a:cubicBezTo>
                    <a:cubicBezTo>
                      <a:pt x="2528" y="3307"/>
                      <a:pt x="2534" y="3304"/>
                      <a:pt x="2539" y="3301"/>
                    </a:cubicBezTo>
                    <a:cubicBezTo>
                      <a:pt x="2541" y="3299"/>
                      <a:pt x="2544" y="3297"/>
                      <a:pt x="2546" y="3294"/>
                    </a:cubicBezTo>
                    <a:cubicBezTo>
                      <a:pt x="2548" y="3291"/>
                      <a:pt x="2549" y="3287"/>
                      <a:pt x="2548" y="3282"/>
                    </a:cubicBezTo>
                    <a:cubicBezTo>
                      <a:pt x="2546" y="3270"/>
                      <a:pt x="2545" y="3256"/>
                      <a:pt x="2545" y="324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5" name="Freeform 47"/>
            <p:cNvSpPr>
              <a:spLocks/>
            </p:cNvSpPr>
            <p:nvPr/>
          </p:nvSpPr>
          <p:spPr bwMode="auto">
            <a:xfrm>
              <a:off x="2283888" y="3790588"/>
              <a:ext cx="200025" cy="200025"/>
            </a:xfrm>
            <a:custGeom>
              <a:avLst/>
              <a:gdLst>
                <a:gd name="T0" fmla="*/ 43 w 126"/>
                <a:gd name="T1" fmla="*/ 0 h 126"/>
                <a:gd name="T2" fmla="*/ 43 w 126"/>
                <a:gd name="T3" fmla="*/ 43 h 126"/>
                <a:gd name="T4" fmla="*/ 0 w 126"/>
                <a:gd name="T5" fmla="*/ 43 h 126"/>
                <a:gd name="T6" fmla="*/ 0 w 126"/>
                <a:gd name="T7" fmla="*/ 83 h 126"/>
                <a:gd name="T8" fmla="*/ 43 w 126"/>
                <a:gd name="T9" fmla="*/ 83 h 126"/>
                <a:gd name="T10" fmla="*/ 43 w 126"/>
                <a:gd name="T11" fmla="*/ 126 h 126"/>
                <a:gd name="T12" fmla="*/ 83 w 126"/>
                <a:gd name="T13" fmla="*/ 126 h 126"/>
                <a:gd name="T14" fmla="*/ 83 w 126"/>
                <a:gd name="T15" fmla="*/ 83 h 126"/>
                <a:gd name="T16" fmla="*/ 126 w 126"/>
                <a:gd name="T17" fmla="*/ 83 h 126"/>
                <a:gd name="T18" fmla="*/ 126 w 126"/>
                <a:gd name="T19" fmla="*/ 43 h 126"/>
                <a:gd name="T20" fmla="*/ 83 w 126"/>
                <a:gd name="T21" fmla="*/ 43 h 126"/>
                <a:gd name="T22" fmla="*/ 83 w 126"/>
                <a:gd name="T23" fmla="*/ 0 h 126"/>
                <a:gd name="T24" fmla="*/ 43 w 126"/>
                <a:gd name="T2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6">
                  <a:moveTo>
                    <a:pt x="43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0" y="83"/>
                  </a:lnTo>
                  <a:lnTo>
                    <a:pt x="43" y="83"/>
                  </a:lnTo>
                  <a:lnTo>
                    <a:pt x="43" y="126"/>
                  </a:lnTo>
                  <a:lnTo>
                    <a:pt x="83" y="126"/>
                  </a:lnTo>
                  <a:lnTo>
                    <a:pt x="83" y="83"/>
                  </a:lnTo>
                  <a:lnTo>
                    <a:pt x="126" y="83"/>
                  </a:lnTo>
                  <a:lnTo>
                    <a:pt x="126" y="43"/>
                  </a:lnTo>
                  <a:lnTo>
                    <a:pt x="83" y="43"/>
                  </a:lnTo>
                  <a:lnTo>
                    <a:pt x="8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23232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6" name="Group 155"/>
            <p:cNvGrpSpPr/>
            <p:nvPr/>
          </p:nvGrpSpPr>
          <p:grpSpPr>
            <a:xfrm>
              <a:off x="2005044" y="3961486"/>
              <a:ext cx="285544" cy="181338"/>
              <a:chOff x="2005044" y="3961486"/>
              <a:chExt cx="285544" cy="181338"/>
            </a:xfrm>
          </p:grpSpPr>
          <p:sp>
            <p:nvSpPr>
              <p:cNvPr id="157" name="Freeform 156"/>
              <p:cNvSpPr>
                <a:spLocks/>
              </p:cNvSpPr>
              <p:nvPr/>
            </p:nvSpPr>
            <p:spPr bwMode="auto">
              <a:xfrm>
                <a:off x="2005044" y="3961486"/>
                <a:ext cx="285544" cy="181338"/>
              </a:xfrm>
              <a:custGeom>
                <a:avLst/>
                <a:gdLst>
                  <a:gd name="connsiteX0" fmla="*/ 290165 w 2127220"/>
                  <a:gd name="connsiteY0" fmla="*/ 917099 h 1350913"/>
                  <a:gd name="connsiteX1" fmla="*/ 148413 w 2127220"/>
                  <a:gd name="connsiteY1" fmla="*/ 1058851 h 1350913"/>
                  <a:gd name="connsiteX2" fmla="*/ 290165 w 2127220"/>
                  <a:gd name="connsiteY2" fmla="*/ 1200603 h 1350913"/>
                  <a:gd name="connsiteX3" fmla="*/ 431917 w 2127220"/>
                  <a:gd name="connsiteY3" fmla="*/ 1058851 h 1350913"/>
                  <a:gd name="connsiteX4" fmla="*/ 290165 w 2127220"/>
                  <a:gd name="connsiteY4" fmla="*/ 917099 h 1350913"/>
                  <a:gd name="connsiteX5" fmla="*/ 290165 w 2127220"/>
                  <a:gd name="connsiteY5" fmla="*/ 129388 h 1350913"/>
                  <a:gd name="connsiteX6" fmla="*/ 148413 w 2127220"/>
                  <a:gd name="connsiteY6" fmla="*/ 271140 h 1350913"/>
                  <a:gd name="connsiteX7" fmla="*/ 290165 w 2127220"/>
                  <a:gd name="connsiteY7" fmla="*/ 412892 h 1350913"/>
                  <a:gd name="connsiteX8" fmla="*/ 431917 w 2127220"/>
                  <a:gd name="connsiteY8" fmla="*/ 271140 h 1350913"/>
                  <a:gd name="connsiteX9" fmla="*/ 290165 w 2127220"/>
                  <a:gd name="connsiteY9" fmla="*/ 129388 h 1350913"/>
                  <a:gd name="connsiteX10" fmla="*/ 256574 w 2127220"/>
                  <a:gd name="connsiteY10" fmla="*/ 0 h 1350913"/>
                  <a:gd name="connsiteX11" fmla="*/ 1870646 w 2127220"/>
                  <a:gd name="connsiteY11" fmla="*/ 0 h 1350913"/>
                  <a:gd name="connsiteX12" fmla="*/ 2127220 w 2127220"/>
                  <a:gd name="connsiteY12" fmla="*/ 256317 h 1350913"/>
                  <a:gd name="connsiteX13" fmla="*/ 2127220 w 2127220"/>
                  <a:gd name="connsiteY13" fmla="*/ 1094108 h 1350913"/>
                  <a:gd name="connsiteX14" fmla="*/ 1870646 w 2127220"/>
                  <a:gd name="connsiteY14" fmla="*/ 1350913 h 1350913"/>
                  <a:gd name="connsiteX15" fmla="*/ 256574 w 2127220"/>
                  <a:gd name="connsiteY15" fmla="*/ 1350913 h 1350913"/>
                  <a:gd name="connsiteX16" fmla="*/ 0 w 2127220"/>
                  <a:gd name="connsiteY16" fmla="*/ 1094108 h 1350913"/>
                  <a:gd name="connsiteX17" fmla="*/ 0 w 2127220"/>
                  <a:gd name="connsiteY17" fmla="*/ 256317 h 1350913"/>
                  <a:gd name="connsiteX18" fmla="*/ 256574 w 2127220"/>
                  <a:gd name="connsiteY18" fmla="*/ 0 h 1350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7220" h="1350913">
                    <a:moveTo>
                      <a:pt x="290165" y="917099"/>
                    </a:moveTo>
                    <a:cubicBezTo>
                      <a:pt x="211878" y="917099"/>
                      <a:pt x="148413" y="980564"/>
                      <a:pt x="148413" y="1058851"/>
                    </a:cubicBezTo>
                    <a:cubicBezTo>
                      <a:pt x="148413" y="1137138"/>
                      <a:pt x="211878" y="1200603"/>
                      <a:pt x="290165" y="1200603"/>
                    </a:cubicBezTo>
                    <a:cubicBezTo>
                      <a:pt x="368452" y="1200603"/>
                      <a:pt x="431917" y="1137138"/>
                      <a:pt x="431917" y="1058851"/>
                    </a:cubicBezTo>
                    <a:cubicBezTo>
                      <a:pt x="431917" y="980564"/>
                      <a:pt x="368452" y="917099"/>
                      <a:pt x="290165" y="917099"/>
                    </a:cubicBezTo>
                    <a:close/>
                    <a:moveTo>
                      <a:pt x="290165" y="129388"/>
                    </a:moveTo>
                    <a:cubicBezTo>
                      <a:pt x="211878" y="129388"/>
                      <a:pt x="148413" y="192853"/>
                      <a:pt x="148413" y="271140"/>
                    </a:cubicBezTo>
                    <a:cubicBezTo>
                      <a:pt x="148413" y="349427"/>
                      <a:pt x="211878" y="412892"/>
                      <a:pt x="290165" y="412892"/>
                    </a:cubicBezTo>
                    <a:cubicBezTo>
                      <a:pt x="368452" y="412892"/>
                      <a:pt x="431917" y="349427"/>
                      <a:pt x="431917" y="271140"/>
                    </a:cubicBezTo>
                    <a:cubicBezTo>
                      <a:pt x="431917" y="192853"/>
                      <a:pt x="368452" y="129388"/>
                      <a:pt x="290165" y="129388"/>
                    </a:cubicBezTo>
                    <a:close/>
                    <a:moveTo>
                      <a:pt x="256574" y="0"/>
                    </a:moveTo>
                    <a:lnTo>
                      <a:pt x="1870646" y="0"/>
                    </a:lnTo>
                    <a:cubicBezTo>
                      <a:pt x="2012591" y="0"/>
                      <a:pt x="2127220" y="114244"/>
                      <a:pt x="2127220" y="256317"/>
                    </a:cubicBezTo>
                    <a:lnTo>
                      <a:pt x="2127220" y="1094108"/>
                    </a:lnTo>
                    <a:cubicBezTo>
                      <a:pt x="2127220" y="1236181"/>
                      <a:pt x="2012591" y="1350913"/>
                      <a:pt x="1870646" y="1350913"/>
                    </a:cubicBezTo>
                    <a:lnTo>
                      <a:pt x="256574" y="1350913"/>
                    </a:lnTo>
                    <a:cubicBezTo>
                      <a:pt x="114629" y="1350913"/>
                      <a:pt x="0" y="1236181"/>
                      <a:pt x="0" y="1094108"/>
                    </a:cubicBezTo>
                    <a:lnTo>
                      <a:pt x="0" y="256317"/>
                    </a:lnTo>
                    <a:cubicBezTo>
                      <a:pt x="0" y="114244"/>
                      <a:pt x="114629" y="0"/>
                      <a:pt x="256574" y="0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8" name="Freeform 33"/>
              <p:cNvSpPr>
                <a:spLocks noEditPoints="1"/>
              </p:cNvSpPr>
              <p:nvPr/>
            </p:nvSpPr>
            <p:spPr bwMode="auto">
              <a:xfrm>
                <a:off x="2125036" y="3990613"/>
                <a:ext cx="70475" cy="111102"/>
              </a:xfrm>
              <a:custGeom>
                <a:avLst/>
                <a:gdLst>
                  <a:gd name="T0" fmla="*/ 332 w 664"/>
                  <a:gd name="T1" fmla="*/ 0 h 1043"/>
                  <a:gd name="T2" fmla="*/ 0 w 664"/>
                  <a:gd name="T3" fmla="*/ 332 h 1043"/>
                  <a:gd name="T4" fmla="*/ 130 w 664"/>
                  <a:gd name="T5" fmla="*/ 796 h 1043"/>
                  <a:gd name="T6" fmla="*/ 120 w 664"/>
                  <a:gd name="T7" fmla="*/ 816 h 1043"/>
                  <a:gd name="T8" fmla="*/ 134 w 664"/>
                  <a:gd name="T9" fmla="*/ 840 h 1043"/>
                  <a:gd name="T10" fmla="*/ 136 w 664"/>
                  <a:gd name="T11" fmla="*/ 868 h 1043"/>
                  <a:gd name="T12" fmla="*/ 120 w 664"/>
                  <a:gd name="T13" fmla="*/ 890 h 1043"/>
                  <a:gd name="T14" fmla="*/ 138 w 664"/>
                  <a:gd name="T15" fmla="*/ 915 h 1043"/>
                  <a:gd name="T16" fmla="*/ 139 w 664"/>
                  <a:gd name="T17" fmla="*/ 941 h 1043"/>
                  <a:gd name="T18" fmla="*/ 120 w 664"/>
                  <a:gd name="T19" fmla="*/ 964 h 1043"/>
                  <a:gd name="T20" fmla="*/ 138 w 664"/>
                  <a:gd name="T21" fmla="*/ 989 h 1043"/>
                  <a:gd name="T22" fmla="*/ 140 w 664"/>
                  <a:gd name="T23" fmla="*/ 989 h 1043"/>
                  <a:gd name="T24" fmla="*/ 140 w 664"/>
                  <a:gd name="T25" fmla="*/ 997 h 1043"/>
                  <a:gd name="T26" fmla="*/ 185 w 664"/>
                  <a:gd name="T27" fmla="*/ 1043 h 1043"/>
                  <a:gd name="T28" fmla="*/ 478 w 664"/>
                  <a:gd name="T29" fmla="*/ 1043 h 1043"/>
                  <a:gd name="T30" fmla="*/ 523 w 664"/>
                  <a:gd name="T31" fmla="*/ 1005 h 1043"/>
                  <a:gd name="T32" fmla="*/ 523 w 664"/>
                  <a:gd name="T33" fmla="*/ 1005 h 1043"/>
                  <a:gd name="T34" fmla="*/ 544 w 664"/>
                  <a:gd name="T35" fmla="*/ 983 h 1043"/>
                  <a:gd name="T36" fmla="*/ 525 w 664"/>
                  <a:gd name="T37" fmla="*/ 958 h 1043"/>
                  <a:gd name="T38" fmla="*/ 524 w 664"/>
                  <a:gd name="T39" fmla="*/ 958 h 1043"/>
                  <a:gd name="T40" fmla="*/ 525 w 664"/>
                  <a:gd name="T41" fmla="*/ 931 h 1043"/>
                  <a:gd name="T42" fmla="*/ 544 w 664"/>
                  <a:gd name="T43" fmla="*/ 909 h 1043"/>
                  <a:gd name="T44" fmla="*/ 527 w 664"/>
                  <a:gd name="T45" fmla="*/ 884 h 1043"/>
                  <a:gd name="T46" fmla="*/ 529 w 664"/>
                  <a:gd name="T47" fmla="*/ 857 h 1043"/>
                  <a:gd name="T48" fmla="*/ 544 w 664"/>
                  <a:gd name="T49" fmla="*/ 835 h 1043"/>
                  <a:gd name="T50" fmla="*/ 532 w 664"/>
                  <a:gd name="T51" fmla="*/ 812 h 1043"/>
                  <a:gd name="T52" fmla="*/ 664 w 664"/>
                  <a:gd name="T53" fmla="*/ 332 h 1043"/>
                  <a:gd name="T54" fmla="*/ 332 w 664"/>
                  <a:gd name="T55" fmla="*/ 0 h 1043"/>
                  <a:gd name="T56" fmla="*/ 332 w 664"/>
                  <a:gd name="T57" fmla="*/ 0 h 1043"/>
                  <a:gd name="T58" fmla="*/ 332 w 664"/>
                  <a:gd name="T59" fmla="*/ 56 h 1043"/>
                  <a:gd name="T60" fmla="*/ 457 w 664"/>
                  <a:gd name="T61" fmla="*/ 87 h 1043"/>
                  <a:gd name="T62" fmla="*/ 362 w 664"/>
                  <a:gd name="T63" fmla="*/ 73 h 1043"/>
                  <a:gd name="T64" fmla="*/ 90 w 664"/>
                  <a:gd name="T65" fmla="*/ 215 h 1043"/>
                  <a:gd name="T66" fmla="*/ 332 w 664"/>
                  <a:gd name="T67" fmla="*/ 56 h 10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64" h="1043">
                    <a:moveTo>
                      <a:pt x="332" y="0"/>
                    </a:moveTo>
                    <a:cubicBezTo>
                      <a:pt x="149" y="0"/>
                      <a:pt x="0" y="149"/>
                      <a:pt x="0" y="332"/>
                    </a:cubicBezTo>
                    <a:cubicBezTo>
                      <a:pt x="0" y="527"/>
                      <a:pt x="98" y="511"/>
                      <a:pt x="130" y="796"/>
                    </a:cubicBezTo>
                    <a:cubicBezTo>
                      <a:pt x="124" y="800"/>
                      <a:pt x="120" y="808"/>
                      <a:pt x="120" y="816"/>
                    </a:cubicBezTo>
                    <a:cubicBezTo>
                      <a:pt x="120" y="827"/>
                      <a:pt x="126" y="837"/>
                      <a:pt x="134" y="840"/>
                    </a:cubicBezTo>
                    <a:cubicBezTo>
                      <a:pt x="135" y="849"/>
                      <a:pt x="136" y="858"/>
                      <a:pt x="136" y="868"/>
                    </a:cubicBezTo>
                    <a:cubicBezTo>
                      <a:pt x="127" y="870"/>
                      <a:pt x="121" y="879"/>
                      <a:pt x="120" y="890"/>
                    </a:cubicBezTo>
                    <a:cubicBezTo>
                      <a:pt x="120" y="903"/>
                      <a:pt x="128" y="914"/>
                      <a:pt x="138" y="915"/>
                    </a:cubicBezTo>
                    <a:cubicBezTo>
                      <a:pt x="139" y="923"/>
                      <a:pt x="139" y="932"/>
                      <a:pt x="139" y="941"/>
                    </a:cubicBezTo>
                    <a:cubicBezTo>
                      <a:pt x="129" y="942"/>
                      <a:pt x="121" y="952"/>
                      <a:pt x="120" y="964"/>
                    </a:cubicBezTo>
                    <a:cubicBezTo>
                      <a:pt x="120" y="977"/>
                      <a:pt x="128" y="988"/>
                      <a:pt x="138" y="989"/>
                    </a:cubicBezTo>
                    <a:lnTo>
                      <a:pt x="140" y="989"/>
                    </a:lnTo>
                    <a:cubicBezTo>
                      <a:pt x="140" y="992"/>
                      <a:pt x="140" y="994"/>
                      <a:pt x="140" y="997"/>
                    </a:cubicBezTo>
                    <a:cubicBezTo>
                      <a:pt x="140" y="1023"/>
                      <a:pt x="160" y="1043"/>
                      <a:pt x="185" y="1043"/>
                    </a:cubicBezTo>
                    <a:lnTo>
                      <a:pt x="478" y="1043"/>
                    </a:lnTo>
                    <a:cubicBezTo>
                      <a:pt x="501" y="1043"/>
                      <a:pt x="519" y="1027"/>
                      <a:pt x="523" y="1005"/>
                    </a:cubicBezTo>
                    <a:lnTo>
                      <a:pt x="523" y="1005"/>
                    </a:lnTo>
                    <a:cubicBezTo>
                      <a:pt x="534" y="1006"/>
                      <a:pt x="543" y="996"/>
                      <a:pt x="544" y="983"/>
                    </a:cubicBezTo>
                    <a:cubicBezTo>
                      <a:pt x="544" y="969"/>
                      <a:pt x="536" y="959"/>
                      <a:pt x="525" y="958"/>
                    </a:cubicBezTo>
                    <a:lnTo>
                      <a:pt x="524" y="958"/>
                    </a:lnTo>
                    <a:cubicBezTo>
                      <a:pt x="525" y="949"/>
                      <a:pt x="525" y="940"/>
                      <a:pt x="525" y="931"/>
                    </a:cubicBezTo>
                    <a:cubicBezTo>
                      <a:pt x="535" y="931"/>
                      <a:pt x="543" y="921"/>
                      <a:pt x="544" y="909"/>
                    </a:cubicBezTo>
                    <a:cubicBezTo>
                      <a:pt x="544" y="896"/>
                      <a:pt x="537" y="886"/>
                      <a:pt x="527" y="884"/>
                    </a:cubicBezTo>
                    <a:cubicBezTo>
                      <a:pt x="527" y="875"/>
                      <a:pt x="528" y="866"/>
                      <a:pt x="529" y="857"/>
                    </a:cubicBezTo>
                    <a:cubicBezTo>
                      <a:pt x="537" y="854"/>
                      <a:pt x="543" y="845"/>
                      <a:pt x="544" y="835"/>
                    </a:cubicBezTo>
                    <a:cubicBezTo>
                      <a:pt x="544" y="824"/>
                      <a:pt x="539" y="816"/>
                      <a:pt x="532" y="812"/>
                    </a:cubicBezTo>
                    <a:cubicBezTo>
                      <a:pt x="562" y="510"/>
                      <a:pt x="664" y="530"/>
                      <a:pt x="664" y="332"/>
                    </a:cubicBezTo>
                    <a:cubicBezTo>
                      <a:pt x="664" y="149"/>
                      <a:pt x="515" y="0"/>
                      <a:pt x="332" y="0"/>
                    </a:cubicBezTo>
                    <a:lnTo>
                      <a:pt x="332" y="0"/>
                    </a:lnTo>
                    <a:close/>
                    <a:moveTo>
                      <a:pt x="332" y="56"/>
                    </a:moveTo>
                    <a:cubicBezTo>
                      <a:pt x="377" y="56"/>
                      <a:pt x="420" y="67"/>
                      <a:pt x="457" y="87"/>
                    </a:cubicBezTo>
                    <a:cubicBezTo>
                      <a:pt x="427" y="78"/>
                      <a:pt x="395" y="73"/>
                      <a:pt x="362" y="73"/>
                    </a:cubicBezTo>
                    <a:cubicBezTo>
                      <a:pt x="249" y="73"/>
                      <a:pt x="150" y="130"/>
                      <a:pt x="90" y="215"/>
                    </a:cubicBezTo>
                    <a:cubicBezTo>
                      <a:pt x="130" y="121"/>
                      <a:pt x="223" y="56"/>
                      <a:pt x="332" y="5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351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3560610" y="2016836"/>
            <a:ext cx="8360229" cy="2293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006FD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9" name="Rectangle 38"/>
          <p:cNvSpPr/>
          <p:nvPr/>
        </p:nvSpPr>
        <p:spPr>
          <a:xfrm>
            <a:off x="3460107" y="166301"/>
            <a:ext cx="8585714" cy="6472624"/>
          </a:xfrm>
          <a:prstGeom prst="rect">
            <a:avLst/>
          </a:prstGeom>
          <a:noFill/>
          <a:ln w="25400">
            <a:solidFill>
              <a:srgbClr val="006F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3561149" y="324167"/>
            <a:ext cx="3974836" cy="523799"/>
            <a:chOff x="1368689" y="1038542"/>
            <a:chExt cx="6326489" cy="833697"/>
          </a:xfrm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368689" y="1038542"/>
              <a:ext cx="1301246" cy="833697"/>
            </a:xfrm>
            <a:custGeom>
              <a:avLst/>
              <a:gdLst>
                <a:gd name="connsiteX0" fmla="*/ 218777 w 366713"/>
                <a:gd name="connsiteY0" fmla="*/ 41275 h 234950"/>
                <a:gd name="connsiteX1" fmla="*/ 293558 w 366713"/>
                <a:gd name="connsiteY1" fmla="*/ 87465 h 234950"/>
                <a:gd name="connsiteX2" fmla="*/ 366713 w 366713"/>
                <a:gd name="connsiteY2" fmla="*/ 161208 h 234950"/>
                <a:gd name="connsiteX3" fmla="*/ 292745 w 366713"/>
                <a:gd name="connsiteY3" fmla="*/ 234950 h 234950"/>
                <a:gd name="connsiteX4" fmla="*/ 292339 w 366713"/>
                <a:gd name="connsiteY4" fmla="*/ 234950 h 234950"/>
                <a:gd name="connsiteX5" fmla="*/ 143589 w 366713"/>
                <a:gd name="connsiteY5" fmla="*/ 234950 h 234950"/>
                <a:gd name="connsiteX6" fmla="*/ 79375 w 366713"/>
                <a:gd name="connsiteY6" fmla="*/ 179036 h 234950"/>
                <a:gd name="connsiteX7" fmla="*/ 189515 w 366713"/>
                <a:gd name="connsiteY7" fmla="*/ 179036 h 234950"/>
                <a:gd name="connsiteX8" fmla="*/ 218777 w 366713"/>
                <a:gd name="connsiteY8" fmla="*/ 193217 h 234950"/>
                <a:gd name="connsiteX9" fmla="*/ 255761 w 366713"/>
                <a:gd name="connsiteY9" fmla="*/ 156346 h 234950"/>
                <a:gd name="connsiteX10" fmla="*/ 218777 w 366713"/>
                <a:gd name="connsiteY10" fmla="*/ 119474 h 234950"/>
                <a:gd name="connsiteX11" fmla="*/ 189515 w 366713"/>
                <a:gd name="connsiteY11" fmla="*/ 133250 h 234950"/>
                <a:gd name="connsiteX12" fmla="*/ 90349 w 366713"/>
                <a:gd name="connsiteY12" fmla="*/ 133250 h 234950"/>
                <a:gd name="connsiteX13" fmla="*/ 137493 w 366713"/>
                <a:gd name="connsiteY13" fmla="*/ 106104 h 234950"/>
                <a:gd name="connsiteX14" fmla="*/ 218777 w 366713"/>
                <a:gd name="connsiteY14" fmla="*/ 41275 h 234950"/>
                <a:gd name="connsiteX15" fmla="*/ 135347 w 366713"/>
                <a:gd name="connsiteY15" fmla="*/ 0 h 234950"/>
                <a:gd name="connsiteX16" fmla="*/ 198727 w 366713"/>
                <a:gd name="connsiteY16" fmla="*/ 34590 h 234950"/>
                <a:gd name="connsiteX17" fmla="*/ 180326 w 366713"/>
                <a:gd name="connsiteY17" fmla="*/ 40624 h 234950"/>
                <a:gd name="connsiteX18" fmla="*/ 135347 w 366713"/>
                <a:gd name="connsiteY18" fmla="*/ 18100 h 234950"/>
                <a:gd name="connsiteX19" fmla="*/ 86688 w 366713"/>
                <a:gd name="connsiteY19" fmla="*/ 45853 h 234950"/>
                <a:gd name="connsiteX20" fmla="*/ 84234 w 366713"/>
                <a:gd name="connsiteY20" fmla="*/ 50277 h 234950"/>
                <a:gd name="connsiteX21" fmla="*/ 80145 w 366713"/>
                <a:gd name="connsiteY21" fmla="*/ 63952 h 234950"/>
                <a:gd name="connsiteX22" fmla="*/ 60517 w 366713"/>
                <a:gd name="connsiteY22" fmla="*/ 63952 h 234950"/>
                <a:gd name="connsiteX23" fmla="*/ 18400 w 366713"/>
                <a:gd name="connsiteY23" fmla="*/ 105380 h 234950"/>
                <a:gd name="connsiteX24" fmla="*/ 60517 w 366713"/>
                <a:gd name="connsiteY24" fmla="*/ 146809 h 234950"/>
                <a:gd name="connsiteX25" fmla="*/ 197500 w 366713"/>
                <a:gd name="connsiteY25" fmla="*/ 146809 h 234950"/>
                <a:gd name="connsiteX26" fmla="*/ 219172 w 366713"/>
                <a:gd name="connsiteY26" fmla="*/ 132731 h 234950"/>
                <a:gd name="connsiteX27" fmla="*/ 242888 w 366713"/>
                <a:gd name="connsiteY27" fmla="*/ 156060 h 234950"/>
                <a:gd name="connsiteX28" fmla="*/ 219581 w 366713"/>
                <a:gd name="connsiteY28" fmla="*/ 179388 h 234950"/>
                <a:gd name="connsiteX29" fmla="*/ 197909 w 366713"/>
                <a:gd name="connsiteY29" fmla="*/ 165311 h 234950"/>
                <a:gd name="connsiteX30" fmla="*/ 60926 w 366713"/>
                <a:gd name="connsiteY30" fmla="*/ 165311 h 234950"/>
                <a:gd name="connsiteX31" fmla="*/ 0 w 366713"/>
                <a:gd name="connsiteY31" fmla="*/ 105783 h 234950"/>
                <a:gd name="connsiteX32" fmla="*/ 60926 w 366713"/>
                <a:gd name="connsiteY32" fmla="*/ 45853 h 234950"/>
                <a:gd name="connsiteX33" fmla="*/ 66242 w 366713"/>
                <a:gd name="connsiteY33" fmla="*/ 45853 h 234950"/>
                <a:gd name="connsiteX34" fmla="*/ 135347 w 366713"/>
                <a:gd name="connsiteY34" fmla="*/ 0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66713" h="234950">
                  <a:moveTo>
                    <a:pt x="218777" y="41275"/>
                  </a:moveTo>
                  <a:cubicBezTo>
                    <a:pt x="251290" y="41275"/>
                    <a:pt x="279740" y="60318"/>
                    <a:pt x="293558" y="87465"/>
                  </a:cubicBezTo>
                  <a:cubicBezTo>
                    <a:pt x="333793" y="87871"/>
                    <a:pt x="366713" y="120690"/>
                    <a:pt x="366713" y="161208"/>
                  </a:cubicBezTo>
                  <a:cubicBezTo>
                    <a:pt x="366713" y="201725"/>
                    <a:pt x="333793" y="234950"/>
                    <a:pt x="292745" y="234950"/>
                  </a:cubicBezTo>
                  <a:cubicBezTo>
                    <a:pt x="292745" y="234950"/>
                    <a:pt x="292339" y="234950"/>
                    <a:pt x="292339" y="234950"/>
                  </a:cubicBezTo>
                  <a:lnTo>
                    <a:pt x="143589" y="234950"/>
                  </a:lnTo>
                  <a:cubicBezTo>
                    <a:pt x="110669" y="234950"/>
                    <a:pt x="83846" y="210639"/>
                    <a:pt x="79375" y="179036"/>
                  </a:cubicBezTo>
                  <a:lnTo>
                    <a:pt x="189515" y="179036"/>
                  </a:lnTo>
                  <a:cubicBezTo>
                    <a:pt x="196830" y="187949"/>
                    <a:pt x="206991" y="193217"/>
                    <a:pt x="218777" y="193217"/>
                  </a:cubicBezTo>
                  <a:cubicBezTo>
                    <a:pt x="239098" y="193217"/>
                    <a:pt x="255761" y="176604"/>
                    <a:pt x="255761" y="156346"/>
                  </a:cubicBezTo>
                  <a:cubicBezTo>
                    <a:pt x="255761" y="136087"/>
                    <a:pt x="239098" y="119474"/>
                    <a:pt x="218777" y="119474"/>
                  </a:cubicBezTo>
                  <a:cubicBezTo>
                    <a:pt x="206991" y="119474"/>
                    <a:pt x="196424" y="124742"/>
                    <a:pt x="189515" y="133250"/>
                  </a:cubicBezTo>
                  <a:lnTo>
                    <a:pt x="90349" y="133250"/>
                  </a:lnTo>
                  <a:cubicBezTo>
                    <a:pt x="101322" y="118259"/>
                    <a:pt x="117985" y="107724"/>
                    <a:pt x="137493" y="106104"/>
                  </a:cubicBezTo>
                  <a:cubicBezTo>
                    <a:pt x="145621" y="68827"/>
                    <a:pt x="178948" y="41275"/>
                    <a:pt x="218777" y="41275"/>
                  </a:cubicBezTo>
                  <a:close/>
                  <a:moveTo>
                    <a:pt x="135347" y="0"/>
                  </a:moveTo>
                  <a:cubicBezTo>
                    <a:pt x="161926" y="0"/>
                    <a:pt x="185233" y="13675"/>
                    <a:pt x="198727" y="34590"/>
                  </a:cubicBezTo>
                  <a:cubicBezTo>
                    <a:pt x="192184" y="35797"/>
                    <a:pt x="186051" y="38210"/>
                    <a:pt x="180326" y="40624"/>
                  </a:cubicBezTo>
                  <a:cubicBezTo>
                    <a:pt x="170104" y="26948"/>
                    <a:pt x="153748" y="18100"/>
                    <a:pt x="135347" y="18100"/>
                  </a:cubicBezTo>
                  <a:cubicBezTo>
                    <a:pt x="114493" y="18100"/>
                    <a:pt x="96501" y="29362"/>
                    <a:pt x="86688" y="45853"/>
                  </a:cubicBezTo>
                  <a:cubicBezTo>
                    <a:pt x="85870" y="47059"/>
                    <a:pt x="85052" y="48668"/>
                    <a:pt x="84234" y="50277"/>
                  </a:cubicBezTo>
                  <a:cubicBezTo>
                    <a:pt x="82190" y="54701"/>
                    <a:pt x="80963" y="59126"/>
                    <a:pt x="80145" y="63952"/>
                  </a:cubicBezTo>
                  <a:lnTo>
                    <a:pt x="60517" y="63952"/>
                  </a:lnTo>
                  <a:cubicBezTo>
                    <a:pt x="37210" y="63952"/>
                    <a:pt x="18400" y="82454"/>
                    <a:pt x="18400" y="105380"/>
                  </a:cubicBezTo>
                  <a:cubicBezTo>
                    <a:pt x="18400" y="128307"/>
                    <a:pt x="37210" y="146809"/>
                    <a:pt x="60517" y="146809"/>
                  </a:cubicBezTo>
                  <a:lnTo>
                    <a:pt x="197500" y="146809"/>
                  </a:lnTo>
                  <a:cubicBezTo>
                    <a:pt x="201589" y="138362"/>
                    <a:pt x="209358" y="132731"/>
                    <a:pt x="219172" y="132731"/>
                  </a:cubicBezTo>
                  <a:cubicBezTo>
                    <a:pt x="231848" y="132731"/>
                    <a:pt x="242888" y="143189"/>
                    <a:pt x="242888" y="156060"/>
                  </a:cubicBezTo>
                  <a:cubicBezTo>
                    <a:pt x="242888" y="169333"/>
                    <a:pt x="232257" y="179388"/>
                    <a:pt x="219581" y="179388"/>
                  </a:cubicBezTo>
                  <a:cubicBezTo>
                    <a:pt x="209767" y="179388"/>
                    <a:pt x="201589" y="173757"/>
                    <a:pt x="197909" y="165311"/>
                  </a:cubicBezTo>
                  <a:lnTo>
                    <a:pt x="60926" y="165311"/>
                  </a:lnTo>
                  <a:cubicBezTo>
                    <a:pt x="26987" y="165311"/>
                    <a:pt x="0" y="138764"/>
                    <a:pt x="0" y="105783"/>
                  </a:cubicBezTo>
                  <a:cubicBezTo>
                    <a:pt x="0" y="72399"/>
                    <a:pt x="27396" y="45853"/>
                    <a:pt x="60926" y="45853"/>
                  </a:cubicBezTo>
                  <a:lnTo>
                    <a:pt x="66242" y="45853"/>
                  </a:lnTo>
                  <a:cubicBezTo>
                    <a:pt x="77282" y="19306"/>
                    <a:pt x="104270" y="0"/>
                    <a:pt x="135347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2826763" y="1209565"/>
              <a:ext cx="4868415" cy="519961"/>
            </a:xfrm>
            <a:custGeom>
              <a:avLst/>
              <a:gdLst/>
              <a:ahLst/>
              <a:cxnLst/>
              <a:rect l="l" t="t" r="r" b="b"/>
              <a:pathLst>
                <a:path w="544153" h="58117">
                  <a:moveTo>
                    <a:pt x="528377" y="23366"/>
                  </a:moveTo>
                  <a:cubicBezTo>
                    <a:pt x="525500" y="23366"/>
                    <a:pt x="523057" y="24395"/>
                    <a:pt x="521047" y="26454"/>
                  </a:cubicBezTo>
                  <a:cubicBezTo>
                    <a:pt x="519038" y="28513"/>
                    <a:pt x="517798" y="31204"/>
                    <a:pt x="517327" y="34528"/>
                  </a:cubicBezTo>
                  <a:lnTo>
                    <a:pt x="537902" y="34528"/>
                  </a:lnTo>
                  <a:cubicBezTo>
                    <a:pt x="537877" y="31006"/>
                    <a:pt x="537028" y="28265"/>
                    <a:pt x="535354" y="26305"/>
                  </a:cubicBezTo>
                  <a:cubicBezTo>
                    <a:pt x="533679" y="24345"/>
                    <a:pt x="531354" y="23366"/>
                    <a:pt x="528377" y="23366"/>
                  </a:cubicBezTo>
                  <a:close/>
                  <a:moveTo>
                    <a:pt x="244153" y="23366"/>
                  </a:moveTo>
                  <a:cubicBezTo>
                    <a:pt x="240234" y="23366"/>
                    <a:pt x="237133" y="24699"/>
                    <a:pt x="234851" y="27365"/>
                  </a:cubicBezTo>
                  <a:cubicBezTo>
                    <a:pt x="232569" y="30032"/>
                    <a:pt x="231428" y="33709"/>
                    <a:pt x="231428" y="38397"/>
                  </a:cubicBezTo>
                  <a:cubicBezTo>
                    <a:pt x="231428" y="42912"/>
                    <a:pt x="232581" y="46471"/>
                    <a:pt x="234888" y="49076"/>
                  </a:cubicBezTo>
                  <a:cubicBezTo>
                    <a:pt x="237195" y="51680"/>
                    <a:pt x="240283" y="52982"/>
                    <a:pt x="244153" y="52982"/>
                  </a:cubicBezTo>
                  <a:cubicBezTo>
                    <a:pt x="248097" y="52982"/>
                    <a:pt x="251129" y="51705"/>
                    <a:pt x="253250" y="49150"/>
                  </a:cubicBezTo>
                  <a:cubicBezTo>
                    <a:pt x="255371" y="46595"/>
                    <a:pt x="256431" y="42961"/>
                    <a:pt x="256431" y="38248"/>
                  </a:cubicBezTo>
                  <a:cubicBezTo>
                    <a:pt x="256431" y="33486"/>
                    <a:pt x="255371" y="29815"/>
                    <a:pt x="253250" y="27235"/>
                  </a:cubicBezTo>
                  <a:cubicBezTo>
                    <a:pt x="251129" y="24656"/>
                    <a:pt x="248097" y="23366"/>
                    <a:pt x="244153" y="23366"/>
                  </a:cubicBezTo>
                  <a:close/>
                  <a:moveTo>
                    <a:pt x="167953" y="23366"/>
                  </a:moveTo>
                  <a:cubicBezTo>
                    <a:pt x="164034" y="23366"/>
                    <a:pt x="160933" y="24699"/>
                    <a:pt x="158651" y="27365"/>
                  </a:cubicBezTo>
                  <a:cubicBezTo>
                    <a:pt x="156369" y="30032"/>
                    <a:pt x="155228" y="33709"/>
                    <a:pt x="155228" y="38397"/>
                  </a:cubicBezTo>
                  <a:cubicBezTo>
                    <a:pt x="155228" y="42912"/>
                    <a:pt x="156381" y="46471"/>
                    <a:pt x="158688" y="49076"/>
                  </a:cubicBezTo>
                  <a:cubicBezTo>
                    <a:pt x="160995" y="51680"/>
                    <a:pt x="164083" y="52982"/>
                    <a:pt x="167953" y="52982"/>
                  </a:cubicBezTo>
                  <a:cubicBezTo>
                    <a:pt x="171897" y="52982"/>
                    <a:pt x="174929" y="51705"/>
                    <a:pt x="177050" y="49150"/>
                  </a:cubicBezTo>
                  <a:cubicBezTo>
                    <a:pt x="179171" y="46595"/>
                    <a:pt x="180231" y="42961"/>
                    <a:pt x="180231" y="38248"/>
                  </a:cubicBezTo>
                  <a:cubicBezTo>
                    <a:pt x="180231" y="33486"/>
                    <a:pt x="179171" y="29815"/>
                    <a:pt x="177050" y="27235"/>
                  </a:cubicBezTo>
                  <a:cubicBezTo>
                    <a:pt x="174929" y="24656"/>
                    <a:pt x="171897" y="23366"/>
                    <a:pt x="167953" y="23366"/>
                  </a:cubicBezTo>
                  <a:close/>
                  <a:moveTo>
                    <a:pt x="436513" y="19124"/>
                  </a:moveTo>
                  <a:lnTo>
                    <a:pt x="442578" y="19124"/>
                  </a:lnTo>
                  <a:lnTo>
                    <a:pt x="442578" y="40927"/>
                  </a:lnTo>
                  <a:cubicBezTo>
                    <a:pt x="442578" y="48964"/>
                    <a:pt x="445654" y="52982"/>
                    <a:pt x="451805" y="52982"/>
                  </a:cubicBezTo>
                  <a:cubicBezTo>
                    <a:pt x="454782" y="52982"/>
                    <a:pt x="457231" y="51885"/>
                    <a:pt x="459154" y="49690"/>
                  </a:cubicBezTo>
                  <a:cubicBezTo>
                    <a:pt x="461076" y="47494"/>
                    <a:pt x="462037" y="44623"/>
                    <a:pt x="462037" y="41076"/>
                  </a:cubicBezTo>
                  <a:lnTo>
                    <a:pt x="462037" y="19124"/>
                  </a:lnTo>
                  <a:lnTo>
                    <a:pt x="468139" y="19124"/>
                  </a:lnTo>
                  <a:lnTo>
                    <a:pt x="468139" y="57224"/>
                  </a:lnTo>
                  <a:lnTo>
                    <a:pt x="462037" y="57224"/>
                  </a:lnTo>
                  <a:lnTo>
                    <a:pt x="462037" y="51197"/>
                  </a:lnTo>
                  <a:lnTo>
                    <a:pt x="461888" y="51197"/>
                  </a:lnTo>
                  <a:cubicBezTo>
                    <a:pt x="459358" y="55810"/>
                    <a:pt x="455439" y="58117"/>
                    <a:pt x="450131" y="58117"/>
                  </a:cubicBezTo>
                  <a:cubicBezTo>
                    <a:pt x="441052" y="58117"/>
                    <a:pt x="436513" y="52710"/>
                    <a:pt x="436513" y="41895"/>
                  </a:cubicBezTo>
                  <a:close/>
                  <a:moveTo>
                    <a:pt x="396404" y="19124"/>
                  </a:moveTo>
                  <a:lnTo>
                    <a:pt x="425797" y="19124"/>
                  </a:lnTo>
                  <a:lnTo>
                    <a:pt x="425797" y="20873"/>
                  </a:lnTo>
                  <a:lnTo>
                    <a:pt x="403250" y="52015"/>
                  </a:lnTo>
                  <a:lnTo>
                    <a:pt x="425574" y="52015"/>
                  </a:lnTo>
                  <a:lnTo>
                    <a:pt x="425574" y="57224"/>
                  </a:lnTo>
                  <a:lnTo>
                    <a:pt x="394283" y="57224"/>
                  </a:lnTo>
                  <a:lnTo>
                    <a:pt x="394283" y="55327"/>
                  </a:lnTo>
                  <a:lnTo>
                    <a:pt x="416831" y="24333"/>
                  </a:lnTo>
                  <a:lnTo>
                    <a:pt x="396404" y="24333"/>
                  </a:lnTo>
                  <a:close/>
                  <a:moveTo>
                    <a:pt x="65857" y="19124"/>
                  </a:moveTo>
                  <a:lnTo>
                    <a:pt x="71959" y="19124"/>
                  </a:lnTo>
                  <a:lnTo>
                    <a:pt x="71959" y="57224"/>
                  </a:lnTo>
                  <a:lnTo>
                    <a:pt x="65857" y="57224"/>
                  </a:lnTo>
                  <a:close/>
                  <a:moveTo>
                    <a:pt x="501179" y="18454"/>
                  </a:moveTo>
                  <a:cubicBezTo>
                    <a:pt x="502766" y="18454"/>
                    <a:pt x="503982" y="18628"/>
                    <a:pt x="504825" y="18975"/>
                  </a:cubicBezTo>
                  <a:lnTo>
                    <a:pt x="504825" y="25300"/>
                  </a:lnTo>
                  <a:cubicBezTo>
                    <a:pt x="503759" y="24482"/>
                    <a:pt x="502221" y="24073"/>
                    <a:pt x="500211" y="24073"/>
                  </a:cubicBezTo>
                  <a:cubicBezTo>
                    <a:pt x="497607" y="24073"/>
                    <a:pt x="495430" y="25300"/>
                    <a:pt x="493682" y="27756"/>
                  </a:cubicBezTo>
                  <a:cubicBezTo>
                    <a:pt x="491933" y="30212"/>
                    <a:pt x="491059" y="33560"/>
                    <a:pt x="491059" y="37802"/>
                  </a:cubicBezTo>
                  <a:lnTo>
                    <a:pt x="491059" y="57224"/>
                  </a:lnTo>
                  <a:lnTo>
                    <a:pt x="484957" y="57224"/>
                  </a:lnTo>
                  <a:lnTo>
                    <a:pt x="484957" y="19124"/>
                  </a:lnTo>
                  <a:lnTo>
                    <a:pt x="491059" y="19124"/>
                  </a:lnTo>
                  <a:lnTo>
                    <a:pt x="491059" y="26975"/>
                  </a:lnTo>
                  <a:lnTo>
                    <a:pt x="491207" y="26975"/>
                  </a:lnTo>
                  <a:cubicBezTo>
                    <a:pt x="492076" y="24296"/>
                    <a:pt x="493403" y="22206"/>
                    <a:pt x="495189" y="20705"/>
                  </a:cubicBezTo>
                  <a:cubicBezTo>
                    <a:pt x="496974" y="19205"/>
                    <a:pt x="498971" y="18454"/>
                    <a:pt x="501179" y="18454"/>
                  </a:cubicBezTo>
                  <a:close/>
                  <a:moveTo>
                    <a:pt x="139229" y="18454"/>
                  </a:moveTo>
                  <a:cubicBezTo>
                    <a:pt x="140816" y="18454"/>
                    <a:pt x="142032" y="18628"/>
                    <a:pt x="142875" y="18975"/>
                  </a:cubicBezTo>
                  <a:lnTo>
                    <a:pt x="142875" y="25300"/>
                  </a:lnTo>
                  <a:cubicBezTo>
                    <a:pt x="141809" y="24482"/>
                    <a:pt x="140271" y="24073"/>
                    <a:pt x="138262" y="24073"/>
                  </a:cubicBezTo>
                  <a:cubicBezTo>
                    <a:pt x="135657" y="24073"/>
                    <a:pt x="133480" y="25300"/>
                    <a:pt x="131732" y="27756"/>
                  </a:cubicBezTo>
                  <a:cubicBezTo>
                    <a:pt x="129983" y="30212"/>
                    <a:pt x="129109" y="33560"/>
                    <a:pt x="129109" y="37802"/>
                  </a:cubicBezTo>
                  <a:lnTo>
                    <a:pt x="129109" y="57224"/>
                  </a:lnTo>
                  <a:lnTo>
                    <a:pt x="123007" y="57224"/>
                  </a:lnTo>
                  <a:lnTo>
                    <a:pt x="123007" y="19124"/>
                  </a:lnTo>
                  <a:lnTo>
                    <a:pt x="129109" y="19124"/>
                  </a:lnTo>
                  <a:lnTo>
                    <a:pt x="129109" y="26975"/>
                  </a:lnTo>
                  <a:lnTo>
                    <a:pt x="129257" y="26975"/>
                  </a:lnTo>
                  <a:cubicBezTo>
                    <a:pt x="130126" y="24296"/>
                    <a:pt x="131453" y="22206"/>
                    <a:pt x="133239" y="20705"/>
                  </a:cubicBezTo>
                  <a:cubicBezTo>
                    <a:pt x="135024" y="19205"/>
                    <a:pt x="137021" y="18454"/>
                    <a:pt x="139229" y="18454"/>
                  </a:cubicBezTo>
                  <a:close/>
                  <a:moveTo>
                    <a:pt x="528489" y="18231"/>
                  </a:moveTo>
                  <a:cubicBezTo>
                    <a:pt x="533475" y="18231"/>
                    <a:pt x="537332" y="19843"/>
                    <a:pt x="540060" y="23068"/>
                  </a:cubicBezTo>
                  <a:cubicBezTo>
                    <a:pt x="542789" y="26293"/>
                    <a:pt x="544153" y="30770"/>
                    <a:pt x="544153" y="36500"/>
                  </a:cubicBezTo>
                  <a:lnTo>
                    <a:pt x="544153" y="39700"/>
                  </a:lnTo>
                  <a:lnTo>
                    <a:pt x="517252" y="39700"/>
                  </a:lnTo>
                  <a:cubicBezTo>
                    <a:pt x="517352" y="43941"/>
                    <a:pt x="518493" y="47215"/>
                    <a:pt x="520675" y="49522"/>
                  </a:cubicBezTo>
                  <a:cubicBezTo>
                    <a:pt x="522858" y="51829"/>
                    <a:pt x="525860" y="52982"/>
                    <a:pt x="529679" y="52982"/>
                  </a:cubicBezTo>
                  <a:cubicBezTo>
                    <a:pt x="533971" y="52982"/>
                    <a:pt x="537915" y="51569"/>
                    <a:pt x="541511" y="48741"/>
                  </a:cubicBezTo>
                  <a:lnTo>
                    <a:pt x="541511" y="54471"/>
                  </a:lnTo>
                  <a:cubicBezTo>
                    <a:pt x="538163" y="56902"/>
                    <a:pt x="533735" y="58117"/>
                    <a:pt x="528228" y="58117"/>
                  </a:cubicBezTo>
                  <a:cubicBezTo>
                    <a:pt x="522846" y="58117"/>
                    <a:pt x="518617" y="56387"/>
                    <a:pt x="515541" y="52927"/>
                  </a:cubicBezTo>
                  <a:cubicBezTo>
                    <a:pt x="512465" y="49466"/>
                    <a:pt x="510927" y="44598"/>
                    <a:pt x="510927" y="38323"/>
                  </a:cubicBezTo>
                  <a:cubicBezTo>
                    <a:pt x="510927" y="32395"/>
                    <a:pt x="512608" y="27564"/>
                    <a:pt x="515969" y="23831"/>
                  </a:cubicBezTo>
                  <a:cubicBezTo>
                    <a:pt x="519330" y="20098"/>
                    <a:pt x="523503" y="18231"/>
                    <a:pt x="528489" y="18231"/>
                  </a:cubicBezTo>
                  <a:close/>
                  <a:moveTo>
                    <a:pt x="244599" y="18231"/>
                  </a:moveTo>
                  <a:cubicBezTo>
                    <a:pt x="250279" y="18231"/>
                    <a:pt x="254713" y="19980"/>
                    <a:pt x="257901" y="23477"/>
                  </a:cubicBezTo>
                  <a:cubicBezTo>
                    <a:pt x="261088" y="26975"/>
                    <a:pt x="262682" y="31824"/>
                    <a:pt x="262682" y="38025"/>
                  </a:cubicBezTo>
                  <a:cubicBezTo>
                    <a:pt x="262682" y="44102"/>
                    <a:pt x="260964" y="48970"/>
                    <a:pt x="257529" y="52629"/>
                  </a:cubicBezTo>
                  <a:cubicBezTo>
                    <a:pt x="254093" y="56288"/>
                    <a:pt x="249486" y="58117"/>
                    <a:pt x="243706" y="58117"/>
                  </a:cubicBezTo>
                  <a:cubicBezTo>
                    <a:pt x="238076" y="58117"/>
                    <a:pt x="233580" y="56337"/>
                    <a:pt x="230219" y="52778"/>
                  </a:cubicBezTo>
                  <a:cubicBezTo>
                    <a:pt x="226858" y="49218"/>
                    <a:pt x="225177" y="44499"/>
                    <a:pt x="225177" y="38621"/>
                  </a:cubicBezTo>
                  <a:cubicBezTo>
                    <a:pt x="225177" y="32221"/>
                    <a:pt x="226926" y="27223"/>
                    <a:pt x="230423" y="23626"/>
                  </a:cubicBezTo>
                  <a:cubicBezTo>
                    <a:pt x="233921" y="20029"/>
                    <a:pt x="238646" y="18231"/>
                    <a:pt x="244599" y="18231"/>
                  </a:cubicBezTo>
                  <a:close/>
                  <a:moveTo>
                    <a:pt x="211559" y="18231"/>
                  </a:moveTo>
                  <a:cubicBezTo>
                    <a:pt x="214858" y="18231"/>
                    <a:pt x="217810" y="18802"/>
                    <a:pt x="220415" y="19943"/>
                  </a:cubicBezTo>
                  <a:lnTo>
                    <a:pt x="220415" y="26119"/>
                  </a:lnTo>
                  <a:cubicBezTo>
                    <a:pt x="217612" y="24283"/>
                    <a:pt x="214387" y="23366"/>
                    <a:pt x="210741" y="23366"/>
                  </a:cubicBezTo>
                  <a:cubicBezTo>
                    <a:pt x="209600" y="23366"/>
                    <a:pt x="208570" y="23496"/>
                    <a:pt x="207653" y="23756"/>
                  </a:cubicBezTo>
                  <a:cubicBezTo>
                    <a:pt x="206735" y="24017"/>
                    <a:pt x="205947" y="24383"/>
                    <a:pt x="205290" y="24854"/>
                  </a:cubicBezTo>
                  <a:cubicBezTo>
                    <a:pt x="204633" y="25325"/>
                    <a:pt x="204124" y="25890"/>
                    <a:pt x="203764" y="26547"/>
                  </a:cubicBezTo>
                  <a:cubicBezTo>
                    <a:pt x="203405" y="27204"/>
                    <a:pt x="203225" y="27930"/>
                    <a:pt x="203225" y="28723"/>
                  </a:cubicBezTo>
                  <a:cubicBezTo>
                    <a:pt x="203225" y="29716"/>
                    <a:pt x="203405" y="30547"/>
                    <a:pt x="203764" y="31216"/>
                  </a:cubicBezTo>
                  <a:cubicBezTo>
                    <a:pt x="204124" y="31886"/>
                    <a:pt x="204651" y="32481"/>
                    <a:pt x="205346" y="33002"/>
                  </a:cubicBezTo>
                  <a:cubicBezTo>
                    <a:pt x="206040" y="33523"/>
                    <a:pt x="206884" y="33994"/>
                    <a:pt x="207876" y="34416"/>
                  </a:cubicBezTo>
                  <a:cubicBezTo>
                    <a:pt x="208868" y="34838"/>
                    <a:pt x="209997" y="35297"/>
                    <a:pt x="211262" y="35793"/>
                  </a:cubicBezTo>
                  <a:cubicBezTo>
                    <a:pt x="212948" y="36438"/>
                    <a:pt x="214461" y="37101"/>
                    <a:pt x="215801" y="37783"/>
                  </a:cubicBezTo>
                  <a:cubicBezTo>
                    <a:pt x="217140" y="38466"/>
                    <a:pt x="218281" y="39234"/>
                    <a:pt x="219224" y="40090"/>
                  </a:cubicBezTo>
                  <a:cubicBezTo>
                    <a:pt x="220167" y="40946"/>
                    <a:pt x="220892" y="41932"/>
                    <a:pt x="221401" y="43048"/>
                  </a:cubicBezTo>
                  <a:cubicBezTo>
                    <a:pt x="221909" y="44164"/>
                    <a:pt x="222163" y="45491"/>
                    <a:pt x="222163" y="47029"/>
                  </a:cubicBezTo>
                  <a:cubicBezTo>
                    <a:pt x="222163" y="48914"/>
                    <a:pt x="221748" y="50552"/>
                    <a:pt x="220917" y="51941"/>
                  </a:cubicBezTo>
                  <a:cubicBezTo>
                    <a:pt x="220086" y="53330"/>
                    <a:pt x="218976" y="54483"/>
                    <a:pt x="217587" y="55401"/>
                  </a:cubicBezTo>
                  <a:cubicBezTo>
                    <a:pt x="216198" y="56319"/>
                    <a:pt x="214598" y="57001"/>
                    <a:pt x="212787" y="57447"/>
                  </a:cubicBezTo>
                  <a:cubicBezTo>
                    <a:pt x="210976" y="57894"/>
                    <a:pt x="209079" y="58117"/>
                    <a:pt x="207094" y="58117"/>
                  </a:cubicBezTo>
                  <a:cubicBezTo>
                    <a:pt x="203175" y="58117"/>
                    <a:pt x="199777" y="57360"/>
                    <a:pt x="196900" y="55847"/>
                  </a:cubicBezTo>
                  <a:lnTo>
                    <a:pt x="196900" y="49299"/>
                  </a:lnTo>
                  <a:cubicBezTo>
                    <a:pt x="200224" y="51755"/>
                    <a:pt x="203882" y="52982"/>
                    <a:pt x="207876" y="52982"/>
                  </a:cubicBezTo>
                  <a:cubicBezTo>
                    <a:pt x="213234" y="52982"/>
                    <a:pt x="215913" y="51197"/>
                    <a:pt x="215913" y="47625"/>
                  </a:cubicBezTo>
                  <a:cubicBezTo>
                    <a:pt x="215913" y="46608"/>
                    <a:pt x="215683" y="45746"/>
                    <a:pt x="215224" y="45039"/>
                  </a:cubicBezTo>
                  <a:cubicBezTo>
                    <a:pt x="214765" y="44332"/>
                    <a:pt x="214145" y="43706"/>
                    <a:pt x="213364" y="43160"/>
                  </a:cubicBezTo>
                  <a:cubicBezTo>
                    <a:pt x="212583" y="42614"/>
                    <a:pt x="211665" y="42124"/>
                    <a:pt x="210611" y="41690"/>
                  </a:cubicBezTo>
                  <a:cubicBezTo>
                    <a:pt x="209556" y="41256"/>
                    <a:pt x="208422" y="40803"/>
                    <a:pt x="207206" y="40332"/>
                  </a:cubicBezTo>
                  <a:cubicBezTo>
                    <a:pt x="205519" y="39662"/>
                    <a:pt x="204037" y="38986"/>
                    <a:pt x="202760" y="38304"/>
                  </a:cubicBezTo>
                  <a:cubicBezTo>
                    <a:pt x="201482" y="37622"/>
                    <a:pt x="200416" y="36853"/>
                    <a:pt x="199560" y="35997"/>
                  </a:cubicBezTo>
                  <a:cubicBezTo>
                    <a:pt x="198704" y="35142"/>
                    <a:pt x="198059" y="34168"/>
                    <a:pt x="197625" y="33077"/>
                  </a:cubicBezTo>
                  <a:cubicBezTo>
                    <a:pt x="197191" y="31985"/>
                    <a:pt x="196974" y="30708"/>
                    <a:pt x="196974" y="29244"/>
                  </a:cubicBezTo>
                  <a:cubicBezTo>
                    <a:pt x="196974" y="27458"/>
                    <a:pt x="197383" y="25877"/>
                    <a:pt x="198202" y="24500"/>
                  </a:cubicBezTo>
                  <a:cubicBezTo>
                    <a:pt x="199021" y="23124"/>
                    <a:pt x="200112" y="21970"/>
                    <a:pt x="201476" y="21040"/>
                  </a:cubicBezTo>
                  <a:cubicBezTo>
                    <a:pt x="202841" y="20110"/>
                    <a:pt x="204397" y="19409"/>
                    <a:pt x="206146" y="18938"/>
                  </a:cubicBezTo>
                  <a:cubicBezTo>
                    <a:pt x="207894" y="18467"/>
                    <a:pt x="209699" y="18231"/>
                    <a:pt x="211559" y="18231"/>
                  </a:cubicBezTo>
                  <a:close/>
                  <a:moveTo>
                    <a:pt x="168399" y="18231"/>
                  </a:moveTo>
                  <a:cubicBezTo>
                    <a:pt x="174079" y="18231"/>
                    <a:pt x="178513" y="19980"/>
                    <a:pt x="181701" y="23477"/>
                  </a:cubicBezTo>
                  <a:cubicBezTo>
                    <a:pt x="184888" y="26975"/>
                    <a:pt x="186482" y="31824"/>
                    <a:pt x="186482" y="38025"/>
                  </a:cubicBezTo>
                  <a:cubicBezTo>
                    <a:pt x="186482" y="44102"/>
                    <a:pt x="184764" y="48970"/>
                    <a:pt x="181329" y="52629"/>
                  </a:cubicBezTo>
                  <a:cubicBezTo>
                    <a:pt x="177893" y="56288"/>
                    <a:pt x="173286" y="58117"/>
                    <a:pt x="167506" y="58117"/>
                  </a:cubicBezTo>
                  <a:cubicBezTo>
                    <a:pt x="161876" y="58117"/>
                    <a:pt x="157380" y="56337"/>
                    <a:pt x="154019" y="52778"/>
                  </a:cubicBezTo>
                  <a:cubicBezTo>
                    <a:pt x="150658" y="49218"/>
                    <a:pt x="148977" y="44499"/>
                    <a:pt x="148977" y="38621"/>
                  </a:cubicBezTo>
                  <a:cubicBezTo>
                    <a:pt x="148977" y="32221"/>
                    <a:pt x="150726" y="27223"/>
                    <a:pt x="154223" y="23626"/>
                  </a:cubicBezTo>
                  <a:cubicBezTo>
                    <a:pt x="157721" y="20029"/>
                    <a:pt x="162446" y="18231"/>
                    <a:pt x="168399" y="18231"/>
                  </a:cubicBezTo>
                  <a:close/>
                  <a:moveTo>
                    <a:pt x="102096" y="18231"/>
                  </a:moveTo>
                  <a:cubicBezTo>
                    <a:pt x="105445" y="18231"/>
                    <a:pt x="108397" y="18851"/>
                    <a:pt x="110952" y="20091"/>
                  </a:cubicBezTo>
                  <a:lnTo>
                    <a:pt x="110952" y="26342"/>
                  </a:lnTo>
                  <a:cubicBezTo>
                    <a:pt x="108124" y="24358"/>
                    <a:pt x="105098" y="23366"/>
                    <a:pt x="101873" y="23366"/>
                  </a:cubicBezTo>
                  <a:cubicBezTo>
                    <a:pt x="97979" y="23366"/>
                    <a:pt x="94785" y="24761"/>
                    <a:pt x="92292" y="27551"/>
                  </a:cubicBezTo>
                  <a:cubicBezTo>
                    <a:pt x="89799" y="30342"/>
                    <a:pt x="88553" y="34007"/>
                    <a:pt x="88553" y="38546"/>
                  </a:cubicBezTo>
                  <a:cubicBezTo>
                    <a:pt x="88553" y="43011"/>
                    <a:pt x="89725" y="46533"/>
                    <a:pt x="92069" y="49113"/>
                  </a:cubicBezTo>
                  <a:cubicBezTo>
                    <a:pt x="94413" y="51693"/>
                    <a:pt x="97557" y="52982"/>
                    <a:pt x="101501" y="52982"/>
                  </a:cubicBezTo>
                  <a:cubicBezTo>
                    <a:pt x="104825" y="52982"/>
                    <a:pt x="107950" y="51879"/>
                    <a:pt x="110877" y="49671"/>
                  </a:cubicBezTo>
                  <a:lnTo>
                    <a:pt x="110877" y="55475"/>
                  </a:lnTo>
                  <a:cubicBezTo>
                    <a:pt x="107950" y="57236"/>
                    <a:pt x="104478" y="58117"/>
                    <a:pt x="100459" y="58117"/>
                  </a:cubicBezTo>
                  <a:cubicBezTo>
                    <a:pt x="95027" y="58117"/>
                    <a:pt x="90643" y="56350"/>
                    <a:pt x="87306" y="52815"/>
                  </a:cubicBezTo>
                  <a:cubicBezTo>
                    <a:pt x="83970" y="49280"/>
                    <a:pt x="82302" y="44698"/>
                    <a:pt x="82302" y="39067"/>
                  </a:cubicBezTo>
                  <a:cubicBezTo>
                    <a:pt x="82302" y="32791"/>
                    <a:pt x="84100" y="27750"/>
                    <a:pt x="87697" y="23942"/>
                  </a:cubicBezTo>
                  <a:cubicBezTo>
                    <a:pt x="91294" y="20135"/>
                    <a:pt x="96094" y="18231"/>
                    <a:pt x="102096" y="18231"/>
                  </a:cubicBezTo>
                  <a:close/>
                  <a:moveTo>
                    <a:pt x="369764" y="10343"/>
                  </a:moveTo>
                  <a:cubicBezTo>
                    <a:pt x="369516" y="11856"/>
                    <a:pt x="369230" y="13047"/>
                    <a:pt x="368908" y="13915"/>
                  </a:cubicBezTo>
                  <a:lnTo>
                    <a:pt x="360611" y="36649"/>
                  </a:lnTo>
                  <a:lnTo>
                    <a:pt x="379103" y="36649"/>
                  </a:lnTo>
                  <a:lnTo>
                    <a:pt x="370731" y="13915"/>
                  </a:lnTo>
                  <a:cubicBezTo>
                    <a:pt x="370458" y="13171"/>
                    <a:pt x="370185" y="11980"/>
                    <a:pt x="369912" y="10343"/>
                  </a:cubicBezTo>
                  <a:close/>
                  <a:moveTo>
                    <a:pt x="312056" y="7850"/>
                  </a:moveTo>
                  <a:lnTo>
                    <a:pt x="312056" y="19124"/>
                  </a:lnTo>
                  <a:lnTo>
                    <a:pt x="321655" y="19124"/>
                  </a:lnTo>
                  <a:lnTo>
                    <a:pt x="321655" y="24333"/>
                  </a:lnTo>
                  <a:lnTo>
                    <a:pt x="312056" y="24333"/>
                  </a:lnTo>
                  <a:lnTo>
                    <a:pt x="312056" y="45802"/>
                  </a:lnTo>
                  <a:cubicBezTo>
                    <a:pt x="312056" y="48356"/>
                    <a:pt x="312490" y="50180"/>
                    <a:pt x="313358" y="51271"/>
                  </a:cubicBezTo>
                  <a:cubicBezTo>
                    <a:pt x="314226" y="52362"/>
                    <a:pt x="315665" y="52908"/>
                    <a:pt x="317674" y="52908"/>
                  </a:cubicBezTo>
                  <a:cubicBezTo>
                    <a:pt x="319212" y="52908"/>
                    <a:pt x="320539" y="52486"/>
                    <a:pt x="321655" y="51643"/>
                  </a:cubicBezTo>
                  <a:lnTo>
                    <a:pt x="321655" y="56852"/>
                  </a:lnTo>
                  <a:cubicBezTo>
                    <a:pt x="320216" y="57646"/>
                    <a:pt x="318319" y="58043"/>
                    <a:pt x="315962" y="58043"/>
                  </a:cubicBezTo>
                  <a:cubicBezTo>
                    <a:pt x="309290" y="58043"/>
                    <a:pt x="305954" y="54322"/>
                    <a:pt x="305954" y="46881"/>
                  </a:cubicBezTo>
                  <a:lnTo>
                    <a:pt x="305954" y="24333"/>
                  </a:lnTo>
                  <a:lnTo>
                    <a:pt x="299405" y="24333"/>
                  </a:lnTo>
                  <a:lnTo>
                    <a:pt x="299405" y="19124"/>
                  </a:lnTo>
                  <a:lnTo>
                    <a:pt x="305954" y="19124"/>
                  </a:lnTo>
                  <a:lnTo>
                    <a:pt x="305954" y="9822"/>
                  </a:lnTo>
                  <a:close/>
                  <a:moveTo>
                    <a:pt x="366713" y="3869"/>
                  </a:moveTo>
                  <a:lnTo>
                    <a:pt x="373187" y="3869"/>
                  </a:lnTo>
                  <a:lnTo>
                    <a:pt x="393725" y="57224"/>
                  </a:lnTo>
                  <a:lnTo>
                    <a:pt x="386804" y="57224"/>
                  </a:lnTo>
                  <a:lnTo>
                    <a:pt x="381149" y="42267"/>
                  </a:lnTo>
                  <a:lnTo>
                    <a:pt x="358527" y="42267"/>
                  </a:lnTo>
                  <a:lnTo>
                    <a:pt x="353207" y="57224"/>
                  </a:lnTo>
                  <a:lnTo>
                    <a:pt x="346249" y="57224"/>
                  </a:lnTo>
                  <a:close/>
                  <a:moveTo>
                    <a:pt x="0" y="3869"/>
                  </a:moveTo>
                  <a:lnTo>
                    <a:pt x="8260" y="3869"/>
                  </a:lnTo>
                  <a:lnTo>
                    <a:pt x="24631" y="41076"/>
                  </a:lnTo>
                  <a:cubicBezTo>
                    <a:pt x="25896" y="43929"/>
                    <a:pt x="26715" y="46062"/>
                    <a:pt x="27087" y="47476"/>
                  </a:cubicBezTo>
                  <a:lnTo>
                    <a:pt x="27310" y="47476"/>
                  </a:lnTo>
                  <a:cubicBezTo>
                    <a:pt x="28377" y="44549"/>
                    <a:pt x="29233" y="42366"/>
                    <a:pt x="29877" y="40927"/>
                  </a:cubicBezTo>
                  <a:lnTo>
                    <a:pt x="46583" y="3869"/>
                  </a:lnTo>
                  <a:lnTo>
                    <a:pt x="54397" y="3869"/>
                  </a:lnTo>
                  <a:lnTo>
                    <a:pt x="54397" y="57224"/>
                  </a:lnTo>
                  <a:lnTo>
                    <a:pt x="48183" y="57224"/>
                  </a:lnTo>
                  <a:lnTo>
                    <a:pt x="48183" y="21431"/>
                  </a:lnTo>
                  <a:cubicBezTo>
                    <a:pt x="48183" y="18603"/>
                    <a:pt x="48357" y="15143"/>
                    <a:pt x="48704" y="11050"/>
                  </a:cubicBezTo>
                  <a:lnTo>
                    <a:pt x="48555" y="11050"/>
                  </a:lnTo>
                  <a:cubicBezTo>
                    <a:pt x="47960" y="13456"/>
                    <a:pt x="47427" y="15180"/>
                    <a:pt x="46955" y="16222"/>
                  </a:cubicBezTo>
                  <a:lnTo>
                    <a:pt x="28724" y="57224"/>
                  </a:lnTo>
                  <a:lnTo>
                    <a:pt x="25673" y="57224"/>
                  </a:lnTo>
                  <a:lnTo>
                    <a:pt x="7479" y="16520"/>
                  </a:lnTo>
                  <a:cubicBezTo>
                    <a:pt x="6958" y="15329"/>
                    <a:pt x="6425" y="13506"/>
                    <a:pt x="5879" y="11050"/>
                  </a:cubicBezTo>
                  <a:lnTo>
                    <a:pt x="5730" y="11050"/>
                  </a:lnTo>
                  <a:cubicBezTo>
                    <a:pt x="5929" y="13183"/>
                    <a:pt x="6028" y="16668"/>
                    <a:pt x="6028" y="21505"/>
                  </a:cubicBezTo>
                  <a:lnTo>
                    <a:pt x="6028" y="57224"/>
                  </a:lnTo>
                  <a:lnTo>
                    <a:pt x="0" y="57224"/>
                  </a:lnTo>
                  <a:close/>
                  <a:moveTo>
                    <a:pt x="68982" y="1525"/>
                  </a:moveTo>
                  <a:cubicBezTo>
                    <a:pt x="70098" y="1525"/>
                    <a:pt x="71047" y="1903"/>
                    <a:pt x="71828" y="2660"/>
                  </a:cubicBezTo>
                  <a:cubicBezTo>
                    <a:pt x="72610" y="3416"/>
                    <a:pt x="73000" y="4365"/>
                    <a:pt x="73000" y="5506"/>
                  </a:cubicBezTo>
                  <a:cubicBezTo>
                    <a:pt x="73000" y="6598"/>
                    <a:pt x="72610" y="7528"/>
                    <a:pt x="71828" y="8297"/>
                  </a:cubicBezTo>
                  <a:cubicBezTo>
                    <a:pt x="71047" y="9066"/>
                    <a:pt x="70098" y="9450"/>
                    <a:pt x="68982" y="9450"/>
                  </a:cubicBezTo>
                  <a:cubicBezTo>
                    <a:pt x="67891" y="9450"/>
                    <a:pt x="66960" y="9078"/>
                    <a:pt x="66191" y="8334"/>
                  </a:cubicBezTo>
                  <a:cubicBezTo>
                    <a:pt x="65423" y="7590"/>
                    <a:pt x="65038" y="6647"/>
                    <a:pt x="65038" y="5506"/>
                  </a:cubicBezTo>
                  <a:cubicBezTo>
                    <a:pt x="65038" y="4365"/>
                    <a:pt x="65423" y="3416"/>
                    <a:pt x="66191" y="2660"/>
                  </a:cubicBezTo>
                  <a:cubicBezTo>
                    <a:pt x="66960" y="1903"/>
                    <a:pt x="67891" y="1525"/>
                    <a:pt x="68982" y="1525"/>
                  </a:cubicBezTo>
                  <a:close/>
                  <a:moveTo>
                    <a:pt x="289806" y="0"/>
                  </a:moveTo>
                  <a:cubicBezTo>
                    <a:pt x="291666" y="0"/>
                    <a:pt x="293142" y="223"/>
                    <a:pt x="294233" y="669"/>
                  </a:cubicBezTo>
                  <a:lnTo>
                    <a:pt x="294233" y="6176"/>
                  </a:lnTo>
                  <a:cubicBezTo>
                    <a:pt x="293043" y="5506"/>
                    <a:pt x="291691" y="5171"/>
                    <a:pt x="290178" y="5171"/>
                  </a:cubicBezTo>
                  <a:cubicBezTo>
                    <a:pt x="285911" y="5171"/>
                    <a:pt x="283778" y="7863"/>
                    <a:pt x="283778" y="13245"/>
                  </a:cubicBezTo>
                  <a:lnTo>
                    <a:pt x="283778" y="19124"/>
                  </a:lnTo>
                  <a:lnTo>
                    <a:pt x="292708" y="19124"/>
                  </a:lnTo>
                  <a:lnTo>
                    <a:pt x="292708" y="24333"/>
                  </a:lnTo>
                  <a:lnTo>
                    <a:pt x="283778" y="24333"/>
                  </a:lnTo>
                  <a:lnTo>
                    <a:pt x="283778" y="57224"/>
                  </a:lnTo>
                  <a:lnTo>
                    <a:pt x="277713" y="57224"/>
                  </a:lnTo>
                  <a:lnTo>
                    <a:pt x="277713" y="24333"/>
                  </a:lnTo>
                  <a:lnTo>
                    <a:pt x="271202" y="24333"/>
                  </a:lnTo>
                  <a:lnTo>
                    <a:pt x="271202" y="19124"/>
                  </a:lnTo>
                  <a:lnTo>
                    <a:pt x="277713" y="19124"/>
                  </a:lnTo>
                  <a:lnTo>
                    <a:pt x="277713" y="12948"/>
                  </a:lnTo>
                  <a:cubicBezTo>
                    <a:pt x="277713" y="8954"/>
                    <a:pt x="278867" y="5798"/>
                    <a:pt x="281174" y="3479"/>
                  </a:cubicBezTo>
                  <a:cubicBezTo>
                    <a:pt x="283481" y="1159"/>
                    <a:pt x="286358" y="0"/>
                    <a:pt x="289806" y="0"/>
                  </a:cubicBezTo>
                  <a:close/>
                </a:path>
              </a:pathLst>
            </a:custGeom>
            <a:solidFill>
              <a:srgbClr val="006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679315" y="1063626"/>
            <a:ext cx="8105451" cy="847126"/>
            <a:chOff x="4943475" y="1228726"/>
            <a:chExt cx="8105451" cy="847126"/>
          </a:xfrm>
        </p:grpSpPr>
        <p:sp>
          <p:nvSpPr>
            <p:cNvPr id="72" name="Rectangle 71"/>
            <p:cNvSpPr/>
            <p:nvPr/>
          </p:nvSpPr>
          <p:spPr>
            <a:xfrm>
              <a:off x="4943475" y="1228726"/>
              <a:ext cx="8105451" cy="847126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5127683" y="1296645"/>
              <a:ext cx="669803" cy="669802"/>
            </a:xfrm>
            <a:custGeom>
              <a:avLst/>
              <a:gdLst>
                <a:gd name="connsiteX0" fmla="*/ 1109011 w 3508482"/>
                <a:gd name="connsiteY0" fmla="*/ 2192406 h 3508478"/>
                <a:gd name="connsiteX1" fmla="*/ 1041943 w 3508482"/>
                <a:gd name="connsiteY1" fmla="*/ 2225310 h 3508478"/>
                <a:gd name="connsiteX2" fmla="*/ 900451 w 3508482"/>
                <a:gd name="connsiteY2" fmla="*/ 2233564 h 3508478"/>
                <a:gd name="connsiteX3" fmla="*/ 865354 w 3508482"/>
                <a:gd name="connsiteY3" fmla="*/ 2319858 h 3508478"/>
                <a:gd name="connsiteX4" fmla="*/ 786472 w 3508482"/>
                <a:gd name="connsiteY4" fmla="*/ 2812744 h 3508478"/>
                <a:gd name="connsiteX5" fmla="*/ 788902 w 3508482"/>
                <a:gd name="connsiteY5" fmla="*/ 2930469 h 3508478"/>
                <a:gd name="connsiteX6" fmla="*/ 902838 w 3508482"/>
                <a:gd name="connsiteY6" fmla="*/ 3015669 h 3508478"/>
                <a:gd name="connsiteX7" fmla="*/ 1754241 w 3508482"/>
                <a:gd name="connsiteY7" fmla="*/ 3275736 h 3508478"/>
                <a:gd name="connsiteX8" fmla="*/ 2722872 w 3508482"/>
                <a:gd name="connsiteY8" fmla="*/ 2928007 h 3508478"/>
                <a:gd name="connsiteX9" fmla="*/ 2811432 w 3508482"/>
                <a:gd name="connsiteY9" fmla="*/ 2847519 h 3508478"/>
                <a:gd name="connsiteX10" fmla="*/ 2699229 w 3508482"/>
                <a:gd name="connsiteY10" fmla="*/ 2845196 h 3508478"/>
                <a:gd name="connsiteX11" fmla="*/ 2532182 w 3508482"/>
                <a:gd name="connsiteY11" fmla="*/ 2833063 h 3508478"/>
                <a:gd name="connsiteX12" fmla="*/ 2244578 w 3508482"/>
                <a:gd name="connsiteY12" fmla="*/ 2780823 h 3508478"/>
                <a:gd name="connsiteX13" fmla="*/ 2173739 w 3508482"/>
                <a:gd name="connsiteY13" fmla="*/ 2857848 h 3508478"/>
                <a:gd name="connsiteX14" fmla="*/ 1730661 w 3508482"/>
                <a:gd name="connsiteY14" fmla="*/ 2799907 h 3508478"/>
                <a:gd name="connsiteX15" fmla="*/ 1677709 w 3508482"/>
                <a:gd name="connsiteY15" fmla="*/ 2694707 h 3508478"/>
                <a:gd name="connsiteX16" fmla="*/ 1670884 w 3508482"/>
                <a:gd name="connsiteY16" fmla="*/ 2581398 h 3508478"/>
                <a:gd name="connsiteX17" fmla="*/ 1466904 w 3508482"/>
                <a:gd name="connsiteY17" fmla="*/ 2467843 h 3508478"/>
                <a:gd name="connsiteX18" fmla="*/ 1230844 w 3508482"/>
                <a:gd name="connsiteY18" fmla="*/ 2300426 h 3508478"/>
                <a:gd name="connsiteX19" fmla="*/ 1800554 w 3508482"/>
                <a:gd name="connsiteY19" fmla="*/ 1193864 h 3508478"/>
                <a:gd name="connsiteX20" fmla="*/ 1780163 w 3508482"/>
                <a:gd name="connsiteY20" fmla="*/ 1207268 h 3508478"/>
                <a:gd name="connsiteX21" fmla="*/ 1776970 w 3508482"/>
                <a:gd name="connsiteY21" fmla="*/ 1204109 h 3508478"/>
                <a:gd name="connsiteX22" fmla="*/ 1594907 w 3508482"/>
                <a:gd name="connsiteY22" fmla="*/ 1335445 h 3508478"/>
                <a:gd name="connsiteX23" fmla="*/ 1392796 w 3508482"/>
                <a:gd name="connsiteY23" fmla="*/ 1509223 h 3508478"/>
                <a:gd name="connsiteX24" fmla="*/ 1330401 w 3508482"/>
                <a:gd name="connsiteY24" fmla="*/ 1580272 h 3508478"/>
                <a:gd name="connsiteX25" fmla="*/ 1371559 w 3508482"/>
                <a:gd name="connsiteY25" fmla="*/ 1663179 h 3508478"/>
                <a:gd name="connsiteX26" fmla="*/ 1328608 w 3508482"/>
                <a:gd name="connsiteY26" fmla="*/ 2007720 h 3508478"/>
                <a:gd name="connsiteX27" fmla="*/ 1320229 w 3508482"/>
                <a:gd name="connsiteY27" fmla="*/ 2017167 h 3508478"/>
                <a:gd name="connsiteX28" fmla="*/ 1406107 w 3508482"/>
                <a:gd name="connsiteY28" fmla="*/ 2090636 h 3508478"/>
                <a:gd name="connsiteX29" fmla="*/ 1699723 w 3508482"/>
                <a:gd name="connsiteY29" fmla="*/ 2296477 h 3508478"/>
                <a:gd name="connsiteX30" fmla="*/ 1823194 w 3508482"/>
                <a:gd name="connsiteY30" fmla="*/ 2362008 h 3508478"/>
                <a:gd name="connsiteX31" fmla="*/ 1902707 w 3508482"/>
                <a:gd name="connsiteY31" fmla="*/ 2325688 h 3508478"/>
                <a:gd name="connsiteX32" fmla="*/ 2023298 w 3508482"/>
                <a:gd name="connsiteY32" fmla="*/ 2318984 h 3508478"/>
                <a:gd name="connsiteX33" fmla="*/ 2233606 w 3508482"/>
                <a:gd name="connsiteY33" fmla="*/ 2434866 h 3508478"/>
                <a:gd name="connsiteX34" fmla="*/ 2286558 w 3508482"/>
                <a:gd name="connsiteY34" fmla="*/ 2543331 h 3508478"/>
                <a:gd name="connsiteX35" fmla="*/ 2287242 w 3508482"/>
                <a:gd name="connsiteY35" fmla="*/ 2554833 h 3508478"/>
                <a:gd name="connsiteX36" fmla="*/ 2465001 w 3508482"/>
                <a:gd name="connsiteY36" fmla="*/ 2599067 h 3508478"/>
                <a:gd name="connsiteX37" fmla="*/ 3006337 w 3508482"/>
                <a:gd name="connsiteY37" fmla="*/ 2615215 h 3508478"/>
                <a:gd name="connsiteX38" fmla="*/ 3009195 w 3508482"/>
                <a:gd name="connsiteY38" fmla="*/ 2614737 h 3508478"/>
                <a:gd name="connsiteX39" fmla="*/ 3016957 w 3508482"/>
                <a:gd name="connsiteY39" fmla="*/ 2604357 h 3508478"/>
                <a:gd name="connsiteX40" fmla="*/ 3157356 w 3508482"/>
                <a:gd name="connsiteY40" fmla="*/ 2345690 h 3508478"/>
                <a:gd name="connsiteX41" fmla="*/ 3190890 w 3508482"/>
                <a:gd name="connsiteY41" fmla="*/ 2254070 h 3508478"/>
                <a:gd name="connsiteX42" fmla="*/ 3189502 w 3508482"/>
                <a:gd name="connsiteY42" fmla="*/ 2253173 h 3508478"/>
                <a:gd name="connsiteX43" fmla="*/ 3010127 w 3508482"/>
                <a:gd name="connsiteY43" fmla="*/ 2135197 h 3508478"/>
                <a:gd name="connsiteX44" fmla="*/ 2897625 w 3508482"/>
                <a:gd name="connsiteY44" fmla="*/ 2058888 h 3508478"/>
                <a:gd name="connsiteX45" fmla="*/ 2876667 w 3508482"/>
                <a:gd name="connsiteY45" fmla="*/ 2083900 h 3508478"/>
                <a:gd name="connsiteX46" fmla="*/ 2420857 w 3508482"/>
                <a:gd name="connsiteY46" fmla="*/ 2020732 h 3508478"/>
                <a:gd name="connsiteX47" fmla="*/ 2358178 w 3508482"/>
                <a:gd name="connsiteY47" fmla="*/ 1780979 h 3508478"/>
                <a:gd name="connsiteX48" fmla="*/ 2389076 w 3508482"/>
                <a:gd name="connsiteY48" fmla="*/ 1690995 h 3508478"/>
                <a:gd name="connsiteX49" fmla="*/ 2232542 w 3508482"/>
                <a:gd name="connsiteY49" fmla="*/ 1574005 h 3508478"/>
                <a:gd name="connsiteX50" fmla="*/ 1788416 w 3508482"/>
                <a:gd name="connsiteY50" fmla="*/ 1202167 h 3508478"/>
                <a:gd name="connsiteX51" fmla="*/ 1801055 w 3508482"/>
                <a:gd name="connsiteY51" fmla="*/ 1194338 h 3508478"/>
                <a:gd name="connsiteX52" fmla="*/ 495249 w 3508482"/>
                <a:gd name="connsiteY52" fmla="*/ 896574 h 3508478"/>
                <a:gd name="connsiteX53" fmla="*/ 491526 w 3508482"/>
                <a:gd name="connsiteY53" fmla="*/ 901554 h 3508478"/>
                <a:gd name="connsiteX54" fmla="*/ 231458 w 3508482"/>
                <a:gd name="connsiteY54" fmla="*/ 1752955 h 3508478"/>
                <a:gd name="connsiteX55" fmla="*/ 491526 w 3508482"/>
                <a:gd name="connsiteY55" fmla="*/ 2604357 h 3508478"/>
                <a:gd name="connsiteX56" fmla="*/ 512889 w 3508482"/>
                <a:gd name="connsiteY56" fmla="*/ 2632926 h 3508478"/>
                <a:gd name="connsiteX57" fmla="*/ 512138 w 3508482"/>
                <a:gd name="connsiteY57" fmla="*/ 2631324 h 3508478"/>
                <a:gd name="connsiteX58" fmla="*/ 566231 w 3508482"/>
                <a:gd name="connsiteY58" fmla="*/ 2221604 h 3508478"/>
                <a:gd name="connsiteX59" fmla="*/ 601244 w 3508482"/>
                <a:gd name="connsiteY59" fmla="*/ 2096547 h 3508478"/>
                <a:gd name="connsiteX60" fmla="*/ 555437 w 3508482"/>
                <a:gd name="connsiteY60" fmla="*/ 2056590 h 3508478"/>
                <a:gd name="connsiteX61" fmla="*/ 521031 w 3508482"/>
                <a:gd name="connsiteY61" fmla="*/ 1549608 h 3508478"/>
                <a:gd name="connsiteX62" fmla="*/ 561012 w 3508482"/>
                <a:gd name="connsiteY62" fmla="*/ 1503801 h 3508478"/>
                <a:gd name="connsiteX63" fmla="*/ 485108 w 3508482"/>
                <a:gd name="connsiteY63" fmla="*/ 1261705 h 3508478"/>
                <a:gd name="connsiteX64" fmla="*/ 480557 w 3508482"/>
                <a:gd name="connsiteY64" fmla="*/ 963545 h 3508478"/>
                <a:gd name="connsiteX65" fmla="*/ 2918085 w 3508482"/>
                <a:gd name="connsiteY65" fmla="*/ 808790 h 3508478"/>
                <a:gd name="connsiteX66" fmla="*/ 2210023 w 3508482"/>
                <a:gd name="connsiteY66" fmla="*/ 971440 h 3508478"/>
                <a:gd name="connsiteX67" fmla="*/ 2014405 w 3508482"/>
                <a:gd name="connsiteY67" fmla="*/ 1066914 h 3508478"/>
                <a:gd name="connsiteX68" fmla="*/ 2016335 w 3508482"/>
                <a:gd name="connsiteY68" fmla="*/ 1068779 h 3508478"/>
                <a:gd name="connsiteX69" fmla="*/ 2006391 w 3508482"/>
                <a:gd name="connsiteY69" fmla="*/ 1075608 h 3508478"/>
                <a:gd name="connsiteX70" fmla="*/ 2421593 w 3508482"/>
                <a:gd name="connsiteY70" fmla="*/ 1461740 h 3508478"/>
                <a:gd name="connsiteX71" fmla="*/ 2521615 w 3508482"/>
                <a:gd name="connsiteY71" fmla="*/ 1548407 h 3508478"/>
                <a:gd name="connsiteX72" fmla="*/ 2598725 w 3508482"/>
                <a:gd name="connsiteY72" fmla="*/ 1510631 h 3508478"/>
                <a:gd name="connsiteX73" fmla="*/ 2721403 w 3508482"/>
                <a:gd name="connsiteY73" fmla="*/ 1503186 h 3508478"/>
                <a:gd name="connsiteX74" fmla="*/ 2933649 w 3508482"/>
                <a:gd name="connsiteY74" fmla="*/ 1624497 h 3508478"/>
                <a:gd name="connsiteX75" fmla="*/ 2997031 w 3508482"/>
                <a:gd name="connsiteY75" fmla="*/ 1867119 h 3508478"/>
                <a:gd name="connsiteX76" fmla="*/ 2977057 w 3508482"/>
                <a:gd name="connsiteY76" fmla="*/ 1928859 h 3508478"/>
                <a:gd name="connsiteX77" fmla="*/ 3133158 w 3508482"/>
                <a:gd name="connsiteY77" fmla="*/ 2050647 h 3508478"/>
                <a:gd name="connsiteX78" fmla="*/ 3208928 w 3508482"/>
                <a:gd name="connsiteY78" fmla="*/ 2107655 h 3508478"/>
                <a:gd name="connsiteX79" fmla="*/ 3229838 w 3508482"/>
                <a:gd name="connsiteY79" fmla="*/ 2123041 h 3508478"/>
                <a:gd name="connsiteX80" fmla="*/ 3246086 w 3508482"/>
                <a:gd name="connsiteY80" fmla="*/ 2059849 h 3508478"/>
                <a:gd name="connsiteX81" fmla="*/ 3277024 w 3508482"/>
                <a:gd name="connsiteY81" fmla="*/ 1752955 h 3508478"/>
                <a:gd name="connsiteX82" fmla="*/ 3016957 w 3508482"/>
                <a:gd name="connsiteY82" fmla="*/ 901554 h 3508478"/>
                <a:gd name="connsiteX83" fmla="*/ 2948360 w 3508482"/>
                <a:gd name="connsiteY83" fmla="*/ 809820 h 3508478"/>
                <a:gd name="connsiteX84" fmla="*/ 1086799 w 3508482"/>
                <a:gd name="connsiteY84" fmla="*/ 385829 h 3508478"/>
                <a:gd name="connsiteX85" fmla="*/ 1028392 w 3508482"/>
                <a:gd name="connsiteY85" fmla="*/ 413965 h 3508478"/>
                <a:gd name="connsiteX86" fmla="*/ 677471 w 3508482"/>
                <a:gd name="connsiteY86" fmla="*/ 676186 h 3508478"/>
                <a:gd name="connsiteX87" fmla="*/ 665419 w 3508482"/>
                <a:gd name="connsiteY87" fmla="*/ 689447 h 3508478"/>
                <a:gd name="connsiteX88" fmla="*/ 660035 w 3508482"/>
                <a:gd name="connsiteY88" fmla="*/ 729330 h 3508478"/>
                <a:gd name="connsiteX89" fmla="*/ 736485 w 3508482"/>
                <a:gd name="connsiteY89" fmla="*/ 1250636 h 3508478"/>
                <a:gd name="connsiteX90" fmla="*/ 783842 w 3508482"/>
                <a:gd name="connsiteY90" fmla="*/ 1340850 h 3508478"/>
                <a:gd name="connsiteX91" fmla="*/ 808517 w 3508482"/>
                <a:gd name="connsiteY91" fmla="*/ 1328737 h 3508478"/>
                <a:gd name="connsiteX92" fmla="*/ 985710 w 3508482"/>
                <a:gd name="connsiteY92" fmla="*/ 1318359 h 3508478"/>
                <a:gd name="connsiteX93" fmla="*/ 1030861 w 3508482"/>
                <a:gd name="connsiteY93" fmla="*/ 1333831 h 3508478"/>
                <a:gd name="connsiteX94" fmla="*/ 1077462 w 3508482"/>
                <a:gd name="connsiteY94" fmla="*/ 1275615 h 3508478"/>
                <a:gd name="connsiteX95" fmla="*/ 1496006 w 3508482"/>
                <a:gd name="connsiteY95" fmla="*/ 910966 h 3508478"/>
                <a:gd name="connsiteX96" fmla="*/ 1501480 w 3508482"/>
                <a:gd name="connsiteY96" fmla="*/ 916299 h 3508478"/>
                <a:gd name="connsiteX97" fmla="*/ 1511513 w 3508482"/>
                <a:gd name="connsiteY97" fmla="*/ 909765 h 3508478"/>
                <a:gd name="connsiteX98" fmla="*/ 1507051 w 3508482"/>
                <a:gd name="connsiteY98" fmla="*/ 905189 h 3508478"/>
                <a:gd name="connsiteX99" fmla="*/ 1497584 w 3508482"/>
                <a:gd name="connsiteY99" fmla="*/ 910978 h 3508478"/>
                <a:gd name="connsiteX100" fmla="*/ 1170737 w 3508482"/>
                <a:gd name="connsiteY100" fmla="*/ 512422 h 3508478"/>
                <a:gd name="connsiteX101" fmla="*/ 1754241 w 3508482"/>
                <a:gd name="connsiteY101" fmla="*/ 230174 h 3508478"/>
                <a:gd name="connsiteX102" fmla="*/ 1301412 w 3508482"/>
                <a:gd name="connsiteY102" fmla="*/ 298635 h 3508478"/>
                <a:gd name="connsiteX103" fmla="*/ 1292492 w 3508482"/>
                <a:gd name="connsiteY103" fmla="*/ 301900 h 3508478"/>
                <a:gd name="connsiteX104" fmla="*/ 1701228 w 3508482"/>
                <a:gd name="connsiteY104" fmla="*/ 754068 h 3508478"/>
                <a:gd name="connsiteX105" fmla="*/ 1705274 w 3508482"/>
                <a:gd name="connsiteY105" fmla="*/ 751438 h 3508478"/>
                <a:gd name="connsiteX106" fmla="*/ 1725815 w 3508482"/>
                <a:gd name="connsiteY106" fmla="*/ 773561 h 3508478"/>
                <a:gd name="connsiteX107" fmla="*/ 2025269 w 3508482"/>
                <a:gd name="connsiteY107" fmla="*/ 646254 h 3508478"/>
                <a:gd name="connsiteX108" fmla="*/ 2547864 w 3508482"/>
                <a:gd name="connsiteY108" fmla="*/ 565640 h 3508478"/>
                <a:gd name="connsiteX109" fmla="*/ 2655001 w 3508482"/>
                <a:gd name="connsiteY109" fmla="*/ 570681 h 3508478"/>
                <a:gd name="connsiteX110" fmla="*/ 2723556 w 3508482"/>
                <a:gd name="connsiteY110" fmla="*/ 578524 h 3508478"/>
                <a:gd name="connsiteX111" fmla="*/ 2722872 w 3508482"/>
                <a:gd name="connsiteY111" fmla="*/ 577903 h 3508478"/>
                <a:gd name="connsiteX112" fmla="*/ 1754241 w 3508482"/>
                <a:gd name="connsiteY112" fmla="*/ 230174 h 3508478"/>
                <a:gd name="connsiteX113" fmla="*/ 1754241 w 3508482"/>
                <a:gd name="connsiteY113" fmla="*/ 0 h 3508478"/>
                <a:gd name="connsiteX114" fmla="*/ 3508482 w 3508482"/>
                <a:gd name="connsiteY114" fmla="*/ 1754239 h 3508478"/>
                <a:gd name="connsiteX115" fmla="*/ 1754241 w 3508482"/>
                <a:gd name="connsiteY115" fmla="*/ 3508478 h 3508478"/>
                <a:gd name="connsiteX116" fmla="*/ 0 w 3508482"/>
                <a:gd name="connsiteY116" fmla="*/ 1754239 h 3508478"/>
                <a:gd name="connsiteX117" fmla="*/ 1754241 w 3508482"/>
                <a:gd name="connsiteY117" fmla="*/ 0 h 350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3508482" h="3508478">
                  <a:moveTo>
                    <a:pt x="1109011" y="2192406"/>
                  </a:moveTo>
                  <a:lnTo>
                    <a:pt x="1041943" y="2225310"/>
                  </a:lnTo>
                  <a:lnTo>
                    <a:pt x="900451" y="2233564"/>
                  </a:lnTo>
                  <a:lnTo>
                    <a:pt x="865354" y="2319858"/>
                  </a:lnTo>
                  <a:cubicBezTo>
                    <a:pt x="807339" y="2504152"/>
                    <a:pt x="788575" y="2674654"/>
                    <a:pt x="786472" y="2812744"/>
                  </a:cubicBezTo>
                  <a:lnTo>
                    <a:pt x="788902" y="2930469"/>
                  </a:lnTo>
                  <a:lnTo>
                    <a:pt x="902838" y="3015669"/>
                  </a:lnTo>
                  <a:cubicBezTo>
                    <a:pt x="1145876" y="3179862"/>
                    <a:pt x="1438862" y="3275736"/>
                    <a:pt x="1754241" y="3275736"/>
                  </a:cubicBezTo>
                  <a:cubicBezTo>
                    <a:pt x="2122183" y="3275736"/>
                    <a:pt x="2459646" y="3145241"/>
                    <a:pt x="2722872" y="2928007"/>
                  </a:cubicBezTo>
                  <a:lnTo>
                    <a:pt x="2811432" y="2847519"/>
                  </a:lnTo>
                  <a:lnTo>
                    <a:pt x="2699229" y="2845196"/>
                  </a:lnTo>
                  <a:cubicBezTo>
                    <a:pt x="2647198" y="2842943"/>
                    <a:pt x="2591333" y="2839164"/>
                    <a:pt x="2532182" y="2833063"/>
                  </a:cubicBezTo>
                  <a:lnTo>
                    <a:pt x="2244578" y="2780823"/>
                  </a:lnTo>
                  <a:lnTo>
                    <a:pt x="2173739" y="2857848"/>
                  </a:lnTo>
                  <a:cubicBezTo>
                    <a:pt x="2036019" y="2962146"/>
                    <a:pt x="1838431" y="2933173"/>
                    <a:pt x="1730661" y="2799907"/>
                  </a:cubicBezTo>
                  <a:cubicBezTo>
                    <a:pt x="1705213" y="2768038"/>
                    <a:pt x="1687626" y="2732187"/>
                    <a:pt x="1677709" y="2694707"/>
                  </a:cubicBezTo>
                  <a:lnTo>
                    <a:pt x="1670884" y="2581398"/>
                  </a:lnTo>
                  <a:lnTo>
                    <a:pt x="1466904" y="2467843"/>
                  </a:lnTo>
                  <a:cubicBezTo>
                    <a:pt x="1388584" y="2418609"/>
                    <a:pt x="1309714" y="2363068"/>
                    <a:pt x="1230844" y="2300426"/>
                  </a:cubicBezTo>
                  <a:close/>
                  <a:moveTo>
                    <a:pt x="1800554" y="1193864"/>
                  </a:moveTo>
                  <a:lnTo>
                    <a:pt x="1780163" y="1207268"/>
                  </a:lnTo>
                  <a:lnTo>
                    <a:pt x="1776970" y="1204109"/>
                  </a:lnTo>
                  <a:lnTo>
                    <a:pt x="1594907" y="1335445"/>
                  </a:lnTo>
                  <a:cubicBezTo>
                    <a:pt x="1528971" y="1388151"/>
                    <a:pt x="1461600" y="1446552"/>
                    <a:pt x="1392796" y="1509223"/>
                  </a:cubicBezTo>
                  <a:lnTo>
                    <a:pt x="1330401" y="1580272"/>
                  </a:lnTo>
                  <a:lnTo>
                    <a:pt x="1371559" y="1663179"/>
                  </a:lnTo>
                  <a:cubicBezTo>
                    <a:pt x="1402866" y="1779846"/>
                    <a:pt x="1387581" y="1904159"/>
                    <a:pt x="1328608" y="2007720"/>
                  </a:cubicBezTo>
                  <a:lnTo>
                    <a:pt x="1320229" y="2017167"/>
                  </a:lnTo>
                  <a:lnTo>
                    <a:pt x="1406107" y="2090636"/>
                  </a:lnTo>
                  <a:cubicBezTo>
                    <a:pt x="1506153" y="2170032"/>
                    <a:pt x="1604285" y="2238140"/>
                    <a:pt x="1699723" y="2296477"/>
                  </a:cubicBezTo>
                  <a:lnTo>
                    <a:pt x="1823194" y="2362008"/>
                  </a:lnTo>
                  <a:lnTo>
                    <a:pt x="1902707" y="2325688"/>
                  </a:lnTo>
                  <a:cubicBezTo>
                    <a:pt x="1942280" y="2316091"/>
                    <a:pt x="1983257" y="2313915"/>
                    <a:pt x="2023298" y="2318984"/>
                  </a:cubicBezTo>
                  <a:cubicBezTo>
                    <a:pt x="2103378" y="2329131"/>
                    <a:pt x="2179727" y="2368238"/>
                    <a:pt x="2233606" y="2434866"/>
                  </a:cubicBezTo>
                  <a:cubicBezTo>
                    <a:pt x="2259055" y="2468183"/>
                    <a:pt x="2276642" y="2505122"/>
                    <a:pt x="2286558" y="2543331"/>
                  </a:cubicBezTo>
                  <a:lnTo>
                    <a:pt x="2287242" y="2554833"/>
                  </a:lnTo>
                  <a:lnTo>
                    <a:pt x="2465001" y="2599067"/>
                  </a:lnTo>
                  <a:cubicBezTo>
                    <a:pt x="2718039" y="2646232"/>
                    <a:pt x="2909573" y="2629818"/>
                    <a:pt x="3006337" y="2615215"/>
                  </a:cubicBezTo>
                  <a:lnTo>
                    <a:pt x="3009195" y="2614737"/>
                  </a:lnTo>
                  <a:lnTo>
                    <a:pt x="3016957" y="2604357"/>
                  </a:lnTo>
                  <a:cubicBezTo>
                    <a:pt x="3071688" y="2523344"/>
                    <a:pt x="3118828" y="2436782"/>
                    <a:pt x="3157356" y="2345690"/>
                  </a:cubicBezTo>
                  <a:lnTo>
                    <a:pt x="3190890" y="2254070"/>
                  </a:lnTo>
                  <a:lnTo>
                    <a:pt x="3189502" y="2253173"/>
                  </a:lnTo>
                  <a:cubicBezTo>
                    <a:pt x="3144857" y="2224238"/>
                    <a:pt x="3083718" y="2184373"/>
                    <a:pt x="3010127" y="2135197"/>
                  </a:cubicBezTo>
                  <a:lnTo>
                    <a:pt x="2897625" y="2058888"/>
                  </a:lnTo>
                  <a:lnTo>
                    <a:pt x="2876667" y="2083900"/>
                  </a:lnTo>
                  <a:cubicBezTo>
                    <a:pt x="2734224" y="2187263"/>
                    <a:pt x="2529103" y="2164295"/>
                    <a:pt x="2420857" y="2020732"/>
                  </a:cubicBezTo>
                  <a:cubicBezTo>
                    <a:pt x="2366723" y="1948950"/>
                    <a:pt x="2346785" y="1862810"/>
                    <a:pt x="2358178" y="1780979"/>
                  </a:cubicBezTo>
                  <a:lnTo>
                    <a:pt x="2389076" y="1690995"/>
                  </a:lnTo>
                  <a:lnTo>
                    <a:pt x="2232542" y="1574005"/>
                  </a:lnTo>
                  <a:cubicBezTo>
                    <a:pt x="2084253" y="1457630"/>
                    <a:pt x="1933015" y="1332403"/>
                    <a:pt x="1788416" y="1202167"/>
                  </a:cubicBezTo>
                  <a:lnTo>
                    <a:pt x="1801055" y="1194338"/>
                  </a:lnTo>
                  <a:close/>
                  <a:moveTo>
                    <a:pt x="495249" y="896574"/>
                  </a:moveTo>
                  <a:lnTo>
                    <a:pt x="491526" y="901554"/>
                  </a:lnTo>
                  <a:cubicBezTo>
                    <a:pt x="327332" y="1144591"/>
                    <a:pt x="231458" y="1437577"/>
                    <a:pt x="231458" y="1752955"/>
                  </a:cubicBezTo>
                  <a:cubicBezTo>
                    <a:pt x="231458" y="2068333"/>
                    <a:pt x="327332" y="2361319"/>
                    <a:pt x="491526" y="2604357"/>
                  </a:cubicBezTo>
                  <a:lnTo>
                    <a:pt x="512889" y="2632926"/>
                  </a:lnTo>
                  <a:lnTo>
                    <a:pt x="512138" y="2631324"/>
                  </a:lnTo>
                  <a:cubicBezTo>
                    <a:pt x="517912" y="2506376"/>
                    <a:pt x="533776" y="2366895"/>
                    <a:pt x="566231" y="2221604"/>
                  </a:cubicBezTo>
                  <a:lnTo>
                    <a:pt x="601244" y="2096547"/>
                  </a:lnTo>
                  <a:lnTo>
                    <a:pt x="555437" y="2056590"/>
                  </a:lnTo>
                  <a:cubicBezTo>
                    <a:pt x="437492" y="1908067"/>
                    <a:pt x="430937" y="1707138"/>
                    <a:pt x="521031" y="1549608"/>
                  </a:cubicBezTo>
                  <a:lnTo>
                    <a:pt x="561012" y="1503801"/>
                  </a:lnTo>
                  <a:lnTo>
                    <a:pt x="485108" y="1261705"/>
                  </a:lnTo>
                  <a:cubicBezTo>
                    <a:pt x="464244" y="1148353"/>
                    <a:pt x="466640" y="1047954"/>
                    <a:pt x="480557" y="963545"/>
                  </a:cubicBezTo>
                  <a:close/>
                  <a:moveTo>
                    <a:pt x="2918085" y="808790"/>
                  </a:moveTo>
                  <a:cubicBezTo>
                    <a:pt x="2809773" y="807839"/>
                    <a:pt x="2550578" y="824326"/>
                    <a:pt x="2210023" y="971440"/>
                  </a:cubicBezTo>
                  <a:lnTo>
                    <a:pt x="2014405" y="1066914"/>
                  </a:lnTo>
                  <a:lnTo>
                    <a:pt x="2016335" y="1068779"/>
                  </a:lnTo>
                  <a:lnTo>
                    <a:pt x="2006391" y="1075608"/>
                  </a:lnTo>
                  <a:lnTo>
                    <a:pt x="2421593" y="1461740"/>
                  </a:lnTo>
                  <a:lnTo>
                    <a:pt x="2521615" y="1548407"/>
                  </a:lnTo>
                  <a:lnTo>
                    <a:pt x="2598725" y="1510631"/>
                  </a:lnTo>
                  <a:cubicBezTo>
                    <a:pt x="2639147" y="1500136"/>
                    <a:pt x="2680811" y="1497801"/>
                    <a:pt x="2721403" y="1503186"/>
                  </a:cubicBezTo>
                  <a:cubicBezTo>
                    <a:pt x="2802603" y="1513952"/>
                    <a:pt x="2879523" y="1555584"/>
                    <a:pt x="2933649" y="1624497"/>
                  </a:cubicBezTo>
                  <a:cubicBezTo>
                    <a:pt x="2987770" y="1696279"/>
                    <a:pt x="3007712" y="1783851"/>
                    <a:pt x="2997031" y="1867119"/>
                  </a:cubicBezTo>
                  <a:lnTo>
                    <a:pt x="2977057" y="1928859"/>
                  </a:lnTo>
                  <a:lnTo>
                    <a:pt x="3133158" y="2050647"/>
                  </a:lnTo>
                  <a:cubicBezTo>
                    <a:pt x="3160785" y="2071665"/>
                    <a:pt x="3186097" y="2090678"/>
                    <a:pt x="3208928" y="2107655"/>
                  </a:cubicBezTo>
                  <a:lnTo>
                    <a:pt x="3229838" y="2123041"/>
                  </a:lnTo>
                  <a:lnTo>
                    <a:pt x="3246086" y="2059849"/>
                  </a:lnTo>
                  <a:cubicBezTo>
                    <a:pt x="3266371" y="1960719"/>
                    <a:pt x="3277024" y="1858081"/>
                    <a:pt x="3277024" y="1752955"/>
                  </a:cubicBezTo>
                  <a:cubicBezTo>
                    <a:pt x="3277024" y="1437577"/>
                    <a:pt x="3181150" y="1144591"/>
                    <a:pt x="3016957" y="901554"/>
                  </a:cubicBezTo>
                  <a:lnTo>
                    <a:pt x="2948360" y="809820"/>
                  </a:lnTo>
                  <a:close/>
                  <a:moveTo>
                    <a:pt x="1086799" y="385829"/>
                  </a:moveTo>
                  <a:lnTo>
                    <a:pt x="1028392" y="413965"/>
                  </a:lnTo>
                  <a:cubicBezTo>
                    <a:pt x="898931" y="484293"/>
                    <a:pt x="780810" y="572848"/>
                    <a:pt x="677471" y="676186"/>
                  </a:cubicBezTo>
                  <a:lnTo>
                    <a:pt x="665419" y="689447"/>
                  </a:lnTo>
                  <a:lnTo>
                    <a:pt x="660035" y="729330"/>
                  </a:lnTo>
                  <a:cubicBezTo>
                    <a:pt x="647150" y="846839"/>
                    <a:pt x="649405" y="1029831"/>
                    <a:pt x="736485" y="1250636"/>
                  </a:cubicBezTo>
                  <a:lnTo>
                    <a:pt x="783842" y="1340850"/>
                  </a:lnTo>
                  <a:lnTo>
                    <a:pt x="808517" y="1328737"/>
                  </a:lnTo>
                  <a:cubicBezTo>
                    <a:pt x="866855" y="1313626"/>
                    <a:pt x="927101" y="1310349"/>
                    <a:pt x="985710" y="1318359"/>
                  </a:cubicBezTo>
                  <a:lnTo>
                    <a:pt x="1030861" y="1333831"/>
                  </a:lnTo>
                  <a:lnTo>
                    <a:pt x="1077462" y="1275615"/>
                  </a:lnTo>
                  <a:cubicBezTo>
                    <a:pt x="1220794" y="1121771"/>
                    <a:pt x="1364127" y="1007828"/>
                    <a:pt x="1496006" y="910966"/>
                  </a:cubicBezTo>
                  <a:lnTo>
                    <a:pt x="1501480" y="916299"/>
                  </a:lnTo>
                  <a:lnTo>
                    <a:pt x="1511513" y="909765"/>
                  </a:lnTo>
                  <a:lnTo>
                    <a:pt x="1507051" y="905189"/>
                  </a:lnTo>
                  <a:lnTo>
                    <a:pt x="1497584" y="910978"/>
                  </a:lnTo>
                  <a:cubicBezTo>
                    <a:pt x="1374640" y="782287"/>
                    <a:pt x="1264867" y="646939"/>
                    <a:pt x="1170737" y="512422"/>
                  </a:cubicBezTo>
                  <a:close/>
                  <a:moveTo>
                    <a:pt x="1754241" y="230174"/>
                  </a:moveTo>
                  <a:cubicBezTo>
                    <a:pt x="1596552" y="230174"/>
                    <a:pt x="1444460" y="254143"/>
                    <a:pt x="1301412" y="298635"/>
                  </a:cubicBezTo>
                  <a:lnTo>
                    <a:pt x="1292492" y="301900"/>
                  </a:lnTo>
                  <a:lnTo>
                    <a:pt x="1701228" y="754068"/>
                  </a:lnTo>
                  <a:lnTo>
                    <a:pt x="1705274" y="751438"/>
                  </a:lnTo>
                  <a:lnTo>
                    <a:pt x="1725815" y="773561"/>
                  </a:lnTo>
                  <a:lnTo>
                    <a:pt x="2025269" y="646254"/>
                  </a:lnTo>
                  <a:cubicBezTo>
                    <a:pt x="2220578" y="583309"/>
                    <a:pt x="2397949" y="563800"/>
                    <a:pt x="2547864" y="565640"/>
                  </a:cubicBezTo>
                  <a:cubicBezTo>
                    <a:pt x="2585340" y="566102"/>
                    <a:pt x="2621103" y="567897"/>
                    <a:pt x="2655001" y="570681"/>
                  </a:cubicBezTo>
                  <a:lnTo>
                    <a:pt x="2723556" y="578524"/>
                  </a:lnTo>
                  <a:lnTo>
                    <a:pt x="2722872" y="577903"/>
                  </a:lnTo>
                  <a:cubicBezTo>
                    <a:pt x="2459646" y="360669"/>
                    <a:pt x="2122183" y="230174"/>
                    <a:pt x="1754241" y="230174"/>
                  </a:cubicBezTo>
                  <a:close/>
                  <a:moveTo>
                    <a:pt x="1754241" y="0"/>
                  </a:moveTo>
                  <a:cubicBezTo>
                    <a:pt x="2723082" y="0"/>
                    <a:pt x="3508482" y="785400"/>
                    <a:pt x="3508482" y="1754239"/>
                  </a:cubicBezTo>
                  <a:cubicBezTo>
                    <a:pt x="3508482" y="2723078"/>
                    <a:pt x="2723082" y="3508478"/>
                    <a:pt x="1754241" y="3508478"/>
                  </a:cubicBezTo>
                  <a:cubicBezTo>
                    <a:pt x="785400" y="3508478"/>
                    <a:pt x="0" y="2723078"/>
                    <a:pt x="0" y="1754239"/>
                  </a:cubicBezTo>
                  <a:cubicBezTo>
                    <a:pt x="0" y="785400"/>
                    <a:pt x="785400" y="0"/>
                    <a:pt x="175424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943594" y="1339158"/>
              <a:ext cx="3523786" cy="58477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Connect the Dots Sample Web Site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Web App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679315" y="2892250"/>
            <a:ext cx="5470563" cy="1299969"/>
            <a:chOff x="3330840" y="4304756"/>
            <a:chExt cx="5470563" cy="1299969"/>
          </a:xfrm>
        </p:grpSpPr>
        <p:sp>
          <p:nvSpPr>
            <p:cNvPr id="86" name="Rectangle 85"/>
            <p:cNvSpPr/>
            <p:nvPr/>
          </p:nvSpPr>
          <p:spPr>
            <a:xfrm>
              <a:off x="3330840" y="4304756"/>
              <a:ext cx="5470563" cy="12999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515047" y="462199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69796" y="4668491"/>
              <a:ext cx="13120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ehdevices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679316" y="4434563"/>
            <a:ext cx="3564074" cy="1167497"/>
            <a:chOff x="3515048" y="4762685"/>
            <a:chExt cx="3564074" cy="1167497"/>
          </a:xfrm>
        </p:grpSpPr>
        <p:sp>
          <p:nvSpPr>
            <p:cNvPr id="105" name="Rectangle 104"/>
            <p:cNvSpPr/>
            <p:nvPr/>
          </p:nvSpPr>
          <p:spPr>
            <a:xfrm>
              <a:off x="3515048" y="4762685"/>
              <a:ext cx="3564074" cy="116749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699254" y="4856731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596555" y="4812012"/>
              <a:ext cx="22765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Aggregates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 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9323949" y="2892250"/>
            <a:ext cx="2460818" cy="1299969"/>
            <a:chOff x="6910257" y="4304756"/>
            <a:chExt cx="2458331" cy="1299969"/>
          </a:xfrm>
        </p:grpSpPr>
        <p:sp>
          <p:nvSpPr>
            <p:cNvPr id="100" name="Rectangle 99"/>
            <p:cNvSpPr/>
            <p:nvPr/>
          </p:nvSpPr>
          <p:spPr>
            <a:xfrm>
              <a:off x="6910257" y="4304756"/>
              <a:ext cx="2458331" cy="12999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7094464" y="461784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948473" y="4664341"/>
              <a:ext cx="11448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ehalerts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679715" y="2154919"/>
            <a:ext cx="2314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&lt;name&gt;</a:t>
            </a:r>
            <a:r>
              <a:rPr lang="en-US" sz="1600" b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-ns</a:t>
            </a:r>
            <a:r>
              <a:rPr lang="en-US" sz="1600" b="1" i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1600" b="1" i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Bus Namespace</a:t>
            </a:r>
            <a:endParaRPr lang="en-US" sz="1600" b="1" i="1" dirty="0">
              <a:solidFill>
                <a:srgbClr val="006FD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Freeform 126"/>
          <p:cNvSpPr>
            <a:spLocks/>
          </p:cNvSpPr>
          <p:nvPr/>
        </p:nvSpPr>
        <p:spPr bwMode="auto">
          <a:xfrm>
            <a:off x="3863522" y="2110158"/>
            <a:ext cx="568797" cy="674298"/>
          </a:xfrm>
          <a:custGeom>
            <a:avLst/>
            <a:gdLst>
              <a:gd name="connsiteX0" fmla="*/ 58738 w 196850"/>
              <a:gd name="connsiteY0" fmla="*/ 139700 h 233362"/>
              <a:gd name="connsiteX1" fmla="*/ 82550 w 196850"/>
              <a:gd name="connsiteY1" fmla="*/ 139700 h 233362"/>
              <a:gd name="connsiteX2" fmla="*/ 82550 w 196850"/>
              <a:gd name="connsiteY2" fmla="*/ 188912 h 233362"/>
              <a:gd name="connsiteX3" fmla="*/ 103188 w 196850"/>
              <a:gd name="connsiteY3" fmla="*/ 188912 h 233362"/>
              <a:gd name="connsiteX4" fmla="*/ 71438 w 196850"/>
              <a:gd name="connsiteY4" fmla="*/ 233362 h 233362"/>
              <a:gd name="connsiteX5" fmla="*/ 38100 w 196850"/>
              <a:gd name="connsiteY5" fmla="*/ 188912 h 233362"/>
              <a:gd name="connsiteX6" fmla="*/ 58738 w 196850"/>
              <a:gd name="connsiteY6" fmla="*/ 188912 h 233362"/>
              <a:gd name="connsiteX7" fmla="*/ 41275 w 196850"/>
              <a:gd name="connsiteY7" fmla="*/ 114300 h 233362"/>
              <a:gd name="connsiteX8" fmla="*/ 100013 w 196850"/>
              <a:gd name="connsiteY8" fmla="*/ 114300 h 233362"/>
              <a:gd name="connsiteX9" fmla="*/ 100013 w 196850"/>
              <a:gd name="connsiteY9" fmla="*/ 131762 h 233362"/>
              <a:gd name="connsiteX10" fmla="*/ 41275 w 196850"/>
              <a:gd name="connsiteY10" fmla="*/ 131762 h 233362"/>
              <a:gd name="connsiteX11" fmla="*/ 41275 w 196850"/>
              <a:gd name="connsiteY11" fmla="*/ 90487 h 233362"/>
              <a:gd name="connsiteX12" fmla="*/ 100013 w 196850"/>
              <a:gd name="connsiteY12" fmla="*/ 90487 h 233362"/>
              <a:gd name="connsiteX13" fmla="*/ 100013 w 196850"/>
              <a:gd name="connsiteY13" fmla="*/ 107949 h 233362"/>
              <a:gd name="connsiteX14" fmla="*/ 41275 w 196850"/>
              <a:gd name="connsiteY14" fmla="*/ 107949 h 233362"/>
              <a:gd name="connsiteX15" fmla="*/ 41275 w 196850"/>
              <a:gd name="connsiteY15" fmla="*/ 66675 h 233362"/>
              <a:gd name="connsiteX16" fmla="*/ 100013 w 196850"/>
              <a:gd name="connsiteY16" fmla="*/ 66675 h 233362"/>
              <a:gd name="connsiteX17" fmla="*/ 100013 w 196850"/>
              <a:gd name="connsiteY17" fmla="*/ 82550 h 233362"/>
              <a:gd name="connsiteX18" fmla="*/ 41275 w 196850"/>
              <a:gd name="connsiteY18" fmla="*/ 82550 h 233362"/>
              <a:gd name="connsiteX19" fmla="*/ 90487 w 196850"/>
              <a:gd name="connsiteY19" fmla="*/ 26987 h 233362"/>
              <a:gd name="connsiteX20" fmla="*/ 150800 w 196850"/>
              <a:gd name="connsiteY20" fmla="*/ 106855 h 233362"/>
              <a:gd name="connsiteX21" fmla="*/ 158136 w 196850"/>
              <a:gd name="connsiteY21" fmla="*/ 106855 h 233362"/>
              <a:gd name="connsiteX22" fmla="*/ 196850 w 196850"/>
              <a:gd name="connsiteY22" fmla="*/ 139861 h 233362"/>
              <a:gd name="connsiteX23" fmla="*/ 196850 w 196850"/>
              <a:gd name="connsiteY23" fmla="*/ 171237 h 233362"/>
              <a:gd name="connsiteX24" fmla="*/ 187477 w 196850"/>
              <a:gd name="connsiteY24" fmla="*/ 179387 h 233362"/>
              <a:gd name="connsiteX25" fmla="*/ 90487 w 196850"/>
              <a:gd name="connsiteY25" fmla="*/ 179387 h 233362"/>
              <a:gd name="connsiteX26" fmla="*/ 90487 w 196850"/>
              <a:gd name="connsiteY26" fmla="*/ 154938 h 233362"/>
              <a:gd name="connsiteX27" fmla="*/ 172399 w 196850"/>
              <a:gd name="connsiteY27" fmla="*/ 154938 h 233362"/>
              <a:gd name="connsiteX28" fmla="*/ 172399 w 196850"/>
              <a:gd name="connsiteY28" fmla="*/ 140676 h 233362"/>
              <a:gd name="connsiteX29" fmla="*/ 156913 w 196850"/>
              <a:gd name="connsiteY29" fmla="*/ 129674 h 233362"/>
              <a:gd name="connsiteX30" fmla="*/ 124311 w 196850"/>
              <a:gd name="connsiteY30" fmla="*/ 130081 h 233362"/>
              <a:gd name="connsiteX31" fmla="*/ 124719 w 196850"/>
              <a:gd name="connsiteY31" fmla="*/ 113782 h 233362"/>
              <a:gd name="connsiteX32" fmla="*/ 90487 w 196850"/>
              <a:gd name="connsiteY32" fmla="*/ 50214 h 233362"/>
              <a:gd name="connsiteX33" fmla="*/ 7726 w 196850"/>
              <a:gd name="connsiteY33" fmla="*/ 0 h 233362"/>
              <a:gd name="connsiteX34" fmla="*/ 76043 w 196850"/>
              <a:gd name="connsiteY34" fmla="*/ 0 h 233362"/>
              <a:gd name="connsiteX35" fmla="*/ 81330 w 196850"/>
              <a:gd name="connsiteY35" fmla="*/ 7355 h 233362"/>
              <a:gd name="connsiteX36" fmla="*/ 81330 w 196850"/>
              <a:gd name="connsiteY36" fmla="*/ 58024 h 233362"/>
              <a:gd name="connsiteX37" fmla="*/ 56931 w 196850"/>
              <a:gd name="connsiteY37" fmla="*/ 58024 h 233362"/>
              <a:gd name="connsiteX38" fmla="*/ 56931 w 196850"/>
              <a:gd name="connsiteY38" fmla="*/ 25334 h 233362"/>
              <a:gd name="connsiteX39" fmla="*/ 24399 w 196850"/>
              <a:gd name="connsiteY39" fmla="*/ 25334 h 233362"/>
              <a:gd name="connsiteX40" fmla="*/ 24399 w 196850"/>
              <a:gd name="connsiteY40" fmla="*/ 114300 h 233362"/>
              <a:gd name="connsiteX41" fmla="*/ 24403 w 196850"/>
              <a:gd name="connsiteY41" fmla="*/ 114300 h 233362"/>
              <a:gd name="connsiteX42" fmla="*/ 24810 w 196850"/>
              <a:gd name="connsiteY42" fmla="*/ 156389 h 233362"/>
              <a:gd name="connsiteX43" fmla="*/ 49213 w 196850"/>
              <a:gd name="connsiteY43" fmla="*/ 156389 h 233362"/>
              <a:gd name="connsiteX44" fmla="*/ 49213 w 196850"/>
              <a:gd name="connsiteY44" fmla="*/ 180975 h 233362"/>
              <a:gd name="connsiteX45" fmla="*/ 8541 w 196850"/>
              <a:gd name="connsiteY45" fmla="*/ 180975 h 233362"/>
              <a:gd name="connsiteX46" fmla="*/ 0 w 196850"/>
              <a:gd name="connsiteY46" fmla="*/ 173057 h 233362"/>
              <a:gd name="connsiteX47" fmla="*/ 0 w 196850"/>
              <a:gd name="connsiteY47" fmla="*/ 138112 h 233362"/>
              <a:gd name="connsiteX48" fmla="*/ 0 w 196850"/>
              <a:gd name="connsiteY48" fmla="*/ 114300 h 233362"/>
              <a:gd name="connsiteX49" fmla="*/ 149 w 196850"/>
              <a:gd name="connsiteY49" fmla="*/ 114300 h 233362"/>
              <a:gd name="connsiteX50" fmla="*/ 813 w 196850"/>
              <a:gd name="connsiteY50" fmla="*/ 8581 h 233362"/>
              <a:gd name="connsiteX51" fmla="*/ 7726 w 196850"/>
              <a:gd name="connsiteY51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96850" h="233362">
                <a:moveTo>
                  <a:pt x="58738" y="139700"/>
                </a:moveTo>
                <a:lnTo>
                  <a:pt x="82550" y="139700"/>
                </a:lnTo>
                <a:lnTo>
                  <a:pt x="82550" y="188912"/>
                </a:lnTo>
                <a:lnTo>
                  <a:pt x="103188" y="188912"/>
                </a:lnTo>
                <a:lnTo>
                  <a:pt x="71438" y="233362"/>
                </a:lnTo>
                <a:lnTo>
                  <a:pt x="38100" y="188912"/>
                </a:lnTo>
                <a:lnTo>
                  <a:pt x="58738" y="188912"/>
                </a:lnTo>
                <a:close/>
                <a:moveTo>
                  <a:pt x="41275" y="114300"/>
                </a:moveTo>
                <a:lnTo>
                  <a:pt x="100013" y="114300"/>
                </a:lnTo>
                <a:lnTo>
                  <a:pt x="100013" y="131762"/>
                </a:lnTo>
                <a:lnTo>
                  <a:pt x="41275" y="131762"/>
                </a:lnTo>
                <a:close/>
                <a:moveTo>
                  <a:pt x="41275" y="90487"/>
                </a:moveTo>
                <a:lnTo>
                  <a:pt x="100013" y="90487"/>
                </a:lnTo>
                <a:lnTo>
                  <a:pt x="100013" y="107949"/>
                </a:lnTo>
                <a:lnTo>
                  <a:pt x="41275" y="107949"/>
                </a:lnTo>
                <a:close/>
                <a:moveTo>
                  <a:pt x="41275" y="66675"/>
                </a:moveTo>
                <a:lnTo>
                  <a:pt x="100013" y="66675"/>
                </a:lnTo>
                <a:lnTo>
                  <a:pt x="100013" y="82550"/>
                </a:lnTo>
                <a:lnTo>
                  <a:pt x="41275" y="82550"/>
                </a:lnTo>
                <a:close/>
                <a:moveTo>
                  <a:pt x="90487" y="26987"/>
                </a:moveTo>
                <a:cubicBezTo>
                  <a:pt x="123089" y="33507"/>
                  <a:pt x="147133" y="57549"/>
                  <a:pt x="150800" y="106855"/>
                </a:cubicBezTo>
                <a:lnTo>
                  <a:pt x="158136" y="106855"/>
                </a:lnTo>
                <a:cubicBezTo>
                  <a:pt x="179327" y="106855"/>
                  <a:pt x="196850" y="119894"/>
                  <a:pt x="196850" y="139861"/>
                </a:cubicBezTo>
                <a:lnTo>
                  <a:pt x="196850" y="171237"/>
                </a:lnTo>
                <a:cubicBezTo>
                  <a:pt x="196850" y="172867"/>
                  <a:pt x="189107" y="179387"/>
                  <a:pt x="187477" y="179387"/>
                </a:cubicBezTo>
                <a:lnTo>
                  <a:pt x="90487" y="179387"/>
                </a:lnTo>
                <a:lnTo>
                  <a:pt x="90487" y="154938"/>
                </a:lnTo>
                <a:lnTo>
                  <a:pt x="172399" y="154938"/>
                </a:lnTo>
                <a:lnTo>
                  <a:pt x="172399" y="140676"/>
                </a:lnTo>
                <a:cubicBezTo>
                  <a:pt x="172399" y="131711"/>
                  <a:pt x="165879" y="129674"/>
                  <a:pt x="156913" y="129674"/>
                </a:cubicBezTo>
                <a:lnTo>
                  <a:pt x="124311" y="130081"/>
                </a:lnTo>
                <a:lnTo>
                  <a:pt x="124719" y="113782"/>
                </a:lnTo>
                <a:cubicBezTo>
                  <a:pt x="124311" y="82405"/>
                  <a:pt x="114938" y="58364"/>
                  <a:pt x="90487" y="50214"/>
                </a:cubicBezTo>
                <a:close/>
                <a:moveTo>
                  <a:pt x="7726" y="0"/>
                </a:moveTo>
                <a:lnTo>
                  <a:pt x="76043" y="0"/>
                </a:lnTo>
                <a:cubicBezTo>
                  <a:pt x="78077" y="0"/>
                  <a:pt x="82550" y="0"/>
                  <a:pt x="81330" y="7355"/>
                </a:cubicBezTo>
                <a:lnTo>
                  <a:pt x="81330" y="58024"/>
                </a:lnTo>
                <a:lnTo>
                  <a:pt x="56931" y="58024"/>
                </a:lnTo>
                <a:lnTo>
                  <a:pt x="56931" y="25334"/>
                </a:lnTo>
                <a:lnTo>
                  <a:pt x="24399" y="25334"/>
                </a:lnTo>
                <a:lnTo>
                  <a:pt x="24399" y="114300"/>
                </a:lnTo>
                <a:lnTo>
                  <a:pt x="24403" y="114300"/>
                </a:lnTo>
                <a:lnTo>
                  <a:pt x="24810" y="156389"/>
                </a:lnTo>
                <a:lnTo>
                  <a:pt x="49213" y="156389"/>
                </a:lnTo>
                <a:lnTo>
                  <a:pt x="49213" y="180975"/>
                </a:lnTo>
                <a:lnTo>
                  <a:pt x="8541" y="180975"/>
                </a:lnTo>
                <a:cubicBezTo>
                  <a:pt x="6914" y="180975"/>
                  <a:pt x="0" y="174724"/>
                  <a:pt x="0" y="173057"/>
                </a:cubicBezTo>
                <a:lnTo>
                  <a:pt x="0" y="138112"/>
                </a:lnTo>
                <a:lnTo>
                  <a:pt x="0" y="114300"/>
                </a:lnTo>
                <a:lnTo>
                  <a:pt x="149" y="114300"/>
                </a:lnTo>
                <a:lnTo>
                  <a:pt x="813" y="8581"/>
                </a:lnTo>
                <a:cubicBezTo>
                  <a:pt x="813" y="0"/>
                  <a:pt x="5693" y="0"/>
                  <a:pt x="7726" y="0"/>
                </a:cubicBezTo>
                <a:close/>
              </a:path>
            </a:pathLst>
          </a:custGeom>
          <a:solidFill>
            <a:srgbClr val="006FD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7351779" y="4434563"/>
            <a:ext cx="4432988" cy="1160243"/>
            <a:chOff x="7187511" y="5125536"/>
            <a:chExt cx="4432988" cy="1160243"/>
          </a:xfrm>
        </p:grpSpPr>
        <p:sp>
          <p:nvSpPr>
            <p:cNvPr id="137" name="Rectangle 136"/>
            <p:cNvSpPr/>
            <p:nvPr/>
          </p:nvSpPr>
          <p:spPr>
            <a:xfrm>
              <a:off x="7187511" y="5125536"/>
              <a:ext cx="4432988" cy="116024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7371717" y="5219582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272984" y="5174863"/>
              <a:ext cx="2391617" cy="1077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err="1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LightSensor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cg4pbi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  <a:b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Jobs</a:t>
              </a:r>
              <a:endParaRPr lang="en-US" sz="1600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7" name="Right Arrow 146"/>
          <p:cNvSpPr/>
          <p:nvPr/>
        </p:nvSpPr>
        <p:spPr>
          <a:xfrm rot="16200000">
            <a:off x="7688162" y="2169657"/>
            <a:ext cx="139905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8" name="Right Arrow 147"/>
          <p:cNvSpPr/>
          <p:nvPr/>
        </p:nvSpPr>
        <p:spPr>
          <a:xfrm rot="16200000">
            <a:off x="9854832" y="2169657"/>
            <a:ext cx="139905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52" name="Right Arrow 151"/>
          <p:cNvSpPr/>
          <p:nvPr/>
        </p:nvSpPr>
        <p:spPr>
          <a:xfrm>
            <a:off x="3164803" y="2948750"/>
            <a:ext cx="67964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65" name="Right Arrow 164"/>
          <p:cNvSpPr/>
          <p:nvPr/>
        </p:nvSpPr>
        <p:spPr>
          <a:xfrm>
            <a:off x="3164803" y="3653767"/>
            <a:ext cx="67964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3679315" y="5719090"/>
            <a:ext cx="8105451" cy="751130"/>
            <a:chOff x="3515047" y="4762686"/>
            <a:chExt cx="8105451" cy="751130"/>
          </a:xfrm>
        </p:grpSpPr>
        <p:sp>
          <p:nvSpPr>
            <p:cNvPr id="77" name="Rectangle 76"/>
            <p:cNvSpPr/>
            <p:nvPr/>
          </p:nvSpPr>
          <p:spPr>
            <a:xfrm>
              <a:off x="3515047" y="4762686"/>
              <a:ext cx="8105451" cy="7511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96555" y="4812012"/>
              <a:ext cx="18942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torage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Storage Account</a:t>
              </a:r>
            </a:p>
          </p:txBody>
        </p:sp>
      </p:grpSp>
      <p:sp>
        <p:nvSpPr>
          <p:cNvPr id="88" name="Freeform 23"/>
          <p:cNvSpPr>
            <a:spLocks noEditPoints="1"/>
          </p:cNvSpPr>
          <p:nvPr/>
        </p:nvSpPr>
        <p:spPr bwMode="auto">
          <a:xfrm>
            <a:off x="3863522" y="5808588"/>
            <a:ext cx="689553" cy="594986"/>
          </a:xfrm>
          <a:custGeom>
            <a:avLst/>
            <a:gdLst>
              <a:gd name="T0" fmla="*/ 538 w 683"/>
              <a:gd name="T1" fmla="*/ 229 h 587"/>
              <a:gd name="T2" fmla="*/ 517 w 683"/>
              <a:gd name="T3" fmla="*/ 0 h 587"/>
              <a:gd name="T4" fmla="*/ 0 w 683"/>
              <a:gd name="T5" fmla="*/ 21 h 587"/>
              <a:gd name="T6" fmla="*/ 21 w 683"/>
              <a:gd name="T7" fmla="*/ 459 h 587"/>
              <a:gd name="T8" fmla="*/ 376 w 683"/>
              <a:gd name="T9" fmla="*/ 587 h 587"/>
              <a:gd name="T10" fmla="*/ 683 w 683"/>
              <a:gd name="T11" fmla="*/ 408 h 587"/>
              <a:gd name="T12" fmla="*/ 399 w 683"/>
              <a:gd name="T13" fmla="*/ 120 h 587"/>
              <a:gd name="T14" fmla="*/ 498 w 683"/>
              <a:gd name="T15" fmla="*/ 180 h 587"/>
              <a:gd name="T16" fmla="*/ 399 w 683"/>
              <a:gd name="T17" fmla="*/ 120 h 587"/>
              <a:gd name="T18" fmla="*/ 498 w 683"/>
              <a:gd name="T19" fmla="*/ 229 h 587"/>
              <a:gd name="T20" fmla="*/ 399 w 683"/>
              <a:gd name="T21" fmla="*/ 199 h 587"/>
              <a:gd name="T22" fmla="*/ 279 w 683"/>
              <a:gd name="T23" fmla="*/ 120 h 587"/>
              <a:gd name="T24" fmla="*/ 378 w 683"/>
              <a:gd name="T25" fmla="*/ 180 h 587"/>
              <a:gd name="T26" fmla="*/ 279 w 683"/>
              <a:gd name="T27" fmla="*/ 120 h 587"/>
              <a:gd name="T28" fmla="*/ 378 w 683"/>
              <a:gd name="T29" fmla="*/ 199 h 587"/>
              <a:gd name="T30" fmla="*/ 377 w 683"/>
              <a:gd name="T31" fmla="*/ 229 h 587"/>
              <a:gd name="T32" fmla="*/ 279 w 683"/>
              <a:gd name="T33" fmla="*/ 259 h 587"/>
              <a:gd name="T34" fmla="*/ 279 w 683"/>
              <a:gd name="T35" fmla="*/ 279 h 587"/>
              <a:gd name="T36" fmla="*/ 313 w 683"/>
              <a:gd name="T37" fmla="*/ 339 h 587"/>
              <a:gd name="T38" fmla="*/ 279 w 683"/>
              <a:gd name="T39" fmla="*/ 279 h 587"/>
              <a:gd name="T40" fmla="*/ 279 w 683"/>
              <a:gd name="T41" fmla="*/ 398 h 587"/>
              <a:gd name="T42" fmla="*/ 302 w 683"/>
              <a:gd name="T43" fmla="*/ 358 h 587"/>
              <a:gd name="T44" fmla="*/ 41 w 683"/>
              <a:gd name="T45" fmla="*/ 418 h 587"/>
              <a:gd name="T46" fmla="*/ 140 w 683"/>
              <a:gd name="T47" fmla="*/ 358 h 587"/>
              <a:gd name="T48" fmla="*/ 140 w 683"/>
              <a:gd name="T49" fmla="*/ 339 h 587"/>
              <a:gd name="T50" fmla="*/ 41 w 683"/>
              <a:gd name="T51" fmla="*/ 279 h 587"/>
              <a:gd name="T52" fmla="*/ 140 w 683"/>
              <a:gd name="T53" fmla="*/ 339 h 587"/>
              <a:gd name="T54" fmla="*/ 41 w 683"/>
              <a:gd name="T55" fmla="*/ 259 h 587"/>
              <a:gd name="T56" fmla="*/ 140 w 683"/>
              <a:gd name="T57" fmla="*/ 199 h 587"/>
              <a:gd name="T58" fmla="*/ 140 w 683"/>
              <a:gd name="T59" fmla="*/ 180 h 587"/>
              <a:gd name="T60" fmla="*/ 41 w 683"/>
              <a:gd name="T61" fmla="*/ 120 h 587"/>
              <a:gd name="T62" fmla="*/ 140 w 683"/>
              <a:gd name="T63" fmla="*/ 180 h 587"/>
              <a:gd name="T64" fmla="*/ 161 w 683"/>
              <a:gd name="T65" fmla="*/ 418 h 587"/>
              <a:gd name="T66" fmla="*/ 260 w 683"/>
              <a:gd name="T67" fmla="*/ 358 h 587"/>
              <a:gd name="T68" fmla="*/ 260 w 683"/>
              <a:gd name="T69" fmla="*/ 339 h 587"/>
              <a:gd name="T70" fmla="*/ 161 w 683"/>
              <a:gd name="T71" fmla="*/ 279 h 587"/>
              <a:gd name="T72" fmla="*/ 260 w 683"/>
              <a:gd name="T73" fmla="*/ 339 h 587"/>
              <a:gd name="T74" fmla="*/ 161 w 683"/>
              <a:gd name="T75" fmla="*/ 259 h 587"/>
              <a:gd name="T76" fmla="*/ 260 w 683"/>
              <a:gd name="T77" fmla="*/ 199 h 587"/>
              <a:gd name="T78" fmla="*/ 260 w 683"/>
              <a:gd name="T79" fmla="*/ 180 h 587"/>
              <a:gd name="T80" fmla="*/ 161 w 683"/>
              <a:gd name="T81" fmla="*/ 120 h 587"/>
              <a:gd name="T82" fmla="*/ 260 w 683"/>
              <a:gd name="T83" fmla="*/ 180 h 587"/>
              <a:gd name="T84" fmla="*/ 279 w 683"/>
              <a:gd name="T85" fmla="*/ 41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3" h="587">
                <a:moveTo>
                  <a:pt x="582" y="229"/>
                </a:moveTo>
                <a:lnTo>
                  <a:pt x="538" y="229"/>
                </a:lnTo>
                <a:lnTo>
                  <a:pt x="538" y="21"/>
                </a:lnTo>
                <a:cubicBezTo>
                  <a:pt x="538" y="10"/>
                  <a:pt x="528" y="0"/>
                  <a:pt x="517" y="0"/>
                </a:cubicBezTo>
                <a:lnTo>
                  <a:pt x="21" y="0"/>
                </a:lnTo>
                <a:cubicBezTo>
                  <a:pt x="10" y="0"/>
                  <a:pt x="0" y="10"/>
                  <a:pt x="0" y="21"/>
                </a:cubicBezTo>
                <a:lnTo>
                  <a:pt x="0" y="438"/>
                </a:lnTo>
                <a:cubicBezTo>
                  <a:pt x="0" y="449"/>
                  <a:pt x="10" y="459"/>
                  <a:pt x="21" y="459"/>
                </a:cubicBezTo>
                <a:lnTo>
                  <a:pt x="302" y="459"/>
                </a:lnTo>
                <a:lnTo>
                  <a:pt x="376" y="587"/>
                </a:lnTo>
                <a:lnTo>
                  <a:pt x="581" y="587"/>
                </a:lnTo>
                <a:lnTo>
                  <a:pt x="683" y="408"/>
                </a:lnTo>
                <a:lnTo>
                  <a:pt x="582" y="229"/>
                </a:lnTo>
                <a:close/>
                <a:moveTo>
                  <a:pt x="399" y="120"/>
                </a:moveTo>
                <a:lnTo>
                  <a:pt x="498" y="120"/>
                </a:lnTo>
                <a:lnTo>
                  <a:pt x="498" y="180"/>
                </a:lnTo>
                <a:lnTo>
                  <a:pt x="399" y="180"/>
                </a:lnTo>
                <a:lnTo>
                  <a:pt x="399" y="120"/>
                </a:lnTo>
                <a:close/>
                <a:moveTo>
                  <a:pt x="498" y="199"/>
                </a:moveTo>
                <a:lnTo>
                  <a:pt x="498" y="229"/>
                </a:lnTo>
                <a:lnTo>
                  <a:pt x="399" y="229"/>
                </a:lnTo>
                <a:lnTo>
                  <a:pt x="399" y="199"/>
                </a:lnTo>
                <a:lnTo>
                  <a:pt x="498" y="199"/>
                </a:lnTo>
                <a:close/>
                <a:moveTo>
                  <a:pt x="279" y="120"/>
                </a:moveTo>
                <a:lnTo>
                  <a:pt x="378" y="120"/>
                </a:lnTo>
                <a:lnTo>
                  <a:pt x="378" y="180"/>
                </a:lnTo>
                <a:lnTo>
                  <a:pt x="279" y="180"/>
                </a:lnTo>
                <a:lnTo>
                  <a:pt x="279" y="120"/>
                </a:lnTo>
                <a:close/>
                <a:moveTo>
                  <a:pt x="279" y="199"/>
                </a:moveTo>
                <a:lnTo>
                  <a:pt x="378" y="199"/>
                </a:lnTo>
                <a:lnTo>
                  <a:pt x="378" y="229"/>
                </a:lnTo>
                <a:lnTo>
                  <a:pt x="377" y="229"/>
                </a:lnTo>
                <a:lnTo>
                  <a:pt x="359" y="259"/>
                </a:lnTo>
                <a:lnTo>
                  <a:pt x="279" y="259"/>
                </a:lnTo>
                <a:lnTo>
                  <a:pt x="279" y="199"/>
                </a:lnTo>
                <a:close/>
                <a:moveTo>
                  <a:pt x="279" y="279"/>
                </a:moveTo>
                <a:lnTo>
                  <a:pt x="347" y="279"/>
                </a:lnTo>
                <a:lnTo>
                  <a:pt x="313" y="339"/>
                </a:lnTo>
                <a:lnTo>
                  <a:pt x="279" y="339"/>
                </a:lnTo>
                <a:lnTo>
                  <a:pt x="279" y="279"/>
                </a:lnTo>
                <a:close/>
                <a:moveTo>
                  <a:pt x="302" y="358"/>
                </a:moveTo>
                <a:lnTo>
                  <a:pt x="279" y="398"/>
                </a:lnTo>
                <a:lnTo>
                  <a:pt x="279" y="358"/>
                </a:lnTo>
                <a:lnTo>
                  <a:pt x="302" y="358"/>
                </a:lnTo>
                <a:close/>
                <a:moveTo>
                  <a:pt x="140" y="418"/>
                </a:moveTo>
                <a:lnTo>
                  <a:pt x="41" y="418"/>
                </a:lnTo>
                <a:lnTo>
                  <a:pt x="41" y="358"/>
                </a:lnTo>
                <a:lnTo>
                  <a:pt x="140" y="358"/>
                </a:lnTo>
                <a:lnTo>
                  <a:pt x="140" y="418"/>
                </a:lnTo>
                <a:close/>
                <a:moveTo>
                  <a:pt x="140" y="339"/>
                </a:moveTo>
                <a:lnTo>
                  <a:pt x="41" y="339"/>
                </a:lnTo>
                <a:lnTo>
                  <a:pt x="41" y="279"/>
                </a:lnTo>
                <a:lnTo>
                  <a:pt x="140" y="279"/>
                </a:lnTo>
                <a:lnTo>
                  <a:pt x="140" y="339"/>
                </a:lnTo>
                <a:close/>
                <a:moveTo>
                  <a:pt x="140" y="259"/>
                </a:moveTo>
                <a:lnTo>
                  <a:pt x="41" y="259"/>
                </a:lnTo>
                <a:lnTo>
                  <a:pt x="41" y="199"/>
                </a:lnTo>
                <a:lnTo>
                  <a:pt x="140" y="199"/>
                </a:lnTo>
                <a:lnTo>
                  <a:pt x="140" y="259"/>
                </a:lnTo>
                <a:close/>
                <a:moveTo>
                  <a:pt x="140" y="180"/>
                </a:moveTo>
                <a:lnTo>
                  <a:pt x="41" y="180"/>
                </a:lnTo>
                <a:lnTo>
                  <a:pt x="41" y="120"/>
                </a:lnTo>
                <a:lnTo>
                  <a:pt x="140" y="120"/>
                </a:lnTo>
                <a:lnTo>
                  <a:pt x="140" y="180"/>
                </a:lnTo>
                <a:close/>
                <a:moveTo>
                  <a:pt x="260" y="418"/>
                </a:moveTo>
                <a:lnTo>
                  <a:pt x="161" y="418"/>
                </a:lnTo>
                <a:lnTo>
                  <a:pt x="161" y="358"/>
                </a:lnTo>
                <a:lnTo>
                  <a:pt x="260" y="358"/>
                </a:lnTo>
                <a:lnTo>
                  <a:pt x="260" y="418"/>
                </a:lnTo>
                <a:close/>
                <a:moveTo>
                  <a:pt x="260" y="339"/>
                </a:moveTo>
                <a:lnTo>
                  <a:pt x="161" y="339"/>
                </a:lnTo>
                <a:lnTo>
                  <a:pt x="161" y="279"/>
                </a:lnTo>
                <a:lnTo>
                  <a:pt x="260" y="279"/>
                </a:lnTo>
                <a:lnTo>
                  <a:pt x="260" y="339"/>
                </a:lnTo>
                <a:close/>
                <a:moveTo>
                  <a:pt x="260" y="259"/>
                </a:moveTo>
                <a:lnTo>
                  <a:pt x="161" y="259"/>
                </a:lnTo>
                <a:lnTo>
                  <a:pt x="161" y="199"/>
                </a:lnTo>
                <a:lnTo>
                  <a:pt x="260" y="199"/>
                </a:lnTo>
                <a:lnTo>
                  <a:pt x="260" y="259"/>
                </a:lnTo>
                <a:close/>
                <a:moveTo>
                  <a:pt x="260" y="180"/>
                </a:moveTo>
                <a:lnTo>
                  <a:pt x="161" y="180"/>
                </a:lnTo>
                <a:lnTo>
                  <a:pt x="161" y="120"/>
                </a:lnTo>
                <a:lnTo>
                  <a:pt x="260" y="120"/>
                </a:lnTo>
                <a:lnTo>
                  <a:pt x="260" y="180"/>
                </a:lnTo>
                <a:close/>
                <a:moveTo>
                  <a:pt x="279" y="418"/>
                </a:moveTo>
                <a:lnTo>
                  <a:pt x="279" y="417"/>
                </a:lnTo>
                <a:lnTo>
                  <a:pt x="279" y="418"/>
                </a:lnTo>
                <a:close/>
              </a:path>
            </a:pathLst>
          </a:custGeom>
          <a:solidFill>
            <a:srgbClr val="0078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Left-Right Arrow 69"/>
          <p:cNvSpPr/>
          <p:nvPr/>
        </p:nvSpPr>
        <p:spPr>
          <a:xfrm rot="16200000">
            <a:off x="6473214" y="5434704"/>
            <a:ext cx="859030" cy="484632"/>
          </a:xfrm>
          <a:prstGeom prst="leftRightArrow">
            <a:avLst/>
          </a:prstGeom>
          <a:solidFill>
            <a:srgbClr val="006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/>
              <a:t>LOGGING</a:t>
            </a:r>
            <a:endParaRPr lang="en-US" sz="1100" dirty="0"/>
          </a:p>
        </p:txBody>
      </p:sp>
      <p:sp>
        <p:nvSpPr>
          <p:cNvPr id="73" name="Left-Right Arrow 72"/>
          <p:cNvSpPr/>
          <p:nvPr/>
        </p:nvSpPr>
        <p:spPr>
          <a:xfrm rot="16200000">
            <a:off x="10983625" y="5434704"/>
            <a:ext cx="859030" cy="484632"/>
          </a:xfrm>
          <a:prstGeom prst="leftRightArrow">
            <a:avLst/>
          </a:prstGeom>
          <a:solidFill>
            <a:srgbClr val="006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/>
              <a:t>LOGGING</a:t>
            </a:r>
            <a:endParaRPr lang="en-US" sz="1100" dirty="0"/>
          </a:p>
        </p:txBody>
      </p:sp>
      <p:grpSp>
        <p:nvGrpSpPr>
          <p:cNvPr id="74" name="Group 73"/>
          <p:cNvGrpSpPr/>
          <p:nvPr/>
        </p:nvGrpSpPr>
        <p:grpSpPr>
          <a:xfrm>
            <a:off x="4432102" y="3903705"/>
            <a:ext cx="2898236" cy="816576"/>
            <a:chOff x="4658384" y="4176023"/>
            <a:chExt cx="2898236" cy="679643"/>
          </a:xfrm>
        </p:grpSpPr>
        <p:sp>
          <p:nvSpPr>
            <p:cNvPr id="76" name="Right Arrow 75"/>
            <p:cNvSpPr/>
            <p:nvPr/>
          </p:nvSpPr>
          <p:spPr>
            <a:xfrm rot="5400000">
              <a:off x="4560878" y="4273529"/>
              <a:ext cx="679643" cy="484632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LISTEN</a:t>
              </a:r>
              <a:endParaRPr lang="en-US" sz="1100" dirty="0"/>
            </a:p>
          </p:txBody>
        </p:sp>
        <p:sp>
          <p:nvSpPr>
            <p:cNvPr id="79" name="Right Arrow 78"/>
            <p:cNvSpPr/>
            <p:nvPr/>
          </p:nvSpPr>
          <p:spPr>
            <a:xfrm rot="16200000">
              <a:off x="6974482" y="4273529"/>
              <a:ext cx="679643" cy="484632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SEND</a:t>
              </a:r>
              <a:endParaRPr lang="en-US" sz="1100" dirty="0"/>
            </a:p>
          </p:txBody>
        </p:sp>
      </p:grpSp>
      <p:sp>
        <p:nvSpPr>
          <p:cNvPr id="80" name="Right Arrow 79"/>
          <p:cNvSpPr/>
          <p:nvPr/>
        </p:nvSpPr>
        <p:spPr>
          <a:xfrm rot="5400000">
            <a:off x="7979399" y="4069680"/>
            <a:ext cx="816577" cy="48463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81" name="Right Arrow 80"/>
          <p:cNvSpPr/>
          <p:nvPr/>
        </p:nvSpPr>
        <p:spPr>
          <a:xfrm rot="16200000">
            <a:off x="10146071" y="4069678"/>
            <a:ext cx="816576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grpSp>
        <p:nvGrpSpPr>
          <p:cNvPr id="209" name="Group 208"/>
          <p:cNvGrpSpPr/>
          <p:nvPr/>
        </p:nvGrpSpPr>
        <p:grpSpPr>
          <a:xfrm>
            <a:off x="421302" y="2896131"/>
            <a:ext cx="2692653" cy="1283236"/>
            <a:chOff x="421302" y="2896131"/>
            <a:chExt cx="2692653" cy="1283236"/>
          </a:xfrm>
          <a:solidFill>
            <a:schemeClr val="bg1">
              <a:lumMod val="75000"/>
            </a:schemeClr>
          </a:solidFill>
        </p:grpSpPr>
        <p:grpSp>
          <p:nvGrpSpPr>
            <p:cNvPr id="210" name="Group 209"/>
            <p:cNvGrpSpPr/>
            <p:nvPr/>
          </p:nvGrpSpPr>
          <p:grpSpPr>
            <a:xfrm>
              <a:off x="421302" y="2896131"/>
              <a:ext cx="2648379" cy="590169"/>
              <a:chOff x="421302" y="2896131"/>
              <a:chExt cx="2648379" cy="590169"/>
            </a:xfrm>
            <a:grpFill/>
          </p:grpSpPr>
          <p:grpSp>
            <p:nvGrpSpPr>
              <p:cNvPr id="224" name="Group 223"/>
              <p:cNvGrpSpPr/>
              <p:nvPr/>
            </p:nvGrpSpPr>
            <p:grpSpPr>
              <a:xfrm>
                <a:off x="2188552" y="2896131"/>
                <a:ext cx="881129" cy="590169"/>
                <a:chOff x="7467871" y="4559066"/>
                <a:chExt cx="2394514" cy="1603815"/>
              </a:xfrm>
              <a:grpFill/>
            </p:grpSpPr>
            <p:sp>
              <p:nvSpPr>
                <p:cNvPr id="252" name="Freeform 251"/>
                <p:cNvSpPr/>
                <p:nvPr/>
              </p:nvSpPr>
              <p:spPr>
                <a:xfrm>
                  <a:off x="7467871" y="4559066"/>
                  <a:ext cx="2394514" cy="1603815"/>
                </a:xfrm>
                <a:custGeom>
                  <a:avLst/>
                  <a:gdLst>
                    <a:gd name="connsiteX0" fmla="*/ 3729752 w 5248014"/>
                    <a:gd name="connsiteY0" fmla="*/ 3101057 h 3515054"/>
                    <a:gd name="connsiteX1" fmla="*/ 3645422 w 5248014"/>
                    <a:gd name="connsiteY1" fmla="*/ 3185387 h 3515054"/>
                    <a:gd name="connsiteX2" fmla="*/ 3729752 w 5248014"/>
                    <a:gd name="connsiteY2" fmla="*/ 3269717 h 3515054"/>
                    <a:gd name="connsiteX3" fmla="*/ 3814082 w 5248014"/>
                    <a:gd name="connsiteY3" fmla="*/ 3185387 h 3515054"/>
                    <a:gd name="connsiteX4" fmla="*/ 3729752 w 5248014"/>
                    <a:gd name="connsiteY4" fmla="*/ 3101057 h 3515054"/>
                    <a:gd name="connsiteX5" fmla="*/ 215027 w 5248014"/>
                    <a:gd name="connsiteY5" fmla="*/ 3101057 h 3515054"/>
                    <a:gd name="connsiteX6" fmla="*/ 130697 w 5248014"/>
                    <a:gd name="connsiteY6" fmla="*/ 3185387 h 3515054"/>
                    <a:gd name="connsiteX7" fmla="*/ 215027 w 5248014"/>
                    <a:gd name="connsiteY7" fmla="*/ 3269717 h 3515054"/>
                    <a:gd name="connsiteX8" fmla="*/ 299357 w 5248014"/>
                    <a:gd name="connsiteY8" fmla="*/ 3185387 h 3515054"/>
                    <a:gd name="connsiteX9" fmla="*/ 215027 w 5248014"/>
                    <a:gd name="connsiteY9" fmla="*/ 3101057 h 3515054"/>
                    <a:gd name="connsiteX10" fmla="*/ 3729752 w 5248014"/>
                    <a:gd name="connsiteY10" fmla="*/ 129257 h 3515054"/>
                    <a:gd name="connsiteX11" fmla="*/ 3645422 w 5248014"/>
                    <a:gd name="connsiteY11" fmla="*/ 213587 h 3515054"/>
                    <a:gd name="connsiteX12" fmla="*/ 3729752 w 5248014"/>
                    <a:gd name="connsiteY12" fmla="*/ 297917 h 3515054"/>
                    <a:gd name="connsiteX13" fmla="*/ 3814082 w 5248014"/>
                    <a:gd name="connsiteY13" fmla="*/ 213587 h 3515054"/>
                    <a:gd name="connsiteX14" fmla="*/ 3729752 w 5248014"/>
                    <a:gd name="connsiteY14" fmla="*/ 129257 h 3515054"/>
                    <a:gd name="connsiteX15" fmla="*/ 215027 w 5248014"/>
                    <a:gd name="connsiteY15" fmla="*/ 129257 h 3515054"/>
                    <a:gd name="connsiteX16" fmla="*/ 130697 w 5248014"/>
                    <a:gd name="connsiteY16" fmla="*/ 213587 h 3515054"/>
                    <a:gd name="connsiteX17" fmla="*/ 215027 w 5248014"/>
                    <a:gd name="connsiteY17" fmla="*/ 297917 h 3515054"/>
                    <a:gd name="connsiteX18" fmla="*/ 299357 w 5248014"/>
                    <a:gd name="connsiteY18" fmla="*/ 213587 h 3515054"/>
                    <a:gd name="connsiteX19" fmla="*/ 215027 w 5248014"/>
                    <a:gd name="connsiteY19" fmla="*/ 129257 h 3515054"/>
                    <a:gd name="connsiteX20" fmla="*/ 169765 w 5248014"/>
                    <a:gd name="connsiteY20" fmla="*/ 0 h 3515054"/>
                    <a:gd name="connsiteX21" fmla="*/ 4982689 w 5248014"/>
                    <a:gd name="connsiteY21" fmla="*/ 0 h 3515054"/>
                    <a:gd name="connsiteX22" fmla="*/ 5152454 w 5248014"/>
                    <a:gd name="connsiteY22" fmla="*/ 169765 h 3515054"/>
                    <a:gd name="connsiteX23" fmla="*/ 5152454 w 5248014"/>
                    <a:gd name="connsiteY23" fmla="*/ 208825 h 3515054"/>
                    <a:gd name="connsiteX24" fmla="*/ 5208546 w 5248014"/>
                    <a:gd name="connsiteY24" fmla="*/ 208825 h 3515054"/>
                    <a:gd name="connsiteX25" fmla="*/ 5208546 w 5248014"/>
                    <a:gd name="connsiteY25" fmla="*/ 868574 h 3515054"/>
                    <a:gd name="connsiteX26" fmla="*/ 5152454 w 5248014"/>
                    <a:gd name="connsiteY26" fmla="*/ 868574 h 3515054"/>
                    <a:gd name="connsiteX27" fmla="*/ 5152454 w 5248014"/>
                    <a:gd name="connsiteY27" fmla="*/ 1299478 h 3515054"/>
                    <a:gd name="connsiteX28" fmla="*/ 5208546 w 5248014"/>
                    <a:gd name="connsiteY28" fmla="*/ 1299478 h 3515054"/>
                    <a:gd name="connsiteX29" fmla="*/ 5208546 w 5248014"/>
                    <a:gd name="connsiteY29" fmla="*/ 1959227 h 3515054"/>
                    <a:gd name="connsiteX30" fmla="*/ 5152454 w 5248014"/>
                    <a:gd name="connsiteY30" fmla="*/ 1959227 h 3515054"/>
                    <a:gd name="connsiteX31" fmla="*/ 5152454 w 5248014"/>
                    <a:gd name="connsiteY31" fmla="*/ 2366574 h 3515054"/>
                    <a:gd name="connsiteX32" fmla="*/ 5248014 w 5248014"/>
                    <a:gd name="connsiteY32" fmla="*/ 2366574 h 3515054"/>
                    <a:gd name="connsiteX33" fmla="*/ 5248014 w 5248014"/>
                    <a:gd name="connsiteY33" fmla="*/ 3146496 h 3515054"/>
                    <a:gd name="connsiteX34" fmla="*/ 5152454 w 5248014"/>
                    <a:gd name="connsiteY34" fmla="*/ 3146496 h 3515054"/>
                    <a:gd name="connsiteX35" fmla="*/ 5152454 w 5248014"/>
                    <a:gd name="connsiteY35" fmla="*/ 3226209 h 3515054"/>
                    <a:gd name="connsiteX36" fmla="*/ 4982689 w 5248014"/>
                    <a:gd name="connsiteY36" fmla="*/ 3395974 h 3515054"/>
                    <a:gd name="connsiteX37" fmla="*/ 3450994 w 5248014"/>
                    <a:gd name="connsiteY37" fmla="*/ 3395974 h 3515054"/>
                    <a:gd name="connsiteX38" fmla="*/ 3450994 w 5248014"/>
                    <a:gd name="connsiteY38" fmla="*/ 3515054 h 3515054"/>
                    <a:gd name="connsiteX39" fmla="*/ 3044995 w 5248014"/>
                    <a:gd name="connsiteY39" fmla="*/ 3515054 h 3515054"/>
                    <a:gd name="connsiteX40" fmla="*/ 3044995 w 5248014"/>
                    <a:gd name="connsiteY40" fmla="*/ 3395974 h 3515054"/>
                    <a:gd name="connsiteX41" fmla="*/ 2427983 w 5248014"/>
                    <a:gd name="connsiteY41" fmla="*/ 3395974 h 3515054"/>
                    <a:gd name="connsiteX42" fmla="*/ 2427983 w 5248014"/>
                    <a:gd name="connsiteY42" fmla="*/ 3515054 h 3515054"/>
                    <a:gd name="connsiteX43" fmla="*/ 1445037 w 5248014"/>
                    <a:gd name="connsiteY43" fmla="*/ 3515054 h 3515054"/>
                    <a:gd name="connsiteX44" fmla="*/ 1445037 w 5248014"/>
                    <a:gd name="connsiteY44" fmla="*/ 3395974 h 3515054"/>
                    <a:gd name="connsiteX45" fmla="*/ 811998 w 5248014"/>
                    <a:gd name="connsiteY45" fmla="*/ 3395974 h 3515054"/>
                    <a:gd name="connsiteX46" fmla="*/ 811998 w 5248014"/>
                    <a:gd name="connsiteY46" fmla="*/ 3456336 h 3515054"/>
                    <a:gd name="connsiteX47" fmla="*/ 472202 w 5248014"/>
                    <a:gd name="connsiteY47" fmla="*/ 3456336 h 3515054"/>
                    <a:gd name="connsiteX48" fmla="*/ 472202 w 5248014"/>
                    <a:gd name="connsiteY48" fmla="*/ 3395974 h 3515054"/>
                    <a:gd name="connsiteX49" fmla="*/ 169765 w 5248014"/>
                    <a:gd name="connsiteY49" fmla="*/ 3395974 h 3515054"/>
                    <a:gd name="connsiteX50" fmla="*/ 0 w 5248014"/>
                    <a:gd name="connsiteY50" fmla="*/ 3226209 h 3515054"/>
                    <a:gd name="connsiteX51" fmla="*/ 0 w 5248014"/>
                    <a:gd name="connsiteY51" fmla="*/ 169765 h 3515054"/>
                    <a:gd name="connsiteX52" fmla="*/ 169765 w 5248014"/>
                    <a:gd name="connsiteY52" fmla="*/ 0 h 3515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5248014" h="3515054">
                      <a:moveTo>
                        <a:pt x="3729752" y="3101057"/>
                      </a:moveTo>
                      <a:cubicBezTo>
                        <a:pt x="3683178" y="3101057"/>
                        <a:pt x="3645422" y="3138813"/>
                        <a:pt x="3645422" y="3185387"/>
                      </a:cubicBezTo>
                      <a:cubicBezTo>
                        <a:pt x="3645422" y="3231961"/>
                        <a:pt x="3683178" y="3269717"/>
                        <a:pt x="3729752" y="3269717"/>
                      </a:cubicBezTo>
                      <a:cubicBezTo>
                        <a:pt x="3776326" y="3269717"/>
                        <a:pt x="3814082" y="3231961"/>
                        <a:pt x="3814082" y="3185387"/>
                      </a:cubicBezTo>
                      <a:cubicBezTo>
                        <a:pt x="3814082" y="3138813"/>
                        <a:pt x="3776326" y="3101057"/>
                        <a:pt x="3729752" y="3101057"/>
                      </a:cubicBezTo>
                      <a:close/>
                      <a:moveTo>
                        <a:pt x="215027" y="3101057"/>
                      </a:moveTo>
                      <a:cubicBezTo>
                        <a:pt x="168453" y="3101057"/>
                        <a:pt x="130697" y="3138813"/>
                        <a:pt x="130697" y="3185387"/>
                      </a:cubicBezTo>
                      <a:cubicBezTo>
                        <a:pt x="130697" y="3231961"/>
                        <a:pt x="168453" y="3269717"/>
                        <a:pt x="215027" y="3269717"/>
                      </a:cubicBezTo>
                      <a:cubicBezTo>
                        <a:pt x="261601" y="3269717"/>
                        <a:pt x="299357" y="3231961"/>
                        <a:pt x="299357" y="3185387"/>
                      </a:cubicBezTo>
                      <a:cubicBezTo>
                        <a:pt x="299357" y="3138813"/>
                        <a:pt x="261601" y="3101057"/>
                        <a:pt x="215027" y="3101057"/>
                      </a:cubicBezTo>
                      <a:close/>
                      <a:moveTo>
                        <a:pt x="3729752" y="129257"/>
                      </a:moveTo>
                      <a:cubicBezTo>
                        <a:pt x="3683178" y="129257"/>
                        <a:pt x="3645422" y="167013"/>
                        <a:pt x="3645422" y="213587"/>
                      </a:cubicBezTo>
                      <a:cubicBezTo>
                        <a:pt x="3645422" y="260161"/>
                        <a:pt x="3683178" y="297917"/>
                        <a:pt x="3729752" y="297917"/>
                      </a:cubicBezTo>
                      <a:cubicBezTo>
                        <a:pt x="3776326" y="297917"/>
                        <a:pt x="3814082" y="260161"/>
                        <a:pt x="3814082" y="213587"/>
                      </a:cubicBezTo>
                      <a:cubicBezTo>
                        <a:pt x="3814082" y="167013"/>
                        <a:pt x="3776326" y="129257"/>
                        <a:pt x="3729752" y="129257"/>
                      </a:cubicBezTo>
                      <a:close/>
                      <a:moveTo>
                        <a:pt x="215027" y="129257"/>
                      </a:moveTo>
                      <a:cubicBezTo>
                        <a:pt x="168453" y="129257"/>
                        <a:pt x="130697" y="167013"/>
                        <a:pt x="130697" y="213587"/>
                      </a:cubicBezTo>
                      <a:cubicBezTo>
                        <a:pt x="130697" y="260161"/>
                        <a:pt x="168453" y="297917"/>
                        <a:pt x="215027" y="297917"/>
                      </a:cubicBezTo>
                      <a:cubicBezTo>
                        <a:pt x="261601" y="297917"/>
                        <a:pt x="299357" y="260161"/>
                        <a:pt x="299357" y="213587"/>
                      </a:cubicBezTo>
                      <a:cubicBezTo>
                        <a:pt x="299357" y="167013"/>
                        <a:pt x="261601" y="129257"/>
                        <a:pt x="215027" y="129257"/>
                      </a:cubicBezTo>
                      <a:close/>
                      <a:moveTo>
                        <a:pt x="169765" y="0"/>
                      </a:moveTo>
                      <a:lnTo>
                        <a:pt x="4982689" y="0"/>
                      </a:lnTo>
                      <a:cubicBezTo>
                        <a:pt x="5076448" y="0"/>
                        <a:pt x="5152454" y="76006"/>
                        <a:pt x="5152454" y="169765"/>
                      </a:cubicBezTo>
                      <a:lnTo>
                        <a:pt x="5152454" y="208825"/>
                      </a:lnTo>
                      <a:lnTo>
                        <a:pt x="5208546" y="208825"/>
                      </a:lnTo>
                      <a:lnTo>
                        <a:pt x="5208546" y="868574"/>
                      </a:lnTo>
                      <a:lnTo>
                        <a:pt x="5152454" y="868574"/>
                      </a:lnTo>
                      <a:lnTo>
                        <a:pt x="5152454" y="1299478"/>
                      </a:lnTo>
                      <a:lnTo>
                        <a:pt x="5208546" y="1299478"/>
                      </a:lnTo>
                      <a:lnTo>
                        <a:pt x="5208546" y="1959227"/>
                      </a:lnTo>
                      <a:lnTo>
                        <a:pt x="5152454" y="1959227"/>
                      </a:lnTo>
                      <a:lnTo>
                        <a:pt x="5152454" y="2366574"/>
                      </a:lnTo>
                      <a:lnTo>
                        <a:pt x="5248014" y="2366574"/>
                      </a:lnTo>
                      <a:lnTo>
                        <a:pt x="5248014" y="3146496"/>
                      </a:lnTo>
                      <a:lnTo>
                        <a:pt x="5152454" y="3146496"/>
                      </a:lnTo>
                      <a:lnTo>
                        <a:pt x="5152454" y="3226209"/>
                      </a:lnTo>
                      <a:cubicBezTo>
                        <a:pt x="5152454" y="3319968"/>
                        <a:pt x="5076448" y="3395974"/>
                        <a:pt x="4982689" y="3395974"/>
                      </a:cubicBezTo>
                      <a:lnTo>
                        <a:pt x="3450994" y="3395974"/>
                      </a:lnTo>
                      <a:lnTo>
                        <a:pt x="3450994" y="3515054"/>
                      </a:lnTo>
                      <a:lnTo>
                        <a:pt x="3044995" y="3515054"/>
                      </a:lnTo>
                      <a:lnTo>
                        <a:pt x="3044995" y="3395974"/>
                      </a:lnTo>
                      <a:lnTo>
                        <a:pt x="2427983" y="3395974"/>
                      </a:lnTo>
                      <a:lnTo>
                        <a:pt x="2427983" y="3515054"/>
                      </a:lnTo>
                      <a:lnTo>
                        <a:pt x="1445037" y="3515054"/>
                      </a:lnTo>
                      <a:lnTo>
                        <a:pt x="1445037" y="3395974"/>
                      </a:lnTo>
                      <a:lnTo>
                        <a:pt x="811998" y="3395974"/>
                      </a:lnTo>
                      <a:lnTo>
                        <a:pt x="811998" y="3456336"/>
                      </a:lnTo>
                      <a:lnTo>
                        <a:pt x="472202" y="3456336"/>
                      </a:lnTo>
                      <a:lnTo>
                        <a:pt x="472202" y="3395974"/>
                      </a:lnTo>
                      <a:lnTo>
                        <a:pt x="169765" y="3395974"/>
                      </a:lnTo>
                      <a:cubicBezTo>
                        <a:pt x="76006" y="3395974"/>
                        <a:pt x="0" y="3319968"/>
                        <a:pt x="0" y="3226209"/>
                      </a:cubicBezTo>
                      <a:lnTo>
                        <a:pt x="0" y="169765"/>
                      </a:lnTo>
                      <a:cubicBezTo>
                        <a:pt x="0" y="76006"/>
                        <a:pt x="76006" y="0"/>
                        <a:pt x="16976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3" name="Raspberry Pi Logo Color"/>
                <p:cNvGrpSpPr>
                  <a:grpSpLocks noChangeAspect="1"/>
                </p:cNvGrpSpPr>
                <p:nvPr/>
              </p:nvGrpSpPr>
              <p:grpSpPr>
                <a:xfrm>
                  <a:off x="8191500" y="4799013"/>
                  <a:ext cx="947738" cy="1111250"/>
                  <a:chOff x="8191500" y="4799013"/>
                  <a:chExt cx="947738" cy="1111250"/>
                </a:xfrm>
                <a:grpFill/>
              </p:grpSpPr>
              <p:sp>
                <p:nvSpPr>
                  <p:cNvPr id="254" name="Freeform 821"/>
                  <p:cNvSpPr>
                    <a:spLocks/>
                  </p:cNvSpPr>
                  <p:nvPr/>
                </p:nvSpPr>
                <p:spPr bwMode="auto">
                  <a:xfrm>
                    <a:off x="8191500" y="4799013"/>
                    <a:ext cx="947738" cy="1111250"/>
                  </a:xfrm>
                  <a:custGeom>
                    <a:avLst/>
                    <a:gdLst>
                      <a:gd name="T0" fmla="*/ 2383 w 8192"/>
                      <a:gd name="T1" fmla="*/ 69 h 9612"/>
                      <a:gd name="T2" fmla="*/ 2224 w 8192"/>
                      <a:gd name="T3" fmla="*/ 135 h 9612"/>
                      <a:gd name="T4" fmla="*/ 1814 w 8192"/>
                      <a:gd name="T5" fmla="*/ 173 h 9612"/>
                      <a:gd name="T6" fmla="*/ 1510 w 8192"/>
                      <a:gd name="T7" fmla="*/ 260 h 9612"/>
                      <a:gd name="T8" fmla="*/ 1066 w 8192"/>
                      <a:gd name="T9" fmla="*/ 405 h 9612"/>
                      <a:gd name="T10" fmla="*/ 763 w 8192"/>
                      <a:gd name="T11" fmla="*/ 800 h 9612"/>
                      <a:gd name="T12" fmla="*/ 782 w 8192"/>
                      <a:gd name="T13" fmla="*/ 1191 h 9612"/>
                      <a:gd name="T14" fmla="*/ 888 w 8192"/>
                      <a:gd name="T15" fmla="*/ 1552 h 9612"/>
                      <a:gd name="T16" fmla="*/ 1038 w 8192"/>
                      <a:gd name="T17" fmla="*/ 1890 h 9612"/>
                      <a:gd name="T18" fmla="*/ 1288 w 8192"/>
                      <a:gd name="T19" fmla="*/ 2256 h 9612"/>
                      <a:gd name="T20" fmla="*/ 1602 w 8192"/>
                      <a:gd name="T21" fmla="*/ 2550 h 9612"/>
                      <a:gd name="T22" fmla="*/ 1925 w 8192"/>
                      <a:gd name="T23" fmla="*/ 2796 h 9612"/>
                      <a:gd name="T24" fmla="*/ 1071 w 8192"/>
                      <a:gd name="T25" fmla="*/ 4281 h 9612"/>
                      <a:gd name="T26" fmla="*/ 1004 w 8192"/>
                      <a:gd name="T27" fmla="*/ 4402 h 9612"/>
                      <a:gd name="T28" fmla="*/ 744 w 8192"/>
                      <a:gd name="T29" fmla="*/ 6595 h 9612"/>
                      <a:gd name="T30" fmla="*/ 946 w 8192"/>
                      <a:gd name="T31" fmla="*/ 7256 h 9612"/>
                      <a:gd name="T32" fmla="*/ 1949 w 8192"/>
                      <a:gd name="T33" fmla="*/ 8538 h 9612"/>
                      <a:gd name="T34" fmla="*/ 2908 w 8192"/>
                      <a:gd name="T35" fmla="*/ 9083 h 9612"/>
                      <a:gd name="T36" fmla="*/ 4087 w 8192"/>
                      <a:gd name="T37" fmla="*/ 9612 h 9612"/>
                      <a:gd name="T38" fmla="*/ 4105 w 8192"/>
                      <a:gd name="T39" fmla="*/ 9612 h 9612"/>
                      <a:gd name="T40" fmla="*/ 5284 w 8192"/>
                      <a:gd name="T41" fmla="*/ 9083 h 9612"/>
                      <a:gd name="T42" fmla="*/ 6244 w 8192"/>
                      <a:gd name="T43" fmla="*/ 8538 h 9612"/>
                      <a:gd name="T44" fmla="*/ 7246 w 8192"/>
                      <a:gd name="T45" fmla="*/ 7256 h 9612"/>
                      <a:gd name="T46" fmla="*/ 7449 w 8192"/>
                      <a:gd name="T47" fmla="*/ 6595 h 9612"/>
                      <a:gd name="T48" fmla="*/ 7189 w 8192"/>
                      <a:gd name="T49" fmla="*/ 4402 h 9612"/>
                      <a:gd name="T50" fmla="*/ 7121 w 8192"/>
                      <a:gd name="T51" fmla="*/ 4281 h 9612"/>
                      <a:gd name="T52" fmla="*/ 6268 w 8192"/>
                      <a:gd name="T53" fmla="*/ 2796 h 9612"/>
                      <a:gd name="T54" fmla="*/ 6591 w 8192"/>
                      <a:gd name="T55" fmla="*/ 2550 h 9612"/>
                      <a:gd name="T56" fmla="*/ 6904 w 8192"/>
                      <a:gd name="T57" fmla="*/ 2256 h 9612"/>
                      <a:gd name="T58" fmla="*/ 7155 w 8192"/>
                      <a:gd name="T59" fmla="*/ 1890 h 9612"/>
                      <a:gd name="T60" fmla="*/ 7304 w 8192"/>
                      <a:gd name="T61" fmla="*/ 1552 h 9612"/>
                      <a:gd name="T62" fmla="*/ 7410 w 8192"/>
                      <a:gd name="T63" fmla="*/ 1191 h 9612"/>
                      <a:gd name="T64" fmla="*/ 7430 w 8192"/>
                      <a:gd name="T65" fmla="*/ 800 h 9612"/>
                      <a:gd name="T66" fmla="*/ 7126 w 8192"/>
                      <a:gd name="T67" fmla="*/ 405 h 9612"/>
                      <a:gd name="T68" fmla="*/ 6682 w 8192"/>
                      <a:gd name="T69" fmla="*/ 260 h 9612"/>
                      <a:gd name="T70" fmla="*/ 6379 w 8192"/>
                      <a:gd name="T71" fmla="*/ 173 h 9612"/>
                      <a:gd name="T72" fmla="*/ 5969 w 8192"/>
                      <a:gd name="T73" fmla="*/ 135 h 9612"/>
                      <a:gd name="T74" fmla="*/ 5554 w 8192"/>
                      <a:gd name="T75" fmla="*/ 149 h 9612"/>
                      <a:gd name="T76" fmla="*/ 5197 w 8192"/>
                      <a:gd name="T77" fmla="*/ 212 h 9612"/>
                      <a:gd name="T78" fmla="*/ 4794 w 8192"/>
                      <a:gd name="T79" fmla="*/ 378 h 9612"/>
                      <a:gd name="T80" fmla="*/ 4667 w 8192"/>
                      <a:gd name="T81" fmla="*/ 376 h 9612"/>
                      <a:gd name="T82" fmla="*/ 4096 w 8192"/>
                      <a:gd name="T83" fmla="*/ 1197 h 9612"/>
                      <a:gd name="T84" fmla="*/ 3525 w 8192"/>
                      <a:gd name="T85" fmla="*/ 376 h 9612"/>
                      <a:gd name="T86" fmla="*/ 3399 w 8192"/>
                      <a:gd name="T87" fmla="*/ 378 h 9612"/>
                      <a:gd name="T88" fmla="*/ 2995 w 8192"/>
                      <a:gd name="T89" fmla="*/ 212 h 9612"/>
                      <a:gd name="T90" fmla="*/ 2638 w 8192"/>
                      <a:gd name="T91" fmla="*/ 149 h 9612"/>
                      <a:gd name="T92" fmla="*/ 2383 w 8192"/>
                      <a:gd name="T93" fmla="*/ 69 h 96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8192" h="9612">
                        <a:moveTo>
                          <a:pt x="2383" y="69"/>
                        </a:moveTo>
                        <a:cubicBezTo>
                          <a:pt x="2334" y="71"/>
                          <a:pt x="2282" y="88"/>
                          <a:pt x="2224" y="135"/>
                        </a:cubicBezTo>
                        <a:cubicBezTo>
                          <a:pt x="2079" y="79"/>
                          <a:pt x="1939" y="60"/>
                          <a:pt x="1814" y="173"/>
                        </a:cubicBezTo>
                        <a:cubicBezTo>
                          <a:pt x="1621" y="148"/>
                          <a:pt x="1558" y="200"/>
                          <a:pt x="1510" y="260"/>
                        </a:cubicBezTo>
                        <a:cubicBezTo>
                          <a:pt x="1468" y="259"/>
                          <a:pt x="1193" y="217"/>
                          <a:pt x="1066" y="405"/>
                        </a:cubicBezTo>
                        <a:cubicBezTo>
                          <a:pt x="749" y="367"/>
                          <a:pt x="649" y="591"/>
                          <a:pt x="763" y="800"/>
                        </a:cubicBezTo>
                        <a:cubicBezTo>
                          <a:pt x="698" y="901"/>
                          <a:pt x="631" y="1000"/>
                          <a:pt x="782" y="1191"/>
                        </a:cubicBezTo>
                        <a:cubicBezTo>
                          <a:pt x="729" y="1297"/>
                          <a:pt x="762" y="1413"/>
                          <a:pt x="888" y="1552"/>
                        </a:cubicBezTo>
                        <a:cubicBezTo>
                          <a:pt x="855" y="1702"/>
                          <a:pt x="920" y="1808"/>
                          <a:pt x="1038" y="1890"/>
                        </a:cubicBezTo>
                        <a:cubicBezTo>
                          <a:pt x="1016" y="2095"/>
                          <a:pt x="1225" y="2214"/>
                          <a:pt x="1288" y="2256"/>
                        </a:cubicBezTo>
                        <a:cubicBezTo>
                          <a:pt x="1312" y="2375"/>
                          <a:pt x="1362" y="2488"/>
                          <a:pt x="1602" y="2550"/>
                        </a:cubicBezTo>
                        <a:cubicBezTo>
                          <a:pt x="1641" y="2728"/>
                          <a:pt x="1785" y="2759"/>
                          <a:pt x="1925" y="2796"/>
                        </a:cubicBezTo>
                        <a:cubicBezTo>
                          <a:pt x="1464" y="3064"/>
                          <a:pt x="1069" y="3416"/>
                          <a:pt x="1071" y="4281"/>
                        </a:cubicBezTo>
                        <a:lnTo>
                          <a:pt x="1004" y="4402"/>
                        </a:lnTo>
                        <a:cubicBezTo>
                          <a:pt x="476" y="4723"/>
                          <a:pt x="0" y="5756"/>
                          <a:pt x="744" y="6595"/>
                        </a:cubicBezTo>
                        <a:cubicBezTo>
                          <a:pt x="792" y="6858"/>
                          <a:pt x="873" y="7047"/>
                          <a:pt x="946" y="7256"/>
                        </a:cubicBezTo>
                        <a:cubicBezTo>
                          <a:pt x="1054" y="8097"/>
                          <a:pt x="1762" y="8492"/>
                          <a:pt x="1949" y="8538"/>
                        </a:cubicBezTo>
                        <a:cubicBezTo>
                          <a:pt x="2222" y="8747"/>
                          <a:pt x="2514" y="8944"/>
                          <a:pt x="2908" y="9083"/>
                        </a:cubicBezTo>
                        <a:cubicBezTo>
                          <a:pt x="3280" y="9466"/>
                          <a:pt x="3682" y="9612"/>
                          <a:pt x="4087" y="9612"/>
                        </a:cubicBezTo>
                        <a:cubicBezTo>
                          <a:pt x="4093" y="9612"/>
                          <a:pt x="4099" y="9612"/>
                          <a:pt x="4105" y="9612"/>
                        </a:cubicBezTo>
                        <a:cubicBezTo>
                          <a:pt x="4510" y="9612"/>
                          <a:pt x="4913" y="9466"/>
                          <a:pt x="5284" y="9083"/>
                        </a:cubicBezTo>
                        <a:cubicBezTo>
                          <a:pt x="5679" y="8944"/>
                          <a:pt x="5970" y="8747"/>
                          <a:pt x="6244" y="8538"/>
                        </a:cubicBezTo>
                        <a:cubicBezTo>
                          <a:pt x="6430" y="8492"/>
                          <a:pt x="7138" y="8097"/>
                          <a:pt x="7246" y="7256"/>
                        </a:cubicBezTo>
                        <a:cubicBezTo>
                          <a:pt x="7319" y="7047"/>
                          <a:pt x="7400" y="6858"/>
                          <a:pt x="7449" y="6595"/>
                        </a:cubicBezTo>
                        <a:cubicBezTo>
                          <a:pt x="8192" y="5756"/>
                          <a:pt x="7717" y="4723"/>
                          <a:pt x="7189" y="4402"/>
                        </a:cubicBezTo>
                        <a:lnTo>
                          <a:pt x="7121" y="4281"/>
                        </a:lnTo>
                        <a:cubicBezTo>
                          <a:pt x="7124" y="3416"/>
                          <a:pt x="6728" y="3064"/>
                          <a:pt x="6268" y="2796"/>
                        </a:cubicBezTo>
                        <a:cubicBezTo>
                          <a:pt x="6407" y="2759"/>
                          <a:pt x="6551" y="2728"/>
                          <a:pt x="6591" y="2550"/>
                        </a:cubicBezTo>
                        <a:cubicBezTo>
                          <a:pt x="6830" y="2488"/>
                          <a:pt x="6880" y="2375"/>
                          <a:pt x="6904" y="2256"/>
                        </a:cubicBezTo>
                        <a:cubicBezTo>
                          <a:pt x="6967" y="2214"/>
                          <a:pt x="7177" y="2095"/>
                          <a:pt x="7155" y="1890"/>
                        </a:cubicBezTo>
                        <a:cubicBezTo>
                          <a:pt x="7272" y="1808"/>
                          <a:pt x="7338" y="1702"/>
                          <a:pt x="7304" y="1552"/>
                        </a:cubicBezTo>
                        <a:cubicBezTo>
                          <a:pt x="7431" y="1413"/>
                          <a:pt x="7464" y="1297"/>
                          <a:pt x="7410" y="1191"/>
                        </a:cubicBezTo>
                        <a:cubicBezTo>
                          <a:pt x="7562" y="1000"/>
                          <a:pt x="7495" y="901"/>
                          <a:pt x="7430" y="800"/>
                        </a:cubicBezTo>
                        <a:cubicBezTo>
                          <a:pt x="7543" y="591"/>
                          <a:pt x="7443" y="367"/>
                          <a:pt x="7126" y="405"/>
                        </a:cubicBezTo>
                        <a:cubicBezTo>
                          <a:pt x="7000" y="217"/>
                          <a:pt x="6725" y="259"/>
                          <a:pt x="6682" y="260"/>
                        </a:cubicBezTo>
                        <a:cubicBezTo>
                          <a:pt x="6635" y="200"/>
                          <a:pt x="6572" y="148"/>
                          <a:pt x="6379" y="173"/>
                        </a:cubicBezTo>
                        <a:cubicBezTo>
                          <a:pt x="6253" y="60"/>
                          <a:pt x="6113" y="79"/>
                          <a:pt x="5969" y="135"/>
                        </a:cubicBezTo>
                        <a:cubicBezTo>
                          <a:pt x="5797" y="0"/>
                          <a:pt x="5684" y="108"/>
                          <a:pt x="5554" y="149"/>
                        </a:cubicBezTo>
                        <a:cubicBezTo>
                          <a:pt x="5347" y="81"/>
                          <a:pt x="5299" y="174"/>
                          <a:pt x="5197" y="212"/>
                        </a:cubicBezTo>
                        <a:cubicBezTo>
                          <a:pt x="4971" y="164"/>
                          <a:pt x="4902" y="268"/>
                          <a:pt x="4794" y="378"/>
                        </a:cubicBezTo>
                        <a:lnTo>
                          <a:pt x="4667" y="376"/>
                        </a:lnTo>
                        <a:cubicBezTo>
                          <a:pt x="4326" y="577"/>
                          <a:pt x="4156" y="987"/>
                          <a:pt x="4096" y="1197"/>
                        </a:cubicBezTo>
                        <a:cubicBezTo>
                          <a:pt x="4036" y="987"/>
                          <a:pt x="3867" y="577"/>
                          <a:pt x="3525" y="376"/>
                        </a:cubicBezTo>
                        <a:lnTo>
                          <a:pt x="3399" y="378"/>
                        </a:lnTo>
                        <a:cubicBezTo>
                          <a:pt x="3290" y="268"/>
                          <a:pt x="3222" y="164"/>
                          <a:pt x="2995" y="212"/>
                        </a:cubicBezTo>
                        <a:cubicBezTo>
                          <a:pt x="2893" y="174"/>
                          <a:pt x="2846" y="81"/>
                          <a:pt x="2638" y="149"/>
                        </a:cubicBezTo>
                        <a:cubicBezTo>
                          <a:pt x="2553" y="122"/>
                          <a:pt x="2475" y="66"/>
                          <a:pt x="2383" y="69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5" name="Freeform 822"/>
                  <p:cNvSpPr>
                    <a:spLocks/>
                  </p:cNvSpPr>
                  <p:nvPr/>
                </p:nvSpPr>
                <p:spPr bwMode="auto">
                  <a:xfrm>
                    <a:off x="8301038" y="4833938"/>
                    <a:ext cx="376238" cy="280988"/>
                  </a:xfrm>
                  <a:custGeom>
                    <a:avLst/>
                    <a:gdLst>
                      <a:gd name="T0" fmla="*/ 759 w 3258"/>
                      <a:gd name="T1" fmla="*/ 643 h 2429"/>
                      <a:gd name="T2" fmla="*/ 2480 w 3258"/>
                      <a:gd name="T3" fmla="*/ 1810 h 2429"/>
                      <a:gd name="T4" fmla="*/ 1280 w 3258"/>
                      <a:gd name="T5" fmla="*/ 2413 h 2429"/>
                      <a:gd name="T6" fmla="*/ 1403 w 3258"/>
                      <a:gd name="T7" fmla="*/ 2304 h 2429"/>
                      <a:gd name="T8" fmla="*/ 906 w 3258"/>
                      <a:gd name="T9" fmla="*/ 2201 h 2429"/>
                      <a:gd name="T10" fmla="*/ 1036 w 3258"/>
                      <a:gd name="T11" fmla="*/ 2124 h 2429"/>
                      <a:gd name="T12" fmla="*/ 588 w 3258"/>
                      <a:gd name="T13" fmla="*/ 1938 h 2429"/>
                      <a:gd name="T14" fmla="*/ 771 w 3258"/>
                      <a:gd name="T15" fmla="*/ 1899 h 2429"/>
                      <a:gd name="T16" fmla="*/ 342 w 3258"/>
                      <a:gd name="T17" fmla="*/ 1634 h 2429"/>
                      <a:gd name="T18" fmla="*/ 525 w 3258"/>
                      <a:gd name="T19" fmla="*/ 1605 h 2429"/>
                      <a:gd name="T20" fmla="*/ 180 w 3258"/>
                      <a:gd name="T21" fmla="*/ 1326 h 2429"/>
                      <a:gd name="T22" fmla="*/ 359 w 3258"/>
                      <a:gd name="T23" fmla="*/ 1309 h 2429"/>
                      <a:gd name="T24" fmla="*/ 65 w 3258"/>
                      <a:gd name="T25" fmla="*/ 986 h 2429"/>
                      <a:gd name="T26" fmla="*/ 270 w 3258"/>
                      <a:gd name="T27" fmla="*/ 983 h 2429"/>
                      <a:gd name="T28" fmla="*/ 0 w 3258"/>
                      <a:gd name="T29" fmla="*/ 675 h 2429"/>
                      <a:gd name="T30" fmla="*/ 190 w 3258"/>
                      <a:gd name="T31" fmla="*/ 675 h 2429"/>
                      <a:gd name="T32" fmla="*/ 19 w 3258"/>
                      <a:gd name="T33" fmla="*/ 335 h 2429"/>
                      <a:gd name="T34" fmla="*/ 458 w 3258"/>
                      <a:gd name="T35" fmla="*/ 320 h 2429"/>
                      <a:gd name="T36" fmla="*/ 347 w 3258"/>
                      <a:gd name="T37" fmla="*/ 207 h 2429"/>
                      <a:gd name="T38" fmla="*/ 831 w 3258"/>
                      <a:gd name="T39" fmla="*/ 255 h 2429"/>
                      <a:gd name="T40" fmla="*/ 759 w 3258"/>
                      <a:gd name="T41" fmla="*/ 91 h 2429"/>
                      <a:gd name="T42" fmla="*/ 1164 w 3258"/>
                      <a:gd name="T43" fmla="*/ 193 h 2429"/>
                      <a:gd name="T44" fmla="*/ 1070 w 3258"/>
                      <a:gd name="T45" fmla="*/ 17 h 2429"/>
                      <a:gd name="T46" fmla="*/ 1494 w 3258"/>
                      <a:gd name="T47" fmla="*/ 183 h 2429"/>
                      <a:gd name="T48" fmla="*/ 1451 w 3258"/>
                      <a:gd name="T49" fmla="*/ 0 h 2429"/>
                      <a:gd name="T50" fmla="*/ 1807 w 3258"/>
                      <a:gd name="T51" fmla="*/ 229 h 2429"/>
                      <a:gd name="T52" fmla="*/ 1829 w 3258"/>
                      <a:gd name="T53" fmla="*/ 50 h 2429"/>
                      <a:gd name="T54" fmla="*/ 2114 w 3258"/>
                      <a:gd name="T55" fmla="*/ 299 h 2429"/>
                      <a:gd name="T56" fmla="*/ 2159 w 3258"/>
                      <a:gd name="T57" fmla="*/ 123 h 2429"/>
                      <a:gd name="T58" fmla="*/ 2468 w 3258"/>
                      <a:gd name="T59" fmla="*/ 446 h 2429"/>
                      <a:gd name="T60" fmla="*/ 2521 w 3258"/>
                      <a:gd name="T61" fmla="*/ 304 h 2429"/>
                      <a:gd name="T62" fmla="*/ 2632 w 3258"/>
                      <a:gd name="T63" fmla="*/ 1641 h 2429"/>
                      <a:gd name="T64" fmla="*/ 759 w 3258"/>
                      <a:gd name="T65" fmla="*/ 643 h 2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58" h="2429">
                        <a:moveTo>
                          <a:pt x="759" y="643"/>
                        </a:moveTo>
                        <a:cubicBezTo>
                          <a:pt x="1665" y="1110"/>
                          <a:pt x="2192" y="1488"/>
                          <a:pt x="2480" y="1810"/>
                        </a:cubicBezTo>
                        <a:cubicBezTo>
                          <a:pt x="2332" y="2402"/>
                          <a:pt x="1561" y="2429"/>
                          <a:pt x="1280" y="2413"/>
                        </a:cubicBezTo>
                        <a:cubicBezTo>
                          <a:pt x="1337" y="2386"/>
                          <a:pt x="1385" y="2354"/>
                          <a:pt x="1403" y="2304"/>
                        </a:cubicBezTo>
                        <a:cubicBezTo>
                          <a:pt x="1332" y="2254"/>
                          <a:pt x="1081" y="2299"/>
                          <a:pt x="906" y="2201"/>
                        </a:cubicBezTo>
                        <a:cubicBezTo>
                          <a:pt x="973" y="2187"/>
                          <a:pt x="1005" y="2173"/>
                          <a:pt x="1036" y="2124"/>
                        </a:cubicBezTo>
                        <a:cubicBezTo>
                          <a:pt x="871" y="2071"/>
                          <a:pt x="693" y="2025"/>
                          <a:pt x="588" y="1938"/>
                        </a:cubicBezTo>
                        <a:cubicBezTo>
                          <a:pt x="644" y="1939"/>
                          <a:pt x="697" y="1951"/>
                          <a:pt x="771" y="1899"/>
                        </a:cubicBezTo>
                        <a:cubicBezTo>
                          <a:pt x="623" y="1819"/>
                          <a:pt x="465" y="1756"/>
                          <a:pt x="342" y="1634"/>
                        </a:cubicBezTo>
                        <a:cubicBezTo>
                          <a:pt x="418" y="1632"/>
                          <a:pt x="501" y="1633"/>
                          <a:pt x="525" y="1605"/>
                        </a:cubicBezTo>
                        <a:cubicBezTo>
                          <a:pt x="389" y="1521"/>
                          <a:pt x="275" y="1428"/>
                          <a:pt x="180" y="1326"/>
                        </a:cubicBezTo>
                        <a:cubicBezTo>
                          <a:pt x="288" y="1339"/>
                          <a:pt x="333" y="1327"/>
                          <a:pt x="359" y="1309"/>
                        </a:cubicBezTo>
                        <a:cubicBezTo>
                          <a:pt x="256" y="1204"/>
                          <a:pt x="126" y="1115"/>
                          <a:pt x="65" y="986"/>
                        </a:cubicBezTo>
                        <a:cubicBezTo>
                          <a:pt x="144" y="1013"/>
                          <a:pt x="217" y="1024"/>
                          <a:pt x="270" y="983"/>
                        </a:cubicBezTo>
                        <a:cubicBezTo>
                          <a:pt x="235" y="905"/>
                          <a:pt x="85" y="858"/>
                          <a:pt x="0" y="675"/>
                        </a:cubicBezTo>
                        <a:cubicBezTo>
                          <a:pt x="83" y="683"/>
                          <a:pt x="172" y="693"/>
                          <a:pt x="190" y="675"/>
                        </a:cubicBezTo>
                        <a:cubicBezTo>
                          <a:pt x="151" y="516"/>
                          <a:pt x="84" y="427"/>
                          <a:pt x="19" y="335"/>
                        </a:cubicBezTo>
                        <a:cubicBezTo>
                          <a:pt x="198" y="332"/>
                          <a:pt x="470" y="336"/>
                          <a:pt x="458" y="320"/>
                        </a:cubicBezTo>
                        <a:lnTo>
                          <a:pt x="347" y="207"/>
                        </a:lnTo>
                        <a:cubicBezTo>
                          <a:pt x="522" y="160"/>
                          <a:pt x="701" y="215"/>
                          <a:pt x="831" y="255"/>
                        </a:cubicBezTo>
                        <a:cubicBezTo>
                          <a:pt x="890" y="209"/>
                          <a:pt x="830" y="151"/>
                          <a:pt x="759" y="91"/>
                        </a:cubicBezTo>
                        <a:cubicBezTo>
                          <a:pt x="908" y="111"/>
                          <a:pt x="1042" y="145"/>
                          <a:pt x="1164" y="193"/>
                        </a:cubicBezTo>
                        <a:cubicBezTo>
                          <a:pt x="1229" y="134"/>
                          <a:pt x="1122" y="75"/>
                          <a:pt x="1070" y="17"/>
                        </a:cubicBezTo>
                        <a:cubicBezTo>
                          <a:pt x="1300" y="60"/>
                          <a:pt x="1397" y="122"/>
                          <a:pt x="1494" y="183"/>
                        </a:cubicBezTo>
                        <a:cubicBezTo>
                          <a:pt x="1564" y="116"/>
                          <a:pt x="1498" y="58"/>
                          <a:pt x="1451" y="0"/>
                        </a:cubicBezTo>
                        <a:cubicBezTo>
                          <a:pt x="1624" y="64"/>
                          <a:pt x="1713" y="147"/>
                          <a:pt x="1807" y="229"/>
                        </a:cubicBezTo>
                        <a:cubicBezTo>
                          <a:pt x="1839" y="186"/>
                          <a:pt x="1888" y="154"/>
                          <a:pt x="1829" y="50"/>
                        </a:cubicBezTo>
                        <a:cubicBezTo>
                          <a:pt x="1952" y="121"/>
                          <a:pt x="2045" y="205"/>
                          <a:pt x="2114" y="299"/>
                        </a:cubicBezTo>
                        <a:cubicBezTo>
                          <a:pt x="2190" y="250"/>
                          <a:pt x="2159" y="184"/>
                          <a:pt x="2159" y="123"/>
                        </a:cubicBezTo>
                        <a:cubicBezTo>
                          <a:pt x="2287" y="227"/>
                          <a:pt x="2369" y="338"/>
                          <a:pt x="2468" y="446"/>
                        </a:cubicBezTo>
                        <a:cubicBezTo>
                          <a:pt x="2488" y="431"/>
                          <a:pt x="2506" y="382"/>
                          <a:pt x="2521" y="304"/>
                        </a:cubicBezTo>
                        <a:cubicBezTo>
                          <a:pt x="2826" y="600"/>
                          <a:pt x="3258" y="1346"/>
                          <a:pt x="2632" y="1641"/>
                        </a:cubicBezTo>
                        <a:cubicBezTo>
                          <a:pt x="2100" y="1202"/>
                          <a:pt x="1464" y="883"/>
                          <a:pt x="759" y="643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6" name="Freeform 823"/>
                  <p:cNvSpPr>
                    <a:spLocks/>
                  </p:cNvSpPr>
                  <p:nvPr/>
                </p:nvSpPr>
                <p:spPr bwMode="auto">
                  <a:xfrm>
                    <a:off x="8655050" y="4833938"/>
                    <a:ext cx="377825" cy="280988"/>
                  </a:xfrm>
                  <a:custGeom>
                    <a:avLst/>
                    <a:gdLst>
                      <a:gd name="T0" fmla="*/ 2499 w 3258"/>
                      <a:gd name="T1" fmla="*/ 643 h 2429"/>
                      <a:gd name="T2" fmla="*/ 778 w 3258"/>
                      <a:gd name="T3" fmla="*/ 1810 h 2429"/>
                      <a:gd name="T4" fmla="*/ 1978 w 3258"/>
                      <a:gd name="T5" fmla="*/ 2413 h 2429"/>
                      <a:gd name="T6" fmla="*/ 1855 w 3258"/>
                      <a:gd name="T7" fmla="*/ 2304 h 2429"/>
                      <a:gd name="T8" fmla="*/ 2352 w 3258"/>
                      <a:gd name="T9" fmla="*/ 2201 h 2429"/>
                      <a:gd name="T10" fmla="*/ 2222 w 3258"/>
                      <a:gd name="T11" fmla="*/ 2124 h 2429"/>
                      <a:gd name="T12" fmla="*/ 2670 w 3258"/>
                      <a:gd name="T13" fmla="*/ 1938 h 2429"/>
                      <a:gd name="T14" fmla="*/ 2487 w 3258"/>
                      <a:gd name="T15" fmla="*/ 1899 h 2429"/>
                      <a:gd name="T16" fmla="*/ 2916 w 3258"/>
                      <a:gd name="T17" fmla="*/ 1634 h 2429"/>
                      <a:gd name="T18" fmla="*/ 2733 w 3258"/>
                      <a:gd name="T19" fmla="*/ 1605 h 2429"/>
                      <a:gd name="T20" fmla="*/ 3078 w 3258"/>
                      <a:gd name="T21" fmla="*/ 1326 h 2429"/>
                      <a:gd name="T22" fmla="*/ 2899 w 3258"/>
                      <a:gd name="T23" fmla="*/ 1309 h 2429"/>
                      <a:gd name="T24" fmla="*/ 3193 w 3258"/>
                      <a:gd name="T25" fmla="*/ 986 h 2429"/>
                      <a:gd name="T26" fmla="*/ 2988 w 3258"/>
                      <a:gd name="T27" fmla="*/ 983 h 2429"/>
                      <a:gd name="T28" fmla="*/ 3258 w 3258"/>
                      <a:gd name="T29" fmla="*/ 675 h 2429"/>
                      <a:gd name="T30" fmla="*/ 3068 w 3258"/>
                      <a:gd name="T31" fmla="*/ 675 h 2429"/>
                      <a:gd name="T32" fmla="*/ 3239 w 3258"/>
                      <a:gd name="T33" fmla="*/ 335 h 2429"/>
                      <a:gd name="T34" fmla="*/ 2800 w 3258"/>
                      <a:gd name="T35" fmla="*/ 320 h 2429"/>
                      <a:gd name="T36" fmla="*/ 2911 w 3258"/>
                      <a:gd name="T37" fmla="*/ 207 h 2429"/>
                      <a:gd name="T38" fmla="*/ 2427 w 3258"/>
                      <a:gd name="T39" fmla="*/ 255 h 2429"/>
                      <a:gd name="T40" fmla="*/ 2499 w 3258"/>
                      <a:gd name="T41" fmla="*/ 91 h 2429"/>
                      <a:gd name="T42" fmla="*/ 2094 w 3258"/>
                      <a:gd name="T43" fmla="*/ 193 h 2429"/>
                      <a:gd name="T44" fmla="*/ 2188 w 3258"/>
                      <a:gd name="T45" fmla="*/ 17 h 2429"/>
                      <a:gd name="T46" fmla="*/ 1764 w 3258"/>
                      <a:gd name="T47" fmla="*/ 183 h 2429"/>
                      <a:gd name="T48" fmla="*/ 1807 w 3258"/>
                      <a:gd name="T49" fmla="*/ 0 h 2429"/>
                      <a:gd name="T50" fmla="*/ 1450 w 3258"/>
                      <a:gd name="T51" fmla="*/ 229 h 2429"/>
                      <a:gd name="T52" fmla="*/ 1429 w 3258"/>
                      <a:gd name="T53" fmla="*/ 50 h 2429"/>
                      <a:gd name="T54" fmla="*/ 1144 w 3258"/>
                      <a:gd name="T55" fmla="*/ 299 h 2429"/>
                      <a:gd name="T56" fmla="*/ 1098 w 3258"/>
                      <a:gd name="T57" fmla="*/ 123 h 2429"/>
                      <a:gd name="T58" fmla="*/ 790 w 3258"/>
                      <a:gd name="T59" fmla="*/ 446 h 2429"/>
                      <a:gd name="T60" fmla="*/ 737 w 3258"/>
                      <a:gd name="T61" fmla="*/ 304 h 2429"/>
                      <a:gd name="T62" fmla="*/ 626 w 3258"/>
                      <a:gd name="T63" fmla="*/ 1641 h 2429"/>
                      <a:gd name="T64" fmla="*/ 2499 w 3258"/>
                      <a:gd name="T65" fmla="*/ 643 h 2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58" h="2429">
                        <a:moveTo>
                          <a:pt x="2499" y="643"/>
                        </a:moveTo>
                        <a:cubicBezTo>
                          <a:pt x="1593" y="1110"/>
                          <a:pt x="1066" y="1488"/>
                          <a:pt x="778" y="1810"/>
                        </a:cubicBezTo>
                        <a:cubicBezTo>
                          <a:pt x="926" y="2402"/>
                          <a:pt x="1696" y="2429"/>
                          <a:pt x="1978" y="2413"/>
                        </a:cubicBezTo>
                        <a:cubicBezTo>
                          <a:pt x="1921" y="2386"/>
                          <a:pt x="1872" y="2354"/>
                          <a:pt x="1855" y="2304"/>
                        </a:cubicBezTo>
                        <a:cubicBezTo>
                          <a:pt x="1926" y="2254"/>
                          <a:pt x="2177" y="2299"/>
                          <a:pt x="2352" y="2201"/>
                        </a:cubicBezTo>
                        <a:cubicBezTo>
                          <a:pt x="2285" y="2187"/>
                          <a:pt x="2253" y="2173"/>
                          <a:pt x="2222" y="2124"/>
                        </a:cubicBezTo>
                        <a:cubicBezTo>
                          <a:pt x="2387" y="2071"/>
                          <a:pt x="2565" y="2025"/>
                          <a:pt x="2670" y="1938"/>
                        </a:cubicBezTo>
                        <a:cubicBezTo>
                          <a:pt x="2614" y="1939"/>
                          <a:pt x="2561" y="1951"/>
                          <a:pt x="2487" y="1899"/>
                        </a:cubicBezTo>
                        <a:cubicBezTo>
                          <a:pt x="2635" y="1819"/>
                          <a:pt x="2793" y="1756"/>
                          <a:pt x="2916" y="1634"/>
                        </a:cubicBezTo>
                        <a:cubicBezTo>
                          <a:pt x="2839" y="1632"/>
                          <a:pt x="2757" y="1633"/>
                          <a:pt x="2733" y="1605"/>
                        </a:cubicBezTo>
                        <a:cubicBezTo>
                          <a:pt x="2868" y="1521"/>
                          <a:pt x="2983" y="1428"/>
                          <a:pt x="3078" y="1326"/>
                        </a:cubicBezTo>
                        <a:cubicBezTo>
                          <a:pt x="2970" y="1339"/>
                          <a:pt x="2925" y="1327"/>
                          <a:pt x="2899" y="1309"/>
                        </a:cubicBezTo>
                        <a:cubicBezTo>
                          <a:pt x="3002" y="1204"/>
                          <a:pt x="3131" y="1115"/>
                          <a:pt x="3193" y="986"/>
                        </a:cubicBezTo>
                        <a:cubicBezTo>
                          <a:pt x="3114" y="1013"/>
                          <a:pt x="3041" y="1024"/>
                          <a:pt x="2988" y="983"/>
                        </a:cubicBezTo>
                        <a:cubicBezTo>
                          <a:pt x="3023" y="905"/>
                          <a:pt x="3172" y="858"/>
                          <a:pt x="3258" y="675"/>
                        </a:cubicBezTo>
                        <a:cubicBezTo>
                          <a:pt x="3175" y="683"/>
                          <a:pt x="3086" y="693"/>
                          <a:pt x="3068" y="675"/>
                        </a:cubicBezTo>
                        <a:cubicBezTo>
                          <a:pt x="3107" y="516"/>
                          <a:pt x="3174" y="427"/>
                          <a:pt x="3239" y="335"/>
                        </a:cubicBezTo>
                        <a:cubicBezTo>
                          <a:pt x="3060" y="332"/>
                          <a:pt x="2788" y="336"/>
                          <a:pt x="2800" y="320"/>
                        </a:cubicBezTo>
                        <a:lnTo>
                          <a:pt x="2911" y="207"/>
                        </a:lnTo>
                        <a:cubicBezTo>
                          <a:pt x="2736" y="160"/>
                          <a:pt x="2557" y="215"/>
                          <a:pt x="2427" y="255"/>
                        </a:cubicBezTo>
                        <a:cubicBezTo>
                          <a:pt x="2368" y="209"/>
                          <a:pt x="2428" y="151"/>
                          <a:pt x="2499" y="91"/>
                        </a:cubicBezTo>
                        <a:cubicBezTo>
                          <a:pt x="2350" y="111"/>
                          <a:pt x="2216" y="145"/>
                          <a:pt x="2094" y="193"/>
                        </a:cubicBezTo>
                        <a:cubicBezTo>
                          <a:pt x="2029" y="134"/>
                          <a:pt x="2136" y="75"/>
                          <a:pt x="2188" y="17"/>
                        </a:cubicBezTo>
                        <a:cubicBezTo>
                          <a:pt x="1958" y="60"/>
                          <a:pt x="1861" y="122"/>
                          <a:pt x="1764" y="183"/>
                        </a:cubicBezTo>
                        <a:cubicBezTo>
                          <a:pt x="1694" y="116"/>
                          <a:pt x="1760" y="58"/>
                          <a:pt x="1807" y="0"/>
                        </a:cubicBezTo>
                        <a:cubicBezTo>
                          <a:pt x="1634" y="64"/>
                          <a:pt x="1544" y="147"/>
                          <a:pt x="1450" y="229"/>
                        </a:cubicBezTo>
                        <a:cubicBezTo>
                          <a:pt x="1419" y="186"/>
                          <a:pt x="1369" y="154"/>
                          <a:pt x="1429" y="50"/>
                        </a:cubicBezTo>
                        <a:cubicBezTo>
                          <a:pt x="1306" y="121"/>
                          <a:pt x="1213" y="205"/>
                          <a:pt x="1144" y="299"/>
                        </a:cubicBezTo>
                        <a:cubicBezTo>
                          <a:pt x="1068" y="250"/>
                          <a:pt x="1099" y="184"/>
                          <a:pt x="1098" y="123"/>
                        </a:cubicBezTo>
                        <a:cubicBezTo>
                          <a:pt x="970" y="227"/>
                          <a:pt x="889" y="338"/>
                          <a:pt x="790" y="446"/>
                        </a:cubicBezTo>
                        <a:cubicBezTo>
                          <a:pt x="770" y="431"/>
                          <a:pt x="752" y="382"/>
                          <a:pt x="737" y="304"/>
                        </a:cubicBezTo>
                        <a:cubicBezTo>
                          <a:pt x="432" y="600"/>
                          <a:pt x="0" y="1346"/>
                          <a:pt x="626" y="1641"/>
                        </a:cubicBezTo>
                        <a:cubicBezTo>
                          <a:pt x="1158" y="1202"/>
                          <a:pt x="1794" y="883"/>
                          <a:pt x="2499" y="643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7" name="Oval 824"/>
                  <p:cNvSpPr>
                    <a:spLocks noChangeArrowheads="1"/>
                  </p:cNvSpPr>
                  <p:nvPr/>
                </p:nvSpPr>
                <p:spPr bwMode="auto">
                  <a:xfrm>
                    <a:off x="8542338" y="5489575"/>
                    <a:ext cx="250825" cy="231775"/>
                  </a:xfrm>
                  <a:prstGeom prst="ellipse">
                    <a:avLst/>
                  </a:pr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" name="Freeform 825"/>
                  <p:cNvSpPr>
                    <a:spLocks/>
                  </p:cNvSpPr>
                  <p:nvPr/>
                </p:nvSpPr>
                <p:spPr bwMode="auto">
                  <a:xfrm>
                    <a:off x="8388350" y="5241925"/>
                    <a:ext cx="268288" cy="288925"/>
                  </a:xfrm>
                  <a:custGeom>
                    <a:avLst/>
                    <a:gdLst>
                      <a:gd name="T0" fmla="*/ 1797 w 2328"/>
                      <a:gd name="T1" fmla="*/ 294 h 2505"/>
                      <a:gd name="T2" fmla="*/ 1978 w 2328"/>
                      <a:gd name="T3" fmla="*/ 1786 h 2505"/>
                      <a:gd name="T4" fmla="*/ 531 w 2328"/>
                      <a:gd name="T5" fmla="*/ 2211 h 2505"/>
                      <a:gd name="T6" fmla="*/ 350 w 2328"/>
                      <a:gd name="T7" fmla="*/ 719 h 2505"/>
                      <a:gd name="T8" fmla="*/ 1797 w 2328"/>
                      <a:gd name="T9" fmla="*/ 294 h 25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28" h="2505">
                        <a:moveTo>
                          <a:pt x="1797" y="294"/>
                        </a:moveTo>
                        <a:cubicBezTo>
                          <a:pt x="2247" y="589"/>
                          <a:pt x="2328" y="1257"/>
                          <a:pt x="1978" y="1786"/>
                        </a:cubicBezTo>
                        <a:cubicBezTo>
                          <a:pt x="1629" y="2315"/>
                          <a:pt x="981" y="2505"/>
                          <a:pt x="531" y="2211"/>
                        </a:cubicBezTo>
                        <a:cubicBezTo>
                          <a:pt x="81" y="1916"/>
                          <a:pt x="0" y="1248"/>
                          <a:pt x="350" y="719"/>
                        </a:cubicBezTo>
                        <a:cubicBezTo>
                          <a:pt x="700" y="190"/>
                          <a:pt x="1348" y="0"/>
                          <a:pt x="1797" y="294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" name="Freeform 826"/>
                  <p:cNvSpPr>
                    <a:spLocks/>
                  </p:cNvSpPr>
                  <p:nvPr/>
                </p:nvSpPr>
                <p:spPr bwMode="auto">
                  <a:xfrm>
                    <a:off x="8674100" y="5235575"/>
                    <a:ext cx="269875" cy="288925"/>
                  </a:xfrm>
                  <a:custGeom>
                    <a:avLst/>
                    <a:gdLst>
                      <a:gd name="T0" fmla="*/ 531 w 2328"/>
                      <a:gd name="T1" fmla="*/ 294 h 2505"/>
                      <a:gd name="T2" fmla="*/ 350 w 2328"/>
                      <a:gd name="T3" fmla="*/ 1786 h 2505"/>
                      <a:gd name="T4" fmla="*/ 1797 w 2328"/>
                      <a:gd name="T5" fmla="*/ 2210 h 2505"/>
                      <a:gd name="T6" fmla="*/ 1978 w 2328"/>
                      <a:gd name="T7" fmla="*/ 719 h 2505"/>
                      <a:gd name="T8" fmla="*/ 531 w 2328"/>
                      <a:gd name="T9" fmla="*/ 294 h 25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28" h="2505">
                        <a:moveTo>
                          <a:pt x="531" y="294"/>
                        </a:moveTo>
                        <a:cubicBezTo>
                          <a:pt x="81" y="589"/>
                          <a:pt x="0" y="1257"/>
                          <a:pt x="350" y="1786"/>
                        </a:cubicBezTo>
                        <a:cubicBezTo>
                          <a:pt x="700" y="2315"/>
                          <a:pt x="1348" y="2505"/>
                          <a:pt x="1797" y="2210"/>
                        </a:cubicBezTo>
                        <a:cubicBezTo>
                          <a:pt x="2247" y="1916"/>
                          <a:pt x="2328" y="1248"/>
                          <a:pt x="1978" y="719"/>
                        </a:cubicBezTo>
                        <a:cubicBezTo>
                          <a:pt x="1629" y="190"/>
                          <a:pt x="981" y="0"/>
                          <a:pt x="531" y="294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" name="Freeform 827"/>
                  <p:cNvSpPr>
                    <a:spLocks/>
                  </p:cNvSpPr>
                  <p:nvPr/>
                </p:nvSpPr>
                <p:spPr bwMode="auto">
                  <a:xfrm>
                    <a:off x="8242300" y="5316538"/>
                    <a:ext cx="149225" cy="247650"/>
                  </a:xfrm>
                  <a:custGeom>
                    <a:avLst/>
                    <a:gdLst>
                      <a:gd name="T0" fmla="*/ 805 w 1291"/>
                      <a:gd name="T1" fmla="*/ 130 h 2139"/>
                      <a:gd name="T2" fmla="*/ 574 w 1291"/>
                      <a:gd name="T3" fmla="*/ 1963 h 2139"/>
                      <a:gd name="T4" fmla="*/ 805 w 1291"/>
                      <a:gd name="T5" fmla="*/ 130 h 2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91" h="2139">
                        <a:moveTo>
                          <a:pt x="805" y="130"/>
                        </a:moveTo>
                        <a:cubicBezTo>
                          <a:pt x="1291" y="0"/>
                          <a:pt x="969" y="2139"/>
                          <a:pt x="574" y="1963"/>
                        </a:cubicBezTo>
                        <a:cubicBezTo>
                          <a:pt x="140" y="1614"/>
                          <a:pt x="0" y="590"/>
                          <a:pt x="805" y="130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" name="Freeform 828"/>
                  <p:cNvSpPr>
                    <a:spLocks/>
                  </p:cNvSpPr>
                  <p:nvPr/>
                </p:nvSpPr>
                <p:spPr bwMode="auto">
                  <a:xfrm>
                    <a:off x="8928100" y="5313363"/>
                    <a:ext cx="149225" cy="247650"/>
                  </a:xfrm>
                  <a:custGeom>
                    <a:avLst/>
                    <a:gdLst>
                      <a:gd name="T0" fmla="*/ 485 w 1291"/>
                      <a:gd name="T1" fmla="*/ 131 h 2139"/>
                      <a:gd name="T2" fmla="*/ 716 w 1291"/>
                      <a:gd name="T3" fmla="*/ 1964 h 2139"/>
                      <a:gd name="T4" fmla="*/ 485 w 1291"/>
                      <a:gd name="T5" fmla="*/ 131 h 2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91" h="2139">
                        <a:moveTo>
                          <a:pt x="485" y="131"/>
                        </a:moveTo>
                        <a:cubicBezTo>
                          <a:pt x="0" y="0"/>
                          <a:pt x="321" y="2139"/>
                          <a:pt x="716" y="1964"/>
                        </a:cubicBezTo>
                        <a:cubicBezTo>
                          <a:pt x="1151" y="1614"/>
                          <a:pt x="1291" y="591"/>
                          <a:pt x="485" y="131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" name="Freeform 829"/>
                  <p:cNvSpPr>
                    <a:spLocks/>
                  </p:cNvSpPr>
                  <p:nvPr/>
                </p:nvSpPr>
                <p:spPr bwMode="auto">
                  <a:xfrm>
                    <a:off x="8758238" y="5127625"/>
                    <a:ext cx="212725" cy="203200"/>
                  </a:xfrm>
                  <a:custGeom>
                    <a:avLst/>
                    <a:gdLst>
                      <a:gd name="T0" fmla="*/ 309 w 1844"/>
                      <a:gd name="T1" fmla="*/ 141 h 1754"/>
                      <a:gd name="T2" fmla="*/ 1816 w 1844"/>
                      <a:gd name="T3" fmla="*/ 1406 h 1754"/>
                      <a:gd name="T4" fmla="*/ 309 w 1844"/>
                      <a:gd name="T5" fmla="*/ 141 h 17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44" h="1754">
                        <a:moveTo>
                          <a:pt x="309" y="141"/>
                        </a:moveTo>
                        <a:cubicBezTo>
                          <a:pt x="1147" y="0"/>
                          <a:pt x="1844" y="497"/>
                          <a:pt x="1816" y="1406"/>
                        </a:cubicBezTo>
                        <a:cubicBezTo>
                          <a:pt x="1788" y="1754"/>
                          <a:pt x="0" y="193"/>
                          <a:pt x="309" y="141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3" name="Freeform 830"/>
                  <p:cNvSpPr>
                    <a:spLocks/>
                  </p:cNvSpPr>
                  <p:nvPr/>
                </p:nvSpPr>
                <p:spPr bwMode="auto">
                  <a:xfrm>
                    <a:off x="8348663" y="5124450"/>
                    <a:ext cx="212725" cy="203200"/>
                  </a:xfrm>
                  <a:custGeom>
                    <a:avLst/>
                    <a:gdLst>
                      <a:gd name="T0" fmla="*/ 1535 w 1844"/>
                      <a:gd name="T1" fmla="*/ 141 h 1754"/>
                      <a:gd name="T2" fmla="*/ 28 w 1844"/>
                      <a:gd name="T3" fmla="*/ 1406 h 1754"/>
                      <a:gd name="T4" fmla="*/ 1535 w 1844"/>
                      <a:gd name="T5" fmla="*/ 141 h 17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44" h="1754">
                        <a:moveTo>
                          <a:pt x="1535" y="141"/>
                        </a:moveTo>
                        <a:cubicBezTo>
                          <a:pt x="697" y="0"/>
                          <a:pt x="0" y="498"/>
                          <a:pt x="28" y="1406"/>
                        </a:cubicBezTo>
                        <a:cubicBezTo>
                          <a:pt x="56" y="1754"/>
                          <a:pt x="1844" y="193"/>
                          <a:pt x="1535" y="141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" name="Freeform 831"/>
                  <p:cNvSpPr>
                    <a:spLocks/>
                  </p:cNvSpPr>
                  <p:nvPr/>
                </p:nvSpPr>
                <p:spPr bwMode="auto">
                  <a:xfrm>
                    <a:off x="8551863" y="5114925"/>
                    <a:ext cx="228600" cy="134938"/>
                  </a:xfrm>
                  <a:custGeom>
                    <a:avLst/>
                    <a:gdLst>
                      <a:gd name="T0" fmla="*/ 983 w 1976"/>
                      <a:gd name="T1" fmla="*/ 13 h 1167"/>
                      <a:gd name="T2" fmla="*/ 2 w 1976"/>
                      <a:gd name="T3" fmla="*/ 607 h 1167"/>
                      <a:gd name="T4" fmla="*/ 986 w 1976"/>
                      <a:gd name="T5" fmla="*/ 1162 h 1167"/>
                      <a:gd name="T6" fmla="*/ 1973 w 1976"/>
                      <a:gd name="T7" fmla="*/ 661 h 1167"/>
                      <a:gd name="T8" fmla="*/ 983 w 1976"/>
                      <a:gd name="T9" fmla="*/ 13 h 11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76" h="1167">
                        <a:moveTo>
                          <a:pt x="983" y="13"/>
                        </a:moveTo>
                        <a:cubicBezTo>
                          <a:pt x="483" y="0"/>
                          <a:pt x="3" y="385"/>
                          <a:pt x="2" y="607"/>
                        </a:cubicBezTo>
                        <a:cubicBezTo>
                          <a:pt x="0" y="878"/>
                          <a:pt x="397" y="1155"/>
                          <a:pt x="986" y="1162"/>
                        </a:cubicBezTo>
                        <a:cubicBezTo>
                          <a:pt x="1588" y="1167"/>
                          <a:pt x="1972" y="940"/>
                          <a:pt x="1973" y="661"/>
                        </a:cubicBezTo>
                        <a:cubicBezTo>
                          <a:pt x="1976" y="344"/>
                          <a:pt x="1426" y="9"/>
                          <a:pt x="983" y="13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5" name="Freeform 832"/>
                  <p:cNvSpPr>
                    <a:spLocks/>
                  </p:cNvSpPr>
                  <p:nvPr/>
                </p:nvSpPr>
                <p:spPr bwMode="auto">
                  <a:xfrm>
                    <a:off x="8542338" y="5756275"/>
                    <a:ext cx="246063" cy="122238"/>
                  </a:xfrm>
                  <a:custGeom>
                    <a:avLst/>
                    <a:gdLst>
                      <a:gd name="T0" fmla="*/ 1098 w 2127"/>
                      <a:gd name="T1" fmla="*/ 19 h 1055"/>
                      <a:gd name="T2" fmla="*/ 2120 w 2127"/>
                      <a:gd name="T3" fmla="*/ 371 h 1055"/>
                      <a:gd name="T4" fmla="*/ 1069 w 2127"/>
                      <a:gd name="T5" fmla="*/ 1031 h 1055"/>
                      <a:gd name="T6" fmla="*/ 9 w 2127"/>
                      <a:gd name="T7" fmla="*/ 429 h 1055"/>
                      <a:gd name="T8" fmla="*/ 1098 w 2127"/>
                      <a:gd name="T9" fmla="*/ 19 h 10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27" h="1055">
                        <a:moveTo>
                          <a:pt x="1098" y="19"/>
                        </a:moveTo>
                        <a:cubicBezTo>
                          <a:pt x="1534" y="0"/>
                          <a:pt x="2119" y="159"/>
                          <a:pt x="2120" y="371"/>
                        </a:cubicBezTo>
                        <a:cubicBezTo>
                          <a:pt x="2127" y="576"/>
                          <a:pt x="1590" y="1040"/>
                          <a:pt x="1069" y="1031"/>
                        </a:cubicBezTo>
                        <a:cubicBezTo>
                          <a:pt x="530" y="1055"/>
                          <a:pt x="2" y="590"/>
                          <a:pt x="9" y="429"/>
                        </a:cubicBezTo>
                        <a:cubicBezTo>
                          <a:pt x="0" y="192"/>
                          <a:pt x="665" y="8"/>
                          <a:pt x="1098" y="19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6" name="Freeform 833"/>
                  <p:cNvSpPr>
                    <a:spLocks/>
                  </p:cNvSpPr>
                  <p:nvPr/>
                </p:nvSpPr>
                <p:spPr bwMode="auto">
                  <a:xfrm>
                    <a:off x="8326438" y="5537200"/>
                    <a:ext cx="207963" cy="234950"/>
                  </a:xfrm>
                  <a:custGeom>
                    <a:avLst/>
                    <a:gdLst>
                      <a:gd name="T0" fmla="*/ 1356 w 1808"/>
                      <a:gd name="T1" fmla="*/ 659 h 2032"/>
                      <a:gd name="T2" fmla="*/ 1549 w 1808"/>
                      <a:gd name="T3" fmla="*/ 1884 h 2032"/>
                      <a:gd name="T4" fmla="*/ 286 w 1808"/>
                      <a:gd name="T5" fmla="*/ 1363 h 2032"/>
                      <a:gd name="T6" fmla="*/ 237 w 1808"/>
                      <a:gd name="T7" fmla="*/ 182 h 2032"/>
                      <a:gd name="T8" fmla="*/ 1356 w 1808"/>
                      <a:gd name="T9" fmla="*/ 659 h 20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08" h="2032">
                        <a:moveTo>
                          <a:pt x="1356" y="659"/>
                        </a:moveTo>
                        <a:cubicBezTo>
                          <a:pt x="1666" y="1033"/>
                          <a:pt x="1808" y="1690"/>
                          <a:pt x="1549" y="1884"/>
                        </a:cubicBezTo>
                        <a:cubicBezTo>
                          <a:pt x="1304" y="2032"/>
                          <a:pt x="709" y="1971"/>
                          <a:pt x="286" y="1363"/>
                        </a:cubicBezTo>
                        <a:cubicBezTo>
                          <a:pt x="0" y="853"/>
                          <a:pt x="37" y="335"/>
                          <a:pt x="237" y="182"/>
                        </a:cubicBezTo>
                        <a:cubicBezTo>
                          <a:pt x="537" y="0"/>
                          <a:pt x="1000" y="246"/>
                          <a:pt x="1356" y="659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7" name="Freeform 834"/>
                  <p:cNvSpPr>
                    <a:spLocks/>
                  </p:cNvSpPr>
                  <p:nvPr/>
                </p:nvSpPr>
                <p:spPr bwMode="auto">
                  <a:xfrm>
                    <a:off x="8786813" y="5516563"/>
                    <a:ext cx="220663" cy="258763"/>
                  </a:xfrm>
                  <a:custGeom>
                    <a:avLst/>
                    <a:gdLst>
                      <a:gd name="T0" fmla="*/ 523 w 1910"/>
                      <a:gd name="T1" fmla="*/ 717 h 2238"/>
                      <a:gd name="T2" fmla="*/ 245 w 1910"/>
                      <a:gd name="T3" fmla="*/ 2059 h 2238"/>
                      <a:gd name="T4" fmla="*/ 1573 w 1910"/>
                      <a:gd name="T5" fmla="*/ 1569 h 2238"/>
                      <a:gd name="T6" fmla="*/ 1605 w 1910"/>
                      <a:gd name="T7" fmla="*/ 221 h 2238"/>
                      <a:gd name="T8" fmla="*/ 523 w 1910"/>
                      <a:gd name="T9" fmla="*/ 717 h 22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10" h="2238">
                        <a:moveTo>
                          <a:pt x="523" y="717"/>
                        </a:moveTo>
                        <a:cubicBezTo>
                          <a:pt x="187" y="1110"/>
                          <a:pt x="0" y="1828"/>
                          <a:pt x="245" y="2059"/>
                        </a:cubicBezTo>
                        <a:cubicBezTo>
                          <a:pt x="480" y="2238"/>
                          <a:pt x="1108" y="2213"/>
                          <a:pt x="1573" y="1569"/>
                        </a:cubicBezTo>
                        <a:cubicBezTo>
                          <a:pt x="1910" y="1136"/>
                          <a:pt x="1797" y="413"/>
                          <a:pt x="1605" y="221"/>
                        </a:cubicBezTo>
                        <a:cubicBezTo>
                          <a:pt x="1318" y="0"/>
                          <a:pt x="908" y="283"/>
                          <a:pt x="523" y="717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25" name="Arduino With Logo"/>
              <p:cNvGrpSpPr>
                <a:grpSpLocks noChangeAspect="1"/>
              </p:cNvGrpSpPr>
              <p:nvPr/>
            </p:nvGrpSpPr>
            <p:grpSpPr>
              <a:xfrm>
                <a:off x="1188266" y="2920768"/>
                <a:ext cx="762924" cy="543158"/>
                <a:chOff x="7467871" y="2594119"/>
                <a:chExt cx="2065120" cy="1470247"/>
              </a:xfrm>
              <a:grpFill/>
            </p:grpSpPr>
            <p:sp>
              <p:nvSpPr>
                <p:cNvPr id="250" name="Arduino Board Outline"/>
                <p:cNvSpPr>
                  <a:spLocks/>
                </p:cNvSpPr>
                <p:nvPr/>
              </p:nvSpPr>
              <p:spPr bwMode="auto">
                <a:xfrm>
                  <a:off x="7467871" y="2594119"/>
                  <a:ext cx="2065120" cy="1470247"/>
                </a:xfrm>
                <a:custGeom>
                  <a:avLst/>
                  <a:gdLst>
                    <a:gd name="connsiteX0" fmla="*/ 838433 w 3097213"/>
                    <a:gd name="connsiteY0" fmla="*/ 2033818 h 2205038"/>
                    <a:gd name="connsiteX1" fmla="*/ 771525 w 3097213"/>
                    <a:gd name="connsiteY1" fmla="*/ 2099913 h 2205038"/>
                    <a:gd name="connsiteX2" fmla="*/ 771525 w 3097213"/>
                    <a:gd name="connsiteY2" fmla="*/ 2100377 h 2205038"/>
                    <a:gd name="connsiteX3" fmla="*/ 838200 w 3097213"/>
                    <a:gd name="connsiteY3" fmla="*/ 2166936 h 2205038"/>
                    <a:gd name="connsiteX4" fmla="*/ 904875 w 3097213"/>
                    <a:gd name="connsiteY4" fmla="*/ 2100609 h 2205038"/>
                    <a:gd name="connsiteX5" fmla="*/ 904875 w 3097213"/>
                    <a:gd name="connsiteY5" fmla="*/ 2100377 h 2205038"/>
                    <a:gd name="connsiteX6" fmla="*/ 838433 w 3097213"/>
                    <a:gd name="connsiteY6" fmla="*/ 2033818 h 2205038"/>
                    <a:gd name="connsiteX7" fmla="*/ 2991760 w 3097213"/>
                    <a:gd name="connsiteY7" fmla="*/ 1824036 h 2205038"/>
                    <a:gd name="connsiteX8" fmla="*/ 2925763 w 3097213"/>
                    <a:gd name="connsiteY8" fmla="*/ 1889574 h 2205038"/>
                    <a:gd name="connsiteX9" fmla="*/ 2925763 w 3097213"/>
                    <a:gd name="connsiteY9" fmla="*/ 1889803 h 2205038"/>
                    <a:gd name="connsiteX10" fmla="*/ 2991530 w 3097213"/>
                    <a:gd name="connsiteY10" fmla="*/ 1955570 h 2205038"/>
                    <a:gd name="connsiteX11" fmla="*/ 3057296 w 3097213"/>
                    <a:gd name="connsiteY11" fmla="*/ 1890032 h 2205038"/>
                    <a:gd name="connsiteX12" fmla="*/ 3057296 w 3097213"/>
                    <a:gd name="connsiteY12" fmla="*/ 1889803 h 2205038"/>
                    <a:gd name="connsiteX13" fmla="*/ 2991760 w 3097213"/>
                    <a:gd name="connsiteY13" fmla="*/ 1824036 h 2205038"/>
                    <a:gd name="connsiteX14" fmla="*/ 2991760 w 3097213"/>
                    <a:gd name="connsiteY14" fmla="*/ 668336 h 2205038"/>
                    <a:gd name="connsiteX15" fmla="*/ 2925763 w 3097213"/>
                    <a:gd name="connsiteY15" fmla="*/ 734779 h 2205038"/>
                    <a:gd name="connsiteX16" fmla="*/ 2925763 w 3097213"/>
                    <a:gd name="connsiteY16" fmla="*/ 735243 h 2205038"/>
                    <a:gd name="connsiteX17" fmla="*/ 2991530 w 3097213"/>
                    <a:gd name="connsiteY17" fmla="*/ 801686 h 2205038"/>
                    <a:gd name="connsiteX18" fmla="*/ 3057296 w 3097213"/>
                    <a:gd name="connsiteY18" fmla="*/ 735243 h 2205038"/>
                    <a:gd name="connsiteX19" fmla="*/ 2991760 w 3097213"/>
                    <a:gd name="connsiteY19" fmla="*/ 668336 h 2205038"/>
                    <a:gd name="connsiteX20" fmla="*/ 890705 w 3097213"/>
                    <a:gd name="connsiteY20" fmla="*/ 39686 h 2205038"/>
                    <a:gd name="connsiteX21" fmla="*/ 823913 w 3097213"/>
                    <a:gd name="connsiteY21" fmla="*/ 105338 h 2205038"/>
                    <a:gd name="connsiteX22" fmla="*/ 823913 w 3097213"/>
                    <a:gd name="connsiteY22" fmla="*/ 105568 h 2205038"/>
                    <a:gd name="connsiteX23" fmla="*/ 890472 w 3097213"/>
                    <a:gd name="connsiteY23" fmla="*/ 171449 h 2205038"/>
                    <a:gd name="connsiteX24" fmla="*/ 957263 w 3097213"/>
                    <a:gd name="connsiteY24" fmla="*/ 105797 h 2205038"/>
                    <a:gd name="connsiteX25" fmla="*/ 957263 w 3097213"/>
                    <a:gd name="connsiteY25" fmla="*/ 105568 h 2205038"/>
                    <a:gd name="connsiteX26" fmla="*/ 890705 w 3097213"/>
                    <a:gd name="connsiteY26" fmla="*/ 39686 h 2205038"/>
                    <a:gd name="connsiteX27" fmla="*/ 300826 w 3097213"/>
                    <a:gd name="connsiteY27" fmla="*/ 0 h 2205038"/>
                    <a:gd name="connsiteX28" fmla="*/ 2929009 w 3097213"/>
                    <a:gd name="connsiteY28" fmla="*/ 0 h 2205038"/>
                    <a:gd name="connsiteX29" fmla="*/ 2992317 w 3097213"/>
                    <a:gd name="connsiteY29" fmla="*/ 63021 h 2205038"/>
                    <a:gd name="connsiteX30" fmla="*/ 2992317 w 3097213"/>
                    <a:gd name="connsiteY30" fmla="*/ 535562 h 2205038"/>
                    <a:gd name="connsiteX31" fmla="*/ 3097213 w 3097213"/>
                    <a:gd name="connsiteY31" fmla="*/ 640366 h 2205038"/>
                    <a:gd name="connsiteX32" fmla="*/ 3097213 w 3097213"/>
                    <a:gd name="connsiteY32" fmla="*/ 1995199 h 2205038"/>
                    <a:gd name="connsiteX33" fmla="*/ 2992317 w 3097213"/>
                    <a:gd name="connsiteY33" fmla="*/ 2100234 h 2205038"/>
                    <a:gd name="connsiteX34" fmla="*/ 2992317 w 3097213"/>
                    <a:gd name="connsiteY34" fmla="*/ 2163717 h 2205038"/>
                    <a:gd name="connsiteX35" fmla="*/ 2950959 w 3097213"/>
                    <a:gd name="connsiteY35" fmla="*/ 2205038 h 2205038"/>
                    <a:gd name="connsiteX36" fmla="*/ 2950728 w 3097213"/>
                    <a:gd name="connsiteY36" fmla="*/ 2205038 h 2205038"/>
                    <a:gd name="connsiteX37" fmla="*/ 300826 w 3097213"/>
                    <a:gd name="connsiteY37" fmla="*/ 2205038 h 2205038"/>
                    <a:gd name="connsiteX38" fmla="*/ 259468 w 3097213"/>
                    <a:gd name="connsiteY38" fmla="*/ 2163717 h 2205038"/>
                    <a:gd name="connsiteX39" fmla="*/ 259468 w 3097213"/>
                    <a:gd name="connsiteY39" fmla="*/ 2068378 h 2205038"/>
                    <a:gd name="connsiteX40" fmla="*/ 189460 w 3097213"/>
                    <a:gd name="connsiteY40" fmla="*/ 2068378 h 2205038"/>
                    <a:gd name="connsiteX41" fmla="*/ 189460 w 3097213"/>
                    <a:gd name="connsiteY41" fmla="*/ 1696254 h 2205038"/>
                    <a:gd name="connsiteX42" fmla="*/ 259468 w 3097213"/>
                    <a:gd name="connsiteY42" fmla="*/ 1696254 h 2205038"/>
                    <a:gd name="connsiteX43" fmla="*/ 259468 w 3097213"/>
                    <a:gd name="connsiteY43" fmla="*/ 922921 h 2205038"/>
                    <a:gd name="connsiteX44" fmla="*/ 255078 w 3097213"/>
                    <a:gd name="connsiteY44" fmla="*/ 915303 h 2205038"/>
                    <a:gd name="connsiteX45" fmla="*/ 255078 w 3097213"/>
                    <a:gd name="connsiteY45" fmla="*/ 912995 h 2205038"/>
                    <a:gd name="connsiteX46" fmla="*/ 255078 w 3097213"/>
                    <a:gd name="connsiteY46" fmla="*/ 866826 h 2205038"/>
                    <a:gd name="connsiteX47" fmla="*/ 0 w 3097213"/>
                    <a:gd name="connsiteY47" fmla="*/ 866826 h 2205038"/>
                    <a:gd name="connsiteX48" fmla="*/ 0 w 3097213"/>
                    <a:gd name="connsiteY48" fmla="*/ 837047 h 2205038"/>
                    <a:gd name="connsiteX49" fmla="*/ 0 w 3097213"/>
                    <a:gd name="connsiteY49" fmla="*/ 423140 h 2205038"/>
                    <a:gd name="connsiteX50" fmla="*/ 0 w 3097213"/>
                    <a:gd name="connsiteY50" fmla="*/ 393130 h 2205038"/>
                    <a:gd name="connsiteX51" fmla="*/ 255078 w 3097213"/>
                    <a:gd name="connsiteY51" fmla="*/ 393130 h 2205038"/>
                    <a:gd name="connsiteX52" fmla="*/ 255078 w 3097213"/>
                    <a:gd name="connsiteY52" fmla="*/ 346961 h 2205038"/>
                    <a:gd name="connsiteX53" fmla="*/ 255078 w 3097213"/>
                    <a:gd name="connsiteY53" fmla="*/ 344884 h 2205038"/>
                    <a:gd name="connsiteX54" fmla="*/ 255309 w 3097213"/>
                    <a:gd name="connsiteY54" fmla="*/ 344191 h 2205038"/>
                    <a:gd name="connsiteX55" fmla="*/ 257389 w 3097213"/>
                    <a:gd name="connsiteY55" fmla="*/ 339574 h 2205038"/>
                    <a:gd name="connsiteX56" fmla="*/ 258082 w 3097213"/>
                    <a:gd name="connsiteY56" fmla="*/ 338651 h 2205038"/>
                    <a:gd name="connsiteX57" fmla="*/ 258313 w 3097213"/>
                    <a:gd name="connsiteY57" fmla="*/ 338651 h 2205038"/>
                    <a:gd name="connsiteX58" fmla="*/ 259468 w 3097213"/>
                    <a:gd name="connsiteY58" fmla="*/ 337266 h 2205038"/>
                    <a:gd name="connsiteX59" fmla="*/ 259468 w 3097213"/>
                    <a:gd name="connsiteY59" fmla="*/ 41321 h 2205038"/>
                    <a:gd name="connsiteX60" fmla="*/ 300826 w 3097213"/>
                    <a:gd name="connsiteY60" fmla="*/ 0 h 2205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</a:cxnLst>
                  <a:rect l="l" t="t" r="r" b="b"/>
                  <a:pathLst>
                    <a:path w="3097213" h="2205038">
                      <a:moveTo>
                        <a:pt x="838433" y="2033818"/>
                      </a:moveTo>
                      <a:cubicBezTo>
                        <a:pt x="801726" y="2033586"/>
                        <a:pt x="771757" y="2063271"/>
                        <a:pt x="771525" y="2099913"/>
                      </a:cubicBezTo>
                      <a:lnTo>
                        <a:pt x="771525" y="2100377"/>
                      </a:lnTo>
                      <a:cubicBezTo>
                        <a:pt x="771525" y="2137019"/>
                        <a:pt x="801494" y="2166704"/>
                        <a:pt x="838200" y="2166936"/>
                      </a:cubicBezTo>
                      <a:cubicBezTo>
                        <a:pt x="874906" y="2166936"/>
                        <a:pt x="904643" y="2137251"/>
                        <a:pt x="904875" y="2100609"/>
                      </a:cubicBezTo>
                      <a:lnTo>
                        <a:pt x="904875" y="2100377"/>
                      </a:lnTo>
                      <a:cubicBezTo>
                        <a:pt x="904875" y="2063735"/>
                        <a:pt x="875139" y="2033818"/>
                        <a:pt x="838433" y="2033818"/>
                      </a:cubicBezTo>
                      <a:close/>
                      <a:moveTo>
                        <a:pt x="2991760" y="1824036"/>
                      </a:moveTo>
                      <a:cubicBezTo>
                        <a:pt x="2955197" y="1824036"/>
                        <a:pt x="2925763" y="1853368"/>
                        <a:pt x="2925763" y="1889574"/>
                      </a:cubicBezTo>
                      <a:lnTo>
                        <a:pt x="2925763" y="1889803"/>
                      </a:lnTo>
                      <a:cubicBezTo>
                        <a:pt x="2925763" y="1926009"/>
                        <a:pt x="2955197" y="1955570"/>
                        <a:pt x="2991530" y="1955570"/>
                      </a:cubicBezTo>
                      <a:cubicBezTo>
                        <a:pt x="3027862" y="1955799"/>
                        <a:pt x="3057296" y="1926238"/>
                        <a:pt x="3057296" y="1890032"/>
                      </a:cubicBezTo>
                      <a:lnTo>
                        <a:pt x="3057296" y="1889803"/>
                      </a:lnTo>
                      <a:cubicBezTo>
                        <a:pt x="3057526" y="1853597"/>
                        <a:pt x="3028092" y="1824036"/>
                        <a:pt x="2991760" y="1824036"/>
                      </a:cubicBezTo>
                      <a:close/>
                      <a:moveTo>
                        <a:pt x="2991760" y="668336"/>
                      </a:moveTo>
                      <a:cubicBezTo>
                        <a:pt x="2955197" y="668336"/>
                        <a:pt x="2925763" y="698073"/>
                        <a:pt x="2925763" y="734779"/>
                      </a:cubicBezTo>
                      <a:lnTo>
                        <a:pt x="2925763" y="735243"/>
                      </a:lnTo>
                      <a:cubicBezTo>
                        <a:pt x="2925763" y="771950"/>
                        <a:pt x="2955197" y="801686"/>
                        <a:pt x="2991530" y="801686"/>
                      </a:cubicBezTo>
                      <a:cubicBezTo>
                        <a:pt x="3027862" y="801686"/>
                        <a:pt x="3057296" y="772182"/>
                        <a:pt x="3057296" y="735243"/>
                      </a:cubicBezTo>
                      <a:cubicBezTo>
                        <a:pt x="3057526" y="698305"/>
                        <a:pt x="3028092" y="668336"/>
                        <a:pt x="2991760" y="668336"/>
                      </a:cubicBezTo>
                      <a:close/>
                      <a:moveTo>
                        <a:pt x="890705" y="39686"/>
                      </a:moveTo>
                      <a:cubicBezTo>
                        <a:pt x="853702" y="39686"/>
                        <a:pt x="823913" y="69069"/>
                        <a:pt x="823913" y="105338"/>
                      </a:cubicBezTo>
                      <a:lnTo>
                        <a:pt x="823913" y="105568"/>
                      </a:lnTo>
                      <a:cubicBezTo>
                        <a:pt x="823913" y="141837"/>
                        <a:pt x="853469" y="171220"/>
                        <a:pt x="890472" y="171449"/>
                      </a:cubicBezTo>
                      <a:cubicBezTo>
                        <a:pt x="927242" y="171449"/>
                        <a:pt x="957263" y="142066"/>
                        <a:pt x="957263" y="105797"/>
                      </a:cubicBezTo>
                      <a:lnTo>
                        <a:pt x="957263" y="105568"/>
                      </a:lnTo>
                      <a:cubicBezTo>
                        <a:pt x="957263" y="69298"/>
                        <a:pt x="927475" y="39916"/>
                        <a:pt x="890705" y="39686"/>
                      </a:cubicBezTo>
                      <a:close/>
                      <a:moveTo>
                        <a:pt x="300826" y="0"/>
                      </a:moveTo>
                      <a:lnTo>
                        <a:pt x="2929009" y="0"/>
                      </a:lnTo>
                      <a:lnTo>
                        <a:pt x="2992317" y="63021"/>
                      </a:lnTo>
                      <a:lnTo>
                        <a:pt x="2992317" y="535562"/>
                      </a:lnTo>
                      <a:lnTo>
                        <a:pt x="3097213" y="640366"/>
                      </a:lnTo>
                      <a:lnTo>
                        <a:pt x="3097213" y="1995199"/>
                      </a:lnTo>
                      <a:lnTo>
                        <a:pt x="2992317" y="2100234"/>
                      </a:lnTo>
                      <a:lnTo>
                        <a:pt x="2992317" y="2163717"/>
                      </a:lnTo>
                      <a:cubicBezTo>
                        <a:pt x="2992317" y="2186570"/>
                        <a:pt x="2973602" y="2205038"/>
                        <a:pt x="2950959" y="2205038"/>
                      </a:cubicBezTo>
                      <a:lnTo>
                        <a:pt x="2950728" y="2205038"/>
                      </a:lnTo>
                      <a:lnTo>
                        <a:pt x="300826" y="2205038"/>
                      </a:lnTo>
                      <a:cubicBezTo>
                        <a:pt x="277952" y="2205038"/>
                        <a:pt x="259468" y="2186570"/>
                        <a:pt x="259468" y="2163717"/>
                      </a:cubicBezTo>
                      <a:lnTo>
                        <a:pt x="259468" y="2068378"/>
                      </a:lnTo>
                      <a:lnTo>
                        <a:pt x="189460" y="2068378"/>
                      </a:lnTo>
                      <a:lnTo>
                        <a:pt x="189460" y="1696254"/>
                      </a:lnTo>
                      <a:lnTo>
                        <a:pt x="259468" y="1696254"/>
                      </a:lnTo>
                      <a:lnTo>
                        <a:pt x="259468" y="922921"/>
                      </a:lnTo>
                      <a:cubicBezTo>
                        <a:pt x="257158" y="920844"/>
                        <a:pt x="255078" y="918073"/>
                        <a:pt x="255078" y="915303"/>
                      </a:cubicBezTo>
                      <a:lnTo>
                        <a:pt x="255078" y="912995"/>
                      </a:lnTo>
                      <a:lnTo>
                        <a:pt x="255078" y="866826"/>
                      </a:lnTo>
                      <a:lnTo>
                        <a:pt x="0" y="866826"/>
                      </a:lnTo>
                      <a:lnTo>
                        <a:pt x="0" y="837047"/>
                      </a:lnTo>
                      <a:lnTo>
                        <a:pt x="0" y="423140"/>
                      </a:lnTo>
                      <a:lnTo>
                        <a:pt x="0" y="393130"/>
                      </a:lnTo>
                      <a:lnTo>
                        <a:pt x="255078" y="393130"/>
                      </a:lnTo>
                      <a:lnTo>
                        <a:pt x="255078" y="346961"/>
                      </a:lnTo>
                      <a:lnTo>
                        <a:pt x="255078" y="344884"/>
                      </a:lnTo>
                      <a:cubicBezTo>
                        <a:pt x="255078" y="344653"/>
                        <a:pt x="255309" y="344422"/>
                        <a:pt x="255309" y="344191"/>
                      </a:cubicBezTo>
                      <a:cubicBezTo>
                        <a:pt x="255541" y="342575"/>
                        <a:pt x="256234" y="340959"/>
                        <a:pt x="257389" y="339574"/>
                      </a:cubicBezTo>
                      <a:cubicBezTo>
                        <a:pt x="257620" y="339343"/>
                        <a:pt x="257851" y="339112"/>
                        <a:pt x="258082" y="338651"/>
                      </a:cubicBezTo>
                      <a:cubicBezTo>
                        <a:pt x="258082" y="338651"/>
                        <a:pt x="258082" y="338651"/>
                        <a:pt x="258313" y="338651"/>
                      </a:cubicBezTo>
                      <a:cubicBezTo>
                        <a:pt x="258544" y="338189"/>
                        <a:pt x="259006" y="337727"/>
                        <a:pt x="259468" y="337266"/>
                      </a:cubicBezTo>
                      <a:lnTo>
                        <a:pt x="259468" y="41321"/>
                      </a:lnTo>
                      <a:cubicBezTo>
                        <a:pt x="259468" y="18468"/>
                        <a:pt x="277952" y="0"/>
                        <a:pt x="300826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Arduino Logo"/>
                <p:cNvSpPr>
                  <a:spLocks/>
                </p:cNvSpPr>
                <p:nvPr/>
              </p:nvSpPr>
              <p:spPr bwMode="auto">
                <a:xfrm>
                  <a:off x="7802392" y="2821299"/>
                  <a:ext cx="1498070" cy="1015888"/>
                </a:xfrm>
                <a:custGeom>
                  <a:avLst/>
                  <a:gdLst>
                    <a:gd name="connsiteX0" fmla="*/ 603251 w 7339013"/>
                    <a:gd name="connsiteY0" fmla="*/ 4038600 h 4976813"/>
                    <a:gd name="connsiteX1" fmla="*/ 461963 w 7339013"/>
                    <a:gd name="connsiteY1" fmla="*/ 4522788 h 4976813"/>
                    <a:gd name="connsiteX2" fmla="*/ 744538 w 7339013"/>
                    <a:gd name="connsiteY2" fmla="*/ 4522788 h 4976813"/>
                    <a:gd name="connsiteX3" fmla="*/ 2489200 w 7339013"/>
                    <a:gd name="connsiteY3" fmla="*/ 3976688 h 4976813"/>
                    <a:gd name="connsiteX4" fmla="*/ 2489200 w 7339013"/>
                    <a:gd name="connsiteY4" fmla="*/ 4748213 h 4976813"/>
                    <a:gd name="connsiteX5" fmla="*/ 2576316 w 7339013"/>
                    <a:gd name="connsiteY5" fmla="*/ 4748213 h 4976813"/>
                    <a:gd name="connsiteX6" fmla="*/ 2820383 w 7339013"/>
                    <a:gd name="connsiteY6" fmla="*/ 4656048 h 4976813"/>
                    <a:gd name="connsiteX7" fmla="*/ 2903538 w 7339013"/>
                    <a:gd name="connsiteY7" fmla="*/ 4361911 h 4976813"/>
                    <a:gd name="connsiteX8" fmla="*/ 2888419 w 7339013"/>
                    <a:gd name="connsiteY8" fmla="*/ 4196301 h 4976813"/>
                    <a:gd name="connsiteX9" fmla="*/ 2837662 w 7339013"/>
                    <a:gd name="connsiteY9" fmla="*/ 4076414 h 4976813"/>
                    <a:gd name="connsiteX10" fmla="*/ 2742627 w 7339013"/>
                    <a:gd name="connsiteY10" fmla="*/ 4002250 h 4976813"/>
                    <a:gd name="connsiteX11" fmla="*/ 2592155 w 7339013"/>
                    <a:gd name="connsiteY11" fmla="*/ 3976688 h 4976813"/>
                    <a:gd name="connsiteX12" fmla="*/ 1490663 w 7339013"/>
                    <a:gd name="connsiteY12" fmla="*/ 3976688 h 4976813"/>
                    <a:gd name="connsiteX13" fmla="*/ 1490663 w 7339013"/>
                    <a:gd name="connsiteY13" fmla="*/ 4279901 h 4976813"/>
                    <a:gd name="connsiteX14" fmla="*/ 1570361 w 7339013"/>
                    <a:gd name="connsiteY14" fmla="*/ 4279901 h 4976813"/>
                    <a:gd name="connsiteX15" fmla="*/ 1663041 w 7339013"/>
                    <a:gd name="connsiteY15" fmla="*/ 4269830 h 4976813"/>
                    <a:gd name="connsiteX16" fmla="*/ 1732280 w 7339013"/>
                    <a:gd name="connsiteY16" fmla="*/ 4239617 h 4976813"/>
                    <a:gd name="connsiteX17" fmla="*/ 1775194 w 7339013"/>
                    <a:gd name="connsiteY17" fmla="*/ 4191059 h 4976813"/>
                    <a:gd name="connsiteX18" fmla="*/ 1790701 w 7339013"/>
                    <a:gd name="connsiteY18" fmla="*/ 4124158 h 4976813"/>
                    <a:gd name="connsiteX19" fmla="*/ 1739853 w 7339013"/>
                    <a:gd name="connsiteY19" fmla="*/ 4011937 h 4976813"/>
                    <a:gd name="connsiteX20" fmla="*/ 1577934 w 7339013"/>
                    <a:gd name="connsiteY20" fmla="*/ 3976688 h 4976813"/>
                    <a:gd name="connsiteX21" fmla="*/ 6842739 w 7339013"/>
                    <a:gd name="connsiteY21" fmla="*/ 3971925 h 4976813"/>
                    <a:gd name="connsiteX22" fmla="*/ 6737894 w 7339013"/>
                    <a:gd name="connsiteY22" fmla="*/ 3996405 h 4976813"/>
                    <a:gd name="connsiteX23" fmla="*/ 6666195 w 7339013"/>
                    <a:gd name="connsiteY23" fmla="*/ 4068765 h 4976813"/>
                    <a:gd name="connsiteX24" fmla="*/ 6624041 w 7339013"/>
                    <a:gd name="connsiteY24" fmla="*/ 4189725 h 4976813"/>
                    <a:gd name="connsiteX25" fmla="*/ 6610350 w 7339013"/>
                    <a:gd name="connsiteY25" fmla="*/ 4357844 h 4976813"/>
                    <a:gd name="connsiteX26" fmla="*/ 6666195 w 7339013"/>
                    <a:gd name="connsiteY26" fmla="*/ 4659163 h 4976813"/>
                    <a:gd name="connsiteX27" fmla="*/ 6842739 w 7339013"/>
                    <a:gd name="connsiteY27" fmla="*/ 4754563 h 4976813"/>
                    <a:gd name="connsiteX28" fmla="*/ 6948665 w 7339013"/>
                    <a:gd name="connsiteY28" fmla="*/ 4730083 h 4976813"/>
                    <a:gd name="connsiteX29" fmla="*/ 7020363 w 7339013"/>
                    <a:gd name="connsiteY29" fmla="*/ 4657723 h 4976813"/>
                    <a:gd name="connsiteX30" fmla="*/ 7062157 w 7339013"/>
                    <a:gd name="connsiteY30" fmla="*/ 4536404 h 4976813"/>
                    <a:gd name="connsiteX31" fmla="*/ 7075488 w 7339013"/>
                    <a:gd name="connsiteY31" fmla="*/ 4368284 h 4976813"/>
                    <a:gd name="connsiteX32" fmla="*/ 7020363 w 7339013"/>
                    <a:gd name="connsiteY32" fmla="*/ 4066605 h 4976813"/>
                    <a:gd name="connsiteX33" fmla="*/ 6842739 w 7339013"/>
                    <a:gd name="connsiteY33" fmla="*/ 3971925 h 4976813"/>
                    <a:gd name="connsiteX34" fmla="*/ 5360988 w 7339013"/>
                    <a:gd name="connsiteY34" fmla="*/ 3768725 h 4976813"/>
                    <a:gd name="connsiteX35" fmla="*/ 5373688 w 7339013"/>
                    <a:gd name="connsiteY35" fmla="*/ 3768725 h 4976813"/>
                    <a:gd name="connsiteX36" fmla="*/ 5651500 w 7339013"/>
                    <a:gd name="connsiteY36" fmla="*/ 3768725 h 4976813"/>
                    <a:gd name="connsiteX37" fmla="*/ 5657850 w 7339013"/>
                    <a:gd name="connsiteY37" fmla="*/ 3768725 h 4976813"/>
                    <a:gd name="connsiteX38" fmla="*/ 5661025 w 7339013"/>
                    <a:gd name="connsiteY38" fmla="*/ 3776663 h 4976813"/>
                    <a:gd name="connsiteX39" fmla="*/ 5991226 w 7339013"/>
                    <a:gd name="connsiteY39" fmla="*/ 4475163 h 4976813"/>
                    <a:gd name="connsiteX40" fmla="*/ 6024563 w 7339013"/>
                    <a:gd name="connsiteY40" fmla="*/ 4556125 h 4976813"/>
                    <a:gd name="connsiteX41" fmla="*/ 6024563 w 7339013"/>
                    <a:gd name="connsiteY41" fmla="*/ 4102100 h 4976813"/>
                    <a:gd name="connsiteX42" fmla="*/ 6024563 w 7339013"/>
                    <a:gd name="connsiteY42" fmla="*/ 3781425 h 4976813"/>
                    <a:gd name="connsiteX43" fmla="*/ 6024563 w 7339013"/>
                    <a:gd name="connsiteY43" fmla="*/ 3768725 h 4976813"/>
                    <a:gd name="connsiteX44" fmla="*/ 6037263 w 7339013"/>
                    <a:gd name="connsiteY44" fmla="*/ 3768725 h 4976813"/>
                    <a:gd name="connsiteX45" fmla="*/ 6243638 w 7339013"/>
                    <a:gd name="connsiteY45" fmla="*/ 3768725 h 4976813"/>
                    <a:gd name="connsiteX46" fmla="*/ 6256338 w 7339013"/>
                    <a:gd name="connsiteY46" fmla="*/ 3768725 h 4976813"/>
                    <a:gd name="connsiteX47" fmla="*/ 6256338 w 7339013"/>
                    <a:gd name="connsiteY47" fmla="*/ 3781425 h 4976813"/>
                    <a:gd name="connsiteX48" fmla="*/ 6256338 w 7339013"/>
                    <a:gd name="connsiteY48" fmla="*/ 4943475 h 4976813"/>
                    <a:gd name="connsiteX49" fmla="*/ 6256338 w 7339013"/>
                    <a:gd name="connsiteY49" fmla="*/ 4956175 h 4976813"/>
                    <a:gd name="connsiteX50" fmla="*/ 6243638 w 7339013"/>
                    <a:gd name="connsiteY50" fmla="*/ 4956175 h 4976813"/>
                    <a:gd name="connsiteX51" fmla="*/ 5967413 w 7339013"/>
                    <a:gd name="connsiteY51" fmla="*/ 4956175 h 4976813"/>
                    <a:gd name="connsiteX52" fmla="*/ 5959475 w 7339013"/>
                    <a:gd name="connsiteY52" fmla="*/ 4956175 h 4976813"/>
                    <a:gd name="connsiteX53" fmla="*/ 5956300 w 7339013"/>
                    <a:gd name="connsiteY53" fmla="*/ 4948238 h 4976813"/>
                    <a:gd name="connsiteX54" fmla="*/ 5634038 w 7339013"/>
                    <a:gd name="connsiteY54" fmla="*/ 4254500 h 4976813"/>
                    <a:gd name="connsiteX55" fmla="*/ 5591175 w 7339013"/>
                    <a:gd name="connsiteY55" fmla="*/ 4157663 h 4976813"/>
                    <a:gd name="connsiteX56" fmla="*/ 5591175 w 7339013"/>
                    <a:gd name="connsiteY56" fmla="*/ 4583113 h 4976813"/>
                    <a:gd name="connsiteX57" fmla="*/ 5591175 w 7339013"/>
                    <a:gd name="connsiteY57" fmla="*/ 4943475 h 4976813"/>
                    <a:gd name="connsiteX58" fmla="*/ 5591175 w 7339013"/>
                    <a:gd name="connsiteY58" fmla="*/ 4956175 h 4976813"/>
                    <a:gd name="connsiteX59" fmla="*/ 5578475 w 7339013"/>
                    <a:gd name="connsiteY59" fmla="*/ 4956175 h 4976813"/>
                    <a:gd name="connsiteX60" fmla="*/ 5373688 w 7339013"/>
                    <a:gd name="connsiteY60" fmla="*/ 4956175 h 4976813"/>
                    <a:gd name="connsiteX61" fmla="*/ 5360988 w 7339013"/>
                    <a:gd name="connsiteY61" fmla="*/ 4956175 h 4976813"/>
                    <a:gd name="connsiteX62" fmla="*/ 5360988 w 7339013"/>
                    <a:gd name="connsiteY62" fmla="*/ 4943475 h 4976813"/>
                    <a:gd name="connsiteX63" fmla="*/ 5360988 w 7339013"/>
                    <a:gd name="connsiteY63" fmla="*/ 3781425 h 4976813"/>
                    <a:gd name="connsiteX64" fmla="*/ 4373563 w 7339013"/>
                    <a:gd name="connsiteY64" fmla="*/ 3768725 h 4976813"/>
                    <a:gd name="connsiteX65" fmla="*/ 4386263 w 7339013"/>
                    <a:gd name="connsiteY65" fmla="*/ 3768725 h 4976813"/>
                    <a:gd name="connsiteX66" fmla="*/ 5146675 w 7339013"/>
                    <a:gd name="connsiteY66" fmla="*/ 3768725 h 4976813"/>
                    <a:gd name="connsiteX67" fmla="*/ 5157788 w 7339013"/>
                    <a:gd name="connsiteY67" fmla="*/ 3768725 h 4976813"/>
                    <a:gd name="connsiteX68" fmla="*/ 5157788 w 7339013"/>
                    <a:gd name="connsiteY68" fmla="*/ 3781425 h 4976813"/>
                    <a:gd name="connsiteX69" fmla="*/ 5157788 w 7339013"/>
                    <a:gd name="connsiteY69" fmla="*/ 3960813 h 4976813"/>
                    <a:gd name="connsiteX70" fmla="*/ 5157788 w 7339013"/>
                    <a:gd name="connsiteY70" fmla="*/ 3971925 h 4976813"/>
                    <a:gd name="connsiteX71" fmla="*/ 5146675 w 7339013"/>
                    <a:gd name="connsiteY71" fmla="*/ 3971925 h 4976813"/>
                    <a:gd name="connsiteX72" fmla="*/ 4894263 w 7339013"/>
                    <a:gd name="connsiteY72" fmla="*/ 3971925 h 4976813"/>
                    <a:gd name="connsiteX73" fmla="*/ 4894263 w 7339013"/>
                    <a:gd name="connsiteY73" fmla="*/ 4751388 h 4976813"/>
                    <a:gd name="connsiteX74" fmla="*/ 5146675 w 7339013"/>
                    <a:gd name="connsiteY74" fmla="*/ 4751388 h 4976813"/>
                    <a:gd name="connsiteX75" fmla="*/ 5157788 w 7339013"/>
                    <a:gd name="connsiteY75" fmla="*/ 4751388 h 4976813"/>
                    <a:gd name="connsiteX76" fmla="*/ 5157788 w 7339013"/>
                    <a:gd name="connsiteY76" fmla="*/ 4762500 h 4976813"/>
                    <a:gd name="connsiteX77" fmla="*/ 5157788 w 7339013"/>
                    <a:gd name="connsiteY77" fmla="*/ 4943475 h 4976813"/>
                    <a:gd name="connsiteX78" fmla="*/ 5157788 w 7339013"/>
                    <a:gd name="connsiteY78" fmla="*/ 4956175 h 4976813"/>
                    <a:gd name="connsiteX79" fmla="*/ 5146675 w 7339013"/>
                    <a:gd name="connsiteY79" fmla="*/ 4956175 h 4976813"/>
                    <a:gd name="connsiteX80" fmla="*/ 4386263 w 7339013"/>
                    <a:gd name="connsiteY80" fmla="*/ 4956175 h 4976813"/>
                    <a:gd name="connsiteX81" fmla="*/ 4373563 w 7339013"/>
                    <a:gd name="connsiteY81" fmla="*/ 4956175 h 4976813"/>
                    <a:gd name="connsiteX82" fmla="*/ 4373563 w 7339013"/>
                    <a:gd name="connsiteY82" fmla="*/ 4943475 h 4976813"/>
                    <a:gd name="connsiteX83" fmla="*/ 4373563 w 7339013"/>
                    <a:gd name="connsiteY83" fmla="*/ 4762500 h 4976813"/>
                    <a:gd name="connsiteX84" fmla="*/ 4373563 w 7339013"/>
                    <a:gd name="connsiteY84" fmla="*/ 4751388 h 4976813"/>
                    <a:gd name="connsiteX85" fmla="*/ 4386263 w 7339013"/>
                    <a:gd name="connsiteY85" fmla="*/ 4751388 h 4976813"/>
                    <a:gd name="connsiteX86" fmla="*/ 4638675 w 7339013"/>
                    <a:gd name="connsiteY86" fmla="*/ 4751388 h 4976813"/>
                    <a:gd name="connsiteX87" fmla="*/ 4638675 w 7339013"/>
                    <a:gd name="connsiteY87" fmla="*/ 3971925 h 4976813"/>
                    <a:gd name="connsiteX88" fmla="*/ 4386263 w 7339013"/>
                    <a:gd name="connsiteY88" fmla="*/ 3971925 h 4976813"/>
                    <a:gd name="connsiteX89" fmla="*/ 4373563 w 7339013"/>
                    <a:gd name="connsiteY89" fmla="*/ 3971925 h 4976813"/>
                    <a:gd name="connsiteX90" fmla="*/ 4373563 w 7339013"/>
                    <a:gd name="connsiteY90" fmla="*/ 3960813 h 4976813"/>
                    <a:gd name="connsiteX91" fmla="*/ 4373563 w 7339013"/>
                    <a:gd name="connsiteY91" fmla="*/ 3781425 h 4976813"/>
                    <a:gd name="connsiteX92" fmla="*/ 3278188 w 7339013"/>
                    <a:gd name="connsiteY92" fmla="*/ 3768725 h 4976813"/>
                    <a:gd name="connsiteX93" fmla="*/ 3290789 w 7339013"/>
                    <a:gd name="connsiteY93" fmla="*/ 3768725 h 4976813"/>
                    <a:gd name="connsiteX94" fmla="*/ 3516898 w 7339013"/>
                    <a:gd name="connsiteY94" fmla="*/ 3768725 h 4976813"/>
                    <a:gd name="connsiteX95" fmla="*/ 3529139 w 7339013"/>
                    <a:gd name="connsiteY95" fmla="*/ 3768725 h 4976813"/>
                    <a:gd name="connsiteX96" fmla="*/ 3529139 w 7339013"/>
                    <a:gd name="connsiteY96" fmla="*/ 3780619 h 4976813"/>
                    <a:gd name="connsiteX97" fmla="*/ 3529139 w 7339013"/>
                    <a:gd name="connsiteY97" fmla="*/ 4539278 h 4976813"/>
                    <a:gd name="connsiteX98" fmla="*/ 3539221 w 7339013"/>
                    <a:gd name="connsiteY98" fmla="*/ 4640552 h 4976813"/>
                    <a:gd name="connsiteX99" fmla="*/ 3573425 w 7339013"/>
                    <a:gd name="connsiteY99" fmla="*/ 4712274 h 4976813"/>
                    <a:gd name="connsiteX100" fmla="*/ 3634633 w 7339013"/>
                    <a:gd name="connsiteY100" fmla="*/ 4756604 h 4976813"/>
                    <a:gd name="connsiteX101" fmla="*/ 3729324 w 7339013"/>
                    <a:gd name="connsiteY101" fmla="*/ 4771381 h 4976813"/>
                    <a:gd name="connsiteX102" fmla="*/ 3820056 w 7339013"/>
                    <a:gd name="connsiteY102" fmla="*/ 4758406 h 4976813"/>
                    <a:gd name="connsiteX103" fmla="*/ 3879103 w 7339013"/>
                    <a:gd name="connsiteY103" fmla="*/ 4717680 h 4976813"/>
                    <a:gd name="connsiteX104" fmla="*/ 3915108 w 7339013"/>
                    <a:gd name="connsiteY104" fmla="*/ 4643796 h 4976813"/>
                    <a:gd name="connsiteX105" fmla="*/ 3928069 w 7339013"/>
                    <a:gd name="connsiteY105" fmla="*/ 4530268 h 4976813"/>
                    <a:gd name="connsiteX106" fmla="*/ 3928069 w 7339013"/>
                    <a:gd name="connsiteY106" fmla="*/ 3780619 h 4976813"/>
                    <a:gd name="connsiteX107" fmla="*/ 3928069 w 7339013"/>
                    <a:gd name="connsiteY107" fmla="*/ 3768725 h 4976813"/>
                    <a:gd name="connsiteX108" fmla="*/ 3939951 w 7339013"/>
                    <a:gd name="connsiteY108" fmla="*/ 3768725 h 4976813"/>
                    <a:gd name="connsiteX109" fmla="*/ 4166419 w 7339013"/>
                    <a:gd name="connsiteY109" fmla="*/ 3768725 h 4976813"/>
                    <a:gd name="connsiteX110" fmla="*/ 4178301 w 7339013"/>
                    <a:gd name="connsiteY110" fmla="*/ 3768725 h 4976813"/>
                    <a:gd name="connsiteX111" fmla="*/ 4178301 w 7339013"/>
                    <a:gd name="connsiteY111" fmla="*/ 3780619 h 4976813"/>
                    <a:gd name="connsiteX112" fmla="*/ 4178301 w 7339013"/>
                    <a:gd name="connsiteY112" fmla="*/ 4515851 h 4976813"/>
                    <a:gd name="connsiteX113" fmla="*/ 4146977 w 7339013"/>
                    <a:gd name="connsiteY113" fmla="*/ 4715517 h 4976813"/>
                    <a:gd name="connsiteX114" fmla="*/ 4055525 w 7339013"/>
                    <a:gd name="connsiteY114" fmla="*/ 4860041 h 4976813"/>
                    <a:gd name="connsiteX115" fmla="*/ 3910787 w 7339013"/>
                    <a:gd name="connsiteY115" fmla="*/ 4947620 h 4976813"/>
                    <a:gd name="connsiteX116" fmla="*/ 3721043 w 7339013"/>
                    <a:gd name="connsiteY116" fmla="*/ 4976813 h 4976813"/>
                    <a:gd name="connsiteX117" fmla="*/ 3518338 w 7339013"/>
                    <a:gd name="connsiteY117" fmla="*/ 4947620 h 4976813"/>
                    <a:gd name="connsiteX118" fmla="*/ 3379360 w 7339013"/>
                    <a:gd name="connsiteY118" fmla="*/ 4862564 h 4976813"/>
                    <a:gd name="connsiteX119" fmla="*/ 3301591 w 7339013"/>
                    <a:gd name="connsiteY119" fmla="*/ 4727771 h 4976813"/>
                    <a:gd name="connsiteX120" fmla="*/ 3278188 w 7339013"/>
                    <a:gd name="connsiteY120" fmla="*/ 4552613 h 4976813"/>
                    <a:gd name="connsiteX121" fmla="*/ 3278188 w 7339013"/>
                    <a:gd name="connsiteY121" fmla="*/ 3780619 h 4976813"/>
                    <a:gd name="connsiteX122" fmla="*/ 2238375 w 7339013"/>
                    <a:gd name="connsiteY122" fmla="*/ 3768725 h 4976813"/>
                    <a:gd name="connsiteX123" fmla="*/ 2250629 w 7339013"/>
                    <a:gd name="connsiteY123" fmla="*/ 3768725 h 4976813"/>
                    <a:gd name="connsiteX124" fmla="*/ 2606710 w 7339013"/>
                    <a:gd name="connsiteY124" fmla="*/ 3768725 h 4976813"/>
                    <a:gd name="connsiteX125" fmla="*/ 2852146 w 7339013"/>
                    <a:gd name="connsiteY125" fmla="*/ 3802601 h 4976813"/>
                    <a:gd name="connsiteX126" fmla="*/ 3029825 w 7339013"/>
                    <a:gd name="connsiteY126" fmla="*/ 3908192 h 4976813"/>
                    <a:gd name="connsiteX127" fmla="*/ 3136505 w 7339013"/>
                    <a:gd name="connsiteY127" fmla="*/ 4089463 h 4976813"/>
                    <a:gd name="connsiteX128" fmla="*/ 3171825 w 7339013"/>
                    <a:gd name="connsiteY128" fmla="*/ 4347855 h 4976813"/>
                    <a:gd name="connsiteX129" fmla="*/ 3136505 w 7339013"/>
                    <a:gd name="connsiteY129" fmla="*/ 4596877 h 4976813"/>
                    <a:gd name="connsiteX130" fmla="*/ 3026221 w 7339013"/>
                    <a:gd name="connsiteY130" fmla="*/ 4789680 h 4976813"/>
                    <a:gd name="connsiteX131" fmla="*/ 2833765 w 7339013"/>
                    <a:gd name="connsiteY131" fmla="*/ 4913290 h 4976813"/>
                    <a:gd name="connsiteX132" fmla="*/ 2556253 w 7339013"/>
                    <a:gd name="connsiteY132" fmla="*/ 4956175 h 4976813"/>
                    <a:gd name="connsiteX133" fmla="*/ 2250629 w 7339013"/>
                    <a:gd name="connsiteY133" fmla="*/ 4956175 h 4976813"/>
                    <a:gd name="connsiteX134" fmla="*/ 2238375 w 7339013"/>
                    <a:gd name="connsiteY134" fmla="*/ 4956175 h 4976813"/>
                    <a:gd name="connsiteX135" fmla="*/ 2238375 w 7339013"/>
                    <a:gd name="connsiteY135" fmla="*/ 4943922 h 4976813"/>
                    <a:gd name="connsiteX136" fmla="*/ 2238375 w 7339013"/>
                    <a:gd name="connsiteY136" fmla="*/ 3780618 h 4976813"/>
                    <a:gd name="connsiteX137" fmla="*/ 1239838 w 7339013"/>
                    <a:gd name="connsiteY137" fmla="*/ 3768725 h 4976813"/>
                    <a:gd name="connsiteX138" fmla="*/ 1252452 w 7339013"/>
                    <a:gd name="connsiteY138" fmla="*/ 3768725 h 4976813"/>
                    <a:gd name="connsiteX139" fmla="*/ 1603085 w 7339013"/>
                    <a:gd name="connsiteY139" fmla="*/ 3768725 h 4976813"/>
                    <a:gd name="connsiteX140" fmla="*/ 1786151 w 7339013"/>
                    <a:gd name="connsiteY140" fmla="*/ 3785303 h 4976813"/>
                    <a:gd name="connsiteX141" fmla="*/ 1928495 w 7339013"/>
                    <a:gd name="connsiteY141" fmla="*/ 3841882 h 4976813"/>
                    <a:gd name="connsiteX142" fmla="*/ 2020388 w 7339013"/>
                    <a:gd name="connsiteY142" fmla="*/ 3946392 h 4976813"/>
                    <a:gd name="connsiteX143" fmla="*/ 2052820 w 7339013"/>
                    <a:gd name="connsiteY143" fmla="*/ 4102076 h 4976813"/>
                    <a:gd name="connsiteX144" fmla="*/ 2032280 w 7339013"/>
                    <a:gd name="connsiteY144" fmla="*/ 4220281 h 4976813"/>
                    <a:gd name="connsiteX145" fmla="*/ 1975342 w 7339013"/>
                    <a:gd name="connsiteY145" fmla="*/ 4310375 h 4976813"/>
                    <a:gd name="connsiteX146" fmla="*/ 1888494 w 7339013"/>
                    <a:gd name="connsiteY146" fmla="*/ 4371280 h 4976813"/>
                    <a:gd name="connsiteX147" fmla="*/ 1819304 w 7339013"/>
                    <a:gd name="connsiteY147" fmla="*/ 4394344 h 4976813"/>
                    <a:gd name="connsiteX148" fmla="*/ 1867953 w 7339013"/>
                    <a:gd name="connsiteY148" fmla="*/ 4431463 h 4976813"/>
                    <a:gd name="connsiteX149" fmla="*/ 1943630 w 7339013"/>
                    <a:gd name="connsiteY149" fmla="*/ 4548586 h 4976813"/>
                    <a:gd name="connsiteX150" fmla="*/ 2136064 w 7339013"/>
                    <a:gd name="connsiteY150" fmla="*/ 4938517 h 4976813"/>
                    <a:gd name="connsiteX151" fmla="*/ 2144713 w 7339013"/>
                    <a:gd name="connsiteY151" fmla="*/ 4956175 h 4976813"/>
                    <a:gd name="connsiteX152" fmla="*/ 2125254 w 7339013"/>
                    <a:gd name="connsiteY152" fmla="*/ 4956175 h 4976813"/>
                    <a:gd name="connsiteX153" fmla="*/ 1858944 w 7339013"/>
                    <a:gd name="connsiteY153" fmla="*/ 4956175 h 4976813"/>
                    <a:gd name="connsiteX154" fmla="*/ 1851016 w 7339013"/>
                    <a:gd name="connsiteY154" fmla="*/ 4956175 h 4976813"/>
                    <a:gd name="connsiteX155" fmla="*/ 1848133 w 7339013"/>
                    <a:gd name="connsiteY155" fmla="*/ 4948968 h 4976813"/>
                    <a:gd name="connsiteX156" fmla="*/ 1678402 w 7339013"/>
                    <a:gd name="connsiteY156" fmla="*/ 4575254 h 4976813"/>
                    <a:gd name="connsiteX157" fmla="*/ 1616419 w 7339013"/>
                    <a:gd name="connsiteY157" fmla="*/ 4499935 h 4976813"/>
                    <a:gd name="connsiteX158" fmla="*/ 1522003 w 7339013"/>
                    <a:gd name="connsiteY158" fmla="*/ 4474708 h 4976813"/>
                    <a:gd name="connsiteX159" fmla="*/ 1491012 w 7339013"/>
                    <a:gd name="connsiteY159" fmla="*/ 4474708 h 4976813"/>
                    <a:gd name="connsiteX160" fmla="*/ 1491012 w 7339013"/>
                    <a:gd name="connsiteY160" fmla="*/ 4943922 h 4976813"/>
                    <a:gd name="connsiteX161" fmla="*/ 1491012 w 7339013"/>
                    <a:gd name="connsiteY161" fmla="*/ 4956175 h 4976813"/>
                    <a:gd name="connsiteX162" fmla="*/ 1478760 w 7339013"/>
                    <a:gd name="connsiteY162" fmla="*/ 4956175 h 4976813"/>
                    <a:gd name="connsiteX163" fmla="*/ 1252452 w 7339013"/>
                    <a:gd name="connsiteY163" fmla="*/ 4956175 h 4976813"/>
                    <a:gd name="connsiteX164" fmla="*/ 1239838 w 7339013"/>
                    <a:gd name="connsiteY164" fmla="*/ 4956175 h 4976813"/>
                    <a:gd name="connsiteX165" fmla="*/ 1239838 w 7339013"/>
                    <a:gd name="connsiteY165" fmla="*/ 4943922 h 4976813"/>
                    <a:gd name="connsiteX166" fmla="*/ 1239838 w 7339013"/>
                    <a:gd name="connsiteY166" fmla="*/ 3780618 h 4976813"/>
                    <a:gd name="connsiteX167" fmla="*/ 446088 w 7339013"/>
                    <a:gd name="connsiteY167" fmla="*/ 3768725 h 4976813"/>
                    <a:gd name="connsiteX168" fmla="*/ 454025 w 7339013"/>
                    <a:gd name="connsiteY168" fmla="*/ 3768725 h 4976813"/>
                    <a:gd name="connsiteX169" fmla="*/ 771525 w 7339013"/>
                    <a:gd name="connsiteY169" fmla="*/ 3768725 h 4976813"/>
                    <a:gd name="connsiteX170" fmla="*/ 781050 w 7339013"/>
                    <a:gd name="connsiteY170" fmla="*/ 3768725 h 4976813"/>
                    <a:gd name="connsiteX171" fmla="*/ 782638 w 7339013"/>
                    <a:gd name="connsiteY171" fmla="*/ 3778250 h 4976813"/>
                    <a:gd name="connsiteX172" fmla="*/ 1139826 w 7339013"/>
                    <a:gd name="connsiteY172" fmla="*/ 4940300 h 4976813"/>
                    <a:gd name="connsiteX173" fmla="*/ 1144588 w 7339013"/>
                    <a:gd name="connsiteY173" fmla="*/ 4956175 h 4976813"/>
                    <a:gd name="connsiteX174" fmla="*/ 1127126 w 7339013"/>
                    <a:gd name="connsiteY174" fmla="*/ 4956175 h 4976813"/>
                    <a:gd name="connsiteX175" fmla="*/ 877888 w 7339013"/>
                    <a:gd name="connsiteY175" fmla="*/ 4956175 h 4976813"/>
                    <a:gd name="connsiteX176" fmla="*/ 868363 w 7339013"/>
                    <a:gd name="connsiteY176" fmla="*/ 4956175 h 4976813"/>
                    <a:gd name="connsiteX177" fmla="*/ 865188 w 7339013"/>
                    <a:gd name="connsiteY177" fmla="*/ 4946650 h 4976813"/>
                    <a:gd name="connsiteX178" fmla="*/ 801688 w 7339013"/>
                    <a:gd name="connsiteY178" fmla="*/ 4725988 h 4976813"/>
                    <a:gd name="connsiteX179" fmla="*/ 400050 w 7339013"/>
                    <a:gd name="connsiteY179" fmla="*/ 4725988 h 4976813"/>
                    <a:gd name="connsiteX180" fmla="*/ 334963 w 7339013"/>
                    <a:gd name="connsiteY180" fmla="*/ 4946650 h 4976813"/>
                    <a:gd name="connsiteX181" fmla="*/ 331788 w 7339013"/>
                    <a:gd name="connsiteY181" fmla="*/ 4956175 h 4976813"/>
                    <a:gd name="connsiteX182" fmla="*/ 323850 w 7339013"/>
                    <a:gd name="connsiteY182" fmla="*/ 4956175 h 4976813"/>
                    <a:gd name="connsiteX183" fmla="*/ 98425 w 7339013"/>
                    <a:gd name="connsiteY183" fmla="*/ 4956175 h 4976813"/>
                    <a:gd name="connsiteX184" fmla="*/ 82550 w 7339013"/>
                    <a:gd name="connsiteY184" fmla="*/ 4956175 h 4976813"/>
                    <a:gd name="connsiteX185" fmla="*/ 87313 w 7339013"/>
                    <a:gd name="connsiteY185" fmla="*/ 4940300 h 4976813"/>
                    <a:gd name="connsiteX186" fmla="*/ 442913 w 7339013"/>
                    <a:gd name="connsiteY186" fmla="*/ 3778250 h 4976813"/>
                    <a:gd name="connsiteX187" fmla="*/ 6850302 w 7339013"/>
                    <a:gd name="connsiteY187" fmla="*/ 3749675 h 4976813"/>
                    <a:gd name="connsiteX188" fmla="*/ 7216925 w 7339013"/>
                    <a:gd name="connsiteY188" fmla="*/ 3906714 h 4976813"/>
                    <a:gd name="connsiteX189" fmla="*/ 7339013 w 7339013"/>
                    <a:gd name="connsiteY189" fmla="*/ 4358022 h 4976813"/>
                    <a:gd name="connsiteX190" fmla="*/ 7300118 w 7339013"/>
                    <a:gd name="connsiteY190" fmla="*/ 4634641 h 4976813"/>
                    <a:gd name="connsiteX191" fmla="*/ 7192796 w 7339013"/>
                    <a:gd name="connsiteY191" fmla="*/ 4827698 h 4976813"/>
                    <a:gd name="connsiteX192" fmla="*/ 7031813 w 7339013"/>
                    <a:gd name="connsiteY192" fmla="*/ 4940435 h 4976813"/>
                    <a:gd name="connsiteX193" fmla="*/ 6835536 w 7339013"/>
                    <a:gd name="connsiteY193" fmla="*/ 4976813 h 4976813"/>
                    <a:gd name="connsiteX194" fmla="*/ 6468913 w 7339013"/>
                    <a:gd name="connsiteY194" fmla="*/ 4819774 h 4976813"/>
                    <a:gd name="connsiteX195" fmla="*/ 6346825 w 7339013"/>
                    <a:gd name="connsiteY195" fmla="*/ 4368467 h 4976813"/>
                    <a:gd name="connsiteX196" fmla="*/ 6385360 w 7339013"/>
                    <a:gd name="connsiteY196" fmla="*/ 4091487 h 4976813"/>
                    <a:gd name="connsiteX197" fmla="*/ 6493042 w 7339013"/>
                    <a:gd name="connsiteY197" fmla="*/ 3898790 h 4976813"/>
                    <a:gd name="connsiteX198" fmla="*/ 6654025 w 7339013"/>
                    <a:gd name="connsiteY198" fmla="*/ 3786414 h 4976813"/>
                    <a:gd name="connsiteX199" fmla="*/ 6850302 w 7339013"/>
                    <a:gd name="connsiteY199" fmla="*/ 3749675 h 4976813"/>
                    <a:gd name="connsiteX200" fmla="*/ 1289050 w 7339013"/>
                    <a:gd name="connsiteY200" fmla="*/ 1501775 h 4976813"/>
                    <a:gd name="connsiteX201" fmla="*/ 1409700 w 7339013"/>
                    <a:gd name="connsiteY201" fmla="*/ 1501775 h 4976813"/>
                    <a:gd name="connsiteX202" fmla="*/ 2257426 w 7339013"/>
                    <a:gd name="connsiteY202" fmla="*/ 1501775 h 4976813"/>
                    <a:gd name="connsiteX203" fmla="*/ 2376488 w 7339013"/>
                    <a:gd name="connsiteY203" fmla="*/ 1501775 h 4976813"/>
                    <a:gd name="connsiteX204" fmla="*/ 2376488 w 7339013"/>
                    <a:gd name="connsiteY204" fmla="*/ 1622425 h 4976813"/>
                    <a:gd name="connsiteX205" fmla="*/ 2376488 w 7339013"/>
                    <a:gd name="connsiteY205" fmla="*/ 1735138 h 4976813"/>
                    <a:gd name="connsiteX206" fmla="*/ 2376488 w 7339013"/>
                    <a:gd name="connsiteY206" fmla="*/ 1855788 h 4976813"/>
                    <a:gd name="connsiteX207" fmla="*/ 2257426 w 7339013"/>
                    <a:gd name="connsiteY207" fmla="*/ 1855788 h 4976813"/>
                    <a:gd name="connsiteX208" fmla="*/ 1409700 w 7339013"/>
                    <a:gd name="connsiteY208" fmla="*/ 1855788 h 4976813"/>
                    <a:gd name="connsiteX209" fmla="*/ 1289050 w 7339013"/>
                    <a:gd name="connsiteY209" fmla="*/ 1855788 h 4976813"/>
                    <a:gd name="connsiteX210" fmla="*/ 1289050 w 7339013"/>
                    <a:gd name="connsiteY210" fmla="*/ 1735138 h 4976813"/>
                    <a:gd name="connsiteX211" fmla="*/ 1289050 w 7339013"/>
                    <a:gd name="connsiteY211" fmla="*/ 1622425 h 4976813"/>
                    <a:gd name="connsiteX212" fmla="*/ 5283200 w 7339013"/>
                    <a:gd name="connsiteY212" fmla="*/ 1174750 h 4976813"/>
                    <a:gd name="connsiteX213" fmla="*/ 5384800 w 7339013"/>
                    <a:gd name="connsiteY213" fmla="*/ 1174750 h 4976813"/>
                    <a:gd name="connsiteX214" fmla="*/ 5526088 w 7339013"/>
                    <a:gd name="connsiteY214" fmla="*/ 1174750 h 4976813"/>
                    <a:gd name="connsiteX215" fmla="*/ 5627688 w 7339013"/>
                    <a:gd name="connsiteY215" fmla="*/ 1174750 h 4976813"/>
                    <a:gd name="connsiteX216" fmla="*/ 5627688 w 7339013"/>
                    <a:gd name="connsiteY216" fmla="*/ 1276350 h 4976813"/>
                    <a:gd name="connsiteX217" fmla="*/ 5627688 w 7339013"/>
                    <a:gd name="connsiteY217" fmla="*/ 1506538 h 4976813"/>
                    <a:gd name="connsiteX218" fmla="*/ 5856288 w 7339013"/>
                    <a:gd name="connsiteY218" fmla="*/ 1506538 h 4976813"/>
                    <a:gd name="connsiteX219" fmla="*/ 5957888 w 7339013"/>
                    <a:gd name="connsiteY219" fmla="*/ 1506538 h 4976813"/>
                    <a:gd name="connsiteX220" fmla="*/ 5957888 w 7339013"/>
                    <a:gd name="connsiteY220" fmla="*/ 1608138 h 4976813"/>
                    <a:gd name="connsiteX221" fmla="*/ 5957888 w 7339013"/>
                    <a:gd name="connsiteY221" fmla="*/ 1747838 h 4976813"/>
                    <a:gd name="connsiteX222" fmla="*/ 5957888 w 7339013"/>
                    <a:gd name="connsiteY222" fmla="*/ 1847850 h 4976813"/>
                    <a:gd name="connsiteX223" fmla="*/ 5856288 w 7339013"/>
                    <a:gd name="connsiteY223" fmla="*/ 1847850 h 4976813"/>
                    <a:gd name="connsiteX224" fmla="*/ 5627688 w 7339013"/>
                    <a:gd name="connsiteY224" fmla="*/ 1847850 h 4976813"/>
                    <a:gd name="connsiteX225" fmla="*/ 5627688 w 7339013"/>
                    <a:gd name="connsiteY225" fmla="*/ 2079625 h 4976813"/>
                    <a:gd name="connsiteX226" fmla="*/ 5627688 w 7339013"/>
                    <a:gd name="connsiteY226" fmla="*/ 2181225 h 4976813"/>
                    <a:gd name="connsiteX227" fmla="*/ 5526088 w 7339013"/>
                    <a:gd name="connsiteY227" fmla="*/ 2181225 h 4976813"/>
                    <a:gd name="connsiteX228" fmla="*/ 5384800 w 7339013"/>
                    <a:gd name="connsiteY228" fmla="*/ 2181225 h 4976813"/>
                    <a:gd name="connsiteX229" fmla="*/ 5283200 w 7339013"/>
                    <a:gd name="connsiteY229" fmla="*/ 2181225 h 4976813"/>
                    <a:gd name="connsiteX230" fmla="*/ 5283200 w 7339013"/>
                    <a:gd name="connsiteY230" fmla="*/ 2079625 h 4976813"/>
                    <a:gd name="connsiteX231" fmla="*/ 5283200 w 7339013"/>
                    <a:gd name="connsiteY231" fmla="*/ 1847850 h 4976813"/>
                    <a:gd name="connsiteX232" fmla="*/ 5054600 w 7339013"/>
                    <a:gd name="connsiteY232" fmla="*/ 1847850 h 4976813"/>
                    <a:gd name="connsiteX233" fmla="*/ 4953000 w 7339013"/>
                    <a:gd name="connsiteY233" fmla="*/ 1847850 h 4976813"/>
                    <a:gd name="connsiteX234" fmla="*/ 4953000 w 7339013"/>
                    <a:gd name="connsiteY234" fmla="*/ 1747838 h 4976813"/>
                    <a:gd name="connsiteX235" fmla="*/ 4953000 w 7339013"/>
                    <a:gd name="connsiteY235" fmla="*/ 1608138 h 4976813"/>
                    <a:gd name="connsiteX236" fmla="*/ 4953000 w 7339013"/>
                    <a:gd name="connsiteY236" fmla="*/ 1506538 h 4976813"/>
                    <a:gd name="connsiteX237" fmla="*/ 5054600 w 7339013"/>
                    <a:gd name="connsiteY237" fmla="*/ 1506538 h 4976813"/>
                    <a:gd name="connsiteX238" fmla="*/ 5283200 w 7339013"/>
                    <a:gd name="connsiteY238" fmla="*/ 1506538 h 4976813"/>
                    <a:gd name="connsiteX239" fmla="*/ 5283200 w 7339013"/>
                    <a:gd name="connsiteY239" fmla="*/ 1276350 h 4976813"/>
                    <a:gd name="connsiteX240" fmla="*/ 5547137 w 7339013"/>
                    <a:gd name="connsiteY240" fmla="*/ 609600 h 4976813"/>
                    <a:gd name="connsiteX241" fmla="*/ 4580289 w 7339013"/>
                    <a:gd name="connsiteY241" fmla="*/ 987638 h 4976813"/>
                    <a:gd name="connsiteX242" fmla="*/ 4025900 w 7339013"/>
                    <a:gd name="connsiteY242" fmla="*/ 1704469 h 4976813"/>
                    <a:gd name="connsiteX243" fmla="*/ 4637205 w 7339013"/>
                    <a:gd name="connsiteY243" fmla="*/ 2524271 h 4976813"/>
                    <a:gd name="connsiteX244" fmla="*/ 5531287 w 7339013"/>
                    <a:gd name="connsiteY244" fmla="*/ 2845423 h 4976813"/>
                    <a:gd name="connsiteX245" fmla="*/ 5539212 w 7339013"/>
                    <a:gd name="connsiteY245" fmla="*/ 2845063 h 4976813"/>
                    <a:gd name="connsiteX246" fmla="*/ 5547137 w 7339013"/>
                    <a:gd name="connsiteY246" fmla="*/ 2845063 h 4976813"/>
                    <a:gd name="connsiteX247" fmla="*/ 6000302 w 7339013"/>
                    <a:gd name="connsiteY247" fmla="*/ 2758654 h 4976813"/>
                    <a:gd name="connsiteX248" fmla="*/ 6382142 w 7339013"/>
                    <a:gd name="connsiteY248" fmla="*/ 2513830 h 4976813"/>
                    <a:gd name="connsiteX249" fmla="*/ 6633940 w 7339013"/>
                    <a:gd name="connsiteY249" fmla="*/ 2151274 h 4976813"/>
                    <a:gd name="connsiteX250" fmla="*/ 6721475 w 7339013"/>
                    <a:gd name="connsiteY250" fmla="*/ 1727512 h 4976813"/>
                    <a:gd name="connsiteX251" fmla="*/ 6633940 w 7339013"/>
                    <a:gd name="connsiteY251" fmla="*/ 1303389 h 4976813"/>
                    <a:gd name="connsiteX252" fmla="*/ 6382142 w 7339013"/>
                    <a:gd name="connsiteY252" fmla="*/ 941193 h 4976813"/>
                    <a:gd name="connsiteX253" fmla="*/ 6000302 w 7339013"/>
                    <a:gd name="connsiteY253" fmla="*/ 696369 h 4976813"/>
                    <a:gd name="connsiteX254" fmla="*/ 5547137 w 7339013"/>
                    <a:gd name="connsiteY254" fmla="*/ 609600 h 4976813"/>
                    <a:gd name="connsiteX255" fmla="*/ 1784991 w 7339013"/>
                    <a:gd name="connsiteY255" fmla="*/ 609600 h 4976813"/>
                    <a:gd name="connsiteX256" fmla="*/ 1331198 w 7339013"/>
                    <a:gd name="connsiteY256" fmla="*/ 696369 h 4976813"/>
                    <a:gd name="connsiteX257" fmla="*/ 949494 w 7339013"/>
                    <a:gd name="connsiteY257" fmla="*/ 941193 h 4976813"/>
                    <a:gd name="connsiteX258" fmla="*/ 697548 w 7339013"/>
                    <a:gd name="connsiteY258" fmla="*/ 1303389 h 4976813"/>
                    <a:gd name="connsiteX259" fmla="*/ 609600 w 7339013"/>
                    <a:gd name="connsiteY259" fmla="*/ 1727512 h 4976813"/>
                    <a:gd name="connsiteX260" fmla="*/ 697548 w 7339013"/>
                    <a:gd name="connsiteY260" fmla="*/ 2151274 h 4976813"/>
                    <a:gd name="connsiteX261" fmla="*/ 949494 w 7339013"/>
                    <a:gd name="connsiteY261" fmla="*/ 2513830 h 4976813"/>
                    <a:gd name="connsiteX262" fmla="*/ 1331198 w 7339013"/>
                    <a:gd name="connsiteY262" fmla="*/ 2758654 h 4976813"/>
                    <a:gd name="connsiteX263" fmla="*/ 1784991 w 7339013"/>
                    <a:gd name="connsiteY263" fmla="*/ 2845063 h 4976813"/>
                    <a:gd name="connsiteX264" fmla="*/ 1792921 w 7339013"/>
                    <a:gd name="connsiteY264" fmla="*/ 2845063 h 4976813"/>
                    <a:gd name="connsiteX265" fmla="*/ 1800850 w 7339013"/>
                    <a:gd name="connsiteY265" fmla="*/ 2845423 h 4976813"/>
                    <a:gd name="connsiteX266" fmla="*/ 2695459 w 7339013"/>
                    <a:gd name="connsiteY266" fmla="*/ 2524271 h 4976813"/>
                    <a:gd name="connsiteX267" fmla="*/ 3306763 w 7339013"/>
                    <a:gd name="connsiteY267" fmla="*/ 1704469 h 4976813"/>
                    <a:gd name="connsiteX268" fmla="*/ 2752048 w 7339013"/>
                    <a:gd name="connsiteY268" fmla="*/ 987638 h 4976813"/>
                    <a:gd name="connsiteX269" fmla="*/ 1784991 w 7339013"/>
                    <a:gd name="connsiteY269" fmla="*/ 609600 h 4976813"/>
                    <a:gd name="connsiteX270" fmla="*/ 1785062 w 7339013"/>
                    <a:gd name="connsiteY270" fmla="*/ 0 h 4976813"/>
                    <a:gd name="connsiteX271" fmla="*/ 3166197 w 7339013"/>
                    <a:gd name="connsiteY271" fmla="*/ 539758 h 4976813"/>
                    <a:gd name="connsiteX272" fmla="*/ 3666332 w 7339013"/>
                    <a:gd name="connsiteY272" fmla="*/ 1140729 h 4976813"/>
                    <a:gd name="connsiteX273" fmla="*/ 4166106 w 7339013"/>
                    <a:gd name="connsiteY273" fmla="*/ 539758 h 4976813"/>
                    <a:gd name="connsiteX274" fmla="*/ 5547601 w 7339013"/>
                    <a:gd name="connsiteY274" fmla="*/ 0 h 4976813"/>
                    <a:gd name="connsiteX275" fmla="*/ 6226818 w 7339013"/>
                    <a:gd name="connsiteY275" fmla="*/ 129989 h 4976813"/>
                    <a:gd name="connsiteX276" fmla="*/ 6805864 w 7339013"/>
                    <a:gd name="connsiteY276" fmla="*/ 501950 h 4976813"/>
                    <a:gd name="connsiteX277" fmla="*/ 7195378 w 7339013"/>
                    <a:gd name="connsiteY277" fmla="*/ 1062592 h 4976813"/>
                    <a:gd name="connsiteX278" fmla="*/ 7332663 w 7339013"/>
                    <a:gd name="connsiteY278" fmla="*/ 1727658 h 4976813"/>
                    <a:gd name="connsiteX279" fmla="*/ 7195378 w 7339013"/>
                    <a:gd name="connsiteY279" fmla="*/ 2392723 h 4976813"/>
                    <a:gd name="connsiteX280" fmla="*/ 6805864 w 7339013"/>
                    <a:gd name="connsiteY280" fmla="*/ 2953365 h 4976813"/>
                    <a:gd name="connsiteX281" fmla="*/ 6226818 w 7339013"/>
                    <a:gd name="connsiteY281" fmla="*/ 3325326 h 4976813"/>
                    <a:gd name="connsiteX282" fmla="*/ 5563456 w 7339013"/>
                    <a:gd name="connsiteY282" fmla="*/ 3454595 h 4976813"/>
                    <a:gd name="connsiteX283" fmla="*/ 5563456 w 7339013"/>
                    <a:gd name="connsiteY283" fmla="*/ 3454955 h 4976813"/>
                    <a:gd name="connsiteX284" fmla="*/ 5547601 w 7339013"/>
                    <a:gd name="connsiteY284" fmla="*/ 3455315 h 4976813"/>
                    <a:gd name="connsiteX285" fmla="*/ 4223758 w 7339013"/>
                    <a:gd name="connsiteY285" fmla="*/ 2972809 h 4976813"/>
                    <a:gd name="connsiteX286" fmla="*/ 3666332 w 7339013"/>
                    <a:gd name="connsiteY286" fmla="*/ 2278218 h 4976813"/>
                    <a:gd name="connsiteX287" fmla="*/ 3108905 w 7339013"/>
                    <a:gd name="connsiteY287" fmla="*/ 2972809 h 4976813"/>
                    <a:gd name="connsiteX288" fmla="*/ 1785062 w 7339013"/>
                    <a:gd name="connsiteY288" fmla="*/ 3455315 h 4976813"/>
                    <a:gd name="connsiteX289" fmla="*/ 1769208 w 7339013"/>
                    <a:gd name="connsiteY289" fmla="*/ 3454955 h 4976813"/>
                    <a:gd name="connsiteX290" fmla="*/ 1769208 w 7339013"/>
                    <a:gd name="connsiteY290" fmla="*/ 3454595 h 4976813"/>
                    <a:gd name="connsiteX291" fmla="*/ 1105485 w 7339013"/>
                    <a:gd name="connsiteY291" fmla="*/ 3325326 h 4976813"/>
                    <a:gd name="connsiteX292" fmla="*/ 526799 w 7339013"/>
                    <a:gd name="connsiteY292" fmla="*/ 2953365 h 4976813"/>
                    <a:gd name="connsiteX293" fmla="*/ 137285 w 7339013"/>
                    <a:gd name="connsiteY293" fmla="*/ 2392723 h 4976813"/>
                    <a:gd name="connsiteX294" fmla="*/ 0 w 7339013"/>
                    <a:gd name="connsiteY294" fmla="*/ 1727658 h 4976813"/>
                    <a:gd name="connsiteX295" fmla="*/ 137285 w 7339013"/>
                    <a:gd name="connsiteY295" fmla="*/ 1062592 h 4976813"/>
                    <a:gd name="connsiteX296" fmla="*/ 526799 w 7339013"/>
                    <a:gd name="connsiteY296" fmla="*/ 501950 h 4976813"/>
                    <a:gd name="connsiteX297" fmla="*/ 1105485 w 7339013"/>
                    <a:gd name="connsiteY297" fmla="*/ 129989 h 4976813"/>
                    <a:gd name="connsiteX298" fmla="*/ 1785062 w 7339013"/>
                    <a:gd name="connsiteY298" fmla="*/ 0 h 4976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</a:cxnLst>
                  <a:rect l="l" t="t" r="r" b="b"/>
                  <a:pathLst>
                    <a:path w="7339013" h="4976813">
                      <a:moveTo>
                        <a:pt x="603251" y="4038600"/>
                      </a:moveTo>
                      <a:lnTo>
                        <a:pt x="461963" y="4522788"/>
                      </a:lnTo>
                      <a:lnTo>
                        <a:pt x="744538" y="4522788"/>
                      </a:lnTo>
                      <a:close/>
                      <a:moveTo>
                        <a:pt x="2489200" y="3976688"/>
                      </a:moveTo>
                      <a:lnTo>
                        <a:pt x="2489200" y="4748213"/>
                      </a:lnTo>
                      <a:lnTo>
                        <a:pt x="2576316" y="4748213"/>
                      </a:lnTo>
                      <a:cubicBezTo>
                        <a:pt x="2685030" y="4748213"/>
                        <a:pt x="2765306" y="4717251"/>
                        <a:pt x="2820383" y="4656048"/>
                      </a:cubicBezTo>
                      <a:cubicBezTo>
                        <a:pt x="2875100" y="4595204"/>
                        <a:pt x="2903538" y="4497999"/>
                        <a:pt x="2903538" y="4361911"/>
                      </a:cubicBezTo>
                      <a:cubicBezTo>
                        <a:pt x="2903538" y="4299987"/>
                        <a:pt x="2898499" y="4244544"/>
                        <a:pt x="2888419" y="4196301"/>
                      </a:cubicBezTo>
                      <a:cubicBezTo>
                        <a:pt x="2878340" y="4148418"/>
                        <a:pt x="2861060" y="4108816"/>
                        <a:pt x="2837662" y="4076414"/>
                      </a:cubicBezTo>
                      <a:cubicBezTo>
                        <a:pt x="2813903" y="4044012"/>
                        <a:pt x="2782585" y="4019171"/>
                        <a:pt x="2742627" y="4002250"/>
                      </a:cubicBezTo>
                      <a:cubicBezTo>
                        <a:pt x="2703029" y="3985329"/>
                        <a:pt x="2652992" y="3976688"/>
                        <a:pt x="2592155" y="3976688"/>
                      </a:cubicBezTo>
                      <a:close/>
                      <a:moveTo>
                        <a:pt x="1490663" y="3976688"/>
                      </a:moveTo>
                      <a:lnTo>
                        <a:pt x="1490663" y="4279901"/>
                      </a:lnTo>
                      <a:lnTo>
                        <a:pt x="1570361" y="4279901"/>
                      </a:lnTo>
                      <a:cubicBezTo>
                        <a:pt x="1604620" y="4279901"/>
                        <a:pt x="1635633" y="4276664"/>
                        <a:pt x="1663041" y="4269830"/>
                      </a:cubicBezTo>
                      <a:cubicBezTo>
                        <a:pt x="1690448" y="4262996"/>
                        <a:pt x="1713167" y="4252925"/>
                        <a:pt x="1732280" y="4239617"/>
                      </a:cubicBezTo>
                      <a:cubicBezTo>
                        <a:pt x="1751033" y="4226308"/>
                        <a:pt x="1765097" y="4210482"/>
                        <a:pt x="1775194" y="4191059"/>
                      </a:cubicBezTo>
                      <a:cubicBezTo>
                        <a:pt x="1785292" y="4171996"/>
                        <a:pt x="1790701" y="4149696"/>
                        <a:pt x="1790701" y="4124158"/>
                      </a:cubicBezTo>
                      <a:cubicBezTo>
                        <a:pt x="1790701" y="4069846"/>
                        <a:pt x="1773752" y="4034238"/>
                        <a:pt x="1739853" y="4011937"/>
                      </a:cubicBezTo>
                      <a:cubicBezTo>
                        <a:pt x="1705234" y="3988917"/>
                        <a:pt x="1651501" y="3976688"/>
                        <a:pt x="1577934" y="3976688"/>
                      </a:cubicBezTo>
                      <a:close/>
                      <a:moveTo>
                        <a:pt x="6842739" y="3971925"/>
                      </a:moveTo>
                      <a:cubicBezTo>
                        <a:pt x="6800945" y="3971925"/>
                        <a:pt x="6766357" y="3979845"/>
                        <a:pt x="6737894" y="3996405"/>
                      </a:cubicBezTo>
                      <a:cubicBezTo>
                        <a:pt x="6709070" y="4012605"/>
                        <a:pt x="6685291" y="4036365"/>
                        <a:pt x="6666195" y="4068765"/>
                      </a:cubicBezTo>
                      <a:cubicBezTo>
                        <a:pt x="6647100" y="4100805"/>
                        <a:pt x="6633048" y="4141125"/>
                        <a:pt x="6624041" y="4189725"/>
                      </a:cubicBezTo>
                      <a:cubicBezTo>
                        <a:pt x="6615034" y="4237965"/>
                        <a:pt x="6610350" y="4294484"/>
                        <a:pt x="6610350" y="4357844"/>
                      </a:cubicBezTo>
                      <a:cubicBezTo>
                        <a:pt x="6610350" y="4494284"/>
                        <a:pt x="6629446" y="4594724"/>
                        <a:pt x="6666195" y="4659163"/>
                      </a:cubicBezTo>
                      <a:cubicBezTo>
                        <a:pt x="6702585" y="4723243"/>
                        <a:pt x="6759511" y="4754563"/>
                        <a:pt x="6842739" y="4754563"/>
                      </a:cubicBezTo>
                      <a:cubicBezTo>
                        <a:pt x="6884893" y="4754563"/>
                        <a:pt x="6919842" y="4746283"/>
                        <a:pt x="6948665" y="4730083"/>
                      </a:cubicBezTo>
                      <a:cubicBezTo>
                        <a:pt x="6977849" y="4713523"/>
                        <a:pt x="7001628" y="4689763"/>
                        <a:pt x="7020363" y="4657723"/>
                      </a:cubicBezTo>
                      <a:cubicBezTo>
                        <a:pt x="7039098" y="4625324"/>
                        <a:pt x="7053150" y="4584644"/>
                        <a:pt x="7062157" y="4536404"/>
                      </a:cubicBezTo>
                      <a:cubicBezTo>
                        <a:pt x="7071164" y="4487804"/>
                        <a:pt x="7075488" y="4431644"/>
                        <a:pt x="7075488" y="4368284"/>
                      </a:cubicBezTo>
                      <a:cubicBezTo>
                        <a:pt x="7075488" y="4231845"/>
                        <a:pt x="7056392" y="4131045"/>
                        <a:pt x="7020363" y="4066605"/>
                      </a:cubicBezTo>
                      <a:cubicBezTo>
                        <a:pt x="6983974" y="4002525"/>
                        <a:pt x="6927047" y="3971925"/>
                        <a:pt x="6842739" y="3971925"/>
                      </a:cubicBezTo>
                      <a:close/>
                      <a:moveTo>
                        <a:pt x="5360988" y="3768725"/>
                      </a:moveTo>
                      <a:lnTo>
                        <a:pt x="5373688" y="3768725"/>
                      </a:lnTo>
                      <a:lnTo>
                        <a:pt x="5651500" y="3768725"/>
                      </a:lnTo>
                      <a:lnTo>
                        <a:pt x="5657850" y="3768725"/>
                      </a:lnTo>
                      <a:lnTo>
                        <a:pt x="5661025" y="3776663"/>
                      </a:lnTo>
                      <a:lnTo>
                        <a:pt x="5991226" y="4475163"/>
                      </a:lnTo>
                      <a:lnTo>
                        <a:pt x="6024563" y="4556125"/>
                      </a:lnTo>
                      <a:lnTo>
                        <a:pt x="6024563" y="4102100"/>
                      </a:lnTo>
                      <a:lnTo>
                        <a:pt x="6024563" y="3781425"/>
                      </a:lnTo>
                      <a:lnTo>
                        <a:pt x="6024563" y="3768725"/>
                      </a:lnTo>
                      <a:lnTo>
                        <a:pt x="6037263" y="3768725"/>
                      </a:lnTo>
                      <a:lnTo>
                        <a:pt x="6243638" y="3768725"/>
                      </a:lnTo>
                      <a:lnTo>
                        <a:pt x="6256338" y="3768725"/>
                      </a:lnTo>
                      <a:lnTo>
                        <a:pt x="6256338" y="3781425"/>
                      </a:lnTo>
                      <a:lnTo>
                        <a:pt x="6256338" y="4943475"/>
                      </a:lnTo>
                      <a:lnTo>
                        <a:pt x="6256338" y="4956175"/>
                      </a:lnTo>
                      <a:lnTo>
                        <a:pt x="6243638" y="4956175"/>
                      </a:lnTo>
                      <a:lnTo>
                        <a:pt x="5967413" y="4956175"/>
                      </a:lnTo>
                      <a:lnTo>
                        <a:pt x="5959475" y="4956175"/>
                      </a:lnTo>
                      <a:lnTo>
                        <a:pt x="5956300" y="4948238"/>
                      </a:lnTo>
                      <a:lnTo>
                        <a:pt x="5634038" y="4254500"/>
                      </a:lnTo>
                      <a:lnTo>
                        <a:pt x="5591175" y="4157663"/>
                      </a:lnTo>
                      <a:lnTo>
                        <a:pt x="5591175" y="4583113"/>
                      </a:lnTo>
                      <a:lnTo>
                        <a:pt x="5591175" y="4943475"/>
                      </a:lnTo>
                      <a:lnTo>
                        <a:pt x="5591175" y="4956175"/>
                      </a:lnTo>
                      <a:lnTo>
                        <a:pt x="5578475" y="4956175"/>
                      </a:lnTo>
                      <a:lnTo>
                        <a:pt x="5373688" y="4956175"/>
                      </a:lnTo>
                      <a:lnTo>
                        <a:pt x="5360988" y="4956175"/>
                      </a:lnTo>
                      <a:lnTo>
                        <a:pt x="5360988" y="4943475"/>
                      </a:lnTo>
                      <a:lnTo>
                        <a:pt x="5360988" y="3781425"/>
                      </a:lnTo>
                      <a:close/>
                      <a:moveTo>
                        <a:pt x="4373563" y="3768725"/>
                      </a:moveTo>
                      <a:lnTo>
                        <a:pt x="4386263" y="3768725"/>
                      </a:lnTo>
                      <a:lnTo>
                        <a:pt x="5146675" y="3768725"/>
                      </a:lnTo>
                      <a:lnTo>
                        <a:pt x="5157788" y="3768725"/>
                      </a:lnTo>
                      <a:lnTo>
                        <a:pt x="5157788" y="3781425"/>
                      </a:lnTo>
                      <a:lnTo>
                        <a:pt x="5157788" y="3960813"/>
                      </a:lnTo>
                      <a:lnTo>
                        <a:pt x="5157788" y="3971925"/>
                      </a:lnTo>
                      <a:lnTo>
                        <a:pt x="5146675" y="3971925"/>
                      </a:lnTo>
                      <a:lnTo>
                        <a:pt x="4894263" y="3971925"/>
                      </a:lnTo>
                      <a:lnTo>
                        <a:pt x="4894263" y="4751388"/>
                      </a:lnTo>
                      <a:lnTo>
                        <a:pt x="5146675" y="4751388"/>
                      </a:lnTo>
                      <a:lnTo>
                        <a:pt x="5157788" y="4751388"/>
                      </a:lnTo>
                      <a:lnTo>
                        <a:pt x="5157788" y="4762500"/>
                      </a:lnTo>
                      <a:lnTo>
                        <a:pt x="5157788" y="4943475"/>
                      </a:lnTo>
                      <a:lnTo>
                        <a:pt x="5157788" y="4956175"/>
                      </a:lnTo>
                      <a:lnTo>
                        <a:pt x="5146675" y="4956175"/>
                      </a:lnTo>
                      <a:lnTo>
                        <a:pt x="4386263" y="4956175"/>
                      </a:lnTo>
                      <a:lnTo>
                        <a:pt x="4373563" y="4956175"/>
                      </a:lnTo>
                      <a:lnTo>
                        <a:pt x="4373563" y="4943475"/>
                      </a:lnTo>
                      <a:lnTo>
                        <a:pt x="4373563" y="4762500"/>
                      </a:lnTo>
                      <a:lnTo>
                        <a:pt x="4373563" y="4751388"/>
                      </a:lnTo>
                      <a:lnTo>
                        <a:pt x="4386263" y="4751388"/>
                      </a:lnTo>
                      <a:lnTo>
                        <a:pt x="4638675" y="4751388"/>
                      </a:lnTo>
                      <a:lnTo>
                        <a:pt x="4638675" y="3971925"/>
                      </a:lnTo>
                      <a:lnTo>
                        <a:pt x="4386263" y="3971925"/>
                      </a:lnTo>
                      <a:lnTo>
                        <a:pt x="4373563" y="3971925"/>
                      </a:lnTo>
                      <a:lnTo>
                        <a:pt x="4373563" y="3960813"/>
                      </a:lnTo>
                      <a:lnTo>
                        <a:pt x="4373563" y="3781425"/>
                      </a:lnTo>
                      <a:close/>
                      <a:moveTo>
                        <a:pt x="3278188" y="3768725"/>
                      </a:moveTo>
                      <a:lnTo>
                        <a:pt x="3290789" y="3768725"/>
                      </a:lnTo>
                      <a:lnTo>
                        <a:pt x="3516898" y="3768725"/>
                      </a:lnTo>
                      <a:lnTo>
                        <a:pt x="3529139" y="3768725"/>
                      </a:lnTo>
                      <a:lnTo>
                        <a:pt x="3529139" y="3780619"/>
                      </a:lnTo>
                      <a:lnTo>
                        <a:pt x="3529139" y="4539278"/>
                      </a:lnTo>
                      <a:cubicBezTo>
                        <a:pt x="3529139" y="4577481"/>
                        <a:pt x="3532380" y="4611359"/>
                        <a:pt x="3539221" y="4640552"/>
                      </a:cubicBezTo>
                      <a:cubicBezTo>
                        <a:pt x="3546061" y="4669385"/>
                        <a:pt x="3557223" y="4692812"/>
                        <a:pt x="3573425" y="4712274"/>
                      </a:cubicBezTo>
                      <a:cubicBezTo>
                        <a:pt x="3589627" y="4731736"/>
                        <a:pt x="3609789" y="4746512"/>
                        <a:pt x="3634633" y="4756604"/>
                      </a:cubicBezTo>
                      <a:cubicBezTo>
                        <a:pt x="3658756" y="4766335"/>
                        <a:pt x="3690800" y="4771381"/>
                        <a:pt x="3729324" y="4771381"/>
                      </a:cubicBezTo>
                      <a:cubicBezTo>
                        <a:pt x="3766049" y="4771381"/>
                        <a:pt x="3795933" y="4767056"/>
                        <a:pt x="3820056" y="4758406"/>
                      </a:cubicBezTo>
                      <a:cubicBezTo>
                        <a:pt x="3843819" y="4750117"/>
                        <a:pt x="3863261" y="4736781"/>
                        <a:pt x="3879103" y="4717680"/>
                      </a:cubicBezTo>
                      <a:cubicBezTo>
                        <a:pt x="3894945" y="4698939"/>
                        <a:pt x="3906827" y="4674431"/>
                        <a:pt x="3915108" y="4643796"/>
                      </a:cubicBezTo>
                      <a:cubicBezTo>
                        <a:pt x="3923389" y="4613161"/>
                        <a:pt x="3928069" y="4575319"/>
                        <a:pt x="3928069" y="4530268"/>
                      </a:cubicBezTo>
                      <a:lnTo>
                        <a:pt x="3928069" y="3780619"/>
                      </a:lnTo>
                      <a:lnTo>
                        <a:pt x="3928069" y="3768725"/>
                      </a:lnTo>
                      <a:lnTo>
                        <a:pt x="3939951" y="3768725"/>
                      </a:lnTo>
                      <a:lnTo>
                        <a:pt x="4166419" y="3768725"/>
                      </a:lnTo>
                      <a:lnTo>
                        <a:pt x="4178301" y="3768725"/>
                      </a:lnTo>
                      <a:lnTo>
                        <a:pt x="4178301" y="3780619"/>
                      </a:lnTo>
                      <a:lnTo>
                        <a:pt x="4178301" y="4515851"/>
                      </a:lnTo>
                      <a:cubicBezTo>
                        <a:pt x="4178301" y="4591177"/>
                        <a:pt x="4168220" y="4657852"/>
                        <a:pt x="4146977" y="4715517"/>
                      </a:cubicBezTo>
                      <a:cubicBezTo>
                        <a:pt x="4126094" y="4773183"/>
                        <a:pt x="4095490" y="4821477"/>
                        <a:pt x="4055525" y="4860041"/>
                      </a:cubicBezTo>
                      <a:cubicBezTo>
                        <a:pt x="4015920" y="4898965"/>
                        <a:pt x="3967314" y="4928158"/>
                        <a:pt x="3910787" y="4947620"/>
                      </a:cubicBezTo>
                      <a:cubicBezTo>
                        <a:pt x="3854260" y="4967082"/>
                        <a:pt x="3790532" y="4976813"/>
                        <a:pt x="3721043" y="4976813"/>
                      </a:cubicBezTo>
                      <a:cubicBezTo>
                        <a:pt x="3642554" y="4976813"/>
                        <a:pt x="3575225" y="4967082"/>
                        <a:pt x="3518338" y="4947620"/>
                      </a:cubicBezTo>
                      <a:cubicBezTo>
                        <a:pt x="3461451" y="4928158"/>
                        <a:pt x="3415005" y="4900046"/>
                        <a:pt x="3379360" y="4862564"/>
                      </a:cubicBezTo>
                      <a:cubicBezTo>
                        <a:pt x="3343356" y="4825802"/>
                        <a:pt x="3317433" y="4780391"/>
                        <a:pt x="3301591" y="4727771"/>
                      </a:cubicBezTo>
                      <a:cubicBezTo>
                        <a:pt x="3286109" y="4675152"/>
                        <a:pt x="3278188" y="4617126"/>
                        <a:pt x="3278188" y="4552613"/>
                      </a:cubicBezTo>
                      <a:lnTo>
                        <a:pt x="3278188" y="3780619"/>
                      </a:lnTo>
                      <a:close/>
                      <a:moveTo>
                        <a:pt x="2238375" y="3768725"/>
                      </a:moveTo>
                      <a:lnTo>
                        <a:pt x="2250629" y="3768725"/>
                      </a:lnTo>
                      <a:lnTo>
                        <a:pt x="2606710" y="3768725"/>
                      </a:lnTo>
                      <a:cubicBezTo>
                        <a:pt x="2700055" y="3768725"/>
                        <a:pt x="2781506" y="3779897"/>
                        <a:pt x="2852146" y="3802601"/>
                      </a:cubicBezTo>
                      <a:cubicBezTo>
                        <a:pt x="2922785" y="3825305"/>
                        <a:pt x="2982252" y="3860262"/>
                        <a:pt x="3029825" y="3908192"/>
                      </a:cubicBezTo>
                      <a:cubicBezTo>
                        <a:pt x="3077399" y="3956123"/>
                        <a:pt x="3112719" y="4016666"/>
                        <a:pt x="3136505" y="4089463"/>
                      </a:cubicBezTo>
                      <a:cubicBezTo>
                        <a:pt x="3159932" y="4162259"/>
                        <a:pt x="3171825" y="4248390"/>
                        <a:pt x="3171825" y="4347855"/>
                      </a:cubicBezTo>
                      <a:cubicBezTo>
                        <a:pt x="3171825" y="4439031"/>
                        <a:pt x="3159932" y="4521918"/>
                        <a:pt x="3136505" y="4596877"/>
                      </a:cubicBezTo>
                      <a:cubicBezTo>
                        <a:pt x="3112719" y="4672196"/>
                        <a:pt x="3076318" y="4736704"/>
                        <a:pt x="3026221" y="4789680"/>
                      </a:cubicBezTo>
                      <a:cubicBezTo>
                        <a:pt x="2975765" y="4843376"/>
                        <a:pt x="2911252" y="4884460"/>
                        <a:pt x="2833765" y="4913290"/>
                      </a:cubicBezTo>
                      <a:cubicBezTo>
                        <a:pt x="2755917" y="4942120"/>
                        <a:pt x="2663654" y="4956175"/>
                        <a:pt x="2556253" y="4956175"/>
                      </a:cubicBezTo>
                      <a:lnTo>
                        <a:pt x="2250629" y="4956175"/>
                      </a:lnTo>
                      <a:lnTo>
                        <a:pt x="2238375" y="4956175"/>
                      </a:lnTo>
                      <a:lnTo>
                        <a:pt x="2238375" y="4943922"/>
                      </a:lnTo>
                      <a:lnTo>
                        <a:pt x="2238375" y="3780618"/>
                      </a:lnTo>
                      <a:close/>
                      <a:moveTo>
                        <a:pt x="1239838" y="3768725"/>
                      </a:moveTo>
                      <a:lnTo>
                        <a:pt x="1252452" y="3768725"/>
                      </a:lnTo>
                      <a:lnTo>
                        <a:pt x="1603085" y="3768725"/>
                      </a:lnTo>
                      <a:cubicBezTo>
                        <a:pt x="1669753" y="3768725"/>
                        <a:pt x="1731015" y="3774131"/>
                        <a:pt x="1786151" y="3785303"/>
                      </a:cubicBezTo>
                      <a:cubicBezTo>
                        <a:pt x="1841286" y="3796474"/>
                        <a:pt x="1888854" y="3815214"/>
                        <a:pt x="1928495" y="3841882"/>
                      </a:cubicBezTo>
                      <a:cubicBezTo>
                        <a:pt x="1968135" y="3868550"/>
                        <a:pt x="1999126" y="3903507"/>
                        <a:pt x="2020388" y="3946392"/>
                      </a:cubicBezTo>
                      <a:cubicBezTo>
                        <a:pt x="2042009" y="3989277"/>
                        <a:pt x="2052460" y="4041172"/>
                        <a:pt x="2052820" y="4102076"/>
                      </a:cubicBezTo>
                      <a:cubicBezTo>
                        <a:pt x="2052460" y="4146042"/>
                        <a:pt x="2045973" y="4185324"/>
                        <a:pt x="2032280" y="4220281"/>
                      </a:cubicBezTo>
                      <a:cubicBezTo>
                        <a:pt x="2018946" y="4254877"/>
                        <a:pt x="1999847" y="4285149"/>
                        <a:pt x="1975342" y="4310375"/>
                      </a:cubicBezTo>
                      <a:cubicBezTo>
                        <a:pt x="1950837" y="4335242"/>
                        <a:pt x="1922008" y="4355783"/>
                        <a:pt x="1888494" y="4371280"/>
                      </a:cubicBezTo>
                      <a:cubicBezTo>
                        <a:pt x="1866872" y="4381370"/>
                        <a:pt x="1843449" y="4388578"/>
                        <a:pt x="1819304" y="4394344"/>
                      </a:cubicBezTo>
                      <a:cubicBezTo>
                        <a:pt x="1836602" y="4403714"/>
                        <a:pt x="1852818" y="4415246"/>
                        <a:pt x="1867953" y="4431463"/>
                      </a:cubicBezTo>
                      <a:cubicBezTo>
                        <a:pt x="1893900" y="4459212"/>
                        <a:pt x="1918765" y="4498133"/>
                        <a:pt x="1943630" y="4548586"/>
                      </a:cubicBezTo>
                      <a:lnTo>
                        <a:pt x="2136064" y="4938517"/>
                      </a:lnTo>
                      <a:lnTo>
                        <a:pt x="2144713" y="4956175"/>
                      </a:lnTo>
                      <a:lnTo>
                        <a:pt x="2125254" y="4956175"/>
                      </a:lnTo>
                      <a:lnTo>
                        <a:pt x="1858944" y="4956175"/>
                      </a:lnTo>
                      <a:lnTo>
                        <a:pt x="1851016" y="4956175"/>
                      </a:lnTo>
                      <a:lnTo>
                        <a:pt x="1848133" y="4948968"/>
                      </a:lnTo>
                      <a:lnTo>
                        <a:pt x="1678402" y="4575254"/>
                      </a:lnTo>
                      <a:cubicBezTo>
                        <a:pt x="1663266" y="4541379"/>
                        <a:pt x="1642726" y="4516873"/>
                        <a:pt x="1616419" y="4499935"/>
                      </a:cubicBezTo>
                      <a:cubicBezTo>
                        <a:pt x="1589752" y="4483357"/>
                        <a:pt x="1558761" y="4474708"/>
                        <a:pt x="1522003" y="4474708"/>
                      </a:cubicBezTo>
                      <a:lnTo>
                        <a:pt x="1491012" y="4474708"/>
                      </a:lnTo>
                      <a:lnTo>
                        <a:pt x="1491012" y="4943922"/>
                      </a:lnTo>
                      <a:lnTo>
                        <a:pt x="1491012" y="4956175"/>
                      </a:lnTo>
                      <a:lnTo>
                        <a:pt x="1478760" y="4956175"/>
                      </a:lnTo>
                      <a:lnTo>
                        <a:pt x="1252452" y="4956175"/>
                      </a:lnTo>
                      <a:lnTo>
                        <a:pt x="1239838" y="4956175"/>
                      </a:lnTo>
                      <a:lnTo>
                        <a:pt x="1239838" y="4943922"/>
                      </a:lnTo>
                      <a:lnTo>
                        <a:pt x="1239838" y="3780618"/>
                      </a:lnTo>
                      <a:close/>
                      <a:moveTo>
                        <a:pt x="446088" y="3768725"/>
                      </a:moveTo>
                      <a:lnTo>
                        <a:pt x="454025" y="3768725"/>
                      </a:lnTo>
                      <a:lnTo>
                        <a:pt x="771525" y="3768725"/>
                      </a:lnTo>
                      <a:lnTo>
                        <a:pt x="781050" y="3768725"/>
                      </a:lnTo>
                      <a:lnTo>
                        <a:pt x="782638" y="3778250"/>
                      </a:lnTo>
                      <a:lnTo>
                        <a:pt x="1139826" y="4940300"/>
                      </a:lnTo>
                      <a:lnTo>
                        <a:pt x="1144588" y="4956175"/>
                      </a:lnTo>
                      <a:lnTo>
                        <a:pt x="1127126" y="4956175"/>
                      </a:lnTo>
                      <a:lnTo>
                        <a:pt x="877888" y="4956175"/>
                      </a:lnTo>
                      <a:lnTo>
                        <a:pt x="868363" y="4956175"/>
                      </a:lnTo>
                      <a:lnTo>
                        <a:pt x="865188" y="4946650"/>
                      </a:lnTo>
                      <a:lnTo>
                        <a:pt x="801688" y="4725988"/>
                      </a:lnTo>
                      <a:lnTo>
                        <a:pt x="400050" y="4725988"/>
                      </a:lnTo>
                      <a:lnTo>
                        <a:pt x="334963" y="4946650"/>
                      </a:lnTo>
                      <a:lnTo>
                        <a:pt x="331788" y="4956175"/>
                      </a:lnTo>
                      <a:lnTo>
                        <a:pt x="323850" y="4956175"/>
                      </a:lnTo>
                      <a:lnTo>
                        <a:pt x="98425" y="4956175"/>
                      </a:lnTo>
                      <a:lnTo>
                        <a:pt x="82550" y="4956175"/>
                      </a:lnTo>
                      <a:lnTo>
                        <a:pt x="87313" y="4940300"/>
                      </a:lnTo>
                      <a:lnTo>
                        <a:pt x="442913" y="3778250"/>
                      </a:lnTo>
                      <a:close/>
                      <a:moveTo>
                        <a:pt x="6850302" y="3749675"/>
                      </a:moveTo>
                      <a:cubicBezTo>
                        <a:pt x="7010925" y="3749675"/>
                        <a:pt x="7134813" y="3802262"/>
                        <a:pt x="7216925" y="3906714"/>
                      </a:cubicBezTo>
                      <a:cubicBezTo>
                        <a:pt x="7299037" y="4011167"/>
                        <a:pt x="7339013" y="4161723"/>
                        <a:pt x="7339013" y="4358022"/>
                      </a:cubicBezTo>
                      <a:cubicBezTo>
                        <a:pt x="7339013" y="4464635"/>
                        <a:pt x="7326408" y="4556482"/>
                        <a:pt x="7300118" y="4634641"/>
                      </a:cubicBezTo>
                      <a:cubicBezTo>
                        <a:pt x="7274548" y="4712440"/>
                        <a:pt x="7238894" y="4777273"/>
                        <a:pt x="7192796" y="4827698"/>
                      </a:cubicBezTo>
                      <a:cubicBezTo>
                        <a:pt x="7147418" y="4878484"/>
                        <a:pt x="7093397" y="4915943"/>
                        <a:pt x="7031813" y="4940435"/>
                      </a:cubicBezTo>
                      <a:cubicBezTo>
                        <a:pt x="6970589" y="4964567"/>
                        <a:pt x="6905043" y="4976813"/>
                        <a:pt x="6835536" y="4976813"/>
                      </a:cubicBezTo>
                      <a:cubicBezTo>
                        <a:pt x="6674553" y="4976813"/>
                        <a:pt x="6551385" y="4924227"/>
                        <a:pt x="6468913" y="4819774"/>
                      </a:cubicBezTo>
                      <a:cubicBezTo>
                        <a:pt x="6387161" y="4714961"/>
                        <a:pt x="6346825" y="4564045"/>
                        <a:pt x="6346825" y="4368467"/>
                      </a:cubicBezTo>
                      <a:cubicBezTo>
                        <a:pt x="6346825" y="4261853"/>
                        <a:pt x="6359430" y="4169647"/>
                        <a:pt x="6385360" y="4091487"/>
                      </a:cubicBezTo>
                      <a:cubicBezTo>
                        <a:pt x="6411290" y="4013688"/>
                        <a:pt x="6446944" y="3949216"/>
                        <a:pt x="6493042" y="3898790"/>
                      </a:cubicBezTo>
                      <a:cubicBezTo>
                        <a:pt x="6538420" y="3848365"/>
                        <a:pt x="6592441" y="3810546"/>
                        <a:pt x="6654025" y="3786414"/>
                      </a:cubicBezTo>
                      <a:cubicBezTo>
                        <a:pt x="6715249" y="3761921"/>
                        <a:pt x="6780795" y="3749675"/>
                        <a:pt x="6850302" y="3749675"/>
                      </a:cubicBezTo>
                      <a:close/>
                      <a:moveTo>
                        <a:pt x="1289050" y="1501775"/>
                      </a:moveTo>
                      <a:lnTo>
                        <a:pt x="1409700" y="1501775"/>
                      </a:lnTo>
                      <a:lnTo>
                        <a:pt x="2257426" y="1501775"/>
                      </a:lnTo>
                      <a:lnTo>
                        <a:pt x="2376488" y="1501775"/>
                      </a:lnTo>
                      <a:lnTo>
                        <a:pt x="2376488" y="1622425"/>
                      </a:lnTo>
                      <a:lnTo>
                        <a:pt x="2376488" y="1735138"/>
                      </a:lnTo>
                      <a:lnTo>
                        <a:pt x="2376488" y="1855788"/>
                      </a:lnTo>
                      <a:lnTo>
                        <a:pt x="2257426" y="1855788"/>
                      </a:lnTo>
                      <a:lnTo>
                        <a:pt x="1409700" y="1855788"/>
                      </a:lnTo>
                      <a:lnTo>
                        <a:pt x="1289050" y="1855788"/>
                      </a:lnTo>
                      <a:lnTo>
                        <a:pt x="1289050" y="1735138"/>
                      </a:lnTo>
                      <a:lnTo>
                        <a:pt x="1289050" y="1622425"/>
                      </a:lnTo>
                      <a:close/>
                      <a:moveTo>
                        <a:pt x="5283200" y="1174750"/>
                      </a:moveTo>
                      <a:lnTo>
                        <a:pt x="5384800" y="1174750"/>
                      </a:lnTo>
                      <a:lnTo>
                        <a:pt x="5526088" y="1174750"/>
                      </a:lnTo>
                      <a:lnTo>
                        <a:pt x="5627688" y="1174750"/>
                      </a:lnTo>
                      <a:lnTo>
                        <a:pt x="5627688" y="1276350"/>
                      </a:lnTo>
                      <a:lnTo>
                        <a:pt x="5627688" y="1506538"/>
                      </a:lnTo>
                      <a:lnTo>
                        <a:pt x="5856288" y="1506538"/>
                      </a:lnTo>
                      <a:lnTo>
                        <a:pt x="5957888" y="1506538"/>
                      </a:lnTo>
                      <a:lnTo>
                        <a:pt x="5957888" y="1608138"/>
                      </a:lnTo>
                      <a:lnTo>
                        <a:pt x="5957888" y="1747838"/>
                      </a:lnTo>
                      <a:lnTo>
                        <a:pt x="5957888" y="1847850"/>
                      </a:lnTo>
                      <a:lnTo>
                        <a:pt x="5856288" y="1847850"/>
                      </a:lnTo>
                      <a:lnTo>
                        <a:pt x="5627688" y="1847850"/>
                      </a:lnTo>
                      <a:lnTo>
                        <a:pt x="5627688" y="2079625"/>
                      </a:lnTo>
                      <a:lnTo>
                        <a:pt x="5627688" y="2181225"/>
                      </a:lnTo>
                      <a:lnTo>
                        <a:pt x="5526088" y="2181225"/>
                      </a:lnTo>
                      <a:lnTo>
                        <a:pt x="5384800" y="2181225"/>
                      </a:lnTo>
                      <a:lnTo>
                        <a:pt x="5283200" y="2181225"/>
                      </a:lnTo>
                      <a:lnTo>
                        <a:pt x="5283200" y="2079625"/>
                      </a:lnTo>
                      <a:lnTo>
                        <a:pt x="5283200" y="1847850"/>
                      </a:lnTo>
                      <a:lnTo>
                        <a:pt x="5054600" y="1847850"/>
                      </a:lnTo>
                      <a:lnTo>
                        <a:pt x="4953000" y="1847850"/>
                      </a:lnTo>
                      <a:lnTo>
                        <a:pt x="4953000" y="1747838"/>
                      </a:lnTo>
                      <a:lnTo>
                        <a:pt x="4953000" y="1608138"/>
                      </a:lnTo>
                      <a:lnTo>
                        <a:pt x="4953000" y="1506538"/>
                      </a:lnTo>
                      <a:lnTo>
                        <a:pt x="5054600" y="1506538"/>
                      </a:lnTo>
                      <a:lnTo>
                        <a:pt x="5283200" y="1506538"/>
                      </a:lnTo>
                      <a:lnTo>
                        <a:pt x="5283200" y="1276350"/>
                      </a:lnTo>
                      <a:close/>
                      <a:moveTo>
                        <a:pt x="5547137" y="609600"/>
                      </a:moveTo>
                      <a:cubicBezTo>
                        <a:pt x="5112343" y="609600"/>
                        <a:pt x="4834969" y="752174"/>
                        <a:pt x="4580289" y="987638"/>
                      </a:cubicBezTo>
                      <a:cubicBezTo>
                        <a:pt x="4378562" y="1174136"/>
                        <a:pt x="4201331" y="1427962"/>
                        <a:pt x="4025900" y="1704469"/>
                      </a:cubicBezTo>
                      <a:cubicBezTo>
                        <a:pt x="4226186" y="2028142"/>
                        <a:pt x="4419628" y="2323731"/>
                        <a:pt x="4637205" y="2524271"/>
                      </a:cubicBezTo>
                      <a:cubicBezTo>
                        <a:pt x="4877115" y="2744973"/>
                        <a:pt x="5125312" y="2867025"/>
                        <a:pt x="5531287" y="2845423"/>
                      </a:cubicBezTo>
                      <a:lnTo>
                        <a:pt x="5539212" y="2845063"/>
                      </a:lnTo>
                      <a:lnTo>
                        <a:pt x="5547137" y="2845063"/>
                      </a:lnTo>
                      <a:cubicBezTo>
                        <a:pt x="5702034" y="2845063"/>
                        <a:pt x="5858012" y="2815180"/>
                        <a:pt x="6000302" y="2758654"/>
                      </a:cubicBezTo>
                      <a:cubicBezTo>
                        <a:pt x="6142951" y="2701769"/>
                        <a:pt x="6274074" y="2617520"/>
                        <a:pt x="6382142" y="2513830"/>
                      </a:cubicBezTo>
                      <a:cubicBezTo>
                        <a:pt x="6489849" y="2410140"/>
                        <a:pt x="6576304" y="2285207"/>
                        <a:pt x="6633940" y="2151274"/>
                      </a:cubicBezTo>
                      <a:cubicBezTo>
                        <a:pt x="6691576" y="2017340"/>
                        <a:pt x="6721475" y="1871526"/>
                        <a:pt x="6721475" y="1727512"/>
                      </a:cubicBezTo>
                      <a:cubicBezTo>
                        <a:pt x="6721475" y="1583137"/>
                        <a:pt x="6691576" y="1437323"/>
                        <a:pt x="6633940" y="1303389"/>
                      </a:cubicBezTo>
                      <a:cubicBezTo>
                        <a:pt x="6576304" y="1169816"/>
                        <a:pt x="6489849" y="1044883"/>
                        <a:pt x="6382142" y="941193"/>
                      </a:cubicBezTo>
                      <a:cubicBezTo>
                        <a:pt x="6274074" y="837503"/>
                        <a:pt x="6142951" y="753254"/>
                        <a:pt x="6000302" y="696369"/>
                      </a:cubicBezTo>
                      <a:cubicBezTo>
                        <a:pt x="5858012" y="639843"/>
                        <a:pt x="5702034" y="609600"/>
                        <a:pt x="5547137" y="609600"/>
                      </a:cubicBezTo>
                      <a:close/>
                      <a:moveTo>
                        <a:pt x="1784991" y="609600"/>
                      </a:moveTo>
                      <a:cubicBezTo>
                        <a:pt x="1630002" y="609600"/>
                        <a:pt x="1473572" y="639843"/>
                        <a:pt x="1331198" y="696369"/>
                      </a:cubicBezTo>
                      <a:cubicBezTo>
                        <a:pt x="1188825" y="753254"/>
                        <a:pt x="1057265" y="837503"/>
                        <a:pt x="949494" y="941193"/>
                      </a:cubicBezTo>
                      <a:cubicBezTo>
                        <a:pt x="841723" y="1044883"/>
                        <a:pt x="755217" y="1169816"/>
                        <a:pt x="697548" y="1303389"/>
                      </a:cubicBezTo>
                      <a:cubicBezTo>
                        <a:pt x="639517" y="1437323"/>
                        <a:pt x="609600" y="1583137"/>
                        <a:pt x="609600" y="1727512"/>
                      </a:cubicBezTo>
                      <a:cubicBezTo>
                        <a:pt x="609600" y="1871526"/>
                        <a:pt x="639517" y="2017340"/>
                        <a:pt x="697548" y="2151274"/>
                      </a:cubicBezTo>
                      <a:cubicBezTo>
                        <a:pt x="755217" y="2285207"/>
                        <a:pt x="841723" y="2410140"/>
                        <a:pt x="949494" y="2513830"/>
                      </a:cubicBezTo>
                      <a:cubicBezTo>
                        <a:pt x="1057265" y="2617520"/>
                        <a:pt x="1188825" y="2701769"/>
                        <a:pt x="1331198" y="2758654"/>
                      </a:cubicBezTo>
                      <a:cubicBezTo>
                        <a:pt x="1473572" y="2815180"/>
                        <a:pt x="1630002" y="2845063"/>
                        <a:pt x="1784991" y="2845063"/>
                      </a:cubicBezTo>
                      <a:lnTo>
                        <a:pt x="1792921" y="2845063"/>
                      </a:lnTo>
                      <a:lnTo>
                        <a:pt x="1800850" y="2845423"/>
                      </a:lnTo>
                      <a:cubicBezTo>
                        <a:pt x="2207065" y="2867025"/>
                        <a:pt x="2455407" y="2744973"/>
                        <a:pt x="2695459" y="2524271"/>
                      </a:cubicBezTo>
                      <a:cubicBezTo>
                        <a:pt x="2912804" y="2323731"/>
                        <a:pt x="3106720" y="2028142"/>
                        <a:pt x="3306763" y="1704469"/>
                      </a:cubicBezTo>
                      <a:cubicBezTo>
                        <a:pt x="3131229" y="1427962"/>
                        <a:pt x="2954254" y="1174136"/>
                        <a:pt x="2752048" y="987638"/>
                      </a:cubicBezTo>
                      <a:cubicBezTo>
                        <a:pt x="2497578" y="752174"/>
                        <a:pt x="2219680" y="609600"/>
                        <a:pt x="1784991" y="609600"/>
                      </a:cubicBezTo>
                      <a:close/>
                      <a:moveTo>
                        <a:pt x="1785062" y="0"/>
                      </a:moveTo>
                      <a:cubicBezTo>
                        <a:pt x="2366991" y="0"/>
                        <a:pt x="2826769" y="226129"/>
                        <a:pt x="3166197" y="539758"/>
                      </a:cubicBezTo>
                      <a:cubicBezTo>
                        <a:pt x="3362576" y="721238"/>
                        <a:pt x="3521840" y="928643"/>
                        <a:pt x="3666332" y="1140729"/>
                      </a:cubicBezTo>
                      <a:cubicBezTo>
                        <a:pt x="3810463" y="928643"/>
                        <a:pt x="3970088" y="721238"/>
                        <a:pt x="4166106" y="539758"/>
                      </a:cubicBezTo>
                      <a:cubicBezTo>
                        <a:pt x="4505534" y="226129"/>
                        <a:pt x="4965312" y="0"/>
                        <a:pt x="5547601" y="0"/>
                      </a:cubicBezTo>
                      <a:cubicBezTo>
                        <a:pt x="5780373" y="0"/>
                        <a:pt x="6011342" y="44290"/>
                        <a:pt x="6226818" y="129989"/>
                      </a:cubicBezTo>
                      <a:cubicBezTo>
                        <a:pt x="6442654" y="215687"/>
                        <a:pt x="6639393" y="342075"/>
                        <a:pt x="6805864" y="501950"/>
                      </a:cubicBezTo>
                      <a:cubicBezTo>
                        <a:pt x="6971976" y="661465"/>
                        <a:pt x="7104576" y="852306"/>
                        <a:pt x="7195378" y="1062592"/>
                      </a:cubicBezTo>
                      <a:cubicBezTo>
                        <a:pt x="7285820" y="1272878"/>
                        <a:pt x="7332663" y="1499368"/>
                        <a:pt x="7332663" y="1727658"/>
                      </a:cubicBezTo>
                      <a:cubicBezTo>
                        <a:pt x="7332663" y="1955947"/>
                        <a:pt x="7285820" y="2182437"/>
                        <a:pt x="7195378" y="2392723"/>
                      </a:cubicBezTo>
                      <a:cubicBezTo>
                        <a:pt x="7104576" y="2602649"/>
                        <a:pt x="6971976" y="2793850"/>
                        <a:pt x="6805864" y="2953365"/>
                      </a:cubicBezTo>
                      <a:cubicBezTo>
                        <a:pt x="6639393" y="3113240"/>
                        <a:pt x="6442654" y="3239628"/>
                        <a:pt x="6226818" y="3325326"/>
                      </a:cubicBezTo>
                      <a:cubicBezTo>
                        <a:pt x="6016387" y="3409225"/>
                        <a:pt x="5790822" y="3452434"/>
                        <a:pt x="5563456" y="3454595"/>
                      </a:cubicBezTo>
                      <a:lnTo>
                        <a:pt x="5563456" y="3454955"/>
                      </a:lnTo>
                      <a:cubicBezTo>
                        <a:pt x="5558051" y="3455315"/>
                        <a:pt x="5553006" y="3454955"/>
                        <a:pt x="5547601" y="3455315"/>
                      </a:cubicBezTo>
                      <a:cubicBezTo>
                        <a:pt x="4994859" y="3479800"/>
                        <a:pt x="4549494" y="3273115"/>
                        <a:pt x="4223758" y="2972809"/>
                      </a:cubicBezTo>
                      <a:cubicBezTo>
                        <a:pt x="4000715" y="2767565"/>
                        <a:pt x="3825957" y="2525232"/>
                        <a:pt x="3666332" y="2278218"/>
                      </a:cubicBezTo>
                      <a:cubicBezTo>
                        <a:pt x="3506346" y="2525232"/>
                        <a:pt x="3331587" y="2767565"/>
                        <a:pt x="3108905" y="2972809"/>
                      </a:cubicBezTo>
                      <a:cubicBezTo>
                        <a:pt x="2782809" y="3273115"/>
                        <a:pt x="2337444" y="3479800"/>
                        <a:pt x="1785062" y="3455315"/>
                      </a:cubicBezTo>
                      <a:cubicBezTo>
                        <a:pt x="1779657" y="3454955"/>
                        <a:pt x="1774253" y="3455315"/>
                        <a:pt x="1769208" y="3454955"/>
                      </a:cubicBezTo>
                      <a:lnTo>
                        <a:pt x="1769208" y="3454595"/>
                      </a:lnTo>
                      <a:cubicBezTo>
                        <a:pt x="1541841" y="3452434"/>
                        <a:pt x="1316276" y="3409225"/>
                        <a:pt x="1105485" y="3325326"/>
                      </a:cubicBezTo>
                      <a:cubicBezTo>
                        <a:pt x="890010" y="3239628"/>
                        <a:pt x="692911" y="3113240"/>
                        <a:pt x="526799" y="2953365"/>
                      </a:cubicBezTo>
                      <a:cubicBezTo>
                        <a:pt x="360688" y="2793850"/>
                        <a:pt x="227728" y="2602649"/>
                        <a:pt x="137285" y="2392723"/>
                      </a:cubicBezTo>
                      <a:cubicBezTo>
                        <a:pt x="46482" y="2182437"/>
                        <a:pt x="0" y="1955947"/>
                        <a:pt x="0" y="1727658"/>
                      </a:cubicBezTo>
                      <a:cubicBezTo>
                        <a:pt x="0" y="1499368"/>
                        <a:pt x="46482" y="1272878"/>
                        <a:pt x="137285" y="1062592"/>
                      </a:cubicBezTo>
                      <a:cubicBezTo>
                        <a:pt x="227728" y="852306"/>
                        <a:pt x="360688" y="661465"/>
                        <a:pt x="526799" y="501950"/>
                      </a:cubicBezTo>
                      <a:cubicBezTo>
                        <a:pt x="692911" y="342075"/>
                        <a:pt x="890010" y="215687"/>
                        <a:pt x="1105485" y="129989"/>
                      </a:cubicBezTo>
                      <a:cubicBezTo>
                        <a:pt x="1320961" y="44290"/>
                        <a:pt x="1552291" y="0"/>
                        <a:pt x="178506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26" name="Freeform 47"/>
              <p:cNvSpPr>
                <a:spLocks/>
              </p:cNvSpPr>
              <p:nvPr/>
            </p:nvSpPr>
            <p:spPr bwMode="auto">
              <a:xfrm>
                <a:off x="1972735" y="3092451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47"/>
              <p:cNvSpPr>
                <a:spLocks/>
              </p:cNvSpPr>
              <p:nvPr/>
            </p:nvSpPr>
            <p:spPr bwMode="auto">
              <a:xfrm>
                <a:off x="1041269" y="3092451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28" name="Group 227"/>
              <p:cNvGrpSpPr/>
              <p:nvPr/>
            </p:nvGrpSpPr>
            <p:grpSpPr>
              <a:xfrm>
                <a:off x="421302" y="2921005"/>
                <a:ext cx="609315" cy="544512"/>
                <a:chOff x="371347" y="2916242"/>
                <a:chExt cx="609315" cy="544512"/>
              </a:xfrm>
              <a:grpFill/>
            </p:grpSpPr>
            <p:sp>
              <p:nvSpPr>
                <p:cNvPr id="229" name="Freeform 5"/>
                <p:cNvSpPr>
                  <a:spLocks/>
                </p:cNvSpPr>
                <p:nvPr/>
              </p:nvSpPr>
              <p:spPr bwMode="auto">
                <a:xfrm>
                  <a:off x="371347" y="2916242"/>
                  <a:ext cx="609315" cy="544512"/>
                </a:xfrm>
                <a:custGeom>
                  <a:avLst/>
                  <a:gdLst>
                    <a:gd name="T0" fmla="*/ 7206 w 7206"/>
                    <a:gd name="T1" fmla="*/ 334 h 6438"/>
                    <a:gd name="T2" fmla="*/ 7206 w 7206"/>
                    <a:gd name="T3" fmla="*/ 6105 h 6438"/>
                    <a:gd name="T4" fmla="*/ 6856 w 7206"/>
                    <a:gd name="T5" fmla="*/ 6438 h 6438"/>
                    <a:gd name="T6" fmla="*/ 324 w 7206"/>
                    <a:gd name="T7" fmla="*/ 6438 h 6438"/>
                    <a:gd name="T8" fmla="*/ 0 w 7206"/>
                    <a:gd name="T9" fmla="*/ 6108 h 6438"/>
                    <a:gd name="T10" fmla="*/ 0 w 7206"/>
                    <a:gd name="T11" fmla="*/ 318 h 6438"/>
                    <a:gd name="T12" fmla="*/ 312 w 7206"/>
                    <a:gd name="T13" fmla="*/ 0 h 6438"/>
                    <a:gd name="T14" fmla="*/ 6903 w 7206"/>
                    <a:gd name="T15" fmla="*/ 0 h 6438"/>
                    <a:gd name="T16" fmla="*/ 7206 w 7206"/>
                    <a:gd name="T17" fmla="*/ 334 h 6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06" h="6438">
                      <a:moveTo>
                        <a:pt x="7206" y="334"/>
                      </a:moveTo>
                      <a:lnTo>
                        <a:pt x="7206" y="6105"/>
                      </a:lnTo>
                      <a:lnTo>
                        <a:pt x="6856" y="6438"/>
                      </a:lnTo>
                      <a:lnTo>
                        <a:pt x="324" y="6438"/>
                      </a:lnTo>
                      <a:lnTo>
                        <a:pt x="0" y="6108"/>
                      </a:lnTo>
                      <a:lnTo>
                        <a:pt x="0" y="318"/>
                      </a:lnTo>
                      <a:lnTo>
                        <a:pt x="312" y="0"/>
                      </a:lnTo>
                      <a:lnTo>
                        <a:pt x="6903" y="0"/>
                      </a:lnTo>
                      <a:lnTo>
                        <a:pt x="7206" y="33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6"/>
                <p:cNvSpPr>
                  <a:spLocks noEditPoints="1"/>
                </p:cNvSpPr>
                <p:nvPr/>
              </p:nvSpPr>
              <p:spPr bwMode="auto">
                <a:xfrm>
                  <a:off x="552027" y="3423135"/>
                  <a:ext cx="393213" cy="26086"/>
                </a:xfrm>
                <a:custGeom>
                  <a:avLst/>
                  <a:gdLst>
                    <a:gd name="T0" fmla="*/ 0 w 4649"/>
                    <a:gd name="T1" fmla="*/ 0 h 309"/>
                    <a:gd name="T2" fmla="*/ 0 w 4649"/>
                    <a:gd name="T3" fmla="*/ 309 h 309"/>
                    <a:gd name="T4" fmla="*/ 2479 w 4649"/>
                    <a:gd name="T5" fmla="*/ 309 h 309"/>
                    <a:gd name="T6" fmla="*/ 2479 w 4649"/>
                    <a:gd name="T7" fmla="*/ 0 h 309"/>
                    <a:gd name="T8" fmla="*/ 0 w 4649"/>
                    <a:gd name="T9" fmla="*/ 0 h 309"/>
                    <a:gd name="T10" fmla="*/ 2789 w 4649"/>
                    <a:gd name="T11" fmla="*/ 0 h 309"/>
                    <a:gd name="T12" fmla="*/ 2789 w 4649"/>
                    <a:gd name="T13" fmla="*/ 309 h 309"/>
                    <a:gd name="T14" fmla="*/ 4649 w 4649"/>
                    <a:gd name="T15" fmla="*/ 309 h 309"/>
                    <a:gd name="T16" fmla="*/ 4649 w 4649"/>
                    <a:gd name="T17" fmla="*/ 0 h 309"/>
                    <a:gd name="T18" fmla="*/ 2789 w 4649"/>
                    <a:gd name="T19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649" h="309">
                      <a:moveTo>
                        <a:pt x="0" y="0"/>
                      </a:moveTo>
                      <a:lnTo>
                        <a:pt x="0" y="309"/>
                      </a:lnTo>
                      <a:lnTo>
                        <a:pt x="2479" y="309"/>
                      </a:lnTo>
                      <a:lnTo>
                        <a:pt x="2479" y="0"/>
                      </a:lnTo>
                      <a:lnTo>
                        <a:pt x="0" y="0"/>
                      </a:lnTo>
                      <a:close/>
                      <a:moveTo>
                        <a:pt x="2789" y="0"/>
                      </a:moveTo>
                      <a:lnTo>
                        <a:pt x="2789" y="309"/>
                      </a:lnTo>
                      <a:lnTo>
                        <a:pt x="4649" y="309"/>
                      </a:lnTo>
                      <a:lnTo>
                        <a:pt x="4649" y="0"/>
                      </a:lnTo>
                      <a:lnTo>
                        <a:pt x="2789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7"/>
                <p:cNvSpPr>
                  <a:spLocks noEditPoints="1"/>
                </p:cNvSpPr>
                <p:nvPr/>
              </p:nvSpPr>
              <p:spPr bwMode="auto">
                <a:xfrm>
                  <a:off x="457568" y="2926402"/>
                  <a:ext cx="487672" cy="26086"/>
                </a:xfrm>
                <a:custGeom>
                  <a:avLst/>
                  <a:gdLst>
                    <a:gd name="T0" fmla="*/ 0 w 5767"/>
                    <a:gd name="T1" fmla="*/ 0 h 309"/>
                    <a:gd name="T2" fmla="*/ 0 w 5767"/>
                    <a:gd name="T3" fmla="*/ 309 h 309"/>
                    <a:gd name="T4" fmla="*/ 3099 w 5767"/>
                    <a:gd name="T5" fmla="*/ 309 h 309"/>
                    <a:gd name="T6" fmla="*/ 3099 w 5767"/>
                    <a:gd name="T7" fmla="*/ 0 h 309"/>
                    <a:gd name="T8" fmla="*/ 0 w 5767"/>
                    <a:gd name="T9" fmla="*/ 0 h 309"/>
                    <a:gd name="T10" fmla="*/ 3287 w 5767"/>
                    <a:gd name="T11" fmla="*/ 0 h 309"/>
                    <a:gd name="T12" fmla="*/ 3287 w 5767"/>
                    <a:gd name="T13" fmla="*/ 309 h 309"/>
                    <a:gd name="T14" fmla="*/ 5767 w 5767"/>
                    <a:gd name="T15" fmla="*/ 309 h 309"/>
                    <a:gd name="T16" fmla="*/ 5767 w 5767"/>
                    <a:gd name="T17" fmla="*/ 0 h 309"/>
                    <a:gd name="T18" fmla="*/ 3287 w 5767"/>
                    <a:gd name="T19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767" h="309">
                      <a:moveTo>
                        <a:pt x="0" y="0"/>
                      </a:moveTo>
                      <a:lnTo>
                        <a:pt x="0" y="309"/>
                      </a:lnTo>
                      <a:lnTo>
                        <a:pt x="3099" y="309"/>
                      </a:lnTo>
                      <a:lnTo>
                        <a:pt x="3099" y="0"/>
                      </a:lnTo>
                      <a:lnTo>
                        <a:pt x="0" y="0"/>
                      </a:lnTo>
                      <a:close/>
                      <a:moveTo>
                        <a:pt x="3287" y="0"/>
                      </a:moveTo>
                      <a:lnTo>
                        <a:pt x="3287" y="309"/>
                      </a:lnTo>
                      <a:lnTo>
                        <a:pt x="5767" y="309"/>
                      </a:lnTo>
                      <a:lnTo>
                        <a:pt x="5767" y="0"/>
                      </a:lnTo>
                      <a:lnTo>
                        <a:pt x="3287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"/>
                <p:cNvSpPr>
                  <a:spLocks noEditPoints="1"/>
                </p:cNvSpPr>
                <p:nvPr/>
              </p:nvSpPr>
              <p:spPr bwMode="auto">
                <a:xfrm>
                  <a:off x="462236" y="2975216"/>
                  <a:ext cx="427537" cy="189467"/>
                </a:xfrm>
                <a:custGeom>
                  <a:avLst/>
                  <a:gdLst>
                    <a:gd name="T0" fmla="*/ 3145 w 5054"/>
                    <a:gd name="T1" fmla="*/ 331 h 2240"/>
                    <a:gd name="T2" fmla="*/ 3050 w 5054"/>
                    <a:gd name="T3" fmla="*/ 363 h 2240"/>
                    <a:gd name="T4" fmla="*/ 2826 w 5054"/>
                    <a:gd name="T5" fmla="*/ 1121 h 2240"/>
                    <a:gd name="T6" fmla="*/ 3500 w 5054"/>
                    <a:gd name="T7" fmla="*/ 663 h 2240"/>
                    <a:gd name="T8" fmla="*/ 3278 w 5054"/>
                    <a:gd name="T9" fmla="*/ 194 h 2240"/>
                    <a:gd name="T10" fmla="*/ 3243 w 5054"/>
                    <a:gd name="T11" fmla="*/ 2 h 2240"/>
                    <a:gd name="T12" fmla="*/ 2473 w 5054"/>
                    <a:gd name="T13" fmla="*/ 1869 h 2240"/>
                    <a:gd name="T14" fmla="*/ 2710 w 5054"/>
                    <a:gd name="T15" fmla="*/ 1592 h 2240"/>
                    <a:gd name="T16" fmla="*/ 2826 w 5054"/>
                    <a:gd name="T17" fmla="*/ 1476 h 2240"/>
                    <a:gd name="T18" fmla="*/ 2644 w 5054"/>
                    <a:gd name="T19" fmla="*/ 1471 h 2240"/>
                    <a:gd name="T20" fmla="*/ 3191 w 5054"/>
                    <a:gd name="T21" fmla="*/ 1200 h 2240"/>
                    <a:gd name="T22" fmla="*/ 3023 w 5054"/>
                    <a:gd name="T23" fmla="*/ 1362 h 2240"/>
                    <a:gd name="T24" fmla="*/ 3362 w 5054"/>
                    <a:gd name="T25" fmla="*/ 1869 h 2240"/>
                    <a:gd name="T26" fmla="*/ 3480 w 5054"/>
                    <a:gd name="T27" fmla="*/ 1248 h 2240"/>
                    <a:gd name="T28" fmla="*/ 3427 w 5054"/>
                    <a:gd name="T29" fmla="*/ 1139 h 2240"/>
                    <a:gd name="T30" fmla="*/ 3399 w 5054"/>
                    <a:gd name="T31" fmla="*/ 1011 h 2240"/>
                    <a:gd name="T32" fmla="*/ 212 w 5054"/>
                    <a:gd name="T33" fmla="*/ 1596 h 2240"/>
                    <a:gd name="T34" fmla="*/ 162 w 5054"/>
                    <a:gd name="T35" fmla="*/ 1667 h 2240"/>
                    <a:gd name="T36" fmla="*/ 576 w 5054"/>
                    <a:gd name="T37" fmla="*/ 1670 h 2240"/>
                    <a:gd name="T38" fmla="*/ 280 w 5054"/>
                    <a:gd name="T39" fmla="*/ 1345 h 2240"/>
                    <a:gd name="T40" fmla="*/ 285 w 5054"/>
                    <a:gd name="T41" fmla="*/ 1231 h 2240"/>
                    <a:gd name="T42" fmla="*/ 806 w 5054"/>
                    <a:gd name="T43" fmla="*/ 1327 h 2240"/>
                    <a:gd name="T44" fmla="*/ 644 w 5054"/>
                    <a:gd name="T45" fmla="*/ 2088 h 2240"/>
                    <a:gd name="T46" fmla="*/ 817 w 5054"/>
                    <a:gd name="T47" fmla="*/ 1792 h 2240"/>
                    <a:gd name="T48" fmla="*/ 994 w 5054"/>
                    <a:gd name="T49" fmla="*/ 1231 h 2240"/>
                    <a:gd name="T50" fmla="*/ 1516 w 5054"/>
                    <a:gd name="T51" fmla="*/ 1439 h 2240"/>
                    <a:gd name="T52" fmla="*/ 1326 w 5054"/>
                    <a:gd name="T53" fmla="*/ 1700 h 2240"/>
                    <a:gd name="T54" fmla="*/ 1759 w 5054"/>
                    <a:gd name="T55" fmla="*/ 1869 h 2240"/>
                    <a:gd name="T56" fmla="*/ 1910 w 5054"/>
                    <a:gd name="T57" fmla="*/ 1408 h 2240"/>
                    <a:gd name="T58" fmla="*/ 2171 w 5054"/>
                    <a:gd name="T59" fmla="*/ 1363 h 2240"/>
                    <a:gd name="T60" fmla="*/ 2007 w 5054"/>
                    <a:gd name="T61" fmla="*/ 1277 h 2240"/>
                    <a:gd name="T62" fmla="*/ 2177 w 5054"/>
                    <a:gd name="T63" fmla="*/ 1589 h 2240"/>
                    <a:gd name="T64" fmla="*/ 2407 w 5054"/>
                    <a:gd name="T65" fmla="*/ 1237 h 2240"/>
                    <a:gd name="T66" fmla="*/ 4371 w 5054"/>
                    <a:gd name="T67" fmla="*/ 1334 h 2240"/>
                    <a:gd name="T68" fmla="*/ 4205 w 5054"/>
                    <a:gd name="T69" fmla="*/ 1248 h 2240"/>
                    <a:gd name="T70" fmla="*/ 4376 w 5054"/>
                    <a:gd name="T71" fmla="*/ 1544 h 2240"/>
                    <a:gd name="T72" fmla="*/ 4618 w 5054"/>
                    <a:gd name="T73" fmla="*/ 1869 h 2240"/>
                    <a:gd name="T74" fmla="*/ 4561 w 5054"/>
                    <a:gd name="T75" fmla="*/ 1231 h 2240"/>
                    <a:gd name="T76" fmla="*/ 3755 w 5054"/>
                    <a:gd name="T77" fmla="*/ 1886 h 2240"/>
                    <a:gd name="T78" fmla="*/ 3948 w 5054"/>
                    <a:gd name="T79" fmla="*/ 1869 h 2240"/>
                    <a:gd name="T80" fmla="*/ 3940 w 5054"/>
                    <a:gd name="T81" fmla="*/ 1248 h 2240"/>
                    <a:gd name="T82" fmla="*/ 3698 w 5054"/>
                    <a:gd name="T83" fmla="*/ 1599 h 2240"/>
                    <a:gd name="T84" fmla="*/ 957 w 5054"/>
                    <a:gd name="T85" fmla="*/ 1360 h 2240"/>
                    <a:gd name="T86" fmla="*/ 809 w 5054"/>
                    <a:gd name="T87" fmla="*/ 1560 h 2240"/>
                    <a:gd name="T88" fmla="*/ 1739 w 5054"/>
                    <a:gd name="T89" fmla="*/ 1629 h 2240"/>
                    <a:gd name="T90" fmla="*/ 1597 w 5054"/>
                    <a:gd name="T91" fmla="*/ 1601 h 2240"/>
                    <a:gd name="T92" fmla="*/ 4942 w 5054"/>
                    <a:gd name="T93" fmla="*/ 1771 h 2240"/>
                    <a:gd name="T94" fmla="*/ 4964 w 5054"/>
                    <a:gd name="T95" fmla="*/ 1859 h 2240"/>
                    <a:gd name="T96" fmla="*/ 4988 w 5054"/>
                    <a:gd name="T97" fmla="*/ 1864 h 2240"/>
                    <a:gd name="T98" fmla="*/ 5032 w 5054"/>
                    <a:gd name="T99" fmla="*/ 1792 h 2240"/>
                    <a:gd name="T100" fmla="*/ 5043 w 5054"/>
                    <a:gd name="T101" fmla="*/ 1871 h 2240"/>
                    <a:gd name="T102" fmla="*/ 5041 w 5054"/>
                    <a:gd name="T103" fmla="*/ 1759 h 2240"/>
                    <a:gd name="T104" fmla="*/ 4999 w 5054"/>
                    <a:gd name="T105" fmla="*/ 1840 h 2240"/>
                    <a:gd name="T106" fmla="*/ 4963 w 5054"/>
                    <a:gd name="T107" fmla="*/ 1759 h 2240"/>
                    <a:gd name="T108" fmla="*/ 4832 w 5054"/>
                    <a:gd name="T109" fmla="*/ 1771 h 2240"/>
                    <a:gd name="T110" fmla="*/ 4869 w 5054"/>
                    <a:gd name="T111" fmla="*/ 1859 h 2240"/>
                    <a:gd name="T112" fmla="*/ 4893 w 5054"/>
                    <a:gd name="T113" fmla="*/ 1782 h 2240"/>
                    <a:gd name="T114" fmla="*/ 4917 w 5054"/>
                    <a:gd name="T115" fmla="*/ 1761 h 2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054" h="2240">
                      <a:moveTo>
                        <a:pt x="3243" y="2"/>
                      </a:moveTo>
                      <a:cubicBezTo>
                        <a:pt x="3206" y="0"/>
                        <a:pt x="3164" y="9"/>
                        <a:pt x="3122" y="38"/>
                      </a:cubicBezTo>
                      <a:cubicBezTo>
                        <a:pt x="3002" y="121"/>
                        <a:pt x="3037" y="233"/>
                        <a:pt x="3145" y="331"/>
                      </a:cubicBezTo>
                      <a:cubicBezTo>
                        <a:pt x="3243" y="420"/>
                        <a:pt x="3165" y="518"/>
                        <a:pt x="3066" y="505"/>
                      </a:cubicBezTo>
                      <a:cubicBezTo>
                        <a:pt x="2999" y="496"/>
                        <a:pt x="2972" y="442"/>
                        <a:pt x="2988" y="409"/>
                      </a:cubicBezTo>
                      <a:cubicBezTo>
                        <a:pt x="3002" y="381"/>
                        <a:pt x="3050" y="363"/>
                        <a:pt x="3050" y="363"/>
                      </a:cubicBezTo>
                      <a:cubicBezTo>
                        <a:pt x="3050" y="363"/>
                        <a:pt x="2995" y="341"/>
                        <a:pt x="2929" y="365"/>
                      </a:cubicBezTo>
                      <a:cubicBezTo>
                        <a:pt x="2871" y="387"/>
                        <a:pt x="2822" y="436"/>
                        <a:pt x="2826" y="557"/>
                      </a:cubicBezTo>
                      <a:lnTo>
                        <a:pt x="2826" y="1121"/>
                      </a:lnTo>
                      <a:cubicBezTo>
                        <a:pt x="2826" y="1121"/>
                        <a:pt x="2887" y="1046"/>
                        <a:pt x="2958" y="970"/>
                      </a:cubicBezTo>
                      <a:cubicBezTo>
                        <a:pt x="3038" y="884"/>
                        <a:pt x="3074" y="826"/>
                        <a:pt x="3156" y="833"/>
                      </a:cubicBezTo>
                      <a:cubicBezTo>
                        <a:pt x="3311" y="843"/>
                        <a:pt x="3424" y="774"/>
                        <a:pt x="3500" y="663"/>
                      </a:cubicBezTo>
                      <a:cubicBezTo>
                        <a:pt x="3646" y="450"/>
                        <a:pt x="3532" y="213"/>
                        <a:pt x="3433" y="181"/>
                      </a:cubicBezTo>
                      <a:cubicBezTo>
                        <a:pt x="3433" y="181"/>
                        <a:pt x="3449" y="248"/>
                        <a:pt x="3398" y="257"/>
                      </a:cubicBezTo>
                      <a:cubicBezTo>
                        <a:pt x="3363" y="263"/>
                        <a:pt x="3306" y="228"/>
                        <a:pt x="3278" y="194"/>
                      </a:cubicBezTo>
                      <a:cubicBezTo>
                        <a:pt x="3243" y="151"/>
                        <a:pt x="3247" y="117"/>
                        <a:pt x="3274" y="87"/>
                      </a:cubicBezTo>
                      <a:cubicBezTo>
                        <a:pt x="3316" y="41"/>
                        <a:pt x="3386" y="59"/>
                        <a:pt x="3386" y="59"/>
                      </a:cubicBezTo>
                      <a:cubicBezTo>
                        <a:pt x="3386" y="59"/>
                        <a:pt x="3325" y="5"/>
                        <a:pt x="3243" y="2"/>
                      </a:cubicBezTo>
                      <a:close/>
                      <a:moveTo>
                        <a:pt x="2644" y="1011"/>
                      </a:moveTo>
                      <a:lnTo>
                        <a:pt x="2473" y="1105"/>
                      </a:lnTo>
                      <a:lnTo>
                        <a:pt x="2473" y="1869"/>
                      </a:lnTo>
                      <a:lnTo>
                        <a:pt x="2644" y="1869"/>
                      </a:lnTo>
                      <a:lnTo>
                        <a:pt x="2644" y="1655"/>
                      </a:lnTo>
                      <a:lnTo>
                        <a:pt x="2710" y="1592"/>
                      </a:lnTo>
                      <a:lnTo>
                        <a:pt x="2881" y="1869"/>
                      </a:lnTo>
                      <a:lnTo>
                        <a:pt x="3087" y="1869"/>
                      </a:lnTo>
                      <a:lnTo>
                        <a:pt x="2826" y="1476"/>
                      </a:lnTo>
                      <a:lnTo>
                        <a:pt x="3061" y="1248"/>
                      </a:lnTo>
                      <a:lnTo>
                        <a:pt x="2859" y="1248"/>
                      </a:lnTo>
                      <a:lnTo>
                        <a:pt x="2644" y="1471"/>
                      </a:lnTo>
                      <a:lnTo>
                        <a:pt x="2644" y="1011"/>
                      </a:lnTo>
                      <a:close/>
                      <a:moveTo>
                        <a:pt x="3399" y="1011"/>
                      </a:moveTo>
                      <a:cubicBezTo>
                        <a:pt x="3260" y="1011"/>
                        <a:pt x="3191" y="1089"/>
                        <a:pt x="3191" y="1200"/>
                      </a:cubicBezTo>
                      <a:lnTo>
                        <a:pt x="3191" y="1248"/>
                      </a:lnTo>
                      <a:lnTo>
                        <a:pt x="3139" y="1248"/>
                      </a:lnTo>
                      <a:lnTo>
                        <a:pt x="3023" y="1362"/>
                      </a:lnTo>
                      <a:lnTo>
                        <a:pt x="3191" y="1362"/>
                      </a:lnTo>
                      <a:lnTo>
                        <a:pt x="3191" y="1869"/>
                      </a:lnTo>
                      <a:lnTo>
                        <a:pt x="3362" y="1869"/>
                      </a:lnTo>
                      <a:lnTo>
                        <a:pt x="3362" y="1362"/>
                      </a:lnTo>
                      <a:lnTo>
                        <a:pt x="3480" y="1362"/>
                      </a:lnTo>
                      <a:lnTo>
                        <a:pt x="3480" y="1248"/>
                      </a:lnTo>
                      <a:lnTo>
                        <a:pt x="3362" y="1248"/>
                      </a:lnTo>
                      <a:lnTo>
                        <a:pt x="3362" y="1210"/>
                      </a:lnTo>
                      <a:cubicBezTo>
                        <a:pt x="3362" y="1159"/>
                        <a:pt x="3380" y="1139"/>
                        <a:pt x="3427" y="1139"/>
                      </a:cubicBezTo>
                      <a:cubicBezTo>
                        <a:pt x="3447" y="1139"/>
                        <a:pt x="3469" y="1141"/>
                        <a:pt x="3489" y="1143"/>
                      </a:cubicBezTo>
                      <a:lnTo>
                        <a:pt x="3489" y="1016"/>
                      </a:lnTo>
                      <a:cubicBezTo>
                        <a:pt x="3461" y="1015"/>
                        <a:pt x="3429" y="1011"/>
                        <a:pt x="3399" y="1011"/>
                      </a:cubicBezTo>
                      <a:close/>
                      <a:moveTo>
                        <a:pt x="285" y="1231"/>
                      </a:moveTo>
                      <a:cubicBezTo>
                        <a:pt x="151" y="1231"/>
                        <a:pt x="14" y="1272"/>
                        <a:pt x="14" y="1431"/>
                      </a:cubicBezTo>
                      <a:cubicBezTo>
                        <a:pt x="14" y="1541"/>
                        <a:pt x="112" y="1574"/>
                        <a:pt x="212" y="1596"/>
                      </a:cubicBezTo>
                      <a:cubicBezTo>
                        <a:pt x="333" y="1622"/>
                        <a:pt x="405" y="1641"/>
                        <a:pt x="405" y="1693"/>
                      </a:cubicBezTo>
                      <a:cubicBezTo>
                        <a:pt x="405" y="1753"/>
                        <a:pt x="341" y="1772"/>
                        <a:pt x="293" y="1772"/>
                      </a:cubicBezTo>
                      <a:cubicBezTo>
                        <a:pt x="227" y="1772"/>
                        <a:pt x="162" y="1741"/>
                        <a:pt x="162" y="1667"/>
                      </a:cubicBezTo>
                      <a:lnTo>
                        <a:pt x="0" y="1667"/>
                      </a:lnTo>
                      <a:cubicBezTo>
                        <a:pt x="6" y="1832"/>
                        <a:pt x="148" y="1886"/>
                        <a:pt x="292" y="1886"/>
                      </a:cubicBezTo>
                      <a:cubicBezTo>
                        <a:pt x="433" y="1886"/>
                        <a:pt x="576" y="1833"/>
                        <a:pt x="576" y="1670"/>
                      </a:cubicBezTo>
                      <a:cubicBezTo>
                        <a:pt x="576" y="1554"/>
                        <a:pt x="478" y="1518"/>
                        <a:pt x="379" y="1495"/>
                      </a:cubicBezTo>
                      <a:cubicBezTo>
                        <a:pt x="283" y="1473"/>
                        <a:pt x="185" y="1464"/>
                        <a:pt x="185" y="1403"/>
                      </a:cubicBezTo>
                      <a:cubicBezTo>
                        <a:pt x="185" y="1351"/>
                        <a:pt x="242" y="1345"/>
                        <a:pt x="280" y="1345"/>
                      </a:cubicBezTo>
                      <a:cubicBezTo>
                        <a:pt x="341" y="1345"/>
                        <a:pt x="392" y="1363"/>
                        <a:pt x="397" y="1429"/>
                      </a:cubicBezTo>
                      <a:lnTo>
                        <a:pt x="559" y="1429"/>
                      </a:lnTo>
                      <a:cubicBezTo>
                        <a:pt x="546" y="1277"/>
                        <a:pt x="420" y="1231"/>
                        <a:pt x="285" y="1231"/>
                      </a:cubicBezTo>
                      <a:close/>
                      <a:moveTo>
                        <a:pt x="994" y="1231"/>
                      </a:moveTo>
                      <a:cubicBezTo>
                        <a:pt x="917" y="1231"/>
                        <a:pt x="851" y="1260"/>
                        <a:pt x="809" y="1327"/>
                      </a:cubicBezTo>
                      <a:lnTo>
                        <a:pt x="806" y="1327"/>
                      </a:lnTo>
                      <a:lnTo>
                        <a:pt x="806" y="1248"/>
                      </a:lnTo>
                      <a:lnTo>
                        <a:pt x="644" y="1277"/>
                      </a:lnTo>
                      <a:lnTo>
                        <a:pt x="644" y="2088"/>
                      </a:lnTo>
                      <a:lnTo>
                        <a:pt x="815" y="2240"/>
                      </a:lnTo>
                      <a:lnTo>
                        <a:pt x="815" y="1792"/>
                      </a:lnTo>
                      <a:lnTo>
                        <a:pt x="817" y="1792"/>
                      </a:lnTo>
                      <a:cubicBezTo>
                        <a:pt x="859" y="1854"/>
                        <a:pt x="928" y="1886"/>
                        <a:pt x="1004" y="1886"/>
                      </a:cubicBezTo>
                      <a:cubicBezTo>
                        <a:pt x="1186" y="1886"/>
                        <a:pt x="1276" y="1731"/>
                        <a:pt x="1276" y="1565"/>
                      </a:cubicBezTo>
                      <a:cubicBezTo>
                        <a:pt x="1276" y="1388"/>
                        <a:pt x="1189" y="1231"/>
                        <a:pt x="994" y="1231"/>
                      </a:cubicBezTo>
                      <a:close/>
                      <a:moveTo>
                        <a:pt x="1637" y="1231"/>
                      </a:moveTo>
                      <a:cubicBezTo>
                        <a:pt x="1497" y="1231"/>
                        <a:pt x="1354" y="1280"/>
                        <a:pt x="1345" y="1439"/>
                      </a:cubicBezTo>
                      <a:lnTo>
                        <a:pt x="1516" y="1439"/>
                      </a:lnTo>
                      <a:cubicBezTo>
                        <a:pt x="1522" y="1372"/>
                        <a:pt x="1562" y="1345"/>
                        <a:pt x="1629" y="1345"/>
                      </a:cubicBezTo>
                      <a:cubicBezTo>
                        <a:pt x="1689" y="1345"/>
                        <a:pt x="1739" y="1357"/>
                        <a:pt x="1739" y="1429"/>
                      </a:cubicBezTo>
                      <a:cubicBezTo>
                        <a:pt x="1746" y="1569"/>
                        <a:pt x="1328" y="1417"/>
                        <a:pt x="1326" y="1700"/>
                      </a:cubicBezTo>
                      <a:cubicBezTo>
                        <a:pt x="1326" y="1827"/>
                        <a:pt x="1418" y="1886"/>
                        <a:pt x="1537" y="1886"/>
                      </a:cubicBezTo>
                      <a:cubicBezTo>
                        <a:pt x="1614" y="1886"/>
                        <a:pt x="1692" y="1866"/>
                        <a:pt x="1746" y="1809"/>
                      </a:cubicBezTo>
                      <a:cubicBezTo>
                        <a:pt x="1748" y="1830"/>
                        <a:pt x="1752" y="1850"/>
                        <a:pt x="1759" y="1869"/>
                      </a:cubicBezTo>
                      <a:lnTo>
                        <a:pt x="1932" y="1869"/>
                      </a:lnTo>
                      <a:cubicBezTo>
                        <a:pt x="1916" y="1844"/>
                        <a:pt x="1910" y="1788"/>
                        <a:pt x="1910" y="1731"/>
                      </a:cubicBezTo>
                      <a:lnTo>
                        <a:pt x="1910" y="1408"/>
                      </a:lnTo>
                      <a:cubicBezTo>
                        <a:pt x="1910" y="1259"/>
                        <a:pt x="1761" y="1231"/>
                        <a:pt x="1637" y="1231"/>
                      </a:cubicBezTo>
                      <a:close/>
                      <a:moveTo>
                        <a:pt x="2370" y="1231"/>
                      </a:moveTo>
                      <a:cubicBezTo>
                        <a:pt x="2284" y="1231"/>
                        <a:pt x="2204" y="1285"/>
                        <a:pt x="2171" y="1363"/>
                      </a:cubicBezTo>
                      <a:lnTo>
                        <a:pt x="2169" y="1363"/>
                      </a:lnTo>
                      <a:lnTo>
                        <a:pt x="2169" y="1248"/>
                      </a:lnTo>
                      <a:lnTo>
                        <a:pt x="2007" y="1277"/>
                      </a:lnTo>
                      <a:lnTo>
                        <a:pt x="2007" y="1869"/>
                      </a:lnTo>
                      <a:lnTo>
                        <a:pt x="2177" y="1869"/>
                      </a:lnTo>
                      <a:lnTo>
                        <a:pt x="2177" y="1589"/>
                      </a:lnTo>
                      <a:cubicBezTo>
                        <a:pt x="2177" y="1479"/>
                        <a:pt x="2220" y="1390"/>
                        <a:pt x="2346" y="1390"/>
                      </a:cubicBezTo>
                      <a:cubicBezTo>
                        <a:pt x="2366" y="1390"/>
                        <a:pt x="2391" y="1392"/>
                        <a:pt x="2407" y="1396"/>
                      </a:cubicBezTo>
                      <a:lnTo>
                        <a:pt x="2407" y="1237"/>
                      </a:lnTo>
                      <a:cubicBezTo>
                        <a:pt x="2395" y="1233"/>
                        <a:pt x="2383" y="1231"/>
                        <a:pt x="2370" y="1231"/>
                      </a:cubicBezTo>
                      <a:close/>
                      <a:moveTo>
                        <a:pt x="4561" y="1231"/>
                      </a:moveTo>
                      <a:cubicBezTo>
                        <a:pt x="4489" y="1231"/>
                        <a:pt x="4414" y="1263"/>
                        <a:pt x="4371" y="1334"/>
                      </a:cubicBezTo>
                      <a:lnTo>
                        <a:pt x="4367" y="1334"/>
                      </a:lnTo>
                      <a:lnTo>
                        <a:pt x="4367" y="1248"/>
                      </a:lnTo>
                      <a:lnTo>
                        <a:pt x="4205" y="1248"/>
                      </a:lnTo>
                      <a:lnTo>
                        <a:pt x="4205" y="1869"/>
                      </a:lnTo>
                      <a:lnTo>
                        <a:pt x="4376" y="1869"/>
                      </a:lnTo>
                      <a:lnTo>
                        <a:pt x="4376" y="1544"/>
                      </a:lnTo>
                      <a:cubicBezTo>
                        <a:pt x="4376" y="1417"/>
                        <a:pt x="4416" y="1366"/>
                        <a:pt x="4508" y="1366"/>
                      </a:cubicBezTo>
                      <a:cubicBezTo>
                        <a:pt x="4589" y="1366"/>
                        <a:pt x="4618" y="1416"/>
                        <a:pt x="4618" y="1518"/>
                      </a:cubicBezTo>
                      <a:lnTo>
                        <a:pt x="4618" y="1869"/>
                      </a:lnTo>
                      <a:lnTo>
                        <a:pt x="4788" y="1869"/>
                      </a:lnTo>
                      <a:lnTo>
                        <a:pt x="4788" y="1487"/>
                      </a:lnTo>
                      <a:cubicBezTo>
                        <a:pt x="4788" y="1333"/>
                        <a:pt x="4743" y="1231"/>
                        <a:pt x="4561" y="1231"/>
                      </a:cubicBezTo>
                      <a:close/>
                      <a:moveTo>
                        <a:pt x="3528" y="1248"/>
                      </a:moveTo>
                      <a:lnTo>
                        <a:pt x="3528" y="1630"/>
                      </a:lnTo>
                      <a:cubicBezTo>
                        <a:pt x="3528" y="1784"/>
                        <a:pt x="3573" y="1886"/>
                        <a:pt x="3755" y="1886"/>
                      </a:cubicBezTo>
                      <a:cubicBezTo>
                        <a:pt x="3827" y="1886"/>
                        <a:pt x="3902" y="1854"/>
                        <a:pt x="3945" y="1783"/>
                      </a:cubicBezTo>
                      <a:lnTo>
                        <a:pt x="3948" y="1783"/>
                      </a:lnTo>
                      <a:lnTo>
                        <a:pt x="3948" y="1869"/>
                      </a:lnTo>
                      <a:lnTo>
                        <a:pt x="4111" y="1869"/>
                      </a:lnTo>
                      <a:lnTo>
                        <a:pt x="4111" y="1248"/>
                      </a:lnTo>
                      <a:lnTo>
                        <a:pt x="3940" y="1248"/>
                      </a:lnTo>
                      <a:lnTo>
                        <a:pt x="3940" y="1574"/>
                      </a:lnTo>
                      <a:cubicBezTo>
                        <a:pt x="3940" y="1700"/>
                        <a:pt x="3900" y="1751"/>
                        <a:pt x="3808" y="1751"/>
                      </a:cubicBezTo>
                      <a:cubicBezTo>
                        <a:pt x="3727" y="1751"/>
                        <a:pt x="3698" y="1701"/>
                        <a:pt x="3698" y="1599"/>
                      </a:cubicBezTo>
                      <a:lnTo>
                        <a:pt x="3698" y="1248"/>
                      </a:lnTo>
                      <a:lnTo>
                        <a:pt x="3528" y="1248"/>
                      </a:lnTo>
                      <a:close/>
                      <a:moveTo>
                        <a:pt x="957" y="1360"/>
                      </a:moveTo>
                      <a:cubicBezTo>
                        <a:pt x="1066" y="1360"/>
                        <a:pt x="1106" y="1461"/>
                        <a:pt x="1106" y="1560"/>
                      </a:cubicBezTo>
                      <a:cubicBezTo>
                        <a:pt x="1106" y="1661"/>
                        <a:pt x="1070" y="1757"/>
                        <a:pt x="958" y="1757"/>
                      </a:cubicBezTo>
                      <a:cubicBezTo>
                        <a:pt x="847" y="1757"/>
                        <a:pt x="809" y="1661"/>
                        <a:pt x="809" y="1560"/>
                      </a:cubicBezTo>
                      <a:cubicBezTo>
                        <a:pt x="809" y="1459"/>
                        <a:pt x="845" y="1360"/>
                        <a:pt x="957" y="1360"/>
                      </a:cubicBezTo>
                      <a:close/>
                      <a:moveTo>
                        <a:pt x="1739" y="1565"/>
                      </a:moveTo>
                      <a:lnTo>
                        <a:pt x="1739" y="1629"/>
                      </a:lnTo>
                      <a:cubicBezTo>
                        <a:pt x="1739" y="1667"/>
                        <a:pt x="1734" y="1772"/>
                        <a:pt x="1601" y="1772"/>
                      </a:cubicBezTo>
                      <a:cubicBezTo>
                        <a:pt x="1546" y="1772"/>
                        <a:pt x="1496" y="1755"/>
                        <a:pt x="1496" y="1693"/>
                      </a:cubicBezTo>
                      <a:cubicBezTo>
                        <a:pt x="1496" y="1630"/>
                        <a:pt x="1544" y="1611"/>
                        <a:pt x="1597" y="1601"/>
                      </a:cubicBezTo>
                      <a:cubicBezTo>
                        <a:pt x="1650" y="1592"/>
                        <a:pt x="1710" y="1590"/>
                        <a:pt x="1739" y="1565"/>
                      </a:cubicBezTo>
                      <a:close/>
                      <a:moveTo>
                        <a:pt x="4956" y="1759"/>
                      </a:moveTo>
                      <a:cubicBezTo>
                        <a:pt x="4949" y="1759"/>
                        <a:pt x="4942" y="1761"/>
                        <a:pt x="4942" y="1771"/>
                      </a:cubicBezTo>
                      <a:lnTo>
                        <a:pt x="4942" y="1859"/>
                      </a:lnTo>
                      <a:cubicBezTo>
                        <a:pt x="4942" y="1866"/>
                        <a:pt x="4945" y="1871"/>
                        <a:pt x="4953" y="1871"/>
                      </a:cubicBezTo>
                      <a:cubicBezTo>
                        <a:pt x="4961" y="1871"/>
                        <a:pt x="4964" y="1866"/>
                        <a:pt x="4964" y="1859"/>
                      </a:cubicBezTo>
                      <a:lnTo>
                        <a:pt x="4964" y="1792"/>
                      </a:lnTo>
                      <a:lnTo>
                        <a:pt x="4965" y="1792"/>
                      </a:lnTo>
                      <a:lnTo>
                        <a:pt x="4988" y="1864"/>
                      </a:lnTo>
                      <a:cubicBezTo>
                        <a:pt x="4989" y="1869"/>
                        <a:pt x="4993" y="1871"/>
                        <a:pt x="4998" y="1871"/>
                      </a:cubicBezTo>
                      <a:cubicBezTo>
                        <a:pt x="5003" y="1871"/>
                        <a:pt x="5007" y="1869"/>
                        <a:pt x="5009" y="1864"/>
                      </a:cubicBezTo>
                      <a:lnTo>
                        <a:pt x="5032" y="1792"/>
                      </a:lnTo>
                      <a:lnTo>
                        <a:pt x="5032" y="1792"/>
                      </a:lnTo>
                      <a:lnTo>
                        <a:pt x="5032" y="1859"/>
                      </a:lnTo>
                      <a:cubicBezTo>
                        <a:pt x="5032" y="1866"/>
                        <a:pt x="5035" y="1871"/>
                        <a:pt x="5043" y="1871"/>
                      </a:cubicBezTo>
                      <a:cubicBezTo>
                        <a:pt x="5051" y="1871"/>
                        <a:pt x="5054" y="1866"/>
                        <a:pt x="5054" y="1859"/>
                      </a:cubicBezTo>
                      <a:lnTo>
                        <a:pt x="5054" y="1771"/>
                      </a:lnTo>
                      <a:cubicBezTo>
                        <a:pt x="5054" y="1761"/>
                        <a:pt x="5047" y="1759"/>
                        <a:pt x="5041" y="1759"/>
                      </a:cubicBezTo>
                      <a:lnTo>
                        <a:pt x="5034" y="1759"/>
                      </a:lnTo>
                      <a:cubicBezTo>
                        <a:pt x="5026" y="1759"/>
                        <a:pt x="5023" y="1762"/>
                        <a:pt x="5020" y="1770"/>
                      </a:cubicBezTo>
                      <a:lnTo>
                        <a:pt x="4999" y="1840"/>
                      </a:lnTo>
                      <a:lnTo>
                        <a:pt x="4998" y="1840"/>
                      </a:lnTo>
                      <a:lnTo>
                        <a:pt x="4977" y="1770"/>
                      </a:lnTo>
                      <a:cubicBezTo>
                        <a:pt x="4974" y="1762"/>
                        <a:pt x="4971" y="1759"/>
                        <a:pt x="4963" y="1759"/>
                      </a:cubicBezTo>
                      <a:lnTo>
                        <a:pt x="4956" y="1759"/>
                      </a:lnTo>
                      <a:close/>
                      <a:moveTo>
                        <a:pt x="4845" y="1761"/>
                      </a:moveTo>
                      <a:cubicBezTo>
                        <a:pt x="4838" y="1761"/>
                        <a:pt x="4832" y="1764"/>
                        <a:pt x="4832" y="1771"/>
                      </a:cubicBezTo>
                      <a:cubicBezTo>
                        <a:pt x="4832" y="1778"/>
                        <a:pt x="4838" y="1782"/>
                        <a:pt x="4845" y="1782"/>
                      </a:cubicBezTo>
                      <a:lnTo>
                        <a:pt x="4869" y="1782"/>
                      </a:lnTo>
                      <a:lnTo>
                        <a:pt x="4869" y="1859"/>
                      </a:lnTo>
                      <a:cubicBezTo>
                        <a:pt x="4869" y="1866"/>
                        <a:pt x="4873" y="1871"/>
                        <a:pt x="4881" y="1871"/>
                      </a:cubicBezTo>
                      <a:cubicBezTo>
                        <a:pt x="4888" y="1871"/>
                        <a:pt x="4893" y="1866"/>
                        <a:pt x="4893" y="1859"/>
                      </a:cubicBezTo>
                      <a:lnTo>
                        <a:pt x="4893" y="1782"/>
                      </a:lnTo>
                      <a:lnTo>
                        <a:pt x="4917" y="1782"/>
                      </a:lnTo>
                      <a:cubicBezTo>
                        <a:pt x="4924" y="1782"/>
                        <a:pt x="4929" y="1778"/>
                        <a:pt x="4929" y="1771"/>
                      </a:cubicBezTo>
                      <a:cubicBezTo>
                        <a:pt x="4929" y="1764"/>
                        <a:pt x="4924" y="1761"/>
                        <a:pt x="4917" y="1761"/>
                      </a:cubicBezTo>
                      <a:lnTo>
                        <a:pt x="4845" y="176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9"/>
                <p:cNvSpPr>
                  <a:spLocks/>
                </p:cNvSpPr>
                <p:nvPr/>
              </p:nvSpPr>
              <p:spPr bwMode="auto">
                <a:xfrm>
                  <a:off x="489695" y="3172371"/>
                  <a:ext cx="18672" cy="29107"/>
                </a:xfrm>
                <a:custGeom>
                  <a:avLst/>
                  <a:gdLst>
                    <a:gd name="T0" fmla="*/ 133 w 221"/>
                    <a:gd name="T1" fmla="*/ 136 h 347"/>
                    <a:gd name="T2" fmla="*/ 133 w 221"/>
                    <a:gd name="T3" fmla="*/ 281 h 347"/>
                    <a:gd name="T4" fmla="*/ 145 w 221"/>
                    <a:gd name="T5" fmla="*/ 303 h 347"/>
                    <a:gd name="T6" fmla="*/ 164 w 221"/>
                    <a:gd name="T7" fmla="*/ 303 h 347"/>
                    <a:gd name="T8" fmla="*/ 177 w 221"/>
                    <a:gd name="T9" fmla="*/ 281 h 347"/>
                    <a:gd name="T10" fmla="*/ 177 w 221"/>
                    <a:gd name="T11" fmla="*/ 23 h 347"/>
                    <a:gd name="T12" fmla="*/ 183 w 221"/>
                    <a:gd name="T13" fmla="*/ 7 h 347"/>
                    <a:gd name="T14" fmla="*/ 199 w 221"/>
                    <a:gd name="T15" fmla="*/ 0 h 347"/>
                    <a:gd name="T16" fmla="*/ 215 w 221"/>
                    <a:gd name="T17" fmla="*/ 7 h 347"/>
                    <a:gd name="T18" fmla="*/ 221 w 221"/>
                    <a:gd name="T19" fmla="*/ 22 h 347"/>
                    <a:gd name="T20" fmla="*/ 221 w 221"/>
                    <a:gd name="T21" fmla="*/ 288 h 347"/>
                    <a:gd name="T22" fmla="*/ 216 w 221"/>
                    <a:gd name="T23" fmla="*/ 302 h 347"/>
                    <a:gd name="T24" fmla="*/ 195 w 221"/>
                    <a:gd name="T25" fmla="*/ 335 h 347"/>
                    <a:gd name="T26" fmla="*/ 176 w 221"/>
                    <a:gd name="T27" fmla="*/ 347 h 347"/>
                    <a:gd name="T28" fmla="*/ 135 w 221"/>
                    <a:gd name="T29" fmla="*/ 347 h 347"/>
                    <a:gd name="T30" fmla="*/ 110 w 221"/>
                    <a:gd name="T31" fmla="*/ 329 h 347"/>
                    <a:gd name="T32" fmla="*/ 86 w 221"/>
                    <a:gd name="T33" fmla="*/ 347 h 347"/>
                    <a:gd name="T34" fmla="*/ 48 w 221"/>
                    <a:gd name="T35" fmla="*/ 347 h 347"/>
                    <a:gd name="T36" fmla="*/ 24 w 221"/>
                    <a:gd name="T37" fmla="*/ 334 h 347"/>
                    <a:gd name="T38" fmla="*/ 5 w 221"/>
                    <a:gd name="T39" fmla="*/ 303 h 347"/>
                    <a:gd name="T40" fmla="*/ 0 w 221"/>
                    <a:gd name="T41" fmla="*/ 288 h 347"/>
                    <a:gd name="T42" fmla="*/ 0 w 221"/>
                    <a:gd name="T43" fmla="*/ 23 h 347"/>
                    <a:gd name="T44" fmla="*/ 6 w 221"/>
                    <a:gd name="T45" fmla="*/ 7 h 347"/>
                    <a:gd name="T46" fmla="*/ 22 w 221"/>
                    <a:gd name="T47" fmla="*/ 0 h 347"/>
                    <a:gd name="T48" fmla="*/ 37 w 221"/>
                    <a:gd name="T49" fmla="*/ 7 h 347"/>
                    <a:gd name="T50" fmla="*/ 44 w 221"/>
                    <a:gd name="T51" fmla="*/ 23 h 347"/>
                    <a:gd name="T52" fmla="*/ 44 w 221"/>
                    <a:gd name="T53" fmla="*/ 282 h 347"/>
                    <a:gd name="T54" fmla="*/ 56 w 221"/>
                    <a:gd name="T55" fmla="*/ 303 h 347"/>
                    <a:gd name="T56" fmla="*/ 75 w 221"/>
                    <a:gd name="T57" fmla="*/ 303 h 347"/>
                    <a:gd name="T58" fmla="*/ 89 w 221"/>
                    <a:gd name="T59" fmla="*/ 281 h 347"/>
                    <a:gd name="T60" fmla="*/ 89 w 221"/>
                    <a:gd name="T61" fmla="*/ 136 h 347"/>
                    <a:gd name="T62" fmla="*/ 95 w 221"/>
                    <a:gd name="T63" fmla="*/ 121 h 347"/>
                    <a:gd name="T64" fmla="*/ 111 w 221"/>
                    <a:gd name="T65" fmla="*/ 114 h 347"/>
                    <a:gd name="T66" fmla="*/ 126 w 221"/>
                    <a:gd name="T67" fmla="*/ 121 h 347"/>
                    <a:gd name="T68" fmla="*/ 133 w 221"/>
                    <a:gd name="T69" fmla="*/ 136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21" h="347">
                      <a:moveTo>
                        <a:pt x="133" y="136"/>
                      </a:moveTo>
                      <a:lnTo>
                        <a:pt x="133" y="281"/>
                      </a:lnTo>
                      <a:lnTo>
                        <a:pt x="145" y="303"/>
                      </a:lnTo>
                      <a:lnTo>
                        <a:pt x="164" y="303"/>
                      </a:lnTo>
                      <a:lnTo>
                        <a:pt x="177" y="281"/>
                      </a:lnTo>
                      <a:lnTo>
                        <a:pt x="177" y="23"/>
                      </a:lnTo>
                      <a:cubicBezTo>
                        <a:pt x="177" y="17"/>
                        <a:pt x="179" y="12"/>
                        <a:pt x="183" y="7"/>
                      </a:cubicBezTo>
                      <a:cubicBezTo>
                        <a:pt x="188" y="3"/>
                        <a:pt x="193" y="0"/>
                        <a:pt x="199" y="0"/>
                      </a:cubicBezTo>
                      <a:cubicBezTo>
                        <a:pt x="205" y="0"/>
                        <a:pt x="210" y="3"/>
                        <a:pt x="215" y="7"/>
                      </a:cubicBezTo>
                      <a:cubicBezTo>
                        <a:pt x="219" y="11"/>
                        <a:pt x="221" y="16"/>
                        <a:pt x="221" y="22"/>
                      </a:cubicBezTo>
                      <a:lnTo>
                        <a:pt x="221" y="288"/>
                      </a:lnTo>
                      <a:cubicBezTo>
                        <a:pt x="221" y="291"/>
                        <a:pt x="219" y="296"/>
                        <a:pt x="216" y="302"/>
                      </a:cubicBezTo>
                      <a:lnTo>
                        <a:pt x="195" y="335"/>
                      </a:lnTo>
                      <a:cubicBezTo>
                        <a:pt x="191" y="343"/>
                        <a:pt x="185" y="347"/>
                        <a:pt x="176" y="347"/>
                      </a:cubicBezTo>
                      <a:lnTo>
                        <a:pt x="135" y="347"/>
                      </a:lnTo>
                      <a:cubicBezTo>
                        <a:pt x="122" y="347"/>
                        <a:pt x="114" y="341"/>
                        <a:pt x="110" y="329"/>
                      </a:cubicBezTo>
                      <a:cubicBezTo>
                        <a:pt x="106" y="341"/>
                        <a:pt x="98" y="347"/>
                        <a:pt x="86" y="347"/>
                      </a:cubicBezTo>
                      <a:lnTo>
                        <a:pt x="48" y="347"/>
                      </a:lnTo>
                      <a:cubicBezTo>
                        <a:pt x="37" y="347"/>
                        <a:pt x="29" y="342"/>
                        <a:pt x="24" y="334"/>
                      </a:cubicBezTo>
                      <a:lnTo>
                        <a:pt x="5" y="303"/>
                      </a:lnTo>
                      <a:cubicBezTo>
                        <a:pt x="2" y="297"/>
                        <a:pt x="0" y="292"/>
                        <a:pt x="0" y="288"/>
                      </a:cubicBezTo>
                      <a:lnTo>
                        <a:pt x="0" y="23"/>
                      </a:lnTo>
                      <a:cubicBezTo>
                        <a:pt x="0" y="17"/>
                        <a:pt x="2" y="12"/>
                        <a:pt x="6" y="7"/>
                      </a:cubicBezTo>
                      <a:cubicBezTo>
                        <a:pt x="11" y="3"/>
                        <a:pt x="16" y="0"/>
                        <a:pt x="22" y="0"/>
                      </a:cubicBezTo>
                      <a:cubicBezTo>
                        <a:pt x="28" y="0"/>
                        <a:pt x="33" y="3"/>
                        <a:pt x="37" y="7"/>
                      </a:cubicBezTo>
                      <a:cubicBezTo>
                        <a:pt x="41" y="12"/>
                        <a:pt x="44" y="17"/>
                        <a:pt x="44" y="23"/>
                      </a:cubicBezTo>
                      <a:lnTo>
                        <a:pt x="44" y="282"/>
                      </a:lnTo>
                      <a:lnTo>
                        <a:pt x="56" y="303"/>
                      </a:lnTo>
                      <a:lnTo>
                        <a:pt x="75" y="303"/>
                      </a:lnTo>
                      <a:lnTo>
                        <a:pt x="89" y="281"/>
                      </a:lnTo>
                      <a:lnTo>
                        <a:pt x="89" y="136"/>
                      </a:lnTo>
                      <a:cubicBezTo>
                        <a:pt x="89" y="130"/>
                        <a:pt x="91" y="125"/>
                        <a:pt x="95" y="121"/>
                      </a:cubicBezTo>
                      <a:cubicBezTo>
                        <a:pt x="99" y="116"/>
                        <a:pt x="105" y="114"/>
                        <a:pt x="111" y="114"/>
                      </a:cubicBezTo>
                      <a:cubicBezTo>
                        <a:pt x="117" y="114"/>
                        <a:pt x="122" y="116"/>
                        <a:pt x="126" y="121"/>
                      </a:cubicBezTo>
                      <a:cubicBezTo>
                        <a:pt x="130" y="125"/>
                        <a:pt x="133" y="130"/>
                        <a:pt x="133" y="13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"/>
                <p:cNvSpPr>
                  <a:spLocks noEditPoints="1"/>
                </p:cNvSpPr>
                <p:nvPr/>
              </p:nvSpPr>
              <p:spPr bwMode="auto">
                <a:xfrm>
                  <a:off x="517154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4 w 221"/>
                    <a:gd name="T5" fmla="*/ 151 h 252"/>
                    <a:gd name="T6" fmla="*/ 199 w 221"/>
                    <a:gd name="T7" fmla="*/ 157 h 252"/>
                    <a:gd name="T8" fmla="*/ 44 w 221"/>
                    <a:gd name="T9" fmla="*/ 157 h 252"/>
                    <a:gd name="T10" fmla="*/ 44 w 221"/>
                    <a:gd name="T11" fmla="*/ 170 h 252"/>
                    <a:gd name="T12" fmla="*/ 54 w 221"/>
                    <a:gd name="T13" fmla="*/ 189 h 252"/>
                    <a:gd name="T14" fmla="*/ 66 w 221"/>
                    <a:gd name="T15" fmla="*/ 200 h 252"/>
                    <a:gd name="T16" fmla="*/ 86 w 221"/>
                    <a:gd name="T17" fmla="*/ 208 h 252"/>
                    <a:gd name="T18" fmla="*/ 199 w 221"/>
                    <a:gd name="T19" fmla="*/ 208 h 252"/>
                    <a:gd name="T20" fmla="*/ 214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3 w 221"/>
                    <a:gd name="T29" fmla="*/ 252 h 252"/>
                    <a:gd name="T30" fmla="*/ 59 w 221"/>
                    <a:gd name="T31" fmla="*/ 247 h 252"/>
                    <a:gd name="T32" fmla="*/ 41 w 221"/>
                    <a:gd name="T33" fmla="*/ 237 h 252"/>
                    <a:gd name="T34" fmla="*/ 21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6 w 221"/>
                    <a:gd name="T43" fmla="*/ 52 h 252"/>
                    <a:gd name="T44" fmla="*/ 23 w 221"/>
                    <a:gd name="T45" fmla="*/ 29 h 252"/>
                    <a:gd name="T46" fmla="*/ 41 w 221"/>
                    <a:gd name="T47" fmla="*/ 15 h 252"/>
                    <a:gd name="T48" fmla="*/ 81 w 221"/>
                    <a:gd name="T49" fmla="*/ 0 h 252"/>
                    <a:gd name="T50" fmla="*/ 143 w 221"/>
                    <a:gd name="T51" fmla="*/ 0 h 252"/>
                    <a:gd name="T52" fmla="*/ 186 w 221"/>
                    <a:gd name="T53" fmla="*/ 20 h 252"/>
                    <a:gd name="T54" fmla="*/ 203 w 221"/>
                    <a:gd name="T55" fmla="*/ 35 h 252"/>
                    <a:gd name="T56" fmla="*/ 221 w 221"/>
                    <a:gd name="T57" fmla="*/ 83 h 252"/>
                    <a:gd name="T58" fmla="*/ 44 w 221"/>
                    <a:gd name="T59" fmla="*/ 79 h 252"/>
                    <a:gd name="T60" fmla="*/ 44 w 221"/>
                    <a:gd name="T61" fmla="*/ 113 h 252"/>
                    <a:gd name="T62" fmla="*/ 177 w 221"/>
                    <a:gd name="T63" fmla="*/ 113 h 252"/>
                    <a:gd name="T64" fmla="*/ 177 w 221"/>
                    <a:gd name="T65" fmla="*/ 83 h 252"/>
                    <a:gd name="T66" fmla="*/ 170 w 221"/>
                    <a:gd name="T67" fmla="*/ 64 h 252"/>
                    <a:gd name="T68" fmla="*/ 157 w 221"/>
                    <a:gd name="T69" fmla="*/ 53 h 252"/>
                    <a:gd name="T70" fmla="*/ 139 w 221"/>
                    <a:gd name="T71" fmla="*/ 45 h 252"/>
                    <a:gd name="T72" fmla="*/ 84 w 221"/>
                    <a:gd name="T73" fmla="*/ 45 h 252"/>
                    <a:gd name="T74" fmla="*/ 66 w 221"/>
                    <a:gd name="T75" fmla="*/ 52 h 252"/>
                    <a:gd name="T76" fmla="*/ 53 w 221"/>
                    <a:gd name="T77" fmla="*/ 62 h 252"/>
                    <a:gd name="T78" fmla="*/ 44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8" y="146"/>
                        <a:pt x="214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4" y="157"/>
                      </a:lnTo>
                      <a:lnTo>
                        <a:pt x="44" y="170"/>
                      </a:lnTo>
                      <a:cubicBezTo>
                        <a:pt x="44" y="178"/>
                        <a:pt x="47" y="184"/>
                        <a:pt x="54" y="189"/>
                      </a:cubicBezTo>
                      <a:lnTo>
                        <a:pt x="66" y="200"/>
                      </a:lnTo>
                      <a:cubicBezTo>
                        <a:pt x="73" y="205"/>
                        <a:pt x="80" y="208"/>
                        <a:pt x="86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4" y="214"/>
                      </a:cubicBezTo>
                      <a:cubicBezTo>
                        <a:pt x="218" y="218"/>
                        <a:pt x="221" y="224"/>
                        <a:pt x="221" y="230"/>
                      </a:cubicBezTo>
                      <a:cubicBezTo>
                        <a:pt x="221" y="236"/>
                        <a:pt x="218" y="241"/>
                        <a:pt x="214" y="245"/>
                      </a:cubicBezTo>
                      <a:cubicBezTo>
                        <a:pt x="209" y="249"/>
                        <a:pt x="204" y="252"/>
                        <a:pt x="199" y="252"/>
                      </a:cubicBezTo>
                      <a:lnTo>
                        <a:pt x="83" y="252"/>
                      </a:lnTo>
                      <a:cubicBezTo>
                        <a:pt x="76" y="252"/>
                        <a:pt x="68" y="250"/>
                        <a:pt x="59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1" y="220"/>
                      </a:lnTo>
                      <a:cubicBezTo>
                        <a:pt x="15" y="215"/>
                        <a:pt x="10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2" y="62"/>
                        <a:pt x="6" y="52"/>
                      </a:cubicBezTo>
                      <a:cubicBezTo>
                        <a:pt x="11" y="42"/>
                        <a:pt x="16" y="35"/>
                        <a:pt x="23" y="29"/>
                      </a:cubicBezTo>
                      <a:lnTo>
                        <a:pt x="41" y="15"/>
                      </a:lnTo>
                      <a:cubicBezTo>
                        <a:pt x="53" y="5"/>
                        <a:pt x="67" y="0"/>
                        <a:pt x="81" y="0"/>
                      </a:cubicBezTo>
                      <a:lnTo>
                        <a:pt x="143" y="0"/>
                      </a:lnTo>
                      <a:cubicBezTo>
                        <a:pt x="158" y="0"/>
                        <a:pt x="173" y="7"/>
                        <a:pt x="186" y="20"/>
                      </a:cubicBezTo>
                      <a:lnTo>
                        <a:pt x="203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4" y="79"/>
                      </a:moveTo>
                      <a:lnTo>
                        <a:pt x="44" y="113"/>
                      </a:lnTo>
                      <a:lnTo>
                        <a:pt x="177" y="113"/>
                      </a:lnTo>
                      <a:lnTo>
                        <a:pt x="177" y="83"/>
                      </a:lnTo>
                      <a:cubicBezTo>
                        <a:pt x="177" y="74"/>
                        <a:pt x="175" y="68"/>
                        <a:pt x="170" y="64"/>
                      </a:cubicBezTo>
                      <a:lnTo>
                        <a:pt x="157" y="53"/>
                      </a:lnTo>
                      <a:cubicBezTo>
                        <a:pt x="150" y="47"/>
                        <a:pt x="144" y="45"/>
                        <a:pt x="139" y="45"/>
                      </a:cubicBezTo>
                      <a:lnTo>
                        <a:pt x="84" y="45"/>
                      </a:lnTo>
                      <a:cubicBezTo>
                        <a:pt x="78" y="45"/>
                        <a:pt x="71" y="47"/>
                        <a:pt x="66" y="52"/>
                      </a:cubicBezTo>
                      <a:lnTo>
                        <a:pt x="53" y="62"/>
                      </a:lnTo>
                      <a:cubicBezTo>
                        <a:pt x="47" y="67"/>
                        <a:pt x="44" y="72"/>
                        <a:pt x="44" y="7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1"/>
                <p:cNvSpPr>
                  <a:spLocks noEditPoints="1"/>
                </p:cNvSpPr>
                <p:nvPr/>
              </p:nvSpPr>
              <p:spPr bwMode="auto">
                <a:xfrm>
                  <a:off x="544064" y="3180334"/>
                  <a:ext cx="18672" cy="21144"/>
                </a:xfrm>
                <a:custGeom>
                  <a:avLst/>
                  <a:gdLst>
                    <a:gd name="T0" fmla="*/ 66 w 221"/>
                    <a:gd name="T1" fmla="*/ 94 h 252"/>
                    <a:gd name="T2" fmla="*/ 152 w 221"/>
                    <a:gd name="T3" fmla="*/ 94 h 252"/>
                    <a:gd name="T4" fmla="*/ 172 w 221"/>
                    <a:gd name="T5" fmla="*/ 97 h 252"/>
                    <a:gd name="T6" fmla="*/ 172 w 221"/>
                    <a:gd name="T7" fmla="*/ 66 h 252"/>
                    <a:gd name="T8" fmla="*/ 165 w 221"/>
                    <a:gd name="T9" fmla="*/ 51 h 252"/>
                    <a:gd name="T10" fmla="*/ 150 w 221"/>
                    <a:gd name="T11" fmla="*/ 44 h 252"/>
                    <a:gd name="T12" fmla="*/ 67 w 221"/>
                    <a:gd name="T13" fmla="*/ 44 h 252"/>
                    <a:gd name="T14" fmla="*/ 51 w 221"/>
                    <a:gd name="T15" fmla="*/ 37 h 252"/>
                    <a:gd name="T16" fmla="*/ 45 w 221"/>
                    <a:gd name="T17" fmla="*/ 22 h 252"/>
                    <a:gd name="T18" fmla="*/ 51 w 221"/>
                    <a:gd name="T19" fmla="*/ 7 h 252"/>
                    <a:gd name="T20" fmla="*/ 67 w 221"/>
                    <a:gd name="T21" fmla="*/ 0 h 252"/>
                    <a:gd name="T22" fmla="*/ 150 w 221"/>
                    <a:gd name="T23" fmla="*/ 0 h 252"/>
                    <a:gd name="T24" fmla="*/ 196 w 221"/>
                    <a:gd name="T25" fmla="*/ 19 h 252"/>
                    <a:gd name="T26" fmla="*/ 216 w 221"/>
                    <a:gd name="T27" fmla="*/ 66 h 252"/>
                    <a:gd name="T28" fmla="*/ 221 w 221"/>
                    <a:gd name="T29" fmla="*/ 230 h 252"/>
                    <a:gd name="T30" fmla="*/ 215 w 221"/>
                    <a:gd name="T31" fmla="*/ 245 h 252"/>
                    <a:gd name="T32" fmla="*/ 200 w 221"/>
                    <a:gd name="T33" fmla="*/ 252 h 252"/>
                    <a:gd name="T34" fmla="*/ 184 w 221"/>
                    <a:gd name="T35" fmla="*/ 245 h 252"/>
                    <a:gd name="T36" fmla="*/ 177 w 221"/>
                    <a:gd name="T37" fmla="*/ 230 h 252"/>
                    <a:gd name="T38" fmla="*/ 140 w 221"/>
                    <a:gd name="T39" fmla="*/ 252 h 252"/>
                    <a:gd name="T40" fmla="*/ 66 w 221"/>
                    <a:gd name="T41" fmla="*/ 252 h 252"/>
                    <a:gd name="T42" fmla="*/ 19 w 221"/>
                    <a:gd name="T43" fmla="*/ 232 h 252"/>
                    <a:gd name="T44" fmla="*/ 0 w 221"/>
                    <a:gd name="T45" fmla="*/ 185 h 252"/>
                    <a:gd name="T46" fmla="*/ 0 w 221"/>
                    <a:gd name="T47" fmla="*/ 160 h 252"/>
                    <a:gd name="T48" fmla="*/ 19 w 221"/>
                    <a:gd name="T49" fmla="*/ 113 h 252"/>
                    <a:gd name="T50" fmla="*/ 66 w 221"/>
                    <a:gd name="T51" fmla="*/ 94 h 252"/>
                    <a:gd name="T52" fmla="*/ 176 w 221"/>
                    <a:gd name="T53" fmla="*/ 179 h 252"/>
                    <a:gd name="T54" fmla="*/ 174 w 221"/>
                    <a:gd name="T55" fmla="*/ 160 h 252"/>
                    <a:gd name="T56" fmla="*/ 168 w 221"/>
                    <a:gd name="T57" fmla="*/ 145 h 252"/>
                    <a:gd name="T58" fmla="*/ 152 w 221"/>
                    <a:gd name="T59" fmla="*/ 139 h 252"/>
                    <a:gd name="T60" fmla="*/ 66 w 221"/>
                    <a:gd name="T61" fmla="*/ 139 h 252"/>
                    <a:gd name="T62" fmla="*/ 51 w 221"/>
                    <a:gd name="T63" fmla="*/ 145 h 252"/>
                    <a:gd name="T64" fmla="*/ 44 w 221"/>
                    <a:gd name="T65" fmla="*/ 160 h 252"/>
                    <a:gd name="T66" fmla="*/ 44 w 221"/>
                    <a:gd name="T67" fmla="*/ 185 h 252"/>
                    <a:gd name="T68" fmla="*/ 51 w 221"/>
                    <a:gd name="T69" fmla="*/ 200 h 252"/>
                    <a:gd name="T70" fmla="*/ 66 w 221"/>
                    <a:gd name="T71" fmla="*/ 207 h 252"/>
                    <a:gd name="T72" fmla="*/ 128 w 221"/>
                    <a:gd name="T73" fmla="*/ 207 h 252"/>
                    <a:gd name="T74" fmla="*/ 176 w 221"/>
                    <a:gd name="T75" fmla="*/ 1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21" h="252">
                      <a:moveTo>
                        <a:pt x="66" y="94"/>
                      </a:moveTo>
                      <a:lnTo>
                        <a:pt x="152" y="94"/>
                      </a:lnTo>
                      <a:cubicBezTo>
                        <a:pt x="157" y="94"/>
                        <a:pt x="163" y="95"/>
                        <a:pt x="172" y="97"/>
                      </a:cubicBezTo>
                      <a:lnTo>
                        <a:pt x="172" y="66"/>
                      </a:lnTo>
                      <a:cubicBezTo>
                        <a:pt x="172" y="60"/>
                        <a:pt x="169" y="55"/>
                        <a:pt x="165" y="51"/>
                      </a:cubicBezTo>
                      <a:cubicBezTo>
                        <a:pt x="161" y="46"/>
                        <a:pt x="156" y="44"/>
                        <a:pt x="150" y="44"/>
                      </a:cubicBezTo>
                      <a:lnTo>
                        <a:pt x="67" y="44"/>
                      </a:lnTo>
                      <a:cubicBezTo>
                        <a:pt x="61" y="44"/>
                        <a:pt x="56" y="42"/>
                        <a:pt x="51" y="37"/>
                      </a:cubicBezTo>
                      <a:cubicBezTo>
                        <a:pt x="47" y="33"/>
                        <a:pt x="45" y="28"/>
                        <a:pt x="45" y="22"/>
                      </a:cubicBezTo>
                      <a:cubicBezTo>
                        <a:pt x="45" y="16"/>
                        <a:pt x="47" y="11"/>
                        <a:pt x="51" y="7"/>
                      </a:cubicBezTo>
                      <a:cubicBezTo>
                        <a:pt x="55" y="2"/>
                        <a:pt x="61" y="0"/>
                        <a:pt x="67" y="0"/>
                      </a:cubicBezTo>
                      <a:lnTo>
                        <a:pt x="150" y="0"/>
                      </a:lnTo>
                      <a:cubicBezTo>
                        <a:pt x="168" y="0"/>
                        <a:pt x="183" y="7"/>
                        <a:pt x="196" y="19"/>
                      </a:cubicBezTo>
                      <a:cubicBezTo>
                        <a:pt x="209" y="32"/>
                        <a:pt x="215" y="47"/>
                        <a:pt x="216" y="66"/>
                      </a:cubicBezTo>
                      <a:lnTo>
                        <a:pt x="221" y="230"/>
                      </a:lnTo>
                      <a:cubicBezTo>
                        <a:pt x="221" y="236"/>
                        <a:pt x="219" y="241"/>
                        <a:pt x="215" y="245"/>
                      </a:cubicBezTo>
                      <a:cubicBezTo>
                        <a:pt x="211" y="249"/>
                        <a:pt x="205" y="252"/>
                        <a:pt x="200" y="252"/>
                      </a:cubicBezTo>
                      <a:cubicBezTo>
                        <a:pt x="193" y="252"/>
                        <a:pt x="188" y="249"/>
                        <a:pt x="184" y="245"/>
                      </a:cubicBezTo>
                      <a:cubicBezTo>
                        <a:pt x="179" y="241"/>
                        <a:pt x="177" y="236"/>
                        <a:pt x="177" y="230"/>
                      </a:cubicBezTo>
                      <a:lnTo>
                        <a:pt x="140" y="252"/>
                      </a:lnTo>
                      <a:lnTo>
                        <a:pt x="66" y="252"/>
                      </a:lnTo>
                      <a:cubicBezTo>
                        <a:pt x="48" y="252"/>
                        <a:pt x="32" y="245"/>
                        <a:pt x="19" y="232"/>
                      </a:cubicBezTo>
                      <a:cubicBezTo>
                        <a:pt x="6" y="219"/>
                        <a:pt x="0" y="204"/>
                        <a:pt x="0" y="185"/>
                      </a:cubicBezTo>
                      <a:lnTo>
                        <a:pt x="0" y="160"/>
                      </a:lnTo>
                      <a:cubicBezTo>
                        <a:pt x="0" y="142"/>
                        <a:pt x="6" y="126"/>
                        <a:pt x="19" y="113"/>
                      </a:cubicBezTo>
                      <a:cubicBezTo>
                        <a:pt x="32" y="100"/>
                        <a:pt x="48" y="94"/>
                        <a:pt x="66" y="94"/>
                      </a:cubicBezTo>
                      <a:close/>
                      <a:moveTo>
                        <a:pt x="176" y="179"/>
                      </a:moveTo>
                      <a:lnTo>
                        <a:pt x="174" y="160"/>
                      </a:lnTo>
                      <a:cubicBezTo>
                        <a:pt x="174" y="154"/>
                        <a:pt x="172" y="149"/>
                        <a:pt x="168" y="145"/>
                      </a:cubicBezTo>
                      <a:cubicBezTo>
                        <a:pt x="164" y="141"/>
                        <a:pt x="158" y="139"/>
                        <a:pt x="152" y="139"/>
                      </a:cubicBezTo>
                      <a:lnTo>
                        <a:pt x="66" y="139"/>
                      </a:lnTo>
                      <a:cubicBezTo>
                        <a:pt x="60" y="139"/>
                        <a:pt x="55" y="141"/>
                        <a:pt x="51" y="145"/>
                      </a:cubicBezTo>
                      <a:cubicBezTo>
                        <a:pt x="46" y="149"/>
                        <a:pt x="44" y="154"/>
                        <a:pt x="44" y="160"/>
                      </a:cubicBezTo>
                      <a:lnTo>
                        <a:pt x="44" y="185"/>
                      </a:lnTo>
                      <a:cubicBezTo>
                        <a:pt x="44" y="191"/>
                        <a:pt x="46" y="196"/>
                        <a:pt x="51" y="200"/>
                      </a:cubicBezTo>
                      <a:cubicBezTo>
                        <a:pt x="55" y="205"/>
                        <a:pt x="60" y="207"/>
                        <a:pt x="66" y="207"/>
                      </a:cubicBezTo>
                      <a:lnTo>
                        <a:pt x="128" y="207"/>
                      </a:lnTo>
                      <a:lnTo>
                        <a:pt x="176" y="17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2"/>
                <p:cNvSpPr>
                  <a:spLocks/>
                </p:cNvSpPr>
                <p:nvPr/>
              </p:nvSpPr>
              <p:spPr bwMode="auto">
                <a:xfrm>
                  <a:off x="571523" y="3174019"/>
                  <a:ext cx="18672" cy="27459"/>
                </a:xfrm>
                <a:custGeom>
                  <a:avLst/>
                  <a:gdLst>
                    <a:gd name="T0" fmla="*/ 155 w 221"/>
                    <a:gd name="T1" fmla="*/ 327 h 327"/>
                    <a:gd name="T2" fmla="*/ 111 w 221"/>
                    <a:gd name="T3" fmla="*/ 327 h 327"/>
                    <a:gd name="T4" fmla="*/ 64 w 221"/>
                    <a:gd name="T5" fmla="*/ 307 h 327"/>
                    <a:gd name="T6" fmla="*/ 45 w 221"/>
                    <a:gd name="T7" fmla="*/ 261 h 327"/>
                    <a:gd name="T8" fmla="*/ 45 w 221"/>
                    <a:gd name="T9" fmla="*/ 119 h 327"/>
                    <a:gd name="T10" fmla="*/ 22 w 221"/>
                    <a:gd name="T11" fmla="*/ 119 h 327"/>
                    <a:gd name="T12" fmla="*/ 7 w 221"/>
                    <a:gd name="T13" fmla="*/ 113 h 327"/>
                    <a:gd name="T14" fmla="*/ 0 w 221"/>
                    <a:gd name="T15" fmla="*/ 97 h 327"/>
                    <a:gd name="T16" fmla="*/ 7 w 221"/>
                    <a:gd name="T17" fmla="*/ 82 h 327"/>
                    <a:gd name="T18" fmla="*/ 22 w 221"/>
                    <a:gd name="T19" fmla="*/ 75 h 327"/>
                    <a:gd name="T20" fmla="*/ 45 w 221"/>
                    <a:gd name="T21" fmla="*/ 75 h 327"/>
                    <a:gd name="T22" fmla="*/ 45 w 221"/>
                    <a:gd name="T23" fmla="*/ 22 h 327"/>
                    <a:gd name="T24" fmla="*/ 51 w 221"/>
                    <a:gd name="T25" fmla="*/ 6 h 327"/>
                    <a:gd name="T26" fmla="*/ 67 w 221"/>
                    <a:gd name="T27" fmla="*/ 0 h 327"/>
                    <a:gd name="T28" fmla="*/ 82 w 221"/>
                    <a:gd name="T29" fmla="*/ 6 h 327"/>
                    <a:gd name="T30" fmla="*/ 89 w 221"/>
                    <a:gd name="T31" fmla="*/ 22 h 327"/>
                    <a:gd name="T32" fmla="*/ 89 w 221"/>
                    <a:gd name="T33" fmla="*/ 75 h 327"/>
                    <a:gd name="T34" fmla="*/ 177 w 221"/>
                    <a:gd name="T35" fmla="*/ 75 h 327"/>
                    <a:gd name="T36" fmla="*/ 192 w 221"/>
                    <a:gd name="T37" fmla="*/ 82 h 327"/>
                    <a:gd name="T38" fmla="*/ 199 w 221"/>
                    <a:gd name="T39" fmla="*/ 97 h 327"/>
                    <a:gd name="T40" fmla="*/ 192 w 221"/>
                    <a:gd name="T41" fmla="*/ 113 h 327"/>
                    <a:gd name="T42" fmla="*/ 177 w 221"/>
                    <a:gd name="T43" fmla="*/ 119 h 327"/>
                    <a:gd name="T44" fmla="*/ 88 w 221"/>
                    <a:gd name="T45" fmla="*/ 119 h 327"/>
                    <a:gd name="T46" fmla="*/ 88 w 221"/>
                    <a:gd name="T47" fmla="*/ 261 h 327"/>
                    <a:gd name="T48" fmla="*/ 95 w 221"/>
                    <a:gd name="T49" fmla="*/ 276 h 327"/>
                    <a:gd name="T50" fmla="*/ 111 w 221"/>
                    <a:gd name="T51" fmla="*/ 283 h 327"/>
                    <a:gd name="T52" fmla="*/ 154 w 221"/>
                    <a:gd name="T53" fmla="*/ 283 h 327"/>
                    <a:gd name="T54" fmla="*/ 177 w 221"/>
                    <a:gd name="T55" fmla="*/ 264 h 327"/>
                    <a:gd name="T56" fmla="*/ 199 w 221"/>
                    <a:gd name="T57" fmla="*/ 245 h 327"/>
                    <a:gd name="T58" fmla="*/ 214 w 221"/>
                    <a:gd name="T59" fmla="*/ 252 h 327"/>
                    <a:gd name="T60" fmla="*/ 221 w 221"/>
                    <a:gd name="T61" fmla="*/ 267 h 327"/>
                    <a:gd name="T62" fmla="*/ 202 w 221"/>
                    <a:gd name="T63" fmla="*/ 307 h 327"/>
                    <a:gd name="T64" fmla="*/ 155 w 221"/>
                    <a:gd name="T65" fmla="*/ 327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21" h="327">
                      <a:moveTo>
                        <a:pt x="155" y="327"/>
                      </a:moveTo>
                      <a:lnTo>
                        <a:pt x="111" y="327"/>
                      </a:lnTo>
                      <a:cubicBezTo>
                        <a:pt x="93" y="327"/>
                        <a:pt x="77" y="320"/>
                        <a:pt x="64" y="307"/>
                      </a:cubicBezTo>
                      <a:cubicBezTo>
                        <a:pt x="51" y="294"/>
                        <a:pt x="45" y="279"/>
                        <a:pt x="45" y="261"/>
                      </a:cubicBezTo>
                      <a:lnTo>
                        <a:pt x="45" y="119"/>
                      </a:lnTo>
                      <a:lnTo>
                        <a:pt x="22" y="119"/>
                      </a:lnTo>
                      <a:cubicBezTo>
                        <a:pt x="16" y="119"/>
                        <a:pt x="11" y="117"/>
                        <a:pt x="7" y="113"/>
                      </a:cubicBezTo>
                      <a:cubicBezTo>
                        <a:pt x="3" y="109"/>
                        <a:pt x="0" y="103"/>
                        <a:pt x="0" y="97"/>
                      </a:cubicBezTo>
                      <a:cubicBezTo>
                        <a:pt x="0" y="91"/>
                        <a:pt x="3" y="86"/>
                        <a:pt x="7" y="82"/>
                      </a:cubicBezTo>
                      <a:cubicBezTo>
                        <a:pt x="11" y="77"/>
                        <a:pt x="16" y="75"/>
                        <a:pt x="22" y="75"/>
                      </a:cubicBezTo>
                      <a:lnTo>
                        <a:pt x="45" y="75"/>
                      </a:lnTo>
                      <a:lnTo>
                        <a:pt x="45" y="22"/>
                      </a:lnTo>
                      <a:cubicBezTo>
                        <a:pt x="45" y="16"/>
                        <a:pt x="47" y="10"/>
                        <a:pt x="51" y="6"/>
                      </a:cubicBezTo>
                      <a:cubicBezTo>
                        <a:pt x="56" y="2"/>
                        <a:pt x="61" y="0"/>
                        <a:pt x="67" y="0"/>
                      </a:cubicBezTo>
                      <a:cubicBezTo>
                        <a:pt x="73" y="0"/>
                        <a:pt x="78" y="2"/>
                        <a:pt x="82" y="6"/>
                      </a:cubicBezTo>
                      <a:cubicBezTo>
                        <a:pt x="87" y="11"/>
                        <a:pt x="89" y="16"/>
                        <a:pt x="89" y="22"/>
                      </a:cubicBezTo>
                      <a:lnTo>
                        <a:pt x="89" y="75"/>
                      </a:lnTo>
                      <a:lnTo>
                        <a:pt x="177" y="75"/>
                      </a:lnTo>
                      <a:cubicBezTo>
                        <a:pt x="183" y="75"/>
                        <a:pt x="188" y="77"/>
                        <a:pt x="192" y="82"/>
                      </a:cubicBezTo>
                      <a:cubicBezTo>
                        <a:pt x="197" y="86"/>
                        <a:pt x="199" y="91"/>
                        <a:pt x="199" y="97"/>
                      </a:cubicBezTo>
                      <a:cubicBezTo>
                        <a:pt x="199" y="103"/>
                        <a:pt x="197" y="108"/>
                        <a:pt x="192" y="113"/>
                      </a:cubicBezTo>
                      <a:cubicBezTo>
                        <a:pt x="188" y="117"/>
                        <a:pt x="183" y="119"/>
                        <a:pt x="177" y="119"/>
                      </a:cubicBezTo>
                      <a:lnTo>
                        <a:pt x="88" y="119"/>
                      </a:lnTo>
                      <a:lnTo>
                        <a:pt x="88" y="261"/>
                      </a:lnTo>
                      <a:cubicBezTo>
                        <a:pt x="88" y="267"/>
                        <a:pt x="91" y="272"/>
                        <a:pt x="95" y="276"/>
                      </a:cubicBezTo>
                      <a:cubicBezTo>
                        <a:pt x="99" y="281"/>
                        <a:pt x="105" y="283"/>
                        <a:pt x="111" y="283"/>
                      </a:cubicBezTo>
                      <a:lnTo>
                        <a:pt x="154" y="283"/>
                      </a:lnTo>
                      <a:cubicBezTo>
                        <a:pt x="165" y="283"/>
                        <a:pt x="173" y="277"/>
                        <a:pt x="177" y="264"/>
                      </a:cubicBezTo>
                      <a:cubicBezTo>
                        <a:pt x="181" y="251"/>
                        <a:pt x="188" y="245"/>
                        <a:pt x="199" y="245"/>
                      </a:cubicBezTo>
                      <a:cubicBezTo>
                        <a:pt x="205" y="245"/>
                        <a:pt x="210" y="247"/>
                        <a:pt x="214" y="252"/>
                      </a:cubicBezTo>
                      <a:cubicBezTo>
                        <a:pt x="219" y="256"/>
                        <a:pt x="221" y="261"/>
                        <a:pt x="221" y="267"/>
                      </a:cubicBezTo>
                      <a:cubicBezTo>
                        <a:pt x="221" y="281"/>
                        <a:pt x="214" y="294"/>
                        <a:pt x="202" y="307"/>
                      </a:cubicBezTo>
                      <a:cubicBezTo>
                        <a:pt x="190" y="320"/>
                        <a:pt x="174" y="327"/>
                        <a:pt x="155" y="32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3"/>
                <p:cNvSpPr>
                  <a:spLocks/>
                </p:cNvSpPr>
                <p:nvPr/>
              </p:nvSpPr>
              <p:spPr bwMode="auto">
                <a:xfrm>
                  <a:off x="598707" y="3172371"/>
                  <a:ext cx="18672" cy="29107"/>
                </a:xfrm>
                <a:custGeom>
                  <a:avLst/>
                  <a:gdLst>
                    <a:gd name="T0" fmla="*/ 0 w 221"/>
                    <a:gd name="T1" fmla="*/ 324 h 346"/>
                    <a:gd name="T2" fmla="*/ 0 w 221"/>
                    <a:gd name="T3" fmla="*/ 21 h 346"/>
                    <a:gd name="T4" fmla="*/ 7 w 221"/>
                    <a:gd name="T5" fmla="*/ 6 h 346"/>
                    <a:gd name="T6" fmla="*/ 22 w 221"/>
                    <a:gd name="T7" fmla="*/ 0 h 346"/>
                    <a:gd name="T8" fmla="*/ 38 w 221"/>
                    <a:gd name="T9" fmla="*/ 6 h 346"/>
                    <a:gd name="T10" fmla="*/ 44 w 221"/>
                    <a:gd name="T11" fmla="*/ 22 h 346"/>
                    <a:gd name="T12" fmla="*/ 44 w 221"/>
                    <a:gd name="T13" fmla="*/ 132 h 346"/>
                    <a:gd name="T14" fmla="*/ 79 w 221"/>
                    <a:gd name="T15" fmla="*/ 109 h 346"/>
                    <a:gd name="T16" fmla="*/ 122 w 221"/>
                    <a:gd name="T17" fmla="*/ 94 h 346"/>
                    <a:gd name="T18" fmla="*/ 149 w 221"/>
                    <a:gd name="T19" fmla="*/ 94 h 346"/>
                    <a:gd name="T20" fmla="*/ 195 w 221"/>
                    <a:gd name="T21" fmla="*/ 114 h 346"/>
                    <a:gd name="T22" fmla="*/ 215 w 221"/>
                    <a:gd name="T23" fmla="*/ 160 h 346"/>
                    <a:gd name="T24" fmla="*/ 221 w 221"/>
                    <a:gd name="T25" fmla="*/ 324 h 346"/>
                    <a:gd name="T26" fmla="*/ 214 w 221"/>
                    <a:gd name="T27" fmla="*/ 339 h 346"/>
                    <a:gd name="T28" fmla="*/ 199 w 221"/>
                    <a:gd name="T29" fmla="*/ 346 h 346"/>
                    <a:gd name="T30" fmla="*/ 183 w 221"/>
                    <a:gd name="T31" fmla="*/ 339 h 346"/>
                    <a:gd name="T32" fmla="*/ 177 w 221"/>
                    <a:gd name="T33" fmla="*/ 324 h 346"/>
                    <a:gd name="T34" fmla="*/ 171 w 221"/>
                    <a:gd name="T35" fmla="*/ 159 h 346"/>
                    <a:gd name="T36" fmla="*/ 165 w 221"/>
                    <a:gd name="T37" fmla="*/ 144 h 346"/>
                    <a:gd name="T38" fmla="*/ 149 w 221"/>
                    <a:gd name="T39" fmla="*/ 137 h 346"/>
                    <a:gd name="T40" fmla="*/ 125 w 221"/>
                    <a:gd name="T41" fmla="*/ 137 h 346"/>
                    <a:gd name="T42" fmla="*/ 106 w 221"/>
                    <a:gd name="T43" fmla="*/ 144 h 346"/>
                    <a:gd name="T44" fmla="*/ 44 w 221"/>
                    <a:gd name="T45" fmla="*/ 185 h 346"/>
                    <a:gd name="T46" fmla="*/ 44 w 221"/>
                    <a:gd name="T47" fmla="*/ 324 h 346"/>
                    <a:gd name="T48" fmla="*/ 38 w 221"/>
                    <a:gd name="T49" fmla="*/ 339 h 346"/>
                    <a:gd name="T50" fmla="*/ 22 w 221"/>
                    <a:gd name="T51" fmla="*/ 346 h 346"/>
                    <a:gd name="T52" fmla="*/ 7 w 221"/>
                    <a:gd name="T53" fmla="*/ 339 h 346"/>
                    <a:gd name="T54" fmla="*/ 0 w 221"/>
                    <a:gd name="T55" fmla="*/ 324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1" h="346">
                      <a:moveTo>
                        <a:pt x="0" y="324"/>
                      </a:moveTo>
                      <a:lnTo>
                        <a:pt x="0" y="21"/>
                      </a:lnTo>
                      <a:cubicBezTo>
                        <a:pt x="0" y="15"/>
                        <a:pt x="2" y="10"/>
                        <a:pt x="7" y="6"/>
                      </a:cubicBezTo>
                      <a:cubicBezTo>
                        <a:pt x="11" y="2"/>
                        <a:pt x="16" y="0"/>
                        <a:pt x="22" y="0"/>
                      </a:cubicBezTo>
                      <a:cubicBezTo>
                        <a:pt x="28" y="0"/>
                        <a:pt x="33" y="2"/>
                        <a:pt x="38" y="6"/>
                      </a:cubicBezTo>
                      <a:cubicBezTo>
                        <a:pt x="42" y="11"/>
                        <a:pt x="44" y="16"/>
                        <a:pt x="44" y="22"/>
                      </a:cubicBezTo>
                      <a:lnTo>
                        <a:pt x="44" y="132"/>
                      </a:lnTo>
                      <a:lnTo>
                        <a:pt x="79" y="109"/>
                      </a:lnTo>
                      <a:cubicBezTo>
                        <a:pt x="95" y="99"/>
                        <a:pt x="109" y="94"/>
                        <a:pt x="122" y="94"/>
                      </a:cubicBezTo>
                      <a:lnTo>
                        <a:pt x="149" y="94"/>
                      </a:lnTo>
                      <a:cubicBezTo>
                        <a:pt x="167" y="94"/>
                        <a:pt x="182" y="101"/>
                        <a:pt x="195" y="114"/>
                      </a:cubicBezTo>
                      <a:cubicBezTo>
                        <a:pt x="208" y="126"/>
                        <a:pt x="215" y="142"/>
                        <a:pt x="215" y="160"/>
                      </a:cubicBezTo>
                      <a:lnTo>
                        <a:pt x="221" y="324"/>
                      </a:lnTo>
                      <a:cubicBezTo>
                        <a:pt x="221" y="330"/>
                        <a:pt x="219" y="335"/>
                        <a:pt x="214" y="339"/>
                      </a:cubicBezTo>
                      <a:cubicBezTo>
                        <a:pt x="210" y="343"/>
                        <a:pt x="205" y="346"/>
                        <a:pt x="199" y="346"/>
                      </a:cubicBezTo>
                      <a:cubicBezTo>
                        <a:pt x="193" y="346"/>
                        <a:pt x="188" y="343"/>
                        <a:pt x="183" y="339"/>
                      </a:cubicBezTo>
                      <a:cubicBezTo>
                        <a:pt x="179" y="335"/>
                        <a:pt x="177" y="329"/>
                        <a:pt x="177" y="324"/>
                      </a:cubicBezTo>
                      <a:lnTo>
                        <a:pt x="171" y="159"/>
                      </a:lnTo>
                      <a:cubicBezTo>
                        <a:pt x="171" y="153"/>
                        <a:pt x="169" y="148"/>
                        <a:pt x="165" y="144"/>
                      </a:cubicBezTo>
                      <a:cubicBezTo>
                        <a:pt x="160" y="140"/>
                        <a:pt x="155" y="137"/>
                        <a:pt x="149" y="137"/>
                      </a:cubicBezTo>
                      <a:lnTo>
                        <a:pt x="125" y="137"/>
                      </a:lnTo>
                      <a:cubicBezTo>
                        <a:pt x="119" y="137"/>
                        <a:pt x="113" y="140"/>
                        <a:pt x="106" y="144"/>
                      </a:cubicBezTo>
                      <a:lnTo>
                        <a:pt x="44" y="185"/>
                      </a:lnTo>
                      <a:lnTo>
                        <a:pt x="44" y="324"/>
                      </a:lnTo>
                      <a:cubicBezTo>
                        <a:pt x="44" y="330"/>
                        <a:pt x="42" y="335"/>
                        <a:pt x="38" y="339"/>
                      </a:cubicBezTo>
                      <a:cubicBezTo>
                        <a:pt x="33" y="343"/>
                        <a:pt x="28" y="346"/>
                        <a:pt x="22" y="346"/>
                      </a:cubicBezTo>
                      <a:cubicBezTo>
                        <a:pt x="16" y="346"/>
                        <a:pt x="11" y="343"/>
                        <a:pt x="7" y="339"/>
                      </a:cubicBezTo>
                      <a:cubicBezTo>
                        <a:pt x="2" y="335"/>
                        <a:pt x="0" y="330"/>
                        <a:pt x="0" y="32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4"/>
                <p:cNvSpPr>
                  <a:spLocks noEditPoints="1"/>
                </p:cNvSpPr>
                <p:nvPr/>
              </p:nvSpPr>
              <p:spPr bwMode="auto">
                <a:xfrm>
                  <a:off x="625892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4 w 221"/>
                    <a:gd name="T5" fmla="*/ 151 h 252"/>
                    <a:gd name="T6" fmla="*/ 199 w 221"/>
                    <a:gd name="T7" fmla="*/ 157 h 252"/>
                    <a:gd name="T8" fmla="*/ 44 w 221"/>
                    <a:gd name="T9" fmla="*/ 157 h 252"/>
                    <a:gd name="T10" fmla="*/ 44 w 221"/>
                    <a:gd name="T11" fmla="*/ 170 h 252"/>
                    <a:gd name="T12" fmla="*/ 54 w 221"/>
                    <a:gd name="T13" fmla="*/ 189 h 252"/>
                    <a:gd name="T14" fmla="*/ 67 w 221"/>
                    <a:gd name="T15" fmla="*/ 200 h 252"/>
                    <a:gd name="T16" fmla="*/ 87 w 221"/>
                    <a:gd name="T17" fmla="*/ 208 h 252"/>
                    <a:gd name="T18" fmla="*/ 199 w 221"/>
                    <a:gd name="T19" fmla="*/ 208 h 252"/>
                    <a:gd name="T20" fmla="*/ 214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4 w 221"/>
                    <a:gd name="T29" fmla="*/ 252 h 252"/>
                    <a:gd name="T30" fmla="*/ 60 w 221"/>
                    <a:gd name="T31" fmla="*/ 247 h 252"/>
                    <a:gd name="T32" fmla="*/ 41 w 221"/>
                    <a:gd name="T33" fmla="*/ 237 h 252"/>
                    <a:gd name="T34" fmla="*/ 22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7 w 221"/>
                    <a:gd name="T43" fmla="*/ 52 h 252"/>
                    <a:gd name="T44" fmla="*/ 24 w 221"/>
                    <a:gd name="T45" fmla="*/ 29 h 252"/>
                    <a:gd name="T46" fmla="*/ 42 w 221"/>
                    <a:gd name="T47" fmla="*/ 15 h 252"/>
                    <a:gd name="T48" fmla="*/ 82 w 221"/>
                    <a:gd name="T49" fmla="*/ 0 h 252"/>
                    <a:gd name="T50" fmla="*/ 143 w 221"/>
                    <a:gd name="T51" fmla="*/ 0 h 252"/>
                    <a:gd name="T52" fmla="*/ 187 w 221"/>
                    <a:gd name="T53" fmla="*/ 20 h 252"/>
                    <a:gd name="T54" fmla="*/ 203 w 221"/>
                    <a:gd name="T55" fmla="*/ 35 h 252"/>
                    <a:gd name="T56" fmla="*/ 221 w 221"/>
                    <a:gd name="T57" fmla="*/ 83 h 252"/>
                    <a:gd name="T58" fmla="*/ 45 w 221"/>
                    <a:gd name="T59" fmla="*/ 79 h 252"/>
                    <a:gd name="T60" fmla="*/ 45 w 221"/>
                    <a:gd name="T61" fmla="*/ 113 h 252"/>
                    <a:gd name="T62" fmla="*/ 178 w 221"/>
                    <a:gd name="T63" fmla="*/ 113 h 252"/>
                    <a:gd name="T64" fmla="*/ 178 w 221"/>
                    <a:gd name="T65" fmla="*/ 83 h 252"/>
                    <a:gd name="T66" fmla="*/ 170 w 221"/>
                    <a:gd name="T67" fmla="*/ 64 h 252"/>
                    <a:gd name="T68" fmla="*/ 157 w 221"/>
                    <a:gd name="T69" fmla="*/ 53 h 252"/>
                    <a:gd name="T70" fmla="*/ 140 w 221"/>
                    <a:gd name="T71" fmla="*/ 45 h 252"/>
                    <a:gd name="T72" fmla="*/ 85 w 221"/>
                    <a:gd name="T73" fmla="*/ 45 h 252"/>
                    <a:gd name="T74" fmla="*/ 66 w 221"/>
                    <a:gd name="T75" fmla="*/ 52 h 252"/>
                    <a:gd name="T76" fmla="*/ 54 w 221"/>
                    <a:gd name="T77" fmla="*/ 62 h 252"/>
                    <a:gd name="T78" fmla="*/ 45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9" y="146"/>
                        <a:pt x="214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4" y="157"/>
                      </a:lnTo>
                      <a:lnTo>
                        <a:pt x="44" y="170"/>
                      </a:lnTo>
                      <a:cubicBezTo>
                        <a:pt x="44" y="178"/>
                        <a:pt x="48" y="184"/>
                        <a:pt x="54" y="189"/>
                      </a:cubicBezTo>
                      <a:lnTo>
                        <a:pt x="67" y="200"/>
                      </a:lnTo>
                      <a:cubicBezTo>
                        <a:pt x="74" y="205"/>
                        <a:pt x="80" y="208"/>
                        <a:pt x="87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4" y="214"/>
                      </a:cubicBezTo>
                      <a:cubicBezTo>
                        <a:pt x="219" y="218"/>
                        <a:pt x="221" y="224"/>
                        <a:pt x="221" y="230"/>
                      </a:cubicBezTo>
                      <a:cubicBezTo>
                        <a:pt x="221" y="236"/>
                        <a:pt x="219" y="241"/>
                        <a:pt x="214" y="245"/>
                      </a:cubicBezTo>
                      <a:cubicBezTo>
                        <a:pt x="210" y="249"/>
                        <a:pt x="205" y="252"/>
                        <a:pt x="199" y="252"/>
                      </a:cubicBezTo>
                      <a:lnTo>
                        <a:pt x="84" y="252"/>
                      </a:lnTo>
                      <a:cubicBezTo>
                        <a:pt x="76" y="252"/>
                        <a:pt x="68" y="250"/>
                        <a:pt x="60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2" y="220"/>
                      </a:lnTo>
                      <a:cubicBezTo>
                        <a:pt x="15" y="215"/>
                        <a:pt x="10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2" y="62"/>
                        <a:pt x="7" y="52"/>
                      </a:cubicBezTo>
                      <a:cubicBezTo>
                        <a:pt x="11" y="42"/>
                        <a:pt x="17" y="35"/>
                        <a:pt x="24" y="29"/>
                      </a:cubicBezTo>
                      <a:lnTo>
                        <a:pt x="42" y="15"/>
                      </a:lnTo>
                      <a:cubicBezTo>
                        <a:pt x="54" y="5"/>
                        <a:pt x="67" y="0"/>
                        <a:pt x="82" y="0"/>
                      </a:cubicBezTo>
                      <a:lnTo>
                        <a:pt x="143" y="0"/>
                      </a:lnTo>
                      <a:cubicBezTo>
                        <a:pt x="159" y="0"/>
                        <a:pt x="173" y="7"/>
                        <a:pt x="187" y="20"/>
                      </a:cubicBezTo>
                      <a:lnTo>
                        <a:pt x="203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5" y="79"/>
                      </a:moveTo>
                      <a:lnTo>
                        <a:pt x="45" y="113"/>
                      </a:lnTo>
                      <a:lnTo>
                        <a:pt x="178" y="113"/>
                      </a:lnTo>
                      <a:lnTo>
                        <a:pt x="178" y="83"/>
                      </a:lnTo>
                      <a:cubicBezTo>
                        <a:pt x="178" y="74"/>
                        <a:pt x="175" y="68"/>
                        <a:pt x="170" y="64"/>
                      </a:cubicBezTo>
                      <a:lnTo>
                        <a:pt x="157" y="53"/>
                      </a:lnTo>
                      <a:cubicBezTo>
                        <a:pt x="151" y="47"/>
                        <a:pt x="145" y="45"/>
                        <a:pt x="140" y="45"/>
                      </a:cubicBezTo>
                      <a:lnTo>
                        <a:pt x="85" y="45"/>
                      </a:lnTo>
                      <a:cubicBezTo>
                        <a:pt x="78" y="45"/>
                        <a:pt x="72" y="47"/>
                        <a:pt x="66" y="52"/>
                      </a:cubicBezTo>
                      <a:lnTo>
                        <a:pt x="54" y="62"/>
                      </a:lnTo>
                      <a:cubicBezTo>
                        <a:pt x="48" y="67"/>
                        <a:pt x="45" y="72"/>
                        <a:pt x="45" y="7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5"/>
                <p:cNvSpPr>
                  <a:spLocks/>
                </p:cNvSpPr>
                <p:nvPr/>
              </p:nvSpPr>
              <p:spPr bwMode="auto">
                <a:xfrm>
                  <a:off x="653076" y="3180334"/>
                  <a:ext cx="18672" cy="21144"/>
                </a:xfrm>
                <a:custGeom>
                  <a:avLst/>
                  <a:gdLst>
                    <a:gd name="T0" fmla="*/ 0 w 220"/>
                    <a:gd name="T1" fmla="*/ 230 h 252"/>
                    <a:gd name="T2" fmla="*/ 0 w 220"/>
                    <a:gd name="T3" fmla="*/ 22 h 252"/>
                    <a:gd name="T4" fmla="*/ 6 w 220"/>
                    <a:gd name="T5" fmla="*/ 7 h 252"/>
                    <a:gd name="T6" fmla="*/ 21 w 220"/>
                    <a:gd name="T7" fmla="*/ 0 h 252"/>
                    <a:gd name="T8" fmla="*/ 37 w 220"/>
                    <a:gd name="T9" fmla="*/ 6 h 252"/>
                    <a:gd name="T10" fmla="*/ 43 w 220"/>
                    <a:gd name="T11" fmla="*/ 22 h 252"/>
                    <a:gd name="T12" fmla="*/ 43 w 220"/>
                    <a:gd name="T13" fmla="*/ 49 h 252"/>
                    <a:gd name="T14" fmla="*/ 79 w 220"/>
                    <a:gd name="T15" fmla="*/ 19 h 252"/>
                    <a:gd name="T16" fmla="*/ 122 w 220"/>
                    <a:gd name="T17" fmla="*/ 0 h 252"/>
                    <a:gd name="T18" fmla="*/ 154 w 220"/>
                    <a:gd name="T19" fmla="*/ 0 h 252"/>
                    <a:gd name="T20" fmla="*/ 201 w 220"/>
                    <a:gd name="T21" fmla="*/ 20 h 252"/>
                    <a:gd name="T22" fmla="*/ 220 w 220"/>
                    <a:gd name="T23" fmla="*/ 66 h 252"/>
                    <a:gd name="T24" fmla="*/ 220 w 220"/>
                    <a:gd name="T25" fmla="*/ 78 h 252"/>
                    <a:gd name="T26" fmla="*/ 213 w 220"/>
                    <a:gd name="T27" fmla="*/ 93 h 252"/>
                    <a:gd name="T28" fmla="*/ 198 w 220"/>
                    <a:gd name="T29" fmla="*/ 100 h 252"/>
                    <a:gd name="T30" fmla="*/ 182 w 220"/>
                    <a:gd name="T31" fmla="*/ 94 h 252"/>
                    <a:gd name="T32" fmla="*/ 176 w 220"/>
                    <a:gd name="T33" fmla="*/ 78 h 252"/>
                    <a:gd name="T34" fmla="*/ 176 w 220"/>
                    <a:gd name="T35" fmla="*/ 66 h 252"/>
                    <a:gd name="T36" fmla="*/ 170 w 220"/>
                    <a:gd name="T37" fmla="*/ 51 h 252"/>
                    <a:gd name="T38" fmla="*/ 154 w 220"/>
                    <a:gd name="T39" fmla="*/ 44 h 252"/>
                    <a:gd name="T40" fmla="*/ 126 w 220"/>
                    <a:gd name="T41" fmla="*/ 44 h 252"/>
                    <a:gd name="T42" fmla="*/ 106 w 220"/>
                    <a:gd name="T43" fmla="*/ 54 h 252"/>
                    <a:gd name="T44" fmla="*/ 43 w 220"/>
                    <a:gd name="T45" fmla="*/ 108 h 252"/>
                    <a:gd name="T46" fmla="*/ 43 w 220"/>
                    <a:gd name="T47" fmla="*/ 230 h 252"/>
                    <a:gd name="T48" fmla="*/ 37 w 220"/>
                    <a:gd name="T49" fmla="*/ 245 h 252"/>
                    <a:gd name="T50" fmla="*/ 21 w 220"/>
                    <a:gd name="T51" fmla="*/ 252 h 252"/>
                    <a:gd name="T52" fmla="*/ 6 w 220"/>
                    <a:gd name="T53" fmla="*/ 245 h 252"/>
                    <a:gd name="T54" fmla="*/ 0 w 220"/>
                    <a:gd name="T55" fmla="*/ 23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252">
                      <a:moveTo>
                        <a:pt x="0" y="230"/>
                      </a:moveTo>
                      <a:lnTo>
                        <a:pt x="0" y="22"/>
                      </a:lnTo>
                      <a:cubicBezTo>
                        <a:pt x="0" y="16"/>
                        <a:pt x="2" y="11"/>
                        <a:pt x="6" y="7"/>
                      </a:cubicBezTo>
                      <a:cubicBezTo>
                        <a:pt x="10" y="2"/>
                        <a:pt x="15" y="0"/>
                        <a:pt x="21" y="0"/>
                      </a:cubicBezTo>
                      <a:cubicBezTo>
                        <a:pt x="28" y="0"/>
                        <a:pt x="33" y="2"/>
                        <a:pt x="37" y="6"/>
                      </a:cubicBezTo>
                      <a:cubicBezTo>
                        <a:pt x="41" y="11"/>
                        <a:pt x="43" y="16"/>
                        <a:pt x="43" y="22"/>
                      </a:cubicBezTo>
                      <a:lnTo>
                        <a:pt x="43" y="49"/>
                      </a:lnTo>
                      <a:lnTo>
                        <a:pt x="79" y="19"/>
                      </a:lnTo>
                      <a:cubicBezTo>
                        <a:pt x="94" y="7"/>
                        <a:pt x="108" y="0"/>
                        <a:pt x="122" y="0"/>
                      </a:cubicBezTo>
                      <a:lnTo>
                        <a:pt x="154" y="0"/>
                      </a:lnTo>
                      <a:cubicBezTo>
                        <a:pt x="172" y="0"/>
                        <a:pt x="188" y="7"/>
                        <a:pt x="201" y="20"/>
                      </a:cubicBezTo>
                      <a:cubicBezTo>
                        <a:pt x="213" y="32"/>
                        <a:pt x="220" y="48"/>
                        <a:pt x="220" y="66"/>
                      </a:cubicBezTo>
                      <a:lnTo>
                        <a:pt x="220" y="78"/>
                      </a:lnTo>
                      <a:cubicBezTo>
                        <a:pt x="220" y="84"/>
                        <a:pt x="218" y="89"/>
                        <a:pt x="213" y="93"/>
                      </a:cubicBezTo>
                      <a:cubicBezTo>
                        <a:pt x="209" y="98"/>
                        <a:pt x="204" y="100"/>
                        <a:pt x="198" y="100"/>
                      </a:cubicBezTo>
                      <a:cubicBezTo>
                        <a:pt x="192" y="100"/>
                        <a:pt x="187" y="98"/>
                        <a:pt x="182" y="94"/>
                      </a:cubicBezTo>
                      <a:cubicBezTo>
                        <a:pt x="178" y="89"/>
                        <a:pt x="176" y="84"/>
                        <a:pt x="176" y="78"/>
                      </a:cubicBezTo>
                      <a:lnTo>
                        <a:pt x="176" y="66"/>
                      </a:lnTo>
                      <a:cubicBezTo>
                        <a:pt x="176" y="60"/>
                        <a:pt x="174" y="55"/>
                        <a:pt x="170" y="51"/>
                      </a:cubicBezTo>
                      <a:cubicBezTo>
                        <a:pt x="165" y="46"/>
                        <a:pt x="160" y="44"/>
                        <a:pt x="154" y="44"/>
                      </a:cubicBezTo>
                      <a:lnTo>
                        <a:pt x="126" y="44"/>
                      </a:lnTo>
                      <a:cubicBezTo>
                        <a:pt x="120" y="44"/>
                        <a:pt x="113" y="47"/>
                        <a:pt x="106" y="54"/>
                      </a:cubicBezTo>
                      <a:lnTo>
                        <a:pt x="43" y="108"/>
                      </a:lnTo>
                      <a:lnTo>
                        <a:pt x="43" y="230"/>
                      </a:lnTo>
                      <a:cubicBezTo>
                        <a:pt x="43" y="236"/>
                        <a:pt x="41" y="241"/>
                        <a:pt x="37" y="245"/>
                      </a:cubicBezTo>
                      <a:cubicBezTo>
                        <a:pt x="32" y="249"/>
                        <a:pt x="27" y="252"/>
                        <a:pt x="21" y="252"/>
                      </a:cubicBezTo>
                      <a:cubicBezTo>
                        <a:pt x="15" y="252"/>
                        <a:pt x="10" y="249"/>
                        <a:pt x="6" y="245"/>
                      </a:cubicBezTo>
                      <a:cubicBezTo>
                        <a:pt x="2" y="241"/>
                        <a:pt x="0" y="236"/>
                        <a:pt x="0" y="23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6"/>
                <p:cNvSpPr>
                  <a:spLocks/>
                </p:cNvSpPr>
                <p:nvPr/>
              </p:nvSpPr>
              <p:spPr bwMode="auto">
                <a:xfrm>
                  <a:off x="707445" y="3172371"/>
                  <a:ext cx="18947" cy="29107"/>
                </a:xfrm>
                <a:custGeom>
                  <a:avLst/>
                  <a:gdLst>
                    <a:gd name="T0" fmla="*/ 50 w 222"/>
                    <a:gd name="T1" fmla="*/ 0 h 347"/>
                    <a:gd name="T2" fmla="*/ 164 w 222"/>
                    <a:gd name="T3" fmla="*/ 0 h 347"/>
                    <a:gd name="T4" fmla="*/ 203 w 222"/>
                    <a:gd name="T5" fmla="*/ 18 h 347"/>
                    <a:gd name="T6" fmla="*/ 222 w 222"/>
                    <a:gd name="T7" fmla="*/ 61 h 347"/>
                    <a:gd name="T8" fmla="*/ 215 w 222"/>
                    <a:gd name="T9" fmla="*/ 77 h 347"/>
                    <a:gd name="T10" fmla="*/ 200 w 222"/>
                    <a:gd name="T11" fmla="*/ 83 h 347"/>
                    <a:gd name="T12" fmla="*/ 185 w 222"/>
                    <a:gd name="T13" fmla="*/ 78 h 347"/>
                    <a:gd name="T14" fmla="*/ 177 w 222"/>
                    <a:gd name="T15" fmla="*/ 59 h 347"/>
                    <a:gd name="T16" fmla="*/ 160 w 222"/>
                    <a:gd name="T17" fmla="*/ 45 h 347"/>
                    <a:gd name="T18" fmla="*/ 52 w 222"/>
                    <a:gd name="T19" fmla="*/ 45 h 347"/>
                    <a:gd name="T20" fmla="*/ 44 w 222"/>
                    <a:gd name="T21" fmla="*/ 50 h 347"/>
                    <a:gd name="T22" fmla="*/ 48 w 222"/>
                    <a:gd name="T23" fmla="*/ 57 h 347"/>
                    <a:gd name="T24" fmla="*/ 210 w 222"/>
                    <a:gd name="T25" fmla="*/ 265 h 347"/>
                    <a:gd name="T26" fmla="*/ 222 w 222"/>
                    <a:gd name="T27" fmla="*/ 297 h 347"/>
                    <a:gd name="T28" fmla="*/ 207 w 222"/>
                    <a:gd name="T29" fmla="*/ 332 h 347"/>
                    <a:gd name="T30" fmla="*/ 176 w 222"/>
                    <a:gd name="T31" fmla="*/ 347 h 347"/>
                    <a:gd name="T32" fmla="*/ 58 w 222"/>
                    <a:gd name="T33" fmla="*/ 347 h 347"/>
                    <a:gd name="T34" fmla="*/ 17 w 222"/>
                    <a:gd name="T35" fmla="*/ 329 h 347"/>
                    <a:gd name="T36" fmla="*/ 0 w 222"/>
                    <a:gd name="T37" fmla="*/ 290 h 347"/>
                    <a:gd name="T38" fmla="*/ 23 w 222"/>
                    <a:gd name="T39" fmla="*/ 265 h 347"/>
                    <a:gd name="T40" fmla="*/ 38 w 222"/>
                    <a:gd name="T41" fmla="*/ 272 h 347"/>
                    <a:gd name="T42" fmla="*/ 44 w 222"/>
                    <a:gd name="T43" fmla="*/ 286 h 347"/>
                    <a:gd name="T44" fmla="*/ 49 w 222"/>
                    <a:gd name="T45" fmla="*/ 298 h 347"/>
                    <a:gd name="T46" fmla="*/ 61 w 222"/>
                    <a:gd name="T47" fmla="*/ 303 h 347"/>
                    <a:gd name="T48" fmla="*/ 170 w 222"/>
                    <a:gd name="T49" fmla="*/ 303 h 347"/>
                    <a:gd name="T50" fmla="*/ 177 w 222"/>
                    <a:gd name="T51" fmla="*/ 297 h 347"/>
                    <a:gd name="T52" fmla="*/ 173 w 222"/>
                    <a:gd name="T53" fmla="*/ 291 h 347"/>
                    <a:gd name="T54" fmla="*/ 12 w 222"/>
                    <a:gd name="T55" fmla="*/ 83 h 347"/>
                    <a:gd name="T56" fmla="*/ 0 w 222"/>
                    <a:gd name="T57" fmla="*/ 51 h 347"/>
                    <a:gd name="T58" fmla="*/ 15 w 222"/>
                    <a:gd name="T59" fmla="*/ 16 h 347"/>
                    <a:gd name="T60" fmla="*/ 50 w 222"/>
                    <a:gd name="T61" fmla="*/ 0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2" h="347">
                      <a:moveTo>
                        <a:pt x="50" y="0"/>
                      </a:moveTo>
                      <a:lnTo>
                        <a:pt x="164" y="0"/>
                      </a:lnTo>
                      <a:cubicBezTo>
                        <a:pt x="177" y="0"/>
                        <a:pt x="191" y="6"/>
                        <a:pt x="203" y="18"/>
                      </a:cubicBezTo>
                      <a:cubicBezTo>
                        <a:pt x="215" y="30"/>
                        <a:pt x="222" y="44"/>
                        <a:pt x="222" y="61"/>
                      </a:cubicBezTo>
                      <a:cubicBezTo>
                        <a:pt x="222" y="67"/>
                        <a:pt x="219" y="72"/>
                        <a:pt x="215" y="77"/>
                      </a:cubicBezTo>
                      <a:cubicBezTo>
                        <a:pt x="211" y="81"/>
                        <a:pt x="206" y="83"/>
                        <a:pt x="200" y="83"/>
                      </a:cubicBezTo>
                      <a:cubicBezTo>
                        <a:pt x="193" y="83"/>
                        <a:pt x="188" y="81"/>
                        <a:pt x="185" y="78"/>
                      </a:cubicBezTo>
                      <a:cubicBezTo>
                        <a:pt x="182" y="75"/>
                        <a:pt x="179" y="68"/>
                        <a:pt x="177" y="59"/>
                      </a:cubicBezTo>
                      <a:cubicBezTo>
                        <a:pt x="174" y="50"/>
                        <a:pt x="169" y="45"/>
                        <a:pt x="160" y="45"/>
                      </a:cubicBezTo>
                      <a:lnTo>
                        <a:pt x="52" y="45"/>
                      </a:lnTo>
                      <a:cubicBezTo>
                        <a:pt x="47" y="45"/>
                        <a:pt x="44" y="47"/>
                        <a:pt x="44" y="50"/>
                      </a:cubicBezTo>
                      <a:cubicBezTo>
                        <a:pt x="44" y="52"/>
                        <a:pt x="45" y="55"/>
                        <a:pt x="48" y="57"/>
                      </a:cubicBezTo>
                      <a:lnTo>
                        <a:pt x="210" y="265"/>
                      </a:lnTo>
                      <a:cubicBezTo>
                        <a:pt x="218" y="275"/>
                        <a:pt x="222" y="286"/>
                        <a:pt x="222" y="297"/>
                      </a:cubicBezTo>
                      <a:cubicBezTo>
                        <a:pt x="222" y="310"/>
                        <a:pt x="217" y="322"/>
                        <a:pt x="207" y="332"/>
                      </a:cubicBezTo>
                      <a:cubicBezTo>
                        <a:pt x="198" y="342"/>
                        <a:pt x="187" y="347"/>
                        <a:pt x="176" y="347"/>
                      </a:cubicBezTo>
                      <a:lnTo>
                        <a:pt x="58" y="347"/>
                      </a:lnTo>
                      <a:cubicBezTo>
                        <a:pt x="42" y="347"/>
                        <a:pt x="29" y="341"/>
                        <a:pt x="17" y="329"/>
                      </a:cubicBezTo>
                      <a:cubicBezTo>
                        <a:pt x="6" y="317"/>
                        <a:pt x="0" y="304"/>
                        <a:pt x="0" y="290"/>
                      </a:cubicBezTo>
                      <a:cubicBezTo>
                        <a:pt x="0" y="273"/>
                        <a:pt x="7" y="265"/>
                        <a:pt x="23" y="265"/>
                      </a:cubicBezTo>
                      <a:cubicBezTo>
                        <a:pt x="29" y="265"/>
                        <a:pt x="34" y="267"/>
                        <a:pt x="38" y="272"/>
                      </a:cubicBezTo>
                      <a:cubicBezTo>
                        <a:pt x="42" y="276"/>
                        <a:pt x="44" y="281"/>
                        <a:pt x="44" y="286"/>
                      </a:cubicBezTo>
                      <a:cubicBezTo>
                        <a:pt x="44" y="291"/>
                        <a:pt x="46" y="295"/>
                        <a:pt x="49" y="298"/>
                      </a:cubicBezTo>
                      <a:cubicBezTo>
                        <a:pt x="52" y="301"/>
                        <a:pt x="56" y="303"/>
                        <a:pt x="61" y="303"/>
                      </a:cubicBezTo>
                      <a:lnTo>
                        <a:pt x="170" y="303"/>
                      </a:lnTo>
                      <a:cubicBezTo>
                        <a:pt x="175" y="303"/>
                        <a:pt x="177" y="301"/>
                        <a:pt x="177" y="297"/>
                      </a:cubicBezTo>
                      <a:cubicBezTo>
                        <a:pt x="177" y="296"/>
                        <a:pt x="176" y="293"/>
                        <a:pt x="173" y="291"/>
                      </a:cubicBezTo>
                      <a:lnTo>
                        <a:pt x="12" y="83"/>
                      </a:lnTo>
                      <a:cubicBezTo>
                        <a:pt x="4" y="73"/>
                        <a:pt x="0" y="62"/>
                        <a:pt x="0" y="51"/>
                      </a:cubicBezTo>
                      <a:cubicBezTo>
                        <a:pt x="0" y="37"/>
                        <a:pt x="5" y="25"/>
                        <a:pt x="15" y="16"/>
                      </a:cubicBezTo>
                      <a:cubicBezTo>
                        <a:pt x="24" y="5"/>
                        <a:pt x="36" y="0"/>
                        <a:pt x="50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7"/>
                <p:cNvSpPr>
                  <a:spLocks/>
                </p:cNvSpPr>
                <p:nvPr/>
              </p:nvSpPr>
              <p:spPr bwMode="auto">
                <a:xfrm>
                  <a:off x="734904" y="3172371"/>
                  <a:ext cx="18398" cy="29107"/>
                </a:xfrm>
                <a:custGeom>
                  <a:avLst/>
                  <a:gdLst>
                    <a:gd name="T0" fmla="*/ 0 w 220"/>
                    <a:gd name="T1" fmla="*/ 324 h 346"/>
                    <a:gd name="T2" fmla="*/ 0 w 220"/>
                    <a:gd name="T3" fmla="*/ 21 h 346"/>
                    <a:gd name="T4" fmla="*/ 6 w 220"/>
                    <a:gd name="T5" fmla="*/ 6 h 346"/>
                    <a:gd name="T6" fmla="*/ 22 w 220"/>
                    <a:gd name="T7" fmla="*/ 0 h 346"/>
                    <a:gd name="T8" fmla="*/ 37 w 220"/>
                    <a:gd name="T9" fmla="*/ 6 h 346"/>
                    <a:gd name="T10" fmla="*/ 43 w 220"/>
                    <a:gd name="T11" fmla="*/ 22 h 346"/>
                    <a:gd name="T12" fmla="*/ 43 w 220"/>
                    <a:gd name="T13" fmla="*/ 132 h 346"/>
                    <a:gd name="T14" fmla="*/ 79 w 220"/>
                    <a:gd name="T15" fmla="*/ 109 h 346"/>
                    <a:gd name="T16" fmla="*/ 121 w 220"/>
                    <a:gd name="T17" fmla="*/ 94 h 346"/>
                    <a:gd name="T18" fmla="*/ 148 w 220"/>
                    <a:gd name="T19" fmla="*/ 94 h 346"/>
                    <a:gd name="T20" fmla="*/ 194 w 220"/>
                    <a:gd name="T21" fmla="*/ 114 h 346"/>
                    <a:gd name="T22" fmla="*/ 215 w 220"/>
                    <a:gd name="T23" fmla="*/ 160 h 346"/>
                    <a:gd name="T24" fmla="*/ 220 w 220"/>
                    <a:gd name="T25" fmla="*/ 324 h 346"/>
                    <a:gd name="T26" fmla="*/ 214 w 220"/>
                    <a:gd name="T27" fmla="*/ 339 h 346"/>
                    <a:gd name="T28" fmla="*/ 198 w 220"/>
                    <a:gd name="T29" fmla="*/ 346 h 346"/>
                    <a:gd name="T30" fmla="*/ 183 w 220"/>
                    <a:gd name="T31" fmla="*/ 339 h 346"/>
                    <a:gd name="T32" fmla="*/ 176 w 220"/>
                    <a:gd name="T33" fmla="*/ 324 h 346"/>
                    <a:gd name="T34" fmla="*/ 171 w 220"/>
                    <a:gd name="T35" fmla="*/ 159 h 346"/>
                    <a:gd name="T36" fmla="*/ 164 w 220"/>
                    <a:gd name="T37" fmla="*/ 144 h 346"/>
                    <a:gd name="T38" fmla="*/ 148 w 220"/>
                    <a:gd name="T39" fmla="*/ 137 h 346"/>
                    <a:gd name="T40" fmla="*/ 124 w 220"/>
                    <a:gd name="T41" fmla="*/ 137 h 346"/>
                    <a:gd name="T42" fmla="*/ 106 w 220"/>
                    <a:gd name="T43" fmla="*/ 144 h 346"/>
                    <a:gd name="T44" fmla="*/ 43 w 220"/>
                    <a:gd name="T45" fmla="*/ 185 h 346"/>
                    <a:gd name="T46" fmla="*/ 43 w 220"/>
                    <a:gd name="T47" fmla="*/ 324 h 346"/>
                    <a:gd name="T48" fmla="*/ 37 w 220"/>
                    <a:gd name="T49" fmla="*/ 339 h 346"/>
                    <a:gd name="T50" fmla="*/ 22 w 220"/>
                    <a:gd name="T51" fmla="*/ 346 h 346"/>
                    <a:gd name="T52" fmla="*/ 6 w 220"/>
                    <a:gd name="T53" fmla="*/ 339 h 346"/>
                    <a:gd name="T54" fmla="*/ 0 w 220"/>
                    <a:gd name="T55" fmla="*/ 324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346">
                      <a:moveTo>
                        <a:pt x="0" y="324"/>
                      </a:moveTo>
                      <a:lnTo>
                        <a:pt x="0" y="21"/>
                      </a:lnTo>
                      <a:cubicBezTo>
                        <a:pt x="0" y="15"/>
                        <a:pt x="2" y="10"/>
                        <a:pt x="6" y="6"/>
                      </a:cubicBezTo>
                      <a:cubicBezTo>
                        <a:pt x="10" y="2"/>
                        <a:pt x="15" y="0"/>
                        <a:pt x="22" y="0"/>
                      </a:cubicBezTo>
                      <a:cubicBezTo>
                        <a:pt x="28" y="0"/>
                        <a:pt x="33" y="2"/>
                        <a:pt x="37" y="6"/>
                      </a:cubicBezTo>
                      <a:cubicBezTo>
                        <a:pt x="41" y="11"/>
                        <a:pt x="43" y="16"/>
                        <a:pt x="43" y="22"/>
                      </a:cubicBezTo>
                      <a:lnTo>
                        <a:pt x="43" y="132"/>
                      </a:lnTo>
                      <a:lnTo>
                        <a:pt x="79" y="109"/>
                      </a:lnTo>
                      <a:cubicBezTo>
                        <a:pt x="95" y="99"/>
                        <a:pt x="109" y="94"/>
                        <a:pt x="121" y="94"/>
                      </a:cubicBezTo>
                      <a:lnTo>
                        <a:pt x="148" y="94"/>
                      </a:lnTo>
                      <a:cubicBezTo>
                        <a:pt x="166" y="94"/>
                        <a:pt x="182" y="101"/>
                        <a:pt x="194" y="114"/>
                      </a:cubicBezTo>
                      <a:cubicBezTo>
                        <a:pt x="207" y="126"/>
                        <a:pt x="214" y="142"/>
                        <a:pt x="215" y="160"/>
                      </a:cubicBezTo>
                      <a:lnTo>
                        <a:pt x="220" y="324"/>
                      </a:lnTo>
                      <a:cubicBezTo>
                        <a:pt x="220" y="330"/>
                        <a:pt x="218" y="335"/>
                        <a:pt x="214" y="339"/>
                      </a:cubicBezTo>
                      <a:cubicBezTo>
                        <a:pt x="209" y="343"/>
                        <a:pt x="204" y="346"/>
                        <a:pt x="198" y="346"/>
                      </a:cubicBezTo>
                      <a:cubicBezTo>
                        <a:pt x="192" y="346"/>
                        <a:pt x="187" y="343"/>
                        <a:pt x="183" y="339"/>
                      </a:cubicBezTo>
                      <a:cubicBezTo>
                        <a:pt x="179" y="335"/>
                        <a:pt x="176" y="329"/>
                        <a:pt x="176" y="324"/>
                      </a:cubicBezTo>
                      <a:lnTo>
                        <a:pt x="171" y="159"/>
                      </a:lnTo>
                      <a:cubicBezTo>
                        <a:pt x="171" y="153"/>
                        <a:pt x="168" y="148"/>
                        <a:pt x="164" y="144"/>
                      </a:cubicBezTo>
                      <a:cubicBezTo>
                        <a:pt x="160" y="140"/>
                        <a:pt x="154" y="137"/>
                        <a:pt x="148" y="137"/>
                      </a:cubicBezTo>
                      <a:lnTo>
                        <a:pt x="124" y="137"/>
                      </a:lnTo>
                      <a:cubicBezTo>
                        <a:pt x="118" y="137"/>
                        <a:pt x="112" y="140"/>
                        <a:pt x="106" y="144"/>
                      </a:cubicBezTo>
                      <a:lnTo>
                        <a:pt x="43" y="185"/>
                      </a:lnTo>
                      <a:lnTo>
                        <a:pt x="43" y="324"/>
                      </a:lnTo>
                      <a:cubicBezTo>
                        <a:pt x="43" y="330"/>
                        <a:pt x="41" y="335"/>
                        <a:pt x="37" y="339"/>
                      </a:cubicBezTo>
                      <a:cubicBezTo>
                        <a:pt x="33" y="343"/>
                        <a:pt x="28" y="346"/>
                        <a:pt x="22" y="346"/>
                      </a:cubicBezTo>
                      <a:cubicBezTo>
                        <a:pt x="15" y="346"/>
                        <a:pt x="10" y="343"/>
                        <a:pt x="6" y="339"/>
                      </a:cubicBezTo>
                      <a:cubicBezTo>
                        <a:pt x="2" y="335"/>
                        <a:pt x="0" y="330"/>
                        <a:pt x="0" y="32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8"/>
                <p:cNvSpPr>
                  <a:spLocks noEditPoints="1"/>
                </p:cNvSpPr>
                <p:nvPr/>
              </p:nvSpPr>
              <p:spPr bwMode="auto">
                <a:xfrm>
                  <a:off x="763736" y="3170724"/>
                  <a:ext cx="15103" cy="30754"/>
                </a:xfrm>
                <a:custGeom>
                  <a:avLst/>
                  <a:gdLst>
                    <a:gd name="T0" fmla="*/ 67 w 178"/>
                    <a:gd name="T1" fmla="*/ 0 h 365"/>
                    <a:gd name="T2" fmla="*/ 89 w 178"/>
                    <a:gd name="T3" fmla="*/ 0 h 365"/>
                    <a:gd name="T4" fmla="*/ 105 w 178"/>
                    <a:gd name="T5" fmla="*/ 7 h 365"/>
                    <a:gd name="T6" fmla="*/ 111 w 178"/>
                    <a:gd name="T7" fmla="*/ 22 h 365"/>
                    <a:gd name="T8" fmla="*/ 111 w 178"/>
                    <a:gd name="T9" fmla="*/ 41 h 365"/>
                    <a:gd name="T10" fmla="*/ 105 w 178"/>
                    <a:gd name="T11" fmla="*/ 57 h 365"/>
                    <a:gd name="T12" fmla="*/ 89 w 178"/>
                    <a:gd name="T13" fmla="*/ 63 h 365"/>
                    <a:gd name="T14" fmla="*/ 66 w 178"/>
                    <a:gd name="T15" fmla="*/ 63 h 365"/>
                    <a:gd name="T16" fmla="*/ 50 w 178"/>
                    <a:gd name="T17" fmla="*/ 56 h 365"/>
                    <a:gd name="T18" fmla="*/ 44 w 178"/>
                    <a:gd name="T19" fmla="*/ 41 h 365"/>
                    <a:gd name="T20" fmla="*/ 45 w 178"/>
                    <a:gd name="T21" fmla="*/ 22 h 365"/>
                    <a:gd name="T22" fmla="*/ 51 w 178"/>
                    <a:gd name="T23" fmla="*/ 7 h 365"/>
                    <a:gd name="T24" fmla="*/ 67 w 178"/>
                    <a:gd name="T25" fmla="*/ 0 h 365"/>
                    <a:gd name="T26" fmla="*/ 156 w 178"/>
                    <a:gd name="T27" fmla="*/ 365 h 365"/>
                    <a:gd name="T28" fmla="*/ 22 w 178"/>
                    <a:gd name="T29" fmla="*/ 365 h 365"/>
                    <a:gd name="T30" fmla="*/ 7 w 178"/>
                    <a:gd name="T31" fmla="*/ 359 h 365"/>
                    <a:gd name="T32" fmla="*/ 0 w 178"/>
                    <a:gd name="T33" fmla="*/ 343 h 365"/>
                    <a:gd name="T34" fmla="*/ 7 w 178"/>
                    <a:gd name="T35" fmla="*/ 328 h 365"/>
                    <a:gd name="T36" fmla="*/ 22 w 178"/>
                    <a:gd name="T37" fmla="*/ 321 h 365"/>
                    <a:gd name="T38" fmla="*/ 67 w 178"/>
                    <a:gd name="T39" fmla="*/ 321 h 365"/>
                    <a:gd name="T40" fmla="*/ 67 w 178"/>
                    <a:gd name="T41" fmla="*/ 158 h 365"/>
                    <a:gd name="T42" fmla="*/ 23 w 178"/>
                    <a:gd name="T43" fmla="*/ 158 h 365"/>
                    <a:gd name="T44" fmla="*/ 7 w 178"/>
                    <a:gd name="T45" fmla="*/ 151 h 365"/>
                    <a:gd name="T46" fmla="*/ 1 w 178"/>
                    <a:gd name="T47" fmla="*/ 136 h 365"/>
                    <a:gd name="T48" fmla="*/ 7 w 178"/>
                    <a:gd name="T49" fmla="*/ 121 h 365"/>
                    <a:gd name="T50" fmla="*/ 23 w 178"/>
                    <a:gd name="T51" fmla="*/ 114 h 365"/>
                    <a:gd name="T52" fmla="*/ 89 w 178"/>
                    <a:gd name="T53" fmla="*/ 114 h 365"/>
                    <a:gd name="T54" fmla="*/ 105 w 178"/>
                    <a:gd name="T55" fmla="*/ 121 h 365"/>
                    <a:gd name="T56" fmla="*/ 111 w 178"/>
                    <a:gd name="T57" fmla="*/ 136 h 365"/>
                    <a:gd name="T58" fmla="*/ 111 w 178"/>
                    <a:gd name="T59" fmla="*/ 321 h 365"/>
                    <a:gd name="T60" fmla="*/ 155 w 178"/>
                    <a:gd name="T61" fmla="*/ 321 h 365"/>
                    <a:gd name="T62" fmla="*/ 171 w 178"/>
                    <a:gd name="T63" fmla="*/ 328 h 365"/>
                    <a:gd name="T64" fmla="*/ 178 w 178"/>
                    <a:gd name="T65" fmla="*/ 343 h 365"/>
                    <a:gd name="T66" fmla="*/ 171 w 178"/>
                    <a:gd name="T67" fmla="*/ 359 h 365"/>
                    <a:gd name="T68" fmla="*/ 156 w 178"/>
                    <a:gd name="T69" fmla="*/ 365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8" h="365">
                      <a:moveTo>
                        <a:pt x="67" y="0"/>
                      </a:moveTo>
                      <a:lnTo>
                        <a:pt x="89" y="0"/>
                      </a:lnTo>
                      <a:cubicBezTo>
                        <a:pt x="96" y="0"/>
                        <a:pt x="101" y="2"/>
                        <a:pt x="105" y="7"/>
                      </a:cubicBezTo>
                      <a:cubicBezTo>
                        <a:pt x="109" y="11"/>
                        <a:pt x="111" y="16"/>
                        <a:pt x="111" y="22"/>
                      </a:cubicBezTo>
                      <a:lnTo>
                        <a:pt x="111" y="41"/>
                      </a:lnTo>
                      <a:cubicBezTo>
                        <a:pt x="111" y="47"/>
                        <a:pt x="109" y="52"/>
                        <a:pt x="105" y="57"/>
                      </a:cubicBezTo>
                      <a:cubicBezTo>
                        <a:pt x="101" y="61"/>
                        <a:pt x="96" y="63"/>
                        <a:pt x="89" y="63"/>
                      </a:cubicBezTo>
                      <a:lnTo>
                        <a:pt x="66" y="63"/>
                      </a:lnTo>
                      <a:cubicBezTo>
                        <a:pt x="60" y="63"/>
                        <a:pt x="54" y="61"/>
                        <a:pt x="50" y="56"/>
                      </a:cubicBezTo>
                      <a:cubicBezTo>
                        <a:pt x="46" y="52"/>
                        <a:pt x="44" y="47"/>
                        <a:pt x="44" y="41"/>
                      </a:cubicBezTo>
                      <a:lnTo>
                        <a:pt x="45" y="22"/>
                      </a:lnTo>
                      <a:cubicBezTo>
                        <a:pt x="45" y="16"/>
                        <a:pt x="47" y="11"/>
                        <a:pt x="51" y="7"/>
                      </a:cubicBezTo>
                      <a:cubicBezTo>
                        <a:pt x="55" y="2"/>
                        <a:pt x="60" y="0"/>
                        <a:pt x="67" y="0"/>
                      </a:cubicBezTo>
                      <a:close/>
                      <a:moveTo>
                        <a:pt x="156" y="365"/>
                      </a:moveTo>
                      <a:lnTo>
                        <a:pt x="22" y="365"/>
                      </a:lnTo>
                      <a:cubicBezTo>
                        <a:pt x="16" y="365"/>
                        <a:pt x="11" y="363"/>
                        <a:pt x="7" y="359"/>
                      </a:cubicBezTo>
                      <a:cubicBezTo>
                        <a:pt x="3" y="354"/>
                        <a:pt x="0" y="349"/>
                        <a:pt x="0" y="343"/>
                      </a:cubicBezTo>
                      <a:cubicBezTo>
                        <a:pt x="0" y="337"/>
                        <a:pt x="3" y="332"/>
                        <a:pt x="7" y="328"/>
                      </a:cubicBezTo>
                      <a:cubicBezTo>
                        <a:pt x="11" y="323"/>
                        <a:pt x="16" y="321"/>
                        <a:pt x="22" y="321"/>
                      </a:cubicBezTo>
                      <a:lnTo>
                        <a:pt x="67" y="321"/>
                      </a:lnTo>
                      <a:lnTo>
                        <a:pt x="67" y="158"/>
                      </a:lnTo>
                      <a:lnTo>
                        <a:pt x="23" y="158"/>
                      </a:lnTo>
                      <a:cubicBezTo>
                        <a:pt x="17" y="158"/>
                        <a:pt x="12" y="156"/>
                        <a:pt x="7" y="151"/>
                      </a:cubicBezTo>
                      <a:cubicBezTo>
                        <a:pt x="3" y="147"/>
                        <a:pt x="1" y="142"/>
                        <a:pt x="1" y="136"/>
                      </a:cubicBezTo>
                      <a:cubicBezTo>
                        <a:pt x="1" y="130"/>
                        <a:pt x="3" y="125"/>
                        <a:pt x="7" y="121"/>
                      </a:cubicBezTo>
                      <a:cubicBezTo>
                        <a:pt x="12" y="116"/>
                        <a:pt x="17" y="114"/>
                        <a:pt x="23" y="114"/>
                      </a:cubicBezTo>
                      <a:lnTo>
                        <a:pt x="89" y="114"/>
                      </a:lnTo>
                      <a:cubicBezTo>
                        <a:pt x="96" y="114"/>
                        <a:pt x="101" y="116"/>
                        <a:pt x="105" y="121"/>
                      </a:cubicBezTo>
                      <a:cubicBezTo>
                        <a:pt x="109" y="125"/>
                        <a:pt x="111" y="130"/>
                        <a:pt x="111" y="136"/>
                      </a:cubicBezTo>
                      <a:lnTo>
                        <a:pt x="111" y="321"/>
                      </a:lnTo>
                      <a:lnTo>
                        <a:pt x="155" y="321"/>
                      </a:lnTo>
                      <a:cubicBezTo>
                        <a:pt x="161" y="321"/>
                        <a:pt x="166" y="323"/>
                        <a:pt x="171" y="328"/>
                      </a:cubicBezTo>
                      <a:cubicBezTo>
                        <a:pt x="175" y="332"/>
                        <a:pt x="178" y="337"/>
                        <a:pt x="178" y="343"/>
                      </a:cubicBezTo>
                      <a:cubicBezTo>
                        <a:pt x="178" y="349"/>
                        <a:pt x="175" y="354"/>
                        <a:pt x="171" y="359"/>
                      </a:cubicBezTo>
                      <a:cubicBezTo>
                        <a:pt x="167" y="363"/>
                        <a:pt x="162" y="365"/>
                        <a:pt x="156" y="36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9"/>
                <p:cNvSpPr>
                  <a:spLocks noEditPoints="1"/>
                </p:cNvSpPr>
                <p:nvPr/>
              </p:nvSpPr>
              <p:spPr bwMode="auto">
                <a:xfrm>
                  <a:off x="789273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5 w 221"/>
                    <a:gd name="T5" fmla="*/ 151 h 252"/>
                    <a:gd name="T6" fmla="*/ 199 w 221"/>
                    <a:gd name="T7" fmla="*/ 157 h 252"/>
                    <a:gd name="T8" fmla="*/ 45 w 221"/>
                    <a:gd name="T9" fmla="*/ 157 h 252"/>
                    <a:gd name="T10" fmla="*/ 45 w 221"/>
                    <a:gd name="T11" fmla="*/ 170 h 252"/>
                    <a:gd name="T12" fmla="*/ 54 w 221"/>
                    <a:gd name="T13" fmla="*/ 189 h 252"/>
                    <a:gd name="T14" fmla="*/ 67 w 221"/>
                    <a:gd name="T15" fmla="*/ 200 h 252"/>
                    <a:gd name="T16" fmla="*/ 87 w 221"/>
                    <a:gd name="T17" fmla="*/ 208 h 252"/>
                    <a:gd name="T18" fmla="*/ 199 w 221"/>
                    <a:gd name="T19" fmla="*/ 208 h 252"/>
                    <a:gd name="T20" fmla="*/ 215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4 w 221"/>
                    <a:gd name="T29" fmla="*/ 252 h 252"/>
                    <a:gd name="T30" fmla="*/ 60 w 221"/>
                    <a:gd name="T31" fmla="*/ 247 h 252"/>
                    <a:gd name="T32" fmla="*/ 41 w 221"/>
                    <a:gd name="T33" fmla="*/ 237 h 252"/>
                    <a:gd name="T34" fmla="*/ 22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7 w 221"/>
                    <a:gd name="T43" fmla="*/ 52 h 252"/>
                    <a:gd name="T44" fmla="*/ 24 w 221"/>
                    <a:gd name="T45" fmla="*/ 29 h 252"/>
                    <a:gd name="T46" fmla="*/ 42 w 221"/>
                    <a:gd name="T47" fmla="*/ 15 h 252"/>
                    <a:gd name="T48" fmla="*/ 82 w 221"/>
                    <a:gd name="T49" fmla="*/ 0 h 252"/>
                    <a:gd name="T50" fmla="*/ 143 w 221"/>
                    <a:gd name="T51" fmla="*/ 0 h 252"/>
                    <a:gd name="T52" fmla="*/ 187 w 221"/>
                    <a:gd name="T53" fmla="*/ 20 h 252"/>
                    <a:gd name="T54" fmla="*/ 204 w 221"/>
                    <a:gd name="T55" fmla="*/ 35 h 252"/>
                    <a:gd name="T56" fmla="*/ 221 w 221"/>
                    <a:gd name="T57" fmla="*/ 83 h 252"/>
                    <a:gd name="T58" fmla="*/ 45 w 221"/>
                    <a:gd name="T59" fmla="*/ 79 h 252"/>
                    <a:gd name="T60" fmla="*/ 45 w 221"/>
                    <a:gd name="T61" fmla="*/ 113 h 252"/>
                    <a:gd name="T62" fmla="*/ 178 w 221"/>
                    <a:gd name="T63" fmla="*/ 113 h 252"/>
                    <a:gd name="T64" fmla="*/ 178 w 221"/>
                    <a:gd name="T65" fmla="*/ 83 h 252"/>
                    <a:gd name="T66" fmla="*/ 170 w 221"/>
                    <a:gd name="T67" fmla="*/ 64 h 252"/>
                    <a:gd name="T68" fmla="*/ 158 w 221"/>
                    <a:gd name="T69" fmla="*/ 53 h 252"/>
                    <a:gd name="T70" fmla="*/ 140 w 221"/>
                    <a:gd name="T71" fmla="*/ 45 h 252"/>
                    <a:gd name="T72" fmla="*/ 85 w 221"/>
                    <a:gd name="T73" fmla="*/ 45 h 252"/>
                    <a:gd name="T74" fmla="*/ 67 w 221"/>
                    <a:gd name="T75" fmla="*/ 52 h 252"/>
                    <a:gd name="T76" fmla="*/ 54 w 221"/>
                    <a:gd name="T77" fmla="*/ 62 h 252"/>
                    <a:gd name="T78" fmla="*/ 45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9" y="146"/>
                        <a:pt x="215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5" y="157"/>
                      </a:lnTo>
                      <a:lnTo>
                        <a:pt x="45" y="170"/>
                      </a:lnTo>
                      <a:cubicBezTo>
                        <a:pt x="45" y="178"/>
                        <a:pt x="48" y="184"/>
                        <a:pt x="54" y="189"/>
                      </a:cubicBezTo>
                      <a:lnTo>
                        <a:pt x="67" y="200"/>
                      </a:lnTo>
                      <a:cubicBezTo>
                        <a:pt x="74" y="205"/>
                        <a:pt x="81" y="208"/>
                        <a:pt x="87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5" y="214"/>
                      </a:cubicBezTo>
                      <a:cubicBezTo>
                        <a:pt x="219" y="218"/>
                        <a:pt x="221" y="224"/>
                        <a:pt x="221" y="230"/>
                      </a:cubicBezTo>
                      <a:cubicBezTo>
                        <a:pt x="221" y="236"/>
                        <a:pt x="219" y="241"/>
                        <a:pt x="214" y="245"/>
                      </a:cubicBezTo>
                      <a:cubicBezTo>
                        <a:pt x="210" y="249"/>
                        <a:pt x="205" y="252"/>
                        <a:pt x="199" y="252"/>
                      </a:cubicBezTo>
                      <a:lnTo>
                        <a:pt x="84" y="252"/>
                      </a:lnTo>
                      <a:cubicBezTo>
                        <a:pt x="76" y="252"/>
                        <a:pt x="68" y="250"/>
                        <a:pt x="60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2" y="220"/>
                      </a:lnTo>
                      <a:cubicBezTo>
                        <a:pt x="16" y="215"/>
                        <a:pt x="11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3" y="62"/>
                        <a:pt x="7" y="52"/>
                      </a:cubicBezTo>
                      <a:cubicBezTo>
                        <a:pt x="11" y="42"/>
                        <a:pt x="17" y="35"/>
                        <a:pt x="24" y="29"/>
                      </a:cubicBezTo>
                      <a:lnTo>
                        <a:pt x="42" y="15"/>
                      </a:lnTo>
                      <a:cubicBezTo>
                        <a:pt x="54" y="5"/>
                        <a:pt x="67" y="0"/>
                        <a:pt x="82" y="0"/>
                      </a:cubicBezTo>
                      <a:lnTo>
                        <a:pt x="143" y="0"/>
                      </a:lnTo>
                      <a:cubicBezTo>
                        <a:pt x="159" y="0"/>
                        <a:pt x="173" y="7"/>
                        <a:pt x="187" y="20"/>
                      </a:cubicBezTo>
                      <a:lnTo>
                        <a:pt x="204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5" y="79"/>
                      </a:moveTo>
                      <a:lnTo>
                        <a:pt x="45" y="113"/>
                      </a:lnTo>
                      <a:lnTo>
                        <a:pt x="178" y="113"/>
                      </a:lnTo>
                      <a:lnTo>
                        <a:pt x="178" y="83"/>
                      </a:lnTo>
                      <a:cubicBezTo>
                        <a:pt x="178" y="74"/>
                        <a:pt x="176" y="68"/>
                        <a:pt x="170" y="64"/>
                      </a:cubicBezTo>
                      <a:lnTo>
                        <a:pt x="158" y="53"/>
                      </a:lnTo>
                      <a:cubicBezTo>
                        <a:pt x="151" y="47"/>
                        <a:pt x="145" y="45"/>
                        <a:pt x="140" y="45"/>
                      </a:cubicBezTo>
                      <a:lnTo>
                        <a:pt x="85" y="45"/>
                      </a:lnTo>
                      <a:cubicBezTo>
                        <a:pt x="78" y="45"/>
                        <a:pt x="72" y="47"/>
                        <a:pt x="67" y="52"/>
                      </a:cubicBezTo>
                      <a:lnTo>
                        <a:pt x="54" y="62"/>
                      </a:lnTo>
                      <a:cubicBezTo>
                        <a:pt x="48" y="67"/>
                        <a:pt x="45" y="72"/>
                        <a:pt x="45" y="7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20"/>
                <p:cNvSpPr>
                  <a:spLocks/>
                </p:cNvSpPr>
                <p:nvPr/>
              </p:nvSpPr>
              <p:spPr bwMode="auto">
                <a:xfrm>
                  <a:off x="818379" y="3172371"/>
                  <a:ext cx="14828" cy="29107"/>
                </a:xfrm>
                <a:custGeom>
                  <a:avLst/>
                  <a:gdLst>
                    <a:gd name="T0" fmla="*/ 154 w 176"/>
                    <a:gd name="T1" fmla="*/ 347 h 347"/>
                    <a:gd name="T2" fmla="*/ 22 w 176"/>
                    <a:gd name="T3" fmla="*/ 347 h 347"/>
                    <a:gd name="T4" fmla="*/ 6 w 176"/>
                    <a:gd name="T5" fmla="*/ 340 h 347"/>
                    <a:gd name="T6" fmla="*/ 0 w 176"/>
                    <a:gd name="T7" fmla="*/ 324 h 347"/>
                    <a:gd name="T8" fmla="*/ 6 w 176"/>
                    <a:gd name="T9" fmla="*/ 309 h 347"/>
                    <a:gd name="T10" fmla="*/ 22 w 176"/>
                    <a:gd name="T11" fmla="*/ 302 h 347"/>
                    <a:gd name="T12" fmla="*/ 66 w 176"/>
                    <a:gd name="T13" fmla="*/ 302 h 347"/>
                    <a:gd name="T14" fmla="*/ 66 w 176"/>
                    <a:gd name="T15" fmla="*/ 44 h 347"/>
                    <a:gd name="T16" fmla="*/ 22 w 176"/>
                    <a:gd name="T17" fmla="*/ 44 h 347"/>
                    <a:gd name="T18" fmla="*/ 6 w 176"/>
                    <a:gd name="T19" fmla="*/ 38 h 347"/>
                    <a:gd name="T20" fmla="*/ 0 w 176"/>
                    <a:gd name="T21" fmla="*/ 22 h 347"/>
                    <a:gd name="T22" fmla="*/ 6 w 176"/>
                    <a:gd name="T23" fmla="*/ 7 h 347"/>
                    <a:gd name="T24" fmla="*/ 22 w 176"/>
                    <a:gd name="T25" fmla="*/ 0 h 347"/>
                    <a:gd name="T26" fmla="*/ 88 w 176"/>
                    <a:gd name="T27" fmla="*/ 0 h 347"/>
                    <a:gd name="T28" fmla="*/ 104 w 176"/>
                    <a:gd name="T29" fmla="*/ 7 h 347"/>
                    <a:gd name="T30" fmla="*/ 110 w 176"/>
                    <a:gd name="T31" fmla="*/ 22 h 347"/>
                    <a:gd name="T32" fmla="*/ 110 w 176"/>
                    <a:gd name="T33" fmla="*/ 302 h 347"/>
                    <a:gd name="T34" fmla="*/ 154 w 176"/>
                    <a:gd name="T35" fmla="*/ 302 h 347"/>
                    <a:gd name="T36" fmla="*/ 170 w 176"/>
                    <a:gd name="T37" fmla="*/ 309 h 347"/>
                    <a:gd name="T38" fmla="*/ 176 w 176"/>
                    <a:gd name="T39" fmla="*/ 324 h 347"/>
                    <a:gd name="T40" fmla="*/ 170 w 176"/>
                    <a:gd name="T41" fmla="*/ 340 h 347"/>
                    <a:gd name="T42" fmla="*/ 154 w 176"/>
                    <a:gd name="T43" fmla="*/ 347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76" h="347">
                      <a:moveTo>
                        <a:pt x="154" y="347"/>
                      </a:moveTo>
                      <a:lnTo>
                        <a:pt x="22" y="347"/>
                      </a:lnTo>
                      <a:cubicBezTo>
                        <a:pt x="16" y="347"/>
                        <a:pt x="11" y="344"/>
                        <a:pt x="6" y="340"/>
                      </a:cubicBezTo>
                      <a:cubicBezTo>
                        <a:pt x="2" y="336"/>
                        <a:pt x="0" y="330"/>
                        <a:pt x="0" y="324"/>
                      </a:cubicBezTo>
                      <a:cubicBezTo>
                        <a:pt x="0" y="318"/>
                        <a:pt x="2" y="313"/>
                        <a:pt x="6" y="309"/>
                      </a:cubicBezTo>
                      <a:cubicBezTo>
                        <a:pt x="11" y="304"/>
                        <a:pt x="16" y="302"/>
                        <a:pt x="22" y="302"/>
                      </a:cubicBezTo>
                      <a:lnTo>
                        <a:pt x="66" y="302"/>
                      </a:lnTo>
                      <a:lnTo>
                        <a:pt x="66" y="44"/>
                      </a:lnTo>
                      <a:lnTo>
                        <a:pt x="22" y="44"/>
                      </a:lnTo>
                      <a:cubicBezTo>
                        <a:pt x="15" y="44"/>
                        <a:pt x="10" y="42"/>
                        <a:pt x="6" y="38"/>
                      </a:cubicBezTo>
                      <a:cubicBezTo>
                        <a:pt x="2" y="34"/>
                        <a:pt x="0" y="28"/>
                        <a:pt x="0" y="22"/>
                      </a:cubicBezTo>
                      <a:cubicBezTo>
                        <a:pt x="0" y="16"/>
                        <a:pt x="2" y="11"/>
                        <a:pt x="6" y="7"/>
                      </a:cubicBezTo>
                      <a:cubicBezTo>
                        <a:pt x="10" y="3"/>
                        <a:pt x="15" y="0"/>
                        <a:pt x="22" y="0"/>
                      </a:cubicBezTo>
                      <a:lnTo>
                        <a:pt x="88" y="0"/>
                      </a:lnTo>
                      <a:cubicBezTo>
                        <a:pt x="94" y="0"/>
                        <a:pt x="99" y="3"/>
                        <a:pt x="104" y="7"/>
                      </a:cubicBezTo>
                      <a:cubicBezTo>
                        <a:pt x="108" y="11"/>
                        <a:pt x="110" y="16"/>
                        <a:pt x="110" y="22"/>
                      </a:cubicBezTo>
                      <a:lnTo>
                        <a:pt x="110" y="302"/>
                      </a:lnTo>
                      <a:lnTo>
                        <a:pt x="154" y="302"/>
                      </a:lnTo>
                      <a:cubicBezTo>
                        <a:pt x="160" y="302"/>
                        <a:pt x="165" y="304"/>
                        <a:pt x="170" y="309"/>
                      </a:cubicBezTo>
                      <a:cubicBezTo>
                        <a:pt x="174" y="313"/>
                        <a:pt x="176" y="318"/>
                        <a:pt x="176" y="324"/>
                      </a:cubicBezTo>
                      <a:cubicBezTo>
                        <a:pt x="176" y="330"/>
                        <a:pt x="174" y="336"/>
                        <a:pt x="170" y="340"/>
                      </a:cubicBezTo>
                      <a:cubicBezTo>
                        <a:pt x="166" y="344"/>
                        <a:pt x="160" y="347"/>
                        <a:pt x="154" y="3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21"/>
                <p:cNvSpPr>
                  <a:spLocks noEditPoints="1"/>
                </p:cNvSpPr>
                <p:nvPr/>
              </p:nvSpPr>
              <p:spPr bwMode="auto">
                <a:xfrm>
                  <a:off x="843642" y="3172371"/>
                  <a:ext cx="18672" cy="29107"/>
                </a:xfrm>
                <a:custGeom>
                  <a:avLst/>
                  <a:gdLst>
                    <a:gd name="T0" fmla="*/ 178 w 221"/>
                    <a:gd name="T1" fmla="*/ 126 h 347"/>
                    <a:gd name="T2" fmla="*/ 178 w 221"/>
                    <a:gd name="T3" fmla="*/ 22 h 347"/>
                    <a:gd name="T4" fmla="*/ 184 w 221"/>
                    <a:gd name="T5" fmla="*/ 7 h 347"/>
                    <a:gd name="T6" fmla="*/ 199 w 221"/>
                    <a:gd name="T7" fmla="*/ 0 h 347"/>
                    <a:gd name="T8" fmla="*/ 215 w 221"/>
                    <a:gd name="T9" fmla="*/ 7 h 347"/>
                    <a:gd name="T10" fmla="*/ 221 w 221"/>
                    <a:gd name="T11" fmla="*/ 22 h 347"/>
                    <a:gd name="T12" fmla="*/ 221 w 221"/>
                    <a:gd name="T13" fmla="*/ 325 h 347"/>
                    <a:gd name="T14" fmla="*/ 215 w 221"/>
                    <a:gd name="T15" fmla="*/ 340 h 347"/>
                    <a:gd name="T16" fmla="*/ 200 w 221"/>
                    <a:gd name="T17" fmla="*/ 347 h 347"/>
                    <a:gd name="T18" fmla="*/ 184 w 221"/>
                    <a:gd name="T19" fmla="*/ 340 h 347"/>
                    <a:gd name="T20" fmla="*/ 178 w 221"/>
                    <a:gd name="T21" fmla="*/ 325 h 347"/>
                    <a:gd name="T22" fmla="*/ 178 w 221"/>
                    <a:gd name="T23" fmla="*/ 315 h 347"/>
                    <a:gd name="T24" fmla="*/ 118 w 221"/>
                    <a:gd name="T25" fmla="*/ 347 h 347"/>
                    <a:gd name="T26" fmla="*/ 81 w 221"/>
                    <a:gd name="T27" fmla="*/ 347 h 347"/>
                    <a:gd name="T28" fmla="*/ 36 w 221"/>
                    <a:gd name="T29" fmla="*/ 327 h 347"/>
                    <a:gd name="T30" fmla="*/ 18 w 221"/>
                    <a:gd name="T31" fmla="*/ 312 h 347"/>
                    <a:gd name="T32" fmla="*/ 6 w 221"/>
                    <a:gd name="T33" fmla="*/ 292 h 347"/>
                    <a:gd name="T34" fmla="*/ 0 w 221"/>
                    <a:gd name="T35" fmla="*/ 266 h 347"/>
                    <a:gd name="T36" fmla="*/ 0 w 221"/>
                    <a:gd name="T37" fmla="*/ 177 h 347"/>
                    <a:gd name="T38" fmla="*/ 6 w 221"/>
                    <a:gd name="T39" fmla="*/ 148 h 347"/>
                    <a:gd name="T40" fmla="*/ 21 w 221"/>
                    <a:gd name="T41" fmla="*/ 127 h 347"/>
                    <a:gd name="T42" fmla="*/ 39 w 221"/>
                    <a:gd name="T43" fmla="*/ 111 h 347"/>
                    <a:gd name="T44" fmla="*/ 84 w 221"/>
                    <a:gd name="T45" fmla="*/ 95 h 347"/>
                    <a:gd name="T46" fmla="*/ 116 w 221"/>
                    <a:gd name="T47" fmla="*/ 95 h 347"/>
                    <a:gd name="T48" fmla="*/ 163 w 221"/>
                    <a:gd name="T49" fmla="*/ 113 h 347"/>
                    <a:gd name="T50" fmla="*/ 178 w 221"/>
                    <a:gd name="T51" fmla="*/ 126 h 347"/>
                    <a:gd name="T52" fmla="*/ 114 w 221"/>
                    <a:gd name="T53" fmla="*/ 139 h 347"/>
                    <a:gd name="T54" fmla="*/ 84 w 221"/>
                    <a:gd name="T55" fmla="*/ 139 h 347"/>
                    <a:gd name="T56" fmla="*/ 66 w 221"/>
                    <a:gd name="T57" fmla="*/ 146 h 347"/>
                    <a:gd name="T58" fmla="*/ 52 w 221"/>
                    <a:gd name="T59" fmla="*/ 158 h 347"/>
                    <a:gd name="T60" fmla="*/ 45 w 221"/>
                    <a:gd name="T61" fmla="*/ 175 h 347"/>
                    <a:gd name="T62" fmla="*/ 45 w 221"/>
                    <a:gd name="T63" fmla="*/ 268 h 347"/>
                    <a:gd name="T64" fmla="*/ 54 w 221"/>
                    <a:gd name="T65" fmla="*/ 284 h 347"/>
                    <a:gd name="T66" fmla="*/ 68 w 221"/>
                    <a:gd name="T67" fmla="*/ 296 h 347"/>
                    <a:gd name="T68" fmla="*/ 82 w 221"/>
                    <a:gd name="T69" fmla="*/ 302 h 347"/>
                    <a:gd name="T70" fmla="*/ 118 w 221"/>
                    <a:gd name="T71" fmla="*/ 302 h 347"/>
                    <a:gd name="T72" fmla="*/ 135 w 221"/>
                    <a:gd name="T73" fmla="*/ 294 h 347"/>
                    <a:gd name="T74" fmla="*/ 169 w 221"/>
                    <a:gd name="T75" fmla="*/ 266 h 347"/>
                    <a:gd name="T76" fmla="*/ 178 w 221"/>
                    <a:gd name="T77" fmla="*/ 247 h 347"/>
                    <a:gd name="T78" fmla="*/ 178 w 221"/>
                    <a:gd name="T79" fmla="*/ 199 h 347"/>
                    <a:gd name="T80" fmla="*/ 169 w 221"/>
                    <a:gd name="T81" fmla="*/ 176 h 347"/>
                    <a:gd name="T82" fmla="*/ 133 w 221"/>
                    <a:gd name="T83" fmla="*/ 146 h 347"/>
                    <a:gd name="T84" fmla="*/ 114 w 221"/>
                    <a:gd name="T85" fmla="*/ 139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21" h="347">
                      <a:moveTo>
                        <a:pt x="178" y="126"/>
                      </a:moveTo>
                      <a:lnTo>
                        <a:pt x="178" y="22"/>
                      </a:lnTo>
                      <a:cubicBezTo>
                        <a:pt x="178" y="16"/>
                        <a:pt x="180" y="11"/>
                        <a:pt x="184" y="7"/>
                      </a:cubicBezTo>
                      <a:cubicBezTo>
                        <a:pt x="188" y="3"/>
                        <a:pt x="193" y="0"/>
                        <a:pt x="199" y="0"/>
                      </a:cubicBezTo>
                      <a:cubicBezTo>
                        <a:pt x="205" y="0"/>
                        <a:pt x="210" y="3"/>
                        <a:pt x="215" y="7"/>
                      </a:cubicBezTo>
                      <a:cubicBezTo>
                        <a:pt x="219" y="11"/>
                        <a:pt x="221" y="16"/>
                        <a:pt x="221" y="22"/>
                      </a:cubicBezTo>
                      <a:lnTo>
                        <a:pt x="221" y="325"/>
                      </a:lnTo>
                      <a:cubicBezTo>
                        <a:pt x="221" y="331"/>
                        <a:pt x="219" y="336"/>
                        <a:pt x="215" y="340"/>
                      </a:cubicBezTo>
                      <a:cubicBezTo>
                        <a:pt x="211" y="344"/>
                        <a:pt x="206" y="347"/>
                        <a:pt x="200" y="347"/>
                      </a:cubicBezTo>
                      <a:cubicBezTo>
                        <a:pt x="193" y="347"/>
                        <a:pt x="188" y="344"/>
                        <a:pt x="184" y="340"/>
                      </a:cubicBezTo>
                      <a:cubicBezTo>
                        <a:pt x="180" y="336"/>
                        <a:pt x="178" y="331"/>
                        <a:pt x="178" y="325"/>
                      </a:cubicBezTo>
                      <a:lnTo>
                        <a:pt x="178" y="315"/>
                      </a:lnTo>
                      <a:cubicBezTo>
                        <a:pt x="156" y="336"/>
                        <a:pt x="136" y="347"/>
                        <a:pt x="118" y="347"/>
                      </a:cubicBezTo>
                      <a:lnTo>
                        <a:pt x="81" y="347"/>
                      </a:lnTo>
                      <a:cubicBezTo>
                        <a:pt x="66" y="347"/>
                        <a:pt x="51" y="340"/>
                        <a:pt x="36" y="327"/>
                      </a:cubicBezTo>
                      <a:lnTo>
                        <a:pt x="18" y="312"/>
                      </a:lnTo>
                      <a:cubicBezTo>
                        <a:pt x="13" y="308"/>
                        <a:pt x="9" y="301"/>
                        <a:pt x="6" y="292"/>
                      </a:cubicBezTo>
                      <a:cubicBezTo>
                        <a:pt x="2" y="282"/>
                        <a:pt x="0" y="274"/>
                        <a:pt x="0" y="266"/>
                      </a:cubicBezTo>
                      <a:lnTo>
                        <a:pt x="0" y="177"/>
                      </a:lnTo>
                      <a:cubicBezTo>
                        <a:pt x="0" y="167"/>
                        <a:pt x="2" y="157"/>
                        <a:pt x="6" y="148"/>
                      </a:cubicBezTo>
                      <a:cubicBezTo>
                        <a:pt x="11" y="138"/>
                        <a:pt x="15" y="131"/>
                        <a:pt x="21" y="127"/>
                      </a:cubicBezTo>
                      <a:lnTo>
                        <a:pt x="39" y="111"/>
                      </a:lnTo>
                      <a:cubicBezTo>
                        <a:pt x="52" y="100"/>
                        <a:pt x="67" y="95"/>
                        <a:pt x="84" y="95"/>
                      </a:cubicBezTo>
                      <a:lnTo>
                        <a:pt x="116" y="95"/>
                      </a:lnTo>
                      <a:cubicBezTo>
                        <a:pt x="133" y="95"/>
                        <a:pt x="149" y="101"/>
                        <a:pt x="163" y="113"/>
                      </a:cubicBezTo>
                      <a:lnTo>
                        <a:pt x="178" y="126"/>
                      </a:lnTo>
                      <a:close/>
                      <a:moveTo>
                        <a:pt x="114" y="139"/>
                      </a:moveTo>
                      <a:lnTo>
                        <a:pt x="84" y="139"/>
                      </a:lnTo>
                      <a:cubicBezTo>
                        <a:pt x="77" y="139"/>
                        <a:pt x="71" y="141"/>
                        <a:pt x="66" y="146"/>
                      </a:cubicBezTo>
                      <a:lnTo>
                        <a:pt x="52" y="158"/>
                      </a:lnTo>
                      <a:cubicBezTo>
                        <a:pt x="47" y="163"/>
                        <a:pt x="45" y="168"/>
                        <a:pt x="45" y="175"/>
                      </a:cubicBezTo>
                      <a:lnTo>
                        <a:pt x="45" y="268"/>
                      </a:lnTo>
                      <a:cubicBezTo>
                        <a:pt x="45" y="274"/>
                        <a:pt x="48" y="279"/>
                        <a:pt x="54" y="284"/>
                      </a:cubicBezTo>
                      <a:lnTo>
                        <a:pt x="68" y="296"/>
                      </a:lnTo>
                      <a:cubicBezTo>
                        <a:pt x="72" y="300"/>
                        <a:pt x="77" y="302"/>
                        <a:pt x="82" y="302"/>
                      </a:cubicBezTo>
                      <a:lnTo>
                        <a:pt x="118" y="302"/>
                      </a:lnTo>
                      <a:cubicBezTo>
                        <a:pt x="123" y="302"/>
                        <a:pt x="128" y="300"/>
                        <a:pt x="135" y="294"/>
                      </a:cubicBezTo>
                      <a:lnTo>
                        <a:pt x="169" y="266"/>
                      </a:lnTo>
                      <a:cubicBezTo>
                        <a:pt x="175" y="261"/>
                        <a:pt x="178" y="254"/>
                        <a:pt x="178" y="247"/>
                      </a:cubicBezTo>
                      <a:lnTo>
                        <a:pt x="178" y="199"/>
                      </a:lnTo>
                      <a:cubicBezTo>
                        <a:pt x="178" y="189"/>
                        <a:pt x="175" y="181"/>
                        <a:pt x="169" y="176"/>
                      </a:cubicBezTo>
                      <a:lnTo>
                        <a:pt x="133" y="146"/>
                      </a:lnTo>
                      <a:cubicBezTo>
                        <a:pt x="128" y="141"/>
                        <a:pt x="122" y="139"/>
                        <a:pt x="114" y="13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246" name="Group 245"/>
                <p:cNvGrpSpPr/>
                <p:nvPr/>
              </p:nvGrpSpPr>
              <p:grpSpPr>
                <a:xfrm>
                  <a:off x="529320" y="3244464"/>
                  <a:ext cx="295520" cy="141082"/>
                  <a:chOff x="582613" y="2928938"/>
                  <a:chExt cx="2247900" cy="1073150"/>
                </a:xfrm>
                <a:grpFill/>
              </p:grpSpPr>
              <p:sp>
                <p:nvSpPr>
                  <p:cNvPr id="247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2147888" y="2928938"/>
                    <a:ext cx="682625" cy="1073150"/>
                  </a:xfrm>
                  <a:custGeom>
                    <a:avLst/>
                    <a:gdLst>
                      <a:gd name="T0" fmla="*/ 380 w 1679"/>
                      <a:gd name="T1" fmla="*/ 0 h 2636"/>
                      <a:gd name="T2" fmla="*/ 334 w 1679"/>
                      <a:gd name="T3" fmla="*/ 81 h 2636"/>
                      <a:gd name="T4" fmla="*/ 334 w 1679"/>
                      <a:gd name="T5" fmla="*/ 1127 h 2636"/>
                      <a:gd name="T6" fmla="*/ 0 w 1679"/>
                      <a:gd name="T7" fmla="*/ 1797 h 2636"/>
                      <a:gd name="T8" fmla="*/ 840 w 1679"/>
                      <a:gd name="T9" fmla="*/ 2636 h 2636"/>
                      <a:gd name="T10" fmla="*/ 1679 w 1679"/>
                      <a:gd name="T11" fmla="*/ 1797 h 2636"/>
                      <a:gd name="T12" fmla="*/ 1345 w 1679"/>
                      <a:gd name="T13" fmla="*/ 1128 h 2636"/>
                      <a:gd name="T14" fmla="*/ 1345 w 1679"/>
                      <a:gd name="T15" fmla="*/ 81 h 2636"/>
                      <a:gd name="T16" fmla="*/ 1299 w 1679"/>
                      <a:gd name="T17" fmla="*/ 0 h 2636"/>
                      <a:gd name="T18" fmla="*/ 380 w 1679"/>
                      <a:gd name="T19" fmla="*/ 0 h 2636"/>
                      <a:gd name="T20" fmla="*/ 503 w 1679"/>
                      <a:gd name="T21" fmla="*/ 254 h 2636"/>
                      <a:gd name="T22" fmla="*/ 1009 w 1679"/>
                      <a:gd name="T23" fmla="*/ 254 h 2636"/>
                      <a:gd name="T24" fmla="*/ 1055 w 1679"/>
                      <a:gd name="T25" fmla="*/ 313 h 2636"/>
                      <a:gd name="T26" fmla="*/ 1009 w 1679"/>
                      <a:gd name="T27" fmla="*/ 373 h 2636"/>
                      <a:gd name="T28" fmla="*/ 503 w 1679"/>
                      <a:gd name="T29" fmla="*/ 373 h 2636"/>
                      <a:gd name="T30" fmla="*/ 457 w 1679"/>
                      <a:gd name="T31" fmla="*/ 313 h 2636"/>
                      <a:gd name="T32" fmla="*/ 503 w 1679"/>
                      <a:gd name="T33" fmla="*/ 254 h 2636"/>
                      <a:gd name="T34" fmla="*/ 503 w 1679"/>
                      <a:gd name="T35" fmla="*/ 492 h 2636"/>
                      <a:gd name="T36" fmla="*/ 1009 w 1679"/>
                      <a:gd name="T37" fmla="*/ 492 h 2636"/>
                      <a:gd name="T38" fmla="*/ 1055 w 1679"/>
                      <a:gd name="T39" fmla="*/ 551 h 2636"/>
                      <a:gd name="T40" fmla="*/ 1009 w 1679"/>
                      <a:gd name="T41" fmla="*/ 611 h 2636"/>
                      <a:gd name="T42" fmla="*/ 503 w 1679"/>
                      <a:gd name="T43" fmla="*/ 611 h 2636"/>
                      <a:gd name="T44" fmla="*/ 457 w 1679"/>
                      <a:gd name="T45" fmla="*/ 551 h 2636"/>
                      <a:gd name="T46" fmla="*/ 503 w 1679"/>
                      <a:gd name="T47" fmla="*/ 492 h 2636"/>
                      <a:gd name="T48" fmla="*/ 503 w 1679"/>
                      <a:gd name="T49" fmla="*/ 730 h 2636"/>
                      <a:gd name="T50" fmla="*/ 1009 w 1679"/>
                      <a:gd name="T51" fmla="*/ 730 h 2636"/>
                      <a:gd name="T52" fmla="*/ 1055 w 1679"/>
                      <a:gd name="T53" fmla="*/ 790 h 2636"/>
                      <a:gd name="T54" fmla="*/ 1009 w 1679"/>
                      <a:gd name="T55" fmla="*/ 849 h 2636"/>
                      <a:gd name="T56" fmla="*/ 503 w 1679"/>
                      <a:gd name="T57" fmla="*/ 849 h 2636"/>
                      <a:gd name="T58" fmla="*/ 457 w 1679"/>
                      <a:gd name="T59" fmla="*/ 790 h 2636"/>
                      <a:gd name="T60" fmla="*/ 503 w 1679"/>
                      <a:gd name="T61" fmla="*/ 730 h 2636"/>
                      <a:gd name="T62" fmla="*/ 1445 w 1679"/>
                      <a:gd name="T63" fmla="*/ 1517 h 2636"/>
                      <a:gd name="T64" fmla="*/ 1508 w 1679"/>
                      <a:gd name="T65" fmla="*/ 1763 h 2636"/>
                      <a:gd name="T66" fmla="*/ 921 w 1679"/>
                      <a:gd name="T67" fmla="*/ 2350 h 2636"/>
                      <a:gd name="T68" fmla="*/ 921 w 1679"/>
                      <a:gd name="T69" fmla="*/ 2350 h 2636"/>
                      <a:gd name="T70" fmla="*/ 1461 w 1679"/>
                      <a:gd name="T71" fmla="*/ 1640 h 2636"/>
                      <a:gd name="T72" fmla="*/ 1445 w 1679"/>
                      <a:gd name="T73" fmla="*/ 1517 h 26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79" h="2636">
                        <a:moveTo>
                          <a:pt x="380" y="0"/>
                        </a:moveTo>
                        <a:cubicBezTo>
                          <a:pt x="355" y="0"/>
                          <a:pt x="334" y="36"/>
                          <a:pt x="334" y="81"/>
                        </a:cubicBezTo>
                        <a:lnTo>
                          <a:pt x="334" y="1127"/>
                        </a:lnTo>
                        <a:cubicBezTo>
                          <a:pt x="124" y="1286"/>
                          <a:pt x="1" y="1533"/>
                          <a:pt x="0" y="1797"/>
                        </a:cubicBezTo>
                        <a:cubicBezTo>
                          <a:pt x="0" y="2260"/>
                          <a:pt x="376" y="2636"/>
                          <a:pt x="840" y="2636"/>
                        </a:cubicBezTo>
                        <a:cubicBezTo>
                          <a:pt x="1303" y="2636"/>
                          <a:pt x="1679" y="2260"/>
                          <a:pt x="1679" y="1797"/>
                        </a:cubicBezTo>
                        <a:cubicBezTo>
                          <a:pt x="1678" y="1534"/>
                          <a:pt x="1555" y="1286"/>
                          <a:pt x="1345" y="1128"/>
                        </a:cubicBezTo>
                        <a:lnTo>
                          <a:pt x="1345" y="81"/>
                        </a:lnTo>
                        <a:cubicBezTo>
                          <a:pt x="1345" y="36"/>
                          <a:pt x="1324" y="0"/>
                          <a:pt x="1299" y="0"/>
                        </a:cubicBezTo>
                        <a:lnTo>
                          <a:pt x="380" y="0"/>
                        </a:lnTo>
                        <a:close/>
                        <a:moveTo>
                          <a:pt x="503" y="254"/>
                        </a:moveTo>
                        <a:lnTo>
                          <a:pt x="1009" y="254"/>
                        </a:lnTo>
                        <a:cubicBezTo>
                          <a:pt x="1034" y="254"/>
                          <a:pt x="1055" y="280"/>
                          <a:pt x="1055" y="313"/>
                        </a:cubicBezTo>
                        <a:cubicBezTo>
                          <a:pt x="1055" y="346"/>
                          <a:pt x="1034" y="373"/>
                          <a:pt x="1009" y="373"/>
                        </a:cubicBezTo>
                        <a:lnTo>
                          <a:pt x="503" y="373"/>
                        </a:lnTo>
                        <a:cubicBezTo>
                          <a:pt x="478" y="373"/>
                          <a:pt x="457" y="346"/>
                          <a:pt x="457" y="313"/>
                        </a:cubicBezTo>
                        <a:cubicBezTo>
                          <a:pt x="457" y="280"/>
                          <a:pt x="478" y="254"/>
                          <a:pt x="503" y="254"/>
                        </a:cubicBezTo>
                        <a:close/>
                        <a:moveTo>
                          <a:pt x="503" y="492"/>
                        </a:moveTo>
                        <a:lnTo>
                          <a:pt x="1009" y="492"/>
                        </a:lnTo>
                        <a:cubicBezTo>
                          <a:pt x="1034" y="492"/>
                          <a:pt x="1055" y="518"/>
                          <a:pt x="1055" y="551"/>
                        </a:cubicBezTo>
                        <a:cubicBezTo>
                          <a:pt x="1055" y="585"/>
                          <a:pt x="1034" y="611"/>
                          <a:pt x="1009" y="611"/>
                        </a:cubicBezTo>
                        <a:lnTo>
                          <a:pt x="503" y="611"/>
                        </a:lnTo>
                        <a:cubicBezTo>
                          <a:pt x="478" y="611"/>
                          <a:pt x="457" y="585"/>
                          <a:pt x="457" y="551"/>
                        </a:cubicBezTo>
                        <a:cubicBezTo>
                          <a:pt x="457" y="518"/>
                          <a:pt x="478" y="492"/>
                          <a:pt x="503" y="492"/>
                        </a:cubicBezTo>
                        <a:close/>
                        <a:moveTo>
                          <a:pt x="503" y="730"/>
                        </a:moveTo>
                        <a:lnTo>
                          <a:pt x="1009" y="730"/>
                        </a:lnTo>
                        <a:cubicBezTo>
                          <a:pt x="1034" y="730"/>
                          <a:pt x="1055" y="756"/>
                          <a:pt x="1055" y="790"/>
                        </a:cubicBezTo>
                        <a:cubicBezTo>
                          <a:pt x="1055" y="823"/>
                          <a:pt x="1034" y="849"/>
                          <a:pt x="1009" y="849"/>
                        </a:cubicBezTo>
                        <a:lnTo>
                          <a:pt x="503" y="849"/>
                        </a:lnTo>
                        <a:cubicBezTo>
                          <a:pt x="478" y="849"/>
                          <a:pt x="457" y="823"/>
                          <a:pt x="457" y="790"/>
                        </a:cubicBezTo>
                        <a:cubicBezTo>
                          <a:pt x="457" y="756"/>
                          <a:pt x="478" y="730"/>
                          <a:pt x="503" y="730"/>
                        </a:cubicBezTo>
                        <a:close/>
                        <a:moveTo>
                          <a:pt x="1445" y="1517"/>
                        </a:moveTo>
                        <a:cubicBezTo>
                          <a:pt x="1484" y="1607"/>
                          <a:pt x="1508" y="1691"/>
                          <a:pt x="1508" y="1763"/>
                        </a:cubicBezTo>
                        <a:cubicBezTo>
                          <a:pt x="1508" y="2087"/>
                          <a:pt x="1245" y="2350"/>
                          <a:pt x="921" y="2350"/>
                        </a:cubicBezTo>
                        <a:cubicBezTo>
                          <a:pt x="921" y="2350"/>
                          <a:pt x="921" y="2350"/>
                          <a:pt x="921" y="2350"/>
                        </a:cubicBezTo>
                        <a:cubicBezTo>
                          <a:pt x="1232" y="2264"/>
                          <a:pt x="1461" y="1979"/>
                          <a:pt x="1461" y="1640"/>
                        </a:cubicBezTo>
                        <a:cubicBezTo>
                          <a:pt x="1461" y="1602"/>
                          <a:pt x="1455" y="1560"/>
                          <a:pt x="1445" y="1517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8" name="Freeform 15"/>
                  <p:cNvSpPr>
                    <a:spLocks noEditPoints="1"/>
                  </p:cNvSpPr>
                  <p:nvPr/>
                </p:nvSpPr>
                <p:spPr bwMode="auto">
                  <a:xfrm>
                    <a:off x="582613" y="2932113"/>
                    <a:ext cx="682625" cy="1069975"/>
                  </a:xfrm>
                  <a:custGeom>
                    <a:avLst/>
                    <a:gdLst>
                      <a:gd name="T0" fmla="*/ 838 w 1676"/>
                      <a:gd name="T1" fmla="*/ 0 h 2629"/>
                      <a:gd name="T2" fmla="*/ 1 w 1676"/>
                      <a:gd name="T3" fmla="*/ 837 h 2629"/>
                      <a:gd name="T4" fmla="*/ 329 w 1676"/>
                      <a:gd name="T5" fmla="*/ 2007 h 2629"/>
                      <a:gd name="T6" fmla="*/ 304 w 1676"/>
                      <a:gd name="T7" fmla="*/ 2057 h 2629"/>
                      <a:gd name="T8" fmla="*/ 339 w 1676"/>
                      <a:gd name="T9" fmla="*/ 2117 h 2629"/>
                      <a:gd name="T10" fmla="*/ 344 w 1676"/>
                      <a:gd name="T11" fmla="*/ 2187 h 2629"/>
                      <a:gd name="T12" fmla="*/ 304 w 1676"/>
                      <a:gd name="T13" fmla="*/ 2244 h 2629"/>
                      <a:gd name="T14" fmla="*/ 350 w 1676"/>
                      <a:gd name="T15" fmla="*/ 2306 h 2629"/>
                      <a:gd name="T16" fmla="*/ 352 w 1676"/>
                      <a:gd name="T17" fmla="*/ 2373 h 2629"/>
                      <a:gd name="T18" fmla="*/ 304 w 1676"/>
                      <a:gd name="T19" fmla="*/ 2430 h 2629"/>
                      <a:gd name="T20" fmla="*/ 350 w 1676"/>
                      <a:gd name="T21" fmla="*/ 2492 h 2629"/>
                      <a:gd name="T22" fmla="*/ 353 w 1676"/>
                      <a:gd name="T23" fmla="*/ 2492 h 2629"/>
                      <a:gd name="T24" fmla="*/ 353 w 1676"/>
                      <a:gd name="T25" fmla="*/ 2514 h 2629"/>
                      <a:gd name="T26" fmla="*/ 469 w 1676"/>
                      <a:gd name="T27" fmla="*/ 2629 h 2629"/>
                      <a:gd name="T28" fmla="*/ 1207 w 1676"/>
                      <a:gd name="T29" fmla="*/ 2629 h 2629"/>
                      <a:gd name="T30" fmla="*/ 1320 w 1676"/>
                      <a:gd name="T31" fmla="*/ 2534 h 2629"/>
                      <a:gd name="T32" fmla="*/ 1321 w 1676"/>
                      <a:gd name="T33" fmla="*/ 2534 h 2629"/>
                      <a:gd name="T34" fmla="*/ 1371 w 1676"/>
                      <a:gd name="T35" fmla="*/ 2477 h 2629"/>
                      <a:gd name="T36" fmla="*/ 1325 w 1676"/>
                      <a:gd name="T37" fmla="*/ 2415 h 2629"/>
                      <a:gd name="T38" fmla="*/ 1323 w 1676"/>
                      <a:gd name="T39" fmla="*/ 2415 h 2629"/>
                      <a:gd name="T40" fmla="*/ 1325 w 1676"/>
                      <a:gd name="T41" fmla="*/ 2347 h 2629"/>
                      <a:gd name="T42" fmla="*/ 1371 w 1676"/>
                      <a:gd name="T43" fmla="*/ 2290 h 2629"/>
                      <a:gd name="T44" fmla="*/ 1329 w 1676"/>
                      <a:gd name="T45" fmla="*/ 2229 h 2629"/>
                      <a:gd name="T46" fmla="*/ 1334 w 1676"/>
                      <a:gd name="T47" fmla="*/ 2159 h 2629"/>
                      <a:gd name="T48" fmla="*/ 1371 w 1676"/>
                      <a:gd name="T49" fmla="*/ 2103 h 2629"/>
                      <a:gd name="T50" fmla="*/ 1343 w 1676"/>
                      <a:gd name="T51" fmla="*/ 2047 h 2629"/>
                      <a:gd name="T52" fmla="*/ 1675 w 1676"/>
                      <a:gd name="T53" fmla="*/ 837 h 2629"/>
                      <a:gd name="T54" fmla="*/ 838 w 1676"/>
                      <a:gd name="T55" fmla="*/ 0 h 2629"/>
                      <a:gd name="T56" fmla="*/ 838 w 1676"/>
                      <a:gd name="T57" fmla="*/ 0 h 2629"/>
                      <a:gd name="T58" fmla="*/ 838 w 1676"/>
                      <a:gd name="T59" fmla="*/ 140 h 2629"/>
                      <a:gd name="T60" fmla="*/ 1154 w 1676"/>
                      <a:gd name="T61" fmla="*/ 220 h 2629"/>
                      <a:gd name="T62" fmla="*/ 914 w 1676"/>
                      <a:gd name="T63" fmla="*/ 185 h 2629"/>
                      <a:gd name="T64" fmla="*/ 228 w 1676"/>
                      <a:gd name="T65" fmla="*/ 542 h 2629"/>
                      <a:gd name="T66" fmla="*/ 838 w 1676"/>
                      <a:gd name="T67" fmla="*/ 140 h 26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676" h="2629">
                        <a:moveTo>
                          <a:pt x="838" y="0"/>
                        </a:moveTo>
                        <a:cubicBezTo>
                          <a:pt x="376" y="0"/>
                          <a:pt x="1" y="375"/>
                          <a:pt x="1" y="837"/>
                        </a:cubicBezTo>
                        <a:cubicBezTo>
                          <a:pt x="0" y="1328"/>
                          <a:pt x="249" y="1287"/>
                          <a:pt x="329" y="2007"/>
                        </a:cubicBezTo>
                        <a:cubicBezTo>
                          <a:pt x="315" y="2017"/>
                          <a:pt x="305" y="2036"/>
                          <a:pt x="304" y="2057"/>
                        </a:cubicBezTo>
                        <a:cubicBezTo>
                          <a:pt x="303" y="2086"/>
                          <a:pt x="318" y="2110"/>
                          <a:pt x="339" y="2117"/>
                        </a:cubicBezTo>
                        <a:cubicBezTo>
                          <a:pt x="341" y="2140"/>
                          <a:pt x="343" y="2163"/>
                          <a:pt x="344" y="2187"/>
                        </a:cubicBezTo>
                        <a:cubicBezTo>
                          <a:pt x="322" y="2192"/>
                          <a:pt x="305" y="2215"/>
                          <a:pt x="304" y="2244"/>
                        </a:cubicBezTo>
                        <a:cubicBezTo>
                          <a:pt x="302" y="2277"/>
                          <a:pt x="323" y="2304"/>
                          <a:pt x="350" y="2306"/>
                        </a:cubicBezTo>
                        <a:cubicBezTo>
                          <a:pt x="351" y="2327"/>
                          <a:pt x="351" y="2350"/>
                          <a:pt x="352" y="2373"/>
                        </a:cubicBezTo>
                        <a:cubicBezTo>
                          <a:pt x="326" y="2374"/>
                          <a:pt x="305" y="2399"/>
                          <a:pt x="304" y="2430"/>
                        </a:cubicBezTo>
                        <a:cubicBezTo>
                          <a:pt x="302" y="2464"/>
                          <a:pt x="323" y="2491"/>
                          <a:pt x="350" y="2492"/>
                        </a:cubicBezTo>
                        <a:lnTo>
                          <a:pt x="353" y="2492"/>
                        </a:lnTo>
                        <a:cubicBezTo>
                          <a:pt x="353" y="2500"/>
                          <a:pt x="353" y="2506"/>
                          <a:pt x="353" y="2514"/>
                        </a:cubicBezTo>
                        <a:cubicBezTo>
                          <a:pt x="353" y="2577"/>
                          <a:pt x="405" y="2629"/>
                          <a:pt x="469" y="2629"/>
                        </a:cubicBezTo>
                        <a:lnTo>
                          <a:pt x="1207" y="2629"/>
                        </a:lnTo>
                        <a:cubicBezTo>
                          <a:pt x="1264" y="2629"/>
                          <a:pt x="1311" y="2588"/>
                          <a:pt x="1320" y="2534"/>
                        </a:cubicBezTo>
                        <a:lnTo>
                          <a:pt x="1321" y="2534"/>
                        </a:lnTo>
                        <a:cubicBezTo>
                          <a:pt x="1347" y="2536"/>
                          <a:pt x="1370" y="2510"/>
                          <a:pt x="1371" y="2477"/>
                        </a:cubicBezTo>
                        <a:cubicBezTo>
                          <a:pt x="1373" y="2444"/>
                          <a:pt x="1352" y="2416"/>
                          <a:pt x="1325" y="2415"/>
                        </a:cubicBezTo>
                        <a:lnTo>
                          <a:pt x="1323" y="2415"/>
                        </a:lnTo>
                        <a:cubicBezTo>
                          <a:pt x="1324" y="2392"/>
                          <a:pt x="1324" y="2369"/>
                          <a:pt x="1325" y="2347"/>
                        </a:cubicBezTo>
                        <a:cubicBezTo>
                          <a:pt x="1350" y="2346"/>
                          <a:pt x="1370" y="2321"/>
                          <a:pt x="1371" y="2290"/>
                        </a:cubicBezTo>
                        <a:cubicBezTo>
                          <a:pt x="1373" y="2259"/>
                          <a:pt x="1354" y="2233"/>
                          <a:pt x="1329" y="2229"/>
                        </a:cubicBezTo>
                        <a:cubicBezTo>
                          <a:pt x="1331" y="2205"/>
                          <a:pt x="1332" y="2182"/>
                          <a:pt x="1334" y="2159"/>
                        </a:cubicBezTo>
                        <a:cubicBezTo>
                          <a:pt x="1354" y="2153"/>
                          <a:pt x="1370" y="2131"/>
                          <a:pt x="1371" y="2103"/>
                        </a:cubicBezTo>
                        <a:cubicBezTo>
                          <a:pt x="1372" y="2078"/>
                          <a:pt x="1360" y="2056"/>
                          <a:pt x="1343" y="2047"/>
                        </a:cubicBezTo>
                        <a:cubicBezTo>
                          <a:pt x="1418" y="1286"/>
                          <a:pt x="1676" y="1336"/>
                          <a:pt x="1675" y="837"/>
                        </a:cubicBezTo>
                        <a:cubicBezTo>
                          <a:pt x="1675" y="375"/>
                          <a:pt x="1300" y="0"/>
                          <a:pt x="838" y="0"/>
                        </a:cubicBezTo>
                        <a:lnTo>
                          <a:pt x="838" y="0"/>
                        </a:lnTo>
                        <a:close/>
                        <a:moveTo>
                          <a:pt x="838" y="140"/>
                        </a:moveTo>
                        <a:cubicBezTo>
                          <a:pt x="952" y="140"/>
                          <a:pt x="1060" y="169"/>
                          <a:pt x="1154" y="220"/>
                        </a:cubicBezTo>
                        <a:cubicBezTo>
                          <a:pt x="1078" y="197"/>
                          <a:pt x="997" y="185"/>
                          <a:pt x="914" y="185"/>
                        </a:cubicBezTo>
                        <a:cubicBezTo>
                          <a:pt x="630" y="185"/>
                          <a:pt x="379" y="326"/>
                          <a:pt x="228" y="542"/>
                        </a:cubicBezTo>
                        <a:cubicBezTo>
                          <a:pt x="329" y="306"/>
                          <a:pt x="564" y="140"/>
                          <a:pt x="838" y="14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9" name="Freeform 16"/>
                  <p:cNvSpPr>
                    <a:spLocks noEditPoints="1"/>
                  </p:cNvSpPr>
                  <p:nvPr/>
                </p:nvSpPr>
                <p:spPr bwMode="auto">
                  <a:xfrm>
                    <a:off x="1352551" y="2932113"/>
                    <a:ext cx="682625" cy="1069975"/>
                  </a:xfrm>
                  <a:custGeom>
                    <a:avLst/>
                    <a:gdLst>
                      <a:gd name="T0" fmla="*/ 837 w 1674"/>
                      <a:gd name="T1" fmla="*/ 0 h 2627"/>
                      <a:gd name="T2" fmla="*/ 0 w 1674"/>
                      <a:gd name="T3" fmla="*/ 1790 h 2627"/>
                      <a:gd name="T4" fmla="*/ 837 w 1674"/>
                      <a:gd name="T5" fmla="*/ 2627 h 2627"/>
                      <a:gd name="T6" fmla="*/ 1674 w 1674"/>
                      <a:gd name="T7" fmla="*/ 1790 h 2627"/>
                      <a:gd name="T8" fmla="*/ 837 w 1674"/>
                      <a:gd name="T9" fmla="*/ 0 h 2627"/>
                      <a:gd name="T10" fmla="*/ 1388 w 1674"/>
                      <a:gd name="T11" fmla="*/ 1508 h 2627"/>
                      <a:gd name="T12" fmla="*/ 1451 w 1674"/>
                      <a:gd name="T13" fmla="*/ 1754 h 2627"/>
                      <a:gd name="T14" fmla="*/ 864 w 1674"/>
                      <a:gd name="T15" fmla="*/ 2341 h 2627"/>
                      <a:gd name="T16" fmla="*/ 863 w 1674"/>
                      <a:gd name="T17" fmla="*/ 2341 h 2627"/>
                      <a:gd name="T18" fmla="*/ 1404 w 1674"/>
                      <a:gd name="T19" fmla="*/ 1631 h 2627"/>
                      <a:gd name="T20" fmla="*/ 1388 w 1674"/>
                      <a:gd name="T21" fmla="*/ 1508 h 26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674" h="2627">
                        <a:moveTo>
                          <a:pt x="837" y="0"/>
                        </a:moveTo>
                        <a:cubicBezTo>
                          <a:pt x="689" y="553"/>
                          <a:pt x="0" y="1328"/>
                          <a:pt x="0" y="1790"/>
                        </a:cubicBezTo>
                        <a:cubicBezTo>
                          <a:pt x="0" y="2252"/>
                          <a:pt x="375" y="2627"/>
                          <a:pt x="837" y="2627"/>
                        </a:cubicBezTo>
                        <a:cubicBezTo>
                          <a:pt x="1299" y="2627"/>
                          <a:pt x="1674" y="2252"/>
                          <a:pt x="1674" y="1790"/>
                        </a:cubicBezTo>
                        <a:cubicBezTo>
                          <a:pt x="1674" y="1328"/>
                          <a:pt x="984" y="550"/>
                          <a:pt x="837" y="0"/>
                        </a:cubicBezTo>
                        <a:close/>
                        <a:moveTo>
                          <a:pt x="1388" y="1508"/>
                        </a:moveTo>
                        <a:cubicBezTo>
                          <a:pt x="1427" y="1598"/>
                          <a:pt x="1451" y="1682"/>
                          <a:pt x="1451" y="1754"/>
                        </a:cubicBezTo>
                        <a:cubicBezTo>
                          <a:pt x="1451" y="2079"/>
                          <a:pt x="1188" y="2341"/>
                          <a:pt x="864" y="2341"/>
                        </a:cubicBezTo>
                        <a:cubicBezTo>
                          <a:pt x="864" y="2341"/>
                          <a:pt x="864" y="2341"/>
                          <a:pt x="863" y="2341"/>
                        </a:cubicBezTo>
                        <a:cubicBezTo>
                          <a:pt x="1175" y="2255"/>
                          <a:pt x="1404" y="1970"/>
                          <a:pt x="1404" y="1631"/>
                        </a:cubicBezTo>
                        <a:cubicBezTo>
                          <a:pt x="1404" y="1593"/>
                          <a:pt x="1398" y="1551"/>
                          <a:pt x="1388" y="1508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211" name="Group 210"/>
            <p:cNvGrpSpPr/>
            <p:nvPr/>
          </p:nvGrpSpPr>
          <p:grpSpPr>
            <a:xfrm>
              <a:off x="2005044" y="3620688"/>
              <a:ext cx="1108911" cy="558679"/>
              <a:chOff x="2005044" y="3620688"/>
              <a:chExt cx="1108911" cy="558679"/>
            </a:xfrm>
            <a:grpFill/>
          </p:grpSpPr>
          <p:grpSp>
            <p:nvGrpSpPr>
              <p:cNvPr id="212" name="Group 211"/>
              <p:cNvGrpSpPr/>
              <p:nvPr/>
            </p:nvGrpSpPr>
            <p:grpSpPr>
              <a:xfrm>
                <a:off x="2005044" y="3648726"/>
                <a:ext cx="285544" cy="181338"/>
                <a:chOff x="1699516" y="3648726"/>
                <a:chExt cx="285544" cy="181338"/>
              </a:xfrm>
              <a:grpFill/>
            </p:grpSpPr>
            <p:sp>
              <p:nvSpPr>
                <p:cNvPr id="220" name="Freeform 219"/>
                <p:cNvSpPr>
                  <a:spLocks/>
                </p:cNvSpPr>
                <p:nvPr/>
              </p:nvSpPr>
              <p:spPr bwMode="auto">
                <a:xfrm>
                  <a:off x="1699516" y="3648726"/>
                  <a:ext cx="285544" cy="181338"/>
                </a:xfrm>
                <a:custGeom>
                  <a:avLst/>
                  <a:gdLst>
                    <a:gd name="connsiteX0" fmla="*/ 290165 w 2127220"/>
                    <a:gd name="connsiteY0" fmla="*/ 917099 h 1350913"/>
                    <a:gd name="connsiteX1" fmla="*/ 148413 w 2127220"/>
                    <a:gd name="connsiteY1" fmla="*/ 1058851 h 1350913"/>
                    <a:gd name="connsiteX2" fmla="*/ 290165 w 2127220"/>
                    <a:gd name="connsiteY2" fmla="*/ 1200603 h 1350913"/>
                    <a:gd name="connsiteX3" fmla="*/ 431917 w 2127220"/>
                    <a:gd name="connsiteY3" fmla="*/ 1058851 h 1350913"/>
                    <a:gd name="connsiteX4" fmla="*/ 290165 w 2127220"/>
                    <a:gd name="connsiteY4" fmla="*/ 917099 h 1350913"/>
                    <a:gd name="connsiteX5" fmla="*/ 290165 w 2127220"/>
                    <a:gd name="connsiteY5" fmla="*/ 129388 h 1350913"/>
                    <a:gd name="connsiteX6" fmla="*/ 148413 w 2127220"/>
                    <a:gd name="connsiteY6" fmla="*/ 271140 h 1350913"/>
                    <a:gd name="connsiteX7" fmla="*/ 290165 w 2127220"/>
                    <a:gd name="connsiteY7" fmla="*/ 412892 h 1350913"/>
                    <a:gd name="connsiteX8" fmla="*/ 431917 w 2127220"/>
                    <a:gd name="connsiteY8" fmla="*/ 271140 h 1350913"/>
                    <a:gd name="connsiteX9" fmla="*/ 290165 w 2127220"/>
                    <a:gd name="connsiteY9" fmla="*/ 129388 h 1350913"/>
                    <a:gd name="connsiteX10" fmla="*/ 256574 w 2127220"/>
                    <a:gd name="connsiteY10" fmla="*/ 0 h 1350913"/>
                    <a:gd name="connsiteX11" fmla="*/ 1870646 w 2127220"/>
                    <a:gd name="connsiteY11" fmla="*/ 0 h 1350913"/>
                    <a:gd name="connsiteX12" fmla="*/ 2127220 w 2127220"/>
                    <a:gd name="connsiteY12" fmla="*/ 256317 h 1350913"/>
                    <a:gd name="connsiteX13" fmla="*/ 2127220 w 2127220"/>
                    <a:gd name="connsiteY13" fmla="*/ 1094108 h 1350913"/>
                    <a:gd name="connsiteX14" fmla="*/ 1870646 w 2127220"/>
                    <a:gd name="connsiteY14" fmla="*/ 1350913 h 1350913"/>
                    <a:gd name="connsiteX15" fmla="*/ 256574 w 2127220"/>
                    <a:gd name="connsiteY15" fmla="*/ 1350913 h 1350913"/>
                    <a:gd name="connsiteX16" fmla="*/ 0 w 2127220"/>
                    <a:gd name="connsiteY16" fmla="*/ 1094108 h 1350913"/>
                    <a:gd name="connsiteX17" fmla="*/ 0 w 2127220"/>
                    <a:gd name="connsiteY17" fmla="*/ 256317 h 1350913"/>
                    <a:gd name="connsiteX18" fmla="*/ 256574 w 2127220"/>
                    <a:gd name="connsiteY18" fmla="*/ 0 h 1350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127220" h="1350913">
                      <a:moveTo>
                        <a:pt x="290165" y="917099"/>
                      </a:moveTo>
                      <a:cubicBezTo>
                        <a:pt x="211878" y="917099"/>
                        <a:pt x="148413" y="980564"/>
                        <a:pt x="148413" y="1058851"/>
                      </a:cubicBezTo>
                      <a:cubicBezTo>
                        <a:pt x="148413" y="1137138"/>
                        <a:pt x="211878" y="1200603"/>
                        <a:pt x="290165" y="1200603"/>
                      </a:cubicBezTo>
                      <a:cubicBezTo>
                        <a:pt x="368452" y="1200603"/>
                        <a:pt x="431917" y="1137138"/>
                        <a:pt x="431917" y="1058851"/>
                      </a:cubicBezTo>
                      <a:cubicBezTo>
                        <a:pt x="431917" y="980564"/>
                        <a:pt x="368452" y="917099"/>
                        <a:pt x="290165" y="917099"/>
                      </a:cubicBezTo>
                      <a:close/>
                      <a:moveTo>
                        <a:pt x="290165" y="129388"/>
                      </a:moveTo>
                      <a:cubicBezTo>
                        <a:pt x="211878" y="129388"/>
                        <a:pt x="148413" y="192853"/>
                        <a:pt x="148413" y="271140"/>
                      </a:cubicBezTo>
                      <a:cubicBezTo>
                        <a:pt x="148413" y="349427"/>
                        <a:pt x="211878" y="412892"/>
                        <a:pt x="290165" y="412892"/>
                      </a:cubicBezTo>
                      <a:cubicBezTo>
                        <a:pt x="368452" y="412892"/>
                        <a:pt x="431917" y="349427"/>
                        <a:pt x="431917" y="271140"/>
                      </a:cubicBezTo>
                      <a:cubicBezTo>
                        <a:pt x="431917" y="192853"/>
                        <a:pt x="368452" y="129388"/>
                        <a:pt x="290165" y="129388"/>
                      </a:cubicBezTo>
                      <a:close/>
                      <a:moveTo>
                        <a:pt x="256574" y="0"/>
                      </a:moveTo>
                      <a:lnTo>
                        <a:pt x="1870646" y="0"/>
                      </a:lnTo>
                      <a:cubicBezTo>
                        <a:pt x="2012591" y="0"/>
                        <a:pt x="2127220" y="114244"/>
                        <a:pt x="2127220" y="256317"/>
                      </a:cubicBezTo>
                      <a:lnTo>
                        <a:pt x="2127220" y="1094108"/>
                      </a:lnTo>
                      <a:cubicBezTo>
                        <a:pt x="2127220" y="1236181"/>
                        <a:pt x="2012591" y="1350913"/>
                        <a:pt x="1870646" y="1350913"/>
                      </a:cubicBezTo>
                      <a:lnTo>
                        <a:pt x="256574" y="1350913"/>
                      </a:lnTo>
                      <a:cubicBezTo>
                        <a:pt x="114629" y="1350913"/>
                        <a:pt x="0" y="1236181"/>
                        <a:pt x="0" y="1094108"/>
                      </a:cubicBezTo>
                      <a:lnTo>
                        <a:pt x="0" y="256317"/>
                      </a:lnTo>
                      <a:cubicBezTo>
                        <a:pt x="0" y="114244"/>
                        <a:pt x="114629" y="0"/>
                        <a:pt x="25657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21" name="Group 220"/>
                <p:cNvGrpSpPr/>
                <p:nvPr/>
              </p:nvGrpSpPr>
              <p:grpSpPr>
                <a:xfrm>
                  <a:off x="1785057" y="3680698"/>
                  <a:ext cx="150486" cy="111102"/>
                  <a:chOff x="1804057" y="3701788"/>
                  <a:chExt cx="93353" cy="68922"/>
                </a:xfrm>
                <a:grpFill/>
              </p:grpSpPr>
              <p:sp>
                <p:nvSpPr>
                  <p:cNvPr id="222" name="Freeform 33"/>
                  <p:cNvSpPr>
                    <a:spLocks noEditPoints="1"/>
                  </p:cNvSpPr>
                  <p:nvPr/>
                </p:nvSpPr>
                <p:spPr bwMode="auto">
                  <a:xfrm>
                    <a:off x="1804057" y="3701788"/>
                    <a:ext cx="43719" cy="68922"/>
                  </a:xfrm>
                  <a:custGeom>
                    <a:avLst/>
                    <a:gdLst>
                      <a:gd name="T0" fmla="*/ 332 w 664"/>
                      <a:gd name="T1" fmla="*/ 0 h 1043"/>
                      <a:gd name="T2" fmla="*/ 0 w 664"/>
                      <a:gd name="T3" fmla="*/ 332 h 1043"/>
                      <a:gd name="T4" fmla="*/ 130 w 664"/>
                      <a:gd name="T5" fmla="*/ 796 h 1043"/>
                      <a:gd name="T6" fmla="*/ 120 w 664"/>
                      <a:gd name="T7" fmla="*/ 816 h 1043"/>
                      <a:gd name="T8" fmla="*/ 134 w 664"/>
                      <a:gd name="T9" fmla="*/ 840 h 1043"/>
                      <a:gd name="T10" fmla="*/ 136 w 664"/>
                      <a:gd name="T11" fmla="*/ 868 h 1043"/>
                      <a:gd name="T12" fmla="*/ 120 w 664"/>
                      <a:gd name="T13" fmla="*/ 890 h 1043"/>
                      <a:gd name="T14" fmla="*/ 138 w 664"/>
                      <a:gd name="T15" fmla="*/ 915 h 1043"/>
                      <a:gd name="T16" fmla="*/ 139 w 664"/>
                      <a:gd name="T17" fmla="*/ 941 h 1043"/>
                      <a:gd name="T18" fmla="*/ 120 w 664"/>
                      <a:gd name="T19" fmla="*/ 964 h 1043"/>
                      <a:gd name="T20" fmla="*/ 138 w 664"/>
                      <a:gd name="T21" fmla="*/ 989 h 1043"/>
                      <a:gd name="T22" fmla="*/ 140 w 664"/>
                      <a:gd name="T23" fmla="*/ 989 h 1043"/>
                      <a:gd name="T24" fmla="*/ 140 w 664"/>
                      <a:gd name="T25" fmla="*/ 997 h 1043"/>
                      <a:gd name="T26" fmla="*/ 185 w 664"/>
                      <a:gd name="T27" fmla="*/ 1043 h 1043"/>
                      <a:gd name="T28" fmla="*/ 478 w 664"/>
                      <a:gd name="T29" fmla="*/ 1043 h 1043"/>
                      <a:gd name="T30" fmla="*/ 523 w 664"/>
                      <a:gd name="T31" fmla="*/ 1005 h 1043"/>
                      <a:gd name="T32" fmla="*/ 523 w 664"/>
                      <a:gd name="T33" fmla="*/ 1005 h 1043"/>
                      <a:gd name="T34" fmla="*/ 544 w 664"/>
                      <a:gd name="T35" fmla="*/ 983 h 1043"/>
                      <a:gd name="T36" fmla="*/ 525 w 664"/>
                      <a:gd name="T37" fmla="*/ 958 h 1043"/>
                      <a:gd name="T38" fmla="*/ 524 w 664"/>
                      <a:gd name="T39" fmla="*/ 958 h 1043"/>
                      <a:gd name="T40" fmla="*/ 525 w 664"/>
                      <a:gd name="T41" fmla="*/ 931 h 1043"/>
                      <a:gd name="T42" fmla="*/ 544 w 664"/>
                      <a:gd name="T43" fmla="*/ 909 h 1043"/>
                      <a:gd name="T44" fmla="*/ 527 w 664"/>
                      <a:gd name="T45" fmla="*/ 884 h 1043"/>
                      <a:gd name="T46" fmla="*/ 529 w 664"/>
                      <a:gd name="T47" fmla="*/ 857 h 1043"/>
                      <a:gd name="T48" fmla="*/ 544 w 664"/>
                      <a:gd name="T49" fmla="*/ 835 h 1043"/>
                      <a:gd name="T50" fmla="*/ 532 w 664"/>
                      <a:gd name="T51" fmla="*/ 812 h 1043"/>
                      <a:gd name="T52" fmla="*/ 664 w 664"/>
                      <a:gd name="T53" fmla="*/ 332 h 1043"/>
                      <a:gd name="T54" fmla="*/ 332 w 664"/>
                      <a:gd name="T55" fmla="*/ 0 h 1043"/>
                      <a:gd name="T56" fmla="*/ 332 w 664"/>
                      <a:gd name="T57" fmla="*/ 0 h 1043"/>
                      <a:gd name="T58" fmla="*/ 332 w 664"/>
                      <a:gd name="T59" fmla="*/ 56 h 1043"/>
                      <a:gd name="T60" fmla="*/ 457 w 664"/>
                      <a:gd name="T61" fmla="*/ 87 h 1043"/>
                      <a:gd name="T62" fmla="*/ 362 w 664"/>
                      <a:gd name="T63" fmla="*/ 73 h 1043"/>
                      <a:gd name="T64" fmla="*/ 90 w 664"/>
                      <a:gd name="T65" fmla="*/ 215 h 1043"/>
                      <a:gd name="T66" fmla="*/ 332 w 664"/>
                      <a:gd name="T67" fmla="*/ 56 h 10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664" h="1043">
                        <a:moveTo>
                          <a:pt x="332" y="0"/>
                        </a:moveTo>
                        <a:cubicBezTo>
                          <a:pt x="149" y="0"/>
                          <a:pt x="0" y="149"/>
                          <a:pt x="0" y="332"/>
                        </a:cubicBezTo>
                        <a:cubicBezTo>
                          <a:pt x="0" y="527"/>
                          <a:pt x="98" y="511"/>
                          <a:pt x="130" y="796"/>
                        </a:cubicBezTo>
                        <a:cubicBezTo>
                          <a:pt x="124" y="800"/>
                          <a:pt x="120" y="808"/>
                          <a:pt x="120" y="816"/>
                        </a:cubicBezTo>
                        <a:cubicBezTo>
                          <a:pt x="120" y="827"/>
                          <a:pt x="126" y="837"/>
                          <a:pt x="134" y="840"/>
                        </a:cubicBezTo>
                        <a:cubicBezTo>
                          <a:pt x="135" y="849"/>
                          <a:pt x="136" y="858"/>
                          <a:pt x="136" y="868"/>
                        </a:cubicBezTo>
                        <a:cubicBezTo>
                          <a:pt x="127" y="870"/>
                          <a:pt x="121" y="879"/>
                          <a:pt x="120" y="890"/>
                        </a:cubicBezTo>
                        <a:cubicBezTo>
                          <a:pt x="120" y="903"/>
                          <a:pt x="128" y="914"/>
                          <a:pt x="138" y="915"/>
                        </a:cubicBezTo>
                        <a:cubicBezTo>
                          <a:pt x="139" y="923"/>
                          <a:pt x="139" y="932"/>
                          <a:pt x="139" y="941"/>
                        </a:cubicBezTo>
                        <a:cubicBezTo>
                          <a:pt x="129" y="942"/>
                          <a:pt x="121" y="952"/>
                          <a:pt x="120" y="964"/>
                        </a:cubicBezTo>
                        <a:cubicBezTo>
                          <a:pt x="120" y="977"/>
                          <a:pt x="128" y="988"/>
                          <a:pt x="138" y="989"/>
                        </a:cubicBezTo>
                        <a:lnTo>
                          <a:pt x="140" y="989"/>
                        </a:lnTo>
                        <a:cubicBezTo>
                          <a:pt x="140" y="992"/>
                          <a:pt x="140" y="994"/>
                          <a:pt x="140" y="997"/>
                        </a:cubicBezTo>
                        <a:cubicBezTo>
                          <a:pt x="140" y="1023"/>
                          <a:pt x="160" y="1043"/>
                          <a:pt x="185" y="1043"/>
                        </a:cubicBezTo>
                        <a:lnTo>
                          <a:pt x="478" y="1043"/>
                        </a:lnTo>
                        <a:cubicBezTo>
                          <a:pt x="501" y="1043"/>
                          <a:pt x="519" y="1027"/>
                          <a:pt x="523" y="1005"/>
                        </a:cubicBezTo>
                        <a:lnTo>
                          <a:pt x="523" y="1005"/>
                        </a:lnTo>
                        <a:cubicBezTo>
                          <a:pt x="534" y="1006"/>
                          <a:pt x="543" y="996"/>
                          <a:pt x="544" y="983"/>
                        </a:cubicBezTo>
                        <a:cubicBezTo>
                          <a:pt x="544" y="969"/>
                          <a:pt x="536" y="959"/>
                          <a:pt x="525" y="958"/>
                        </a:cubicBezTo>
                        <a:lnTo>
                          <a:pt x="524" y="958"/>
                        </a:lnTo>
                        <a:cubicBezTo>
                          <a:pt x="525" y="949"/>
                          <a:pt x="525" y="940"/>
                          <a:pt x="525" y="931"/>
                        </a:cubicBezTo>
                        <a:cubicBezTo>
                          <a:pt x="535" y="931"/>
                          <a:pt x="543" y="921"/>
                          <a:pt x="544" y="909"/>
                        </a:cubicBezTo>
                        <a:cubicBezTo>
                          <a:pt x="544" y="896"/>
                          <a:pt x="537" y="886"/>
                          <a:pt x="527" y="884"/>
                        </a:cubicBezTo>
                        <a:cubicBezTo>
                          <a:pt x="527" y="875"/>
                          <a:pt x="528" y="866"/>
                          <a:pt x="529" y="857"/>
                        </a:cubicBezTo>
                        <a:cubicBezTo>
                          <a:pt x="537" y="854"/>
                          <a:pt x="543" y="845"/>
                          <a:pt x="544" y="835"/>
                        </a:cubicBezTo>
                        <a:cubicBezTo>
                          <a:pt x="544" y="824"/>
                          <a:pt x="539" y="816"/>
                          <a:pt x="532" y="812"/>
                        </a:cubicBezTo>
                        <a:cubicBezTo>
                          <a:pt x="562" y="510"/>
                          <a:pt x="664" y="530"/>
                          <a:pt x="664" y="332"/>
                        </a:cubicBezTo>
                        <a:cubicBezTo>
                          <a:pt x="664" y="149"/>
                          <a:pt x="515" y="0"/>
                          <a:pt x="332" y="0"/>
                        </a:cubicBezTo>
                        <a:lnTo>
                          <a:pt x="332" y="0"/>
                        </a:lnTo>
                        <a:close/>
                        <a:moveTo>
                          <a:pt x="332" y="56"/>
                        </a:moveTo>
                        <a:cubicBezTo>
                          <a:pt x="377" y="56"/>
                          <a:pt x="420" y="67"/>
                          <a:pt x="457" y="87"/>
                        </a:cubicBezTo>
                        <a:cubicBezTo>
                          <a:pt x="427" y="78"/>
                          <a:pt x="395" y="73"/>
                          <a:pt x="362" y="73"/>
                        </a:cubicBezTo>
                        <a:cubicBezTo>
                          <a:pt x="249" y="73"/>
                          <a:pt x="150" y="130"/>
                          <a:pt x="90" y="215"/>
                        </a:cubicBezTo>
                        <a:cubicBezTo>
                          <a:pt x="130" y="121"/>
                          <a:pt x="223" y="56"/>
                          <a:pt x="332" y="5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3" name="Freeform 34"/>
                  <p:cNvSpPr>
                    <a:spLocks noEditPoints="1"/>
                  </p:cNvSpPr>
                  <p:nvPr/>
                </p:nvSpPr>
                <p:spPr bwMode="auto">
                  <a:xfrm>
                    <a:off x="1853691" y="3701788"/>
                    <a:ext cx="43719" cy="68922"/>
                  </a:xfrm>
                  <a:custGeom>
                    <a:avLst/>
                    <a:gdLst>
                      <a:gd name="T0" fmla="*/ 332 w 664"/>
                      <a:gd name="T1" fmla="*/ 0 h 1042"/>
                      <a:gd name="T2" fmla="*/ 0 w 664"/>
                      <a:gd name="T3" fmla="*/ 710 h 1042"/>
                      <a:gd name="T4" fmla="*/ 332 w 664"/>
                      <a:gd name="T5" fmla="*/ 1042 h 1042"/>
                      <a:gd name="T6" fmla="*/ 664 w 664"/>
                      <a:gd name="T7" fmla="*/ 710 h 1042"/>
                      <a:gd name="T8" fmla="*/ 332 w 664"/>
                      <a:gd name="T9" fmla="*/ 0 h 1042"/>
                      <a:gd name="T10" fmla="*/ 550 w 664"/>
                      <a:gd name="T11" fmla="*/ 598 h 1042"/>
                      <a:gd name="T12" fmla="*/ 575 w 664"/>
                      <a:gd name="T13" fmla="*/ 696 h 1042"/>
                      <a:gd name="T14" fmla="*/ 342 w 664"/>
                      <a:gd name="T15" fmla="*/ 929 h 1042"/>
                      <a:gd name="T16" fmla="*/ 342 w 664"/>
                      <a:gd name="T17" fmla="*/ 929 h 1042"/>
                      <a:gd name="T18" fmla="*/ 557 w 664"/>
                      <a:gd name="T19" fmla="*/ 647 h 1042"/>
                      <a:gd name="T20" fmla="*/ 550 w 664"/>
                      <a:gd name="T21" fmla="*/ 598 h 10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64" h="1042">
                        <a:moveTo>
                          <a:pt x="332" y="0"/>
                        </a:moveTo>
                        <a:cubicBezTo>
                          <a:pt x="273" y="219"/>
                          <a:pt x="0" y="527"/>
                          <a:pt x="0" y="710"/>
                        </a:cubicBezTo>
                        <a:cubicBezTo>
                          <a:pt x="0" y="893"/>
                          <a:pt x="149" y="1042"/>
                          <a:pt x="332" y="1042"/>
                        </a:cubicBezTo>
                        <a:cubicBezTo>
                          <a:pt x="515" y="1042"/>
                          <a:pt x="664" y="893"/>
                          <a:pt x="664" y="710"/>
                        </a:cubicBezTo>
                        <a:cubicBezTo>
                          <a:pt x="664" y="527"/>
                          <a:pt x="390" y="218"/>
                          <a:pt x="332" y="0"/>
                        </a:cubicBezTo>
                        <a:close/>
                        <a:moveTo>
                          <a:pt x="550" y="598"/>
                        </a:moveTo>
                        <a:cubicBezTo>
                          <a:pt x="566" y="634"/>
                          <a:pt x="575" y="667"/>
                          <a:pt x="575" y="696"/>
                        </a:cubicBezTo>
                        <a:cubicBezTo>
                          <a:pt x="575" y="824"/>
                          <a:pt x="471" y="929"/>
                          <a:pt x="342" y="929"/>
                        </a:cubicBezTo>
                        <a:cubicBezTo>
                          <a:pt x="342" y="929"/>
                          <a:pt x="342" y="929"/>
                          <a:pt x="342" y="929"/>
                        </a:cubicBezTo>
                        <a:cubicBezTo>
                          <a:pt x="466" y="895"/>
                          <a:pt x="557" y="781"/>
                          <a:pt x="557" y="647"/>
                        </a:cubicBezTo>
                        <a:cubicBezTo>
                          <a:pt x="557" y="632"/>
                          <a:pt x="554" y="615"/>
                          <a:pt x="550" y="59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13" name="Group 212"/>
              <p:cNvGrpSpPr/>
              <p:nvPr/>
            </p:nvGrpSpPr>
            <p:grpSpPr>
              <a:xfrm>
                <a:off x="2499034" y="3620688"/>
                <a:ext cx="614921" cy="558679"/>
                <a:chOff x="7016885" y="4937019"/>
                <a:chExt cx="1455150" cy="1322058"/>
              </a:xfrm>
              <a:grpFill/>
            </p:grpSpPr>
            <p:sp>
              <p:nvSpPr>
                <p:cNvPr id="218" name="Freeform 217"/>
                <p:cNvSpPr/>
                <p:nvPr/>
              </p:nvSpPr>
              <p:spPr>
                <a:xfrm>
                  <a:off x="7016885" y="4937019"/>
                  <a:ext cx="1455150" cy="1322058"/>
                </a:xfrm>
                <a:custGeom>
                  <a:avLst/>
                  <a:gdLst>
                    <a:gd name="connsiteX0" fmla="*/ 3872125 w 4165600"/>
                    <a:gd name="connsiteY0" fmla="*/ 3415492 h 3784600"/>
                    <a:gd name="connsiteX1" fmla="*/ 3758064 w 4165600"/>
                    <a:gd name="connsiteY1" fmla="*/ 3529553 h 3784600"/>
                    <a:gd name="connsiteX2" fmla="*/ 3872125 w 4165600"/>
                    <a:gd name="connsiteY2" fmla="*/ 3643614 h 3784600"/>
                    <a:gd name="connsiteX3" fmla="*/ 3986186 w 4165600"/>
                    <a:gd name="connsiteY3" fmla="*/ 3529553 h 3784600"/>
                    <a:gd name="connsiteX4" fmla="*/ 3872125 w 4165600"/>
                    <a:gd name="connsiteY4" fmla="*/ 3415492 h 3784600"/>
                    <a:gd name="connsiteX5" fmla="*/ 267541 w 4165600"/>
                    <a:gd name="connsiteY5" fmla="*/ 3415492 h 3784600"/>
                    <a:gd name="connsiteX6" fmla="*/ 153480 w 4165600"/>
                    <a:gd name="connsiteY6" fmla="*/ 3529553 h 3784600"/>
                    <a:gd name="connsiteX7" fmla="*/ 267541 w 4165600"/>
                    <a:gd name="connsiteY7" fmla="*/ 3643614 h 3784600"/>
                    <a:gd name="connsiteX8" fmla="*/ 381602 w 4165600"/>
                    <a:gd name="connsiteY8" fmla="*/ 3529553 h 3784600"/>
                    <a:gd name="connsiteX9" fmla="*/ 267541 w 4165600"/>
                    <a:gd name="connsiteY9" fmla="*/ 3415492 h 3784600"/>
                    <a:gd name="connsiteX10" fmla="*/ 3872125 w 4165600"/>
                    <a:gd name="connsiteY10" fmla="*/ 181768 h 3784600"/>
                    <a:gd name="connsiteX11" fmla="*/ 3758064 w 4165600"/>
                    <a:gd name="connsiteY11" fmla="*/ 295829 h 3784600"/>
                    <a:gd name="connsiteX12" fmla="*/ 3872125 w 4165600"/>
                    <a:gd name="connsiteY12" fmla="*/ 409890 h 3784600"/>
                    <a:gd name="connsiteX13" fmla="*/ 3986186 w 4165600"/>
                    <a:gd name="connsiteY13" fmla="*/ 295829 h 3784600"/>
                    <a:gd name="connsiteX14" fmla="*/ 3872125 w 4165600"/>
                    <a:gd name="connsiteY14" fmla="*/ 181768 h 3784600"/>
                    <a:gd name="connsiteX15" fmla="*/ 267541 w 4165600"/>
                    <a:gd name="connsiteY15" fmla="*/ 181768 h 3784600"/>
                    <a:gd name="connsiteX16" fmla="*/ 153480 w 4165600"/>
                    <a:gd name="connsiteY16" fmla="*/ 295829 h 3784600"/>
                    <a:gd name="connsiteX17" fmla="*/ 267541 w 4165600"/>
                    <a:gd name="connsiteY17" fmla="*/ 409890 h 3784600"/>
                    <a:gd name="connsiteX18" fmla="*/ 381602 w 4165600"/>
                    <a:gd name="connsiteY18" fmla="*/ 295829 h 3784600"/>
                    <a:gd name="connsiteX19" fmla="*/ 267541 w 4165600"/>
                    <a:gd name="connsiteY19" fmla="*/ 181768 h 3784600"/>
                    <a:gd name="connsiteX20" fmla="*/ 249784 w 4165600"/>
                    <a:gd name="connsiteY20" fmla="*/ 0 h 3784600"/>
                    <a:gd name="connsiteX21" fmla="*/ 3915816 w 4165600"/>
                    <a:gd name="connsiteY21" fmla="*/ 0 h 3784600"/>
                    <a:gd name="connsiteX22" fmla="*/ 4165600 w 4165600"/>
                    <a:gd name="connsiteY22" fmla="*/ 249784 h 3784600"/>
                    <a:gd name="connsiteX23" fmla="*/ 4165600 w 4165600"/>
                    <a:gd name="connsiteY23" fmla="*/ 3534816 h 3784600"/>
                    <a:gd name="connsiteX24" fmla="*/ 3915816 w 4165600"/>
                    <a:gd name="connsiteY24" fmla="*/ 3784600 h 3784600"/>
                    <a:gd name="connsiteX25" fmla="*/ 249784 w 4165600"/>
                    <a:gd name="connsiteY25" fmla="*/ 3784600 h 3784600"/>
                    <a:gd name="connsiteX26" fmla="*/ 0 w 4165600"/>
                    <a:gd name="connsiteY26" fmla="*/ 3534816 h 3784600"/>
                    <a:gd name="connsiteX27" fmla="*/ 0 w 4165600"/>
                    <a:gd name="connsiteY27" fmla="*/ 249784 h 3784600"/>
                    <a:gd name="connsiteX28" fmla="*/ 249784 w 4165600"/>
                    <a:gd name="connsiteY28" fmla="*/ 0 h 3784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4165600" h="3784600">
                      <a:moveTo>
                        <a:pt x="3872125" y="3415492"/>
                      </a:moveTo>
                      <a:cubicBezTo>
                        <a:pt x="3809131" y="3415492"/>
                        <a:pt x="3758064" y="3466559"/>
                        <a:pt x="3758064" y="3529553"/>
                      </a:cubicBezTo>
                      <a:cubicBezTo>
                        <a:pt x="3758064" y="3592547"/>
                        <a:pt x="3809131" y="3643614"/>
                        <a:pt x="3872125" y="3643614"/>
                      </a:cubicBezTo>
                      <a:cubicBezTo>
                        <a:pt x="3935119" y="3643614"/>
                        <a:pt x="3986186" y="3592547"/>
                        <a:pt x="3986186" y="3529553"/>
                      </a:cubicBezTo>
                      <a:cubicBezTo>
                        <a:pt x="3986186" y="3466559"/>
                        <a:pt x="3935119" y="3415492"/>
                        <a:pt x="3872125" y="3415492"/>
                      </a:cubicBezTo>
                      <a:close/>
                      <a:moveTo>
                        <a:pt x="267541" y="3415492"/>
                      </a:moveTo>
                      <a:cubicBezTo>
                        <a:pt x="204547" y="3415492"/>
                        <a:pt x="153480" y="3466559"/>
                        <a:pt x="153480" y="3529553"/>
                      </a:cubicBezTo>
                      <a:cubicBezTo>
                        <a:pt x="153480" y="3592547"/>
                        <a:pt x="204547" y="3643614"/>
                        <a:pt x="267541" y="3643614"/>
                      </a:cubicBezTo>
                      <a:cubicBezTo>
                        <a:pt x="330535" y="3643614"/>
                        <a:pt x="381602" y="3592547"/>
                        <a:pt x="381602" y="3529553"/>
                      </a:cubicBezTo>
                      <a:cubicBezTo>
                        <a:pt x="381602" y="3466559"/>
                        <a:pt x="330535" y="3415492"/>
                        <a:pt x="267541" y="3415492"/>
                      </a:cubicBezTo>
                      <a:close/>
                      <a:moveTo>
                        <a:pt x="3872125" y="181768"/>
                      </a:moveTo>
                      <a:cubicBezTo>
                        <a:pt x="3809131" y="181768"/>
                        <a:pt x="3758064" y="232835"/>
                        <a:pt x="3758064" y="295829"/>
                      </a:cubicBezTo>
                      <a:cubicBezTo>
                        <a:pt x="3758064" y="358823"/>
                        <a:pt x="3809131" y="409890"/>
                        <a:pt x="3872125" y="409890"/>
                      </a:cubicBezTo>
                      <a:cubicBezTo>
                        <a:pt x="3935119" y="409890"/>
                        <a:pt x="3986186" y="358823"/>
                        <a:pt x="3986186" y="295829"/>
                      </a:cubicBezTo>
                      <a:cubicBezTo>
                        <a:pt x="3986186" y="232835"/>
                        <a:pt x="3935119" y="181768"/>
                        <a:pt x="3872125" y="181768"/>
                      </a:cubicBezTo>
                      <a:close/>
                      <a:moveTo>
                        <a:pt x="267541" y="181768"/>
                      </a:moveTo>
                      <a:cubicBezTo>
                        <a:pt x="204547" y="181768"/>
                        <a:pt x="153480" y="232835"/>
                        <a:pt x="153480" y="295829"/>
                      </a:cubicBezTo>
                      <a:cubicBezTo>
                        <a:pt x="153480" y="358823"/>
                        <a:pt x="204547" y="409890"/>
                        <a:pt x="267541" y="409890"/>
                      </a:cubicBezTo>
                      <a:cubicBezTo>
                        <a:pt x="330535" y="409890"/>
                        <a:pt x="381602" y="358823"/>
                        <a:pt x="381602" y="295829"/>
                      </a:cubicBezTo>
                      <a:cubicBezTo>
                        <a:pt x="381602" y="232835"/>
                        <a:pt x="330535" y="181768"/>
                        <a:pt x="267541" y="181768"/>
                      </a:cubicBezTo>
                      <a:close/>
                      <a:moveTo>
                        <a:pt x="249784" y="0"/>
                      </a:moveTo>
                      <a:lnTo>
                        <a:pt x="3915816" y="0"/>
                      </a:lnTo>
                      <a:cubicBezTo>
                        <a:pt x="4053768" y="0"/>
                        <a:pt x="4165600" y="111832"/>
                        <a:pt x="4165600" y="249784"/>
                      </a:cubicBezTo>
                      <a:lnTo>
                        <a:pt x="4165600" y="3534816"/>
                      </a:lnTo>
                      <a:cubicBezTo>
                        <a:pt x="4165600" y="3672768"/>
                        <a:pt x="4053768" y="3784600"/>
                        <a:pt x="3915816" y="3784600"/>
                      </a:cubicBezTo>
                      <a:lnTo>
                        <a:pt x="249784" y="3784600"/>
                      </a:lnTo>
                      <a:cubicBezTo>
                        <a:pt x="111832" y="3784600"/>
                        <a:pt x="0" y="3672768"/>
                        <a:pt x="0" y="3534816"/>
                      </a:cubicBezTo>
                      <a:lnTo>
                        <a:pt x="0" y="249784"/>
                      </a:lnTo>
                      <a:cubicBezTo>
                        <a:pt x="0" y="111832"/>
                        <a:pt x="111832" y="0"/>
                        <a:pt x="2497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Freeform 67"/>
                <p:cNvSpPr>
                  <a:spLocks noEditPoints="1"/>
                </p:cNvSpPr>
                <p:nvPr/>
              </p:nvSpPr>
              <p:spPr bwMode="auto">
                <a:xfrm>
                  <a:off x="7081938" y="5144977"/>
                  <a:ext cx="1325044" cy="980008"/>
                </a:xfrm>
                <a:custGeom>
                  <a:avLst/>
                  <a:gdLst>
                    <a:gd name="T0" fmla="*/ 1855 w 4765"/>
                    <a:gd name="T1" fmla="*/ 110 h 3524"/>
                    <a:gd name="T2" fmla="*/ 1655 w 4765"/>
                    <a:gd name="T3" fmla="*/ 488 h 3524"/>
                    <a:gd name="T4" fmla="*/ 1094 w 4765"/>
                    <a:gd name="T5" fmla="*/ 537 h 3524"/>
                    <a:gd name="T6" fmla="*/ 294 w 4765"/>
                    <a:gd name="T7" fmla="*/ 1767 h 3524"/>
                    <a:gd name="T8" fmla="*/ 65 w 4765"/>
                    <a:gd name="T9" fmla="*/ 2336 h 3524"/>
                    <a:gd name="T10" fmla="*/ 555 w 4765"/>
                    <a:gd name="T11" fmla="*/ 1213 h 3524"/>
                    <a:gd name="T12" fmla="*/ 1459 w 4765"/>
                    <a:gd name="T13" fmla="*/ 741 h 3524"/>
                    <a:gd name="T14" fmla="*/ 1377 w 4765"/>
                    <a:gd name="T15" fmla="*/ 1210 h 3524"/>
                    <a:gd name="T16" fmla="*/ 951 w 4765"/>
                    <a:gd name="T17" fmla="*/ 1508 h 3524"/>
                    <a:gd name="T18" fmla="*/ 324 w 4765"/>
                    <a:gd name="T19" fmla="*/ 2670 h 3524"/>
                    <a:gd name="T20" fmla="*/ 775 w 4765"/>
                    <a:gd name="T21" fmla="*/ 2114 h 3524"/>
                    <a:gd name="T22" fmla="*/ 1210 w 4765"/>
                    <a:gd name="T23" fmla="*/ 1884 h 3524"/>
                    <a:gd name="T24" fmla="*/ 1497 w 4765"/>
                    <a:gd name="T25" fmla="*/ 2125 h 3524"/>
                    <a:gd name="T26" fmla="*/ 2021 w 4765"/>
                    <a:gd name="T27" fmla="*/ 2377 h 3524"/>
                    <a:gd name="T28" fmla="*/ 2115 w 4765"/>
                    <a:gd name="T29" fmla="*/ 2481 h 3524"/>
                    <a:gd name="T30" fmla="*/ 2550 w 4765"/>
                    <a:gd name="T31" fmla="*/ 2203 h 3524"/>
                    <a:gd name="T32" fmla="*/ 3420 w 4765"/>
                    <a:gd name="T33" fmla="*/ 2258 h 3524"/>
                    <a:gd name="T34" fmla="*/ 3612 w 4765"/>
                    <a:gd name="T35" fmla="*/ 2202 h 3524"/>
                    <a:gd name="T36" fmla="*/ 4293 w 4765"/>
                    <a:gd name="T37" fmla="*/ 2643 h 3524"/>
                    <a:gd name="T38" fmla="*/ 4564 w 4765"/>
                    <a:gd name="T39" fmla="*/ 2687 h 3524"/>
                    <a:gd name="T40" fmla="*/ 4114 w 4765"/>
                    <a:gd name="T41" fmla="*/ 1913 h 3524"/>
                    <a:gd name="T42" fmla="*/ 2602 w 4765"/>
                    <a:gd name="T43" fmla="*/ 83 h 3524"/>
                    <a:gd name="T44" fmla="*/ 2756 w 4765"/>
                    <a:gd name="T45" fmla="*/ 248 h 3524"/>
                    <a:gd name="T46" fmla="*/ 3321 w 4765"/>
                    <a:gd name="T47" fmla="*/ 558 h 3524"/>
                    <a:gd name="T48" fmla="*/ 1997 w 4765"/>
                    <a:gd name="T49" fmla="*/ 798 h 3524"/>
                    <a:gd name="T50" fmla="*/ 1886 w 4765"/>
                    <a:gd name="T51" fmla="*/ 720 h 3524"/>
                    <a:gd name="T52" fmla="*/ 1578 w 4765"/>
                    <a:gd name="T53" fmla="*/ 1046 h 3524"/>
                    <a:gd name="T54" fmla="*/ 1634 w 4765"/>
                    <a:gd name="T55" fmla="*/ 1048 h 3524"/>
                    <a:gd name="T56" fmla="*/ 2397 w 4765"/>
                    <a:gd name="T57" fmla="*/ 457 h 3524"/>
                    <a:gd name="T58" fmla="*/ 2689 w 4765"/>
                    <a:gd name="T59" fmla="*/ 1011 h 3524"/>
                    <a:gd name="T60" fmla="*/ 3901 w 4765"/>
                    <a:gd name="T61" fmla="*/ 555 h 3524"/>
                    <a:gd name="T62" fmla="*/ 2059 w 4765"/>
                    <a:gd name="T63" fmla="*/ 907 h 3524"/>
                    <a:gd name="T64" fmla="*/ 2068 w 4765"/>
                    <a:gd name="T65" fmla="*/ 1199 h 3524"/>
                    <a:gd name="T66" fmla="*/ 2031 w 4765"/>
                    <a:gd name="T67" fmla="*/ 1197 h 3524"/>
                    <a:gd name="T68" fmla="*/ 1474 w 4765"/>
                    <a:gd name="T69" fmla="*/ 1184 h 3524"/>
                    <a:gd name="T70" fmla="*/ 1494 w 4765"/>
                    <a:gd name="T71" fmla="*/ 1225 h 3524"/>
                    <a:gd name="T72" fmla="*/ 1726 w 4765"/>
                    <a:gd name="T73" fmla="*/ 1384 h 3524"/>
                    <a:gd name="T74" fmla="*/ 1457 w 4765"/>
                    <a:gd name="T75" fmla="*/ 1384 h 3524"/>
                    <a:gd name="T76" fmla="*/ 3692 w 4765"/>
                    <a:gd name="T77" fmla="*/ 1752 h 3524"/>
                    <a:gd name="T78" fmla="*/ 2951 w 4765"/>
                    <a:gd name="T79" fmla="*/ 2166 h 3524"/>
                    <a:gd name="T80" fmla="*/ 1989 w 4765"/>
                    <a:gd name="T81" fmla="*/ 1570 h 3524"/>
                    <a:gd name="T82" fmla="*/ 1567 w 4765"/>
                    <a:gd name="T83" fmla="*/ 1938 h 3524"/>
                    <a:gd name="T84" fmla="*/ 1477 w 4765"/>
                    <a:gd name="T85" fmla="*/ 1825 h 3524"/>
                    <a:gd name="T86" fmla="*/ 1910 w 4765"/>
                    <a:gd name="T87" fmla="*/ 1588 h 3524"/>
                    <a:gd name="T88" fmla="*/ 1715 w 4765"/>
                    <a:gd name="T89" fmla="*/ 1917 h 3524"/>
                    <a:gd name="T90" fmla="*/ 1703 w 4765"/>
                    <a:gd name="T91" fmla="*/ 1860 h 3524"/>
                    <a:gd name="T92" fmla="*/ 1631 w 4765"/>
                    <a:gd name="T93" fmla="*/ 2152 h 3524"/>
                    <a:gd name="T94" fmla="*/ 1515 w 4765"/>
                    <a:gd name="T95" fmla="*/ 1948 h 3524"/>
                    <a:gd name="T96" fmla="*/ 2665 w 4765"/>
                    <a:gd name="T97" fmla="*/ 2182 h 3524"/>
                    <a:gd name="T98" fmla="*/ 2963 w 4765"/>
                    <a:gd name="T99" fmla="*/ 3422 h 3524"/>
                    <a:gd name="T100" fmla="*/ 3671 w 4765"/>
                    <a:gd name="T101" fmla="*/ 3095 h 3524"/>
                    <a:gd name="T102" fmla="*/ 3892 w 4765"/>
                    <a:gd name="T103" fmla="*/ 3396 h 3524"/>
                    <a:gd name="T104" fmla="*/ 2218 w 4765"/>
                    <a:gd name="T105" fmla="*/ 2915 h 3524"/>
                    <a:gd name="T106" fmla="*/ 1129 w 4765"/>
                    <a:gd name="T107" fmla="*/ 2970 h 3524"/>
                    <a:gd name="T108" fmla="*/ 2786 w 4765"/>
                    <a:gd name="T109" fmla="*/ 2696 h 3524"/>
                    <a:gd name="T110" fmla="*/ 1389 w 4765"/>
                    <a:gd name="T111" fmla="*/ 3204 h 3524"/>
                    <a:gd name="T112" fmla="*/ 470 w 4765"/>
                    <a:gd name="T113" fmla="*/ 2708 h 3524"/>
                    <a:gd name="T114" fmla="*/ 3733 w 4765"/>
                    <a:gd name="T115" fmla="*/ 2844 h 3524"/>
                    <a:gd name="T116" fmla="*/ 2588 w 4765"/>
                    <a:gd name="T117" fmla="*/ 2955 h 3524"/>
                    <a:gd name="T118" fmla="*/ 2510 w 4765"/>
                    <a:gd name="T119" fmla="*/ 3253 h 35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4765" h="3524">
                      <a:moveTo>
                        <a:pt x="2453" y="0"/>
                      </a:moveTo>
                      <a:cubicBezTo>
                        <a:pt x="2438" y="0"/>
                        <a:pt x="2425" y="4"/>
                        <a:pt x="2414" y="10"/>
                      </a:cubicBezTo>
                      <a:cubicBezTo>
                        <a:pt x="2388" y="24"/>
                        <a:pt x="2374" y="51"/>
                        <a:pt x="2365" y="83"/>
                      </a:cubicBezTo>
                      <a:cubicBezTo>
                        <a:pt x="2348" y="145"/>
                        <a:pt x="2349" y="229"/>
                        <a:pt x="2338" y="279"/>
                      </a:cubicBezTo>
                      <a:cubicBezTo>
                        <a:pt x="2316" y="385"/>
                        <a:pt x="2267" y="515"/>
                        <a:pt x="2267" y="515"/>
                      </a:cubicBezTo>
                      <a:cubicBezTo>
                        <a:pt x="2265" y="529"/>
                        <a:pt x="2276" y="537"/>
                        <a:pt x="2291" y="528"/>
                      </a:cubicBezTo>
                      <a:cubicBezTo>
                        <a:pt x="2217" y="607"/>
                        <a:pt x="2155" y="696"/>
                        <a:pt x="2108" y="795"/>
                      </a:cubicBezTo>
                      <a:cubicBezTo>
                        <a:pt x="2089" y="714"/>
                        <a:pt x="2057" y="566"/>
                        <a:pt x="2059" y="462"/>
                      </a:cubicBezTo>
                      <a:cubicBezTo>
                        <a:pt x="2063" y="272"/>
                        <a:pt x="2056" y="178"/>
                        <a:pt x="2033" y="127"/>
                      </a:cubicBezTo>
                      <a:cubicBezTo>
                        <a:pt x="2021" y="101"/>
                        <a:pt x="2003" y="87"/>
                        <a:pt x="1983" y="80"/>
                      </a:cubicBezTo>
                      <a:cubicBezTo>
                        <a:pt x="1967" y="76"/>
                        <a:pt x="1951" y="75"/>
                        <a:pt x="1933" y="75"/>
                      </a:cubicBezTo>
                      <a:cubicBezTo>
                        <a:pt x="1927" y="75"/>
                        <a:pt x="1921" y="75"/>
                        <a:pt x="1914" y="75"/>
                      </a:cubicBezTo>
                      <a:lnTo>
                        <a:pt x="1913" y="75"/>
                      </a:lnTo>
                      <a:lnTo>
                        <a:pt x="1913" y="75"/>
                      </a:lnTo>
                      <a:cubicBezTo>
                        <a:pt x="1893" y="79"/>
                        <a:pt x="1871" y="92"/>
                        <a:pt x="1855" y="110"/>
                      </a:cubicBezTo>
                      <a:cubicBezTo>
                        <a:pt x="1845" y="121"/>
                        <a:pt x="1838" y="133"/>
                        <a:pt x="1834" y="147"/>
                      </a:cubicBezTo>
                      <a:cubicBezTo>
                        <a:pt x="1832" y="146"/>
                        <a:pt x="1831" y="145"/>
                        <a:pt x="1829" y="145"/>
                      </a:cubicBezTo>
                      <a:cubicBezTo>
                        <a:pt x="1825" y="144"/>
                        <a:pt x="1820" y="144"/>
                        <a:pt x="1816" y="146"/>
                      </a:cubicBezTo>
                      <a:cubicBezTo>
                        <a:pt x="1811" y="149"/>
                        <a:pt x="1809" y="151"/>
                        <a:pt x="1807" y="154"/>
                      </a:cubicBezTo>
                      <a:cubicBezTo>
                        <a:pt x="1804" y="157"/>
                        <a:pt x="1802" y="160"/>
                        <a:pt x="1799" y="164"/>
                      </a:cubicBezTo>
                      <a:cubicBezTo>
                        <a:pt x="1793" y="172"/>
                        <a:pt x="1786" y="183"/>
                        <a:pt x="1780" y="194"/>
                      </a:cubicBezTo>
                      <a:cubicBezTo>
                        <a:pt x="1766" y="215"/>
                        <a:pt x="1753" y="238"/>
                        <a:pt x="1748" y="251"/>
                      </a:cubicBezTo>
                      <a:cubicBezTo>
                        <a:pt x="1744" y="260"/>
                        <a:pt x="1746" y="270"/>
                        <a:pt x="1750" y="278"/>
                      </a:cubicBezTo>
                      <a:cubicBezTo>
                        <a:pt x="1754" y="286"/>
                        <a:pt x="1759" y="293"/>
                        <a:pt x="1766" y="300"/>
                      </a:cubicBezTo>
                      <a:cubicBezTo>
                        <a:pt x="1766" y="300"/>
                        <a:pt x="1766" y="300"/>
                        <a:pt x="1766" y="300"/>
                      </a:cubicBezTo>
                      <a:cubicBezTo>
                        <a:pt x="1764" y="301"/>
                        <a:pt x="1762" y="302"/>
                        <a:pt x="1760" y="303"/>
                      </a:cubicBezTo>
                      <a:cubicBezTo>
                        <a:pt x="1751" y="308"/>
                        <a:pt x="1744" y="317"/>
                        <a:pt x="1737" y="327"/>
                      </a:cubicBezTo>
                      <a:cubicBezTo>
                        <a:pt x="1724" y="347"/>
                        <a:pt x="1713" y="373"/>
                        <a:pt x="1706" y="393"/>
                      </a:cubicBezTo>
                      <a:cubicBezTo>
                        <a:pt x="1705" y="396"/>
                        <a:pt x="1699" y="408"/>
                        <a:pt x="1690" y="425"/>
                      </a:cubicBezTo>
                      <a:cubicBezTo>
                        <a:pt x="1681" y="441"/>
                        <a:pt x="1669" y="463"/>
                        <a:pt x="1655" y="488"/>
                      </a:cubicBezTo>
                      <a:cubicBezTo>
                        <a:pt x="1639" y="516"/>
                        <a:pt x="1620" y="549"/>
                        <a:pt x="1600" y="583"/>
                      </a:cubicBezTo>
                      <a:cubicBezTo>
                        <a:pt x="1583" y="545"/>
                        <a:pt x="1564" y="489"/>
                        <a:pt x="1543" y="437"/>
                      </a:cubicBezTo>
                      <a:cubicBezTo>
                        <a:pt x="1530" y="403"/>
                        <a:pt x="1515" y="370"/>
                        <a:pt x="1497" y="345"/>
                      </a:cubicBezTo>
                      <a:cubicBezTo>
                        <a:pt x="1480" y="320"/>
                        <a:pt x="1460" y="301"/>
                        <a:pt x="1435" y="300"/>
                      </a:cubicBezTo>
                      <a:cubicBezTo>
                        <a:pt x="1378" y="295"/>
                        <a:pt x="1335" y="323"/>
                        <a:pt x="1329" y="357"/>
                      </a:cubicBezTo>
                      <a:lnTo>
                        <a:pt x="1329" y="358"/>
                      </a:lnTo>
                      <a:lnTo>
                        <a:pt x="1329" y="359"/>
                      </a:lnTo>
                      <a:cubicBezTo>
                        <a:pt x="1329" y="365"/>
                        <a:pt x="1330" y="371"/>
                        <a:pt x="1332" y="376"/>
                      </a:cubicBezTo>
                      <a:cubicBezTo>
                        <a:pt x="1296" y="390"/>
                        <a:pt x="1248" y="409"/>
                        <a:pt x="1240" y="413"/>
                      </a:cubicBezTo>
                      <a:lnTo>
                        <a:pt x="1240" y="413"/>
                      </a:lnTo>
                      <a:lnTo>
                        <a:pt x="1240" y="413"/>
                      </a:lnTo>
                      <a:cubicBezTo>
                        <a:pt x="1204" y="430"/>
                        <a:pt x="1156" y="448"/>
                        <a:pt x="1122" y="466"/>
                      </a:cubicBezTo>
                      <a:cubicBezTo>
                        <a:pt x="1105" y="475"/>
                        <a:pt x="1091" y="484"/>
                        <a:pt x="1083" y="496"/>
                      </a:cubicBezTo>
                      <a:cubicBezTo>
                        <a:pt x="1080" y="502"/>
                        <a:pt x="1077" y="510"/>
                        <a:pt x="1079" y="518"/>
                      </a:cubicBezTo>
                      <a:cubicBezTo>
                        <a:pt x="1081" y="526"/>
                        <a:pt x="1087" y="532"/>
                        <a:pt x="1094" y="537"/>
                      </a:cubicBezTo>
                      <a:lnTo>
                        <a:pt x="1094" y="538"/>
                      </a:lnTo>
                      <a:lnTo>
                        <a:pt x="1095" y="538"/>
                      </a:lnTo>
                      <a:cubicBezTo>
                        <a:pt x="1096" y="538"/>
                        <a:pt x="1097" y="539"/>
                        <a:pt x="1098" y="539"/>
                      </a:cubicBezTo>
                      <a:cubicBezTo>
                        <a:pt x="1083" y="547"/>
                        <a:pt x="1070" y="557"/>
                        <a:pt x="1057" y="568"/>
                      </a:cubicBezTo>
                      <a:cubicBezTo>
                        <a:pt x="1028" y="593"/>
                        <a:pt x="1003" y="621"/>
                        <a:pt x="976" y="641"/>
                      </a:cubicBezTo>
                      <a:cubicBezTo>
                        <a:pt x="873" y="716"/>
                        <a:pt x="777" y="800"/>
                        <a:pt x="679" y="881"/>
                      </a:cubicBezTo>
                      <a:cubicBezTo>
                        <a:pt x="615" y="936"/>
                        <a:pt x="534" y="979"/>
                        <a:pt x="482" y="1053"/>
                      </a:cubicBezTo>
                      <a:cubicBezTo>
                        <a:pt x="465" y="1077"/>
                        <a:pt x="445" y="1108"/>
                        <a:pt x="449" y="1142"/>
                      </a:cubicBezTo>
                      <a:cubicBezTo>
                        <a:pt x="449" y="1148"/>
                        <a:pt x="451" y="1155"/>
                        <a:pt x="454" y="1162"/>
                      </a:cubicBezTo>
                      <a:cubicBezTo>
                        <a:pt x="458" y="1169"/>
                        <a:pt x="464" y="1176"/>
                        <a:pt x="474" y="1178"/>
                      </a:cubicBezTo>
                      <a:lnTo>
                        <a:pt x="475" y="1178"/>
                      </a:lnTo>
                      <a:lnTo>
                        <a:pt x="475" y="1178"/>
                      </a:lnTo>
                      <a:cubicBezTo>
                        <a:pt x="478" y="1178"/>
                        <a:pt x="481" y="1177"/>
                        <a:pt x="484" y="1176"/>
                      </a:cubicBezTo>
                      <a:cubicBezTo>
                        <a:pt x="466" y="1247"/>
                        <a:pt x="443" y="1315"/>
                        <a:pt x="421" y="1385"/>
                      </a:cubicBezTo>
                      <a:cubicBezTo>
                        <a:pt x="381" y="1513"/>
                        <a:pt x="341" y="1642"/>
                        <a:pt x="294" y="1767"/>
                      </a:cubicBezTo>
                      <a:cubicBezTo>
                        <a:pt x="273" y="1822"/>
                        <a:pt x="247" y="1875"/>
                        <a:pt x="224" y="1932"/>
                      </a:cubicBezTo>
                      <a:cubicBezTo>
                        <a:pt x="215" y="1954"/>
                        <a:pt x="201" y="1974"/>
                        <a:pt x="191" y="1993"/>
                      </a:cubicBezTo>
                      <a:cubicBezTo>
                        <a:pt x="187" y="2002"/>
                        <a:pt x="183" y="2011"/>
                        <a:pt x="183" y="2021"/>
                      </a:cubicBezTo>
                      <a:cubicBezTo>
                        <a:pt x="183" y="2031"/>
                        <a:pt x="189" y="2041"/>
                        <a:pt x="198" y="2048"/>
                      </a:cubicBezTo>
                      <a:cubicBezTo>
                        <a:pt x="201" y="2050"/>
                        <a:pt x="205" y="2052"/>
                        <a:pt x="209" y="2052"/>
                      </a:cubicBezTo>
                      <a:cubicBezTo>
                        <a:pt x="188" y="2086"/>
                        <a:pt x="161" y="2123"/>
                        <a:pt x="134" y="2144"/>
                      </a:cubicBezTo>
                      <a:lnTo>
                        <a:pt x="134" y="2144"/>
                      </a:lnTo>
                      <a:lnTo>
                        <a:pt x="134" y="2144"/>
                      </a:lnTo>
                      <a:cubicBezTo>
                        <a:pt x="110" y="2163"/>
                        <a:pt x="81" y="2186"/>
                        <a:pt x="57" y="2206"/>
                      </a:cubicBezTo>
                      <a:cubicBezTo>
                        <a:pt x="45" y="2216"/>
                        <a:pt x="35" y="2225"/>
                        <a:pt x="27" y="2232"/>
                      </a:cubicBezTo>
                      <a:cubicBezTo>
                        <a:pt x="23" y="2236"/>
                        <a:pt x="20" y="2239"/>
                        <a:pt x="17" y="2242"/>
                      </a:cubicBezTo>
                      <a:cubicBezTo>
                        <a:pt x="15" y="2244"/>
                        <a:pt x="13" y="2246"/>
                        <a:pt x="11" y="2250"/>
                      </a:cubicBezTo>
                      <a:cubicBezTo>
                        <a:pt x="3" y="2262"/>
                        <a:pt x="0" y="2278"/>
                        <a:pt x="1" y="2293"/>
                      </a:cubicBezTo>
                      <a:cubicBezTo>
                        <a:pt x="3" y="2308"/>
                        <a:pt x="10" y="2324"/>
                        <a:pt x="24" y="2332"/>
                      </a:cubicBezTo>
                      <a:cubicBezTo>
                        <a:pt x="37" y="2340"/>
                        <a:pt x="51" y="2338"/>
                        <a:pt x="65" y="2336"/>
                      </a:cubicBezTo>
                      <a:cubicBezTo>
                        <a:pt x="79" y="2335"/>
                        <a:pt x="93" y="2331"/>
                        <a:pt x="101" y="2328"/>
                      </a:cubicBezTo>
                      <a:lnTo>
                        <a:pt x="101" y="2328"/>
                      </a:lnTo>
                      <a:lnTo>
                        <a:pt x="101" y="2328"/>
                      </a:lnTo>
                      <a:cubicBezTo>
                        <a:pt x="150" y="2308"/>
                        <a:pt x="182" y="2271"/>
                        <a:pt x="210" y="2232"/>
                      </a:cubicBezTo>
                      <a:lnTo>
                        <a:pt x="210" y="2232"/>
                      </a:lnTo>
                      <a:cubicBezTo>
                        <a:pt x="243" y="2187"/>
                        <a:pt x="266" y="2146"/>
                        <a:pt x="290" y="2096"/>
                      </a:cubicBezTo>
                      <a:lnTo>
                        <a:pt x="290" y="2096"/>
                      </a:lnTo>
                      <a:lnTo>
                        <a:pt x="290" y="2096"/>
                      </a:lnTo>
                      <a:cubicBezTo>
                        <a:pt x="294" y="2086"/>
                        <a:pt x="296" y="2076"/>
                        <a:pt x="297" y="2067"/>
                      </a:cubicBezTo>
                      <a:cubicBezTo>
                        <a:pt x="302" y="2069"/>
                        <a:pt x="307" y="2071"/>
                        <a:pt x="312" y="2071"/>
                      </a:cubicBezTo>
                      <a:cubicBezTo>
                        <a:pt x="334" y="2071"/>
                        <a:pt x="350" y="2057"/>
                        <a:pt x="362" y="2040"/>
                      </a:cubicBezTo>
                      <a:cubicBezTo>
                        <a:pt x="373" y="2024"/>
                        <a:pt x="381" y="2004"/>
                        <a:pt x="386" y="1988"/>
                      </a:cubicBezTo>
                      <a:cubicBezTo>
                        <a:pt x="421" y="1861"/>
                        <a:pt x="466" y="1671"/>
                        <a:pt x="501" y="1511"/>
                      </a:cubicBezTo>
                      <a:cubicBezTo>
                        <a:pt x="520" y="1427"/>
                        <a:pt x="547" y="1342"/>
                        <a:pt x="552" y="1253"/>
                      </a:cubicBezTo>
                      <a:cubicBezTo>
                        <a:pt x="553" y="1241"/>
                        <a:pt x="554" y="1227"/>
                        <a:pt x="555" y="1213"/>
                      </a:cubicBezTo>
                      <a:cubicBezTo>
                        <a:pt x="558" y="1221"/>
                        <a:pt x="565" y="1229"/>
                        <a:pt x="574" y="1232"/>
                      </a:cubicBezTo>
                      <a:cubicBezTo>
                        <a:pt x="588" y="1237"/>
                        <a:pt x="601" y="1230"/>
                        <a:pt x="610" y="1223"/>
                      </a:cubicBezTo>
                      <a:cubicBezTo>
                        <a:pt x="620" y="1216"/>
                        <a:pt x="627" y="1207"/>
                        <a:pt x="632" y="1202"/>
                      </a:cubicBezTo>
                      <a:cubicBezTo>
                        <a:pt x="659" y="1173"/>
                        <a:pt x="686" y="1131"/>
                        <a:pt x="713" y="1098"/>
                      </a:cubicBezTo>
                      <a:cubicBezTo>
                        <a:pt x="765" y="1033"/>
                        <a:pt x="816" y="966"/>
                        <a:pt x="873" y="907"/>
                      </a:cubicBezTo>
                      <a:cubicBezTo>
                        <a:pt x="937" y="839"/>
                        <a:pt x="1011" y="781"/>
                        <a:pt x="1080" y="715"/>
                      </a:cubicBezTo>
                      <a:cubicBezTo>
                        <a:pt x="1105" y="691"/>
                        <a:pt x="1138" y="669"/>
                        <a:pt x="1161" y="637"/>
                      </a:cubicBezTo>
                      <a:cubicBezTo>
                        <a:pt x="1163" y="642"/>
                        <a:pt x="1167" y="647"/>
                        <a:pt x="1172" y="652"/>
                      </a:cubicBezTo>
                      <a:cubicBezTo>
                        <a:pt x="1179" y="658"/>
                        <a:pt x="1188" y="658"/>
                        <a:pt x="1196" y="656"/>
                      </a:cubicBezTo>
                      <a:cubicBezTo>
                        <a:pt x="1204" y="655"/>
                        <a:pt x="1213" y="651"/>
                        <a:pt x="1222" y="646"/>
                      </a:cubicBezTo>
                      <a:cubicBezTo>
                        <a:pt x="1240" y="637"/>
                        <a:pt x="1261" y="622"/>
                        <a:pt x="1281" y="606"/>
                      </a:cubicBezTo>
                      <a:cubicBezTo>
                        <a:pt x="1302" y="589"/>
                        <a:pt x="1322" y="572"/>
                        <a:pt x="1338" y="558"/>
                      </a:cubicBezTo>
                      <a:cubicBezTo>
                        <a:pt x="1341" y="555"/>
                        <a:pt x="1343" y="553"/>
                        <a:pt x="1346" y="551"/>
                      </a:cubicBezTo>
                      <a:cubicBezTo>
                        <a:pt x="1347" y="551"/>
                        <a:pt x="1347" y="552"/>
                        <a:pt x="1347" y="553"/>
                      </a:cubicBezTo>
                      <a:cubicBezTo>
                        <a:pt x="1375" y="620"/>
                        <a:pt x="1424" y="678"/>
                        <a:pt x="1459" y="741"/>
                      </a:cubicBezTo>
                      <a:lnTo>
                        <a:pt x="1459" y="741"/>
                      </a:lnTo>
                      <a:lnTo>
                        <a:pt x="1459" y="741"/>
                      </a:lnTo>
                      <a:cubicBezTo>
                        <a:pt x="1464" y="749"/>
                        <a:pt x="1473" y="765"/>
                        <a:pt x="1482" y="782"/>
                      </a:cubicBezTo>
                      <a:cubicBezTo>
                        <a:pt x="1437" y="859"/>
                        <a:pt x="1398" y="924"/>
                        <a:pt x="1391" y="936"/>
                      </a:cubicBezTo>
                      <a:cubicBezTo>
                        <a:pt x="1378" y="958"/>
                        <a:pt x="1383" y="986"/>
                        <a:pt x="1392" y="1010"/>
                      </a:cubicBezTo>
                      <a:cubicBezTo>
                        <a:pt x="1398" y="1027"/>
                        <a:pt x="1406" y="1041"/>
                        <a:pt x="1415" y="1052"/>
                      </a:cubicBezTo>
                      <a:cubicBezTo>
                        <a:pt x="1412" y="1052"/>
                        <a:pt x="1409" y="1052"/>
                        <a:pt x="1406" y="1052"/>
                      </a:cubicBezTo>
                      <a:cubicBezTo>
                        <a:pt x="1403" y="1052"/>
                        <a:pt x="1399" y="1052"/>
                        <a:pt x="1396" y="1052"/>
                      </a:cubicBezTo>
                      <a:cubicBezTo>
                        <a:pt x="1393" y="1053"/>
                        <a:pt x="1389" y="1052"/>
                        <a:pt x="1384" y="1058"/>
                      </a:cubicBezTo>
                      <a:cubicBezTo>
                        <a:pt x="1379" y="1065"/>
                        <a:pt x="1379" y="1073"/>
                        <a:pt x="1378" y="1081"/>
                      </a:cubicBezTo>
                      <a:cubicBezTo>
                        <a:pt x="1377" y="1089"/>
                        <a:pt x="1378" y="1098"/>
                        <a:pt x="1379" y="1106"/>
                      </a:cubicBezTo>
                      <a:cubicBezTo>
                        <a:pt x="1379" y="1109"/>
                        <a:pt x="1377" y="1121"/>
                        <a:pt x="1375" y="1133"/>
                      </a:cubicBezTo>
                      <a:cubicBezTo>
                        <a:pt x="1372" y="1144"/>
                        <a:pt x="1369" y="1155"/>
                        <a:pt x="1368" y="1163"/>
                      </a:cubicBezTo>
                      <a:cubicBezTo>
                        <a:pt x="1367" y="1173"/>
                        <a:pt x="1369" y="1184"/>
                        <a:pt x="1371" y="1195"/>
                      </a:cubicBezTo>
                      <a:cubicBezTo>
                        <a:pt x="1373" y="1201"/>
                        <a:pt x="1374" y="1206"/>
                        <a:pt x="1377" y="1210"/>
                      </a:cubicBezTo>
                      <a:cubicBezTo>
                        <a:pt x="1378" y="1214"/>
                        <a:pt x="1379" y="1217"/>
                        <a:pt x="1382" y="1220"/>
                      </a:cubicBezTo>
                      <a:cubicBezTo>
                        <a:pt x="1378" y="1226"/>
                        <a:pt x="1374" y="1233"/>
                        <a:pt x="1372" y="1240"/>
                      </a:cubicBezTo>
                      <a:cubicBezTo>
                        <a:pt x="1326" y="1280"/>
                        <a:pt x="1305" y="1321"/>
                        <a:pt x="1296" y="1363"/>
                      </a:cubicBezTo>
                      <a:cubicBezTo>
                        <a:pt x="1287" y="1405"/>
                        <a:pt x="1290" y="1447"/>
                        <a:pt x="1289" y="1492"/>
                      </a:cubicBezTo>
                      <a:cubicBezTo>
                        <a:pt x="1288" y="1496"/>
                        <a:pt x="1282" y="1507"/>
                        <a:pt x="1275" y="1518"/>
                      </a:cubicBezTo>
                      <a:cubicBezTo>
                        <a:pt x="1275" y="1514"/>
                        <a:pt x="1275" y="1511"/>
                        <a:pt x="1275" y="1508"/>
                      </a:cubicBezTo>
                      <a:cubicBezTo>
                        <a:pt x="1274" y="1484"/>
                        <a:pt x="1272" y="1460"/>
                        <a:pt x="1268" y="1441"/>
                      </a:cubicBezTo>
                      <a:cubicBezTo>
                        <a:pt x="1266" y="1432"/>
                        <a:pt x="1263" y="1424"/>
                        <a:pt x="1259" y="1418"/>
                      </a:cubicBezTo>
                      <a:cubicBezTo>
                        <a:pt x="1255" y="1411"/>
                        <a:pt x="1249" y="1404"/>
                        <a:pt x="1239" y="1404"/>
                      </a:cubicBezTo>
                      <a:cubicBezTo>
                        <a:pt x="1210" y="1404"/>
                        <a:pt x="1087" y="1399"/>
                        <a:pt x="1049" y="1399"/>
                      </a:cubicBezTo>
                      <a:cubicBezTo>
                        <a:pt x="1036" y="1399"/>
                        <a:pt x="1023" y="1405"/>
                        <a:pt x="1011" y="1413"/>
                      </a:cubicBezTo>
                      <a:cubicBezTo>
                        <a:pt x="999" y="1420"/>
                        <a:pt x="987" y="1431"/>
                        <a:pt x="977" y="1441"/>
                      </a:cubicBezTo>
                      <a:cubicBezTo>
                        <a:pt x="967" y="1452"/>
                        <a:pt x="958" y="1463"/>
                        <a:pt x="952" y="1474"/>
                      </a:cubicBezTo>
                      <a:cubicBezTo>
                        <a:pt x="950" y="1480"/>
                        <a:pt x="948" y="1485"/>
                        <a:pt x="947" y="1490"/>
                      </a:cubicBezTo>
                      <a:cubicBezTo>
                        <a:pt x="946" y="1496"/>
                        <a:pt x="947" y="1503"/>
                        <a:pt x="951" y="1508"/>
                      </a:cubicBezTo>
                      <a:cubicBezTo>
                        <a:pt x="960" y="1520"/>
                        <a:pt x="974" y="1525"/>
                        <a:pt x="985" y="1523"/>
                      </a:cubicBezTo>
                      <a:cubicBezTo>
                        <a:pt x="985" y="1523"/>
                        <a:pt x="986" y="1523"/>
                        <a:pt x="986" y="1523"/>
                      </a:cubicBezTo>
                      <a:cubicBezTo>
                        <a:pt x="977" y="1532"/>
                        <a:pt x="968" y="1542"/>
                        <a:pt x="959" y="1553"/>
                      </a:cubicBezTo>
                      <a:cubicBezTo>
                        <a:pt x="914" y="1608"/>
                        <a:pt x="860" y="1687"/>
                        <a:pt x="797" y="1768"/>
                      </a:cubicBezTo>
                      <a:cubicBezTo>
                        <a:pt x="707" y="1883"/>
                        <a:pt x="642" y="1962"/>
                        <a:pt x="620" y="2013"/>
                      </a:cubicBezTo>
                      <a:cubicBezTo>
                        <a:pt x="614" y="2026"/>
                        <a:pt x="611" y="2037"/>
                        <a:pt x="612" y="2048"/>
                      </a:cubicBezTo>
                      <a:cubicBezTo>
                        <a:pt x="613" y="2059"/>
                        <a:pt x="619" y="2069"/>
                        <a:pt x="629" y="2074"/>
                      </a:cubicBezTo>
                      <a:cubicBezTo>
                        <a:pt x="638" y="2079"/>
                        <a:pt x="648" y="2081"/>
                        <a:pt x="660" y="2081"/>
                      </a:cubicBezTo>
                      <a:cubicBezTo>
                        <a:pt x="659" y="2083"/>
                        <a:pt x="658" y="2085"/>
                        <a:pt x="658" y="2087"/>
                      </a:cubicBezTo>
                      <a:cubicBezTo>
                        <a:pt x="657" y="2090"/>
                        <a:pt x="649" y="2109"/>
                        <a:pt x="638" y="2134"/>
                      </a:cubicBezTo>
                      <a:cubicBezTo>
                        <a:pt x="628" y="2159"/>
                        <a:pt x="613" y="2192"/>
                        <a:pt x="598" y="2228"/>
                      </a:cubicBezTo>
                      <a:cubicBezTo>
                        <a:pt x="567" y="2298"/>
                        <a:pt x="531" y="2378"/>
                        <a:pt x="508" y="2427"/>
                      </a:cubicBezTo>
                      <a:cubicBezTo>
                        <a:pt x="486" y="2473"/>
                        <a:pt x="444" y="2532"/>
                        <a:pt x="405" y="2580"/>
                      </a:cubicBezTo>
                      <a:cubicBezTo>
                        <a:pt x="386" y="2604"/>
                        <a:pt x="367" y="2625"/>
                        <a:pt x="353" y="2641"/>
                      </a:cubicBezTo>
                      <a:cubicBezTo>
                        <a:pt x="338" y="2657"/>
                        <a:pt x="326" y="2669"/>
                        <a:pt x="324" y="2670"/>
                      </a:cubicBezTo>
                      <a:lnTo>
                        <a:pt x="324" y="2670"/>
                      </a:lnTo>
                      <a:lnTo>
                        <a:pt x="323" y="2670"/>
                      </a:lnTo>
                      <a:cubicBezTo>
                        <a:pt x="314" y="2677"/>
                        <a:pt x="310" y="2689"/>
                        <a:pt x="311" y="2699"/>
                      </a:cubicBezTo>
                      <a:cubicBezTo>
                        <a:pt x="312" y="2710"/>
                        <a:pt x="318" y="2719"/>
                        <a:pt x="325" y="2728"/>
                      </a:cubicBezTo>
                      <a:cubicBezTo>
                        <a:pt x="339" y="2745"/>
                        <a:pt x="363" y="2759"/>
                        <a:pt x="390" y="2759"/>
                      </a:cubicBezTo>
                      <a:cubicBezTo>
                        <a:pt x="405" y="2760"/>
                        <a:pt x="419" y="2758"/>
                        <a:pt x="433" y="2754"/>
                      </a:cubicBezTo>
                      <a:lnTo>
                        <a:pt x="433" y="2708"/>
                      </a:lnTo>
                      <a:lnTo>
                        <a:pt x="433" y="2671"/>
                      </a:lnTo>
                      <a:lnTo>
                        <a:pt x="534" y="2671"/>
                      </a:lnTo>
                      <a:cubicBezTo>
                        <a:pt x="541" y="2661"/>
                        <a:pt x="549" y="2650"/>
                        <a:pt x="556" y="2639"/>
                      </a:cubicBezTo>
                      <a:cubicBezTo>
                        <a:pt x="600" y="2570"/>
                        <a:pt x="636" y="2486"/>
                        <a:pt x="667" y="2428"/>
                      </a:cubicBezTo>
                      <a:cubicBezTo>
                        <a:pt x="698" y="2369"/>
                        <a:pt x="721" y="2291"/>
                        <a:pt x="736" y="2225"/>
                      </a:cubicBezTo>
                      <a:cubicBezTo>
                        <a:pt x="744" y="2192"/>
                        <a:pt x="749" y="2162"/>
                        <a:pt x="753" y="2138"/>
                      </a:cubicBezTo>
                      <a:cubicBezTo>
                        <a:pt x="756" y="2120"/>
                        <a:pt x="758" y="2106"/>
                        <a:pt x="758" y="2096"/>
                      </a:cubicBezTo>
                      <a:cubicBezTo>
                        <a:pt x="763" y="2102"/>
                        <a:pt x="769" y="2109"/>
                        <a:pt x="775" y="2114"/>
                      </a:cubicBezTo>
                      <a:cubicBezTo>
                        <a:pt x="780" y="2119"/>
                        <a:pt x="786" y="2123"/>
                        <a:pt x="793" y="2124"/>
                      </a:cubicBezTo>
                      <a:cubicBezTo>
                        <a:pt x="801" y="2126"/>
                        <a:pt x="810" y="2123"/>
                        <a:pt x="817" y="2118"/>
                      </a:cubicBezTo>
                      <a:cubicBezTo>
                        <a:pt x="832" y="2108"/>
                        <a:pt x="846" y="2088"/>
                        <a:pt x="866" y="2050"/>
                      </a:cubicBezTo>
                      <a:lnTo>
                        <a:pt x="866" y="2049"/>
                      </a:lnTo>
                      <a:lnTo>
                        <a:pt x="867" y="2048"/>
                      </a:lnTo>
                      <a:cubicBezTo>
                        <a:pt x="885" y="1988"/>
                        <a:pt x="952" y="1862"/>
                        <a:pt x="1003" y="1780"/>
                      </a:cubicBezTo>
                      <a:cubicBezTo>
                        <a:pt x="1020" y="1752"/>
                        <a:pt x="1039" y="1717"/>
                        <a:pt x="1056" y="1680"/>
                      </a:cubicBezTo>
                      <a:cubicBezTo>
                        <a:pt x="1060" y="1684"/>
                        <a:pt x="1066" y="1687"/>
                        <a:pt x="1072" y="1688"/>
                      </a:cubicBezTo>
                      <a:cubicBezTo>
                        <a:pt x="1091" y="1691"/>
                        <a:pt x="1114" y="1685"/>
                        <a:pt x="1139" y="1676"/>
                      </a:cubicBezTo>
                      <a:cubicBezTo>
                        <a:pt x="1145" y="1674"/>
                        <a:pt x="1150" y="1672"/>
                        <a:pt x="1156" y="1670"/>
                      </a:cubicBezTo>
                      <a:cubicBezTo>
                        <a:pt x="1147" y="1683"/>
                        <a:pt x="1140" y="1696"/>
                        <a:pt x="1141" y="1712"/>
                      </a:cubicBezTo>
                      <a:lnTo>
                        <a:pt x="1141" y="1712"/>
                      </a:lnTo>
                      <a:lnTo>
                        <a:pt x="1141" y="1713"/>
                      </a:lnTo>
                      <a:cubicBezTo>
                        <a:pt x="1156" y="1770"/>
                        <a:pt x="1184" y="1825"/>
                        <a:pt x="1219" y="1874"/>
                      </a:cubicBezTo>
                      <a:cubicBezTo>
                        <a:pt x="1216" y="1877"/>
                        <a:pt x="1213" y="1880"/>
                        <a:pt x="1210" y="1884"/>
                      </a:cubicBezTo>
                      <a:cubicBezTo>
                        <a:pt x="1202" y="1893"/>
                        <a:pt x="1196" y="1905"/>
                        <a:pt x="1189" y="1918"/>
                      </a:cubicBezTo>
                      <a:cubicBezTo>
                        <a:pt x="1177" y="1943"/>
                        <a:pt x="1165" y="1972"/>
                        <a:pt x="1157" y="1983"/>
                      </a:cubicBezTo>
                      <a:cubicBezTo>
                        <a:pt x="1149" y="1995"/>
                        <a:pt x="1131" y="2014"/>
                        <a:pt x="1115" y="2031"/>
                      </a:cubicBezTo>
                      <a:cubicBezTo>
                        <a:pt x="1107" y="2039"/>
                        <a:pt x="1100" y="2048"/>
                        <a:pt x="1094" y="2055"/>
                      </a:cubicBezTo>
                      <a:cubicBezTo>
                        <a:pt x="1088" y="2062"/>
                        <a:pt x="1083" y="2066"/>
                        <a:pt x="1081" y="2074"/>
                      </a:cubicBezTo>
                      <a:cubicBezTo>
                        <a:pt x="1079" y="2080"/>
                        <a:pt x="1082" y="2087"/>
                        <a:pt x="1085" y="2090"/>
                      </a:cubicBezTo>
                      <a:cubicBezTo>
                        <a:pt x="1088" y="2093"/>
                        <a:pt x="1091" y="2095"/>
                        <a:pt x="1095" y="2097"/>
                      </a:cubicBezTo>
                      <a:cubicBezTo>
                        <a:pt x="1103" y="2100"/>
                        <a:pt x="1112" y="2103"/>
                        <a:pt x="1122" y="2105"/>
                      </a:cubicBezTo>
                      <a:cubicBezTo>
                        <a:pt x="1142" y="2108"/>
                        <a:pt x="1164" y="2110"/>
                        <a:pt x="1180" y="2106"/>
                      </a:cubicBezTo>
                      <a:cubicBezTo>
                        <a:pt x="1187" y="2104"/>
                        <a:pt x="1191" y="2100"/>
                        <a:pt x="1197" y="2096"/>
                      </a:cubicBezTo>
                      <a:cubicBezTo>
                        <a:pt x="1203" y="2091"/>
                        <a:pt x="1209" y="2085"/>
                        <a:pt x="1216" y="2078"/>
                      </a:cubicBezTo>
                      <a:cubicBezTo>
                        <a:pt x="1230" y="2065"/>
                        <a:pt x="1246" y="2047"/>
                        <a:pt x="1261" y="2030"/>
                      </a:cubicBezTo>
                      <a:cubicBezTo>
                        <a:pt x="1276" y="2012"/>
                        <a:pt x="1290" y="1995"/>
                        <a:pt x="1299" y="1980"/>
                      </a:cubicBezTo>
                      <a:cubicBezTo>
                        <a:pt x="1301" y="1978"/>
                        <a:pt x="1302" y="1976"/>
                        <a:pt x="1304" y="1974"/>
                      </a:cubicBezTo>
                      <a:cubicBezTo>
                        <a:pt x="1368" y="2038"/>
                        <a:pt x="1439" y="2090"/>
                        <a:pt x="1497" y="2125"/>
                      </a:cubicBezTo>
                      <a:lnTo>
                        <a:pt x="1497" y="2125"/>
                      </a:lnTo>
                      <a:lnTo>
                        <a:pt x="1497" y="2125"/>
                      </a:lnTo>
                      <a:cubicBezTo>
                        <a:pt x="1514" y="2135"/>
                        <a:pt x="1538" y="2148"/>
                        <a:pt x="1562" y="2158"/>
                      </a:cubicBezTo>
                      <a:cubicBezTo>
                        <a:pt x="1587" y="2168"/>
                        <a:pt x="1611" y="2175"/>
                        <a:pt x="1632" y="2174"/>
                      </a:cubicBezTo>
                      <a:cubicBezTo>
                        <a:pt x="1706" y="2174"/>
                        <a:pt x="1811" y="2166"/>
                        <a:pt x="1883" y="2101"/>
                      </a:cubicBezTo>
                      <a:cubicBezTo>
                        <a:pt x="1943" y="2046"/>
                        <a:pt x="2008" y="1998"/>
                        <a:pt x="2058" y="1952"/>
                      </a:cubicBezTo>
                      <a:cubicBezTo>
                        <a:pt x="2081" y="1930"/>
                        <a:pt x="2101" y="1909"/>
                        <a:pt x="2115" y="1886"/>
                      </a:cubicBezTo>
                      <a:cubicBezTo>
                        <a:pt x="2114" y="1912"/>
                        <a:pt x="2113" y="1938"/>
                        <a:pt x="2112" y="1964"/>
                      </a:cubicBezTo>
                      <a:cubicBezTo>
                        <a:pt x="2106" y="2066"/>
                        <a:pt x="2061" y="2168"/>
                        <a:pt x="2026" y="2243"/>
                      </a:cubicBezTo>
                      <a:cubicBezTo>
                        <a:pt x="2009" y="2281"/>
                        <a:pt x="1994" y="2312"/>
                        <a:pt x="1987" y="2334"/>
                      </a:cubicBezTo>
                      <a:cubicBezTo>
                        <a:pt x="1984" y="2345"/>
                        <a:pt x="1981" y="2354"/>
                        <a:pt x="1986" y="2364"/>
                      </a:cubicBezTo>
                      <a:cubicBezTo>
                        <a:pt x="1988" y="2369"/>
                        <a:pt x="1993" y="2373"/>
                        <a:pt x="1998" y="2375"/>
                      </a:cubicBezTo>
                      <a:cubicBezTo>
                        <a:pt x="2004" y="2376"/>
                        <a:pt x="2009" y="2376"/>
                        <a:pt x="2014" y="2375"/>
                      </a:cubicBezTo>
                      <a:cubicBezTo>
                        <a:pt x="2016" y="2374"/>
                        <a:pt x="2020" y="2374"/>
                        <a:pt x="2023" y="2373"/>
                      </a:cubicBezTo>
                      <a:cubicBezTo>
                        <a:pt x="2022" y="2375"/>
                        <a:pt x="2021" y="2376"/>
                        <a:pt x="2021" y="2377"/>
                      </a:cubicBezTo>
                      <a:lnTo>
                        <a:pt x="2021" y="2377"/>
                      </a:lnTo>
                      <a:cubicBezTo>
                        <a:pt x="1945" y="2626"/>
                        <a:pt x="1872" y="2758"/>
                        <a:pt x="1756" y="2930"/>
                      </a:cubicBezTo>
                      <a:lnTo>
                        <a:pt x="1755" y="2931"/>
                      </a:lnTo>
                      <a:lnTo>
                        <a:pt x="1755" y="2931"/>
                      </a:lnTo>
                      <a:cubicBezTo>
                        <a:pt x="1750" y="2941"/>
                        <a:pt x="1753" y="2952"/>
                        <a:pt x="1759" y="2960"/>
                      </a:cubicBezTo>
                      <a:cubicBezTo>
                        <a:pt x="1765" y="2968"/>
                        <a:pt x="1773" y="2973"/>
                        <a:pt x="1783" y="2979"/>
                      </a:cubicBezTo>
                      <a:cubicBezTo>
                        <a:pt x="1804" y="2990"/>
                        <a:pt x="1832" y="2999"/>
                        <a:pt x="1861" y="3005"/>
                      </a:cubicBezTo>
                      <a:cubicBezTo>
                        <a:pt x="1876" y="3009"/>
                        <a:pt x="1891" y="3011"/>
                        <a:pt x="1905" y="3013"/>
                      </a:cubicBezTo>
                      <a:cubicBezTo>
                        <a:pt x="1898" y="3002"/>
                        <a:pt x="1891" y="2990"/>
                        <a:pt x="1886" y="2977"/>
                      </a:cubicBezTo>
                      <a:cubicBezTo>
                        <a:pt x="1862" y="2920"/>
                        <a:pt x="1865" y="2847"/>
                        <a:pt x="1907" y="2759"/>
                      </a:cubicBezTo>
                      <a:lnTo>
                        <a:pt x="1908" y="2758"/>
                      </a:lnTo>
                      <a:lnTo>
                        <a:pt x="1908" y="2757"/>
                      </a:lnTo>
                      <a:cubicBezTo>
                        <a:pt x="1951" y="2682"/>
                        <a:pt x="2017" y="2648"/>
                        <a:pt x="2081" y="2645"/>
                      </a:cubicBezTo>
                      <a:cubicBezTo>
                        <a:pt x="2081" y="2641"/>
                        <a:pt x="2082" y="2636"/>
                        <a:pt x="2082" y="2632"/>
                      </a:cubicBezTo>
                      <a:cubicBezTo>
                        <a:pt x="2085" y="2596"/>
                        <a:pt x="2101" y="2534"/>
                        <a:pt x="2115" y="2481"/>
                      </a:cubicBezTo>
                      <a:cubicBezTo>
                        <a:pt x="2122" y="2456"/>
                        <a:pt x="2128" y="2433"/>
                        <a:pt x="2132" y="2415"/>
                      </a:cubicBezTo>
                      <a:cubicBezTo>
                        <a:pt x="2134" y="2419"/>
                        <a:pt x="2137" y="2422"/>
                        <a:pt x="2139" y="2425"/>
                      </a:cubicBezTo>
                      <a:cubicBezTo>
                        <a:pt x="2147" y="2433"/>
                        <a:pt x="2159" y="2439"/>
                        <a:pt x="2171" y="2435"/>
                      </a:cubicBezTo>
                      <a:cubicBezTo>
                        <a:pt x="2191" y="2429"/>
                        <a:pt x="2205" y="2408"/>
                        <a:pt x="2217" y="2381"/>
                      </a:cubicBezTo>
                      <a:cubicBezTo>
                        <a:pt x="2230" y="2353"/>
                        <a:pt x="2241" y="2317"/>
                        <a:pt x="2251" y="2275"/>
                      </a:cubicBezTo>
                      <a:cubicBezTo>
                        <a:pt x="2268" y="2199"/>
                        <a:pt x="2282" y="2105"/>
                        <a:pt x="2293" y="2009"/>
                      </a:cubicBezTo>
                      <a:cubicBezTo>
                        <a:pt x="2298" y="2013"/>
                        <a:pt x="2302" y="2018"/>
                        <a:pt x="2306" y="2022"/>
                      </a:cubicBezTo>
                      <a:cubicBezTo>
                        <a:pt x="2366" y="2081"/>
                        <a:pt x="2437" y="2128"/>
                        <a:pt x="2518" y="2162"/>
                      </a:cubicBezTo>
                      <a:cubicBezTo>
                        <a:pt x="2519" y="2170"/>
                        <a:pt x="2522" y="2178"/>
                        <a:pt x="2524" y="2184"/>
                      </a:cubicBezTo>
                      <a:cubicBezTo>
                        <a:pt x="2525" y="2186"/>
                        <a:pt x="2526" y="2187"/>
                        <a:pt x="2526" y="2188"/>
                      </a:cubicBezTo>
                      <a:cubicBezTo>
                        <a:pt x="2528" y="2190"/>
                        <a:pt x="2529" y="2193"/>
                        <a:pt x="2531" y="2195"/>
                      </a:cubicBezTo>
                      <a:cubicBezTo>
                        <a:pt x="2532" y="2196"/>
                        <a:pt x="2533" y="2197"/>
                        <a:pt x="2534" y="2197"/>
                      </a:cubicBezTo>
                      <a:cubicBezTo>
                        <a:pt x="2535" y="2198"/>
                        <a:pt x="2536" y="2199"/>
                        <a:pt x="2537" y="2200"/>
                      </a:cubicBezTo>
                      <a:cubicBezTo>
                        <a:pt x="2539" y="2201"/>
                        <a:pt x="2542" y="2202"/>
                        <a:pt x="2545" y="2203"/>
                      </a:cubicBezTo>
                      <a:cubicBezTo>
                        <a:pt x="2547" y="2203"/>
                        <a:pt x="2548" y="2203"/>
                        <a:pt x="2550" y="2203"/>
                      </a:cubicBezTo>
                      <a:cubicBezTo>
                        <a:pt x="2556" y="2202"/>
                        <a:pt x="2560" y="2199"/>
                        <a:pt x="2562" y="2196"/>
                      </a:cubicBezTo>
                      <a:cubicBezTo>
                        <a:pt x="2564" y="2194"/>
                        <a:pt x="2565" y="2193"/>
                        <a:pt x="2566" y="2191"/>
                      </a:cubicBezTo>
                      <a:cubicBezTo>
                        <a:pt x="2567" y="2189"/>
                        <a:pt x="2568" y="2188"/>
                        <a:pt x="2570" y="2186"/>
                      </a:cubicBezTo>
                      <a:cubicBezTo>
                        <a:pt x="2570" y="2184"/>
                        <a:pt x="2571" y="2183"/>
                        <a:pt x="2572" y="2181"/>
                      </a:cubicBezTo>
                      <a:cubicBezTo>
                        <a:pt x="2574" y="2182"/>
                        <a:pt x="2577" y="2183"/>
                        <a:pt x="2579" y="2184"/>
                      </a:cubicBezTo>
                      <a:cubicBezTo>
                        <a:pt x="2573" y="2211"/>
                        <a:pt x="2567" y="2244"/>
                        <a:pt x="2561" y="2281"/>
                      </a:cubicBezTo>
                      <a:cubicBezTo>
                        <a:pt x="2547" y="2371"/>
                        <a:pt x="2536" y="2481"/>
                        <a:pt x="2536" y="2560"/>
                      </a:cubicBezTo>
                      <a:cubicBezTo>
                        <a:pt x="2536" y="2575"/>
                        <a:pt x="2532" y="2603"/>
                        <a:pt x="2526" y="2638"/>
                      </a:cubicBezTo>
                      <a:cubicBezTo>
                        <a:pt x="2582" y="2656"/>
                        <a:pt x="2628" y="2684"/>
                        <a:pt x="2665" y="2719"/>
                      </a:cubicBezTo>
                      <a:cubicBezTo>
                        <a:pt x="2668" y="2610"/>
                        <a:pt x="2672" y="2460"/>
                        <a:pt x="2668" y="2337"/>
                      </a:cubicBezTo>
                      <a:cubicBezTo>
                        <a:pt x="2667" y="2286"/>
                        <a:pt x="2664" y="2240"/>
                        <a:pt x="2659" y="2203"/>
                      </a:cubicBezTo>
                      <a:cubicBezTo>
                        <a:pt x="2807" y="2230"/>
                        <a:pt x="2983" y="2217"/>
                        <a:pt x="3189" y="2150"/>
                      </a:cubicBezTo>
                      <a:cubicBezTo>
                        <a:pt x="3254" y="2129"/>
                        <a:pt x="3310" y="2105"/>
                        <a:pt x="3360" y="2079"/>
                      </a:cubicBezTo>
                      <a:cubicBezTo>
                        <a:pt x="3365" y="2098"/>
                        <a:pt x="3370" y="2117"/>
                        <a:pt x="3376" y="2134"/>
                      </a:cubicBezTo>
                      <a:cubicBezTo>
                        <a:pt x="3391" y="2185"/>
                        <a:pt x="3406" y="2228"/>
                        <a:pt x="3420" y="2258"/>
                      </a:cubicBezTo>
                      <a:cubicBezTo>
                        <a:pt x="3427" y="2273"/>
                        <a:pt x="3434" y="2285"/>
                        <a:pt x="3440" y="2294"/>
                      </a:cubicBezTo>
                      <a:cubicBezTo>
                        <a:pt x="3443" y="2298"/>
                        <a:pt x="3446" y="2301"/>
                        <a:pt x="3449" y="2304"/>
                      </a:cubicBezTo>
                      <a:cubicBezTo>
                        <a:pt x="3453" y="2307"/>
                        <a:pt x="3457" y="2310"/>
                        <a:pt x="3463" y="2310"/>
                      </a:cubicBezTo>
                      <a:cubicBezTo>
                        <a:pt x="3474" y="2310"/>
                        <a:pt x="3484" y="2308"/>
                        <a:pt x="3491" y="2304"/>
                      </a:cubicBezTo>
                      <a:cubicBezTo>
                        <a:pt x="3490" y="2335"/>
                        <a:pt x="3492" y="2373"/>
                        <a:pt x="3496" y="2412"/>
                      </a:cubicBezTo>
                      <a:cubicBezTo>
                        <a:pt x="3504" y="2499"/>
                        <a:pt x="3520" y="2592"/>
                        <a:pt x="3529" y="2626"/>
                      </a:cubicBezTo>
                      <a:cubicBezTo>
                        <a:pt x="3530" y="2630"/>
                        <a:pt x="3531" y="2636"/>
                        <a:pt x="3533" y="2643"/>
                      </a:cubicBezTo>
                      <a:lnTo>
                        <a:pt x="3691" y="2645"/>
                      </a:lnTo>
                      <a:cubicBezTo>
                        <a:pt x="3680" y="2618"/>
                        <a:pt x="3669" y="2588"/>
                        <a:pt x="3658" y="2557"/>
                      </a:cubicBezTo>
                      <a:cubicBezTo>
                        <a:pt x="3632" y="2481"/>
                        <a:pt x="3621" y="2399"/>
                        <a:pt x="3607" y="2335"/>
                      </a:cubicBezTo>
                      <a:cubicBezTo>
                        <a:pt x="3603" y="2319"/>
                        <a:pt x="3599" y="2305"/>
                        <a:pt x="3595" y="2292"/>
                      </a:cubicBezTo>
                      <a:cubicBezTo>
                        <a:pt x="3599" y="2292"/>
                        <a:pt x="3604" y="2291"/>
                        <a:pt x="3608" y="2288"/>
                      </a:cubicBezTo>
                      <a:cubicBezTo>
                        <a:pt x="3615" y="2284"/>
                        <a:pt x="3616" y="2279"/>
                        <a:pt x="3617" y="2273"/>
                      </a:cubicBezTo>
                      <a:cubicBezTo>
                        <a:pt x="3618" y="2268"/>
                        <a:pt x="3618" y="2262"/>
                        <a:pt x="3618" y="2255"/>
                      </a:cubicBezTo>
                      <a:cubicBezTo>
                        <a:pt x="3618" y="2242"/>
                        <a:pt x="3616" y="2223"/>
                        <a:pt x="3612" y="2202"/>
                      </a:cubicBezTo>
                      <a:cubicBezTo>
                        <a:pt x="3606" y="2160"/>
                        <a:pt x="3595" y="2104"/>
                        <a:pt x="3582" y="2047"/>
                      </a:cubicBezTo>
                      <a:cubicBezTo>
                        <a:pt x="3574" y="2010"/>
                        <a:pt x="3566" y="1974"/>
                        <a:pt x="3557" y="1939"/>
                      </a:cubicBezTo>
                      <a:cubicBezTo>
                        <a:pt x="3614" y="1885"/>
                        <a:pt x="3662" y="1827"/>
                        <a:pt x="3709" y="1765"/>
                      </a:cubicBezTo>
                      <a:cubicBezTo>
                        <a:pt x="3740" y="1724"/>
                        <a:pt x="3772" y="1681"/>
                        <a:pt x="3805" y="1638"/>
                      </a:cubicBezTo>
                      <a:cubicBezTo>
                        <a:pt x="3818" y="1673"/>
                        <a:pt x="3831" y="1708"/>
                        <a:pt x="3845" y="1743"/>
                      </a:cubicBezTo>
                      <a:cubicBezTo>
                        <a:pt x="3872" y="1811"/>
                        <a:pt x="3898" y="1876"/>
                        <a:pt x="3920" y="1922"/>
                      </a:cubicBezTo>
                      <a:cubicBezTo>
                        <a:pt x="3931" y="1945"/>
                        <a:pt x="3941" y="1963"/>
                        <a:pt x="3950" y="1975"/>
                      </a:cubicBezTo>
                      <a:cubicBezTo>
                        <a:pt x="3954" y="1981"/>
                        <a:pt x="3958" y="1986"/>
                        <a:pt x="3963" y="1989"/>
                      </a:cubicBezTo>
                      <a:cubicBezTo>
                        <a:pt x="3966" y="1991"/>
                        <a:pt x="3970" y="1993"/>
                        <a:pt x="3974" y="1992"/>
                      </a:cubicBezTo>
                      <a:cubicBezTo>
                        <a:pt x="3979" y="1992"/>
                        <a:pt x="3983" y="1989"/>
                        <a:pt x="3985" y="1986"/>
                      </a:cubicBezTo>
                      <a:cubicBezTo>
                        <a:pt x="3991" y="1978"/>
                        <a:pt x="3995" y="1970"/>
                        <a:pt x="3998" y="1962"/>
                      </a:cubicBezTo>
                      <a:cubicBezTo>
                        <a:pt x="3999" y="1972"/>
                        <a:pt x="4000" y="1983"/>
                        <a:pt x="4001" y="1995"/>
                      </a:cubicBezTo>
                      <a:cubicBezTo>
                        <a:pt x="4011" y="2073"/>
                        <a:pt x="4038" y="2179"/>
                        <a:pt x="4095" y="2293"/>
                      </a:cubicBezTo>
                      <a:cubicBezTo>
                        <a:pt x="4111" y="2325"/>
                        <a:pt x="4162" y="2429"/>
                        <a:pt x="4215" y="2522"/>
                      </a:cubicBezTo>
                      <a:cubicBezTo>
                        <a:pt x="4241" y="2568"/>
                        <a:pt x="4269" y="2612"/>
                        <a:pt x="4293" y="2643"/>
                      </a:cubicBezTo>
                      <a:cubicBezTo>
                        <a:pt x="4306" y="2658"/>
                        <a:pt x="4317" y="2671"/>
                        <a:pt x="4328" y="2679"/>
                      </a:cubicBezTo>
                      <a:cubicBezTo>
                        <a:pt x="4334" y="2683"/>
                        <a:pt x="4340" y="2686"/>
                        <a:pt x="4346" y="2688"/>
                      </a:cubicBezTo>
                      <a:cubicBezTo>
                        <a:pt x="4352" y="2690"/>
                        <a:pt x="4359" y="2690"/>
                        <a:pt x="4365" y="2687"/>
                      </a:cubicBezTo>
                      <a:cubicBezTo>
                        <a:pt x="4371" y="2684"/>
                        <a:pt x="4374" y="2678"/>
                        <a:pt x="4375" y="2674"/>
                      </a:cubicBezTo>
                      <a:cubicBezTo>
                        <a:pt x="4376" y="2669"/>
                        <a:pt x="4377" y="2664"/>
                        <a:pt x="4377" y="2659"/>
                      </a:cubicBezTo>
                      <a:cubicBezTo>
                        <a:pt x="4377" y="2657"/>
                        <a:pt x="4377" y="2656"/>
                        <a:pt x="4377" y="2655"/>
                      </a:cubicBezTo>
                      <a:cubicBezTo>
                        <a:pt x="4378" y="2657"/>
                        <a:pt x="4379" y="2659"/>
                        <a:pt x="4380" y="2661"/>
                      </a:cubicBezTo>
                      <a:cubicBezTo>
                        <a:pt x="4403" y="2699"/>
                        <a:pt x="4441" y="2745"/>
                        <a:pt x="4495" y="2794"/>
                      </a:cubicBezTo>
                      <a:cubicBezTo>
                        <a:pt x="4551" y="2846"/>
                        <a:pt x="4619" y="2860"/>
                        <a:pt x="4672" y="2857"/>
                      </a:cubicBezTo>
                      <a:cubicBezTo>
                        <a:pt x="4698" y="2855"/>
                        <a:pt x="4721" y="2849"/>
                        <a:pt x="4737" y="2840"/>
                      </a:cubicBezTo>
                      <a:cubicBezTo>
                        <a:pt x="4745" y="2836"/>
                        <a:pt x="4752" y="2831"/>
                        <a:pt x="4757" y="2825"/>
                      </a:cubicBezTo>
                      <a:cubicBezTo>
                        <a:pt x="4762" y="2819"/>
                        <a:pt x="4765" y="2811"/>
                        <a:pt x="4763" y="2802"/>
                      </a:cubicBezTo>
                      <a:lnTo>
                        <a:pt x="4762" y="2798"/>
                      </a:lnTo>
                      <a:lnTo>
                        <a:pt x="4758" y="2795"/>
                      </a:lnTo>
                      <a:cubicBezTo>
                        <a:pt x="4758" y="2795"/>
                        <a:pt x="4627" y="2724"/>
                        <a:pt x="4564" y="2687"/>
                      </a:cubicBezTo>
                      <a:cubicBezTo>
                        <a:pt x="4534" y="2670"/>
                        <a:pt x="4496" y="2633"/>
                        <a:pt x="4462" y="2603"/>
                      </a:cubicBezTo>
                      <a:cubicBezTo>
                        <a:pt x="4462" y="2603"/>
                        <a:pt x="4462" y="2603"/>
                        <a:pt x="4461" y="2603"/>
                      </a:cubicBezTo>
                      <a:cubicBezTo>
                        <a:pt x="4464" y="2603"/>
                        <a:pt x="4467" y="2603"/>
                        <a:pt x="4470" y="2601"/>
                      </a:cubicBezTo>
                      <a:cubicBezTo>
                        <a:pt x="4474" y="2599"/>
                        <a:pt x="4476" y="2594"/>
                        <a:pt x="4477" y="2591"/>
                      </a:cubicBezTo>
                      <a:cubicBezTo>
                        <a:pt x="4477" y="2588"/>
                        <a:pt x="4477" y="2586"/>
                        <a:pt x="4477" y="2584"/>
                      </a:cubicBezTo>
                      <a:cubicBezTo>
                        <a:pt x="4476" y="2580"/>
                        <a:pt x="4474" y="2575"/>
                        <a:pt x="4472" y="2570"/>
                      </a:cubicBezTo>
                      <a:cubicBezTo>
                        <a:pt x="4467" y="2560"/>
                        <a:pt x="4460" y="2547"/>
                        <a:pt x="4451" y="2532"/>
                      </a:cubicBezTo>
                      <a:cubicBezTo>
                        <a:pt x="4432" y="2501"/>
                        <a:pt x="4406" y="2460"/>
                        <a:pt x="4377" y="2417"/>
                      </a:cubicBezTo>
                      <a:cubicBezTo>
                        <a:pt x="4320" y="2332"/>
                        <a:pt x="4256" y="2239"/>
                        <a:pt x="4238" y="2208"/>
                      </a:cubicBezTo>
                      <a:cubicBezTo>
                        <a:pt x="4219" y="2176"/>
                        <a:pt x="4173" y="2087"/>
                        <a:pt x="4129" y="2007"/>
                      </a:cubicBezTo>
                      <a:cubicBezTo>
                        <a:pt x="4113" y="1978"/>
                        <a:pt x="4097" y="1950"/>
                        <a:pt x="4083" y="1926"/>
                      </a:cubicBezTo>
                      <a:cubicBezTo>
                        <a:pt x="4084" y="1926"/>
                        <a:pt x="4085" y="1927"/>
                        <a:pt x="4086" y="1928"/>
                      </a:cubicBezTo>
                      <a:cubicBezTo>
                        <a:pt x="4091" y="1930"/>
                        <a:pt x="4097" y="1931"/>
                        <a:pt x="4103" y="1929"/>
                      </a:cubicBezTo>
                      <a:cubicBezTo>
                        <a:pt x="4107" y="1928"/>
                        <a:pt x="4111" y="1924"/>
                        <a:pt x="4112" y="1921"/>
                      </a:cubicBezTo>
                      <a:cubicBezTo>
                        <a:pt x="4113" y="1918"/>
                        <a:pt x="4113" y="1916"/>
                        <a:pt x="4114" y="1913"/>
                      </a:cubicBezTo>
                      <a:cubicBezTo>
                        <a:pt x="4114" y="1908"/>
                        <a:pt x="4113" y="1903"/>
                        <a:pt x="4112" y="1897"/>
                      </a:cubicBezTo>
                      <a:cubicBezTo>
                        <a:pt x="4109" y="1884"/>
                        <a:pt x="4105" y="1867"/>
                        <a:pt x="4098" y="1846"/>
                      </a:cubicBezTo>
                      <a:cubicBezTo>
                        <a:pt x="4085" y="1806"/>
                        <a:pt x="4066" y="1752"/>
                        <a:pt x="4044" y="1695"/>
                      </a:cubicBezTo>
                      <a:cubicBezTo>
                        <a:pt x="4011" y="1609"/>
                        <a:pt x="3975" y="1522"/>
                        <a:pt x="3951" y="1467"/>
                      </a:cubicBezTo>
                      <a:cubicBezTo>
                        <a:pt x="4017" y="1400"/>
                        <a:pt x="4095" y="1332"/>
                        <a:pt x="4196" y="1266"/>
                      </a:cubicBezTo>
                      <a:cubicBezTo>
                        <a:pt x="4200" y="1263"/>
                        <a:pt x="4202" y="1259"/>
                        <a:pt x="4201" y="1255"/>
                      </a:cubicBezTo>
                      <a:cubicBezTo>
                        <a:pt x="4140" y="824"/>
                        <a:pt x="3971" y="534"/>
                        <a:pt x="3752" y="360"/>
                      </a:cubicBezTo>
                      <a:cubicBezTo>
                        <a:pt x="3560" y="209"/>
                        <a:pt x="3330" y="146"/>
                        <a:pt x="3102" y="156"/>
                      </a:cubicBezTo>
                      <a:cubicBezTo>
                        <a:pt x="3069" y="157"/>
                        <a:pt x="3036" y="160"/>
                        <a:pt x="3004" y="164"/>
                      </a:cubicBezTo>
                      <a:cubicBezTo>
                        <a:pt x="2876" y="181"/>
                        <a:pt x="2750" y="219"/>
                        <a:pt x="2633" y="276"/>
                      </a:cubicBezTo>
                      <a:lnTo>
                        <a:pt x="2633" y="273"/>
                      </a:lnTo>
                      <a:cubicBezTo>
                        <a:pt x="2634" y="252"/>
                        <a:pt x="2631" y="233"/>
                        <a:pt x="2623" y="218"/>
                      </a:cubicBezTo>
                      <a:cubicBezTo>
                        <a:pt x="2616" y="206"/>
                        <a:pt x="2606" y="195"/>
                        <a:pt x="2593" y="189"/>
                      </a:cubicBezTo>
                      <a:cubicBezTo>
                        <a:pt x="2599" y="178"/>
                        <a:pt x="2604" y="167"/>
                        <a:pt x="2608" y="156"/>
                      </a:cubicBezTo>
                      <a:cubicBezTo>
                        <a:pt x="2615" y="132"/>
                        <a:pt x="2616" y="107"/>
                        <a:pt x="2602" y="83"/>
                      </a:cubicBezTo>
                      <a:cubicBezTo>
                        <a:pt x="2589" y="58"/>
                        <a:pt x="2562" y="37"/>
                        <a:pt x="2518" y="17"/>
                      </a:cubicBezTo>
                      <a:cubicBezTo>
                        <a:pt x="2496" y="7"/>
                        <a:pt x="2476" y="2"/>
                        <a:pt x="2459" y="1"/>
                      </a:cubicBezTo>
                      <a:cubicBezTo>
                        <a:pt x="2457" y="1"/>
                        <a:pt x="2455" y="1"/>
                        <a:pt x="2453" y="1"/>
                      </a:cubicBezTo>
                      <a:lnTo>
                        <a:pt x="2453" y="0"/>
                      </a:lnTo>
                      <a:close/>
                      <a:moveTo>
                        <a:pt x="3111" y="177"/>
                      </a:moveTo>
                      <a:cubicBezTo>
                        <a:pt x="3112" y="181"/>
                        <a:pt x="3112" y="185"/>
                        <a:pt x="3111" y="189"/>
                      </a:cubicBezTo>
                      <a:cubicBezTo>
                        <a:pt x="3030" y="208"/>
                        <a:pt x="2976" y="209"/>
                        <a:pt x="2920" y="211"/>
                      </a:cubicBezTo>
                      <a:cubicBezTo>
                        <a:pt x="2930" y="205"/>
                        <a:pt x="2942" y="200"/>
                        <a:pt x="2953" y="194"/>
                      </a:cubicBezTo>
                      <a:cubicBezTo>
                        <a:pt x="2971" y="191"/>
                        <a:pt x="2989" y="188"/>
                        <a:pt x="3007" y="186"/>
                      </a:cubicBezTo>
                      <a:cubicBezTo>
                        <a:pt x="3039" y="182"/>
                        <a:pt x="3070" y="179"/>
                        <a:pt x="3102" y="178"/>
                      </a:cubicBezTo>
                      <a:cubicBezTo>
                        <a:pt x="3105" y="178"/>
                        <a:pt x="3108" y="178"/>
                        <a:pt x="3111" y="177"/>
                      </a:cubicBezTo>
                      <a:close/>
                      <a:moveTo>
                        <a:pt x="2756" y="248"/>
                      </a:moveTo>
                      <a:cubicBezTo>
                        <a:pt x="2749" y="268"/>
                        <a:pt x="2746" y="289"/>
                        <a:pt x="2760" y="310"/>
                      </a:cubicBezTo>
                      <a:cubicBezTo>
                        <a:pt x="2695" y="306"/>
                        <a:pt x="2666" y="300"/>
                        <a:pt x="2650" y="293"/>
                      </a:cubicBezTo>
                      <a:cubicBezTo>
                        <a:pt x="2684" y="276"/>
                        <a:pt x="2720" y="261"/>
                        <a:pt x="2756" y="248"/>
                      </a:cubicBezTo>
                      <a:close/>
                      <a:moveTo>
                        <a:pt x="3373" y="298"/>
                      </a:moveTo>
                      <a:cubicBezTo>
                        <a:pt x="3472" y="299"/>
                        <a:pt x="3567" y="312"/>
                        <a:pt x="3655" y="351"/>
                      </a:cubicBezTo>
                      <a:cubicBezTo>
                        <a:pt x="3771" y="487"/>
                        <a:pt x="3604" y="563"/>
                        <a:pt x="3534" y="660"/>
                      </a:cubicBezTo>
                      <a:lnTo>
                        <a:pt x="3444" y="739"/>
                      </a:lnTo>
                      <a:cubicBezTo>
                        <a:pt x="3413" y="716"/>
                        <a:pt x="3383" y="705"/>
                        <a:pt x="3355" y="704"/>
                      </a:cubicBezTo>
                      <a:cubicBezTo>
                        <a:pt x="3351" y="704"/>
                        <a:pt x="3347" y="704"/>
                        <a:pt x="3343" y="705"/>
                      </a:cubicBezTo>
                      <a:cubicBezTo>
                        <a:pt x="3332" y="705"/>
                        <a:pt x="3321" y="708"/>
                        <a:pt x="3311" y="712"/>
                      </a:cubicBezTo>
                      <a:cubicBezTo>
                        <a:pt x="3272" y="727"/>
                        <a:pt x="3240" y="759"/>
                        <a:pt x="3211" y="800"/>
                      </a:cubicBezTo>
                      <a:cubicBezTo>
                        <a:pt x="3196" y="790"/>
                        <a:pt x="3181" y="784"/>
                        <a:pt x="3167" y="783"/>
                      </a:cubicBezTo>
                      <a:cubicBezTo>
                        <a:pt x="3160" y="783"/>
                        <a:pt x="3152" y="784"/>
                        <a:pt x="3145" y="786"/>
                      </a:cubicBezTo>
                      <a:cubicBezTo>
                        <a:pt x="3116" y="794"/>
                        <a:pt x="3093" y="819"/>
                        <a:pt x="3071" y="851"/>
                      </a:cubicBezTo>
                      <a:cubicBezTo>
                        <a:pt x="3055" y="876"/>
                        <a:pt x="3039" y="905"/>
                        <a:pt x="3024" y="936"/>
                      </a:cubicBezTo>
                      <a:lnTo>
                        <a:pt x="3073" y="711"/>
                      </a:lnTo>
                      <a:cubicBezTo>
                        <a:pt x="2984" y="613"/>
                        <a:pt x="2849" y="516"/>
                        <a:pt x="2878" y="418"/>
                      </a:cubicBezTo>
                      <a:cubicBezTo>
                        <a:pt x="3018" y="505"/>
                        <a:pt x="3149" y="639"/>
                        <a:pt x="3321" y="558"/>
                      </a:cubicBezTo>
                      <a:cubicBezTo>
                        <a:pt x="3570" y="349"/>
                        <a:pt x="3171" y="393"/>
                        <a:pt x="3073" y="319"/>
                      </a:cubicBezTo>
                      <a:cubicBezTo>
                        <a:pt x="3173" y="310"/>
                        <a:pt x="3275" y="298"/>
                        <a:pt x="3373" y="298"/>
                      </a:cubicBezTo>
                      <a:close/>
                      <a:moveTo>
                        <a:pt x="2517" y="367"/>
                      </a:moveTo>
                      <a:lnTo>
                        <a:pt x="2538" y="402"/>
                      </a:lnTo>
                      <a:lnTo>
                        <a:pt x="2509" y="428"/>
                      </a:lnTo>
                      <a:cubicBezTo>
                        <a:pt x="2495" y="443"/>
                        <a:pt x="2470" y="433"/>
                        <a:pt x="2444" y="419"/>
                      </a:cubicBezTo>
                      <a:cubicBezTo>
                        <a:pt x="2468" y="401"/>
                        <a:pt x="2492" y="384"/>
                        <a:pt x="2517" y="367"/>
                      </a:cubicBezTo>
                      <a:close/>
                      <a:moveTo>
                        <a:pt x="1858" y="398"/>
                      </a:moveTo>
                      <a:cubicBezTo>
                        <a:pt x="1860" y="421"/>
                        <a:pt x="1863" y="440"/>
                        <a:pt x="1866" y="464"/>
                      </a:cubicBezTo>
                      <a:cubicBezTo>
                        <a:pt x="1880" y="588"/>
                        <a:pt x="1892" y="684"/>
                        <a:pt x="1895" y="710"/>
                      </a:cubicBezTo>
                      <a:cubicBezTo>
                        <a:pt x="1900" y="712"/>
                        <a:pt x="1905" y="714"/>
                        <a:pt x="1910" y="717"/>
                      </a:cubicBezTo>
                      <a:cubicBezTo>
                        <a:pt x="1913" y="720"/>
                        <a:pt x="1915" y="722"/>
                        <a:pt x="1917" y="725"/>
                      </a:cubicBezTo>
                      <a:cubicBezTo>
                        <a:pt x="1917" y="725"/>
                        <a:pt x="1918" y="726"/>
                        <a:pt x="1919" y="726"/>
                      </a:cubicBezTo>
                      <a:lnTo>
                        <a:pt x="1919" y="726"/>
                      </a:lnTo>
                      <a:lnTo>
                        <a:pt x="1997" y="798"/>
                      </a:lnTo>
                      <a:cubicBezTo>
                        <a:pt x="1998" y="799"/>
                        <a:pt x="1998" y="800"/>
                        <a:pt x="1999" y="800"/>
                      </a:cubicBezTo>
                      <a:lnTo>
                        <a:pt x="1999" y="800"/>
                      </a:lnTo>
                      <a:lnTo>
                        <a:pt x="2075" y="892"/>
                      </a:lnTo>
                      <a:lnTo>
                        <a:pt x="2075" y="892"/>
                      </a:lnTo>
                      <a:cubicBezTo>
                        <a:pt x="2076" y="893"/>
                        <a:pt x="2077" y="894"/>
                        <a:pt x="2078" y="895"/>
                      </a:cubicBezTo>
                      <a:cubicBezTo>
                        <a:pt x="2105" y="944"/>
                        <a:pt x="2125" y="993"/>
                        <a:pt x="2141" y="1042"/>
                      </a:cubicBezTo>
                      <a:cubicBezTo>
                        <a:pt x="2124" y="1024"/>
                        <a:pt x="2109" y="1004"/>
                        <a:pt x="2096" y="984"/>
                      </a:cubicBezTo>
                      <a:cubicBezTo>
                        <a:pt x="2094" y="980"/>
                        <a:pt x="2093" y="976"/>
                        <a:pt x="2091" y="972"/>
                      </a:cubicBezTo>
                      <a:cubicBezTo>
                        <a:pt x="2093" y="976"/>
                        <a:pt x="2094" y="980"/>
                        <a:pt x="2096" y="984"/>
                      </a:cubicBezTo>
                      <a:cubicBezTo>
                        <a:pt x="2082" y="963"/>
                        <a:pt x="2069" y="940"/>
                        <a:pt x="2057" y="918"/>
                      </a:cubicBezTo>
                      <a:cubicBezTo>
                        <a:pt x="2048" y="903"/>
                        <a:pt x="2040" y="888"/>
                        <a:pt x="2031" y="873"/>
                      </a:cubicBezTo>
                      <a:lnTo>
                        <a:pt x="2031" y="873"/>
                      </a:lnTo>
                      <a:cubicBezTo>
                        <a:pt x="2003" y="827"/>
                        <a:pt x="1969" y="782"/>
                        <a:pt x="1914" y="743"/>
                      </a:cubicBezTo>
                      <a:cubicBezTo>
                        <a:pt x="1913" y="737"/>
                        <a:pt x="1909" y="731"/>
                        <a:pt x="1903" y="726"/>
                      </a:cubicBezTo>
                      <a:cubicBezTo>
                        <a:pt x="1898" y="722"/>
                        <a:pt x="1892" y="720"/>
                        <a:pt x="1886" y="720"/>
                      </a:cubicBezTo>
                      <a:cubicBezTo>
                        <a:pt x="1880" y="719"/>
                        <a:pt x="1874" y="720"/>
                        <a:pt x="1869" y="721"/>
                      </a:cubicBezTo>
                      <a:cubicBezTo>
                        <a:pt x="1859" y="724"/>
                        <a:pt x="1849" y="728"/>
                        <a:pt x="1844" y="729"/>
                      </a:cubicBezTo>
                      <a:cubicBezTo>
                        <a:pt x="1831" y="732"/>
                        <a:pt x="1824" y="744"/>
                        <a:pt x="1822" y="756"/>
                      </a:cubicBezTo>
                      <a:cubicBezTo>
                        <a:pt x="1821" y="760"/>
                        <a:pt x="1821" y="764"/>
                        <a:pt x="1822" y="768"/>
                      </a:cubicBezTo>
                      <a:cubicBezTo>
                        <a:pt x="1809" y="769"/>
                        <a:pt x="1797" y="770"/>
                        <a:pt x="1787" y="773"/>
                      </a:cubicBezTo>
                      <a:cubicBezTo>
                        <a:pt x="1777" y="775"/>
                        <a:pt x="1771" y="782"/>
                        <a:pt x="1764" y="790"/>
                      </a:cubicBezTo>
                      <a:cubicBezTo>
                        <a:pt x="1756" y="799"/>
                        <a:pt x="1749" y="810"/>
                        <a:pt x="1741" y="823"/>
                      </a:cubicBezTo>
                      <a:cubicBezTo>
                        <a:pt x="1725" y="848"/>
                        <a:pt x="1708" y="881"/>
                        <a:pt x="1692" y="915"/>
                      </a:cubicBezTo>
                      <a:cubicBezTo>
                        <a:pt x="1677" y="949"/>
                        <a:pt x="1663" y="984"/>
                        <a:pt x="1655" y="1012"/>
                      </a:cubicBezTo>
                      <a:cubicBezTo>
                        <a:pt x="1650" y="1026"/>
                        <a:pt x="1647" y="1039"/>
                        <a:pt x="1645" y="1050"/>
                      </a:cubicBezTo>
                      <a:cubicBezTo>
                        <a:pt x="1644" y="1058"/>
                        <a:pt x="1643" y="1064"/>
                        <a:pt x="1644" y="1070"/>
                      </a:cubicBezTo>
                      <a:cubicBezTo>
                        <a:pt x="1639" y="1067"/>
                        <a:pt x="1634" y="1064"/>
                        <a:pt x="1627" y="1060"/>
                      </a:cubicBezTo>
                      <a:cubicBezTo>
                        <a:pt x="1609" y="1051"/>
                        <a:pt x="1597" y="1048"/>
                        <a:pt x="1588" y="1046"/>
                      </a:cubicBezTo>
                      <a:cubicBezTo>
                        <a:pt x="1584" y="1046"/>
                        <a:pt x="1581" y="1045"/>
                        <a:pt x="1578" y="1046"/>
                      </a:cubicBezTo>
                      <a:lnTo>
                        <a:pt x="1578" y="1046"/>
                      </a:lnTo>
                      <a:cubicBezTo>
                        <a:pt x="1576" y="1046"/>
                        <a:pt x="1573" y="1046"/>
                        <a:pt x="1573" y="1046"/>
                      </a:cubicBezTo>
                      <a:lnTo>
                        <a:pt x="1561" y="1050"/>
                      </a:lnTo>
                      <a:lnTo>
                        <a:pt x="1567" y="1062"/>
                      </a:lnTo>
                      <a:cubicBezTo>
                        <a:pt x="1567" y="1062"/>
                        <a:pt x="1573" y="1074"/>
                        <a:pt x="1578" y="1087"/>
                      </a:cubicBezTo>
                      <a:cubicBezTo>
                        <a:pt x="1581" y="1094"/>
                        <a:pt x="1583" y="1101"/>
                        <a:pt x="1584" y="1105"/>
                      </a:cubicBezTo>
                      <a:cubicBezTo>
                        <a:pt x="1584" y="1106"/>
                        <a:pt x="1584" y="1106"/>
                        <a:pt x="1584" y="1107"/>
                      </a:cubicBezTo>
                      <a:cubicBezTo>
                        <a:pt x="1549" y="1118"/>
                        <a:pt x="1513" y="1132"/>
                        <a:pt x="1483" y="1150"/>
                      </a:cubicBezTo>
                      <a:cubicBezTo>
                        <a:pt x="1486" y="1141"/>
                        <a:pt x="1489" y="1134"/>
                        <a:pt x="1490" y="1129"/>
                      </a:cubicBezTo>
                      <a:cubicBezTo>
                        <a:pt x="1493" y="1119"/>
                        <a:pt x="1493" y="1108"/>
                        <a:pt x="1492" y="1098"/>
                      </a:cubicBezTo>
                      <a:cubicBezTo>
                        <a:pt x="1490" y="1091"/>
                        <a:pt x="1488" y="1084"/>
                        <a:pt x="1485" y="1078"/>
                      </a:cubicBezTo>
                      <a:cubicBezTo>
                        <a:pt x="1497" y="1075"/>
                        <a:pt x="1508" y="1067"/>
                        <a:pt x="1519" y="1058"/>
                      </a:cubicBezTo>
                      <a:cubicBezTo>
                        <a:pt x="1543" y="1037"/>
                        <a:pt x="1565" y="1004"/>
                        <a:pt x="1585" y="966"/>
                      </a:cubicBezTo>
                      <a:cubicBezTo>
                        <a:pt x="1589" y="972"/>
                        <a:pt x="1593" y="979"/>
                        <a:pt x="1596" y="984"/>
                      </a:cubicBezTo>
                      <a:cubicBezTo>
                        <a:pt x="1603" y="996"/>
                        <a:pt x="1624" y="1034"/>
                        <a:pt x="1629" y="1041"/>
                      </a:cubicBezTo>
                      <a:cubicBezTo>
                        <a:pt x="1631" y="1044"/>
                        <a:pt x="1633" y="1046"/>
                        <a:pt x="1634" y="1048"/>
                      </a:cubicBezTo>
                      <a:cubicBezTo>
                        <a:pt x="1636" y="1036"/>
                        <a:pt x="1640" y="1023"/>
                        <a:pt x="1644" y="1009"/>
                      </a:cubicBezTo>
                      <a:cubicBezTo>
                        <a:pt x="1653" y="980"/>
                        <a:pt x="1667" y="945"/>
                        <a:pt x="1682" y="911"/>
                      </a:cubicBezTo>
                      <a:cubicBezTo>
                        <a:pt x="1698" y="876"/>
                        <a:pt x="1715" y="843"/>
                        <a:pt x="1731" y="817"/>
                      </a:cubicBezTo>
                      <a:cubicBezTo>
                        <a:pt x="1734" y="813"/>
                        <a:pt x="1737" y="809"/>
                        <a:pt x="1739" y="805"/>
                      </a:cubicBezTo>
                      <a:cubicBezTo>
                        <a:pt x="1737" y="801"/>
                        <a:pt x="1734" y="796"/>
                        <a:pt x="1731" y="791"/>
                      </a:cubicBezTo>
                      <a:cubicBezTo>
                        <a:pt x="1721" y="774"/>
                        <a:pt x="1707" y="753"/>
                        <a:pt x="1693" y="732"/>
                      </a:cubicBezTo>
                      <a:cubicBezTo>
                        <a:pt x="1698" y="723"/>
                        <a:pt x="1702" y="715"/>
                        <a:pt x="1705" y="709"/>
                      </a:cubicBezTo>
                      <a:cubicBezTo>
                        <a:pt x="1733" y="662"/>
                        <a:pt x="1774" y="583"/>
                        <a:pt x="1807" y="516"/>
                      </a:cubicBezTo>
                      <a:cubicBezTo>
                        <a:pt x="1823" y="482"/>
                        <a:pt x="1838" y="451"/>
                        <a:pt x="1847" y="428"/>
                      </a:cubicBezTo>
                      <a:cubicBezTo>
                        <a:pt x="1852" y="416"/>
                        <a:pt x="1855" y="407"/>
                        <a:pt x="1857" y="399"/>
                      </a:cubicBezTo>
                      <a:cubicBezTo>
                        <a:pt x="1857" y="399"/>
                        <a:pt x="1858" y="398"/>
                        <a:pt x="1858" y="398"/>
                      </a:cubicBezTo>
                      <a:close/>
                      <a:moveTo>
                        <a:pt x="2397" y="457"/>
                      </a:moveTo>
                      <a:cubicBezTo>
                        <a:pt x="2431" y="474"/>
                        <a:pt x="2465" y="511"/>
                        <a:pt x="2420" y="539"/>
                      </a:cubicBezTo>
                      <a:cubicBezTo>
                        <a:pt x="2392" y="556"/>
                        <a:pt x="2290" y="605"/>
                        <a:pt x="2233" y="630"/>
                      </a:cubicBezTo>
                      <a:cubicBezTo>
                        <a:pt x="2281" y="567"/>
                        <a:pt x="2336" y="509"/>
                        <a:pt x="2397" y="457"/>
                      </a:cubicBezTo>
                      <a:close/>
                      <a:moveTo>
                        <a:pt x="2703" y="552"/>
                      </a:moveTo>
                      <a:cubicBezTo>
                        <a:pt x="2795" y="566"/>
                        <a:pt x="2882" y="695"/>
                        <a:pt x="2764" y="832"/>
                      </a:cubicBezTo>
                      <a:cubicBezTo>
                        <a:pt x="2867" y="989"/>
                        <a:pt x="2755" y="1154"/>
                        <a:pt x="2636" y="1377"/>
                      </a:cubicBezTo>
                      <a:lnTo>
                        <a:pt x="2634" y="1367"/>
                      </a:lnTo>
                      <a:cubicBezTo>
                        <a:pt x="2633" y="1360"/>
                        <a:pt x="2631" y="1353"/>
                        <a:pt x="2630" y="1346"/>
                      </a:cubicBezTo>
                      <a:cubicBezTo>
                        <a:pt x="2626" y="1328"/>
                        <a:pt x="2623" y="1311"/>
                        <a:pt x="2619" y="1295"/>
                      </a:cubicBezTo>
                      <a:cubicBezTo>
                        <a:pt x="2624" y="1301"/>
                        <a:pt x="2632" y="1303"/>
                        <a:pt x="2638" y="1302"/>
                      </a:cubicBezTo>
                      <a:cubicBezTo>
                        <a:pt x="2645" y="1302"/>
                        <a:pt x="2651" y="1299"/>
                        <a:pt x="2656" y="1295"/>
                      </a:cubicBezTo>
                      <a:cubicBezTo>
                        <a:pt x="2667" y="1288"/>
                        <a:pt x="2677" y="1276"/>
                        <a:pt x="2682" y="1263"/>
                      </a:cubicBezTo>
                      <a:cubicBezTo>
                        <a:pt x="2686" y="1252"/>
                        <a:pt x="2683" y="1241"/>
                        <a:pt x="2680" y="1227"/>
                      </a:cubicBezTo>
                      <a:cubicBezTo>
                        <a:pt x="2678" y="1214"/>
                        <a:pt x="2673" y="1198"/>
                        <a:pt x="2669" y="1181"/>
                      </a:cubicBezTo>
                      <a:cubicBezTo>
                        <a:pt x="2662" y="1154"/>
                        <a:pt x="2655" y="1125"/>
                        <a:pt x="2655" y="1108"/>
                      </a:cubicBezTo>
                      <a:cubicBezTo>
                        <a:pt x="2657" y="1101"/>
                        <a:pt x="2660" y="1093"/>
                        <a:pt x="2662" y="1087"/>
                      </a:cubicBezTo>
                      <a:cubicBezTo>
                        <a:pt x="2670" y="1063"/>
                        <a:pt x="2677" y="1043"/>
                        <a:pt x="2683" y="1029"/>
                      </a:cubicBezTo>
                      <a:cubicBezTo>
                        <a:pt x="2685" y="1021"/>
                        <a:pt x="2688" y="1016"/>
                        <a:pt x="2689" y="1011"/>
                      </a:cubicBezTo>
                      <a:cubicBezTo>
                        <a:pt x="2691" y="1007"/>
                        <a:pt x="2693" y="1004"/>
                        <a:pt x="2692" y="1005"/>
                      </a:cubicBezTo>
                      <a:cubicBezTo>
                        <a:pt x="2695" y="1000"/>
                        <a:pt x="2695" y="995"/>
                        <a:pt x="2695" y="990"/>
                      </a:cubicBezTo>
                      <a:cubicBezTo>
                        <a:pt x="2696" y="984"/>
                        <a:pt x="2695" y="978"/>
                        <a:pt x="2694" y="971"/>
                      </a:cubicBezTo>
                      <a:cubicBezTo>
                        <a:pt x="2691" y="957"/>
                        <a:pt x="2686" y="941"/>
                        <a:pt x="2678" y="925"/>
                      </a:cubicBezTo>
                      <a:cubicBezTo>
                        <a:pt x="2662" y="893"/>
                        <a:pt x="2632" y="861"/>
                        <a:pt x="2585" y="858"/>
                      </a:cubicBezTo>
                      <a:cubicBezTo>
                        <a:pt x="2580" y="857"/>
                        <a:pt x="2576" y="858"/>
                        <a:pt x="2572" y="859"/>
                      </a:cubicBezTo>
                      <a:lnTo>
                        <a:pt x="2531" y="797"/>
                      </a:lnTo>
                      <a:cubicBezTo>
                        <a:pt x="2459" y="661"/>
                        <a:pt x="2547" y="608"/>
                        <a:pt x="2601" y="561"/>
                      </a:cubicBezTo>
                      <a:cubicBezTo>
                        <a:pt x="2599" y="634"/>
                        <a:pt x="2584" y="706"/>
                        <a:pt x="2681" y="778"/>
                      </a:cubicBezTo>
                      <a:cubicBezTo>
                        <a:pt x="2791" y="733"/>
                        <a:pt x="2699" y="633"/>
                        <a:pt x="2703" y="552"/>
                      </a:cubicBezTo>
                      <a:close/>
                      <a:moveTo>
                        <a:pt x="3901" y="555"/>
                      </a:moveTo>
                      <a:cubicBezTo>
                        <a:pt x="3907" y="558"/>
                        <a:pt x="3912" y="561"/>
                        <a:pt x="3918" y="564"/>
                      </a:cubicBezTo>
                      <a:cubicBezTo>
                        <a:pt x="3974" y="639"/>
                        <a:pt x="4024" y="726"/>
                        <a:pt x="4065" y="826"/>
                      </a:cubicBezTo>
                      <a:cubicBezTo>
                        <a:pt x="3917" y="861"/>
                        <a:pt x="3768" y="896"/>
                        <a:pt x="3719" y="807"/>
                      </a:cubicBezTo>
                      <a:cubicBezTo>
                        <a:pt x="3780" y="724"/>
                        <a:pt x="3894" y="746"/>
                        <a:pt x="3901" y="555"/>
                      </a:cubicBezTo>
                      <a:close/>
                      <a:moveTo>
                        <a:pt x="2404" y="884"/>
                      </a:moveTo>
                      <a:cubicBezTo>
                        <a:pt x="2425" y="884"/>
                        <a:pt x="2436" y="903"/>
                        <a:pt x="2452" y="913"/>
                      </a:cubicBezTo>
                      <a:cubicBezTo>
                        <a:pt x="2448" y="916"/>
                        <a:pt x="2444" y="918"/>
                        <a:pt x="2441" y="921"/>
                      </a:cubicBezTo>
                      <a:cubicBezTo>
                        <a:pt x="2434" y="927"/>
                        <a:pt x="2428" y="932"/>
                        <a:pt x="2424" y="939"/>
                      </a:cubicBezTo>
                      <a:cubicBezTo>
                        <a:pt x="2420" y="945"/>
                        <a:pt x="2417" y="953"/>
                        <a:pt x="2418" y="961"/>
                      </a:cubicBezTo>
                      <a:cubicBezTo>
                        <a:pt x="2419" y="963"/>
                        <a:pt x="2419" y="971"/>
                        <a:pt x="2418" y="982"/>
                      </a:cubicBezTo>
                      <a:cubicBezTo>
                        <a:pt x="2417" y="991"/>
                        <a:pt x="2416" y="1003"/>
                        <a:pt x="2415" y="1015"/>
                      </a:cubicBezTo>
                      <a:cubicBezTo>
                        <a:pt x="2381" y="980"/>
                        <a:pt x="2359" y="936"/>
                        <a:pt x="2362" y="902"/>
                      </a:cubicBezTo>
                      <a:cubicBezTo>
                        <a:pt x="2380" y="889"/>
                        <a:pt x="2393" y="884"/>
                        <a:pt x="2404" y="884"/>
                      </a:cubicBezTo>
                      <a:close/>
                      <a:moveTo>
                        <a:pt x="2058" y="905"/>
                      </a:moveTo>
                      <a:cubicBezTo>
                        <a:pt x="2058" y="906"/>
                        <a:pt x="2059" y="906"/>
                        <a:pt x="2059" y="907"/>
                      </a:cubicBezTo>
                      <a:cubicBezTo>
                        <a:pt x="2059" y="907"/>
                        <a:pt x="2059" y="906"/>
                        <a:pt x="2059" y="906"/>
                      </a:cubicBezTo>
                      <a:lnTo>
                        <a:pt x="2059" y="906"/>
                      </a:lnTo>
                      <a:lnTo>
                        <a:pt x="2058" y="905"/>
                      </a:lnTo>
                      <a:close/>
                      <a:moveTo>
                        <a:pt x="2059" y="907"/>
                      </a:moveTo>
                      <a:cubicBezTo>
                        <a:pt x="2070" y="927"/>
                        <a:pt x="2080" y="947"/>
                        <a:pt x="2089" y="967"/>
                      </a:cubicBezTo>
                      <a:cubicBezTo>
                        <a:pt x="2080" y="947"/>
                        <a:pt x="2070" y="927"/>
                        <a:pt x="2059" y="907"/>
                      </a:cubicBezTo>
                      <a:close/>
                      <a:moveTo>
                        <a:pt x="2289" y="1030"/>
                      </a:moveTo>
                      <a:cubicBezTo>
                        <a:pt x="2303" y="1106"/>
                        <a:pt x="2342" y="1158"/>
                        <a:pt x="2389" y="1202"/>
                      </a:cubicBezTo>
                      <a:cubicBezTo>
                        <a:pt x="2385" y="1225"/>
                        <a:pt x="2381" y="1247"/>
                        <a:pt x="2378" y="1267"/>
                      </a:cubicBezTo>
                      <a:cubicBezTo>
                        <a:pt x="2371" y="1303"/>
                        <a:pt x="2365" y="1331"/>
                        <a:pt x="2361" y="1341"/>
                      </a:cubicBezTo>
                      <a:cubicBezTo>
                        <a:pt x="2359" y="1348"/>
                        <a:pt x="2356" y="1360"/>
                        <a:pt x="2352" y="1377"/>
                      </a:cubicBezTo>
                      <a:cubicBezTo>
                        <a:pt x="2334" y="1366"/>
                        <a:pt x="2313" y="1358"/>
                        <a:pt x="2288" y="1354"/>
                      </a:cubicBezTo>
                      <a:cubicBezTo>
                        <a:pt x="2241" y="1257"/>
                        <a:pt x="2181" y="1097"/>
                        <a:pt x="2289" y="1030"/>
                      </a:cubicBezTo>
                      <a:close/>
                      <a:moveTo>
                        <a:pt x="2029" y="1122"/>
                      </a:moveTo>
                      <a:cubicBezTo>
                        <a:pt x="2029" y="1124"/>
                        <a:pt x="2029" y="1124"/>
                        <a:pt x="2030" y="1125"/>
                      </a:cubicBezTo>
                      <a:cubicBezTo>
                        <a:pt x="2034" y="1133"/>
                        <a:pt x="2039" y="1144"/>
                        <a:pt x="2044" y="1154"/>
                      </a:cubicBezTo>
                      <a:cubicBezTo>
                        <a:pt x="2044" y="1164"/>
                        <a:pt x="2045" y="1174"/>
                        <a:pt x="2045" y="1183"/>
                      </a:cubicBezTo>
                      <a:cubicBezTo>
                        <a:pt x="2046" y="1178"/>
                        <a:pt x="2049" y="1175"/>
                        <a:pt x="2053" y="1174"/>
                      </a:cubicBezTo>
                      <a:cubicBezTo>
                        <a:pt x="2058" y="1183"/>
                        <a:pt x="2063" y="1192"/>
                        <a:pt x="2068" y="1199"/>
                      </a:cubicBezTo>
                      <a:cubicBezTo>
                        <a:pt x="2070" y="1203"/>
                        <a:pt x="2072" y="1207"/>
                        <a:pt x="2074" y="1210"/>
                      </a:cubicBezTo>
                      <a:cubicBezTo>
                        <a:pt x="2073" y="1210"/>
                        <a:pt x="2071" y="1210"/>
                        <a:pt x="2069" y="1210"/>
                      </a:cubicBezTo>
                      <a:cubicBezTo>
                        <a:pt x="2066" y="1209"/>
                        <a:pt x="2063" y="1208"/>
                        <a:pt x="2060" y="1206"/>
                      </a:cubicBezTo>
                      <a:cubicBezTo>
                        <a:pt x="2059" y="1208"/>
                        <a:pt x="2058" y="1210"/>
                        <a:pt x="2056" y="1212"/>
                      </a:cubicBezTo>
                      <a:cubicBezTo>
                        <a:pt x="2052" y="1215"/>
                        <a:pt x="2047" y="1217"/>
                        <a:pt x="2042" y="1218"/>
                      </a:cubicBezTo>
                      <a:cubicBezTo>
                        <a:pt x="2043" y="1222"/>
                        <a:pt x="2043" y="1226"/>
                        <a:pt x="2041" y="1230"/>
                      </a:cubicBezTo>
                      <a:lnTo>
                        <a:pt x="2041" y="1230"/>
                      </a:lnTo>
                      <a:cubicBezTo>
                        <a:pt x="2041" y="1230"/>
                        <a:pt x="2041" y="1232"/>
                        <a:pt x="2040" y="1234"/>
                      </a:cubicBezTo>
                      <a:cubicBezTo>
                        <a:pt x="2040" y="1233"/>
                        <a:pt x="2040" y="1233"/>
                        <a:pt x="2039" y="1234"/>
                      </a:cubicBezTo>
                      <a:cubicBezTo>
                        <a:pt x="2037" y="1232"/>
                        <a:pt x="2034" y="1229"/>
                        <a:pt x="2031" y="1227"/>
                      </a:cubicBezTo>
                      <a:cubicBezTo>
                        <a:pt x="2031" y="1227"/>
                        <a:pt x="2031" y="1226"/>
                        <a:pt x="2031" y="1226"/>
                      </a:cubicBezTo>
                      <a:cubicBezTo>
                        <a:pt x="2032" y="1222"/>
                        <a:pt x="2032" y="1219"/>
                        <a:pt x="2031" y="1217"/>
                      </a:cubicBezTo>
                      <a:cubicBezTo>
                        <a:pt x="2031" y="1214"/>
                        <a:pt x="2031" y="1209"/>
                        <a:pt x="2031" y="1203"/>
                      </a:cubicBezTo>
                      <a:lnTo>
                        <a:pt x="2031" y="1197"/>
                      </a:lnTo>
                      <a:cubicBezTo>
                        <a:pt x="2031" y="1197"/>
                        <a:pt x="2031" y="1197"/>
                        <a:pt x="2031" y="1197"/>
                      </a:cubicBezTo>
                      <a:cubicBezTo>
                        <a:pt x="2032" y="1197"/>
                        <a:pt x="2033" y="1197"/>
                        <a:pt x="2033" y="1197"/>
                      </a:cubicBezTo>
                      <a:cubicBezTo>
                        <a:pt x="2032" y="1197"/>
                        <a:pt x="2032" y="1197"/>
                        <a:pt x="2031" y="1197"/>
                      </a:cubicBezTo>
                      <a:cubicBezTo>
                        <a:pt x="2031" y="1182"/>
                        <a:pt x="2031" y="1162"/>
                        <a:pt x="2030" y="1138"/>
                      </a:cubicBezTo>
                      <a:cubicBezTo>
                        <a:pt x="2029" y="1133"/>
                        <a:pt x="2029" y="1128"/>
                        <a:pt x="2029" y="1122"/>
                      </a:cubicBezTo>
                      <a:close/>
                      <a:moveTo>
                        <a:pt x="1637" y="1165"/>
                      </a:moveTo>
                      <a:cubicBezTo>
                        <a:pt x="1639" y="1165"/>
                        <a:pt x="1641" y="1165"/>
                        <a:pt x="1643" y="1165"/>
                      </a:cubicBezTo>
                      <a:cubicBezTo>
                        <a:pt x="1654" y="1166"/>
                        <a:pt x="1662" y="1167"/>
                        <a:pt x="1670" y="1169"/>
                      </a:cubicBezTo>
                      <a:cubicBezTo>
                        <a:pt x="1639" y="1175"/>
                        <a:pt x="1609" y="1206"/>
                        <a:pt x="1627" y="1238"/>
                      </a:cubicBezTo>
                      <a:cubicBezTo>
                        <a:pt x="1611" y="1239"/>
                        <a:pt x="1595" y="1238"/>
                        <a:pt x="1580" y="1234"/>
                      </a:cubicBezTo>
                      <a:cubicBezTo>
                        <a:pt x="1580" y="1234"/>
                        <a:pt x="1580" y="1234"/>
                        <a:pt x="1580" y="1234"/>
                      </a:cubicBezTo>
                      <a:cubicBezTo>
                        <a:pt x="1579" y="1232"/>
                        <a:pt x="1579" y="1229"/>
                        <a:pt x="1579" y="1226"/>
                      </a:cubicBezTo>
                      <a:cubicBezTo>
                        <a:pt x="1579" y="1218"/>
                        <a:pt x="1581" y="1208"/>
                        <a:pt x="1585" y="1199"/>
                      </a:cubicBezTo>
                      <a:cubicBezTo>
                        <a:pt x="1594" y="1181"/>
                        <a:pt x="1609" y="1165"/>
                        <a:pt x="1637" y="1165"/>
                      </a:cubicBezTo>
                      <a:close/>
                      <a:moveTo>
                        <a:pt x="1473" y="1180"/>
                      </a:moveTo>
                      <a:cubicBezTo>
                        <a:pt x="1474" y="1181"/>
                        <a:pt x="1474" y="1183"/>
                        <a:pt x="1474" y="1184"/>
                      </a:cubicBezTo>
                      <a:cubicBezTo>
                        <a:pt x="1475" y="1187"/>
                        <a:pt x="1475" y="1189"/>
                        <a:pt x="1475" y="1192"/>
                      </a:cubicBezTo>
                      <a:cubicBezTo>
                        <a:pt x="1451" y="1202"/>
                        <a:pt x="1434" y="1224"/>
                        <a:pt x="1428" y="1247"/>
                      </a:cubicBezTo>
                      <a:cubicBezTo>
                        <a:pt x="1426" y="1247"/>
                        <a:pt x="1420" y="1249"/>
                        <a:pt x="1412" y="1249"/>
                      </a:cubicBezTo>
                      <a:cubicBezTo>
                        <a:pt x="1406" y="1249"/>
                        <a:pt x="1399" y="1247"/>
                        <a:pt x="1394" y="1244"/>
                      </a:cubicBezTo>
                      <a:cubicBezTo>
                        <a:pt x="1399" y="1231"/>
                        <a:pt x="1411" y="1218"/>
                        <a:pt x="1425" y="1207"/>
                      </a:cubicBezTo>
                      <a:cubicBezTo>
                        <a:pt x="1441" y="1195"/>
                        <a:pt x="1459" y="1185"/>
                        <a:pt x="1473" y="1180"/>
                      </a:cubicBezTo>
                      <a:close/>
                      <a:moveTo>
                        <a:pt x="1659" y="1191"/>
                      </a:moveTo>
                      <a:cubicBezTo>
                        <a:pt x="1667" y="1191"/>
                        <a:pt x="1687" y="1215"/>
                        <a:pt x="1669" y="1219"/>
                      </a:cubicBezTo>
                      <a:cubicBezTo>
                        <a:pt x="1652" y="1223"/>
                        <a:pt x="1640" y="1201"/>
                        <a:pt x="1659" y="1191"/>
                      </a:cubicBezTo>
                      <a:close/>
                      <a:moveTo>
                        <a:pt x="2043" y="1193"/>
                      </a:moveTo>
                      <a:cubicBezTo>
                        <a:pt x="2042" y="1194"/>
                        <a:pt x="2042" y="1194"/>
                        <a:pt x="2041" y="1195"/>
                      </a:cubicBezTo>
                      <a:cubicBezTo>
                        <a:pt x="2041" y="1195"/>
                        <a:pt x="2042" y="1195"/>
                        <a:pt x="2042" y="1194"/>
                      </a:cubicBezTo>
                      <a:cubicBezTo>
                        <a:pt x="2043" y="1194"/>
                        <a:pt x="2043" y="1193"/>
                        <a:pt x="2043" y="1193"/>
                      </a:cubicBezTo>
                      <a:close/>
                      <a:moveTo>
                        <a:pt x="1486" y="1206"/>
                      </a:moveTo>
                      <a:cubicBezTo>
                        <a:pt x="1499" y="1206"/>
                        <a:pt x="1502" y="1223"/>
                        <a:pt x="1494" y="1225"/>
                      </a:cubicBezTo>
                      <a:cubicBezTo>
                        <a:pt x="1477" y="1229"/>
                        <a:pt x="1467" y="1210"/>
                        <a:pt x="1484" y="1206"/>
                      </a:cubicBezTo>
                      <a:cubicBezTo>
                        <a:pt x="1485" y="1206"/>
                        <a:pt x="1486" y="1206"/>
                        <a:pt x="1486" y="1206"/>
                      </a:cubicBezTo>
                      <a:close/>
                      <a:moveTo>
                        <a:pt x="1797" y="1271"/>
                      </a:moveTo>
                      <a:cubicBezTo>
                        <a:pt x="1802" y="1271"/>
                        <a:pt x="1811" y="1274"/>
                        <a:pt x="1821" y="1282"/>
                      </a:cubicBezTo>
                      <a:cubicBezTo>
                        <a:pt x="1831" y="1290"/>
                        <a:pt x="1843" y="1303"/>
                        <a:pt x="1852" y="1318"/>
                      </a:cubicBezTo>
                      <a:cubicBezTo>
                        <a:pt x="1844" y="1310"/>
                        <a:pt x="1835" y="1306"/>
                        <a:pt x="1828" y="1308"/>
                      </a:cubicBezTo>
                      <a:cubicBezTo>
                        <a:pt x="1785" y="1326"/>
                        <a:pt x="1794" y="1394"/>
                        <a:pt x="1821" y="1425"/>
                      </a:cubicBezTo>
                      <a:cubicBezTo>
                        <a:pt x="1808" y="1419"/>
                        <a:pt x="1794" y="1402"/>
                        <a:pt x="1785" y="1381"/>
                      </a:cubicBezTo>
                      <a:cubicBezTo>
                        <a:pt x="1775" y="1359"/>
                        <a:pt x="1770" y="1333"/>
                        <a:pt x="1772" y="1311"/>
                      </a:cubicBezTo>
                      <a:cubicBezTo>
                        <a:pt x="1774" y="1290"/>
                        <a:pt x="1781" y="1276"/>
                        <a:pt x="1795" y="1271"/>
                      </a:cubicBezTo>
                      <a:cubicBezTo>
                        <a:pt x="1795" y="1271"/>
                        <a:pt x="1796" y="1271"/>
                        <a:pt x="1797" y="1271"/>
                      </a:cubicBezTo>
                      <a:close/>
                      <a:moveTo>
                        <a:pt x="1610" y="1278"/>
                      </a:moveTo>
                      <a:cubicBezTo>
                        <a:pt x="1614" y="1277"/>
                        <a:pt x="1619" y="1278"/>
                        <a:pt x="1624" y="1279"/>
                      </a:cubicBezTo>
                      <a:cubicBezTo>
                        <a:pt x="1634" y="1282"/>
                        <a:pt x="1646" y="1289"/>
                        <a:pt x="1658" y="1299"/>
                      </a:cubicBezTo>
                      <a:cubicBezTo>
                        <a:pt x="1682" y="1318"/>
                        <a:pt x="1707" y="1350"/>
                        <a:pt x="1726" y="1384"/>
                      </a:cubicBezTo>
                      <a:cubicBezTo>
                        <a:pt x="1745" y="1418"/>
                        <a:pt x="1757" y="1455"/>
                        <a:pt x="1758" y="1483"/>
                      </a:cubicBezTo>
                      <a:cubicBezTo>
                        <a:pt x="1758" y="1487"/>
                        <a:pt x="1758" y="1491"/>
                        <a:pt x="1757" y="1494"/>
                      </a:cubicBezTo>
                      <a:cubicBezTo>
                        <a:pt x="1755" y="1433"/>
                        <a:pt x="1704" y="1347"/>
                        <a:pt x="1659" y="1353"/>
                      </a:cubicBezTo>
                      <a:cubicBezTo>
                        <a:pt x="1596" y="1362"/>
                        <a:pt x="1611" y="1498"/>
                        <a:pt x="1671" y="1540"/>
                      </a:cubicBezTo>
                      <a:cubicBezTo>
                        <a:pt x="1665" y="1539"/>
                        <a:pt x="1658" y="1537"/>
                        <a:pt x="1652" y="1535"/>
                      </a:cubicBezTo>
                      <a:cubicBezTo>
                        <a:pt x="1649" y="1533"/>
                        <a:pt x="1645" y="1531"/>
                        <a:pt x="1641" y="1528"/>
                      </a:cubicBezTo>
                      <a:cubicBezTo>
                        <a:pt x="1619" y="1510"/>
                        <a:pt x="1602" y="1481"/>
                        <a:pt x="1591" y="1448"/>
                      </a:cubicBezTo>
                      <a:cubicBezTo>
                        <a:pt x="1580" y="1416"/>
                        <a:pt x="1575" y="1379"/>
                        <a:pt x="1577" y="1348"/>
                      </a:cubicBezTo>
                      <a:cubicBezTo>
                        <a:pt x="1579" y="1317"/>
                        <a:pt x="1588" y="1293"/>
                        <a:pt x="1600" y="1281"/>
                      </a:cubicBezTo>
                      <a:cubicBezTo>
                        <a:pt x="1603" y="1279"/>
                        <a:pt x="1607" y="1278"/>
                        <a:pt x="1610" y="1278"/>
                      </a:cubicBezTo>
                      <a:close/>
                      <a:moveTo>
                        <a:pt x="1420" y="1305"/>
                      </a:moveTo>
                      <a:cubicBezTo>
                        <a:pt x="1434" y="1305"/>
                        <a:pt x="1442" y="1308"/>
                        <a:pt x="1448" y="1314"/>
                      </a:cubicBezTo>
                      <a:cubicBezTo>
                        <a:pt x="1453" y="1319"/>
                        <a:pt x="1457" y="1327"/>
                        <a:pt x="1459" y="1338"/>
                      </a:cubicBezTo>
                      <a:cubicBezTo>
                        <a:pt x="1463" y="1356"/>
                        <a:pt x="1461" y="1378"/>
                        <a:pt x="1461" y="1397"/>
                      </a:cubicBezTo>
                      <a:cubicBezTo>
                        <a:pt x="1460" y="1392"/>
                        <a:pt x="1459" y="1387"/>
                        <a:pt x="1457" y="1384"/>
                      </a:cubicBezTo>
                      <a:cubicBezTo>
                        <a:pt x="1453" y="1376"/>
                        <a:pt x="1421" y="1369"/>
                        <a:pt x="1410" y="1374"/>
                      </a:cubicBezTo>
                      <a:cubicBezTo>
                        <a:pt x="1386" y="1381"/>
                        <a:pt x="1383" y="1425"/>
                        <a:pt x="1379" y="1454"/>
                      </a:cubicBezTo>
                      <a:cubicBezTo>
                        <a:pt x="1376" y="1477"/>
                        <a:pt x="1375" y="1516"/>
                        <a:pt x="1388" y="1534"/>
                      </a:cubicBezTo>
                      <a:cubicBezTo>
                        <a:pt x="1382" y="1536"/>
                        <a:pt x="1376" y="1536"/>
                        <a:pt x="1372" y="1535"/>
                      </a:cubicBezTo>
                      <a:cubicBezTo>
                        <a:pt x="1366" y="1534"/>
                        <a:pt x="1363" y="1532"/>
                        <a:pt x="1360" y="1528"/>
                      </a:cubicBezTo>
                      <a:cubicBezTo>
                        <a:pt x="1357" y="1524"/>
                        <a:pt x="1355" y="1518"/>
                        <a:pt x="1355" y="1508"/>
                      </a:cubicBezTo>
                      <a:cubicBezTo>
                        <a:pt x="1355" y="1484"/>
                        <a:pt x="1355" y="1432"/>
                        <a:pt x="1363" y="1386"/>
                      </a:cubicBezTo>
                      <a:cubicBezTo>
                        <a:pt x="1368" y="1363"/>
                        <a:pt x="1374" y="1342"/>
                        <a:pt x="1384" y="1328"/>
                      </a:cubicBezTo>
                      <a:cubicBezTo>
                        <a:pt x="1393" y="1313"/>
                        <a:pt x="1404" y="1306"/>
                        <a:pt x="1420" y="1305"/>
                      </a:cubicBezTo>
                      <a:close/>
                      <a:moveTo>
                        <a:pt x="1843" y="1342"/>
                      </a:moveTo>
                      <a:cubicBezTo>
                        <a:pt x="1856" y="1345"/>
                        <a:pt x="1861" y="1375"/>
                        <a:pt x="1853" y="1375"/>
                      </a:cubicBezTo>
                      <a:cubicBezTo>
                        <a:pt x="1846" y="1375"/>
                        <a:pt x="1823" y="1346"/>
                        <a:pt x="1843" y="1342"/>
                      </a:cubicBezTo>
                      <a:close/>
                      <a:moveTo>
                        <a:pt x="3574" y="1348"/>
                      </a:moveTo>
                      <a:cubicBezTo>
                        <a:pt x="3693" y="1392"/>
                        <a:pt x="3704" y="1559"/>
                        <a:pt x="3722" y="1712"/>
                      </a:cubicBezTo>
                      <a:cubicBezTo>
                        <a:pt x="3712" y="1725"/>
                        <a:pt x="3702" y="1739"/>
                        <a:pt x="3692" y="1752"/>
                      </a:cubicBezTo>
                      <a:cubicBezTo>
                        <a:pt x="3648" y="1810"/>
                        <a:pt x="3603" y="1865"/>
                        <a:pt x="3551" y="1915"/>
                      </a:cubicBezTo>
                      <a:cubicBezTo>
                        <a:pt x="3537" y="1858"/>
                        <a:pt x="3524" y="1809"/>
                        <a:pt x="3516" y="1785"/>
                      </a:cubicBezTo>
                      <a:cubicBezTo>
                        <a:pt x="3586" y="1621"/>
                        <a:pt x="3635" y="1434"/>
                        <a:pt x="3574" y="1348"/>
                      </a:cubicBezTo>
                      <a:close/>
                      <a:moveTo>
                        <a:pt x="1678" y="1396"/>
                      </a:moveTo>
                      <a:cubicBezTo>
                        <a:pt x="1697" y="1394"/>
                        <a:pt x="1702" y="1441"/>
                        <a:pt x="1692" y="1445"/>
                      </a:cubicBezTo>
                      <a:cubicBezTo>
                        <a:pt x="1677" y="1452"/>
                        <a:pt x="1664" y="1405"/>
                        <a:pt x="1674" y="1397"/>
                      </a:cubicBezTo>
                      <a:cubicBezTo>
                        <a:pt x="1676" y="1397"/>
                        <a:pt x="1677" y="1396"/>
                        <a:pt x="1678" y="1396"/>
                      </a:cubicBezTo>
                      <a:close/>
                      <a:moveTo>
                        <a:pt x="1436" y="1404"/>
                      </a:moveTo>
                      <a:cubicBezTo>
                        <a:pt x="1441" y="1404"/>
                        <a:pt x="1446" y="1410"/>
                        <a:pt x="1441" y="1417"/>
                      </a:cubicBezTo>
                      <a:cubicBezTo>
                        <a:pt x="1435" y="1425"/>
                        <a:pt x="1432" y="1453"/>
                        <a:pt x="1427" y="1457"/>
                      </a:cubicBezTo>
                      <a:cubicBezTo>
                        <a:pt x="1421" y="1460"/>
                        <a:pt x="1417" y="1423"/>
                        <a:pt x="1415" y="1416"/>
                      </a:cubicBezTo>
                      <a:cubicBezTo>
                        <a:pt x="1413" y="1410"/>
                        <a:pt x="1426" y="1404"/>
                        <a:pt x="1436" y="1404"/>
                      </a:cubicBezTo>
                      <a:close/>
                      <a:moveTo>
                        <a:pt x="3134" y="1507"/>
                      </a:moveTo>
                      <a:cubicBezTo>
                        <a:pt x="3174" y="1511"/>
                        <a:pt x="3192" y="1699"/>
                        <a:pt x="3136" y="1868"/>
                      </a:cubicBezTo>
                      <a:cubicBezTo>
                        <a:pt x="3115" y="1930"/>
                        <a:pt x="2974" y="2138"/>
                        <a:pt x="2951" y="2166"/>
                      </a:cubicBezTo>
                      <a:cubicBezTo>
                        <a:pt x="2944" y="2174"/>
                        <a:pt x="2935" y="2181"/>
                        <a:pt x="2925" y="2187"/>
                      </a:cubicBezTo>
                      <a:cubicBezTo>
                        <a:pt x="2844" y="2197"/>
                        <a:pt x="2769" y="2197"/>
                        <a:pt x="2700" y="2188"/>
                      </a:cubicBezTo>
                      <a:cubicBezTo>
                        <a:pt x="2701" y="2186"/>
                        <a:pt x="2702" y="2185"/>
                        <a:pt x="2703" y="2183"/>
                      </a:cubicBezTo>
                      <a:cubicBezTo>
                        <a:pt x="2704" y="2180"/>
                        <a:pt x="2705" y="2177"/>
                        <a:pt x="2706" y="2174"/>
                      </a:cubicBezTo>
                      <a:cubicBezTo>
                        <a:pt x="2707" y="2170"/>
                        <a:pt x="2707" y="2166"/>
                        <a:pt x="2708" y="2162"/>
                      </a:cubicBezTo>
                      <a:cubicBezTo>
                        <a:pt x="2708" y="2157"/>
                        <a:pt x="2709" y="2153"/>
                        <a:pt x="2709" y="2148"/>
                      </a:cubicBezTo>
                      <a:cubicBezTo>
                        <a:pt x="2709" y="2142"/>
                        <a:pt x="2709" y="2137"/>
                        <a:pt x="2710" y="2131"/>
                      </a:cubicBezTo>
                      <a:cubicBezTo>
                        <a:pt x="2710" y="2125"/>
                        <a:pt x="2710" y="2119"/>
                        <a:pt x="2710" y="2113"/>
                      </a:cubicBezTo>
                      <a:cubicBezTo>
                        <a:pt x="2710" y="2106"/>
                        <a:pt x="2709" y="2100"/>
                        <a:pt x="2709" y="2092"/>
                      </a:cubicBezTo>
                      <a:cubicBezTo>
                        <a:pt x="2709" y="2072"/>
                        <a:pt x="2707" y="2048"/>
                        <a:pt x="2705" y="2022"/>
                      </a:cubicBezTo>
                      <a:cubicBezTo>
                        <a:pt x="2798" y="1963"/>
                        <a:pt x="2900" y="1894"/>
                        <a:pt x="2958" y="1843"/>
                      </a:cubicBezTo>
                      <a:cubicBezTo>
                        <a:pt x="3130" y="1693"/>
                        <a:pt x="3097" y="1531"/>
                        <a:pt x="3121" y="1511"/>
                      </a:cubicBezTo>
                      <a:cubicBezTo>
                        <a:pt x="3126" y="1508"/>
                        <a:pt x="3130" y="1506"/>
                        <a:pt x="3134" y="1507"/>
                      </a:cubicBezTo>
                      <a:close/>
                      <a:moveTo>
                        <a:pt x="1985" y="1569"/>
                      </a:moveTo>
                      <a:cubicBezTo>
                        <a:pt x="1986" y="1569"/>
                        <a:pt x="1987" y="1570"/>
                        <a:pt x="1989" y="1570"/>
                      </a:cubicBezTo>
                      <a:cubicBezTo>
                        <a:pt x="1994" y="1570"/>
                        <a:pt x="1998" y="1572"/>
                        <a:pt x="2003" y="1574"/>
                      </a:cubicBezTo>
                      <a:cubicBezTo>
                        <a:pt x="2008" y="1576"/>
                        <a:pt x="2012" y="1579"/>
                        <a:pt x="2016" y="1585"/>
                      </a:cubicBezTo>
                      <a:cubicBezTo>
                        <a:pt x="2017" y="1588"/>
                        <a:pt x="2019" y="1593"/>
                        <a:pt x="2017" y="1597"/>
                      </a:cubicBezTo>
                      <a:cubicBezTo>
                        <a:pt x="2015" y="1602"/>
                        <a:pt x="2012" y="1604"/>
                        <a:pt x="2009" y="1606"/>
                      </a:cubicBezTo>
                      <a:cubicBezTo>
                        <a:pt x="2003" y="1610"/>
                        <a:pt x="1995" y="1611"/>
                        <a:pt x="1983" y="1612"/>
                      </a:cubicBezTo>
                      <a:cubicBezTo>
                        <a:pt x="1945" y="1615"/>
                        <a:pt x="1923" y="1625"/>
                        <a:pt x="1920" y="1627"/>
                      </a:cubicBezTo>
                      <a:cubicBezTo>
                        <a:pt x="1918" y="1630"/>
                        <a:pt x="1904" y="1654"/>
                        <a:pt x="1887" y="1684"/>
                      </a:cubicBezTo>
                      <a:cubicBezTo>
                        <a:pt x="1869" y="1716"/>
                        <a:pt x="1850" y="1752"/>
                        <a:pt x="1846" y="1760"/>
                      </a:cubicBezTo>
                      <a:cubicBezTo>
                        <a:pt x="1842" y="1770"/>
                        <a:pt x="1826" y="1806"/>
                        <a:pt x="1810" y="1841"/>
                      </a:cubicBezTo>
                      <a:cubicBezTo>
                        <a:pt x="1802" y="1859"/>
                        <a:pt x="1794" y="1876"/>
                        <a:pt x="1786" y="1890"/>
                      </a:cubicBezTo>
                      <a:cubicBezTo>
                        <a:pt x="1782" y="1897"/>
                        <a:pt x="1779" y="1903"/>
                        <a:pt x="1775" y="1908"/>
                      </a:cubicBezTo>
                      <a:cubicBezTo>
                        <a:pt x="1772" y="1913"/>
                        <a:pt x="1769" y="1917"/>
                        <a:pt x="1765" y="1920"/>
                      </a:cubicBezTo>
                      <a:cubicBezTo>
                        <a:pt x="1757" y="1926"/>
                        <a:pt x="1747" y="1929"/>
                        <a:pt x="1732" y="1933"/>
                      </a:cubicBezTo>
                      <a:cubicBezTo>
                        <a:pt x="1717" y="1937"/>
                        <a:pt x="1698" y="1941"/>
                        <a:pt x="1678" y="1943"/>
                      </a:cubicBezTo>
                      <a:cubicBezTo>
                        <a:pt x="1639" y="1949"/>
                        <a:pt x="1596" y="1951"/>
                        <a:pt x="1567" y="1938"/>
                      </a:cubicBezTo>
                      <a:cubicBezTo>
                        <a:pt x="1542" y="1928"/>
                        <a:pt x="1516" y="1915"/>
                        <a:pt x="1494" y="1904"/>
                      </a:cubicBezTo>
                      <a:cubicBezTo>
                        <a:pt x="1472" y="1893"/>
                        <a:pt x="1452" y="1885"/>
                        <a:pt x="1443" y="1883"/>
                      </a:cubicBezTo>
                      <a:cubicBezTo>
                        <a:pt x="1430" y="1881"/>
                        <a:pt x="1391" y="1874"/>
                        <a:pt x="1354" y="1865"/>
                      </a:cubicBezTo>
                      <a:cubicBezTo>
                        <a:pt x="1335" y="1860"/>
                        <a:pt x="1317" y="1854"/>
                        <a:pt x="1303" y="1848"/>
                      </a:cubicBezTo>
                      <a:cubicBezTo>
                        <a:pt x="1295" y="1844"/>
                        <a:pt x="1289" y="1841"/>
                        <a:pt x="1284" y="1837"/>
                      </a:cubicBezTo>
                      <a:cubicBezTo>
                        <a:pt x="1279" y="1833"/>
                        <a:pt x="1274" y="1828"/>
                        <a:pt x="1272" y="1821"/>
                      </a:cubicBezTo>
                      <a:lnTo>
                        <a:pt x="1272" y="1820"/>
                      </a:lnTo>
                      <a:lnTo>
                        <a:pt x="1272" y="1820"/>
                      </a:lnTo>
                      <a:cubicBezTo>
                        <a:pt x="1272" y="1818"/>
                        <a:pt x="1272" y="1814"/>
                        <a:pt x="1274" y="1812"/>
                      </a:cubicBezTo>
                      <a:cubicBezTo>
                        <a:pt x="1276" y="1809"/>
                        <a:pt x="1279" y="1807"/>
                        <a:pt x="1281" y="1807"/>
                      </a:cubicBezTo>
                      <a:cubicBezTo>
                        <a:pt x="1285" y="1806"/>
                        <a:pt x="1286" y="1806"/>
                        <a:pt x="1288" y="1807"/>
                      </a:cubicBezTo>
                      <a:cubicBezTo>
                        <a:pt x="1292" y="1808"/>
                        <a:pt x="1295" y="1809"/>
                        <a:pt x="1299" y="1810"/>
                      </a:cubicBezTo>
                      <a:cubicBezTo>
                        <a:pt x="1308" y="1814"/>
                        <a:pt x="1319" y="1819"/>
                        <a:pt x="1332" y="1824"/>
                      </a:cubicBezTo>
                      <a:cubicBezTo>
                        <a:pt x="1358" y="1834"/>
                        <a:pt x="1390" y="1843"/>
                        <a:pt x="1411" y="1839"/>
                      </a:cubicBezTo>
                      <a:cubicBezTo>
                        <a:pt x="1417" y="1838"/>
                        <a:pt x="1443" y="1833"/>
                        <a:pt x="1477" y="1825"/>
                      </a:cubicBezTo>
                      <a:cubicBezTo>
                        <a:pt x="1511" y="1818"/>
                        <a:pt x="1555" y="1808"/>
                        <a:pt x="1598" y="1798"/>
                      </a:cubicBezTo>
                      <a:cubicBezTo>
                        <a:pt x="1641" y="1787"/>
                        <a:pt x="1684" y="1777"/>
                        <a:pt x="1717" y="1768"/>
                      </a:cubicBezTo>
                      <a:cubicBezTo>
                        <a:pt x="1734" y="1764"/>
                        <a:pt x="1748" y="1760"/>
                        <a:pt x="1759" y="1757"/>
                      </a:cubicBezTo>
                      <a:cubicBezTo>
                        <a:pt x="1764" y="1755"/>
                        <a:pt x="1768" y="1754"/>
                        <a:pt x="1771" y="1753"/>
                      </a:cubicBezTo>
                      <a:cubicBezTo>
                        <a:pt x="1774" y="1752"/>
                        <a:pt x="1775" y="1751"/>
                        <a:pt x="1775" y="1751"/>
                      </a:cubicBezTo>
                      <a:cubicBezTo>
                        <a:pt x="1787" y="1738"/>
                        <a:pt x="1822" y="1703"/>
                        <a:pt x="1848" y="1672"/>
                      </a:cubicBezTo>
                      <a:cubicBezTo>
                        <a:pt x="1859" y="1659"/>
                        <a:pt x="1867" y="1647"/>
                        <a:pt x="1871" y="1640"/>
                      </a:cubicBezTo>
                      <a:cubicBezTo>
                        <a:pt x="1856" y="1644"/>
                        <a:pt x="1847" y="1645"/>
                        <a:pt x="1840" y="1643"/>
                      </a:cubicBezTo>
                      <a:cubicBezTo>
                        <a:pt x="1836" y="1642"/>
                        <a:pt x="1832" y="1639"/>
                        <a:pt x="1830" y="1635"/>
                      </a:cubicBezTo>
                      <a:cubicBezTo>
                        <a:pt x="1828" y="1631"/>
                        <a:pt x="1829" y="1627"/>
                        <a:pt x="1829" y="1627"/>
                      </a:cubicBezTo>
                      <a:lnTo>
                        <a:pt x="1830" y="1624"/>
                      </a:lnTo>
                      <a:lnTo>
                        <a:pt x="1831" y="1622"/>
                      </a:lnTo>
                      <a:cubicBezTo>
                        <a:pt x="1835" y="1618"/>
                        <a:pt x="1839" y="1616"/>
                        <a:pt x="1844" y="1613"/>
                      </a:cubicBezTo>
                      <a:cubicBezTo>
                        <a:pt x="1849" y="1611"/>
                        <a:pt x="1855" y="1608"/>
                        <a:pt x="1862" y="1605"/>
                      </a:cubicBezTo>
                      <a:cubicBezTo>
                        <a:pt x="1875" y="1600"/>
                        <a:pt x="1892" y="1594"/>
                        <a:pt x="1910" y="1588"/>
                      </a:cubicBezTo>
                      <a:cubicBezTo>
                        <a:pt x="1927" y="1583"/>
                        <a:pt x="1944" y="1578"/>
                        <a:pt x="1958" y="1575"/>
                      </a:cubicBezTo>
                      <a:cubicBezTo>
                        <a:pt x="1964" y="1573"/>
                        <a:pt x="1971" y="1572"/>
                        <a:pt x="1976" y="1571"/>
                      </a:cubicBezTo>
                      <a:cubicBezTo>
                        <a:pt x="1979" y="1570"/>
                        <a:pt x="1982" y="1569"/>
                        <a:pt x="1985" y="1569"/>
                      </a:cubicBezTo>
                      <a:lnTo>
                        <a:pt x="1985" y="1569"/>
                      </a:lnTo>
                      <a:close/>
                      <a:moveTo>
                        <a:pt x="2119" y="1760"/>
                      </a:moveTo>
                      <a:lnTo>
                        <a:pt x="2119" y="1760"/>
                      </a:lnTo>
                      <a:lnTo>
                        <a:pt x="2119" y="1760"/>
                      </a:lnTo>
                      <a:cubicBezTo>
                        <a:pt x="2119" y="1760"/>
                        <a:pt x="2119" y="1760"/>
                        <a:pt x="2119" y="1760"/>
                      </a:cubicBezTo>
                      <a:close/>
                      <a:moveTo>
                        <a:pt x="1774" y="1774"/>
                      </a:moveTo>
                      <a:cubicBezTo>
                        <a:pt x="1773" y="1774"/>
                        <a:pt x="1771" y="1775"/>
                        <a:pt x="1769" y="1775"/>
                      </a:cubicBezTo>
                      <a:cubicBezTo>
                        <a:pt x="1753" y="1782"/>
                        <a:pt x="1504" y="1847"/>
                        <a:pt x="1476" y="1850"/>
                      </a:cubicBezTo>
                      <a:cubicBezTo>
                        <a:pt x="1457" y="1854"/>
                        <a:pt x="1460" y="1859"/>
                        <a:pt x="1469" y="1869"/>
                      </a:cubicBezTo>
                      <a:cubicBezTo>
                        <a:pt x="1501" y="1902"/>
                        <a:pt x="1553" y="1919"/>
                        <a:pt x="1604" y="1925"/>
                      </a:cubicBezTo>
                      <a:cubicBezTo>
                        <a:pt x="1619" y="1928"/>
                        <a:pt x="1645" y="1922"/>
                        <a:pt x="1656" y="1922"/>
                      </a:cubicBezTo>
                      <a:cubicBezTo>
                        <a:pt x="1667" y="1922"/>
                        <a:pt x="1707" y="1919"/>
                        <a:pt x="1715" y="1917"/>
                      </a:cubicBezTo>
                      <a:cubicBezTo>
                        <a:pt x="1723" y="1915"/>
                        <a:pt x="1747" y="1903"/>
                        <a:pt x="1753" y="1901"/>
                      </a:cubicBezTo>
                      <a:cubicBezTo>
                        <a:pt x="1758" y="1898"/>
                        <a:pt x="1771" y="1873"/>
                        <a:pt x="1775" y="1865"/>
                      </a:cubicBezTo>
                      <a:cubicBezTo>
                        <a:pt x="1779" y="1857"/>
                        <a:pt x="1781" y="1846"/>
                        <a:pt x="1777" y="1842"/>
                      </a:cubicBezTo>
                      <a:lnTo>
                        <a:pt x="1777" y="1842"/>
                      </a:lnTo>
                      <a:cubicBezTo>
                        <a:pt x="1776" y="1841"/>
                        <a:pt x="1776" y="1840"/>
                        <a:pt x="1775" y="1840"/>
                      </a:cubicBezTo>
                      <a:cubicBezTo>
                        <a:pt x="1775" y="1840"/>
                        <a:pt x="1775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2" y="1840"/>
                        <a:pt x="1771" y="1843"/>
                        <a:pt x="1770" y="1845"/>
                      </a:cubicBezTo>
                      <a:cubicBezTo>
                        <a:pt x="1768" y="1848"/>
                        <a:pt x="1759" y="1873"/>
                        <a:pt x="1748" y="1874"/>
                      </a:cubicBezTo>
                      <a:cubicBezTo>
                        <a:pt x="1743" y="1875"/>
                        <a:pt x="1731" y="1870"/>
                        <a:pt x="1728" y="1868"/>
                      </a:cubicBezTo>
                      <a:cubicBezTo>
                        <a:pt x="1726" y="1867"/>
                        <a:pt x="1722" y="1865"/>
                        <a:pt x="1717" y="1863"/>
                      </a:cubicBezTo>
                      <a:cubicBezTo>
                        <a:pt x="1712" y="1860"/>
                        <a:pt x="1706" y="1859"/>
                        <a:pt x="1703" y="1860"/>
                      </a:cubicBezTo>
                      <a:cubicBezTo>
                        <a:pt x="1701" y="1860"/>
                        <a:pt x="1678" y="1874"/>
                        <a:pt x="1666" y="1881"/>
                      </a:cubicBezTo>
                      <a:cubicBezTo>
                        <a:pt x="1664" y="1883"/>
                        <a:pt x="1661" y="1885"/>
                        <a:pt x="1659" y="1887"/>
                      </a:cubicBezTo>
                      <a:cubicBezTo>
                        <a:pt x="1659" y="1887"/>
                        <a:pt x="1659" y="1887"/>
                        <a:pt x="1659" y="1886"/>
                      </a:cubicBezTo>
                      <a:cubicBezTo>
                        <a:pt x="1659" y="1886"/>
                        <a:pt x="1662" y="1884"/>
                        <a:pt x="1666" y="1881"/>
                      </a:cubicBezTo>
                      <a:cubicBezTo>
                        <a:pt x="1680" y="1869"/>
                        <a:pt x="1691" y="1850"/>
                        <a:pt x="1709" y="1841"/>
                      </a:cubicBezTo>
                      <a:cubicBezTo>
                        <a:pt x="1714" y="1838"/>
                        <a:pt x="1724" y="1848"/>
                        <a:pt x="1730" y="1852"/>
                      </a:cubicBezTo>
                      <a:cubicBezTo>
                        <a:pt x="1735" y="1856"/>
                        <a:pt x="1739" y="1859"/>
                        <a:pt x="1748" y="1858"/>
                      </a:cubicBezTo>
                      <a:cubicBezTo>
                        <a:pt x="1756" y="1857"/>
                        <a:pt x="1759" y="1847"/>
                        <a:pt x="1761" y="1844"/>
                      </a:cubicBezTo>
                      <a:cubicBezTo>
                        <a:pt x="1769" y="1826"/>
                        <a:pt x="1778" y="1811"/>
                        <a:pt x="1786" y="1793"/>
                      </a:cubicBezTo>
                      <a:cubicBezTo>
                        <a:pt x="1790" y="1784"/>
                        <a:pt x="1785" y="1773"/>
                        <a:pt x="1774" y="1774"/>
                      </a:cubicBezTo>
                      <a:close/>
                      <a:moveTo>
                        <a:pt x="2060" y="1919"/>
                      </a:moveTo>
                      <a:cubicBezTo>
                        <a:pt x="2054" y="1925"/>
                        <a:pt x="2049" y="1930"/>
                        <a:pt x="2043" y="1936"/>
                      </a:cubicBezTo>
                      <a:cubicBezTo>
                        <a:pt x="1995" y="1981"/>
                        <a:pt x="1930" y="2028"/>
                        <a:pt x="1868" y="2084"/>
                      </a:cubicBezTo>
                      <a:cubicBezTo>
                        <a:pt x="1804" y="2143"/>
                        <a:pt x="1704" y="2152"/>
                        <a:pt x="1631" y="2152"/>
                      </a:cubicBezTo>
                      <a:lnTo>
                        <a:pt x="1631" y="2152"/>
                      </a:lnTo>
                      <a:lnTo>
                        <a:pt x="1631" y="2152"/>
                      </a:lnTo>
                      <a:cubicBezTo>
                        <a:pt x="1617" y="2153"/>
                        <a:pt x="1594" y="2147"/>
                        <a:pt x="1570" y="2137"/>
                      </a:cubicBezTo>
                      <a:cubicBezTo>
                        <a:pt x="1547" y="2128"/>
                        <a:pt x="1524" y="2116"/>
                        <a:pt x="1508" y="2107"/>
                      </a:cubicBezTo>
                      <a:lnTo>
                        <a:pt x="1508" y="2107"/>
                      </a:lnTo>
                      <a:cubicBezTo>
                        <a:pt x="1495" y="2098"/>
                        <a:pt x="1481" y="2089"/>
                        <a:pt x="1467" y="2079"/>
                      </a:cubicBezTo>
                      <a:cubicBezTo>
                        <a:pt x="1481" y="2089"/>
                        <a:pt x="1495" y="2098"/>
                        <a:pt x="1508" y="2107"/>
                      </a:cubicBezTo>
                      <a:lnTo>
                        <a:pt x="1508" y="2107"/>
                      </a:lnTo>
                      <a:cubicBezTo>
                        <a:pt x="1524" y="2116"/>
                        <a:pt x="1547" y="2128"/>
                        <a:pt x="1570" y="2137"/>
                      </a:cubicBezTo>
                      <a:cubicBezTo>
                        <a:pt x="1594" y="2147"/>
                        <a:pt x="1617" y="2153"/>
                        <a:pt x="1631" y="2152"/>
                      </a:cubicBezTo>
                      <a:lnTo>
                        <a:pt x="1631" y="2152"/>
                      </a:lnTo>
                      <a:lnTo>
                        <a:pt x="1631" y="2152"/>
                      </a:lnTo>
                      <a:cubicBezTo>
                        <a:pt x="1704" y="2152"/>
                        <a:pt x="1804" y="2143"/>
                        <a:pt x="1868" y="2084"/>
                      </a:cubicBezTo>
                      <a:cubicBezTo>
                        <a:pt x="1930" y="2028"/>
                        <a:pt x="1995" y="1980"/>
                        <a:pt x="2043" y="1936"/>
                      </a:cubicBezTo>
                      <a:cubicBezTo>
                        <a:pt x="2049" y="1930"/>
                        <a:pt x="2054" y="1925"/>
                        <a:pt x="2060" y="1919"/>
                      </a:cubicBezTo>
                      <a:close/>
                      <a:moveTo>
                        <a:pt x="1515" y="1948"/>
                      </a:moveTo>
                      <a:cubicBezTo>
                        <a:pt x="1519" y="1948"/>
                        <a:pt x="1523" y="1948"/>
                        <a:pt x="1525" y="1949"/>
                      </a:cubicBezTo>
                      <a:cubicBezTo>
                        <a:pt x="1541" y="1992"/>
                        <a:pt x="1584" y="1985"/>
                        <a:pt x="1672" y="1972"/>
                      </a:cubicBezTo>
                      <a:cubicBezTo>
                        <a:pt x="1695" y="1967"/>
                        <a:pt x="1736" y="1974"/>
                        <a:pt x="1736" y="1983"/>
                      </a:cubicBezTo>
                      <a:cubicBezTo>
                        <a:pt x="1748" y="2021"/>
                        <a:pt x="1569" y="2030"/>
                        <a:pt x="1554" y="2032"/>
                      </a:cubicBezTo>
                      <a:cubicBezTo>
                        <a:pt x="1539" y="2034"/>
                        <a:pt x="1523" y="2033"/>
                        <a:pt x="1514" y="2023"/>
                      </a:cubicBezTo>
                      <a:cubicBezTo>
                        <a:pt x="1504" y="2014"/>
                        <a:pt x="1501" y="1965"/>
                        <a:pt x="1503" y="1956"/>
                      </a:cubicBezTo>
                      <a:cubicBezTo>
                        <a:pt x="1504" y="1950"/>
                        <a:pt x="1510" y="1948"/>
                        <a:pt x="1515" y="1948"/>
                      </a:cubicBezTo>
                      <a:close/>
                      <a:moveTo>
                        <a:pt x="2586" y="2156"/>
                      </a:moveTo>
                      <a:cubicBezTo>
                        <a:pt x="2586" y="2158"/>
                        <a:pt x="2585" y="2161"/>
                        <a:pt x="2584" y="2163"/>
                      </a:cubicBezTo>
                      <a:cubicBezTo>
                        <a:pt x="2584" y="2163"/>
                        <a:pt x="2583" y="2162"/>
                        <a:pt x="2583" y="2162"/>
                      </a:cubicBezTo>
                      <a:cubicBezTo>
                        <a:pt x="2583" y="2162"/>
                        <a:pt x="2583" y="2161"/>
                        <a:pt x="2584" y="2160"/>
                      </a:cubicBezTo>
                      <a:cubicBezTo>
                        <a:pt x="2585" y="2159"/>
                        <a:pt x="2585" y="2158"/>
                        <a:pt x="2586" y="2156"/>
                      </a:cubicBezTo>
                      <a:close/>
                      <a:moveTo>
                        <a:pt x="2651" y="2157"/>
                      </a:moveTo>
                      <a:cubicBezTo>
                        <a:pt x="2655" y="2165"/>
                        <a:pt x="2660" y="2173"/>
                        <a:pt x="2664" y="2180"/>
                      </a:cubicBezTo>
                      <a:cubicBezTo>
                        <a:pt x="2664" y="2181"/>
                        <a:pt x="2665" y="2182"/>
                        <a:pt x="2665" y="2182"/>
                      </a:cubicBezTo>
                      <a:cubicBezTo>
                        <a:pt x="2662" y="2182"/>
                        <a:pt x="2659" y="2181"/>
                        <a:pt x="2656" y="2180"/>
                      </a:cubicBezTo>
                      <a:cubicBezTo>
                        <a:pt x="2656" y="2180"/>
                        <a:pt x="2656" y="2180"/>
                        <a:pt x="2656" y="2180"/>
                      </a:cubicBezTo>
                      <a:cubicBezTo>
                        <a:pt x="2654" y="2172"/>
                        <a:pt x="2652" y="2164"/>
                        <a:pt x="2651" y="2157"/>
                      </a:cubicBezTo>
                      <a:close/>
                      <a:moveTo>
                        <a:pt x="2386" y="2654"/>
                      </a:moveTo>
                      <a:cubicBezTo>
                        <a:pt x="2373" y="2654"/>
                        <a:pt x="2359" y="2655"/>
                        <a:pt x="2345" y="2656"/>
                      </a:cubicBezTo>
                      <a:lnTo>
                        <a:pt x="2352" y="3402"/>
                      </a:lnTo>
                      <a:cubicBezTo>
                        <a:pt x="2352" y="3402"/>
                        <a:pt x="2387" y="3395"/>
                        <a:pt x="2398" y="3394"/>
                      </a:cubicBezTo>
                      <a:cubicBezTo>
                        <a:pt x="2429" y="3391"/>
                        <a:pt x="2444" y="3394"/>
                        <a:pt x="2475" y="3388"/>
                      </a:cubicBezTo>
                      <a:lnTo>
                        <a:pt x="2473" y="3230"/>
                      </a:lnTo>
                      <a:lnTo>
                        <a:pt x="2478" y="3224"/>
                      </a:lnTo>
                      <a:cubicBezTo>
                        <a:pt x="2846" y="3157"/>
                        <a:pt x="2802" y="2651"/>
                        <a:pt x="2386" y="2654"/>
                      </a:cubicBezTo>
                      <a:close/>
                      <a:moveTo>
                        <a:pt x="2959" y="2665"/>
                      </a:moveTo>
                      <a:cubicBezTo>
                        <a:pt x="2950" y="2665"/>
                        <a:pt x="2942" y="2665"/>
                        <a:pt x="2942" y="2680"/>
                      </a:cubicBezTo>
                      <a:lnTo>
                        <a:pt x="2942" y="3414"/>
                      </a:lnTo>
                      <a:cubicBezTo>
                        <a:pt x="2942" y="3424"/>
                        <a:pt x="2953" y="3421"/>
                        <a:pt x="2963" y="3422"/>
                      </a:cubicBezTo>
                      <a:cubicBezTo>
                        <a:pt x="3413" y="3444"/>
                        <a:pt x="3515" y="2704"/>
                        <a:pt x="2959" y="2665"/>
                      </a:cubicBezTo>
                      <a:close/>
                      <a:moveTo>
                        <a:pt x="3393" y="2677"/>
                      </a:moveTo>
                      <a:lnTo>
                        <a:pt x="3393" y="2677"/>
                      </a:lnTo>
                      <a:cubicBezTo>
                        <a:pt x="3384" y="2678"/>
                        <a:pt x="3382" y="2681"/>
                        <a:pt x="3382" y="2686"/>
                      </a:cubicBezTo>
                      <a:lnTo>
                        <a:pt x="3380" y="3354"/>
                      </a:lnTo>
                      <a:cubicBezTo>
                        <a:pt x="3380" y="3368"/>
                        <a:pt x="3386" y="3374"/>
                        <a:pt x="3395" y="3374"/>
                      </a:cubicBezTo>
                      <a:lnTo>
                        <a:pt x="3714" y="3383"/>
                      </a:lnTo>
                      <a:cubicBezTo>
                        <a:pt x="3719" y="3384"/>
                        <a:pt x="3719" y="3380"/>
                        <a:pt x="3719" y="3376"/>
                      </a:cubicBezTo>
                      <a:lnTo>
                        <a:pt x="3712" y="3252"/>
                      </a:lnTo>
                      <a:lnTo>
                        <a:pt x="3509" y="3256"/>
                      </a:lnTo>
                      <a:cubicBezTo>
                        <a:pt x="3504" y="3257"/>
                        <a:pt x="3499" y="3252"/>
                        <a:pt x="3500" y="3241"/>
                      </a:cubicBezTo>
                      <a:lnTo>
                        <a:pt x="3501" y="3105"/>
                      </a:lnTo>
                      <a:cubicBezTo>
                        <a:pt x="3502" y="3099"/>
                        <a:pt x="3502" y="3093"/>
                        <a:pt x="3510" y="3092"/>
                      </a:cubicBezTo>
                      <a:lnTo>
                        <a:pt x="3647" y="3095"/>
                      </a:lnTo>
                      <a:lnTo>
                        <a:pt x="3671" y="3095"/>
                      </a:lnTo>
                      <a:lnTo>
                        <a:pt x="3665" y="2967"/>
                      </a:lnTo>
                      <a:lnTo>
                        <a:pt x="3510" y="2965"/>
                      </a:lnTo>
                      <a:cubicBezTo>
                        <a:pt x="3505" y="2965"/>
                        <a:pt x="3498" y="2967"/>
                        <a:pt x="3498" y="2954"/>
                      </a:cubicBezTo>
                      <a:lnTo>
                        <a:pt x="3500" y="2815"/>
                      </a:lnTo>
                      <a:cubicBezTo>
                        <a:pt x="3499" y="2806"/>
                        <a:pt x="3503" y="2803"/>
                        <a:pt x="3510" y="2803"/>
                      </a:cubicBezTo>
                      <a:lnTo>
                        <a:pt x="3722" y="2807"/>
                      </a:lnTo>
                      <a:lnTo>
                        <a:pt x="3715" y="2682"/>
                      </a:lnTo>
                      <a:lnTo>
                        <a:pt x="3397" y="2677"/>
                      </a:lnTo>
                      <a:cubicBezTo>
                        <a:pt x="3395" y="2677"/>
                        <a:pt x="3394" y="2677"/>
                        <a:pt x="3393" y="2677"/>
                      </a:cubicBezTo>
                      <a:close/>
                      <a:moveTo>
                        <a:pt x="3851" y="2679"/>
                      </a:moveTo>
                      <a:cubicBezTo>
                        <a:pt x="3830" y="2679"/>
                        <a:pt x="3807" y="2680"/>
                        <a:pt x="3783" y="2683"/>
                      </a:cubicBezTo>
                      <a:lnTo>
                        <a:pt x="3769" y="2691"/>
                      </a:lnTo>
                      <a:lnTo>
                        <a:pt x="3774" y="3400"/>
                      </a:lnTo>
                      <a:lnTo>
                        <a:pt x="3884" y="3399"/>
                      </a:lnTo>
                      <a:cubicBezTo>
                        <a:pt x="3886" y="3399"/>
                        <a:pt x="3892" y="3397"/>
                        <a:pt x="3892" y="3396"/>
                      </a:cubicBezTo>
                      <a:lnTo>
                        <a:pt x="3893" y="3203"/>
                      </a:lnTo>
                      <a:lnTo>
                        <a:pt x="3924" y="3204"/>
                      </a:lnTo>
                      <a:lnTo>
                        <a:pt x="4033" y="3408"/>
                      </a:lnTo>
                      <a:lnTo>
                        <a:pt x="4170" y="3411"/>
                      </a:lnTo>
                      <a:lnTo>
                        <a:pt x="4043" y="3181"/>
                      </a:lnTo>
                      <a:cubicBezTo>
                        <a:pt x="4038" y="3175"/>
                        <a:pt x="4040" y="3171"/>
                        <a:pt x="4043" y="3168"/>
                      </a:cubicBezTo>
                      <a:cubicBezTo>
                        <a:pt x="4201" y="3008"/>
                        <a:pt x="4174" y="2679"/>
                        <a:pt x="3851" y="2679"/>
                      </a:cubicBezTo>
                      <a:close/>
                      <a:moveTo>
                        <a:pt x="2094" y="2681"/>
                      </a:moveTo>
                      <a:cubicBezTo>
                        <a:pt x="2038" y="2680"/>
                        <a:pt x="1981" y="2704"/>
                        <a:pt x="1940" y="2775"/>
                      </a:cubicBezTo>
                      <a:cubicBezTo>
                        <a:pt x="1785" y="3099"/>
                        <a:pt x="2232" y="3089"/>
                        <a:pt x="2178" y="3212"/>
                      </a:cubicBezTo>
                      <a:cubicBezTo>
                        <a:pt x="2123" y="3335"/>
                        <a:pt x="1980" y="3181"/>
                        <a:pt x="1980" y="3181"/>
                      </a:cubicBezTo>
                      <a:lnTo>
                        <a:pt x="1908" y="3301"/>
                      </a:lnTo>
                      <a:cubicBezTo>
                        <a:pt x="1920" y="3387"/>
                        <a:pt x="2238" y="3524"/>
                        <a:pt x="2291" y="3261"/>
                      </a:cubicBezTo>
                      <a:cubicBezTo>
                        <a:pt x="2348" y="2980"/>
                        <a:pt x="1985" y="3013"/>
                        <a:pt x="2035" y="2878"/>
                      </a:cubicBezTo>
                      <a:cubicBezTo>
                        <a:pt x="2068" y="2791"/>
                        <a:pt x="2218" y="2913"/>
                        <a:pt x="2218" y="2915"/>
                      </a:cubicBezTo>
                      <a:lnTo>
                        <a:pt x="2231" y="2912"/>
                      </a:lnTo>
                      <a:lnTo>
                        <a:pt x="2303" y="2795"/>
                      </a:lnTo>
                      <a:cubicBezTo>
                        <a:pt x="2310" y="2775"/>
                        <a:pt x="2202" y="2683"/>
                        <a:pt x="2094" y="2681"/>
                      </a:cubicBezTo>
                      <a:close/>
                      <a:moveTo>
                        <a:pt x="1184" y="2685"/>
                      </a:moveTo>
                      <a:lnTo>
                        <a:pt x="851" y="2686"/>
                      </a:lnTo>
                      <a:lnTo>
                        <a:pt x="850" y="3379"/>
                      </a:lnTo>
                      <a:lnTo>
                        <a:pt x="1185" y="3379"/>
                      </a:lnTo>
                      <a:lnTo>
                        <a:pt x="1185" y="3256"/>
                      </a:lnTo>
                      <a:lnTo>
                        <a:pt x="968" y="3255"/>
                      </a:lnTo>
                      <a:lnTo>
                        <a:pt x="968" y="3108"/>
                      </a:lnTo>
                      <a:cubicBezTo>
                        <a:pt x="967" y="3103"/>
                        <a:pt x="967" y="3099"/>
                        <a:pt x="989" y="3097"/>
                      </a:cubicBezTo>
                      <a:lnTo>
                        <a:pt x="1141" y="3102"/>
                      </a:lnTo>
                      <a:cubicBezTo>
                        <a:pt x="1147" y="3098"/>
                        <a:pt x="1145" y="3092"/>
                        <a:pt x="1145" y="3088"/>
                      </a:cubicBezTo>
                      <a:lnTo>
                        <a:pt x="1145" y="2977"/>
                      </a:lnTo>
                      <a:cubicBezTo>
                        <a:pt x="1143" y="2975"/>
                        <a:pt x="1144" y="2971"/>
                        <a:pt x="1129" y="2970"/>
                      </a:cubicBezTo>
                      <a:lnTo>
                        <a:pt x="969" y="2967"/>
                      </a:lnTo>
                      <a:lnTo>
                        <a:pt x="966" y="2817"/>
                      </a:lnTo>
                      <a:cubicBezTo>
                        <a:pt x="969" y="2809"/>
                        <a:pt x="973" y="2811"/>
                        <a:pt x="977" y="2811"/>
                      </a:cubicBezTo>
                      <a:lnTo>
                        <a:pt x="1184" y="2811"/>
                      </a:lnTo>
                      <a:lnTo>
                        <a:pt x="1184" y="2685"/>
                      </a:lnTo>
                      <a:close/>
                      <a:moveTo>
                        <a:pt x="2786" y="2696"/>
                      </a:moveTo>
                      <a:cubicBezTo>
                        <a:pt x="2779" y="2700"/>
                        <a:pt x="2777" y="2705"/>
                        <a:pt x="2778" y="2711"/>
                      </a:cubicBezTo>
                      <a:lnTo>
                        <a:pt x="2774" y="3386"/>
                      </a:lnTo>
                      <a:lnTo>
                        <a:pt x="2781" y="3388"/>
                      </a:lnTo>
                      <a:lnTo>
                        <a:pt x="2876" y="3391"/>
                      </a:lnTo>
                      <a:cubicBezTo>
                        <a:pt x="2882" y="3388"/>
                        <a:pt x="2886" y="3383"/>
                        <a:pt x="2885" y="3374"/>
                      </a:cubicBezTo>
                      <a:lnTo>
                        <a:pt x="2890" y="2777"/>
                      </a:lnTo>
                      <a:lnTo>
                        <a:pt x="2893" y="2709"/>
                      </a:lnTo>
                      <a:cubicBezTo>
                        <a:pt x="2890" y="2701"/>
                        <a:pt x="2885" y="2703"/>
                        <a:pt x="2881" y="2700"/>
                      </a:cubicBezTo>
                      <a:lnTo>
                        <a:pt x="2786" y="2696"/>
                      </a:lnTo>
                      <a:close/>
                      <a:moveTo>
                        <a:pt x="1611" y="2703"/>
                      </a:moveTo>
                      <a:lnTo>
                        <a:pt x="1234" y="2708"/>
                      </a:lnTo>
                      <a:lnTo>
                        <a:pt x="1237" y="2846"/>
                      </a:lnTo>
                      <a:cubicBezTo>
                        <a:pt x="1237" y="2854"/>
                        <a:pt x="1238" y="2862"/>
                        <a:pt x="1243" y="2867"/>
                      </a:cubicBezTo>
                      <a:lnTo>
                        <a:pt x="1464" y="2875"/>
                      </a:lnTo>
                      <a:cubicBezTo>
                        <a:pt x="1480" y="2880"/>
                        <a:pt x="1475" y="2892"/>
                        <a:pt x="1470" y="2904"/>
                      </a:cubicBezTo>
                      <a:lnTo>
                        <a:pt x="1237" y="3219"/>
                      </a:lnTo>
                      <a:lnTo>
                        <a:pt x="1237" y="3373"/>
                      </a:lnTo>
                      <a:cubicBezTo>
                        <a:pt x="1237" y="3381"/>
                        <a:pt x="1240" y="3388"/>
                        <a:pt x="1247" y="3397"/>
                      </a:cubicBezTo>
                      <a:lnTo>
                        <a:pt x="1622" y="3406"/>
                      </a:lnTo>
                      <a:lnTo>
                        <a:pt x="1617" y="3244"/>
                      </a:lnTo>
                      <a:cubicBezTo>
                        <a:pt x="1616" y="3238"/>
                        <a:pt x="1608" y="3236"/>
                        <a:pt x="1602" y="3236"/>
                      </a:cubicBezTo>
                      <a:lnTo>
                        <a:pt x="1404" y="3239"/>
                      </a:lnTo>
                      <a:cubicBezTo>
                        <a:pt x="1397" y="3239"/>
                        <a:pt x="1390" y="3240"/>
                        <a:pt x="1389" y="3233"/>
                      </a:cubicBezTo>
                      <a:lnTo>
                        <a:pt x="1389" y="3204"/>
                      </a:lnTo>
                      <a:lnTo>
                        <a:pt x="1620" y="2895"/>
                      </a:lnTo>
                      <a:lnTo>
                        <a:pt x="1622" y="2867"/>
                      </a:lnTo>
                      <a:lnTo>
                        <a:pt x="1625" y="2732"/>
                      </a:lnTo>
                      <a:cubicBezTo>
                        <a:pt x="1625" y="2717"/>
                        <a:pt x="1624" y="2704"/>
                        <a:pt x="1611" y="2703"/>
                      </a:cubicBezTo>
                      <a:close/>
                      <a:moveTo>
                        <a:pt x="470" y="2708"/>
                      </a:moveTo>
                      <a:lnTo>
                        <a:pt x="470" y="3400"/>
                      </a:lnTo>
                      <a:cubicBezTo>
                        <a:pt x="509" y="3397"/>
                        <a:pt x="548" y="3401"/>
                        <a:pt x="586" y="3405"/>
                      </a:cubicBezTo>
                      <a:lnTo>
                        <a:pt x="586" y="3121"/>
                      </a:lnTo>
                      <a:lnTo>
                        <a:pt x="767" y="3120"/>
                      </a:lnTo>
                      <a:lnTo>
                        <a:pt x="766" y="2993"/>
                      </a:lnTo>
                      <a:lnTo>
                        <a:pt x="592" y="2994"/>
                      </a:lnTo>
                      <a:lnTo>
                        <a:pt x="589" y="2832"/>
                      </a:lnTo>
                      <a:lnTo>
                        <a:pt x="810" y="2833"/>
                      </a:lnTo>
                      <a:lnTo>
                        <a:pt x="810" y="2708"/>
                      </a:lnTo>
                      <a:lnTo>
                        <a:pt x="470" y="2708"/>
                      </a:lnTo>
                      <a:close/>
                      <a:moveTo>
                        <a:pt x="2495" y="2823"/>
                      </a:moveTo>
                      <a:cubicBezTo>
                        <a:pt x="2673" y="2829"/>
                        <a:pt x="2663" y="3081"/>
                        <a:pt x="2493" y="3095"/>
                      </a:cubicBezTo>
                      <a:cubicBezTo>
                        <a:pt x="2476" y="3097"/>
                        <a:pt x="2473" y="3087"/>
                        <a:pt x="2472" y="3075"/>
                      </a:cubicBezTo>
                      <a:lnTo>
                        <a:pt x="2475" y="2843"/>
                      </a:lnTo>
                      <a:cubicBezTo>
                        <a:pt x="2475" y="2831"/>
                        <a:pt x="2480" y="2823"/>
                        <a:pt x="2495" y="2823"/>
                      </a:cubicBezTo>
                      <a:close/>
                      <a:moveTo>
                        <a:pt x="3595" y="2841"/>
                      </a:moveTo>
                      <a:cubicBezTo>
                        <a:pt x="3599" y="2853"/>
                        <a:pt x="3603" y="2864"/>
                        <a:pt x="3606" y="2876"/>
                      </a:cubicBezTo>
                      <a:cubicBezTo>
                        <a:pt x="3612" y="2895"/>
                        <a:pt x="3618" y="2912"/>
                        <a:pt x="3624" y="2930"/>
                      </a:cubicBezTo>
                      <a:lnTo>
                        <a:pt x="3700" y="2930"/>
                      </a:lnTo>
                      <a:lnTo>
                        <a:pt x="3707" y="3084"/>
                      </a:lnTo>
                      <a:cubicBezTo>
                        <a:pt x="3708" y="3084"/>
                        <a:pt x="3708" y="3083"/>
                        <a:pt x="3709" y="3082"/>
                      </a:cubicBezTo>
                      <a:cubicBezTo>
                        <a:pt x="3711" y="3078"/>
                        <a:pt x="3713" y="3074"/>
                        <a:pt x="3715" y="3070"/>
                      </a:cubicBezTo>
                      <a:cubicBezTo>
                        <a:pt x="3716" y="3065"/>
                        <a:pt x="3718" y="3060"/>
                        <a:pt x="3719" y="3055"/>
                      </a:cubicBezTo>
                      <a:cubicBezTo>
                        <a:pt x="3722" y="3066"/>
                        <a:pt x="3728" y="3077"/>
                        <a:pt x="3735" y="3088"/>
                      </a:cubicBezTo>
                      <a:lnTo>
                        <a:pt x="3733" y="2844"/>
                      </a:lnTo>
                      <a:lnTo>
                        <a:pt x="3595" y="2841"/>
                      </a:lnTo>
                      <a:close/>
                      <a:moveTo>
                        <a:pt x="3913" y="2848"/>
                      </a:moveTo>
                      <a:cubicBezTo>
                        <a:pt x="3916" y="2848"/>
                        <a:pt x="3920" y="2849"/>
                        <a:pt x="3923" y="2849"/>
                      </a:cubicBezTo>
                      <a:cubicBezTo>
                        <a:pt x="4081" y="2896"/>
                        <a:pt x="4025" y="3081"/>
                        <a:pt x="3918" y="3104"/>
                      </a:cubicBezTo>
                      <a:cubicBezTo>
                        <a:pt x="3905" y="3108"/>
                        <a:pt x="3890" y="3103"/>
                        <a:pt x="3889" y="3084"/>
                      </a:cubicBezTo>
                      <a:lnTo>
                        <a:pt x="3892" y="2865"/>
                      </a:lnTo>
                      <a:cubicBezTo>
                        <a:pt x="3895" y="2853"/>
                        <a:pt x="3904" y="2849"/>
                        <a:pt x="3913" y="2848"/>
                      </a:cubicBezTo>
                      <a:close/>
                      <a:moveTo>
                        <a:pt x="3078" y="2849"/>
                      </a:moveTo>
                      <a:cubicBezTo>
                        <a:pt x="3293" y="2871"/>
                        <a:pt x="3212" y="3250"/>
                        <a:pt x="3097" y="3248"/>
                      </a:cubicBezTo>
                      <a:cubicBezTo>
                        <a:pt x="3068" y="3247"/>
                        <a:pt x="3066" y="3241"/>
                        <a:pt x="3066" y="3218"/>
                      </a:cubicBezTo>
                      <a:lnTo>
                        <a:pt x="3068" y="2863"/>
                      </a:lnTo>
                      <a:cubicBezTo>
                        <a:pt x="3066" y="2856"/>
                        <a:pt x="3069" y="2851"/>
                        <a:pt x="3078" y="2849"/>
                      </a:cubicBezTo>
                      <a:close/>
                      <a:moveTo>
                        <a:pt x="2511" y="2862"/>
                      </a:moveTo>
                      <a:lnTo>
                        <a:pt x="2509" y="3056"/>
                      </a:lnTo>
                      <a:cubicBezTo>
                        <a:pt x="2562" y="3043"/>
                        <a:pt x="2587" y="3000"/>
                        <a:pt x="2588" y="2955"/>
                      </a:cubicBezTo>
                      <a:cubicBezTo>
                        <a:pt x="2588" y="2931"/>
                        <a:pt x="2581" y="2907"/>
                        <a:pt x="2566" y="2890"/>
                      </a:cubicBezTo>
                      <a:cubicBezTo>
                        <a:pt x="2554" y="2876"/>
                        <a:pt x="2537" y="2866"/>
                        <a:pt x="2511" y="2862"/>
                      </a:cubicBezTo>
                      <a:close/>
                      <a:moveTo>
                        <a:pt x="4071" y="3191"/>
                      </a:moveTo>
                      <a:cubicBezTo>
                        <a:pt x="4070" y="3192"/>
                        <a:pt x="4070" y="3193"/>
                        <a:pt x="4069" y="3194"/>
                      </a:cubicBezTo>
                      <a:lnTo>
                        <a:pt x="4071" y="3191"/>
                      </a:lnTo>
                      <a:cubicBezTo>
                        <a:pt x="4071" y="3191"/>
                        <a:pt x="4071" y="3191"/>
                        <a:pt x="4071" y="3191"/>
                      </a:cubicBezTo>
                      <a:close/>
                      <a:moveTo>
                        <a:pt x="4096" y="3201"/>
                      </a:moveTo>
                      <a:lnTo>
                        <a:pt x="4126" y="3256"/>
                      </a:lnTo>
                      <a:cubicBezTo>
                        <a:pt x="4128" y="3254"/>
                        <a:pt x="4130" y="3252"/>
                        <a:pt x="4131" y="3251"/>
                      </a:cubicBezTo>
                      <a:cubicBezTo>
                        <a:pt x="4136" y="3245"/>
                        <a:pt x="4139" y="3236"/>
                        <a:pt x="4137" y="3228"/>
                      </a:cubicBezTo>
                      <a:lnTo>
                        <a:pt x="4136" y="3223"/>
                      </a:lnTo>
                      <a:lnTo>
                        <a:pt x="4132" y="3221"/>
                      </a:lnTo>
                      <a:cubicBezTo>
                        <a:pt x="4132" y="3221"/>
                        <a:pt x="4109" y="3208"/>
                        <a:pt x="4096" y="3201"/>
                      </a:cubicBezTo>
                      <a:close/>
                      <a:moveTo>
                        <a:pt x="2545" y="3243"/>
                      </a:moveTo>
                      <a:cubicBezTo>
                        <a:pt x="2534" y="3246"/>
                        <a:pt x="2522" y="3250"/>
                        <a:pt x="2510" y="3253"/>
                      </a:cubicBezTo>
                      <a:lnTo>
                        <a:pt x="2511" y="3312"/>
                      </a:lnTo>
                      <a:cubicBezTo>
                        <a:pt x="2514" y="3311"/>
                        <a:pt x="2517" y="3310"/>
                        <a:pt x="2520" y="3309"/>
                      </a:cubicBezTo>
                      <a:cubicBezTo>
                        <a:pt x="2528" y="3307"/>
                        <a:pt x="2534" y="3304"/>
                        <a:pt x="2539" y="3301"/>
                      </a:cubicBezTo>
                      <a:cubicBezTo>
                        <a:pt x="2541" y="3299"/>
                        <a:pt x="2544" y="3297"/>
                        <a:pt x="2546" y="3294"/>
                      </a:cubicBezTo>
                      <a:cubicBezTo>
                        <a:pt x="2548" y="3291"/>
                        <a:pt x="2549" y="3287"/>
                        <a:pt x="2548" y="3282"/>
                      </a:cubicBezTo>
                      <a:cubicBezTo>
                        <a:pt x="2546" y="3270"/>
                        <a:pt x="2545" y="3256"/>
                        <a:pt x="2545" y="32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4" name="Freeform 47"/>
              <p:cNvSpPr>
                <a:spLocks/>
              </p:cNvSpPr>
              <p:nvPr/>
            </p:nvSpPr>
            <p:spPr bwMode="auto">
              <a:xfrm>
                <a:off x="2283888" y="3790588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15" name="Group 214"/>
              <p:cNvGrpSpPr/>
              <p:nvPr/>
            </p:nvGrpSpPr>
            <p:grpSpPr>
              <a:xfrm>
                <a:off x="2005044" y="3961486"/>
                <a:ext cx="285544" cy="181338"/>
                <a:chOff x="1699516" y="3961486"/>
                <a:chExt cx="285544" cy="181338"/>
              </a:xfrm>
              <a:grpFill/>
            </p:grpSpPr>
            <p:sp>
              <p:nvSpPr>
                <p:cNvPr id="216" name="Freeform 215"/>
                <p:cNvSpPr>
                  <a:spLocks/>
                </p:cNvSpPr>
                <p:nvPr/>
              </p:nvSpPr>
              <p:spPr bwMode="auto">
                <a:xfrm>
                  <a:off x="1699516" y="3961486"/>
                  <a:ext cx="285544" cy="181338"/>
                </a:xfrm>
                <a:custGeom>
                  <a:avLst/>
                  <a:gdLst>
                    <a:gd name="connsiteX0" fmla="*/ 290165 w 2127220"/>
                    <a:gd name="connsiteY0" fmla="*/ 917099 h 1350913"/>
                    <a:gd name="connsiteX1" fmla="*/ 148413 w 2127220"/>
                    <a:gd name="connsiteY1" fmla="*/ 1058851 h 1350913"/>
                    <a:gd name="connsiteX2" fmla="*/ 290165 w 2127220"/>
                    <a:gd name="connsiteY2" fmla="*/ 1200603 h 1350913"/>
                    <a:gd name="connsiteX3" fmla="*/ 431917 w 2127220"/>
                    <a:gd name="connsiteY3" fmla="*/ 1058851 h 1350913"/>
                    <a:gd name="connsiteX4" fmla="*/ 290165 w 2127220"/>
                    <a:gd name="connsiteY4" fmla="*/ 917099 h 1350913"/>
                    <a:gd name="connsiteX5" fmla="*/ 290165 w 2127220"/>
                    <a:gd name="connsiteY5" fmla="*/ 129388 h 1350913"/>
                    <a:gd name="connsiteX6" fmla="*/ 148413 w 2127220"/>
                    <a:gd name="connsiteY6" fmla="*/ 271140 h 1350913"/>
                    <a:gd name="connsiteX7" fmla="*/ 290165 w 2127220"/>
                    <a:gd name="connsiteY7" fmla="*/ 412892 h 1350913"/>
                    <a:gd name="connsiteX8" fmla="*/ 431917 w 2127220"/>
                    <a:gd name="connsiteY8" fmla="*/ 271140 h 1350913"/>
                    <a:gd name="connsiteX9" fmla="*/ 290165 w 2127220"/>
                    <a:gd name="connsiteY9" fmla="*/ 129388 h 1350913"/>
                    <a:gd name="connsiteX10" fmla="*/ 256574 w 2127220"/>
                    <a:gd name="connsiteY10" fmla="*/ 0 h 1350913"/>
                    <a:gd name="connsiteX11" fmla="*/ 1870646 w 2127220"/>
                    <a:gd name="connsiteY11" fmla="*/ 0 h 1350913"/>
                    <a:gd name="connsiteX12" fmla="*/ 2127220 w 2127220"/>
                    <a:gd name="connsiteY12" fmla="*/ 256317 h 1350913"/>
                    <a:gd name="connsiteX13" fmla="*/ 2127220 w 2127220"/>
                    <a:gd name="connsiteY13" fmla="*/ 1094108 h 1350913"/>
                    <a:gd name="connsiteX14" fmla="*/ 1870646 w 2127220"/>
                    <a:gd name="connsiteY14" fmla="*/ 1350913 h 1350913"/>
                    <a:gd name="connsiteX15" fmla="*/ 256574 w 2127220"/>
                    <a:gd name="connsiteY15" fmla="*/ 1350913 h 1350913"/>
                    <a:gd name="connsiteX16" fmla="*/ 0 w 2127220"/>
                    <a:gd name="connsiteY16" fmla="*/ 1094108 h 1350913"/>
                    <a:gd name="connsiteX17" fmla="*/ 0 w 2127220"/>
                    <a:gd name="connsiteY17" fmla="*/ 256317 h 1350913"/>
                    <a:gd name="connsiteX18" fmla="*/ 256574 w 2127220"/>
                    <a:gd name="connsiteY18" fmla="*/ 0 h 1350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127220" h="1350913">
                      <a:moveTo>
                        <a:pt x="290165" y="917099"/>
                      </a:moveTo>
                      <a:cubicBezTo>
                        <a:pt x="211878" y="917099"/>
                        <a:pt x="148413" y="980564"/>
                        <a:pt x="148413" y="1058851"/>
                      </a:cubicBezTo>
                      <a:cubicBezTo>
                        <a:pt x="148413" y="1137138"/>
                        <a:pt x="211878" y="1200603"/>
                        <a:pt x="290165" y="1200603"/>
                      </a:cubicBezTo>
                      <a:cubicBezTo>
                        <a:pt x="368452" y="1200603"/>
                        <a:pt x="431917" y="1137138"/>
                        <a:pt x="431917" y="1058851"/>
                      </a:cubicBezTo>
                      <a:cubicBezTo>
                        <a:pt x="431917" y="980564"/>
                        <a:pt x="368452" y="917099"/>
                        <a:pt x="290165" y="917099"/>
                      </a:cubicBezTo>
                      <a:close/>
                      <a:moveTo>
                        <a:pt x="290165" y="129388"/>
                      </a:moveTo>
                      <a:cubicBezTo>
                        <a:pt x="211878" y="129388"/>
                        <a:pt x="148413" y="192853"/>
                        <a:pt x="148413" y="271140"/>
                      </a:cubicBezTo>
                      <a:cubicBezTo>
                        <a:pt x="148413" y="349427"/>
                        <a:pt x="211878" y="412892"/>
                        <a:pt x="290165" y="412892"/>
                      </a:cubicBezTo>
                      <a:cubicBezTo>
                        <a:pt x="368452" y="412892"/>
                        <a:pt x="431917" y="349427"/>
                        <a:pt x="431917" y="271140"/>
                      </a:cubicBezTo>
                      <a:cubicBezTo>
                        <a:pt x="431917" y="192853"/>
                        <a:pt x="368452" y="129388"/>
                        <a:pt x="290165" y="129388"/>
                      </a:cubicBezTo>
                      <a:close/>
                      <a:moveTo>
                        <a:pt x="256574" y="0"/>
                      </a:moveTo>
                      <a:lnTo>
                        <a:pt x="1870646" y="0"/>
                      </a:lnTo>
                      <a:cubicBezTo>
                        <a:pt x="2012591" y="0"/>
                        <a:pt x="2127220" y="114244"/>
                        <a:pt x="2127220" y="256317"/>
                      </a:cubicBezTo>
                      <a:lnTo>
                        <a:pt x="2127220" y="1094108"/>
                      </a:lnTo>
                      <a:cubicBezTo>
                        <a:pt x="2127220" y="1236181"/>
                        <a:pt x="2012591" y="1350913"/>
                        <a:pt x="1870646" y="1350913"/>
                      </a:cubicBezTo>
                      <a:lnTo>
                        <a:pt x="256574" y="1350913"/>
                      </a:lnTo>
                      <a:cubicBezTo>
                        <a:pt x="114629" y="1350913"/>
                        <a:pt x="0" y="1236181"/>
                        <a:pt x="0" y="1094108"/>
                      </a:cubicBezTo>
                      <a:lnTo>
                        <a:pt x="0" y="256317"/>
                      </a:lnTo>
                      <a:cubicBezTo>
                        <a:pt x="0" y="114244"/>
                        <a:pt x="114629" y="0"/>
                        <a:pt x="25657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35"/>
                <p:cNvSpPr>
                  <a:spLocks noEditPoints="1"/>
                </p:cNvSpPr>
                <p:nvPr/>
              </p:nvSpPr>
              <p:spPr bwMode="auto">
                <a:xfrm>
                  <a:off x="1822440" y="3992789"/>
                  <a:ext cx="70901" cy="111771"/>
                </a:xfrm>
                <a:custGeom>
                  <a:avLst/>
                  <a:gdLst>
                    <a:gd name="T0" fmla="*/ 150 w 665"/>
                    <a:gd name="T1" fmla="*/ 0 h 1044"/>
                    <a:gd name="T2" fmla="*/ 132 w 665"/>
                    <a:gd name="T3" fmla="*/ 32 h 1044"/>
                    <a:gd name="T4" fmla="*/ 132 w 665"/>
                    <a:gd name="T5" fmla="*/ 446 h 1044"/>
                    <a:gd name="T6" fmla="*/ 0 w 665"/>
                    <a:gd name="T7" fmla="*/ 711 h 1044"/>
                    <a:gd name="T8" fmla="*/ 332 w 665"/>
                    <a:gd name="T9" fmla="*/ 1044 h 1044"/>
                    <a:gd name="T10" fmla="*/ 665 w 665"/>
                    <a:gd name="T11" fmla="*/ 711 h 1044"/>
                    <a:gd name="T12" fmla="*/ 532 w 665"/>
                    <a:gd name="T13" fmla="*/ 447 h 1044"/>
                    <a:gd name="T14" fmla="*/ 532 w 665"/>
                    <a:gd name="T15" fmla="*/ 32 h 1044"/>
                    <a:gd name="T16" fmla="*/ 514 w 665"/>
                    <a:gd name="T17" fmla="*/ 0 h 1044"/>
                    <a:gd name="T18" fmla="*/ 150 w 665"/>
                    <a:gd name="T19" fmla="*/ 0 h 1044"/>
                    <a:gd name="T20" fmla="*/ 199 w 665"/>
                    <a:gd name="T21" fmla="*/ 100 h 1044"/>
                    <a:gd name="T22" fmla="*/ 399 w 665"/>
                    <a:gd name="T23" fmla="*/ 100 h 1044"/>
                    <a:gd name="T24" fmla="*/ 417 w 665"/>
                    <a:gd name="T25" fmla="*/ 124 h 1044"/>
                    <a:gd name="T26" fmla="*/ 399 w 665"/>
                    <a:gd name="T27" fmla="*/ 148 h 1044"/>
                    <a:gd name="T28" fmla="*/ 199 w 665"/>
                    <a:gd name="T29" fmla="*/ 148 h 1044"/>
                    <a:gd name="T30" fmla="*/ 181 w 665"/>
                    <a:gd name="T31" fmla="*/ 124 h 1044"/>
                    <a:gd name="T32" fmla="*/ 199 w 665"/>
                    <a:gd name="T33" fmla="*/ 100 h 1044"/>
                    <a:gd name="T34" fmla="*/ 199 w 665"/>
                    <a:gd name="T35" fmla="*/ 195 h 1044"/>
                    <a:gd name="T36" fmla="*/ 399 w 665"/>
                    <a:gd name="T37" fmla="*/ 195 h 1044"/>
                    <a:gd name="T38" fmla="*/ 417 w 665"/>
                    <a:gd name="T39" fmla="*/ 218 h 1044"/>
                    <a:gd name="T40" fmla="*/ 399 w 665"/>
                    <a:gd name="T41" fmla="*/ 242 h 1044"/>
                    <a:gd name="T42" fmla="*/ 199 w 665"/>
                    <a:gd name="T43" fmla="*/ 242 h 1044"/>
                    <a:gd name="T44" fmla="*/ 181 w 665"/>
                    <a:gd name="T45" fmla="*/ 218 h 1044"/>
                    <a:gd name="T46" fmla="*/ 199 w 665"/>
                    <a:gd name="T47" fmla="*/ 195 h 1044"/>
                    <a:gd name="T48" fmla="*/ 199 w 665"/>
                    <a:gd name="T49" fmla="*/ 289 h 1044"/>
                    <a:gd name="T50" fmla="*/ 399 w 665"/>
                    <a:gd name="T51" fmla="*/ 289 h 1044"/>
                    <a:gd name="T52" fmla="*/ 417 w 665"/>
                    <a:gd name="T53" fmla="*/ 313 h 1044"/>
                    <a:gd name="T54" fmla="*/ 399 w 665"/>
                    <a:gd name="T55" fmla="*/ 336 h 1044"/>
                    <a:gd name="T56" fmla="*/ 199 w 665"/>
                    <a:gd name="T57" fmla="*/ 336 h 1044"/>
                    <a:gd name="T58" fmla="*/ 181 w 665"/>
                    <a:gd name="T59" fmla="*/ 313 h 1044"/>
                    <a:gd name="T60" fmla="*/ 199 w 665"/>
                    <a:gd name="T61" fmla="*/ 289 h 1044"/>
                    <a:gd name="T62" fmla="*/ 572 w 665"/>
                    <a:gd name="T63" fmla="*/ 601 h 1044"/>
                    <a:gd name="T64" fmla="*/ 597 w 665"/>
                    <a:gd name="T65" fmla="*/ 698 h 1044"/>
                    <a:gd name="T66" fmla="*/ 364 w 665"/>
                    <a:gd name="T67" fmla="*/ 931 h 1044"/>
                    <a:gd name="T68" fmla="*/ 364 w 665"/>
                    <a:gd name="T69" fmla="*/ 931 h 1044"/>
                    <a:gd name="T70" fmla="*/ 578 w 665"/>
                    <a:gd name="T71" fmla="*/ 649 h 1044"/>
                    <a:gd name="T72" fmla="*/ 572 w 665"/>
                    <a:gd name="T73" fmla="*/ 601 h 10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65" h="1044">
                      <a:moveTo>
                        <a:pt x="150" y="0"/>
                      </a:moveTo>
                      <a:cubicBezTo>
                        <a:pt x="140" y="0"/>
                        <a:pt x="132" y="14"/>
                        <a:pt x="132" y="32"/>
                      </a:cubicBezTo>
                      <a:lnTo>
                        <a:pt x="132" y="446"/>
                      </a:lnTo>
                      <a:cubicBezTo>
                        <a:pt x="49" y="509"/>
                        <a:pt x="0" y="607"/>
                        <a:pt x="0" y="711"/>
                      </a:cubicBezTo>
                      <a:cubicBezTo>
                        <a:pt x="0" y="895"/>
                        <a:pt x="149" y="1044"/>
                        <a:pt x="332" y="1044"/>
                      </a:cubicBezTo>
                      <a:cubicBezTo>
                        <a:pt x="516" y="1044"/>
                        <a:pt x="665" y="895"/>
                        <a:pt x="665" y="711"/>
                      </a:cubicBezTo>
                      <a:cubicBezTo>
                        <a:pt x="664" y="607"/>
                        <a:pt x="615" y="509"/>
                        <a:pt x="532" y="447"/>
                      </a:cubicBezTo>
                      <a:lnTo>
                        <a:pt x="532" y="32"/>
                      </a:lnTo>
                      <a:cubicBezTo>
                        <a:pt x="532" y="14"/>
                        <a:pt x="524" y="0"/>
                        <a:pt x="514" y="0"/>
                      </a:cubicBezTo>
                      <a:lnTo>
                        <a:pt x="150" y="0"/>
                      </a:lnTo>
                      <a:close/>
                      <a:moveTo>
                        <a:pt x="199" y="100"/>
                      </a:moveTo>
                      <a:lnTo>
                        <a:pt x="399" y="100"/>
                      </a:lnTo>
                      <a:cubicBezTo>
                        <a:pt x="409" y="100"/>
                        <a:pt x="417" y="111"/>
                        <a:pt x="417" y="124"/>
                      </a:cubicBezTo>
                      <a:cubicBezTo>
                        <a:pt x="417" y="137"/>
                        <a:pt x="409" y="148"/>
                        <a:pt x="399" y="148"/>
                      </a:cubicBezTo>
                      <a:lnTo>
                        <a:pt x="199" y="148"/>
                      </a:lnTo>
                      <a:cubicBezTo>
                        <a:pt x="189" y="148"/>
                        <a:pt x="181" y="137"/>
                        <a:pt x="181" y="124"/>
                      </a:cubicBezTo>
                      <a:cubicBezTo>
                        <a:pt x="181" y="111"/>
                        <a:pt x="189" y="100"/>
                        <a:pt x="199" y="100"/>
                      </a:cubicBezTo>
                      <a:close/>
                      <a:moveTo>
                        <a:pt x="199" y="195"/>
                      </a:moveTo>
                      <a:lnTo>
                        <a:pt x="399" y="195"/>
                      </a:lnTo>
                      <a:cubicBezTo>
                        <a:pt x="409" y="195"/>
                        <a:pt x="417" y="205"/>
                        <a:pt x="417" y="218"/>
                      </a:cubicBezTo>
                      <a:cubicBezTo>
                        <a:pt x="417" y="231"/>
                        <a:pt x="409" y="242"/>
                        <a:pt x="399" y="242"/>
                      </a:cubicBezTo>
                      <a:lnTo>
                        <a:pt x="199" y="242"/>
                      </a:lnTo>
                      <a:cubicBezTo>
                        <a:pt x="189" y="242"/>
                        <a:pt x="181" y="231"/>
                        <a:pt x="181" y="218"/>
                      </a:cubicBezTo>
                      <a:cubicBezTo>
                        <a:pt x="181" y="205"/>
                        <a:pt x="189" y="195"/>
                        <a:pt x="199" y="195"/>
                      </a:cubicBezTo>
                      <a:close/>
                      <a:moveTo>
                        <a:pt x="199" y="289"/>
                      </a:moveTo>
                      <a:lnTo>
                        <a:pt x="399" y="289"/>
                      </a:lnTo>
                      <a:cubicBezTo>
                        <a:pt x="409" y="289"/>
                        <a:pt x="417" y="299"/>
                        <a:pt x="417" y="313"/>
                      </a:cubicBezTo>
                      <a:cubicBezTo>
                        <a:pt x="417" y="326"/>
                        <a:pt x="409" y="336"/>
                        <a:pt x="399" y="336"/>
                      </a:cubicBezTo>
                      <a:lnTo>
                        <a:pt x="199" y="336"/>
                      </a:lnTo>
                      <a:cubicBezTo>
                        <a:pt x="189" y="336"/>
                        <a:pt x="181" y="326"/>
                        <a:pt x="181" y="313"/>
                      </a:cubicBezTo>
                      <a:cubicBezTo>
                        <a:pt x="181" y="299"/>
                        <a:pt x="189" y="289"/>
                        <a:pt x="199" y="289"/>
                      </a:cubicBezTo>
                      <a:close/>
                      <a:moveTo>
                        <a:pt x="572" y="601"/>
                      </a:moveTo>
                      <a:cubicBezTo>
                        <a:pt x="587" y="636"/>
                        <a:pt x="597" y="670"/>
                        <a:pt x="597" y="698"/>
                      </a:cubicBezTo>
                      <a:cubicBezTo>
                        <a:pt x="597" y="827"/>
                        <a:pt x="493" y="931"/>
                        <a:pt x="364" y="931"/>
                      </a:cubicBezTo>
                      <a:cubicBezTo>
                        <a:pt x="364" y="931"/>
                        <a:pt x="364" y="931"/>
                        <a:pt x="364" y="931"/>
                      </a:cubicBezTo>
                      <a:cubicBezTo>
                        <a:pt x="488" y="897"/>
                        <a:pt x="578" y="784"/>
                        <a:pt x="578" y="649"/>
                      </a:cubicBezTo>
                      <a:cubicBezTo>
                        <a:pt x="578" y="634"/>
                        <a:pt x="576" y="618"/>
                        <a:pt x="572" y="6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5820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3560610" y="2016836"/>
            <a:ext cx="8360229" cy="229344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9" name="Rectangle 38"/>
          <p:cNvSpPr/>
          <p:nvPr/>
        </p:nvSpPr>
        <p:spPr>
          <a:xfrm>
            <a:off x="3460107" y="166301"/>
            <a:ext cx="8585714" cy="6472624"/>
          </a:xfrm>
          <a:prstGeom prst="rect">
            <a:avLst/>
          </a:prstGeom>
          <a:noFill/>
          <a:ln w="25400">
            <a:solidFill>
              <a:srgbClr val="006F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3561149" y="324167"/>
            <a:ext cx="3974836" cy="523799"/>
            <a:chOff x="1368689" y="1038542"/>
            <a:chExt cx="6326489" cy="833697"/>
          </a:xfrm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368689" y="1038542"/>
              <a:ext cx="1301246" cy="833697"/>
            </a:xfrm>
            <a:custGeom>
              <a:avLst/>
              <a:gdLst>
                <a:gd name="connsiteX0" fmla="*/ 218777 w 366713"/>
                <a:gd name="connsiteY0" fmla="*/ 41275 h 234950"/>
                <a:gd name="connsiteX1" fmla="*/ 293558 w 366713"/>
                <a:gd name="connsiteY1" fmla="*/ 87465 h 234950"/>
                <a:gd name="connsiteX2" fmla="*/ 366713 w 366713"/>
                <a:gd name="connsiteY2" fmla="*/ 161208 h 234950"/>
                <a:gd name="connsiteX3" fmla="*/ 292745 w 366713"/>
                <a:gd name="connsiteY3" fmla="*/ 234950 h 234950"/>
                <a:gd name="connsiteX4" fmla="*/ 292339 w 366713"/>
                <a:gd name="connsiteY4" fmla="*/ 234950 h 234950"/>
                <a:gd name="connsiteX5" fmla="*/ 143589 w 366713"/>
                <a:gd name="connsiteY5" fmla="*/ 234950 h 234950"/>
                <a:gd name="connsiteX6" fmla="*/ 79375 w 366713"/>
                <a:gd name="connsiteY6" fmla="*/ 179036 h 234950"/>
                <a:gd name="connsiteX7" fmla="*/ 189515 w 366713"/>
                <a:gd name="connsiteY7" fmla="*/ 179036 h 234950"/>
                <a:gd name="connsiteX8" fmla="*/ 218777 w 366713"/>
                <a:gd name="connsiteY8" fmla="*/ 193217 h 234950"/>
                <a:gd name="connsiteX9" fmla="*/ 255761 w 366713"/>
                <a:gd name="connsiteY9" fmla="*/ 156346 h 234950"/>
                <a:gd name="connsiteX10" fmla="*/ 218777 w 366713"/>
                <a:gd name="connsiteY10" fmla="*/ 119474 h 234950"/>
                <a:gd name="connsiteX11" fmla="*/ 189515 w 366713"/>
                <a:gd name="connsiteY11" fmla="*/ 133250 h 234950"/>
                <a:gd name="connsiteX12" fmla="*/ 90349 w 366713"/>
                <a:gd name="connsiteY12" fmla="*/ 133250 h 234950"/>
                <a:gd name="connsiteX13" fmla="*/ 137493 w 366713"/>
                <a:gd name="connsiteY13" fmla="*/ 106104 h 234950"/>
                <a:gd name="connsiteX14" fmla="*/ 218777 w 366713"/>
                <a:gd name="connsiteY14" fmla="*/ 41275 h 234950"/>
                <a:gd name="connsiteX15" fmla="*/ 135347 w 366713"/>
                <a:gd name="connsiteY15" fmla="*/ 0 h 234950"/>
                <a:gd name="connsiteX16" fmla="*/ 198727 w 366713"/>
                <a:gd name="connsiteY16" fmla="*/ 34590 h 234950"/>
                <a:gd name="connsiteX17" fmla="*/ 180326 w 366713"/>
                <a:gd name="connsiteY17" fmla="*/ 40624 h 234950"/>
                <a:gd name="connsiteX18" fmla="*/ 135347 w 366713"/>
                <a:gd name="connsiteY18" fmla="*/ 18100 h 234950"/>
                <a:gd name="connsiteX19" fmla="*/ 86688 w 366713"/>
                <a:gd name="connsiteY19" fmla="*/ 45853 h 234950"/>
                <a:gd name="connsiteX20" fmla="*/ 84234 w 366713"/>
                <a:gd name="connsiteY20" fmla="*/ 50277 h 234950"/>
                <a:gd name="connsiteX21" fmla="*/ 80145 w 366713"/>
                <a:gd name="connsiteY21" fmla="*/ 63952 h 234950"/>
                <a:gd name="connsiteX22" fmla="*/ 60517 w 366713"/>
                <a:gd name="connsiteY22" fmla="*/ 63952 h 234950"/>
                <a:gd name="connsiteX23" fmla="*/ 18400 w 366713"/>
                <a:gd name="connsiteY23" fmla="*/ 105380 h 234950"/>
                <a:gd name="connsiteX24" fmla="*/ 60517 w 366713"/>
                <a:gd name="connsiteY24" fmla="*/ 146809 h 234950"/>
                <a:gd name="connsiteX25" fmla="*/ 197500 w 366713"/>
                <a:gd name="connsiteY25" fmla="*/ 146809 h 234950"/>
                <a:gd name="connsiteX26" fmla="*/ 219172 w 366713"/>
                <a:gd name="connsiteY26" fmla="*/ 132731 h 234950"/>
                <a:gd name="connsiteX27" fmla="*/ 242888 w 366713"/>
                <a:gd name="connsiteY27" fmla="*/ 156060 h 234950"/>
                <a:gd name="connsiteX28" fmla="*/ 219581 w 366713"/>
                <a:gd name="connsiteY28" fmla="*/ 179388 h 234950"/>
                <a:gd name="connsiteX29" fmla="*/ 197909 w 366713"/>
                <a:gd name="connsiteY29" fmla="*/ 165311 h 234950"/>
                <a:gd name="connsiteX30" fmla="*/ 60926 w 366713"/>
                <a:gd name="connsiteY30" fmla="*/ 165311 h 234950"/>
                <a:gd name="connsiteX31" fmla="*/ 0 w 366713"/>
                <a:gd name="connsiteY31" fmla="*/ 105783 h 234950"/>
                <a:gd name="connsiteX32" fmla="*/ 60926 w 366713"/>
                <a:gd name="connsiteY32" fmla="*/ 45853 h 234950"/>
                <a:gd name="connsiteX33" fmla="*/ 66242 w 366713"/>
                <a:gd name="connsiteY33" fmla="*/ 45853 h 234950"/>
                <a:gd name="connsiteX34" fmla="*/ 135347 w 366713"/>
                <a:gd name="connsiteY34" fmla="*/ 0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66713" h="234950">
                  <a:moveTo>
                    <a:pt x="218777" y="41275"/>
                  </a:moveTo>
                  <a:cubicBezTo>
                    <a:pt x="251290" y="41275"/>
                    <a:pt x="279740" y="60318"/>
                    <a:pt x="293558" y="87465"/>
                  </a:cubicBezTo>
                  <a:cubicBezTo>
                    <a:pt x="333793" y="87871"/>
                    <a:pt x="366713" y="120690"/>
                    <a:pt x="366713" y="161208"/>
                  </a:cubicBezTo>
                  <a:cubicBezTo>
                    <a:pt x="366713" y="201725"/>
                    <a:pt x="333793" y="234950"/>
                    <a:pt x="292745" y="234950"/>
                  </a:cubicBezTo>
                  <a:cubicBezTo>
                    <a:pt x="292745" y="234950"/>
                    <a:pt x="292339" y="234950"/>
                    <a:pt x="292339" y="234950"/>
                  </a:cubicBezTo>
                  <a:lnTo>
                    <a:pt x="143589" y="234950"/>
                  </a:lnTo>
                  <a:cubicBezTo>
                    <a:pt x="110669" y="234950"/>
                    <a:pt x="83846" y="210639"/>
                    <a:pt x="79375" y="179036"/>
                  </a:cubicBezTo>
                  <a:lnTo>
                    <a:pt x="189515" y="179036"/>
                  </a:lnTo>
                  <a:cubicBezTo>
                    <a:pt x="196830" y="187949"/>
                    <a:pt x="206991" y="193217"/>
                    <a:pt x="218777" y="193217"/>
                  </a:cubicBezTo>
                  <a:cubicBezTo>
                    <a:pt x="239098" y="193217"/>
                    <a:pt x="255761" y="176604"/>
                    <a:pt x="255761" y="156346"/>
                  </a:cubicBezTo>
                  <a:cubicBezTo>
                    <a:pt x="255761" y="136087"/>
                    <a:pt x="239098" y="119474"/>
                    <a:pt x="218777" y="119474"/>
                  </a:cubicBezTo>
                  <a:cubicBezTo>
                    <a:pt x="206991" y="119474"/>
                    <a:pt x="196424" y="124742"/>
                    <a:pt x="189515" y="133250"/>
                  </a:cubicBezTo>
                  <a:lnTo>
                    <a:pt x="90349" y="133250"/>
                  </a:lnTo>
                  <a:cubicBezTo>
                    <a:pt x="101322" y="118259"/>
                    <a:pt x="117985" y="107724"/>
                    <a:pt x="137493" y="106104"/>
                  </a:cubicBezTo>
                  <a:cubicBezTo>
                    <a:pt x="145621" y="68827"/>
                    <a:pt x="178948" y="41275"/>
                    <a:pt x="218777" y="41275"/>
                  </a:cubicBezTo>
                  <a:close/>
                  <a:moveTo>
                    <a:pt x="135347" y="0"/>
                  </a:moveTo>
                  <a:cubicBezTo>
                    <a:pt x="161926" y="0"/>
                    <a:pt x="185233" y="13675"/>
                    <a:pt x="198727" y="34590"/>
                  </a:cubicBezTo>
                  <a:cubicBezTo>
                    <a:pt x="192184" y="35797"/>
                    <a:pt x="186051" y="38210"/>
                    <a:pt x="180326" y="40624"/>
                  </a:cubicBezTo>
                  <a:cubicBezTo>
                    <a:pt x="170104" y="26948"/>
                    <a:pt x="153748" y="18100"/>
                    <a:pt x="135347" y="18100"/>
                  </a:cubicBezTo>
                  <a:cubicBezTo>
                    <a:pt x="114493" y="18100"/>
                    <a:pt x="96501" y="29362"/>
                    <a:pt x="86688" y="45853"/>
                  </a:cubicBezTo>
                  <a:cubicBezTo>
                    <a:pt x="85870" y="47059"/>
                    <a:pt x="85052" y="48668"/>
                    <a:pt x="84234" y="50277"/>
                  </a:cubicBezTo>
                  <a:cubicBezTo>
                    <a:pt x="82190" y="54701"/>
                    <a:pt x="80963" y="59126"/>
                    <a:pt x="80145" y="63952"/>
                  </a:cubicBezTo>
                  <a:lnTo>
                    <a:pt x="60517" y="63952"/>
                  </a:lnTo>
                  <a:cubicBezTo>
                    <a:pt x="37210" y="63952"/>
                    <a:pt x="18400" y="82454"/>
                    <a:pt x="18400" y="105380"/>
                  </a:cubicBezTo>
                  <a:cubicBezTo>
                    <a:pt x="18400" y="128307"/>
                    <a:pt x="37210" y="146809"/>
                    <a:pt x="60517" y="146809"/>
                  </a:cubicBezTo>
                  <a:lnTo>
                    <a:pt x="197500" y="146809"/>
                  </a:lnTo>
                  <a:cubicBezTo>
                    <a:pt x="201589" y="138362"/>
                    <a:pt x="209358" y="132731"/>
                    <a:pt x="219172" y="132731"/>
                  </a:cubicBezTo>
                  <a:cubicBezTo>
                    <a:pt x="231848" y="132731"/>
                    <a:pt x="242888" y="143189"/>
                    <a:pt x="242888" y="156060"/>
                  </a:cubicBezTo>
                  <a:cubicBezTo>
                    <a:pt x="242888" y="169333"/>
                    <a:pt x="232257" y="179388"/>
                    <a:pt x="219581" y="179388"/>
                  </a:cubicBezTo>
                  <a:cubicBezTo>
                    <a:pt x="209767" y="179388"/>
                    <a:pt x="201589" y="173757"/>
                    <a:pt x="197909" y="165311"/>
                  </a:cubicBezTo>
                  <a:lnTo>
                    <a:pt x="60926" y="165311"/>
                  </a:lnTo>
                  <a:cubicBezTo>
                    <a:pt x="26987" y="165311"/>
                    <a:pt x="0" y="138764"/>
                    <a:pt x="0" y="105783"/>
                  </a:cubicBezTo>
                  <a:cubicBezTo>
                    <a:pt x="0" y="72399"/>
                    <a:pt x="27396" y="45853"/>
                    <a:pt x="60926" y="45853"/>
                  </a:cubicBezTo>
                  <a:lnTo>
                    <a:pt x="66242" y="45853"/>
                  </a:lnTo>
                  <a:cubicBezTo>
                    <a:pt x="77282" y="19306"/>
                    <a:pt x="104270" y="0"/>
                    <a:pt x="135347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2826763" y="1209565"/>
              <a:ext cx="4868415" cy="519961"/>
            </a:xfrm>
            <a:custGeom>
              <a:avLst/>
              <a:gdLst/>
              <a:ahLst/>
              <a:cxnLst/>
              <a:rect l="l" t="t" r="r" b="b"/>
              <a:pathLst>
                <a:path w="544153" h="58117">
                  <a:moveTo>
                    <a:pt x="528377" y="23366"/>
                  </a:moveTo>
                  <a:cubicBezTo>
                    <a:pt x="525500" y="23366"/>
                    <a:pt x="523057" y="24395"/>
                    <a:pt x="521047" y="26454"/>
                  </a:cubicBezTo>
                  <a:cubicBezTo>
                    <a:pt x="519038" y="28513"/>
                    <a:pt x="517798" y="31204"/>
                    <a:pt x="517327" y="34528"/>
                  </a:cubicBezTo>
                  <a:lnTo>
                    <a:pt x="537902" y="34528"/>
                  </a:lnTo>
                  <a:cubicBezTo>
                    <a:pt x="537877" y="31006"/>
                    <a:pt x="537028" y="28265"/>
                    <a:pt x="535354" y="26305"/>
                  </a:cubicBezTo>
                  <a:cubicBezTo>
                    <a:pt x="533679" y="24345"/>
                    <a:pt x="531354" y="23366"/>
                    <a:pt x="528377" y="23366"/>
                  </a:cubicBezTo>
                  <a:close/>
                  <a:moveTo>
                    <a:pt x="244153" y="23366"/>
                  </a:moveTo>
                  <a:cubicBezTo>
                    <a:pt x="240234" y="23366"/>
                    <a:pt x="237133" y="24699"/>
                    <a:pt x="234851" y="27365"/>
                  </a:cubicBezTo>
                  <a:cubicBezTo>
                    <a:pt x="232569" y="30032"/>
                    <a:pt x="231428" y="33709"/>
                    <a:pt x="231428" y="38397"/>
                  </a:cubicBezTo>
                  <a:cubicBezTo>
                    <a:pt x="231428" y="42912"/>
                    <a:pt x="232581" y="46471"/>
                    <a:pt x="234888" y="49076"/>
                  </a:cubicBezTo>
                  <a:cubicBezTo>
                    <a:pt x="237195" y="51680"/>
                    <a:pt x="240283" y="52982"/>
                    <a:pt x="244153" y="52982"/>
                  </a:cubicBezTo>
                  <a:cubicBezTo>
                    <a:pt x="248097" y="52982"/>
                    <a:pt x="251129" y="51705"/>
                    <a:pt x="253250" y="49150"/>
                  </a:cubicBezTo>
                  <a:cubicBezTo>
                    <a:pt x="255371" y="46595"/>
                    <a:pt x="256431" y="42961"/>
                    <a:pt x="256431" y="38248"/>
                  </a:cubicBezTo>
                  <a:cubicBezTo>
                    <a:pt x="256431" y="33486"/>
                    <a:pt x="255371" y="29815"/>
                    <a:pt x="253250" y="27235"/>
                  </a:cubicBezTo>
                  <a:cubicBezTo>
                    <a:pt x="251129" y="24656"/>
                    <a:pt x="248097" y="23366"/>
                    <a:pt x="244153" y="23366"/>
                  </a:cubicBezTo>
                  <a:close/>
                  <a:moveTo>
                    <a:pt x="167953" y="23366"/>
                  </a:moveTo>
                  <a:cubicBezTo>
                    <a:pt x="164034" y="23366"/>
                    <a:pt x="160933" y="24699"/>
                    <a:pt x="158651" y="27365"/>
                  </a:cubicBezTo>
                  <a:cubicBezTo>
                    <a:pt x="156369" y="30032"/>
                    <a:pt x="155228" y="33709"/>
                    <a:pt x="155228" y="38397"/>
                  </a:cubicBezTo>
                  <a:cubicBezTo>
                    <a:pt x="155228" y="42912"/>
                    <a:pt x="156381" y="46471"/>
                    <a:pt x="158688" y="49076"/>
                  </a:cubicBezTo>
                  <a:cubicBezTo>
                    <a:pt x="160995" y="51680"/>
                    <a:pt x="164083" y="52982"/>
                    <a:pt x="167953" y="52982"/>
                  </a:cubicBezTo>
                  <a:cubicBezTo>
                    <a:pt x="171897" y="52982"/>
                    <a:pt x="174929" y="51705"/>
                    <a:pt x="177050" y="49150"/>
                  </a:cubicBezTo>
                  <a:cubicBezTo>
                    <a:pt x="179171" y="46595"/>
                    <a:pt x="180231" y="42961"/>
                    <a:pt x="180231" y="38248"/>
                  </a:cubicBezTo>
                  <a:cubicBezTo>
                    <a:pt x="180231" y="33486"/>
                    <a:pt x="179171" y="29815"/>
                    <a:pt x="177050" y="27235"/>
                  </a:cubicBezTo>
                  <a:cubicBezTo>
                    <a:pt x="174929" y="24656"/>
                    <a:pt x="171897" y="23366"/>
                    <a:pt x="167953" y="23366"/>
                  </a:cubicBezTo>
                  <a:close/>
                  <a:moveTo>
                    <a:pt x="436513" y="19124"/>
                  </a:moveTo>
                  <a:lnTo>
                    <a:pt x="442578" y="19124"/>
                  </a:lnTo>
                  <a:lnTo>
                    <a:pt x="442578" y="40927"/>
                  </a:lnTo>
                  <a:cubicBezTo>
                    <a:pt x="442578" y="48964"/>
                    <a:pt x="445654" y="52982"/>
                    <a:pt x="451805" y="52982"/>
                  </a:cubicBezTo>
                  <a:cubicBezTo>
                    <a:pt x="454782" y="52982"/>
                    <a:pt x="457231" y="51885"/>
                    <a:pt x="459154" y="49690"/>
                  </a:cubicBezTo>
                  <a:cubicBezTo>
                    <a:pt x="461076" y="47494"/>
                    <a:pt x="462037" y="44623"/>
                    <a:pt x="462037" y="41076"/>
                  </a:cubicBezTo>
                  <a:lnTo>
                    <a:pt x="462037" y="19124"/>
                  </a:lnTo>
                  <a:lnTo>
                    <a:pt x="468139" y="19124"/>
                  </a:lnTo>
                  <a:lnTo>
                    <a:pt x="468139" y="57224"/>
                  </a:lnTo>
                  <a:lnTo>
                    <a:pt x="462037" y="57224"/>
                  </a:lnTo>
                  <a:lnTo>
                    <a:pt x="462037" y="51197"/>
                  </a:lnTo>
                  <a:lnTo>
                    <a:pt x="461888" y="51197"/>
                  </a:lnTo>
                  <a:cubicBezTo>
                    <a:pt x="459358" y="55810"/>
                    <a:pt x="455439" y="58117"/>
                    <a:pt x="450131" y="58117"/>
                  </a:cubicBezTo>
                  <a:cubicBezTo>
                    <a:pt x="441052" y="58117"/>
                    <a:pt x="436513" y="52710"/>
                    <a:pt x="436513" y="41895"/>
                  </a:cubicBezTo>
                  <a:close/>
                  <a:moveTo>
                    <a:pt x="396404" y="19124"/>
                  </a:moveTo>
                  <a:lnTo>
                    <a:pt x="425797" y="19124"/>
                  </a:lnTo>
                  <a:lnTo>
                    <a:pt x="425797" y="20873"/>
                  </a:lnTo>
                  <a:lnTo>
                    <a:pt x="403250" y="52015"/>
                  </a:lnTo>
                  <a:lnTo>
                    <a:pt x="425574" y="52015"/>
                  </a:lnTo>
                  <a:lnTo>
                    <a:pt x="425574" y="57224"/>
                  </a:lnTo>
                  <a:lnTo>
                    <a:pt x="394283" y="57224"/>
                  </a:lnTo>
                  <a:lnTo>
                    <a:pt x="394283" y="55327"/>
                  </a:lnTo>
                  <a:lnTo>
                    <a:pt x="416831" y="24333"/>
                  </a:lnTo>
                  <a:lnTo>
                    <a:pt x="396404" y="24333"/>
                  </a:lnTo>
                  <a:close/>
                  <a:moveTo>
                    <a:pt x="65857" y="19124"/>
                  </a:moveTo>
                  <a:lnTo>
                    <a:pt x="71959" y="19124"/>
                  </a:lnTo>
                  <a:lnTo>
                    <a:pt x="71959" y="57224"/>
                  </a:lnTo>
                  <a:lnTo>
                    <a:pt x="65857" y="57224"/>
                  </a:lnTo>
                  <a:close/>
                  <a:moveTo>
                    <a:pt x="501179" y="18454"/>
                  </a:moveTo>
                  <a:cubicBezTo>
                    <a:pt x="502766" y="18454"/>
                    <a:pt x="503982" y="18628"/>
                    <a:pt x="504825" y="18975"/>
                  </a:cubicBezTo>
                  <a:lnTo>
                    <a:pt x="504825" y="25300"/>
                  </a:lnTo>
                  <a:cubicBezTo>
                    <a:pt x="503759" y="24482"/>
                    <a:pt x="502221" y="24073"/>
                    <a:pt x="500211" y="24073"/>
                  </a:cubicBezTo>
                  <a:cubicBezTo>
                    <a:pt x="497607" y="24073"/>
                    <a:pt x="495430" y="25300"/>
                    <a:pt x="493682" y="27756"/>
                  </a:cubicBezTo>
                  <a:cubicBezTo>
                    <a:pt x="491933" y="30212"/>
                    <a:pt x="491059" y="33560"/>
                    <a:pt x="491059" y="37802"/>
                  </a:cubicBezTo>
                  <a:lnTo>
                    <a:pt x="491059" y="57224"/>
                  </a:lnTo>
                  <a:lnTo>
                    <a:pt x="484957" y="57224"/>
                  </a:lnTo>
                  <a:lnTo>
                    <a:pt x="484957" y="19124"/>
                  </a:lnTo>
                  <a:lnTo>
                    <a:pt x="491059" y="19124"/>
                  </a:lnTo>
                  <a:lnTo>
                    <a:pt x="491059" y="26975"/>
                  </a:lnTo>
                  <a:lnTo>
                    <a:pt x="491207" y="26975"/>
                  </a:lnTo>
                  <a:cubicBezTo>
                    <a:pt x="492076" y="24296"/>
                    <a:pt x="493403" y="22206"/>
                    <a:pt x="495189" y="20705"/>
                  </a:cubicBezTo>
                  <a:cubicBezTo>
                    <a:pt x="496974" y="19205"/>
                    <a:pt x="498971" y="18454"/>
                    <a:pt x="501179" y="18454"/>
                  </a:cubicBezTo>
                  <a:close/>
                  <a:moveTo>
                    <a:pt x="139229" y="18454"/>
                  </a:moveTo>
                  <a:cubicBezTo>
                    <a:pt x="140816" y="18454"/>
                    <a:pt x="142032" y="18628"/>
                    <a:pt x="142875" y="18975"/>
                  </a:cubicBezTo>
                  <a:lnTo>
                    <a:pt x="142875" y="25300"/>
                  </a:lnTo>
                  <a:cubicBezTo>
                    <a:pt x="141809" y="24482"/>
                    <a:pt x="140271" y="24073"/>
                    <a:pt x="138262" y="24073"/>
                  </a:cubicBezTo>
                  <a:cubicBezTo>
                    <a:pt x="135657" y="24073"/>
                    <a:pt x="133480" y="25300"/>
                    <a:pt x="131732" y="27756"/>
                  </a:cubicBezTo>
                  <a:cubicBezTo>
                    <a:pt x="129983" y="30212"/>
                    <a:pt x="129109" y="33560"/>
                    <a:pt x="129109" y="37802"/>
                  </a:cubicBezTo>
                  <a:lnTo>
                    <a:pt x="129109" y="57224"/>
                  </a:lnTo>
                  <a:lnTo>
                    <a:pt x="123007" y="57224"/>
                  </a:lnTo>
                  <a:lnTo>
                    <a:pt x="123007" y="19124"/>
                  </a:lnTo>
                  <a:lnTo>
                    <a:pt x="129109" y="19124"/>
                  </a:lnTo>
                  <a:lnTo>
                    <a:pt x="129109" y="26975"/>
                  </a:lnTo>
                  <a:lnTo>
                    <a:pt x="129257" y="26975"/>
                  </a:lnTo>
                  <a:cubicBezTo>
                    <a:pt x="130126" y="24296"/>
                    <a:pt x="131453" y="22206"/>
                    <a:pt x="133239" y="20705"/>
                  </a:cubicBezTo>
                  <a:cubicBezTo>
                    <a:pt x="135024" y="19205"/>
                    <a:pt x="137021" y="18454"/>
                    <a:pt x="139229" y="18454"/>
                  </a:cubicBezTo>
                  <a:close/>
                  <a:moveTo>
                    <a:pt x="528489" y="18231"/>
                  </a:moveTo>
                  <a:cubicBezTo>
                    <a:pt x="533475" y="18231"/>
                    <a:pt x="537332" y="19843"/>
                    <a:pt x="540060" y="23068"/>
                  </a:cubicBezTo>
                  <a:cubicBezTo>
                    <a:pt x="542789" y="26293"/>
                    <a:pt x="544153" y="30770"/>
                    <a:pt x="544153" y="36500"/>
                  </a:cubicBezTo>
                  <a:lnTo>
                    <a:pt x="544153" y="39700"/>
                  </a:lnTo>
                  <a:lnTo>
                    <a:pt x="517252" y="39700"/>
                  </a:lnTo>
                  <a:cubicBezTo>
                    <a:pt x="517352" y="43941"/>
                    <a:pt x="518493" y="47215"/>
                    <a:pt x="520675" y="49522"/>
                  </a:cubicBezTo>
                  <a:cubicBezTo>
                    <a:pt x="522858" y="51829"/>
                    <a:pt x="525860" y="52982"/>
                    <a:pt x="529679" y="52982"/>
                  </a:cubicBezTo>
                  <a:cubicBezTo>
                    <a:pt x="533971" y="52982"/>
                    <a:pt x="537915" y="51569"/>
                    <a:pt x="541511" y="48741"/>
                  </a:cubicBezTo>
                  <a:lnTo>
                    <a:pt x="541511" y="54471"/>
                  </a:lnTo>
                  <a:cubicBezTo>
                    <a:pt x="538163" y="56902"/>
                    <a:pt x="533735" y="58117"/>
                    <a:pt x="528228" y="58117"/>
                  </a:cubicBezTo>
                  <a:cubicBezTo>
                    <a:pt x="522846" y="58117"/>
                    <a:pt x="518617" y="56387"/>
                    <a:pt x="515541" y="52927"/>
                  </a:cubicBezTo>
                  <a:cubicBezTo>
                    <a:pt x="512465" y="49466"/>
                    <a:pt x="510927" y="44598"/>
                    <a:pt x="510927" y="38323"/>
                  </a:cubicBezTo>
                  <a:cubicBezTo>
                    <a:pt x="510927" y="32395"/>
                    <a:pt x="512608" y="27564"/>
                    <a:pt x="515969" y="23831"/>
                  </a:cubicBezTo>
                  <a:cubicBezTo>
                    <a:pt x="519330" y="20098"/>
                    <a:pt x="523503" y="18231"/>
                    <a:pt x="528489" y="18231"/>
                  </a:cubicBezTo>
                  <a:close/>
                  <a:moveTo>
                    <a:pt x="244599" y="18231"/>
                  </a:moveTo>
                  <a:cubicBezTo>
                    <a:pt x="250279" y="18231"/>
                    <a:pt x="254713" y="19980"/>
                    <a:pt x="257901" y="23477"/>
                  </a:cubicBezTo>
                  <a:cubicBezTo>
                    <a:pt x="261088" y="26975"/>
                    <a:pt x="262682" y="31824"/>
                    <a:pt x="262682" y="38025"/>
                  </a:cubicBezTo>
                  <a:cubicBezTo>
                    <a:pt x="262682" y="44102"/>
                    <a:pt x="260964" y="48970"/>
                    <a:pt x="257529" y="52629"/>
                  </a:cubicBezTo>
                  <a:cubicBezTo>
                    <a:pt x="254093" y="56288"/>
                    <a:pt x="249486" y="58117"/>
                    <a:pt x="243706" y="58117"/>
                  </a:cubicBezTo>
                  <a:cubicBezTo>
                    <a:pt x="238076" y="58117"/>
                    <a:pt x="233580" y="56337"/>
                    <a:pt x="230219" y="52778"/>
                  </a:cubicBezTo>
                  <a:cubicBezTo>
                    <a:pt x="226858" y="49218"/>
                    <a:pt x="225177" y="44499"/>
                    <a:pt x="225177" y="38621"/>
                  </a:cubicBezTo>
                  <a:cubicBezTo>
                    <a:pt x="225177" y="32221"/>
                    <a:pt x="226926" y="27223"/>
                    <a:pt x="230423" y="23626"/>
                  </a:cubicBezTo>
                  <a:cubicBezTo>
                    <a:pt x="233921" y="20029"/>
                    <a:pt x="238646" y="18231"/>
                    <a:pt x="244599" y="18231"/>
                  </a:cubicBezTo>
                  <a:close/>
                  <a:moveTo>
                    <a:pt x="211559" y="18231"/>
                  </a:moveTo>
                  <a:cubicBezTo>
                    <a:pt x="214858" y="18231"/>
                    <a:pt x="217810" y="18802"/>
                    <a:pt x="220415" y="19943"/>
                  </a:cubicBezTo>
                  <a:lnTo>
                    <a:pt x="220415" y="26119"/>
                  </a:lnTo>
                  <a:cubicBezTo>
                    <a:pt x="217612" y="24283"/>
                    <a:pt x="214387" y="23366"/>
                    <a:pt x="210741" y="23366"/>
                  </a:cubicBezTo>
                  <a:cubicBezTo>
                    <a:pt x="209600" y="23366"/>
                    <a:pt x="208570" y="23496"/>
                    <a:pt x="207653" y="23756"/>
                  </a:cubicBezTo>
                  <a:cubicBezTo>
                    <a:pt x="206735" y="24017"/>
                    <a:pt x="205947" y="24383"/>
                    <a:pt x="205290" y="24854"/>
                  </a:cubicBezTo>
                  <a:cubicBezTo>
                    <a:pt x="204633" y="25325"/>
                    <a:pt x="204124" y="25890"/>
                    <a:pt x="203764" y="26547"/>
                  </a:cubicBezTo>
                  <a:cubicBezTo>
                    <a:pt x="203405" y="27204"/>
                    <a:pt x="203225" y="27930"/>
                    <a:pt x="203225" y="28723"/>
                  </a:cubicBezTo>
                  <a:cubicBezTo>
                    <a:pt x="203225" y="29716"/>
                    <a:pt x="203405" y="30547"/>
                    <a:pt x="203764" y="31216"/>
                  </a:cubicBezTo>
                  <a:cubicBezTo>
                    <a:pt x="204124" y="31886"/>
                    <a:pt x="204651" y="32481"/>
                    <a:pt x="205346" y="33002"/>
                  </a:cubicBezTo>
                  <a:cubicBezTo>
                    <a:pt x="206040" y="33523"/>
                    <a:pt x="206884" y="33994"/>
                    <a:pt x="207876" y="34416"/>
                  </a:cubicBezTo>
                  <a:cubicBezTo>
                    <a:pt x="208868" y="34838"/>
                    <a:pt x="209997" y="35297"/>
                    <a:pt x="211262" y="35793"/>
                  </a:cubicBezTo>
                  <a:cubicBezTo>
                    <a:pt x="212948" y="36438"/>
                    <a:pt x="214461" y="37101"/>
                    <a:pt x="215801" y="37783"/>
                  </a:cubicBezTo>
                  <a:cubicBezTo>
                    <a:pt x="217140" y="38466"/>
                    <a:pt x="218281" y="39234"/>
                    <a:pt x="219224" y="40090"/>
                  </a:cubicBezTo>
                  <a:cubicBezTo>
                    <a:pt x="220167" y="40946"/>
                    <a:pt x="220892" y="41932"/>
                    <a:pt x="221401" y="43048"/>
                  </a:cubicBezTo>
                  <a:cubicBezTo>
                    <a:pt x="221909" y="44164"/>
                    <a:pt x="222163" y="45491"/>
                    <a:pt x="222163" y="47029"/>
                  </a:cubicBezTo>
                  <a:cubicBezTo>
                    <a:pt x="222163" y="48914"/>
                    <a:pt x="221748" y="50552"/>
                    <a:pt x="220917" y="51941"/>
                  </a:cubicBezTo>
                  <a:cubicBezTo>
                    <a:pt x="220086" y="53330"/>
                    <a:pt x="218976" y="54483"/>
                    <a:pt x="217587" y="55401"/>
                  </a:cubicBezTo>
                  <a:cubicBezTo>
                    <a:pt x="216198" y="56319"/>
                    <a:pt x="214598" y="57001"/>
                    <a:pt x="212787" y="57447"/>
                  </a:cubicBezTo>
                  <a:cubicBezTo>
                    <a:pt x="210976" y="57894"/>
                    <a:pt x="209079" y="58117"/>
                    <a:pt x="207094" y="58117"/>
                  </a:cubicBezTo>
                  <a:cubicBezTo>
                    <a:pt x="203175" y="58117"/>
                    <a:pt x="199777" y="57360"/>
                    <a:pt x="196900" y="55847"/>
                  </a:cubicBezTo>
                  <a:lnTo>
                    <a:pt x="196900" y="49299"/>
                  </a:lnTo>
                  <a:cubicBezTo>
                    <a:pt x="200224" y="51755"/>
                    <a:pt x="203882" y="52982"/>
                    <a:pt x="207876" y="52982"/>
                  </a:cubicBezTo>
                  <a:cubicBezTo>
                    <a:pt x="213234" y="52982"/>
                    <a:pt x="215913" y="51197"/>
                    <a:pt x="215913" y="47625"/>
                  </a:cubicBezTo>
                  <a:cubicBezTo>
                    <a:pt x="215913" y="46608"/>
                    <a:pt x="215683" y="45746"/>
                    <a:pt x="215224" y="45039"/>
                  </a:cubicBezTo>
                  <a:cubicBezTo>
                    <a:pt x="214765" y="44332"/>
                    <a:pt x="214145" y="43706"/>
                    <a:pt x="213364" y="43160"/>
                  </a:cubicBezTo>
                  <a:cubicBezTo>
                    <a:pt x="212583" y="42614"/>
                    <a:pt x="211665" y="42124"/>
                    <a:pt x="210611" y="41690"/>
                  </a:cubicBezTo>
                  <a:cubicBezTo>
                    <a:pt x="209556" y="41256"/>
                    <a:pt x="208422" y="40803"/>
                    <a:pt x="207206" y="40332"/>
                  </a:cubicBezTo>
                  <a:cubicBezTo>
                    <a:pt x="205519" y="39662"/>
                    <a:pt x="204037" y="38986"/>
                    <a:pt x="202760" y="38304"/>
                  </a:cubicBezTo>
                  <a:cubicBezTo>
                    <a:pt x="201482" y="37622"/>
                    <a:pt x="200416" y="36853"/>
                    <a:pt x="199560" y="35997"/>
                  </a:cubicBezTo>
                  <a:cubicBezTo>
                    <a:pt x="198704" y="35142"/>
                    <a:pt x="198059" y="34168"/>
                    <a:pt x="197625" y="33077"/>
                  </a:cubicBezTo>
                  <a:cubicBezTo>
                    <a:pt x="197191" y="31985"/>
                    <a:pt x="196974" y="30708"/>
                    <a:pt x="196974" y="29244"/>
                  </a:cubicBezTo>
                  <a:cubicBezTo>
                    <a:pt x="196974" y="27458"/>
                    <a:pt x="197383" y="25877"/>
                    <a:pt x="198202" y="24500"/>
                  </a:cubicBezTo>
                  <a:cubicBezTo>
                    <a:pt x="199021" y="23124"/>
                    <a:pt x="200112" y="21970"/>
                    <a:pt x="201476" y="21040"/>
                  </a:cubicBezTo>
                  <a:cubicBezTo>
                    <a:pt x="202841" y="20110"/>
                    <a:pt x="204397" y="19409"/>
                    <a:pt x="206146" y="18938"/>
                  </a:cubicBezTo>
                  <a:cubicBezTo>
                    <a:pt x="207894" y="18467"/>
                    <a:pt x="209699" y="18231"/>
                    <a:pt x="211559" y="18231"/>
                  </a:cubicBezTo>
                  <a:close/>
                  <a:moveTo>
                    <a:pt x="168399" y="18231"/>
                  </a:moveTo>
                  <a:cubicBezTo>
                    <a:pt x="174079" y="18231"/>
                    <a:pt x="178513" y="19980"/>
                    <a:pt x="181701" y="23477"/>
                  </a:cubicBezTo>
                  <a:cubicBezTo>
                    <a:pt x="184888" y="26975"/>
                    <a:pt x="186482" y="31824"/>
                    <a:pt x="186482" y="38025"/>
                  </a:cubicBezTo>
                  <a:cubicBezTo>
                    <a:pt x="186482" y="44102"/>
                    <a:pt x="184764" y="48970"/>
                    <a:pt x="181329" y="52629"/>
                  </a:cubicBezTo>
                  <a:cubicBezTo>
                    <a:pt x="177893" y="56288"/>
                    <a:pt x="173286" y="58117"/>
                    <a:pt x="167506" y="58117"/>
                  </a:cubicBezTo>
                  <a:cubicBezTo>
                    <a:pt x="161876" y="58117"/>
                    <a:pt x="157380" y="56337"/>
                    <a:pt x="154019" y="52778"/>
                  </a:cubicBezTo>
                  <a:cubicBezTo>
                    <a:pt x="150658" y="49218"/>
                    <a:pt x="148977" y="44499"/>
                    <a:pt x="148977" y="38621"/>
                  </a:cubicBezTo>
                  <a:cubicBezTo>
                    <a:pt x="148977" y="32221"/>
                    <a:pt x="150726" y="27223"/>
                    <a:pt x="154223" y="23626"/>
                  </a:cubicBezTo>
                  <a:cubicBezTo>
                    <a:pt x="157721" y="20029"/>
                    <a:pt x="162446" y="18231"/>
                    <a:pt x="168399" y="18231"/>
                  </a:cubicBezTo>
                  <a:close/>
                  <a:moveTo>
                    <a:pt x="102096" y="18231"/>
                  </a:moveTo>
                  <a:cubicBezTo>
                    <a:pt x="105445" y="18231"/>
                    <a:pt x="108397" y="18851"/>
                    <a:pt x="110952" y="20091"/>
                  </a:cubicBezTo>
                  <a:lnTo>
                    <a:pt x="110952" y="26342"/>
                  </a:lnTo>
                  <a:cubicBezTo>
                    <a:pt x="108124" y="24358"/>
                    <a:pt x="105098" y="23366"/>
                    <a:pt x="101873" y="23366"/>
                  </a:cubicBezTo>
                  <a:cubicBezTo>
                    <a:pt x="97979" y="23366"/>
                    <a:pt x="94785" y="24761"/>
                    <a:pt x="92292" y="27551"/>
                  </a:cubicBezTo>
                  <a:cubicBezTo>
                    <a:pt x="89799" y="30342"/>
                    <a:pt x="88553" y="34007"/>
                    <a:pt x="88553" y="38546"/>
                  </a:cubicBezTo>
                  <a:cubicBezTo>
                    <a:pt x="88553" y="43011"/>
                    <a:pt x="89725" y="46533"/>
                    <a:pt x="92069" y="49113"/>
                  </a:cubicBezTo>
                  <a:cubicBezTo>
                    <a:pt x="94413" y="51693"/>
                    <a:pt x="97557" y="52982"/>
                    <a:pt x="101501" y="52982"/>
                  </a:cubicBezTo>
                  <a:cubicBezTo>
                    <a:pt x="104825" y="52982"/>
                    <a:pt x="107950" y="51879"/>
                    <a:pt x="110877" y="49671"/>
                  </a:cubicBezTo>
                  <a:lnTo>
                    <a:pt x="110877" y="55475"/>
                  </a:lnTo>
                  <a:cubicBezTo>
                    <a:pt x="107950" y="57236"/>
                    <a:pt x="104478" y="58117"/>
                    <a:pt x="100459" y="58117"/>
                  </a:cubicBezTo>
                  <a:cubicBezTo>
                    <a:pt x="95027" y="58117"/>
                    <a:pt x="90643" y="56350"/>
                    <a:pt x="87306" y="52815"/>
                  </a:cubicBezTo>
                  <a:cubicBezTo>
                    <a:pt x="83970" y="49280"/>
                    <a:pt x="82302" y="44698"/>
                    <a:pt x="82302" y="39067"/>
                  </a:cubicBezTo>
                  <a:cubicBezTo>
                    <a:pt x="82302" y="32791"/>
                    <a:pt x="84100" y="27750"/>
                    <a:pt x="87697" y="23942"/>
                  </a:cubicBezTo>
                  <a:cubicBezTo>
                    <a:pt x="91294" y="20135"/>
                    <a:pt x="96094" y="18231"/>
                    <a:pt x="102096" y="18231"/>
                  </a:cubicBezTo>
                  <a:close/>
                  <a:moveTo>
                    <a:pt x="369764" y="10343"/>
                  </a:moveTo>
                  <a:cubicBezTo>
                    <a:pt x="369516" y="11856"/>
                    <a:pt x="369230" y="13047"/>
                    <a:pt x="368908" y="13915"/>
                  </a:cubicBezTo>
                  <a:lnTo>
                    <a:pt x="360611" y="36649"/>
                  </a:lnTo>
                  <a:lnTo>
                    <a:pt x="379103" y="36649"/>
                  </a:lnTo>
                  <a:lnTo>
                    <a:pt x="370731" y="13915"/>
                  </a:lnTo>
                  <a:cubicBezTo>
                    <a:pt x="370458" y="13171"/>
                    <a:pt x="370185" y="11980"/>
                    <a:pt x="369912" y="10343"/>
                  </a:cubicBezTo>
                  <a:close/>
                  <a:moveTo>
                    <a:pt x="312056" y="7850"/>
                  </a:moveTo>
                  <a:lnTo>
                    <a:pt x="312056" y="19124"/>
                  </a:lnTo>
                  <a:lnTo>
                    <a:pt x="321655" y="19124"/>
                  </a:lnTo>
                  <a:lnTo>
                    <a:pt x="321655" y="24333"/>
                  </a:lnTo>
                  <a:lnTo>
                    <a:pt x="312056" y="24333"/>
                  </a:lnTo>
                  <a:lnTo>
                    <a:pt x="312056" y="45802"/>
                  </a:lnTo>
                  <a:cubicBezTo>
                    <a:pt x="312056" y="48356"/>
                    <a:pt x="312490" y="50180"/>
                    <a:pt x="313358" y="51271"/>
                  </a:cubicBezTo>
                  <a:cubicBezTo>
                    <a:pt x="314226" y="52362"/>
                    <a:pt x="315665" y="52908"/>
                    <a:pt x="317674" y="52908"/>
                  </a:cubicBezTo>
                  <a:cubicBezTo>
                    <a:pt x="319212" y="52908"/>
                    <a:pt x="320539" y="52486"/>
                    <a:pt x="321655" y="51643"/>
                  </a:cubicBezTo>
                  <a:lnTo>
                    <a:pt x="321655" y="56852"/>
                  </a:lnTo>
                  <a:cubicBezTo>
                    <a:pt x="320216" y="57646"/>
                    <a:pt x="318319" y="58043"/>
                    <a:pt x="315962" y="58043"/>
                  </a:cubicBezTo>
                  <a:cubicBezTo>
                    <a:pt x="309290" y="58043"/>
                    <a:pt x="305954" y="54322"/>
                    <a:pt x="305954" y="46881"/>
                  </a:cubicBezTo>
                  <a:lnTo>
                    <a:pt x="305954" y="24333"/>
                  </a:lnTo>
                  <a:lnTo>
                    <a:pt x="299405" y="24333"/>
                  </a:lnTo>
                  <a:lnTo>
                    <a:pt x="299405" y="19124"/>
                  </a:lnTo>
                  <a:lnTo>
                    <a:pt x="305954" y="19124"/>
                  </a:lnTo>
                  <a:lnTo>
                    <a:pt x="305954" y="9822"/>
                  </a:lnTo>
                  <a:close/>
                  <a:moveTo>
                    <a:pt x="366713" y="3869"/>
                  </a:moveTo>
                  <a:lnTo>
                    <a:pt x="373187" y="3869"/>
                  </a:lnTo>
                  <a:lnTo>
                    <a:pt x="393725" y="57224"/>
                  </a:lnTo>
                  <a:lnTo>
                    <a:pt x="386804" y="57224"/>
                  </a:lnTo>
                  <a:lnTo>
                    <a:pt x="381149" y="42267"/>
                  </a:lnTo>
                  <a:lnTo>
                    <a:pt x="358527" y="42267"/>
                  </a:lnTo>
                  <a:lnTo>
                    <a:pt x="353207" y="57224"/>
                  </a:lnTo>
                  <a:lnTo>
                    <a:pt x="346249" y="57224"/>
                  </a:lnTo>
                  <a:close/>
                  <a:moveTo>
                    <a:pt x="0" y="3869"/>
                  </a:moveTo>
                  <a:lnTo>
                    <a:pt x="8260" y="3869"/>
                  </a:lnTo>
                  <a:lnTo>
                    <a:pt x="24631" y="41076"/>
                  </a:lnTo>
                  <a:cubicBezTo>
                    <a:pt x="25896" y="43929"/>
                    <a:pt x="26715" y="46062"/>
                    <a:pt x="27087" y="47476"/>
                  </a:cubicBezTo>
                  <a:lnTo>
                    <a:pt x="27310" y="47476"/>
                  </a:lnTo>
                  <a:cubicBezTo>
                    <a:pt x="28377" y="44549"/>
                    <a:pt x="29233" y="42366"/>
                    <a:pt x="29877" y="40927"/>
                  </a:cubicBezTo>
                  <a:lnTo>
                    <a:pt x="46583" y="3869"/>
                  </a:lnTo>
                  <a:lnTo>
                    <a:pt x="54397" y="3869"/>
                  </a:lnTo>
                  <a:lnTo>
                    <a:pt x="54397" y="57224"/>
                  </a:lnTo>
                  <a:lnTo>
                    <a:pt x="48183" y="57224"/>
                  </a:lnTo>
                  <a:lnTo>
                    <a:pt x="48183" y="21431"/>
                  </a:lnTo>
                  <a:cubicBezTo>
                    <a:pt x="48183" y="18603"/>
                    <a:pt x="48357" y="15143"/>
                    <a:pt x="48704" y="11050"/>
                  </a:cubicBezTo>
                  <a:lnTo>
                    <a:pt x="48555" y="11050"/>
                  </a:lnTo>
                  <a:cubicBezTo>
                    <a:pt x="47960" y="13456"/>
                    <a:pt x="47427" y="15180"/>
                    <a:pt x="46955" y="16222"/>
                  </a:cubicBezTo>
                  <a:lnTo>
                    <a:pt x="28724" y="57224"/>
                  </a:lnTo>
                  <a:lnTo>
                    <a:pt x="25673" y="57224"/>
                  </a:lnTo>
                  <a:lnTo>
                    <a:pt x="7479" y="16520"/>
                  </a:lnTo>
                  <a:cubicBezTo>
                    <a:pt x="6958" y="15329"/>
                    <a:pt x="6425" y="13506"/>
                    <a:pt x="5879" y="11050"/>
                  </a:cubicBezTo>
                  <a:lnTo>
                    <a:pt x="5730" y="11050"/>
                  </a:lnTo>
                  <a:cubicBezTo>
                    <a:pt x="5929" y="13183"/>
                    <a:pt x="6028" y="16668"/>
                    <a:pt x="6028" y="21505"/>
                  </a:cubicBezTo>
                  <a:lnTo>
                    <a:pt x="6028" y="57224"/>
                  </a:lnTo>
                  <a:lnTo>
                    <a:pt x="0" y="57224"/>
                  </a:lnTo>
                  <a:close/>
                  <a:moveTo>
                    <a:pt x="68982" y="1525"/>
                  </a:moveTo>
                  <a:cubicBezTo>
                    <a:pt x="70098" y="1525"/>
                    <a:pt x="71047" y="1903"/>
                    <a:pt x="71828" y="2660"/>
                  </a:cubicBezTo>
                  <a:cubicBezTo>
                    <a:pt x="72610" y="3416"/>
                    <a:pt x="73000" y="4365"/>
                    <a:pt x="73000" y="5506"/>
                  </a:cubicBezTo>
                  <a:cubicBezTo>
                    <a:pt x="73000" y="6598"/>
                    <a:pt x="72610" y="7528"/>
                    <a:pt x="71828" y="8297"/>
                  </a:cubicBezTo>
                  <a:cubicBezTo>
                    <a:pt x="71047" y="9066"/>
                    <a:pt x="70098" y="9450"/>
                    <a:pt x="68982" y="9450"/>
                  </a:cubicBezTo>
                  <a:cubicBezTo>
                    <a:pt x="67891" y="9450"/>
                    <a:pt x="66960" y="9078"/>
                    <a:pt x="66191" y="8334"/>
                  </a:cubicBezTo>
                  <a:cubicBezTo>
                    <a:pt x="65423" y="7590"/>
                    <a:pt x="65038" y="6647"/>
                    <a:pt x="65038" y="5506"/>
                  </a:cubicBezTo>
                  <a:cubicBezTo>
                    <a:pt x="65038" y="4365"/>
                    <a:pt x="65423" y="3416"/>
                    <a:pt x="66191" y="2660"/>
                  </a:cubicBezTo>
                  <a:cubicBezTo>
                    <a:pt x="66960" y="1903"/>
                    <a:pt x="67891" y="1525"/>
                    <a:pt x="68982" y="1525"/>
                  </a:cubicBezTo>
                  <a:close/>
                  <a:moveTo>
                    <a:pt x="289806" y="0"/>
                  </a:moveTo>
                  <a:cubicBezTo>
                    <a:pt x="291666" y="0"/>
                    <a:pt x="293142" y="223"/>
                    <a:pt x="294233" y="669"/>
                  </a:cubicBezTo>
                  <a:lnTo>
                    <a:pt x="294233" y="6176"/>
                  </a:lnTo>
                  <a:cubicBezTo>
                    <a:pt x="293043" y="5506"/>
                    <a:pt x="291691" y="5171"/>
                    <a:pt x="290178" y="5171"/>
                  </a:cubicBezTo>
                  <a:cubicBezTo>
                    <a:pt x="285911" y="5171"/>
                    <a:pt x="283778" y="7863"/>
                    <a:pt x="283778" y="13245"/>
                  </a:cubicBezTo>
                  <a:lnTo>
                    <a:pt x="283778" y="19124"/>
                  </a:lnTo>
                  <a:lnTo>
                    <a:pt x="292708" y="19124"/>
                  </a:lnTo>
                  <a:lnTo>
                    <a:pt x="292708" y="24333"/>
                  </a:lnTo>
                  <a:lnTo>
                    <a:pt x="283778" y="24333"/>
                  </a:lnTo>
                  <a:lnTo>
                    <a:pt x="283778" y="57224"/>
                  </a:lnTo>
                  <a:lnTo>
                    <a:pt x="277713" y="57224"/>
                  </a:lnTo>
                  <a:lnTo>
                    <a:pt x="277713" y="24333"/>
                  </a:lnTo>
                  <a:lnTo>
                    <a:pt x="271202" y="24333"/>
                  </a:lnTo>
                  <a:lnTo>
                    <a:pt x="271202" y="19124"/>
                  </a:lnTo>
                  <a:lnTo>
                    <a:pt x="277713" y="19124"/>
                  </a:lnTo>
                  <a:lnTo>
                    <a:pt x="277713" y="12948"/>
                  </a:lnTo>
                  <a:cubicBezTo>
                    <a:pt x="277713" y="8954"/>
                    <a:pt x="278867" y="5798"/>
                    <a:pt x="281174" y="3479"/>
                  </a:cubicBezTo>
                  <a:cubicBezTo>
                    <a:pt x="283481" y="1159"/>
                    <a:pt x="286358" y="0"/>
                    <a:pt x="289806" y="0"/>
                  </a:cubicBezTo>
                  <a:close/>
                </a:path>
              </a:pathLst>
            </a:custGeom>
            <a:solidFill>
              <a:srgbClr val="006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679315" y="1063626"/>
            <a:ext cx="8105451" cy="847126"/>
            <a:chOff x="4943475" y="1228726"/>
            <a:chExt cx="8105451" cy="84712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2" name="Rectangle 71"/>
            <p:cNvSpPr/>
            <p:nvPr/>
          </p:nvSpPr>
          <p:spPr>
            <a:xfrm>
              <a:off x="4943475" y="1228726"/>
              <a:ext cx="8105451" cy="847126"/>
            </a:xfrm>
            <a:prstGeom prst="rect">
              <a:avLst/>
            </a:prstGeom>
            <a:grpFill/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5127683" y="1296645"/>
              <a:ext cx="669803" cy="669802"/>
            </a:xfrm>
            <a:custGeom>
              <a:avLst/>
              <a:gdLst>
                <a:gd name="connsiteX0" fmla="*/ 1109011 w 3508482"/>
                <a:gd name="connsiteY0" fmla="*/ 2192406 h 3508478"/>
                <a:gd name="connsiteX1" fmla="*/ 1041943 w 3508482"/>
                <a:gd name="connsiteY1" fmla="*/ 2225310 h 3508478"/>
                <a:gd name="connsiteX2" fmla="*/ 900451 w 3508482"/>
                <a:gd name="connsiteY2" fmla="*/ 2233564 h 3508478"/>
                <a:gd name="connsiteX3" fmla="*/ 865354 w 3508482"/>
                <a:gd name="connsiteY3" fmla="*/ 2319858 h 3508478"/>
                <a:gd name="connsiteX4" fmla="*/ 786472 w 3508482"/>
                <a:gd name="connsiteY4" fmla="*/ 2812744 h 3508478"/>
                <a:gd name="connsiteX5" fmla="*/ 788902 w 3508482"/>
                <a:gd name="connsiteY5" fmla="*/ 2930469 h 3508478"/>
                <a:gd name="connsiteX6" fmla="*/ 902838 w 3508482"/>
                <a:gd name="connsiteY6" fmla="*/ 3015669 h 3508478"/>
                <a:gd name="connsiteX7" fmla="*/ 1754241 w 3508482"/>
                <a:gd name="connsiteY7" fmla="*/ 3275736 h 3508478"/>
                <a:gd name="connsiteX8" fmla="*/ 2722872 w 3508482"/>
                <a:gd name="connsiteY8" fmla="*/ 2928007 h 3508478"/>
                <a:gd name="connsiteX9" fmla="*/ 2811432 w 3508482"/>
                <a:gd name="connsiteY9" fmla="*/ 2847519 h 3508478"/>
                <a:gd name="connsiteX10" fmla="*/ 2699229 w 3508482"/>
                <a:gd name="connsiteY10" fmla="*/ 2845196 h 3508478"/>
                <a:gd name="connsiteX11" fmla="*/ 2532182 w 3508482"/>
                <a:gd name="connsiteY11" fmla="*/ 2833063 h 3508478"/>
                <a:gd name="connsiteX12" fmla="*/ 2244578 w 3508482"/>
                <a:gd name="connsiteY12" fmla="*/ 2780823 h 3508478"/>
                <a:gd name="connsiteX13" fmla="*/ 2173739 w 3508482"/>
                <a:gd name="connsiteY13" fmla="*/ 2857848 h 3508478"/>
                <a:gd name="connsiteX14" fmla="*/ 1730661 w 3508482"/>
                <a:gd name="connsiteY14" fmla="*/ 2799907 h 3508478"/>
                <a:gd name="connsiteX15" fmla="*/ 1677709 w 3508482"/>
                <a:gd name="connsiteY15" fmla="*/ 2694707 h 3508478"/>
                <a:gd name="connsiteX16" fmla="*/ 1670884 w 3508482"/>
                <a:gd name="connsiteY16" fmla="*/ 2581398 h 3508478"/>
                <a:gd name="connsiteX17" fmla="*/ 1466904 w 3508482"/>
                <a:gd name="connsiteY17" fmla="*/ 2467843 h 3508478"/>
                <a:gd name="connsiteX18" fmla="*/ 1230844 w 3508482"/>
                <a:gd name="connsiteY18" fmla="*/ 2300426 h 3508478"/>
                <a:gd name="connsiteX19" fmla="*/ 1800554 w 3508482"/>
                <a:gd name="connsiteY19" fmla="*/ 1193864 h 3508478"/>
                <a:gd name="connsiteX20" fmla="*/ 1780163 w 3508482"/>
                <a:gd name="connsiteY20" fmla="*/ 1207268 h 3508478"/>
                <a:gd name="connsiteX21" fmla="*/ 1776970 w 3508482"/>
                <a:gd name="connsiteY21" fmla="*/ 1204109 h 3508478"/>
                <a:gd name="connsiteX22" fmla="*/ 1594907 w 3508482"/>
                <a:gd name="connsiteY22" fmla="*/ 1335445 h 3508478"/>
                <a:gd name="connsiteX23" fmla="*/ 1392796 w 3508482"/>
                <a:gd name="connsiteY23" fmla="*/ 1509223 h 3508478"/>
                <a:gd name="connsiteX24" fmla="*/ 1330401 w 3508482"/>
                <a:gd name="connsiteY24" fmla="*/ 1580272 h 3508478"/>
                <a:gd name="connsiteX25" fmla="*/ 1371559 w 3508482"/>
                <a:gd name="connsiteY25" fmla="*/ 1663179 h 3508478"/>
                <a:gd name="connsiteX26" fmla="*/ 1328608 w 3508482"/>
                <a:gd name="connsiteY26" fmla="*/ 2007720 h 3508478"/>
                <a:gd name="connsiteX27" fmla="*/ 1320229 w 3508482"/>
                <a:gd name="connsiteY27" fmla="*/ 2017167 h 3508478"/>
                <a:gd name="connsiteX28" fmla="*/ 1406107 w 3508482"/>
                <a:gd name="connsiteY28" fmla="*/ 2090636 h 3508478"/>
                <a:gd name="connsiteX29" fmla="*/ 1699723 w 3508482"/>
                <a:gd name="connsiteY29" fmla="*/ 2296477 h 3508478"/>
                <a:gd name="connsiteX30" fmla="*/ 1823194 w 3508482"/>
                <a:gd name="connsiteY30" fmla="*/ 2362008 h 3508478"/>
                <a:gd name="connsiteX31" fmla="*/ 1902707 w 3508482"/>
                <a:gd name="connsiteY31" fmla="*/ 2325688 h 3508478"/>
                <a:gd name="connsiteX32" fmla="*/ 2023298 w 3508482"/>
                <a:gd name="connsiteY32" fmla="*/ 2318984 h 3508478"/>
                <a:gd name="connsiteX33" fmla="*/ 2233606 w 3508482"/>
                <a:gd name="connsiteY33" fmla="*/ 2434866 h 3508478"/>
                <a:gd name="connsiteX34" fmla="*/ 2286558 w 3508482"/>
                <a:gd name="connsiteY34" fmla="*/ 2543331 h 3508478"/>
                <a:gd name="connsiteX35" fmla="*/ 2287242 w 3508482"/>
                <a:gd name="connsiteY35" fmla="*/ 2554833 h 3508478"/>
                <a:gd name="connsiteX36" fmla="*/ 2465001 w 3508482"/>
                <a:gd name="connsiteY36" fmla="*/ 2599067 h 3508478"/>
                <a:gd name="connsiteX37" fmla="*/ 3006337 w 3508482"/>
                <a:gd name="connsiteY37" fmla="*/ 2615215 h 3508478"/>
                <a:gd name="connsiteX38" fmla="*/ 3009195 w 3508482"/>
                <a:gd name="connsiteY38" fmla="*/ 2614737 h 3508478"/>
                <a:gd name="connsiteX39" fmla="*/ 3016957 w 3508482"/>
                <a:gd name="connsiteY39" fmla="*/ 2604357 h 3508478"/>
                <a:gd name="connsiteX40" fmla="*/ 3157356 w 3508482"/>
                <a:gd name="connsiteY40" fmla="*/ 2345690 h 3508478"/>
                <a:gd name="connsiteX41" fmla="*/ 3190890 w 3508482"/>
                <a:gd name="connsiteY41" fmla="*/ 2254070 h 3508478"/>
                <a:gd name="connsiteX42" fmla="*/ 3189502 w 3508482"/>
                <a:gd name="connsiteY42" fmla="*/ 2253173 h 3508478"/>
                <a:gd name="connsiteX43" fmla="*/ 3010127 w 3508482"/>
                <a:gd name="connsiteY43" fmla="*/ 2135197 h 3508478"/>
                <a:gd name="connsiteX44" fmla="*/ 2897625 w 3508482"/>
                <a:gd name="connsiteY44" fmla="*/ 2058888 h 3508478"/>
                <a:gd name="connsiteX45" fmla="*/ 2876667 w 3508482"/>
                <a:gd name="connsiteY45" fmla="*/ 2083900 h 3508478"/>
                <a:gd name="connsiteX46" fmla="*/ 2420857 w 3508482"/>
                <a:gd name="connsiteY46" fmla="*/ 2020732 h 3508478"/>
                <a:gd name="connsiteX47" fmla="*/ 2358178 w 3508482"/>
                <a:gd name="connsiteY47" fmla="*/ 1780979 h 3508478"/>
                <a:gd name="connsiteX48" fmla="*/ 2389076 w 3508482"/>
                <a:gd name="connsiteY48" fmla="*/ 1690995 h 3508478"/>
                <a:gd name="connsiteX49" fmla="*/ 2232542 w 3508482"/>
                <a:gd name="connsiteY49" fmla="*/ 1574005 h 3508478"/>
                <a:gd name="connsiteX50" fmla="*/ 1788416 w 3508482"/>
                <a:gd name="connsiteY50" fmla="*/ 1202167 h 3508478"/>
                <a:gd name="connsiteX51" fmla="*/ 1801055 w 3508482"/>
                <a:gd name="connsiteY51" fmla="*/ 1194338 h 3508478"/>
                <a:gd name="connsiteX52" fmla="*/ 495249 w 3508482"/>
                <a:gd name="connsiteY52" fmla="*/ 896574 h 3508478"/>
                <a:gd name="connsiteX53" fmla="*/ 491526 w 3508482"/>
                <a:gd name="connsiteY53" fmla="*/ 901554 h 3508478"/>
                <a:gd name="connsiteX54" fmla="*/ 231458 w 3508482"/>
                <a:gd name="connsiteY54" fmla="*/ 1752955 h 3508478"/>
                <a:gd name="connsiteX55" fmla="*/ 491526 w 3508482"/>
                <a:gd name="connsiteY55" fmla="*/ 2604357 h 3508478"/>
                <a:gd name="connsiteX56" fmla="*/ 512889 w 3508482"/>
                <a:gd name="connsiteY56" fmla="*/ 2632926 h 3508478"/>
                <a:gd name="connsiteX57" fmla="*/ 512138 w 3508482"/>
                <a:gd name="connsiteY57" fmla="*/ 2631324 h 3508478"/>
                <a:gd name="connsiteX58" fmla="*/ 566231 w 3508482"/>
                <a:gd name="connsiteY58" fmla="*/ 2221604 h 3508478"/>
                <a:gd name="connsiteX59" fmla="*/ 601244 w 3508482"/>
                <a:gd name="connsiteY59" fmla="*/ 2096547 h 3508478"/>
                <a:gd name="connsiteX60" fmla="*/ 555437 w 3508482"/>
                <a:gd name="connsiteY60" fmla="*/ 2056590 h 3508478"/>
                <a:gd name="connsiteX61" fmla="*/ 521031 w 3508482"/>
                <a:gd name="connsiteY61" fmla="*/ 1549608 h 3508478"/>
                <a:gd name="connsiteX62" fmla="*/ 561012 w 3508482"/>
                <a:gd name="connsiteY62" fmla="*/ 1503801 h 3508478"/>
                <a:gd name="connsiteX63" fmla="*/ 485108 w 3508482"/>
                <a:gd name="connsiteY63" fmla="*/ 1261705 h 3508478"/>
                <a:gd name="connsiteX64" fmla="*/ 480557 w 3508482"/>
                <a:gd name="connsiteY64" fmla="*/ 963545 h 3508478"/>
                <a:gd name="connsiteX65" fmla="*/ 2918085 w 3508482"/>
                <a:gd name="connsiteY65" fmla="*/ 808790 h 3508478"/>
                <a:gd name="connsiteX66" fmla="*/ 2210023 w 3508482"/>
                <a:gd name="connsiteY66" fmla="*/ 971440 h 3508478"/>
                <a:gd name="connsiteX67" fmla="*/ 2014405 w 3508482"/>
                <a:gd name="connsiteY67" fmla="*/ 1066914 h 3508478"/>
                <a:gd name="connsiteX68" fmla="*/ 2016335 w 3508482"/>
                <a:gd name="connsiteY68" fmla="*/ 1068779 h 3508478"/>
                <a:gd name="connsiteX69" fmla="*/ 2006391 w 3508482"/>
                <a:gd name="connsiteY69" fmla="*/ 1075608 h 3508478"/>
                <a:gd name="connsiteX70" fmla="*/ 2421593 w 3508482"/>
                <a:gd name="connsiteY70" fmla="*/ 1461740 h 3508478"/>
                <a:gd name="connsiteX71" fmla="*/ 2521615 w 3508482"/>
                <a:gd name="connsiteY71" fmla="*/ 1548407 h 3508478"/>
                <a:gd name="connsiteX72" fmla="*/ 2598725 w 3508482"/>
                <a:gd name="connsiteY72" fmla="*/ 1510631 h 3508478"/>
                <a:gd name="connsiteX73" fmla="*/ 2721403 w 3508482"/>
                <a:gd name="connsiteY73" fmla="*/ 1503186 h 3508478"/>
                <a:gd name="connsiteX74" fmla="*/ 2933649 w 3508482"/>
                <a:gd name="connsiteY74" fmla="*/ 1624497 h 3508478"/>
                <a:gd name="connsiteX75" fmla="*/ 2997031 w 3508482"/>
                <a:gd name="connsiteY75" fmla="*/ 1867119 h 3508478"/>
                <a:gd name="connsiteX76" fmla="*/ 2977057 w 3508482"/>
                <a:gd name="connsiteY76" fmla="*/ 1928859 h 3508478"/>
                <a:gd name="connsiteX77" fmla="*/ 3133158 w 3508482"/>
                <a:gd name="connsiteY77" fmla="*/ 2050647 h 3508478"/>
                <a:gd name="connsiteX78" fmla="*/ 3208928 w 3508482"/>
                <a:gd name="connsiteY78" fmla="*/ 2107655 h 3508478"/>
                <a:gd name="connsiteX79" fmla="*/ 3229838 w 3508482"/>
                <a:gd name="connsiteY79" fmla="*/ 2123041 h 3508478"/>
                <a:gd name="connsiteX80" fmla="*/ 3246086 w 3508482"/>
                <a:gd name="connsiteY80" fmla="*/ 2059849 h 3508478"/>
                <a:gd name="connsiteX81" fmla="*/ 3277024 w 3508482"/>
                <a:gd name="connsiteY81" fmla="*/ 1752955 h 3508478"/>
                <a:gd name="connsiteX82" fmla="*/ 3016957 w 3508482"/>
                <a:gd name="connsiteY82" fmla="*/ 901554 h 3508478"/>
                <a:gd name="connsiteX83" fmla="*/ 2948360 w 3508482"/>
                <a:gd name="connsiteY83" fmla="*/ 809820 h 3508478"/>
                <a:gd name="connsiteX84" fmla="*/ 1086799 w 3508482"/>
                <a:gd name="connsiteY84" fmla="*/ 385829 h 3508478"/>
                <a:gd name="connsiteX85" fmla="*/ 1028392 w 3508482"/>
                <a:gd name="connsiteY85" fmla="*/ 413965 h 3508478"/>
                <a:gd name="connsiteX86" fmla="*/ 677471 w 3508482"/>
                <a:gd name="connsiteY86" fmla="*/ 676186 h 3508478"/>
                <a:gd name="connsiteX87" fmla="*/ 665419 w 3508482"/>
                <a:gd name="connsiteY87" fmla="*/ 689447 h 3508478"/>
                <a:gd name="connsiteX88" fmla="*/ 660035 w 3508482"/>
                <a:gd name="connsiteY88" fmla="*/ 729330 h 3508478"/>
                <a:gd name="connsiteX89" fmla="*/ 736485 w 3508482"/>
                <a:gd name="connsiteY89" fmla="*/ 1250636 h 3508478"/>
                <a:gd name="connsiteX90" fmla="*/ 783842 w 3508482"/>
                <a:gd name="connsiteY90" fmla="*/ 1340850 h 3508478"/>
                <a:gd name="connsiteX91" fmla="*/ 808517 w 3508482"/>
                <a:gd name="connsiteY91" fmla="*/ 1328737 h 3508478"/>
                <a:gd name="connsiteX92" fmla="*/ 985710 w 3508482"/>
                <a:gd name="connsiteY92" fmla="*/ 1318359 h 3508478"/>
                <a:gd name="connsiteX93" fmla="*/ 1030861 w 3508482"/>
                <a:gd name="connsiteY93" fmla="*/ 1333831 h 3508478"/>
                <a:gd name="connsiteX94" fmla="*/ 1077462 w 3508482"/>
                <a:gd name="connsiteY94" fmla="*/ 1275615 h 3508478"/>
                <a:gd name="connsiteX95" fmla="*/ 1496006 w 3508482"/>
                <a:gd name="connsiteY95" fmla="*/ 910966 h 3508478"/>
                <a:gd name="connsiteX96" fmla="*/ 1501480 w 3508482"/>
                <a:gd name="connsiteY96" fmla="*/ 916299 h 3508478"/>
                <a:gd name="connsiteX97" fmla="*/ 1511513 w 3508482"/>
                <a:gd name="connsiteY97" fmla="*/ 909765 h 3508478"/>
                <a:gd name="connsiteX98" fmla="*/ 1507051 w 3508482"/>
                <a:gd name="connsiteY98" fmla="*/ 905189 h 3508478"/>
                <a:gd name="connsiteX99" fmla="*/ 1497584 w 3508482"/>
                <a:gd name="connsiteY99" fmla="*/ 910978 h 3508478"/>
                <a:gd name="connsiteX100" fmla="*/ 1170737 w 3508482"/>
                <a:gd name="connsiteY100" fmla="*/ 512422 h 3508478"/>
                <a:gd name="connsiteX101" fmla="*/ 1754241 w 3508482"/>
                <a:gd name="connsiteY101" fmla="*/ 230174 h 3508478"/>
                <a:gd name="connsiteX102" fmla="*/ 1301412 w 3508482"/>
                <a:gd name="connsiteY102" fmla="*/ 298635 h 3508478"/>
                <a:gd name="connsiteX103" fmla="*/ 1292492 w 3508482"/>
                <a:gd name="connsiteY103" fmla="*/ 301900 h 3508478"/>
                <a:gd name="connsiteX104" fmla="*/ 1701228 w 3508482"/>
                <a:gd name="connsiteY104" fmla="*/ 754068 h 3508478"/>
                <a:gd name="connsiteX105" fmla="*/ 1705274 w 3508482"/>
                <a:gd name="connsiteY105" fmla="*/ 751438 h 3508478"/>
                <a:gd name="connsiteX106" fmla="*/ 1725815 w 3508482"/>
                <a:gd name="connsiteY106" fmla="*/ 773561 h 3508478"/>
                <a:gd name="connsiteX107" fmla="*/ 2025269 w 3508482"/>
                <a:gd name="connsiteY107" fmla="*/ 646254 h 3508478"/>
                <a:gd name="connsiteX108" fmla="*/ 2547864 w 3508482"/>
                <a:gd name="connsiteY108" fmla="*/ 565640 h 3508478"/>
                <a:gd name="connsiteX109" fmla="*/ 2655001 w 3508482"/>
                <a:gd name="connsiteY109" fmla="*/ 570681 h 3508478"/>
                <a:gd name="connsiteX110" fmla="*/ 2723556 w 3508482"/>
                <a:gd name="connsiteY110" fmla="*/ 578524 h 3508478"/>
                <a:gd name="connsiteX111" fmla="*/ 2722872 w 3508482"/>
                <a:gd name="connsiteY111" fmla="*/ 577903 h 3508478"/>
                <a:gd name="connsiteX112" fmla="*/ 1754241 w 3508482"/>
                <a:gd name="connsiteY112" fmla="*/ 230174 h 3508478"/>
                <a:gd name="connsiteX113" fmla="*/ 1754241 w 3508482"/>
                <a:gd name="connsiteY113" fmla="*/ 0 h 3508478"/>
                <a:gd name="connsiteX114" fmla="*/ 3508482 w 3508482"/>
                <a:gd name="connsiteY114" fmla="*/ 1754239 h 3508478"/>
                <a:gd name="connsiteX115" fmla="*/ 1754241 w 3508482"/>
                <a:gd name="connsiteY115" fmla="*/ 3508478 h 3508478"/>
                <a:gd name="connsiteX116" fmla="*/ 0 w 3508482"/>
                <a:gd name="connsiteY116" fmla="*/ 1754239 h 3508478"/>
                <a:gd name="connsiteX117" fmla="*/ 1754241 w 3508482"/>
                <a:gd name="connsiteY117" fmla="*/ 0 h 350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3508482" h="3508478">
                  <a:moveTo>
                    <a:pt x="1109011" y="2192406"/>
                  </a:moveTo>
                  <a:lnTo>
                    <a:pt x="1041943" y="2225310"/>
                  </a:lnTo>
                  <a:lnTo>
                    <a:pt x="900451" y="2233564"/>
                  </a:lnTo>
                  <a:lnTo>
                    <a:pt x="865354" y="2319858"/>
                  </a:lnTo>
                  <a:cubicBezTo>
                    <a:pt x="807339" y="2504152"/>
                    <a:pt x="788575" y="2674654"/>
                    <a:pt x="786472" y="2812744"/>
                  </a:cubicBezTo>
                  <a:lnTo>
                    <a:pt x="788902" y="2930469"/>
                  </a:lnTo>
                  <a:lnTo>
                    <a:pt x="902838" y="3015669"/>
                  </a:lnTo>
                  <a:cubicBezTo>
                    <a:pt x="1145876" y="3179862"/>
                    <a:pt x="1438862" y="3275736"/>
                    <a:pt x="1754241" y="3275736"/>
                  </a:cubicBezTo>
                  <a:cubicBezTo>
                    <a:pt x="2122183" y="3275736"/>
                    <a:pt x="2459646" y="3145241"/>
                    <a:pt x="2722872" y="2928007"/>
                  </a:cubicBezTo>
                  <a:lnTo>
                    <a:pt x="2811432" y="2847519"/>
                  </a:lnTo>
                  <a:lnTo>
                    <a:pt x="2699229" y="2845196"/>
                  </a:lnTo>
                  <a:cubicBezTo>
                    <a:pt x="2647198" y="2842943"/>
                    <a:pt x="2591333" y="2839164"/>
                    <a:pt x="2532182" y="2833063"/>
                  </a:cubicBezTo>
                  <a:lnTo>
                    <a:pt x="2244578" y="2780823"/>
                  </a:lnTo>
                  <a:lnTo>
                    <a:pt x="2173739" y="2857848"/>
                  </a:lnTo>
                  <a:cubicBezTo>
                    <a:pt x="2036019" y="2962146"/>
                    <a:pt x="1838431" y="2933173"/>
                    <a:pt x="1730661" y="2799907"/>
                  </a:cubicBezTo>
                  <a:cubicBezTo>
                    <a:pt x="1705213" y="2768038"/>
                    <a:pt x="1687626" y="2732187"/>
                    <a:pt x="1677709" y="2694707"/>
                  </a:cubicBezTo>
                  <a:lnTo>
                    <a:pt x="1670884" y="2581398"/>
                  </a:lnTo>
                  <a:lnTo>
                    <a:pt x="1466904" y="2467843"/>
                  </a:lnTo>
                  <a:cubicBezTo>
                    <a:pt x="1388584" y="2418609"/>
                    <a:pt x="1309714" y="2363068"/>
                    <a:pt x="1230844" y="2300426"/>
                  </a:cubicBezTo>
                  <a:close/>
                  <a:moveTo>
                    <a:pt x="1800554" y="1193864"/>
                  </a:moveTo>
                  <a:lnTo>
                    <a:pt x="1780163" y="1207268"/>
                  </a:lnTo>
                  <a:lnTo>
                    <a:pt x="1776970" y="1204109"/>
                  </a:lnTo>
                  <a:lnTo>
                    <a:pt x="1594907" y="1335445"/>
                  </a:lnTo>
                  <a:cubicBezTo>
                    <a:pt x="1528971" y="1388151"/>
                    <a:pt x="1461600" y="1446552"/>
                    <a:pt x="1392796" y="1509223"/>
                  </a:cubicBezTo>
                  <a:lnTo>
                    <a:pt x="1330401" y="1580272"/>
                  </a:lnTo>
                  <a:lnTo>
                    <a:pt x="1371559" y="1663179"/>
                  </a:lnTo>
                  <a:cubicBezTo>
                    <a:pt x="1402866" y="1779846"/>
                    <a:pt x="1387581" y="1904159"/>
                    <a:pt x="1328608" y="2007720"/>
                  </a:cubicBezTo>
                  <a:lnTo>
                    <a:pt x="1320229" y="2017167"/>
                  </a:lnTo>
                  <a:lnTo>
                    <a:pt x="1406107" y="2090636"/>
                  </a:lnTo>
                  <a:cubicBezTo>
                    <a:pt x="1506153" y="2170032"/>
                    <a:pt x="1604285" y="2238140"/>
                    <a:pt x="1699723" y="2296477"/>
                  </a:cubicBezTo>
                  <a:lnTo>
                    <a:pt x="1823194" y="2362008"/>
                  </a:lnTo>
                  <a:lnTo>
                    <a:pt x="1902707" y="2325688"/>
                  </a:lnTo>
                  <a:cubicBezTo>
                    <a:pt x="1942280" y="2316091"/>
                    <a:pt x="1983257" y="2313915"/>
                    <a:pt x="2023298" y="2318984"/>
                  </a:cubicBezTo>
                  <a:cubicBezTo>
                    <a:pt x="2103378" y="2329131"/>
                    <a:pt x="2179727" y="2368238"/>
                    <a:pt x="2233606" y="2434866"/>
                  </a:cubicBezTo>
                  <a:cubicBezTo>
                    <a:pt x="2259055" y="2468183"/>
                    <a:pt x="2276642" y="2505122"/>
                    <a:pt x="2286558" y="2543331"/>
                  </a:cubicBezTo>
                  <a:lnTo>
                    <a:pt x="2287242" y="2554833"/>
                  </a:lnTo>
                  <a:lnTo>
                    <a:pt x="2465001" y="2599067"/>
                  </a:lnTo>
                  <a:cubicBezTo>
                    <a:pt x="2718039" y="2646232"/>
                    <a:pt x="2909573" y="2629818"/>
                    <a:pt x="3006337" y="2615215"/>
                  </a:cubicBezTo>
                  <a:lnTo>
                    <a:pt x="3009195" y="2614737"/>
                  </a:lnTo>
                  <a:lnTo>
                    <a:pt x="3016957" y="2604357"/>
                  </a:lnTo>
                  <a:cubicBezTo>
                    <a:pt x="3071688" y="2523344"/>
                    <a:pt x="3118828" y="2436782"/>
                    <a:pt x="3157356" y="2345690"/>
                  </a:cubicBezTo>
                  <a:lnTo>
                    <a:pt x="3190890" y="2254070"/>
                  </a:lnTo>
                  <a:lnTo>
                    <a:pt x="3189502" y="2253173"/>
                  </a:lnTo>
                  <a:cubicBezTo>
                    <a:pt x="3144857" y="2224238"/>
                    <a:pt x="3083718" y="2184373"/>
                    <a:pt x="3010127" y="2135197"/>
                  </a:cubicBezTo>
                  <a:lnTo>
                    <a:pt x="2897625" y="2058888"/>
                  </a:lnTo>
                  <a:lnTo>
                    <a:pt x="2876667" y="2083900"/>
                  </a:lnTo>
                  <a:cubicBezTo>
                    <a:pt x="2734224" y="2187263"/>
                    <a:pt x="2529103" y="2164295"/>
                    <a:pt x="2420857" y="2020732"/>
                  </a:cubicBezTo>
                  <a:cubicBezTo>
                    <a:pt x="2366723" y="1948950"/>
                    <a:pt x="2346785" y="1862810"/>
                    <a:pt x="2358178" y="1780979"/>
                  </a:cubicBezTo>
                  <a:lnTo>
                    <a:pt x="2389076" y="1690995"/>
                  </a:lnTo>
                  <a:lnTo>
                    <a:pt x="2232542" y="1574005"/>
                  </a:lnTo>
                  <a:cubicBezTo>
                    <a:pt x="2084253" y="1457630"/>
                    <a:pt x="1933015" y="1332403"/>
                    <a:pt x="1788416" y="1202167"/>
                  </a:cubicBezTo>
                  <a:lnTo>
                    <a:pt x="1801055" y="1194338"/>
                  </a:lnTo>
                  <a:close/>
                  <a:moveTo>
                    <a:pt x="495249" y="896574"/>
                  </a:moveTo>
                  <a:lnTo>
                    <a:pt x="491526" y="901554"/>
                  </a:lnTo>
                  <a:cubicBezTo>
                    <a:pt x="327332" y="1144591"/>
                    <a:pt x="231458" y="1437577"/>
                    <a:pt x="231458" y="1752955"/>
                  </a:cubicBezTo>
                  <a:cubicBezTo>
                    <a:pt x="231458" y="2068333"/>
                    <a:pt x="327332" y="2361319"/>
                    <a:pt x="491526" y="2604357"/>
                  </a:cubicBezTo>
                  <a:lnTo>
                    <a:pt x="512889" y="2632926"/>
                  </a:lnTo>
                  <a:lnTo>
                    <a:pt x="512138" y="2631324"/>
                  </a:lnTo>
                  <a:cubicBezTo>
                    <a:pt x="517912" y="2506376"/>
                    <a:pt x="533776" y="2366895"/>
                    <a:pt x="566231" y="2221604"/>
                  </a:cubicBezTo>
                  <a:lnTo>
                    <a:pt x="601244" y="2096547"/>
                  </a:lnTo>
                  <a:lnTo>
                    <a:pt x="555437" y="2056590"/>
                  </a:lnTo>
                  <a:cubicBezTo>
                    <a:pt x="437492" y="1908067"/>
                    <a:pt x="430937" y="1707138"/>
                    <a:pt x="521031" y="1549608"/>
                  </a:cubicBezTo>
                  <a:lnTo>
                    <a:pt x="561012" y="1503801"/>
                  </a:lnTo>
                  <a:lnTo>
                    <a:pt x="485108" y="1261705"/>
                  </a:lnTo>
                  <a:cubicBezTo>
                    <a:pt x="464244" y="1148353"/>
                    <a:pt x="466640" y="1047954"/>
                    <a:pt x="480557" y="963545"/>
                  </a:cubicBezTo>
                  <a:close/>
                  <a:moveTo>
                    <a:pt x="2918085" y="808790"/>
                  </a:moveTo>
                  <a:cubicBezTo>
                    <a:pt x="2809773" y="807839"/>
                    <a:pt x="2550578" y="824326"/>
                    <a:pt x="2210023" y="971440"/>
                  </a:cubicBezTo>
                  <a:lnTo>
                    <a:pt x="2014405" y="1066914"/>
                  </a:lnTo>
                  <a:lnTo>
                    <a:pt x="2016335" y="1068779"/>
                  </a:lnTo>
                  <a:lnTo>
                    <a:pt x="2006391" y="1075608"/>
                  </a:lnTo>
                  <a:lnTo>
                    <a:pt x="2421593" y="1461740"/>
                  </a:lnTo>
                  <a:lnTo>
                    <a:pt x="2521615" y="1548407"/>
                  </a:lnTo>
                  <a:lnTo>
                    <a:pt x="2598725" y="1510631"/>
                  </a:lnTo>
                  <a:cubicBezTo>
                    <a:pt x="2639147" y="1500136"/>
                    <a:pt x="2680811" y="1497801"/>
                    <a:pt x="2721403" y="1503186"/>
                  </a:cubicBezTo>
                  <a:cubicBezTo>
                    <a:pt x="2802603" y="1513952"/>
                    <a:pt x="2879523" y="1555584"/>
                    <a:pt x="2933649" y="1624497"/>
                  </a:cubicBezTo>
                  <a:cubicBezTo>
                    <a:pt x="2987770" y="1696279"/>
                    <a:pt x="3007712" y="1783851"/>
                    <a:pt x="2997031" y="1867119"/>
                  </a:cubicBezTo>
                  <a:lnTo>
                    <a:pt x="2977057" y="1928859"/>
                  </a:lnTo>
                  <a:lnTo>
                    <a:pt x="3133158" y="2050647"/>
                  </a:lnTo>
                  <a:cubicBezTo>
                    <a:pt x="3160785" y="2071665"/>
                    <a:pt x="3186097" y="2090678"/>
                    <a:pt x="3208928" y="2107655"/>
                  </a:cubicBezTo>
                  <a:lnTo>
                    <a:pt x="3229838" y="2123041"/>
                  </a:lnTo>
                  <a:lnTo>
                    <a:pt x="3246086" y="2059849"/>
                  </a:lnTo>
                  <a:cubicBezTo>
                    <a:pt x="3266371" y="1960719"/>
                    <a:pt x="3277024" y="1858081"/>
                    <a:pt x="3277024" y="1752955"/>
                  </a:cubicBezTo>
                  <a:cubicBezTo>
                    <a:pt x="3277024" y="1437577"/>
                    <a:pt x="3181150" y="1144591"/>
                    <a:pt x="3016957" y="901554"/>
                  </a:cubicBezTo>
                  <a:lnTo>
                    <a:pt x="2948360" y="809820"/>
                  </a:lnTo>
                  <a:close/>
                  <a:moveTo>
                    <a:pt x="1086799" y="385829"/>
                  </a:moveTo>
                  <a:lnTo>
                    <a:pt x="1028392" y="413965"/>
                  </a:lnTo>
                  <a:cubicBezTo>
                    <a:pt x="898931" y="484293"/>
                    <a:pt x="780810" y="572848"/>
                    <a:pt x="677471" y="676186"/>
                  </a:cubicBezTo>
                  <a:lnTo>
                    <a:pt x="665419" y="689447"/>
                  </a:lnTo>
                  <a:lnTo>
                    <a:pt x="660035" y="729330"/>
                  </a:lnTo>
                  <a:cubicBezTo>
                    <a:pt x="647150" y="846839"/>
                    <a:pt x="649405" y="1029831"/>
                    <a:pt x="736485" y="1250636"/>
                  </a:cubicBezTo>
                  <a:lnTo>
                    <a:pt x="783842" y="1340850"/>
                  </a:lnTo>
                  <a:lnTo>
                    <a:pt x="808517" y="1328737"/>
                  </a:lnTo>
                  <a:cubicBezTo>
                    <a:pt x="866855" y="1313626"/>
                    <a:pt x="927101" y="1310349"/>
                    <a:pt x="985710" y="1318359"/>
                  </a:cubicBezTo>
                  <a:lnTo>
                    <a:pt x="1030861" y="1333831"/>
                  </a:lnTo>
                  <a:lnTo>
                    <a:pt x="1077462" y="1275615"/>
                  </a:lnTo>
                  <a:cubicBezTo>
                    <a:pt x="1220794" y="1121771"/>
                    <a:pt x="1364127" y="1007828"/>
                    <a:pt x="1496006" y="910966"/>
                  </a:cubicBezTo>
                  <a:lnTo>
                    <a:pt x="1501480" y="916299"/>
                  </a:lnTo>
                  <a:lnTo>
                    <a:pt x="1511513" y="909765"/>
                  </a:lnTo>
                  <a:lnTo>
                    <a:pt x="1507051" y="905189"/>
                  </a:lnTo>
                  <a:lnTo>
                    <a:pt x="1497584" y="910978"/>
                  </a:lnTo>
                  <a:cubicBezTo>
                    <a:pt x="1374640" y="782287"/>
                    <a:pt x="1264867" y="646939"/>
                    <a:pt x="1170737" y="512422"/>
                  </a:cubicBezTo>
                  <a:close/>
                  <a:moveTo>
                    <a:pt x="1754241" y="230174"/>
                  </a:moveTo>
                  <a:cubicBezTo>
                    <a:pt x="1596552" y="230174"/>
                    <a:pt x="1444460" y="254143"/>
                    <a:pt x="1301412" y="298635"/>
                  </a:cubicBezTo>
                  <a:lnTo>
                    <a:pt x="1292492" y="301900"/>
                  </a:lnTo>
                  <a:lnTo>
                    <a:pt x="1701228" y="754068"/>
                  </a:lnTo>
                  <a:lnTo>
                    <a:pt x="1705274" y="751438"/>
                  </a:lnTo>
                  <a:lnTo>
                    <a:pt x="1725815" y="773561"/>
                  </a:lnTo>
                  <a:lnTo>
                    <a:pt x="2025269" y="646254"/>
                  </a:lnTo>
                  <a:cubicBezTo>
                    <a:pt x="2220578" y="583309"/>
                    <a:pt x="2397949" y="563800"/>
                    <a:pt x="2547864" y="565640"/>
                  </a:cubicBezTo>
                  <a:cubicBezTo>
                    <a:pt x="2585340" y="566102"/>
                    <a:pt x="2621103" y="567897"/>
                    <a:pt x="2655001" y="570681"/>
                  </a:cubicBezTo>
                  <a:lnTo>
                    <a:pt x="2723556" y="578524"/>
                  </a:lnTo>
                  <a:lnTo>
                    <a:pt x="2722872" y="577903"/>
                  </a:lnTo>
                  <a:cubicBezTo>
                    <a:pt x="2459646" y="360669"/>
                    <a:pt x="2122183" y="230174"/>
                    <a:pt x="1754241" y="230174"/>
                  </a:cubicBezTo>
                  <a:close/>
                  <a:moveTo>
                    <a:pt x="1754241" y="0"/>
                  </a:moveTo>
                  <a:cubicBezTo>
                    <a:pt x="2723082" y="0"/>
                    <a:pt x="3508482" y="785400"/>
                    <a:pt x="3508482" y="1754239"/>
                  </a:cubicBezTo>
                  <a:cubicBezTo>
                    <a:pt x="3508482" y="2723078"/>
                    <a:pt x="2723082" y="3508478"/>
                    <a:pt x="1754241" y="3508478"/>
                  </a:cubicBezTo>
                  <a:cubicBezTo>
                    <a:pt x="785400" y="3508478"/>
                    <a:pt x="0" y="2723078"/>
                    <a:pt x="0" y="1754239"/>
                  </a:cubicBezTo>
                  <a:cubicBezTo>
                    <a:pt x="0" y="785400"/>
                    <a:pt x="785400" y="0"/>
                    <a:pt x="17542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943594" y="1339158"/>
              <a:ext cx="3523786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Connect the Dots Sample Web Site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Web App</a:t>
              </a:r>
              <a:endParaRPr lang="en-US" sz="1600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679315" y="2892250"/>
            <a:ext cx="5470563" cy="1299969"/>
            <a:chOff x="3330840" y="4304756"/>
            <a:chExt cx="5470563" cy="1299969"/>
          </a:xfrm>
        </p:grpSpPr>
        <p:sp>
          <p:nvSpPr>
            <p:cNvPr id="86" name="Rectangle 85"/>
            <p:cNvSpPr/>
            <p:nvPr/>
          </p:nvSpPr>
          <p:spPr>
            <a:xfrm>
              <a:off x="3330840" y="4304756"/>
              <a:ext cx="5470563" cy="1299969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515047" y="462199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69796" y="4668491"/>
              <a:ext cx="13120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ehdevices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679316" y="4434563"/>
            <a:ext cx="3564074" cy="1167497"/>
            <a:chOff x="3515048" y="4762685"/>
            <a:chExt cx="3564074" cy="1167497"/>
          </a:xfrm>
        </p:grpSpPr>
        <p:sp>
          <p:nvSpPr>
            <p:cNvPr id="105" name="Rectangle 104"/>
            <p:cNvSpPr/>
            <p:nvPr/>
          </p:nvSpPr>
          <p:spPr>
            <a:xfrm>
              <a:off x="3515048" y="4762685"/>
              <a:ext cx="3564074" cy="1167497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699254" y="4856731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596555" y="4812012"/>
              <a:ext cx="22765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Aggregates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 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9323949" y="2892250"/>
            <a:ext cx="2460818" cy="1299969"/>
            <a:chOff x="6910257" y="4304756"/>
            <a:chExt cx="2458331" cy="1299969"/>
          </a:xfrm>
        </p:grpSpPr>
        <p:sp>
          <p:nvSpPr>
            <p:cNvPr id="100" name="Rectangle 99"/>
            <p:cNvSpPr/>
            <p:nvPr/>
          </p:nvSpPr>
          <p:spPr>
            <a:xfrm>
              <a:off x="6910257" y="4304756"/>
              <a:ext cx="2458331" cy="1299969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7094464" y="461784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948473" y="4664341"/>
              <a:ext cx="11448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ehalerts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679715" y="2154919"/>
            <a:ext cx="2314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&lt;name&gt;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-ns</a:t>
            </a:r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Bus Namespace</a:t>
            </a:r>
            <a:endParaRPr lang="en-US" sz="1600" b="1" i="1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Freeform 126"/>
          <p:cNvSpPr>
            <a:spLocks/>
          </p:cNvSpPr>
          <p:nvPr/>
        </p:nvSpPr>
        <p:spPr bwMode="auto">
          <a:xfrm>
            <a:off x="3863522" y="2110158"/>
            <a:ext cx="568797" cy="674298"/>
          </a:xfrm>
          <a:custGeom>
            <a:avLst/>
            <a:gdLst>
              <a:gd name="connsiteX0" fmla="*/ 58738 w 196850"/>
              <a:gd name="connsiteY0" fmla="*/ 139700 h 233362"/>
              <a:gd name="connsiteX1" fmla="*/ 82550 w 196850"/>
              <a:gd name="connsiteY1" fmla="*/ 139700 h 233362"/>
              <a:gd name="connsiteX2" fmla="*/ 82550 w 196850"/>
              <a:gd name="connsiteY2" fmla="*/ 188912 h 233362"/>
              <a:gd name="connsiteX3" fmla="*/ 103188 w 196850"/>
              <a:gd name="connsiteY3" fmla="*/ 188912 h 233362"/>
              <a:gd name="connsiteX4" fmla="*/ 71438 w 196850"/>
              <a:gd name="connsiteY4" fmla="*/ 233362 h 233362"/>
              <a:gd name="connsiteX5" fmla="*/ 38100 w 196850"/>
              <a:gd name="connsiteY5" fmla="*/ 188912 h 233362"/>
              <a:gd name="connsiteX6" fmla="*/ 58738 w 196850"/>
              <a:gd name="connsiteY6" fmla="*/ 188912 h 233362"/>
              <a:gd name="connsiteX7" fmla="*/ 41275 w 196850"/>
              <a:gd name="connsiteY7" fmla="*/ 114300 h 233362"/>
              <a:gd name="connsiteX8" fmla="*/ 100013 w 196850"/>
              <a:gd name="connsiteY8" fmla="*/ 114300 h 233362"/>
              <a:gd name="connsiteX9" fmla="*/ 100013 w 196850"/>
              <a:gd name="connsiteY9" fmla="*/ 131762 h 233362"/>
              <a:gd name="connsiteX10" fmla="*/ 41275 w 196850"/>
              <a:gd name="connsiteY10" fmla="*/ 131762 h 233362"/>
              <a:gd name="connsiteX11" fmla="*/ 41275 w 196850"/>
              <a:gd name="connsiteY11" fmla="*/ 90487 h 233362"/>
              <a:gd name="connsiteX12" fmla="*/ 100013 w 196850"/>
              <a:gd name="connsiteY12" fmla="*/ 90487 h 233362"/>
              <a:gd name="connsiteX13" fmla="*/ 100013 w 196850"/>
              <a:gd name="connsiteY13" fmla="*/ 107949 h 233362"/>
              <a:gd name="connsiteX14" fmla="*/ 41275 w 196850"/>
              <a:gd name="connsiteY14" fmla="*/ 107949 h 233362"/>
              <a:gd name="connsiteX15" fmla="*/ 41275 w 196850"/>
              <a:gd name="connsiteY15" fmla="*/ 66675 h 233362"/>
              <a:gd name="connsiteX16" fmla="*/ 100013 w 196850"/>
              <a:gd name="connsiteY16" fmla="*/ 66675 h 233362"/>
              <a:gd name="connsiteX17" fmla="*/ 100013 w 196850"/>
              <a:gd name="connsiteY17" fmla="*/ 82550 h 233362"/>
              <a:gd name="connsiteX18" fmla="*/ 41275 w 196850"/>
              <a:gd name="connsiteY18" fmla="*/ 82550 h 233362"/>
              <a:gd name="connsiteX19" fmla="*/ 90487 w 196850"/>
              <a:gd name="connsiteY19" fmla="*/ 26987 h 233362"/>
              <a:gd name="connsiteX20" fmla="*/ 150800 w 196850"/>
              <a:gd name="connsiteY20" fmla="*/ 106855 h 233362"/>
              <a:gd name="connsiteX21" fmla="*/ 158136 w 196850"/>
              <a:gd name="connsiteY21" fmla="*/ 106855 h 233362"/>
              <a:gd name="connsiteX22" fmla="*/ 196850 w 196850"/>
              <a:gd name="connsiteY22" fmla="*/ 139861 h 233362"/>
              <a:gd name="connsiteX23" fmla="*/ 196850 w 196850"/>
              <a:gd name="connsiteY23" fmla="*/ 171237 h 233362"/>
              <a:gd name="connsiteX24" fmla="*/ 187477 w 196850"/>
              <a:gd name="connsiteY24" fmla="*/ 179387 h 233362"/>
              <a:gd name="connsiteX25" fmla="*/ 90487 w 196850"/>
              <a:gd name="connsiteY25" fmla="*/ 179387 h 233362"/>
              <a:gd name="connsiteX26" fmla="*/ 90487 w 196850"/>
              <a:gd name="connsiteY26" fmla="*/ 154938 h 233362"/>
              <a:gd name="connsiteX27" fmla="*/ 172399 w 196850"/>
              <a:gd name="connsiteY27" fmla="*/ 154938 h 233362"/>
              <a:gd name="connsiteX28" fmla="*/ 172399 w 196850"/>
              <a:gd name="connsiteY28" fmla="*/ 140676 h 233362"/>
              <a:gd name="connsiteX29" fmla="*/ 156913 w 196850"/>
              <a:gd name="connsiteY29" fmla="*/ 129674 h 233362"/>
              <a:gd name="connsiteX30" fmla="*/ 124311 w 196850"/>
              <a:gd name="connsiteY30" fmla="*/ 130081 h 233362"/>
              <a:gd name="connsiteX31" fmla="*/ 124719 w 196850"/>
              <a:gd name="connsiteY31" fmla="*/ 113782 h 233362"/>
              <a:gd name="connsiteX32" fmla="*/ 90487 w 196850"/>
              <a:gd name="connsiteY32" fmla="*/ 50214 h 233362"/>
              <a:gd name="connsiteX33" fmla="*/ 7726 w 196850"/>
              <a:gd name="connsiteY33" fmla="*/ 0 h 233362"/>
              <a:gd name="connsiteX34" fmla="*/ 76043 w 196850"/>
              <a:gd name="connsiteY34" fmla="*/ 0 h 233362"/>
              <a:gd name="connsiteX35" fmla="*/ 81330 w 196850"/>
              <a:gd name="connsiteY35" fmla="*/ 7355 h 233362"/>
              <a:gd name="connsiteX36" fmla="*/ 81330 w 196850"/>
              <a:gd name="connsiteY36" fmla="*/ 58024 h 233362"/>
              <a:gd name="connsiteX37" fmla="*/ 56931 w 196850"/>
              <a:gd name="connsiteY37" fmla="*/ 58024 h 233362"/>
              <a:gd name="connsiteX38" fmla="*/ 56931 w 196850"/>
              <a:gd name="connsiteY38" fmla="*/ 25334 h 233362"/>
              <a:gd name="connsiteX39" fmla="*/ 24399 w 196850"/>
              <a:gd name="connsiteY39" fmla="*/ 25334 h 233362"/>
              <a:gd name="connsiteX40" fmla="*/ 24399 w 196850"/>
              <a:gd name="connsiteY40" fmla="*/ 114300 h 233362"/>
              <a:gd name="connsiteX41" fmla="*/ 24403 w 196850"/>
              <a:gd name="connsiteY41" fmla="*/ 114300 h 233362"/>
              <a:gd name="connsiteX42" fmla="*/ 24810 w 196850"/>
              <a:gd name="connsiteY42" fmla="*/ 156389 h 233362"/>
              <a:gd name="connsiteX43" fmla="*/ 49213 w 196850"/>
              <a:gd name="connsiteY43" fmla="*/ 156389 h 233362"/>
              <a:gd name="connsiteX44" fmla="*/ 49213 w 196850"/>
              <a:gd name="connsiteY44" fmla="*/ 180975 h 233362"/>
              <a:gd name="connsiteX45" fmla="*/ 8541 w 196850"/>
              <a:gd name="connsiteY45" fmla="*/ 180975 h 233362"/>
              <a:gd name="connsiteX46" fmla="*/ 0 w 196850"/>
              <a:gd name="connsiteY46" fmla="*/ 173057 h 233362"/>
              <a:gd name="connsiteX47" fmla="*/ 0 w 196850"/>
              <a:gd name="connsiteY47" fmla="*/ 138112 h 233362"/>
              <a:gd name="connsiteX48" fmla="*/ 0 w 196850"/>
              <a:gd name="connsiteY48" fmla="*/ 114300 h 233362"/>
              <a:gd name="connsiteX49" fmla="*/ 149 w 196850"/>
              <a:gd name="connsiteY49" fmla="*/ 114300 h 233362"/>
              <a:gd name="connsiteX50" fmla="*/ 813 w 196850"/>
              <a:gd name="connsiteY50" fmla="*/ 8581 h 233362"/>
              <a:gd name="connsiteX51" fmla="*/ 7726 w 196850"/>
              <a:gd name="connsiteY51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96850" h="233362">
                <a:moveTo>
                  <a:pt x="58738" y="139700"/>
                </a:moveTo>
                <a:lnTo>
                  <a:pt x="82550" y="139700"/>
                </a:lnTo>
                <a:lnTo>
                  <a:pt x="82550" y="188912"/>
                </a:lnTo>
                <a:lnTo>
                  <a:pt x="103188" y="188912"/>
                </a:lnTo>
                <a:lnTo>
                  <a:pt x="71438" y="233362"/>
                </a:lnTo>
                <a:lnTo>
                  <a:pt x="38100" y="188912"/>
                </a:lnTo>
                <a:lnTo>
                  <a:pt x="58738" y="188912"/>
                </a:lnTo>
                <a:close/>
                <a:moveTo>
                  <a:pt x="41275" y="114300"/>
                </a:moveTo>
                <a:lnTo>
                  <a:pt x="100013" y="114300"/>
                </a:lnTo>
                <a:lnTo>
                  <a:pt x="100013" y="131762"/>
                </a:lnTo>
                <a:lnTo>
                  <a:pt x="41275" y="131762"/>
                </a:lnTo>
                <a:close/>
                <a:moveTo>
                  <a:pt x="41275" y="90487"/>
                </a:moveTo>
                <a:lnTo>
                  <a:pt x="100013" y="90487"/>
                </a:lnTo>
                <a:lnTo>
                  <a:pt x="100013" y="107949"/>
                </a:lnTo>
                <a:lnTo>
                  <a:pt x="41275" y="107949"/>
                </a:lnTo>
                <a:close/>
                <a:moveTo>
                  <a:pt x="41275" y="66675"/>
                </a:moveTo>
                <a:lnTo>
                  <a:pt x="100013" y="66675"/>
                </a:lnTo>
                <a:lnTo>
                  <a:pt x="100013" y="82550"/>
                </a:lnTo>
                <a:lnTo>
                  <a:pt x="41275" y="82550"/>
                </a:lnTo>
                <a:close/>
                <a:moveTo>
                  <a:pt x="90487" y="26987"/>
                </a:moveTo>
                <a:cubicBezTo>
                  <a:pt x="123089" y="33507"/>
                  <a:pt x="147133" y="57549"/>
                  <a:pt x="150800" y="106855"/>
                </a:cubicBezTo>
                <a:lnTo>
                  <a:pt x="158136" y="106855"/>
                </a:lnTo>
                <a:cubicBezTo>
                  <a:pt x="179327" y="106855"/>
                  <a:pt x="196850" y="119894"/>
                  <a:pt x="196850" y="139861"/>
                </a:cubicBezTo>
                <a:lnTo>
                  <a:pt x="196850" y="171237"/>
                </a:lnTo>
                <a:cubicBezTo>
                  <a:pt x="196850" y="172867"/>
                  <a:pt x="189107" y="179387"/>
                  <a:pt x="187477" y="179387"/>
                </a:cubicBezTo>
                <a:lnTo>
                  <a:pt x="90487" y="179387"/>
                </a:lnTo>
                <a:lnTo>
                  <a:pt x="90487" y="154938"/>
                </a:lnTo>
                <a:lnTo>
                  <a:pt x="172399" y="154938"/>
                </a:lnTo>
                <a:lnTo>
                  <a:pt x="172399" y="140676"/>
                </a:lnTo>
                <a:cubicBezTo>
                  <a:pt x="172399" y="131711"/>
                  <a:pt x="165879" y="129674"/>
                  <a:pt x="156913" y="129674"/>
                </a:cubicBezTo>
                <a:lnTo>
                  <a:pt x="124311" y="130081"/>
                </a:lnTo>
                <a:lnTo>
                  <a:pt x="124719" y="113782"/>
                </a:lnTo>
                <a:cubicBezTo>
                  <a:pt x="124311" y="82405"/>
                  <a:pt x="114938" y="58364"/>
                  <a:pt x="90487" y="50214"/>
                </a:cubicBezTo>
                <a:close/>
                <a:moveTo>
                  <a:pt x="7726" y="0"/>
                </a:moveTo>
                <a:lnTo>
                  <a:pt x="76043" y="0"/>
                </a:lnTo>
                <a:cubicBezTo>
                  <a:pt x="78077" y="0"/>
                  <a:pt x="82550" y="0"/>
                  <a:pt x="81330" y="7355"/>
                </a:cubicBezTo>
                <a:lnTo>
                  <a:pt x="81330" y="58024"/>
                </a:lnTo>
                <a:lnTo>
                  <a:pt x="56931" y="58024"/>
                </a:lnTo>
                <a:lnTo>
                  <a:pt x="56931" y="25334"/>
                </a:lnTo>
                <a:lnTo>
                  <a:pt x="24399" y="25334"/>
                </a:lnTo>
                <a:lnTo>
                  <a:pt x="24399" y="114300"/>
                </a:lnTo>
                <a:lnTo>
                  <a:pt x="24403" y="114300"/>
                </a:lnTo>
                <a:lnTo>
                  <a:pt x="24810" y="156389"/>
                </a:lnTo>
                <a:lnTo>
                  <a:pt x="49213" y="156389"/>
                </a:lnTo>
                <a:lnTo>
                  <a:pt x="49213" y="180975"/>
                </a:lnTo>
                <a:lnTo>
                  <a:pt x="8541" y="180975"/>
                </a:lnTo>
                <a:cubicBezTo>
                  <a:pt x="6914" y="180975"/>
                  <a:pt x="0" y="174724"/>
                  <a:pt x="0" y="173057"/>
                </a:cubicBezTo>
                <a:lnTo>
                  <a:pt x="0" y="138112"/>
                </a:lnTo>
                <a:lnTo>
                  <a:pt x="0" y="114300"/>
                </a:lnTo>
                <a:lnTo>
                  <a:pt x="149" y="114300"/>
                </a:lnTo>
                <a:lnTo>
                  <a:pt x="813" y="8581"/>
                </a:lnTo>
                <a:cubicBezTo>
                  <a:pt x="813" y="0"/>
                  <a:pt x="5693" y="0"/>
                  <a:pt x="7726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7351779" y="4434563"/>
            <a:ext cx="4432988" cy="1160243"/>
            <a:chOff x="7187511" y="5125536"/>
            <a:chExt cx="4432988" cy="1160243"/>
          </a:xfrm>
        </p:grpSpPr>
        <p:sp>
          <p:nvSpPr>
            <p:cNvPr id="137" name="Rectangle 136"/>
            <p:cNvSpPr/>
            <p:nvPr/>
          </p:nvSpPr>
          <p:spPr>
            <a:xfrm>
              <a:off x="7187511" y="5125536"/>
              <a:ext cx="4432988" cy="116024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7371717" y="5219582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272984" y="5174863"/>
              <a:ext cx="2391617" cy="1077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LightSensor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cg4pbi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  <a:b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Jobs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4432102" y="3903705"/>
            <a:ext cx="2898236" cy="816576"/>
            <a:chOff x="4658384" y="4176023"/>
            <a:chExt cx="2898236" cy="679643"/>
          </a:xfrm>
          <a:solidFill>
            <a:schemeClr val="bg1">
              <a:lumMod val="75000"/>
            </a:schemeClr>
          </a:solidFill>
        </p:grpSpPr>
        <p:sp>
          <p:nvSpPr>
            <p:cNvPr id="142" name="Right Arrow 141"/>
            <p:cNvSpPr/>
            <p:nvPr/>
          </p:nvSpPr>
          <p:spPr>
            <a:xfrm rot="5400000">
              <a:off x="4560878" y="4273529"/>
              <a:ext cx="679643" cy="48463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LISTEN</a:t>
              </a:r>
              <a:endParaRPr lang="en-US" sz="1100" dirty="0"/>
            </a:p>
          </p:txBody>
        </p:sp>
        <p:sp>
          <p:nvSpPr>
            <p:cNvPr id="143" name="Right Arrow 142"/>
            <p:cNvSpPr/>
            <p:nvPr/>
          </p:nvSpPr>
          <p:spPr>
            <a:xfrm rot="16200000">
              <a:off x="6974482" y="4273529"/>
              <a:ext cx="679643" cy="48463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SEND</a:t>
              </a:r>
              <a:endParaRPr lang="en-US" sz="1100" dirty="0"/>
            </a:p>
          </p:txBody>
        </p:sp>
      </p:grpSp>
      <p:sp>
        <p:nvSpPr>
          <p:cNvPr id="144" name="Right Arrow 143"/>
          <p:cNvSpPr/>
          <p:nvPr/>
        </p:nvSpPr>
        <p:spPr>
          <a:xfrm rot="5400000">
            <a:off x="7979399" y="4069680"/>
            <a:ext cx="816577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5" name="Right Arrow 144"/>
          <p:cNvSpPr/>
          <p:nvPr/>
        </p:nvSpPr>
        <p:spPr>
          <a:xfrm rot="16200000">
            <a:off x="10146071" y="4069678"/>
            <a:ext cx="816576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47" name="Right Arrow 146"/>
          <p:cNvSpPr/>
          <p:nvPr/>
        </p:nvSpPr>
        <p:spPr>
          <a:xfrm rot="16200000">
            <a:off x="7688162" y="2169657"/>
            <a:ext cx="1399053" cy="48463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8" name="Right Arrow 147"/>
          <p:cNvSpPr/>
          <p:nvPr/>
        </p:nvSpPr>
        <p:spPr>
          <a:xfrm rot="16200000">
            <a:off x="9854832" y="2169657"/>
            <a:ext cx="1399053" cy="48463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52" name="Right Arrow 151"/>
          <p:cNvSpPr/>
          <p:nvPr/>
        </p:nvSpPr>
        <p:spPr>
          <a:xfrm>
            <a:off x="3164803" y="2948750"/>
            <a:ext cx="67964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65" name="Right Arrow 164"/>
          <p:cNvSpPr/>
          <p:nvPr/>
        </p:nvSpPr>
        <p:spPr>
          <a:xfrm>
            <a:off x="3164803" y="3653767"/>
            <a:ext cx="67964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3679315" y="5719090"/>
            <a:ext cx="8105451" cy="751130"/>
            <a:chOff x="3515047" y="4762686"/>
            <a:chExt cx="8105451" cy="751130"/>
          </a:xfrm>
        </p:grpSpPr>
        <p:sp>
          <p:nvSpPr>
            <p:cNvPr id="77" name="Rectangle 76"/>
            <p:cNvSpPr/>
            <p:nvPr/>
          </p:nvSpPr>
          <p:spPr>
            <a:xfrm>
              <a:off x="3515047" y="4762686"/>
              <a:ext cx="8105451" cy="751130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96555" y="4812012"/>
              <a:ext cx="18942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torage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Storage Account</a:t>
              </a:r>
            </a:p>
          </p:txBody>
        </p:sp>
      </p:grpSp>
      <p:sp>
        <p:nvSpPr>
          <p:cNvPr id="88" name="Freeform 23"/>
          <p:cNvSpPr>
            <a:spLocks noEditPoints="1"/>
          </p:cNvSpPr>
          <p:nvPr/>
        </p:nvSpPr>
        <p:spPr bwMode="auto">
          <a:xfrm>
            <a:off x="3863522" y="5808588"/>
            <a:ext cx="689553" cy="594986"/>
          </a:xfrm>
          <a:custGeom>
            <a:avLst/>
            <a:gdLst>
              <a:gd name="T0" fmla="*/ 538 w 683"/>
              <a:gd name="T1" fmla="*/ 229 h 587"/>
              <a:gd name="T2" fmla="*/ 517 w 683"/>
              <a:gd name="T3" fmla="*/ 0 h 587"/>
              <a:gd name="T4" fmla="*/ 0 w 683"/>
              <a:gd name="T5" fmla="*/ 21 h 587"/>
              <a:gd name="T6" fmla="*/ 21 w 683"/>
              <a:gd name="T7" fmla="*/ 459 h 587"/>
              <a:gd name="T8" fmla="*/ 376 w 683"/>
              <a:gd name="T9" fmla="*/ 587 h 587"/>
              <a:gd name="T10" fmla="*/ 683 w 683"/>
              <a:gd name="T11" fmla="*/ 408 h 587"/>
              <a:gd name="T12" fmla="*/ 399 w 683"/>
              <a:gd name="T13" fmla="*/ 120 h 587"/>
              <a:gd name="T14" fmla="*/ 498 w 683"/>
              <a:gd name="T15" fmla="*/ 180 h 587"/>
              <a:gd name="T16" fmla="*/ 399 w 683"/>
              <a:gd name="T17" fmla="*/ 120 h 587"/>
              <a:gd name="T18" fmla="*/ 498 w 683"/>
              <a:gd name="T19" fmla="*/ 229 h 587"/>
              <a:gd name="T20" fmla="*/ 399 w 683"/>
              <a:gd name="T21" fmla="*/ 199 h 587"/>
              <a:gd name="T22" fmla="*/ 279 w 683"/>
              <a:gd name="T23" fmla="*/ 120 h 587"/>
              <a:gd name="T24" fmla="*/ 378 w 683"/>
              <a:gd name="T25" fmla="*/ 180 h 587"/>
              <a:gd name="T26" fmla="*/ 279 w 683"/>
              <a:gd name="T27" fmla="*/ 120 h 587"/>
              <a:gd name="T28" fmla="*/ 378 w 683"/>
              <a:gd name="T29" fmla="*/ 199 h 587"/>
              <a:gd name="T30" fmla="*/ 377 w 683"/>
              <a:gd name="T31" fmla="*/ 229 h 587"/>
              <a:gd name="T32" fmla="*/ 279 w 683"/>
              <a:gd name="T33" fmla="*/ 259 h 587"/>
              <a:gd name="T34" fmla="*/ 279 w 683"/>
              <a:gd name="T35" fmla="*/ 279 h 587"/>
              <a:gd name="T36" fmla="*/ 313 w 683"/>
              <a:gd name="T37" fmla="*/ 339 h 587"/>
              <a:gd name="T38" fmla="*/ 279 w 683"/>
              <a:gd name="T39" fmla="*/ 279 h 587"/>
              <a:gd name="T40" fmla="*/ 279 w 683"/>
              <a:gd name="T41" fmla="*/ 398 h 587"/>
              <a:gd name="T42" fmla="*/ 302 w 683"/>
              <a:gd name="T43" fmla="*/ 358 h 587"/>
              <a:gd name="T44" fmla="*/ 41 w 683"/>
              <a:gd name="T45" fmla="*/ 418 h 587"/>
              <a:gd name="T46" fmla="*/ 140 w 683"/>
              <a:gd name="T47" fmla="*/ 358 h 587"/>
              <a:gd name="T48" fmla="*/ 140 w 683"/>
              <a:gd name="T49" fmla="*/ 339 h 587"/>
              <a:gd name="T50" fmla="*/ 41 w 683"/>
              <a:gd name="T51" fmla="*/ 279 h 587"/>
              <a:gd name="T52" fmla="*/ 140 w 683"/>
              <a:gd name="T53" fmla="*/ 339 h 587"/>
              <a:gd name="T54" fmla="*/ 41 w 683"/>
              <a:gd name="T55" fmla="*/ 259 h 587"/>
              <a:gd name="T56" fmla="*/ 140 w 683"/>
              <a:gd name="T57" fmla="*/ 199 h 587"/>
              <a:gd name="T58" fmla="*/ 140 w 683"/>
              <a:gd name="T59" fmla="*/ 180 h 587"/>
              <a:gd name="T60" fmla="*/ 41 w 683"/>
              <a:gd name="T61" fmla="*/ 120 h 587"/>
              <a:gd name="T62" fmla="*/ 140 w 683"/>
              <a:gd name="T63" fmla="*/ 180 h 587"/>
              <a:gd name="T64" fmla="*/ 161 w 683"/>
              <a:gd name="T65" fmla="*/ 418 h 587"/>
              <a:gd name="T66" fmla="*/ 260 w 683"/>
              <a:gd name="T67" fmla="*/ 358 h 587"/>
              <a:gd name="T68" fmla="*/ 260 w 683"/>
              <a:gd name="T69" fmla="*/ 339 h 587"/>
              <a:gd name="T70" fmla="*/ 161 w 683"/>
              <a:gd name="T71" fmla="*/ 279 h 587"/>
              <a:gd name="T72" fmla="*/ 260 w 683"/>
              <a:gd name="T73" fmla="*/ 339 h 587"/>
              <a:gd name="T74" fmla="*/ 161 w 683"/>
              <a:gd name="T75" fmla="*/ 259 h 587"/>
              <a:gd name="T76" fmla="*/ 260 w 683"/>
              <a:gd name="T77" fmla="*/ 199 h 587"/>
              <a:gd name="T78" fmla="*/ 260 w 683"/>
              <a:gd name="T79" fmla="*/ 180 h 587"/>
              <a:gd name="T80" fmla="*/ 161 w 683"/>
              <a:gd name="T81" fmla="*/ 120 h 587"/>
              <a:gd name="T82" fmla="*/ 260 w 683"/>
              <a:gd name="T83" fmla="*/ 180 h 587"/>
              <a:gd name="T84" fmla="*/ 279 w 683"/>
              <a:gd name="T85" fmla="*/ 41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3" h="587">
                <a:moveTo>
                  <a:pt x="582" y="229"/>
                </a:moveTo>
                <a:lnTo>
                  <a:pt x="538" y="229"/>
                </a:lnTo>
                <a:lnTo>
                  <a:pt x="538" y="21"/>
                </a:lnTo>
                <a:cubicBezTo>
                  <a:pt x="538" y="10"/>
                  <a:pt x="528" y="0"/>
                  <a:pt x="517" y="0"/>
                </a:cubicBezTo>
                <a:lnTo>
                  <a:pt x="21" y="0"/>
                </a:lnTo>
                <a:cubicBezTo>
                  <a:pt x="10" y="0"/>
                  <a:pt x="0" y="10"/>
                  <a:pt x="0" y="21"/>
                </a:cubicBezTo>
                <a:lnTo>
                  <a:pt x="0" y="438"/>
                </a:lnTo>
                <a:cubicBezTo>
                  <a:pt x="0" y="449"/>
                  <a:pt x="10" y="459"/>
                  <a:pt x="21" y="459"/>
                </a:cubicBezTo>
                <a:lnTo>
                  <a:pt x="302" y="459"/>
                </a:lnTo>
                <a:lnTo>
                  <a:pt x="376" y="587"/>
                </a:lnTo>
                <a:lnTo>
                  <a:pt x="581" y="587"/>
                </a:lnTo>
                <a:lnTo>
                  <a:pt x="683" y="408"/>
                </a:lnTo>
                <a:lnTo>
                  <a:pt x="582" y="229"/>
                </a:lnTo>
                <a:close/>
                <a:moveTo>
                  <a:pt x="399" y="120"/>
                </a:moveTo>
                <a:lnTo>
                  <a:pt x="498" y="120"/>
                </a:lnTo>
                <a:lnTo>
                  <a:pt x="498" y="180"/>
                </a:lnTo>
                <a:lnTo>
                  <a:pt x="399" y="180"/>
                </a:lnTo>
                <a:lnTo>
                  <a:pt x="399" y="120"/>
                </a:lnTo>
                <a:close/>
                <a:moveTo>
                  <a:pt x="498" y="199"/>
                </a:moveTo>
                <a:lnTo>
                  <a:pt x="498" y="229"/>
                </a:lnTo>
                <a:lnTo>
                  <a:pt x="399" y="229"/>
                </a:lnTo>
                <a:lnTo>
                  <a:pt x="399" y="199"/>
                </a:lnTo>
                <a:lnTo>
                  <a:pt x="498" y="199"/>
                </a:lnTo>
                <a:close/>
                <a:moveTo>
                  <a:pt x="279" y="120"/>
                </a:moveTo>
                <a:lnTo>
                  <a:pt x="378" y="120"/>
                </a:lnTo>
                <a:lnTo>
                  <a:pt x="378" y="180"/>
                </a:lnTo>
                <a:lnTo>
                  <a:pt x="279" y="180"/>
                </a:lnTo>
                <a:lnTo>
                  <a:pt x="279" y="120"/>
                </a:lnTo>
                <a:close/>
                <a:moveTo>
                  <a:pt x="279" y="199"/>
                </a:moveTo>
                <a:lnTo>
                  <a:pt x="378" y="199"/>
                </a:lnTo>
                <a:lnTo>
                  <a:pt x="378" y="229"/>
                </a:lnTo>
                <a:lnTo>
                  <a:pt x="377" y="229"/>
                </a:lnTo>
                <a:lnTo>
                  <a:pt x="359" y="259"/>
                </a:lnTo>
                <a:lnTo>
                  <a:pt x="279" y="259"/>
                </a:lnTo>
                <a:lnTo>
                  <a:pt x="279" y="199"/>
                </a:lnTo>
                <a:close/>
                <a:moveTo>
                  <a:pt x="279" y="279"/>
                </a:moveTo>
                <a:lnTo>
                  <a:pt x="347" y="279"/>
                </a:lnTo>
                <a:lnTo>
                  <a:pt x="313" y="339"/>
                </a:lnTo>
                <a:lnTo>
                  <a:pt x="279" y="339"/>
                </a:lnTo>
                <a:lnTo>
                  <a:pt x="279" y="279"/>
                </a:lnTo>
                <a:close/>
                <a:moveTo>
                  <a:pt x="302" y="358"/>
                </a:moveTo>
                <a:lnTo>
                  <a:pt x="279" y="398"/>
                </a:lnTo>
                <a:lnTo>
                  <a:pt x="279" y="358"/>
                </a:lnTo>
                <a:lnTo>
                  <a:pt x="302" y="358"/>
                </a:lnTo>
                <a:close/>
                <a:moveTo>
                  <a:pt x="140" y="418"/>
                </a:moveTo>
                <a:lnTo>
                  <a:pt x="41" y="418"/>
                </a:lnTo>
                <a:lnTo>
                  <a:pt x="41" y="358"/>
                </a:lnTo>
                <a:lnTo>
                  <a:pt x="140" y="358"/>
                </a:lnTo>
                <a:lnTo>
                  <a:pt x="140" y="418"/>
                </a:lnTo>
                <a:close/>
                <a:moveTo>
                  <a:pt x="140" y="339"/>
                </a:moveTo>
                <a:lnTo>
                  <a:pt x="41" y="339"/>
                </a:lnTo>
                <a:lnTo>
                  <a:pt x="41" y="279"/>
                </a:lnTo>
                <a:lnTo>
                  <a:pt x="140" y="279"/>
                </a:lnTo>
                <a:lnTo>
                  <a:pt x="140" y="339"/>
                </a:lnTo>
                <a:close/>
                <a:moveTo>
                  <a:pt x="140" y="259"/>
                </a:moveTo>
                <a:lnTo>
                  <a:pt x="41" y="259"/>
                </a:lnTo>
                <a:lnTo>
                  <a:pt x="41" y="199"/>
                </a:lnTo>
                <a:lnTo>
                  <a:pt x="140" y="199"/>
                </a:lnTo>
                <a:lnTo>
                  <a:pt x="140" y="259"/>
                </a:lnTo>
                <a:close/>
                <a:moveTo>
                  <a:pt x="140" y="180"/>
                </a:moveTo>
                <a:lnTo>
                  <a:pt x="41" y="180"/>
                </a:lnTo>
                <a:lnTo>
                  <a:pt x="41" y="120"/>
                </a:lnTo>
                <a:lnTo>
                  <a:pt x="140" y="120"/>
                </a:lnTo>
                <a:lnTo>
                  <a:pt x="140" y="180"/>
                </a:lnTo>
                <a:close/>
                <a:moveTo>
                  <a:pt x="260" y="418"/>
                </a:moveTo>
                <a:lnTo>
                  <a:pt x="161" y="418"/>
                </a:lnTo>
                <a:lnTo>
                  <a:pt x="161" y="358"/>
                </a:lnTo>
                <a:lnTo>
                  <a:pt x="260" y="358"/>
                </a:lnTo>
                <a:lnTo>
                  <a:pt x="260" y="418"/>
                </a:lnTo>
                <a:close/>
                <a:moveTo>
                  <a:pt x="260" y="339"/>
                </a:moveTo>
                <a:lnTo>
                  <a:pt x="161" y="339"/>
                </a:lnTo>
                <a:lnTo>
                  <a:pt x="161" y="279"/>
                </a:lnTo>
                <a:lnTo>
                  <a:pt x="260" y="279"/>
                </a:lnTo>
                <a:lnTo>
                  <a:pt x="260" y="339"/>
                </a:lnTo>
                <a:close/>
                <a:moveTo>
                  <a:pt x="260" y="259"/>
                </a:moveTo>
                <a:lnTo>
                  <a:pt x="161" y="259"/>
                </a:lnTo>
                <a:lnTo>
                  <a:pt x="161" y="199"/>
                </a:lnTo>
                <a:lnTo>
                  <a:pt x="260" y="199"/>
                </a:lnTo>
                <a:lnTo>
                  <a:pt x="260" y="259"/>
                </a:lnTo>
                <a:close/>
                <a:moveTo>
                  <a:pt x="260" y="180"/>
                </a:moveTo>
                <a:lnTo>
                  <a:pt x="161" y="180"/>
                </a:lnTo>
                <a:lnTo>
                  <a:pt x="161" y="120"/>
                </a:lnTo>
                <a:lnTo>
                  <a:pt x="260" y="120"/>
                </a:lnTo>
                <a:lnTo>
                  <a:pt x="260" y="180"/>
                </a:lnTo>
                <a:close/>
                <a:moveTo>
                  <a:pt x="279" y="418"/>
                </a:moveTo>
                <a:lnTo>
                  <a:pt x="279" y="417"/>
                </a:lnTo>
                <a:lnTo>
                  <a:pt x="279" y="41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eft-Right Arrow 37"/>
          <p:cNvSpPr/>
          <p:nvPr/>
        </p:nvSpPr>
        <p:spPr>
          <a:xfrm rot="16200000">
            <a:off x="6473214" y="5434704"/>
            <a:ext cx="859030" cy="484632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/>
              <a:t>LOGGING</a:t>
            </a:r>
            <a:endParaRPr lang="en-US" sz="1100" dirty="0"/>
          </a:p>
        </p:txBody>
      </p:sp>
      <p:sp>
        <p:nvSpPr>
          <p:cNvPr id="90" name="Left-Right Arrow 89"/>
          <p:cNvSpPr/>
          <p:nvPr/>
        </p:nvSpPr>
        <p:spPr>
          <a:xfrm rot="16200000">
            <a:off x="10983625" y="5434704"/>
            <a:ext cx="859030" cy="484632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/>
              <a:t>LOGGING</a:t>
            </a:r>
            <a:endParaRPr lang="en-US" sz="1100" dirty="0"/>
          </a:p>
        </p:txBody>
      </p:sp>
      <p:grpSp>
        <p:nvGrpSpPr>
          <p:cNvPr id="161" name="Group 160"/>
          <p:cNvGrpSpPr/>
          <p:nvPr/>
        </p:nvGrpSpPr>
        <p:grpSpPr>
          <a:xfrm>
            <a:off x="421302" y="2896131"/>
            <a:ext cx="2692653" cy="1283236"/>
            <a:chOff x="421302" y="2896131"/>
            <a:chExt cx="2692653" cy="1283236"/>
          </a:xfrm>
          <a:solidFill>
            <a:schemeClr val="bg1">
              <a:lumMod val="75000"/>
            </a:schemeClr>
          </a:solidFill>
        </p:grpSpPr>
        <p:grpSp>
          <p:nvGrpSpPr>
            <p:cNvPr id="162" name="Group 161"/>
            <p:cNvGrpSpPr/>
            <p:nvPr/>
          </p:nvGrpSpPr>
          <p:grpSpPr>
            <a:xfrm>
              <a:off x="421302" y="2896131"/>
              <a:ext cx="2648379" cy="590169"/>
              <a:chOff x="421302" y="2896131"/>
              <a:chExt cx="2648379" cy="590169"/>
            </a:xfrm>
            <a:grpFill/>
          </p:grpSpPr>
          <p:grpSp>
            <p:nvGrpSpPr>
              <p:cNvPr id="177" name="Group 176"/>
              <p:cNvGrpSpPr/>
              <p:nvPr/>
            </p:nvGrpSpPr>
            <p:grpSpPr>
              <a:xfrm>
                <a:off x="2188552" y="2896131"/>
                <a:ext cx="881129" cy="590169"/>
                <a:chOff x="7467871" y="4559066"/>
                <a:chExt cx="2394514" cy="1603815"/>
              </a:xfrm>
              <a:grpFill/>
            </p:grpSpPr>
            <p:sp>
              <p:nvSpPr>
                <p:cNvPr id="205" name="Freeform 204"/>
                <p:cNvSpPr/>
                <p:nvPr/>
              </p:nvSpPr>
              <p:spPr>
                <a:xfrm>
                  <a:off x="7467871" y="4559066"/>
                  <a:ext cx="2394514" cy="1603815"/>
                </a:xfrm>
                <a:custGeom>
                  <a:avLst/>
                  <a:gdLst>
                    <a:gd name="connsiteX0" fmla="*/ 3729752 w 5248014"/>
                    <a:gd name="connsiteY0" fmla="*/ 3101057 h 3515054"/>
                    <a:gd name="connsiteX1" fmla="*/ 3645422 w 5248014"/>
                    <a:gd name="connsiteY1" fmla="*/ 3185387 h 3515054"/>
                    <a:gd name="connsiteX2" fmla="*/ 3729752 w 5248014"/>
                    <a:gd name="connsiteY2" fmla="*/ 3269717 h 3515054"/>
                    <a:gd name="connsiteX3" fmla="*/ 3814082 w 5248014"/>
                    <a:gd name="connsiteY3" fmla="*/ 3185387 h 3515054"/>
                    <a:gd name="connsiteX4" fmla="*/ 3729752 w 5248014"/>
                    <a:gd name="connsiteY4" fmla="*/ 3101057 h 3515054"/>
                    <a:gd name="connsiteX5" fmla="*/ 215027 w 5248014"/>
                    <a:gd name="connsiteY5" fmla="*/ 3101057 h 3515054"/>
                    <a:gd name="connsiteX6" fmla="*/ 130697 w 5248014"/>
                    <a:gd name="connsiteY6" fmla="*/ 3185387 h 3515054"/>
                    <a:gd name="connsiteX7" fmla="*/ 215027 w 5248014"/>
                    <a:gd name="connsiteY7" fmla="*/ 3269717 h 3515054"/>
                    <a:gd name="connsiteX8" fmla="*/ 299357 w 5248014"/>
                    <a:gd name="connsiteY8" fmla="*/ 3185387 h 3515054"/>
                    <a:gd name="connsiteX9" fmla="*/ 215027 w 5248014"/>
                    <a:gd name="connsiteY9" fmla="*/ 3101057 h 3515054"/>
                    <a:gd name="connsiteX10" fmla="*/ 3729752 w 5248014"/>
                    <a:gd name="connsiteY10" fmla="*/ 129257 h 3515054"/>
                    <a:gd name="connsiteX11" fmla="*/ 3645422 w 5248014"/>
                    <a:gd name="connsiteY11" fmla="*/ 213587 h 3515054"/>
                    <a:gd name="connsiteX12" fmla="*/ 3729752 w 5248014"/>
                    <a:gd name="connsiteY12" fmla="*/ 297917 h 3515054"/>
                    <a:gd name="connsiteX13" fmla="*/ 3814082 w 5248014"/>
                    <a:gd name="connsiteY13" fmla="*/ 213587 h 3515054"/>
                    <a:gd name="connsiteX14" fmla="*/ 3729752 w 5248014"/>
                    <a:gd name="connsiteY14" fmla="*/ 129257 h 3515054"/>
                    <a:gd name="connsiteX15" fmla="*/ 215027 w 5248014"/>
                    <a:gd name="connsiteY15" fmla="*/ 129257 h 3515054"/>
                    <a:gd name="connsiteX16" fmla="*/ 130697 w 5248014"/>
                    <a:gd name="connsiteY16" fmla="*/ 213587 h 3515054"/>
                    <a:gd name="connsiteX17" fmla="*/ 215027 w 5248014"/>
                    <a:gd name="connsiteY17" fmla="*/ 297917 h 3515054"/>
                    <a:gd name="connsiteX18" fmla="*/ 299357 w 5248014"/>
                    <a:gd name="connsiteY18" fmla="*/ 213587 h 3515054"/>
                    <a:gd name="connsiteX19" fmla="*/ 215027 w 5248014"/>
                    <a:gd name="connsiteY19" fmla="*/ 129257 h 3515054"/>
                    <a:gd name="connsiteX20" fmla="*/ 169765 w 5248014"/>
                    <a:gd name="connsiteY20" fmla="*/ 0 h 3515054"/>
                    <a:gd name="connsiteX21" fmla="*/ 4982689 w 5248014"/>
                    <a:gd name="connsiteY21" fmla="*/ 0 h 3515054"/>
                    <a:gd name="connsiteX22" fmla="*/ 5152454 w 5248014"/>
                    <a:gd name="connsiteY22" fmla="*/ 169765 h 3515054"/>
                    <a:gd name="connsiteX23" fmla="*/ 5152454 w 5248014"/>
                    <a:gd name="connsiteY23" fmla="*/ 208825 h 3515054"/>
                    <a:gd name="connsiteX24" fmla="*/ 5208546 w 5248014"/>
                    <a:gd name="connsiteY24" fmla="*/ 208825 h 3515054"/>
                    <a:gd name="connsiteX25" fmla="*/ 5208546 w 5248014"/>
                    <a:gd name="connsiteY25" fmla="*/ 868574 h 3515054"/>
                    <a:gd name="connsiteX26" fmla="*/ 5152454 w 5248014"/>
                    <a:gd name="connsiteY26" fmla="*/ 868574 h 3515054"/>
                    <a:gd name="connsiteX27" fmla="*/ 5152454 w 5248014"/>
                    <a:gd name="connsiteY27" fmla="*/ 1299478 h 3515054"/>
                    <a:gd name="connsiteX28" fmla="*/ 5208546 w 5248014"/>
                    <a:gd name="connsiteY28" fmla="*/ 1299478 h 3515054"/>
                    <a:gd name="connsiteX29" fmla="*/ 5208546 w 5248014"/>
                    <a:gd name="connsiteY29" fmla="*/ 1959227 h 3515054"/>
                    <a:gd name="connsiteX30" fmla="*/ 5152454 w 5248014"/>
                    <a:gd name="connsiteY30" fmla="*/ 1959227 h 3515054"/>
                    <a:gd name="connsiteX31" fmla="*/ 5152454 w 5248014"/>
                    <a:gd name="connsiteY31" fmla="*/ 2366574 h 3515054"/>
                    <a:gd name="connsiteX32" fmla="*/ 5248014 w 5248014"/>
                    <a:gd name="connsiteY32" fmla="*/ 2366574 h 3515054"/>
                    <a:gd name="connsiteX33" fmla="*/ 5248014 w 5248014"/>
                    <a:gd name="connsiteY33" fmla="*/ 3146496 h 3515054"/>
                    <a:gd name="connsiteX34" fmla="*/ 5152454 w 5248014"/>
                    <a:gd name="connsiteY34" fmla="*/ 3146496 h 3515054"/>
                    <a:gd name="connsiteX35" fmla="*/ 5152454 w 5248014"/>
                    <a:gd name="connsiteY35" fmla="*/ 3226209 h 3515054"/>
                    <a:gd name="connsiteX36" fmla="*/ 4982689 w 5248014"/>
                    <a:gd name="connsiteY36" fmla="*/ 3395974 h 3515054"/>
                    <a:gd name="connsiteX37" fmla="*/ 3450994 w 5248014"/>
                    <a:gd name="connsiteY37" fmla="*/ 3395974 h 3515054"/>
                    <a:gd name="connsiteX38" fmla="*/ 3450994 w 5248014"/>
                    <a:gd name="connsiteY38" fmla="*/ 3515054 h 3515054"/>
                    <a:gd name="connsiteX39" fmla="*/ 3044995 w 5248014"/>
                    <a:gd name="connsiteY39" fmla="*/ 3515054 h 3515054"/>
                    <a:gd name="connsiteX40" fmla="*/ 3044995 w 5248014"/>
                    <a:gd name="connsiteY40" fmla="*/ 3395974 h 3515054"/>
                    <a:gd name="connsiteX41" fmla="*/ 2427983 w 5248014"/>
                    <a:gd name="connsiteY41" fmla="*/ 3395974 h 3515054"/>
                    <a:gd name="connsiteX42" fmla="*/ 2427983 w 5248014"/>
                    <a:gd name="connsiteY42" fmla="*/ 3515054 h 3515054"/>
                    <a:gd name="connsiteX43" fmla="*/ 1445037 w 5248014"/>
                    <a:gd name="connsiteY43" fmla="*/ 3515054 h 3515054"/>
                    <a:gd name="connsiteX44" fmla="*/ 1445037 w 5248014"/>
                    <a:gd name="connsiteY44" fmla="*/ 3395974 h 3515054"/>
                    <a:gd name="connsiteX45" fmla="*/ 811998 w 5248014"/>
                    <a:gd name="connsiteY45" fmla="*/ 3395974 h 3515054"/>
                    <a:gd name="connsiteX46" fmla="*/ 811998 w 5248014"/>
                    <a:gd name="connsiteY46" fmla="*/ 3456336 h 3515054"/>
                    <a:gd name="connsiteX47" fmla="*/ 472202 w 5248014"/>
                    <a:gd name="connsiteY47" fmla="*/ 3456336 h 3515054"/>
                    <a:gd name="connsiteX48" fmla="*/ 472202 w 5248014"/>
                    <a:gd name="connsiteY48" fmla="*/ 3395974 h 3515054"/>
                    <a:gd name="connsiteX49" fmla="*/ 169765 w 5248014"/>
                    <a:gd name="connsiteY49" fmla="*/ 3395974 h 3515054"/>
                    <a:gd name="connsiteX50" fmla="*/ 0 w 5248014"/>
                    <a:gd name="connsiteY50" fmla="*/ 3226209 h 3515054"/>
                    <a:gd name="connsiteX51" fmla="*/ 0 w 5248014"/>
                    <a:gd name="connsiteY51" fmla="*/ 169765 h 3515054"/>
                    <a:gd name="connsiteX52" fmla="*/ 169765 w 5248014"/>
                    <a:gd name="connsiteY52" fmla="*/ 0 h 3515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5248014" h="3515054">
                      <a:moveTo>
                        <a:pt x="3729752" y="3101057"/>
                      </a:moveTo>
                      <a:cubicBezTo>
                        <a:pt x="3683178" y="3101057"/>
                        <a:pt x="3645422" y="3138813"/>
                        <a:pt x="3645422" y="3185387"/>
                      </a:cubicBezTo>
                      <a:cubicBezTo>
                        <a:pt x="3645422" y="3231961"/>
                        <a:pt x="3683178" y="3269717"/>
                        <a:pt x="3729752" y="3269717"/>
                      </a:cubicBezTo>
                      <a:cubicBezTo>
                        <a:pt x="3776326" y="3269717"/>
                        <a:pt x="3814082" y="3231961"/>
                        <a:pt x="3814082" y="3185387"/>
                      </a:cubicBezTo>
                      <a:cubicBezTo>
                        <a:pt x="3814082" y="3138813"/>
                        <a:pt x="3776326" y="3101057"/>
                        <a:pt x="3729752" y="3101057"/>
                      </a:cubicBezTo>
                      <a:close/>
                      <a:moveTo>
                        <a:pt x="215027" y="3101057"/>
                      </a:moveTo>
                      <a:cubicBezTo>
                        <a:pt x="168453" y="3101057"/>
                        <a:pt x="130697" y="3138813"/>
                        <a:pt x="130697" y="3185387"/>
                      </a:cubicBezTo>
                      <a:cubicBezTo>
                        <a:pt x="130697" y="3231961"/>
                        <a:pt x="168453" y="3269717"/>
                        <a:pt x="215027" y="3269717"/>
                      </a:cubicBezTo>
                      <a:cubicBezTo>
                        <a:pt x="261601" y="3269717"/>
                        <a:pt x="299357" y="3231961"/>
                        <a:pt x="299357" y="3185387"/>
                      </a:cubicBezTo>
                      <a:cubicBezTo>
                        <a:pt x="299357" y="3138813"/>
                        <a:pt x="261601" y="3101057"/>
                        <a:pt x="215027" y="3101057"/>
                      </a:cubicBezTo>
                      <a:close/>
                      <a:moveTo>
                        <a:pt x="3729752" y="129257"/>
                      </a:moveTo>
                      <a:cubicBezTo>
                        <a:pt x="3683178" y="129257"/>
                        <a:pt x="3645422" y="167013"/>
                        <a:pt x="3645422" y="213587"/>
                      </a:cubicBezTo>
                      <a:cubicBezTo>
                        <a:pt x="3645422" y="260161"/>
                        <a:pt x="3683178" y="297917"/>
                        <a:pt x="3729752" y="297917"/>
                      </a:cubicBezTo>
                      <a:cubicBezTo>
                        <a:pt x="3776326" y="297917"/>
                        <a:pt x="3814082" y="260161"/>
                        <a:pt x="3814082" y="213587"/>
                      </a:cubicBezTo>
                      <a:cubicBezTo>
                        <a:pt x="3814082" y="167013"/>
                        <a:pt x="3776326" y="129257"/>
                        <a:pt x="3729752" y="129257"/>
                      </a:cubicBezTo>
                      <a:close/>
                      <a:moveTo>
                        <a:pt x="215027" y="129257"/>
                      </a:moveTo>
                      <a:cubicBezTo>
                        <a:pt x="168453" y="129257"/>
                        <a:pt x="130697" y="167013"/>
                        <a:pt x="130697" y="213587"/>
                      </a:cubicBezTo>
                      <a:cubicBezTo>
                        <a:pt x="130697" y="260161"/>
                        <a:pt x="168453" y="297917"/>
                        <a:pt x="215027" y="297917"/>
                      </a:cubicBezTo>
                      <a:cubicBezTo>
                        <a:pt x="261601" y="297917"/>
                        <a:pt x="299357" y="260161"/>
                        <a:pt x="299357" y="213587"/>
                      </a:cubicBezTo>
                      <a:cubicBezTo>
                        <a:pt x="299357" y="167013"/>
                        <a:pt x="261601" y="129257"/>
                        <a:pt x="215027" y="129257"/>
                      </a:cubicBezTo>
                      <a:close/>
                      <a:moveTo>
                        <a:pt x="169765" y="0"/>
                      </a:moveTo>
                      <a:lnTo>
                        <a:pt x="4982689" y="0"/>
                      </a:lnTo>
                      <a:cubicBezTo>
                        <a:pt x="5076448" y="0"/>
                        <a:pt x="5152454" y="76006"/>
                        <a:pt x="5152454" y="169765"/>
                      </a:cubicBezTo>
                      <a:lnTo>
                        <a:pt x="5152454" y="208825"/>
                      </a:lnTo>
                      <a:lnTo>
                        <a:pt x="5208546" y="208825"/>
                      </a:lnTo>
                      <a:lnTo>
                        <a:pt x="5208546" y="868574"/>
                      </a:lnTo>
                      <a:lnTo>
                        <a:pt x="5152454" y="868574"/>
                      </a:lnTo>
                      <a:lnTo>
                        <a:pt x="5152454" y="1299478"/>
                      </a:lnTo>
                      <a:lnTo>
                        <a:pt x="5208546" y="1299478"/>
                      </a:lnTo>
                      <a:lnTo>
                        <a:pt x="5208546" y="1959227"/>
                      </a:lnTo>
                      <a:lnTo>
                        <a:pt x="5152454" y="1959227"/>
                      </a:lnTo>
                      <a:lnTo>
                        <a:pt x="5152454" y="2366574"/>
                      </a:lnTo>
                      <a:lnTo>
                        <a:pt x="5248014" y="2366574"/>
                      </a:lnTo>
                      <a:lnTo>
                        <a:pt x="5248014" y="3146496"/>
                      </a:lnTo>
                      <a:lnTo>
                        <a:pt x="5152454" y="3146496"/>
                      </a:lnTo>
                      <a:lnTo>
                        <a:pt x="5152454" y="3226209"/>
                      </a:lnTo>
                      <a:cubicBezTo>
                        <a:pt x="5152454" y="3319968"/>
                        <a:pt x="5076448" y="3395974"/>
                        <a:pt x="4982689" y="3395974"/>
                      </a:cubicBezTo>
                      <a:lnTo>
                        <a:pt x="3450994" y="3395974"/>
                      </a:lnTo>
                      <a:lnTo>
                        <a:pt x="3450994" y="3515054"/>
                      </a:lnTo>
                      <a:lnTo>
                        <a:pt x="3044995" y="3515054"/>
                      </a:lnTo>
                      <a:lnTo>
                        <a:pt x="3044995" y="3395974"/>
                      </a:lnTo>
                      <a:lnTo>
                        <a:pt x="2427983" y="3395974"/>
                      </a:lnTo>
                      <a:lnTo>
                        <a:pt x="2427983" y="3515054"/>
                      </a:lnTo>
                      <a:lnTo>
                        <a:pt x="1445037" y="3515054"/>
                      </a:lnTo>
                      <a:lnTo>
                        <a:pt x="1445037" y="3395974"/>
                      </a:lnTo>
                      <a:lnTo>
                        <a:pt x="811998" y="3395974"/>
                      </a:lnTo>
                      <a:lnTo>
                        <a:pt x="811998" y="3456336"/>
                      </a:lnTo>
                      <a:lnTo>
                        <a:pt x="472202" y="3456336"/>
                      </a:lnTo>
                      <a:lnTo>
                        <a:pt x="472202" y="3395974"/>
                      </a:lnTo>
                      <a:lnTo>
                        <a:pt x="169765" y="3395974"/>
                      </a:lnTo>
                      <a:cubicBezTo>
                        <a:pt x="76006" y="3395974"/>
                        <a:pt x="0" y="3319968"/>
                        <a:pt x="0" y="3226209"/>
                      </a:cubicBezTo>
                      <a:lnTo>
                        <a:pt x="0" y="169765"/>
                      </a:lnTo>
                      <a:cubicBezTo>
                        <a:pt x="0" y="76006"/>
                        <a:pt x="76006" y="0"/>
                        <a:pt x="16976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6" name="Raspberry Pi Logo Color"/>
                <p:cNvGrpSpPr>
                  <a:grpSpLocks noChangeAspect="1"/>
                </p:cNvGrpSpPr>
                <p:nvPr/>
              </p:nvGrpSpPr>
              <p:grpSpPr>
                <a:xfrm>
                  <a:off x="8191500" y="4799013"/>
                  <a:ext cx="947738" cy="1111250"/>
                  <a:chOff x="8191500" y="4799013"/>
                  <a:chExt cx="947738" cy="1111250"/>
                </a:xfrm>
                <a:grpFill/>
              </p:grpSpPr>
              <p:sp>
                <p:nvSpPr>
                  <p:cNvPr id="207" name="Freeform 821"/>
                  <p:cNvSpPr>
                    <a:spLocks/>
                  </p:cNvSpPr>
                  <p:nvPr/>
                </p:nvSpPr>
                <p:spPr bwMode="auto">
                  <a:xfrm>
                    <a:off x="8191500" y="4799013"/>
                    <a:ext cx="947738" cy="1111250"/>
                  </a:xfrm>
                  <a:custGeom>
                    <a:avLst/>
                    <a:gdLst>
                      <a:gd name="T0" fmla="*/ 2383 w 8192"/>
                      <a:gd name="T1" fmla="*/ 69 h 9612"/>
                      <a:gd name="T2" fmla="*/ 2224 w 8192"/>
                      <a:gd name="T3" fmla="*/ 135 h 9612"/>
                      <a:gd name="T4" fmla="*/ 1814 w 8192"/>
                      <a:gd name="T5" fmla="*/ 173 h 9612"/>
                      <a:gd name="T6" fmla="*/ 1510 w 8192"/>
                      <a:gd name="T7" fmla="*/ 260 h 9612"/>
                      <a:gd name="T8" fmla="*/ 1066 w 8192"/>
                      <a:gd name="T9" fmla="*/ 405 h 9612"/>
                      <a:gd name="T10" fmla="*/ 763 w 8192"/>
                      <a:gd name="T11" fmla="*/ 800 h 9612"/>
                      <a:gd name="T12" fmla="*/ 782 w 8192"/>
                      <a:gd name="T13" fmla="*/ 1191 h 9612"/>
                      <a:gd name="T14" fmla="*/ 888 w 8192"/>
                      <a:gd name="T15" fmla="*/ 1552 h 9612"/>
                      <a:gd name="T16" fmla="*/ 1038 w 8192"/>
                      <a:gd name="T17" fmla="*/ 1890 h 9612"/>
                      <a:gd name="T18" fmla="*/ 1288 w 8192"/>
                      <a:gd name="T19" fmla="*/ 2256 h 9612"/>
                      <a:gd name="T20" fmla="*/ 1602 w 8192"/>
                      <a:gd name="T21" fmla="*/ 2550 h 9612"/>
                      <a:gd name="T22" fmla="*/ 1925 w 8192"/>
                      <a:gd name="T23" fmla="*/ 2796 h 9612"/>
                      <a:gd name="T24" fmla="*/ 1071 w 8192"/>
                      <a:gd name="T25" fmla="*/ 4281 h 9612"/>
                      <a:gd name="T26" fmla="*/ 1004 w 8192"/>
                      <a:gd name="T27" fmla="*/ 4402 h 9612"/>
                      <a:gd name="T28" fmla="*/ 744 w 8192"/>
                      <a:gd name="T29" fmla="*/ 6595 h 9612"/>
                      <a:gd name="T30" fmla="*/ 946 w 8192"/>
                      <a:gd name="T31" fmla="*/ 7256 h 9612"/>
                      <a:gd name="T32" fmla="*/ 1949 w 8192"/>
                      <a:gd name="T33" fmla="*/ 8538 h 9612"/>
                      <a:gd name="T34" fmla="*/ 2908 w 8192"/>
                      <a:gd name="T35" fmla="*/ 9083 h 9612"/>
                      <a:gd name="T36" fmla="*/ 4087 w 8192"/>
                      <a:gd name="T37" fmla="*/ 9612 h 9612"/>
                      <a:gd name="T38" fmla="*/ 4105 w 8192"/>
                      <a:gd name="T39" fmla="*/ 9612 h 9612"/>
                      <a:gd name="T40" fmla="*/ 5284 w 8192"/>
                      <a:gd name="T41" fmla="*/ 9083 h 9612"/>
                      <a:gd name="T42" fmla="*/ 6244 w 8192"/>
                      <a:gd name="T43" fmla="*/ 8538 h 9612"/>
                      <a:gd name="T44" fmla="*/ 7246 w 8192"/>
                      <a:gd name="T45" fmla="*/ 7256 h 9612"/>
                      <a:gd name="T46" fmla="*/ 7449 w 8192"/>
                      <a:gd name="T47" fmla="*/ 6595 h 9612"/>
                      <a:gd name="T48" fmla="*/ 7189 w 8192"/>
                      <a:gd name="T49" fmla="*/ 4402 h 9612"/>
                      <a:gd name="T50" fmla="*/ 7121 w 8192"/>
                      <a:gd name="T51" fmla="*/ 4281 h 9612"/>
                      <a:gd name="T52" fmla="*/ 6268 w 8192"/>
                      <a:gd name="T53" fmla="*/ 2796 h 9612"/>
                      <a:gd name="T54" fmla="*/ 6591 w 8192"/>
                      <a:gd name="T55" fmla="*/ 2550 h 9612"/>
                      <a:gd name="T56" fmla="*/ 6904 w 8192"/>
                      <a:gd name="T57" fmla="*/ 2256 h 9612"/>
                      <a:gd name="T58" fmla="*/ 7155 w 8192"/>
                      <a:gd name="T59" fmla="*/ 1890 h 9612"/>
                      <a:gd name="T60" fmla="*/ 7304 w 8192"/>
                      <a:gd name="T61" fmla="*/ 1552 h 9612"/>
                      <a:gd name="T62" fmla="*/ 7410 w 8192"/>
                      <a:gd name="T63" fmla="*/ 1191 h 9612"/>
                      <a:gd name="T64" fmla="*/ 7430 w 8192"/>
                      <a:gd name="T65" fmla="*/ 800 h 9612"/>
                      <a:gd name="T66" fmla="*/ 7126 w 8192"/>
                      <a:gd name="T67" fmla="*/ 405 h 9612"/>
                      <a:gd name="T68" fmla="*/ 6682 w 8192"/>
                      <a:gd name="T69" fmla="*/ 260 h 9612"/>
                      <a:gd name="T70" fmla="*/ 6379 w 8192"/>
                      <a:gd name="T71" fmla="*/ 173 h 9612"/>
                      <a:gd name="T72" fmla="*/ 5969 w 8192"/>
                      <a:gd name="T73" fmla="*/ 135 h 9612"/>
                      <a:gd name="T74" fmla="*/ 5554 w 8192"/>
                      <a:gd name="T75" fmla="*/ 149 h 9612"/>
                      <a:gd name="T76" fmla="*/ 5197 w 8192"/>
                      <a:gd name="T77" fmla="*/ 212 h 9612"/>
                      <a:gd name="T78" fmla="*/ 4794 w 8192"/>
                      <a:gd name="T79" fmla="*/ 378 h 9612"/>
                      <a:gd name="T80" fmla="*/ 4667 w 8192"/>
                      <a:gd name="T81" fmla="*/ 376 h 9612"/>
                      <a:gd name="T82" fmla="*/ 4096 w 8192"/>
                      <a:gd name="T83" fmla="*/ 1197 h 9612"/>
                      <a:gd name="T84" fmla="*/ 3525 w 8192"/>
                      <a:gd name="T85" fmla="*/ 376 h 9612"/>
                      <a:gd name="T86" fmla="*/ 3399 w 8192"/>
                      <a:gd name="T87" fmla="*/ 378 h 9612"/>
                      <a:gd name="T88" fmla="*/ 2995 w 8192"/>
                      <a:gd name="T89" fmla="*/ 212 h 9612"/>
                      <a:gd name="T90" fmla="*/ 2638 w 8192"/>
                      <a:gd name="T91" fmla="*/ 149 h 9612"/>
                      <a:gd name="T92" fmla="*/ 2383 w 8192"/>
                      <a:gd name="T93" fmla="*/ 69 h 96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8192" h="9612">
                        <a:moveTo>
                          <a:pt x="2383" y="69"/>
                        </a:moveTo>
                        <a:cubicBezTo>
                          <a:pt x="2334" y="71"/>
                          <a:pt x="2282" y="88"/>
                          <a:pt x="2224" y="135"/>
                        </a:cubicBezTo>
                        <a:cubicBezTo>
                          <a:pt x="2079" y="79"/>
                          <a:pt x="1939" y="60"/>
                          <a:pt x="1814" y="173"/>
                        </a:cubicBezTo>
                        <a:cubicBezTo>
                          <a:pt x="1621" y="148"/>
                          <a:pt x="1558" y="200"/>
                          <a:pt x="1510" y="260"/>
                        </a:cubicBezTo>
                        <a:cubicBezTo>
                          <a:pt x="1468" y="259"/>
                          <a:pt x="1193" y="217"/>
                          <a:pt x="1066" y="405"/>
                        </a:cubicBezTo>
                        <a:cubicBezTo>
                          <a:pt x="749" y="367"/>
                          <a:pt x="649" y="591"/>
                          <a:pt x="763" y="800"/>
                        </a:cubicBezTo>
                        <a:cubicBezTo>
                          <a:pt x="698" y="901"/>
                          <a:pt x="631" y="1000"/>
                          <a:pt x="782" y="1191"/>
                        </a:cubicBezTo>
                        <a:cubicBezTo>
                          <a:pt x="729" y="1297"/>
                          <a:pt x="762" y="1413"/>
                          <a:pt x="888" y="1552"/>
                        </a:cubicBezTo>
                        <a:cubicBezTo>
                          <a:pt x="855" y="1702"/>
                          <a:pt x="920" y="1808"/>
                          <a:pt x="1038" y="1890"/>
                        </a:cubicBezTo>
                        <a:cubicBezTo>
                          <a:pt x="1016" y="2095"/>
                          <a:pt x="1225" y="2214"/>
                          <a:pt x="1288" y="2256"/>
                        </a:cubicBezTo>
                        <a:cubicBezTo>
                          <a:pt x="1312" y="2375"/>
                          <a:pt x="1362" y="2488"/>
                          <a:pt x="1602" y="2550"/>
                        </a:cubicBezTo>
                        <a:cubicBezTo>
                          <a:pt x="1641" y="2728"/>
                          <a:pt x="1785" y="2759"/>
                          <a:pt x="1925" y="2796"/>
                        </a:cubicBezTo>
                        <a:cubicBezTo>
                          <a:pt x="1464" y="3064"/>
                          <a:pt x="1069" y="3416"/>
                          <a:pt x="1071" y="4281"/>
                        </a:cubicBezTo>
                        <a:lnTo>
                          <a:pt x="1004" y="4402"/>
                        </a:lnTo>
                        <a:cubicBezTo>
                          <a:pt x="476" y="4723"/>
                          <a:pt x="0" y="5756"/>
                          <a:pt x="744" y="6595"/>
                        </a:cubicBezTo>
                        <a:cubicBezTo>
                          <a:pt x="792" y="6858"/>
                          <a:pt x="873" y="7047"/>
                          <a:pt x="946" y="7256"/>
                        </a:cubicBezTo>
                        <a:cubicBezTo>
                          <a:pt x="1054" y="8097"/>
                          <a:pt x="1762" y="8492"/>
                          <a:pt x="1949" y="8538"/>
                        </a:cubicBezTo>
                        <a:cubicBezTo>
                          <a:pt x="2222" y="8747"/>
                          <a:pt x="2514" y="8944"/>
                          <a:pt x="2908" y="9083"/>
                        </a:cubicBezTo>
                        <a:cubicBezTo>
                          <a:pt x="3280" y="9466"/>
                          <a:pt x="3682" y="9612"/>
                          <a:pt x="4087" y="9612"/>
                        </a:cubicBezTo>
                        <a:cubicBezTo>
                          <a:pt x="4093" y="9612"/>
                          <a:pt x="4099" y="9612"/>
                          <a:pt x="4105" y="9612"/>
                        </a:cubicBezTo>
                        <a:cubicBezTo>
                          <a:pt x="4510" y="9612"/>
                          <a:pt x="4913" y="9466"/>
                          <a:pt x="5284" y="9083"/>
                        </a:cubicBezTo>
                        <a:cubicBezTo>
                          <a:pt x="5679" y="8944"/>
                          <a:pt x="5970" y="8747"/>
                          <a:pt x="6244" y="8538"/>
                        </a:cubicBezTo>
                        <a:cubicBezTo>
                          <a:pt x="6430" y="8492"/>
                          <a:pt x="7138" y="8097"/>
                          <a:pt x="7246" y="7256"/>
                        </a:cubicBezTo>
                        <a:cubicBezTo>
                          <a:pt x="7319" y="7047"/>
                          <a:pt x="7400" y="6858"/>
                          <a:pt x="7449" y="6595"/>
                        </a:cubicBezTo>
                        <a:cubicBezTo>
                          <a:pt x="8192" y="5756"/>
                          <a:pt x="7717" y="4723"/>
                          <a:pt x="7189" y="4402"/>
                        </a:cubicBezTo>
                        <a:lnTo>
                          <a:pt x="7121" y="4281"/>
                        </a:lnTo>
                        <a:cubicBezTo>
                          <a:pt x="7124" y="3416"/>
                          <a:pt x="6728" y="3064"/>
                          <a:pt x="6268" y="2796"/>
                        </a:cubicBezTo>
                        <a:cubicBezTo>
                          <a:pt x="6407" y="2759"/>
                          <a:pt x="6551" y="2728"/>
                          <a:pt x="6591" y="2550"/>
                        </a:cubicBezTo>
                        <a:cubicBezTo>
                          <a:pt x="6830" y="2488"/>
                          <a:pt x="6880" y="2375"/>
                          <a:pt x="6904" y="2256"/>
                        </a:cubicBezTo>
                        <a:cubicBezTo>
                          <a:pt x="6967" y="2214"/>
                          <a:pt x="7177" y="2095"/>
                          <a:pt x="7155" y="1890"/>
                        </a:cubicBezTo>
                        <a:cubicBezTo>
                          <a:pt x="7272" y="1808"/>
                          <a:pt x="7338" y="1702"/>
                          <a:pt x="7304" y="1552"/>
                        </a:cubicBezTo>
                        <a:cubicBezTo>
                          <a:pt x="7431" y="1413"/>
                          <a:pt x="7464" y="1297"/>
                          <a:pt x="7410" y="1191"/>
                        </a:cubicBezTo>
                        <a:cubicBezTo>
                          <a:pt x="7562" y="1000"/>
                          <a:pt x="7495" y="901"/>
                          <a:pt x="7430" y="800"/>
                        </a:cubicBezTo>
                        <a:cubicBezTo>
                          <a:pt x="7543" y="591"/>
                          <a:pt x="7443" y="367"/>
                          <a:pt x="7126" y="405"/>
                        </a:cubicBezTo>
                        <a:cubicBezTo>
                          <a:pt x="7000" y="217"/>
                          <a:pt x="6725" y="259"/>
                          <a:pt x="6682" y="260"/>
                        </a:cubicBezTo>
                        <a:cubicBezTo>
                          <a:pt x="6635" y="200"/>
                          <a:pt x="6572" y="148"/>
                          <a:pt x="6379" y="173"/>
                        </a:cubicBezTo>
                        <a:cubicBezTo>
                          <a:pt x="6253" y="60"/>
                          <a:pt x="6113" y="79"/>
                          <a:pt x="5969" y="135"/>
                        </a:cubicBezTo>
                        <a:cubicBezTo>
                          <a:pt x="5797" y="0"/>
                          <a:pt x="5684" y="108"/>
                          <a:pt x="5554" y="149"/>
                        </a:cubicBezTo>
                        <a:cubicBezTo>
                          <a:pt x="5347" y="81"/>
                          <a:pt x="5299" y="174"/>
                          <a:pt x="5197" y="212"/>
                        </a:cubicBezTo>
                        <a:cubicBezTo>
                          <a:pt x="4971" y="164"/>
                          <a:pt x="4902" y="268"/>
                          <a:pt x="4794" y="378"/>
                        </a:cubicBezTo>
                        <a:lnTo>
                          <a:pt x="4667" y="376"/>
                        </a:lnTo>
                        <a:cubicBezTo>
                          <a:pt x="4326" y="577"/>
                          <a:pt x="4156" y="987"/>
                          <a:pt x="4096" y="1197"/>
                        </a:cubicBezTo>
                        <a:cubicBezTo>
                          <a:pt x="4036" y="987"/>
                          <a:pt x="3867" y="577"/>
                          <a:pt x="3525" y="376"/>
                        </a:cubicBezTo>
                        <a:lnTo>
                          <a:pt x="3399" y="378"/>
                        </a:lnTo>
                        <a:cubicBezTo>
                          <a:pt x="3290" y="268"/>
                          <a:pt x="3222" y="164"/>
                          <a:pt x="2995" y="212"/>
                        </a:cubicBezTo>
                        <a:cubicBezTo>
                          <a:pt x="2893" y="174"/>
                          <a:pt x="2846" y="81"/>
                          <a:pt x="2638" y="149"/>
                        </a:cubicBezTo>
                        <a:cubicBezTo>
                          <a:pt x="2553" y="122"/>
                          <a:pt x="2475" y="66"/>
                          <a:pt x="2383" y="69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8" name="Freeform 822"/>
                  <p:cNvSpPr>
                    <a:spLocks/>
                  </p:cNvSpPr>
                  <p:nvPr/>
                </p:nvSpPr>
                <p:spPr bwMode="auto">
                  <a:xfrm>
                    <a:off x="8301038" y="4833938"/>
                    <a:ext cx="376238" cy="280988"/>
                  </a:xfrm>
                  <a:custGeom>
                    <a:avLst/>
                    <a:gdLst>
                      <a:gd name="T0" fmla="*/ 759 w 3258"/>
                      <a:gd name="T1" fmla="*/ 643 h 2429"/>
                      <a:gd name="T2" fmla="*/ 2480 w 3258"/>
                      <a:gd name="T3" fmla="*/ 1810 h 2429"/>
                      <a:gd name="T4" fmla="*/ 1280 w 3258"/>
                      <a:gd name="T5" fmla="*/ 2413 h 2429"/>
                      <a:gd name="T6" fmla="*/ 1403 w 3258"/>
                      <a:gd name="T7" fmla="*/ 2304 h 2429"/>
                      <a:gd name="T8" fmla="*/ 906 w 3258"/>
                      <a:gd name="T9" fmla="*/ 2201 h 2429"/>
                      <a:gd name="T10" fmla="*/ 1036 w 3258"/>
                      <a:gd name="T11" fmla="*/ 2124 h 2429"/>
                      <a:gd name="T12" fmla="*/ 588 w 3258"/>
                      <a:gd name="T13" fmla="*/ 1938 h 2429"/>
                      <a:gd name="T14" fmla="*/ 771 w 3258"/>
                      <a:gd name="T15" fmla="*/ 1899 h 2429"/>
                      <a:gd name="T16" fmla="*/ 342 w 3258"/>
                      <a:gd name="T17" fmla="*/ 1634 h 2429"/>
                      <a:gd name="T18" fmla="*/ 525 w 3258"/>
                      <a:gd name="T19" fmla="*/ 1605 h 2429"/>
                      <a:gd name="T20" fmla="*/ 180 w 3258"/>
                      <a:gd name="T21" fmla="*/ 1326 h 2429"/>
                      <a:gd name="T22" fmla="*/ 359 w 3258"/>
                      <a:gd name="T23" fmla="*/ 1309 h 2429"/>
                      <a:gd name="T24" fmla="*/ 65 w 3258"/>
                      <a:gd name="T25" fmla="*/ 986 h 2429"/>
                      <a:gd name="T26" fmla="*/ 270 w 3258"/>
                      <a:gd name="T27" fmla="*/ 983 h 2429"/>
                      <a:gd name="T28" fmla="*/ 0 w 3258"/>
                      <a:gd name="T29" fmla="*/ 675 h 2429"/>
                      <a:gd name="T30" fmla="*/ 190 w 3258"/>
                      <a:gd name="T31" fmla="*/ 675 h 2429"/>
                      <a:gd name="T32" fmla="*/ 19 w 3258"/>
                      <a:gd name="T33" fmla="*/ 335 h 2429"/>
                      <a:gd name="T34" fmla="*/ 458 w 3258"/>
                      <a:gd name="T35" fmla="*/ 320 h 2429"/>
                      <a:gd name="T36" fmla="*/ 347 w 3258"/>
                      <a:gd name="T37" fmla="*/ 207 h 2429"/>
                      <a:gd name="T38" fmla="*/ 831 w 3258"/>
                      <a:gd name="T39" fmla="*/ 255 h 2429"/>
                      <a:gd name="T40" fmla="*/ 759 w 3258"/>
                      <a:gd name="T41" fmla="*/ 91 h 2429"/>
                      <a:gd name="T42" fmla="*/ 1164 w 3258"/>
                      <a:gd name="T43" fmla="*/ 193 h 2429"/>
                      <a:gd name="T44" fmla="*/ 1070 w 3258"/>
                      <a:gd name="T45" fmla="*/ 17 h 2429"/>
                      <a:gd name="T46" fmla="*/ 1494 w 3258"/>
                      <a:gd name="T47" fmla="*/ 183 h 2429"/>
                      <a:gd name="T48" fmla="*/ 1451 w 3258"/>
                      <a:gd name="T49" fmla="*/ 0 h 2429"/>
                      <a:gd name="T50" fmla="*/ 1807 w 3258"/>
                      <a:gd name="T51" fmla="*/ 229 h 2429"/>
                      <a:gd name="T52" fmla="*/ 1829 w 3258"/>
                      <a:gd name="T53" fmla="*/ 50 h 2429"/>
                      <a:gd name="T54" fmla="*/ 2114 w 3258"/>
                      <a:gd name="T55" fmla="*/ 299 h 2429"/>
                      <a:gd name="T56" fmla="*/ 2159 w 3258"/>
                      <a:gd name="T57" fmla="*/ 123 h 2429"/>
                      <a:gd name="T58" fmla="*/ 2468 w 3258"/>
                      <a:gd name="T59" fmla="*/ 446 h 2429"/>
                      <a:gd name="T60" fmla="*/ 2521 w 3258"/>
                      <a:gd name="T61" fmla="*/ 304 h 2429"/>
                      <a:gd name="T62" fmla="*/ 2632 w 3258"/>
                      <a:gd name="T63" fmla="*/ 1641 h 2429"/>
                      <a:gd name="T64" fmla="*/ 759 w 3258"/>
                      <a:gd name="T65" fmla="*/ 643 h 2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58" h="2429">
                        <a:moveTo>
                          <a:pt x="759" y="643"/>
                        </a:moveTo>
                        <a:cubicBezTo>
                          <a:pt x="1665" y="1110"/>
                          <a:pt x="2192" y="1488"/>
                          <a:pt x="2480" y="1810"/>
                        </a:cubicBezTo>
                        <a:cubicBezTo>
                          <a:pt x="2332" y="2402"/>
                          <a:pt x="1561" y="2429"/>
                          <a:pt x="1280" y="2413"/>
                        </a:cubicBezTo>
                        <a:cubicBezTo>
                          <a:pt x="1337" y="2386"/>
                          <a:pt x="1385" y="2354"/>
                          <a:pt x="1403" y="2304"/>
                        </a:cubicBezTo>
                        <a:cubicBezTo>
                          <a:pt x="1332" y="2254"/>
                          <a:pt x="1081" y="2299"/>
                          <a:pt x="906" y="2201"/>
                        </a:cubicBezTo>
                        <a:cubicBezTo>
                          <a:pt x="973" y="2187"/>
                          <a:pt x="1005" y="2173"/>
                          <a:pt x="1036" y="2124"/>
                        </a:cubicBezTo>
                        <a:cubicBezTo>
                          <a:pt x="871" y="2071"/>
                          <a:pt x="693" y="2025"/>
                          <a:pt x="588" y="1938"/>
                        </a:cubicBezTo>
                        <a:cubicBezTo>
                          <a:pt x="644" y="1939"/>
                          <a:pt x="697" y="1951"/>
                          <a:pt x="771" y="1899"/>
                        </a:cubicBezTo>
                        <a:cubicBezTo>
                          <a:pt x="623" y="1819"/>
                          <a:pt x="465" y="1756"/>
                          <a:pt x="342" y="1634"/>
                        </a:cubicBezTo>
                        <a:cubicBezTo>
                          <a:pt x="418" y="1632"/>
                          <a:pt x="501" y="1633"/>
                          <a:pt x="525" y="1605"/>
                        </a:cubicBezTo>
                        <a:cubicBezTo>
                          <a:pt x="389" y="1521"/>
                          <a:pt x="275" y="1428"/>
                          <a:pt x="180" y="1326"/>
                        </a:cubicBezTo>
                        <a:cubicBezTo>
                          <a:pt x="288" y="1339"/>
                          <a:pt x="333" y="1327"/>
                          <a:pt x="359" y="1309"/>
                        </a:cubicBezTo>
                        <a:cubicBezTo>
                          <a:pt x="256" y="1204"/>
                          <a:pt x="126" y="1115"/>
                          <a:pt x="65" y="986"/>
                        </a:cubicBezTo>
                        <a:cubicBezTo>
                          <a:pt x="144" y="1013"/>
                          <a:pt x="217" y="1024"/>
                          <a:pt x="270" y="983"/>
                        </a:cubicBezTo>
                        <a:cubicBezTo>
                          <a:pt x="235" y="905"/>
                          <a:pt x="85" y="858"/>
                          <a:pt x="0" y="675"/>
                        </a:cubicBezTo>
                        <a:cubicBezTo>
                          <a:pt x="83" y="683"/>
                          <a:pt x="172" y="693"/>
                          <a:pt x="190" y="675"/>
                        </a:cubicBezTo>
                        <a:cubicBezTo>
                          <a:pt x="151" y="516"/>
                          <a:pt x="84" y="427"/>
                          <a:pt x="19" y="335"/>
                        </a:cubicBezTo>
                        <a:cubicBezTo>
                          <a:pt x="198" y="332"/>
                          <a:pt x="470" y="336"/>
                          <a:pt x="458" y="320"/>
                        </a:cubicBezTo>
                        <a:lnTo>
                          <a:pt x="347" y="207"/>
                        </a:lnTo>
                        <a:cubicBezTo>
                          <a:pt x="522" y="160"/>
                          <a:pt x="701" y="215"/>
                          <a:pt x="831" y="255"/>
                        </a:cubicBezTo>
                        <a:cubicBezTo>
                          <a:pt x="890" y="209"/>
                          <a:pt x="830" y="151"/>
                          <a:pt x="759" y="91"/>
                        </a:cubicBezTo>
                        <a:cubicBezTo>
                          <a:pt x="908" y="111"/>
                          <a:pt x="1042" y="145"/>
                          <a:pt x="1164" y="193"/>
                        </a:cubicBezTo>
                        <a:cubicBezTo>
                          <a:pt x="1229" y="134"/>
                          <a:pt x="1122" y="75"/>
                          <a:pt x="1070" y="17"/>
                        </a:cubicBezTo>
                        <a:cubicBezTo>
                          <a:pt x="1300" y="60"/>
                          <a:pt x="1397" y="122"/>
                          <a:pt x="1494" y="183"/>
                        </a:cubicBezTo>
                        <a:cubicBezTo>
                          <a:pt x="1564" y="116"/>
                          <a:pt x="1498" y="58"/>
                          <a:pt x="1451" y="0"/>
                        </a:cubicBezTo>
                        <a:cubicBezTo>
                          <a:pt x="1624" y="64"/>
                          <a:pt x="1713" y="147"/>
                          <a:pt x="1807" y="229"/>
                        </a:cubicBezTo>
                        <a:cubicBezTo>
                          <a:pt x="1839" y="186"/>
                          <a:pt x="1888" y="154"/>
                          <a:pt x="1829" y="50"/>
                        </a:cubicBezTo>
                        <a:cubicBezTo>
                          <a:pt x="1952" y="121"/>
                          <a:pt x="2045" y="205"/>
                          <a:pt x="2114" y="299"/>
                        </a:cubicBezTo>
                        <a:cubicBezTo>
                          <a:pt x="2190" y="250"/>
                          <a:pt x="2159" y="184"/>
                          <a:pt x="2159" y="123"/>
                        </a:cubicBezTo>
                        <a:cubicBezTo>
                          <a:pt x="2287" y="227"/>
                          <a:pt x="2369" y="338"/>
                          <a:pt x="2468" y="446"/>
                        </a:cubicBezTo>
                        <a:cubicBezTo>
                          <a:pt x="2488" y="431"/>
                          <a:pt x="2506" y="382"/>
                          <a:pt x="2521" y="304"/>
                        </a:cubicBezTo>
                        <a:cubicBezTo>
                          <a:pt x="2826" y="600"/>
                          <a:pt x="3258" y="1346"/>
                          <a:pt x="2632" y="1641"/>
                        </a:cubicBezTo>
                        <a:cubicBezTo>
                          <a:pt x="2100" y="1202"/>
                          <a:pt x="1464" y="883"/>
                          <a:pt x="759" y="643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9" name="Freeform 823"/>
                  <p:cNvSpPr>
                    <a:spLocks/>
                  </p:cNvSpPr>
                  <p:nvPr/>
                </p:nvSpPr>
                <p:spPr bwMode="auto">
                  <a:xfrm>
                    <a:off x="8655050" y="4833938"/>
                    <a:ext cx="377825" cy="280988"/>
                  </a:xfrm>
                  <a:custGeom>
                    <a:avLst/>
                    <a:gdLst>
                      <a:gd name="T0" fmla="*/ 2499 w 3258"/>
                      <a:gd name="T1" fmla="*/ 643 h 2429"/>
                      <a:gd name="T2" fmla="*/ 778 w 3258"/>
                      <a:gd name="T3" fmla="*/ 1810 h 2429"/>
                      <a:gd name="T4" fmla="*/ 1978 w 3258"/>
                      <a:gd name="T5" fmla="*/ 2413 h 2429"/>
                      <a:gd name="T6" fmla="*/ 1855 w 3258"/>
                      <a:gd name="T7" fmla="*/ 2304 h 2429"/>
                      <a:gd name="T8" fmla="*/ 2352 w 3258"/>
                      <a:gd name="T9" fmla="*/ 2201 h 2429"/>
                      <a:gd name="T10" fmla="*/ 2222 w 3258"/>
                      <a:gd name="T11" fmla="*/ 2124 h 2429"/>
                      <a:gd name="T12" fmla="*/ 2670 w 3258"/>
                      <a:gd name="T13" fmla="*/ 1938 h 2429"/>
                      <a:gd name="T14" fmla="*/ 2487 w 3258"/>
                      <a:gd name="T15" fmla="*/ 1899 h 2429"/>
                      <a:gd name="T16" fmla="*/ 2916 w 3258"/>
                      <a:gd name="T17" fmla="*/ 1634 h 2429"/>
                      <a:gd name="T18" fmla="*/ 2733 w 3258"/>
                      <a:gd name="T19" fmla="*/ 1605 h 2429"/>
                      <a:gd name="T20" fmla="*/ 3078 w 3258"/>
                      <a:gd name="T21" fmla="*/ 1326 h 2429"/>
                      <a:gd name="T22" fmla="*/ 2899 w 3258"/>
                      <a:gd name="T23" fmla="*/ 1309 h 2429"/>
                      <a:gd name="T24" fmla="*/ 3193 w 3258"/>
                      <a:gd name="T25" fmla="*/ 986 h 2429"/>
                      <a:gd name="T26" fmla="*/ 2988 w 3258"/>
                      <a:gd name="T27" fmla="*/ 983 h 2429"/>
                      <a:gd name="T28" fmla="*/ 3258 w 3258"/>
                      <a:gd name="T29" fmla="*/ 675 h 2429"/>
                      <a:gd name="T30" fmla="*/ 3068 w 3258"/>
                      <a:gd name="T31" fmla="*/ 675 h 2429"/>
                      <a:gd name="T32" fmla="*/ 3239 w 3258"/>
                      <a:gd name="T33" fmla="*/ 335 h 2429"/>
                      <a:gd name="T34" fmla="*/ 2800 w 3258"/>
                      <a:gd name="T35" fmla="*/ 320 h 2429"/>
                      <a:gd name="T36" fmla="*/ 2911 w 3258"/>
                      <a:gd name="T37" fmla="*/ 207 h 2429"/>
                      <a:gd name="T38" fmla="*/ 2427 w 3258"/>
                      <a:gd name="T39" fmla="*/ 255 h 2429"/>
                      <a:gd name="T40" fmla="*/ 2499 w 3258"/>
                      <a:gd name="T41" fmla="*/ 91 h 2429"/>
                      <a:gd name="T42" fmla="*/ 2094 w 3258"/>
                      <a:gd name="T43" fmla="*/ 193 h 2429"/>
                      <a:gd name="T44" fmla="*/ 2188 w 3258"/>
                      <a:gd name="T45" fmla="*/ 17 h 2429"/>
                      <a:gd name="T46" fmla="*/ 1764 w 3258"/>
                      <a:gd name="T47" fmla="*/ 183 h 2429"/>
                      <a:gd name="T48" fmla="*/ 1807 w 3258"/>
                      <a:gd name="T49" fmla="*/ 0 h 2429"/>
                      <a:gd name="T50" fmla="*/ 1450 w 3258"/>
                      <a:gd name="T51" fmla="*/ 229 h 2429"/>
                      <a:gd name="T52" fmla="*/ 1429 w 3258"/>
                      <a:gd name="T53" fmla="*/ 50 h 2429"/>
                      <a:gd name="T54" fmla="*/ 1144 w 3258"/>
                      <a:gd name="T55" fmla="*/ 299 h 2429"/>
                      <a:gd name="T56" fmla="*/ 1098 w 3258"/>
                      <a:gd name="T57" fmla="*/ 123 h 2429"/>
                      <a:gd name="T58" fmla="*/ 790 w 3258"/>
                      <a:gd name="T59" fmla="*/ 446 h 2429"/>
                      <a:gd name="T60" fmla="*/ 737 w 3258"/>
                      <a:gd name="T61" fmla="*/ 304 h 2429"/>
                      <a:gd name="T62" fmla="*/ 626 w 3258"/>
                      <a:gd name="T63" fmla="*/ 1641 h 2429"/>
                      <a:gd name="T64" fmla="*/ 2499 w 3258"/>
                      <a:gd name="T65" fmla="*/ 643 h 2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58" h="2429">
                        <a:moveTo>
                          <a:pt x="2499" y="643"/>
                        </a:moveTo>
                        <a:cubicBezTo>
                          <a:pt x="1593" y="1110"/>
                          <a:pt x="1066" y="1488"/>
                          <a:pt x="778" y="1810"/>
                        </a:cubicBezTo>
                        <a:cubicBezTo>
                          <a:pt x="926" y="2402"/>
                          <a:pt x="1696" y="2429"/>
                          <a:pt x="1978" y="2413"/>
                        </a:cubicBezTo>
                        <a:cubicBezTo>
                          <a:pt x="1921" y="2386"/>
                          <a:pt x="1872" y="2354"/>
                          <a:pt x="1855" y="2304"/>
                        </a:cubicBezTo>
                        <a:cubicBezTo>
                          <a:pt x="1926" y="2254"/>
                          <a:pt x="2177" y="2299"/>
                          <a:pt x="2352" y="2201"/>
                        </a:cubicBezTo>
                        <a:cubicBezTo>
                          <a:pt x="2285" y="2187"/>
                          <a:pt x="2253" y="2173"/>
                          <a:pt x="2222" y="2124"/>
                        </a:cubicBezTo>
                        <a:cubicBezTo>
                          <a:pt x="2387" y="2071"/>
                          <a:pt x="2565" y="2025"/>
                          <a:pt x="2670" y="1938"/>
                        </a:cubicBezTo>
                        <a:cubicBezTo>
                          <a:pt x="2614" y="1939"/>
                          <a:pt x="2561" y="1951"/>
                          <a:pt x="2487" y="1899"/>
                        </a:cubicBezTo>
                        <a:cubicBezTo>
                          <a:pt x="2635" y="1819"/>
                          <a:pt x="2793" y="1756"/>
                          <a:pt x="2916" y="1634"/>
                        </a:cubicBezTo>
                        <a:cubicBezTo>
                          <a:pt x="2839" y="1632"/>
                          <a:pt x="2757" y="1633"/>
                          <a:pt x="2733" y="1605"/>
                        </a:cubicBezTo>
                        <a:cubicBezTo>
                          <a:pt x="2868" y="1521"/>
                          <a:pt x="2983" y="1428"/>
                          <a:pt x="3078" y="1326"/>
                        </a:cubicBezTo>
                        <a:cubicBezTo>
                          <a:pt x="2970" y="1339"/>
                          <a:pt x="2925" y="1327"/>
                          <a:pt x="2899" y="1309"/>
                        </a:cubicBezTo>
                        <a:cubicBezTo>
                          <a:pt x="3002" y="1204"/>
                          <a:pt x="3131" y="1115"/>
                          <a:pt x="3193" y="986"/>
                        </a:cubicBezTo>
                        <a:cubicBezTo>
                          <a:pt x="3114" y="1013"/>
                          <a:pt x="3041" y="1024"/>
                          <a:pt x="2988" y="983"/>
                        </a:cubicBezTo>
                        <a:cubicBezTo>
                          <a:pt x="3023" y="905"/>
                          <a:pt x="3172" y="858"/>
                          <a:pt x="3258" y="675"/>
                        </a:cubicBezTo>
                        <a:cubicBezTo>
                          <a:pt x="3175" y="683"/>
                          <a:pt x="3086" y="693"/>
                          <a:pt x="3068" y="675"/>
                        </a:cubicBezTo>
                        <a:cubicBezTo>
                          <a:pt x="3107" y="516"/>
                          <a:pt x="3174" y="427"/>
                          <a:pt x="3239" y="335"/>
                        </a:cubicBezTo>
                        <a:cubicBezTo>
                          <a:pt x="3060" y="332"/>
                          <a:pt x="2788" y="336"/>
                          <a:pt x="2800" y="320"/>
                        </a:cubicBezTo>
                        <a:lnTo>
                          <a:pt x="2911" y="207"/>
                        </a:lnTo>
                        <a:cubicBezTo>
                          <a:pt x="2736" y="160"/>
                          <a:pt x="2557" y="215"/>
                          <a:pt x="2427" y="255"/>
                        </a:cubicBezTo>
                        <a:cubicBezTo>
                          <a:pt x="2368" y="209"/>
                          <a:pt x="2428" y="151"/>
                          <a:pt x="2499" y="91"/>
                        </a:cubicBezTo>
                        <a:cubicBezTo>
                          <a:pt x="2350" y="111"/>
                          <a:pt x="2216" y="145"/>
                          <a:pt x="2094" y="193"/>
                        </a:cubicBezTo>
                        <a:cubicBezTo>
                          <a:pt x="2029" y="134"/>
                          <a:pt x="2136" y="75"/>
                          <a:pt x="2188" y="17"/>
                        </a:cubicBezTo>
                        <a:cubicBezTo>
                          <a:pt x="1958" y="60"/>
                          <a:pt x="1861" y="122"/>
                          <a:pt x="1764" y="183"/>
                        </a:cubicBezTo>
                        <a:cubicBezTo>
                          <a:pt x="1694" y="116"/>
                          <a:pt x="1760" y="58"/>
                          <a:pt x="1807" y="0"/>
                        </a:cubicBezTo>
                        <a:cubicBezTo>
                          <a:pt x="1634" y="64"/>
                          <a:pt x="1544" y="147"/>
                          <a:pt x="1450" y="229"/>
                        </a:cubicBezTo>
                        <a:cubicBezTo>
                          <a:pt x="1419" y="186"/>
                          <a:pt x="1369" y="154"/>
                          <a:pt x="1429" y="50"/>
                        </a:cubicBezTo>
                        <a:cubicBezTo>
                          <a:pt x="1306" y="121"/>
                          <a:pt x="1213" y="205"/>
                          <a:pt x="1144" y="299"/>
                        </a:cubicBezTo>
                        <a:cubicBezTo>
                          <a:pt x="1068" y="250"/>
                          <a:pt x="1099" y="184"/>
                          <a:pt x="1098" y="123"/>
                        </a:cubicBezTo>
                        <a:cubicBezTo>
                          <a:pt x="970" y="227"/>
                          <a:pt x="889" y="338"/>
                          <a:pt x="790" y="446"/>
                        </a:cubicBezTo>
                        <a:cubicBezTo>
                          <a:pt x="770" y="431"/>
                          <a:pt x="752" y="382"/>
                          <a:pt x="737" y="304"/>
                        </a:cubicBezTo>
                        <a:cubicBezTo>
                          <a:pt x="432" y="600"/>
                          <a:pt x="0" y="1346"/>
                          <a:pt x="626" y="1641"/>
                        </a:cubicBezTo>
                        <a:cubicBezTo>
                          <a:pt x="1158" y="1202"/>
                          <a:pt x="1794" y="883"/>
                          <a:pt x="2499" y="643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0" name="Oval 824"/>
                  <p:cNvSpPr>
                    <a:spLocks noChangeArrowheads="1"/>
                  </p:cNvSpPr>
                  <p:nvPr/>
                </p:nvSpPr>
                <p:spPr bwMode="auto">
                  <a:xfrm>
                    <a:off x="8542338" y="5489575"/>
                    <a:ext cx="250825" cy="231775"/>
                  </a:xfrm>
                  <a:prstGeom prst="ellipse">
                    <a:avLst/>
                  </a:pr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1" name="Freeform 825"/>
                  <p:cNvSpPr>
                    <a:spLocks/>
                  </p:cNvSpPr>
                  <p:nvPr/>
                </p:nvSpPr>
                <p:spPr bwMode="auto">
                  <a:xfrm>
                    <a:off x="8388350" y="5241925"/>
                    <a:ext cx="268288" cy="288925"/>
                  </a:xfrm>
                  <a:custGeom>
                    <a:avLst/>
                    <a:gdLst>
                      <a:gd name="T0" fmla="*/ 1797 w 2328"/>
                      <a:gd name="T1" fmla="*/ 294 h 2505"/>
                      <a:gd name="T2" fmla="*/ 1978 w 2328"/>
                      <a:gd name="T3" fmla="*/ 1786 h 2505"/>
                      <a:gd name="T4" fmla="*/ 531 w 2328"/>
                      <a:gd name="T5" fmla="*/ 2211 h 2505"/>
                      <a:gd name="T6" fmla="*/ 350 w 2328"/>
                      <a:gd name="T7" fmla="*/ 719 h 2505"/>
                      <a:gd name="T8" fmla="*/ 1797 w 2328"/>
                      <a:gd name="T9" fmla="*/ 294 h 25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28" h="2505">
                        <a:moveTo>
                          <a:pt x="1797" y="294"/>
                        </a:moveTo>
                        <a:cubicBezTo>
                          <a:pt x="2247" y="589"/>
                          <a:pt x="2328" y="1257"/>
                          <a:pt x="1978" y="1786"/>
                        </a:cubicBezTo>
                        <a:cubicBezTo>
                          <a:pt x="1629" y="2315"/>
                          <a:pt x="981" y="2505"/>
                          <a:pt x="531" y="2211"/>
                        </a:cubicBezTo>
                        <a:cubicBezTo>
                          <a:pt x="81" y="1916"/>
                          <a:pt x="0" y="1248"/>
                          <a:pt x="350" y="719"/>
                        </a:cubicBezTo>
                        <a:cubicBezTo>
                          <a:pt x="700" y="190"/>
                          <a:pt x="1348" y="0"/>
                          <a:pt x="1797" y="294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2" name="Freeform 826"/>
                  <p:cNvSpPr>
                    <a:spLocks/>
                  </p:cNvSpPr>
                  <p:nvPr/>
                </p:nvSpPr>
                <p:spPr bwMode="auto">
                  <a:xfrm>
                    <a:off x="8674100" y="5235575"/>
                    <a:ext cx="269875" cy="288925"/>
                  </a:xfrm>
                  <a:custGeom>
                    <a:avLst/>
                    <a:gdLst>
                      <a:gd name="T0" fmla="*/ 531 w 2328"/>
                      <a:gd name="T1" fmla="*/ 294 h 2505"/>
                      <a:gd name="T2" fmla="*/ 350 w 2328"/>
                      <a:gd name="T3" fmla="*/ 1786 h 2505"/>
                      <a:gd name="T4" fmla="*/ 1797 w 2328"/>
                      <a:gd name="T5" fmla="*/ 2210 h 2505"/>
                      <a:gd name="T6" fmla="*/ 1978 w 2328"/>
                      <a:gd name="T7" fmla="*/ 719 h 2505"/>
                      <a:gd name="T8" fmla="*/ 531 w 2328"/>
                      <a:gd name="T9" fmla="*/ 294 h 25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28" h="2505">
                        <a:moveTo>
                          <a:pt x="531" y="294"/>
                        </a:moveTo>
                        <a:cubicBezTo>
                          <a:pt x="81" y="589"/>
                          <a:pt x="0" y="1257"/>
                          <a:pt x="350" y="1786"/>
                        </a:cubicBezTo>
                        <a:cubicBezTo>
                          <a:pt x="700" y="2315"/>
                          <a:pt x="1348" y="2505"/>
                          <a:pt x="1797" y="2210"/>
                        </a:cubicBezTo>
                        <a:cubicBezTo>
                          <a:pt x="2247" y="1916"/>
                          <a:pt x="2328" y="1248"/>
                          <a:pt x="1978" y="719"/>
                        </a:cubicBezTo>
                        <a:cubicBezTo>
                          <a:pt x="1629" y="190"/>
                          <a:pt x="981" y="0"/>
                          <a:pt x="531" y="294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3" name="Freeform 827"/>
                  <p:cNvSpPr>
                    <a:spLocks/>
                  </p:cNvSpPr>
                  <p:nvPr/>
                </p:nvSpPr>
                <p:spPr bwMode="auto">
                  <a:xfrm>
                    <a:off x="8242300" y="5316538"/>
                    <a:ext cx="149225" cy="247650"/>
                  </a:xfrm>
                  <a:custGeom>
                    <a:avLst/>
                    <a:gdLst>
                      <a:gd name="T0" fmla="*/ 805 w 1291"/>
                      <a:gd name="T1" fmla="*/ 130 h 2139"/>
                      <a:gd name="T2" fmla="*/ 574 w 1291"/>
                      <a:gd name="T3" fmla="*/ 1963 h 2139"/>
                      <a:gd name="T4" fmla="*/ 805 w 1291"/>
                      <a:gd name="T5" fmla="*/ 130 h 2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91" h="2139">
                        <a:moveTo>
                          <a:pt x="805" y="130"/>
                        </a:moveTo>
                        <a:cubicBezTo>
                          <a:pt x="1291" y="0"/>
                          <a:pt x="969" y="2139"/>
                          <a:pt x="574" y="1963"/>
                        </a:cubicBezTo>
                        <a:cubicBezTo>
                          <a:pt x="140" y="1614"/>
                          <a:pt x="0" y="590"/>
                          <a:pt x="805" y="130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4" name="Freeform 828"/>
                  <p:cNvSpPr>
                    <a:spLocks/>
                  </p:cNvSpPr>
                  <p:nvPr/>
                </p:nvSpPr>
                <p:spPr bwMode="auto">
                  <a:xfrm>
                    <a:off x="8928100" y="5313363"/>
                    <a:ext cx="149225" cy="247650"/>
                  </a:xfrm>
                  <a:custGeom>
                    <a:avLst/>
                    <a:gdLst>
                      <a:gd name="T0" fmla="*/ 485 w 1291"/>
                      <a:gd name="T1" fmla="*/ 131 h 2139"/>
                      <a:gd name="T2" fmla="*/ 716 w 1291"/>
                      <a:gd name="T3" fmla="*/ 1964 h 2139"/>
                      <a:gd name="T4" fmla="*/ 485 w 1291"/>
                      <a:gd name="T5" fmla="*/ 131 h 2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91" h="2139">
                        <a:moveTo>
                          <a:pt x="485" y="131"/>
                        </a:moveTo>
                        <a:cubicBezTo>
                          <a:pt x="0" y="0"/>
                          <a:pt x="321" y="2139"/>
                          <a:pt x="716" y="1964"/>
                        </a:cubicBezTo>
                        <a:cubicBezTo>
                          <a:pt x="1151" y="1614"/>
                          <a:pt x="1291" y="591"/>
                          <a:pt x="485" y="131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5" name="Freeform 829"/>
                  <p:cNvSpPr>
                    <a:spLocks/>
                  </p:cNvSpPr>
                  <p:nvPr/>
                </p:nvSpPr>
                <p:spPr bwMode="auto">
                  <a:xfrm>
                    <a:off x="8758238" y="5127625"/>
                    <a:ext cx="212725" cy="203200"/>
                  </a:xfrm>
                  <a:custGeom>
                    <a:avLst/>
                    <a:gdLst>
                      <a:gd name="T0" fmla="*/ 309 w 1844"/>
                      <a:gd name="T1" fmla="*/ 141 h 1754"/>
                      <a:gd name="T2" fmla="*/ 1816 w 1844"/>
                      <a:gd name="T3" fmla="*/ 1406 h 1754"/>
                      <a:gd name="T4" fmla="*/ 309 w 1844"/>
                      <a:gd name="T5" fmla="*/ 141 h 17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44" h="1754">
                        <a:moveTo>
                          <a:pt x="309" y="141"/>
                        </a:moveTo>
                        <a:cubicBezTo>
                          <a:pt x="1147" y="0"/>
                          <a:pt x="1844" y="497"/>
                          <a:pt x="1816" y="1406"/>
                        </a:cubicBezTo>
                        <a:cubicBezTo>
                          <a:pt x="1788" y="1754"/>
                          <a:pt x="0" y="193"/>
                          <a:pt x="309" y="141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6" name="Freeform 830"/>
                  <p:cNvSpPr>
                    <a:spLocks/>
                  </p:cNvSpPr>
                  <p:nvPr/>
                </p:nvSpPr>
                <p:spPr bwMode="auto">
                  <a:xfrm>
                    <a:off x="8348663" y="5124450"/>
                    <a:ext cx="212725" cy="203200"/>
                  </a:xfrm>
                  <a:custGeom>
                    <a:avLst/>
                    <a:gdLst>
                      <a:gd name="T0" fmla="*/ 1535 w 1844"/>
                      <a:gd name="T1" fmla="*/ 141 h 1754"/>
                      <a:gd name="T2" fmla="*/ 28 w 1844"/>
                      <a:gd name="T3" fmla="*/ 1406 h 1754"/>
                      <a:gd name="T4" fmla="*/ 1535 w 1844"/>
                      <a:gd name="T5" fmla="*/ 141 h 17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44" h="1754">
                        <a:moveTo>
                          <a:pt x="1535" y="141"/>
                        </a:moveTo>
                        <a:cubicBezTo>
                          <a:pt x="697" y="0"/>
                          <a:pt x="0" y="498"/>
                          <a:pt x="28" y="1406"/>
                        </a:cubicBezTo>
                        <a:cubicBezTo>
                          <a:pt x="56" y="1754"/>
                          <a:pt x="1844" y="193"/>
                          <a:pt x="1535" y="141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7" name="Freeform 831"/>
                  <p:cNvSpPr>
                    <a:spLocks/>
                  </p:cNvSpPr>
                  <p:nvPr/>
                </p:nvSpPr>
                <p:spPr bwMode="auto">
                  <a:xfrm>
                    <a:off x="8551863" y="5114925"/>
                    <a:ext cx="228600" cy="134938"/>
                  </a:xfrm>
                  <a:custGeom>
                    <a:avLst/>
                    <a:gdLst>
                      <a:gd name="T0" fmla="*/ 983 w 1976"/>
                      <a:gd name="T1" fmla="*/ 13 h 1167"/>
                      <a:gd name="T2" fmla="*/ 2 w 1976"/>
                      <a:gd name="T3" fmla="*/ 607 h 1167"/>
                      <a:gd name="T4" fmla="*/ 986 w 1976"/>
                      <a:gd name="T5" fmla="*/ 1162 h 1167"/>
                      <a:gd name="T6" fmla="*/ 1973 w 1976"/>
                      <a:gd name="T7" fmla="*/ 661 h 1167"/>
                      <a:gd name="T8" fmla="*/ 983 w 1976"/>
                      <a:gd name="T9" fmla="*/ 13 h 11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76" h="1167">
                        <a:moveTo>
                          <a:pt x="983" y="13"/>
                        </a:moveTo>
                        <a:cubicBezTo>
                          <a:pt x="483" y="0"/>
                          <a:pt x="3" y="385"/>
                          <a:pt x="2" y="607"/>
                        </a:cubicBezTo>
                        <a:cubicBezTo>
                          <a:pt x="0" y="878"/>
                          <a:pt x="397" y="1155"/>
                          <a:pt x="986" y="1162"/>
                        </a:cubicBezTo>
                        <a:cubicBezTo>
                          <a:pt x="1588" y="1167"/>
                          <a:pt x="1972" y="940"/>
                          <a:pt x="1973" y="661"/>
                        </a:cubicBezTo>
                        <a:cubicBezTo>
                          <a:pt x="1976" y="344"/>
                          <a:pt x="1426" y="9"/>
                          <a:pt x="983" y="13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8" name="Freeform 832"/>
                  <p:cNvSpPr>
                    <a:spLocks/>
                  </p:cNvSpPr>
                  <p:nvPr/>
                </p:nvSpPr>
                <p:spPr bwMode="auto">
                  <a:xfrm>
                    <a:off x="8542338" y="5756275"/>
                    <a:ext cx="246063" cy="122238"/>
                  </a:xfrm>
                  <a:custGeom>
                    <a:avLst/>
                    <a:gdLst>
                      <a:gd name="T0" fmla="*/ 1098 w 2127"/>
                      <a:gd name="T1" fmla="*/ 19 h 1055"/>
                      <a:gd name="T2" fmla="*/ 2120 w 2127"/>
                      <a:gd name="T3" fmla="*/ 371 h 1055"/>
                      <a:gd name="T4" fmla="*/ 1069 w 2127"/>
                      <a:gd name="T5" fmla="*/ 1031 h 1055"/>
                      <a:gd name="T6" fmla="*/ 9 w 2127"/>
                      <a:gd name="T7" fmla="*/ 429 h 1055"/>
                      <a:gd name="T8" fmla="*/ 1098 w 2127"/>
                      <a:gd name="T9" fmla="*/ 19 h 10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27" h="1055">
                        <a:moveTo>
                          <a:pt x="1098" y="19"/>
                        </a:moveTo>
                        <a:cubicBezTo>
                          <a:pt x="1534" y="0"/>
                          <a:pt x="2119" y="159"/>
                          <a:pt x="2120" y="371"/>
                        </a:cubicBezTo>
                        <a:cubicBezTo>
                          <a:pt x="2127" y="576"/>
                          <a:pt x="1590" y="1040"/>
                          <a:pt x="1069" y="1031"/>
                        </a:cubicBezTo>
                        <a:cubicBezTo>
                          <a:pt x="530" y="1055"/>
                          <a:pt x="2" y="590"/>
                          <a:pt x="9" y="429"/>
                        </a:cubicBezTo>
                        <a:cubicBezTo>
                          <a:pt x="0" y="192"/>
                          <a:pt x="665" y="8"/>
                          <a:pt x="1098" y="19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9" name="Freeform 833"/>
                  <p:cNvSpPr>
                    <a:spLocks/>
                  </p:cNvSpPr>
                  <p:nvPr/>
                </p:nvSpPr>
                <p:spPr bwMode="auto">
                  <a:xfrm>
                    <a:off x="8326438" y="5537200"/>
                    <a:ext cx="207963" cy="234950"/>
                  </a:xfrm>
                  <a:custGeom>
                    <a:avLst/>
                    <a:gdLst>
                      <a:gd name="T0" fmla="*/ 1356 w 1808"/>
                      <a:gd name="T1" fmla="*/ 659 h 2032"/>
                      <a:gd name="T2" fmla="*/ 1549 w 1808"/>
                      <a:gd name="T3" fmla="*/ 1884 h 2032"/>
                      <a:gd name="T4" fmla="*/ 286 w 1808"/>
                      <a:gd name="T5" fmla="*/ 1363 h 2032"/>
                      <a:gd name="T6" fmla="*/ 237 w 1808"/>
                      <a:gd name="T7" fmla="*/ 182 h 2032"/>
                      <a:gd name="T8" fmla="*/ 1356 w 1808"/>
                      <a:gd name="T9" fmla="*/ 659 h 20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08" h="2032">
                        <a:moveTo>
                          <a:pt x="1356" y="659"/>
                        </a:moveTo>
                        <a:cubicBezTo>
                          <a:pt x="1666" y="1033"/>
                          <a:pt x="1808" y="1690"/>
                          <a:pt x="1549" y="1884"/>
                        </a:cubicBezTo>
                        <a:cubicBezTo>
                          <a:pt x="1304" y="2032"/>
                          <a:pt x="709" y="1971"/>
                          <a:pt x="286" y="1363"/>
                        </a:cubicBezTo>
                        <a:cubicBezTo>
                          <a:pt x="0" y="853"/>
                          <a:pt x="37" y="335"/>
                          <a:pt x="237" y="182"/>
                        </a:cubicBezTo>
                        <a:cubicBezTo>
                          <a:pt x="537" y="0"/>
                          <a:pt x="1000" y="246"/>
                          <a:pt x="1356" y="659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0" name="Freeform 834"/>
                  <p:cNvSpPr>
                    <a:spLocks/>
                  </p:cNvSpPr>
                  <p:nvPr/>
                </p:nvSpPr>
                <p:spPr bwMode="auto">
                  <a:xfrm>
                    <a:off x="8786813" y="5516563"/>
                    <a:ext cx="220663" cy="258763"/>
                  </a:xfrm>
                  <a:custGeom>
                    <a:avLst/>
                    <a:gdLst>
                      <a:gd name="T0" fmla="*/ 523 w 1910"/>
                      <a:gd name="T1" fmla="*/ 717 h 2238"/>
                      <a:gd name="T2" fmla="*/ 245 w 1910"/>
                      <a:gd name="T3" fmla="*/ 2059 h 2238"/>
                      <a:gd name="T4" fmla="*/ 1573 w 1910"/>
                      <a:gd name="T5" fmla="*/ 1569 h 2238"/>
                      <a:gd name="T6" fmla="*/ 1605 w 1910"/>
                      <a:gd name="T7" fmla="*/ 221 h 2238"/>
                      <a:gd name="T8" fmla="*/ 523 w 1910"/>
                      <a:gd name="T9" fmla="*/ 717 h 22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10" h="2238">
                        <a:moveTo>
                          <a:pt x="523" y="717"/>
                        </a:moveTo>
                        <a:cubicBezTo>
                          <a:pt x="187" y="1110"/>
                          <a:pt x="0" y="1828"/>
                          <a:pt x="245" y="2059"/>
                        </a:cubicBezTo>
                        <a:cubicBezTo>
                          <a:pt x="480" y="2238"/>
                          <a:pt x="1108" y="2213"/>
                          <a:pt x="1573" y="1569"/>
                        </a:cubicBezTo>
                        <a:cubicBezTo>
                          <a:pt x="1910" y="1136"/>
                          <a:pt x="1797" y="413"/>
                          <a:pt x="1605" y="221"/>
                        </a:cubicBezTo>
                        <a:cubicBezTo>
                          <a:pt x="1318" y="0"/>
                          <a:pt x="908" y="283"/>
                          <a:pt x="523" y="717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78" name="Arduino With Logo"/>
              <p:cNvGrpSpPr>
                <a:grpSpLocks noChangeAspect="1"/>
              </p:cNvGrpSpPr>
              <p:nvPr/>
            </p:nvGrpSpPr>
            <p:grpSpPr>
              <a:xfrm>
                <a:off x="1188266" y="2920768"/>
                <a:ext cx="762924" cy="543158"/>
                <a:chOff x="7467871" y="2594119"/>
                <a:chExt cx="2065120" cy="1470247"/>
              </a:xfrm>
              <a:grpFill/>
            </p:grpSpPr>
            <p:sp>
              <p:nvSpPr>
                <p:cNvPr id="203" name="Arduino Board Outline"/>
                <p:cNvSpPr>
                  <a:spLocks/>
                </p:cNvSpPr>
                <p:nvPr/>
              </p:nvSpPr>
              <p:spPr bwMode="auto">
                <a:xfrm>
                  <a:off x="7467871" y="2594119"/>
                  <a:ext cx="2065120" cy="1470247"/>
                </a:xfrm>
                <a:custGeom>
                  <a:avLst/>
                  <a:gdLst>
                    <a:gd name="connsiteX0" fmla="*/ 838433 w 3097213"/>
                    <a:gd name="connsiteY0" fmla="*/ 2033818 h 2205038"/>
                    <a:gd name="connsiteX1" fmla="*/ 771525 w 3097213"/>
                    <a:gd name="connsiteY1" fmla="*/ 2099913 h 2205038"/>
                    <a:gd name="connsiteX2" fmla="*/ 771525 w 3097213"/>
                    <a:gd name="connsiteY2" fmla="*/ 2100377 h 2205038"/>
                    <a:gd name="connsiteX3" fmla="*/ 838200 w 3097213"/>
                    <a:gd name="connsiteY3" fmla="*/ 2166936 h 2205038"/>
                    <a:gd name="connsiteX4" fmla="*/ 904875 w 3097213"/>
                    <a:gd name="connsiteY4" fmla="*/ 2100609 h 2205038"/>
                    <a:gd name="connsiteX5" fmla="*/ 904875 w 3097213"/>
                    <a:gd name="connsiteY5" fmla="*/ 2100377 h 2205038"/>
                    <a:gd name="connsiteX6" fmla="*/ 838433 w 3097213"/>
                    <a:gd name="connsiteY6" fmla="*/ 2033818 h 2205038"/>
                    <a:gd name="connsiteX7" fmla="*/ 2991760 w 3097213"/>
                    <a:gd name="connsiteY7" fmla="*/ 1824036 h 2205038"/>
                    <a:gd name="connsiteX8" fmla="*/ 2925763 w 3097213"/>
                    <a:gd name="connsiteY8" fmla="*/ 1889574 h 2205038"/>
                    <a:gd name="connsiteX9" fmla="*/ 2925763 w 3097213"/>
                    <a:gd name="connsiteY9" fmla="*/ 1889803 h 2205038"/>
                    <a:gd name="connsiteX10" fmla="*/ 2991530 w 3097213"/>
                    <a:gd name="connsiteY10" fmla="*/ 1955570 h 2205038"/>
                    <a:gd name="connsiteX11" fmla="*/ 3057296 w 3097213"/>
                    <a:gd name="connsiteY11" fmla="*/ 1890032 h 2205038"/>
                    <a:gd name="connsiteX12" fmla="*/ 3057296 w 3097213"/>
                    <a:gd name="connsiteY12" fmla="*/ 1889803 h 2205038"/>
                    <a:gd name="connsiteX13" fmla="*/ 2991760 w 3097213"/>
                    <a:gd name="connsiteY13" fmla="*/ 1824036 h 2205038"/>
                    <a:gd name="connsiteX14" fmla="*/ 2991760 w 3097213"/>
                    <a:gd name="connsiteY14" fmla="*/ 668336 h 2205038"/>
                    <a:gd name="connsiteX15" fmla="*/ 2925763 w 3097213"/>
                    <a:gd name="connsiteY15" fmla="*/ 734779 h 2205038"/>
                    <a:gd name="connsiteX16" fmla="*/ 2925763 w 3097213"/>
                    <a:gd name="connsiteY16" fmla="*/ 735243 h 2205038"/>
                    <a:gd name="connsiteX17" fmla="*/ 2991530 w 3097213"/>
                    <a:gd name="connsiteY17" fmla="*/ 801686 h 2205038"/>
                    <a:gd name="connsiteX18" fmla="*/ 3057296 w 3097213"/>
                    <a:gd name="connsiteY18" fmla="*/ 735243 h 2205038"/>
                    <a:gd name="connsiteX19" fmla="*/ 2991760 w 3097213"/>
                    <a:gd name="connsiteY19" fmla="*/ 668336 h 2205038"/>
                    <a:gd name="connsiteX20" fmla="*/ 890705 w 3097213"/>
                    <a:gd name="connsiteY20" fmla="*/ 39686 h 2205038"/>
                    <a:gd name="connsiteX21" fmla="*/ 823913 w 3097213"/>
                    <a:gd name="connsiteY21" fmla="*/ 105338 h 2205038"/>
                    <a:gd name="connsiteX22" fmla="*/ 823913 w 3097213"/>
                    <a:gd name="connsiteY22" fmla="*/ 105568 h 2205038"/>
                    <a:gd name="connsiteX23" fmla="*/ 890472 w 3097213"/>
                    <a:gd name="connsiteY23" fmla="*/ 171449 h 2205038"/>
                    <a:gd name="connsiteX24" fmla="*/ 957263 w 3097213"/>
                    <a:gd name="connsiteY24" fmla="*/ 105797 h 2205038"/>
                    <a:gd name="connsiteX25" fmla="*/ 957263 w 3097213"/>
                    <a:gd name="connsiteY25" fmla="*/ 105568 h 2205038"/>
                    <a:gd name="connsiteX26" fmla="*/ 890705 w 3097213"/>
                    <a:gd name="connsiteY26" fmla="*/ 39686 h 2205038"/>
                    <a:gd name="connsiteX27" fmla="*/ 300826 w 3097213"/>
                    <a:gd name="connsiteY27" fmla="*/ 0 h 2205038"/>
                    <a:gd name="connsiteX28" fmla="*/ 2929009 w 3097213"/>
                    <a:gd name="connsiteY28" fmla="*/ 0 h 2205038"/>
                    <a:gd name="connsiteX29" fmla="*/ 2992317 w 3097213"/>
                    <a:gd name="connsiteY29" fmla="*/ 63021 h 2205038"/>
                    <a:gd name="connsiteX30" fmla="*/ 2992317 w 3097213"/>
                    <a:gd name="connsiteY30" fmla="*/ 535562 h 2205038"/>
                    <a:gd name="connsiteX31" fmla="*/ 3097213 w 3097213"/>
                    <a:gd name="connsiteY31" fmla="*/ 640366 h 2205038"/>
                    <a:gd name="connsiteX32" fmla="*/ 3097213 w 3097213"/>
                    <a:gd name="connsiteY32" fmla="*/ 1995199 h 2205038"/>
                    <a:gd name="connsiteX33" fmla="*/ 2992317 w 3097213"/>
                    <a:gd name="connsiteY33" fmla="*/ 2100234 h 2205038"/>
                    <a:gd name="connsiteX34" fmla="*/ 2992317 w 3097213"/>
                    <a:gd name="connsiteY34" fmla="*/ 2163717 h 2205038"/>
                    <a:gd name="connsiteX35" fmla="*/ 2950959 w 3097213"/>
                    <a:gd name="connsiteY35" fmla="*/ 2205038 h 2205038"/>
                    <a:gd name="connsiteX36" fmla="*/ 2950728 w 3097213"/>
                    <a:gd name="connsiteY36" fmla="*/ 2205038 h 2205038"/>
                    <a:gd name="connsiteX37" fmla="*/ 300826 w 3097213"/>
                    <a:gd name="connsiteY37" fmla="*/ 2205038 h 2205038"/>
                    <a:gd name="connsiteX38" fmla="*/ 259468 w 3097213"/>
                    <a:gd name="connsiteY38" fmla="*/ 2163717 h 2205038"/>
                    <a:gd name="connsiteX39" fmla="*/ 259468 w 3097213"/>
                    <a:gd name="connsiteY39" fmla="*/ 2068378 h 2205038"/>
                    <a:gd name="connsiteX40" fmla="*/ 189460 w 3097213"/>
                    <a:gd name="connsiteY40" fmla="*/ 2068378 h 2205038"/>
                    <a:gd name="connsiteX41" fmla="*/ 189460 w 3097213"/>
                    <a:gd name="connsiteY41" fmla="*/ 1696254 h 2205038"/>
                    <a:gd name="connsiteX42" fmla="*/ 259468 w 3097213"/>
                    <a:gd name="connsiteY42" fmla="*/ 1696254 h 2205038"/>
                    <a:gd name="connsiteX43" fmla="*/ 259468 w 3097213"/>
                    <a:gd name="connsiteY43" fmla="*/ 922921 h 2205038"/>
                    <a:gd name="connsiteX44" fmla="*/ 255078 w 3097213"/>
                    <a:gd name="connsiteY44" fmla="*/ 915303 h 2205038"/>
                    <a:gd name="connsiteX45" fmla="*/ 255078 w 3097213"/>
                    <a:gd name="connsiteY45" fmla="*/ 912995 h 2205038"/>
                    <a:gd name="connsiteX46" fmla="*/ 255078 w 3097213"/>
                    <a:gd name="connsiteY46" fmla="*/ 866826 h 2205038"/>
                    <a:gd name="connsiteX47" fmla="*/ 0 w 3097213"/>
                    <a:gd name="connsiteY47" fmla="*/ 866826 h 2205038"/>
                    <a:gd name="connsiteX48" fmla="*/ 0 w 3097213"/>
                    <a:gd name="connsiteY48" fmla="*/ 837047 h 2205038"/>
                    <a:gd name="connsiteX49" fmla="*/ 0 w 3097213"/>
                    <a:gd name="connsiteY49" fmla="*/ 423140 h 2205038"/>
                    <a:gd name="connsiteX50" fmla="*/ 0 w 3097213"/>
                    <a:gd name="connsiteY50" fmla="*/ 393130 h 2205038"/>
                    <a:gd name="connsiteX51" fmla="*/ 255078 w 3097213"/>
                    <a:gd name="connsiteY51" fmla="*/ 393130 h 2205038"/>
                    <a:gd name="connsiteX52" fmla="*/ 255078 w 3097213"/>
                    <a:gd name="connsiteY52" fmla="*/ 346961 h 2205038"/>
                    <a:gd name="connsiteX53" fmla="*/ 255078 w 3097213"/>
                    <a:gd name="connsiteY53" fmla="*/ 344884 h 2205038"/>
                    <a:gd name="connsiteX54" fmla="*/ 255309 w 3097213"/>
                    <a:gd name="connsiteY54" fmla="*/ 344191 h 2205038"/>
                    <a:gd name="connsiteX55" fmla="*/ 257389 w 3097213"/>
                    <a:gd name="connsiteY55" fmla="*/ 339574 h 2205038"/>
                    <a:gd name="connsiteX56" fmla="*/ 258082 w 3097213"/>
                    <a:gd name="connsiteY56" fmla="*/ 338651 h 2205038"/>
                    <a:gd name="connsiteX57" fmla="*/ 258313 w 3097213"/>
                    <a:gd name="connsiteY57" fmla="*/ 338651 h 2205038"/>
                    <a:gd name="connsiteX58" fmla="*/ 259468 w 3097213"/>
                    <a:gd name="connsiteY58" fmla="*/ 337266 h 2205038"/>
                    <a:gd name="connsiteX59" fmla="*/ 259468 w 3097213"/>
                    <a:gd name="connsiteY59" fmla="*/ 41321 h 2205038"/>
                    <a:gd name="connsiteX60" fmla="*/ 300826 w 3097213"/>
                    <a:gd name="connsiteY60" fmla="*/ 0 h 2205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</a:cxnLst>
                  <a:rect l="l" t="t" r="r" b="b"/>
                  <a:pathLst>
                    <a:path w="3097213" h="2205038">
                      <a:moveTo>
                        <a:pt x="838433" y="2033818"/>
                      </a:moveTo>
                      <a:cubicBezTo>
                        <a:pt x="801726" y="2033586"/>
                        <a:pt x="771757" y="2063271"/>
                        <a:pt x="771525" y="2099913"/>
                      </a:cubicBezTo>
                      <a:lnTo>
                        <a:pt x="771525" y="2100377"/>
                      </a:lnTo>
                      <a:cubicBezTo>
                        <a:pt x="771525" y="2137019"/>
                        <a:pt x="801494" y="2166704"/>
                        <a:pt x="838200" y="2166936"/>
                      </a:cubicBezTo>
                      <a:cubicBezTo>
                        <a:pt x="874906" y="2166936"/>
                        <a:pt x="904643" y="2137251"/>
                        <a:pt x="904875" y="2100609"/>
                      </a:cubicBezTo>
                      <a:lnTo>
                        <a:pt x="904875" y="2100377"/>
                      </a:lnTo>
                      <a:cubicBezTo>
                        <a:pt x="904875" y="2063735"/>
                        <a:pt x="875139" y="2033818"/>
                        <a:pt x="838433" y="2033818"/>
                      </a:cubicBezTo>
                      <a:close/>
                      <a:moveTo>
                        <a:pt x="2991760" y="1824036"/>
                      </a:moveTo>
                      <a:cubicBezTo>
                        <a:pt x="2955197" y="1824036"/>
                        <a:pt x="2925763" y="1853368"/>
                        <a:pt x="2925763" y="1889574"/>
                      </a:cubicBezTo>
                      <a:lnTo>
                        <a:pt x="2925763" y="1889803"/>
                      </a:lnTo>
                      <a:cubicBezTo>
                        <a:pt x="2925763" y="1926009"/>
                        <a:pt x="2955197" y="1955570"/>
                        <a:pt x="2991530" y="1955570"/>
                      </a:cubicBezTo>
                      <a:cubicBezTo>
                        <a:pt x="3027862" y="1955799"/>
                        <a:pt x="3057296" y="1926238"/>
                        <a:pt x="3057296" y="1890032"/>
                      </a:cubicBezTo>
                      <a:lnTo>
                        <a:pt x="3057296" y="1889803"/>
                      </a:lnTo>
                      <a:cubicBezTo>
                        <a:pt x="3057526" y="1853597"/>
                        <a:pt x="3028092" y="1824036"/>
                        <a:pt x="2991760" y="1824036"/>
                      </a:cubicBezTo>
                      <a:close/>
                      <a:moveTo>
                        <a:pt x="2991760" y="668336"/>
                      </a:moveTo>
                      <a:cubicBezTo>
                        <a:pt x="2955197" y="668336"/>
                        <a:pt x="2925763" y="698073"/>
                        <a:pt x="2925763" y="734779"/>
                      </a:cubicBezTo>
                      <a:lnTo>
                        <a:pt x="2925763" y="735243"/>
                      </a:lnTo>
                      <a:cubicBezTo>
                        <a:pt x="2925763" y="771950"/>
                        <a:pt x="2955197" y="801686"/>
                        <a:pt x="2991530" y="801686"/>
                      </a:cubicBezTo>
                      <a:cubicBezTo>
                        <a:pt x="3027862" y="801686"/>
                        <a:pt x="3057296" y="772182"/>
                        <a:pt x="3057296" y="735243"/>
                      </a:cubicBezTo>
                      <a:cubicBezTo>
                        <a:pt x="3057526" y="698305"/>
                        <a:pt x="3028092" y="668336"/>
                        <a:pt x="2991760" y="668336"/>
                      </a:cubicBezTo>
                      <a:close/>
                      <a:moveTo>
                        <a:pt x="890705" y="39686"/>
                      </a:moveTo>
                      <a:cubicBezTo>
                        <a:pt x="853702" y="39686"/>
                        <a:pt x="823913" y="69069"/>
                        <a:pt x="823913" y="105338"/>
                      </a:cubicBezTo>
                      <a:lnTo>
                        <a:pt x="823913" y="105568"/>
                      </a:lnTo>
                      <a:cubicBezTo>
                        <a:pt x="823913" y="141837"/>
                        <a:pt x="853469" y="171220"/>
                        <a:pt x="890472" y="171449"/>
                      </a:cubicBezTo>
                      <a:cubicBezTo>
                        <a:pt x="927242" y="171449"/>
                        <a:pt x="957263" y="142066"/>
                        <a:pt x="957263" y="105797"/>
                      </a:cubicBezTo>
                      <a:lnTo>
                        <a:pt x="957263" y="105568"/>
                      </a:lnTo>
                      <a:cubicBezTo>
                        <a:pt x="957263" y="69298"/>
                        <a:pt x="927475" y="39916"/>
                        <a:pt x="890705" y="39686"/>
                      </a:cubicBezTo>
                      <a:close/>
                      <a:moveTo>
                        <a:pt x="300826" y="0"/>
                      </a:moveTo>
                      <a:lnTo>
                        <a:pt x="2929009" y="0"/>
                      </a:lnTo>
                      <a:lnTo>
                        <a:pt x="2992317" y="63021"/>
                      </a:lnTo>
                      <a:lnTo>
                        <a:pt x="2992317" y="535562"/>
                      </a:lnTo>
                      <a:lnTo>
                        <a:pt x="3097213" y="640366"/>
                      </a:lnTo>
                      <a:lnTo>
                        <a:pt x="3097213" y="1995199"/>
                      </a:lnTo>
                      <a:lnTo>
                        <a:pt x="2992317" y="2100234"/>
                      </a:lnTo>
                      <a:lnTo>
                        <a:pt x="2992317" y="2163717"/>
                      </a:lnTo>
                      <a:cubicBezTo>
                        <a:pt x="2992317" y="2186570"/>
                        <a:pt x="2973602" y="2205038"/>
                        <a:pt x="2950959" y="2205038"/>
                      </a:cubicBezTo>
                      <a:lnTo>
                        <a:pt x="2950728" y="2205038"/>
                      </a:lnTo>
                      <a:lnTo>
                        <a:pt x="300826" y="2205038"/>
                      </a:lnTo>
                      <a:cubicBezTo>
                        <a:pt x="277952" y="2205038"/>
                        <a:pt x="259468" y="2186570"/>
                        <a:pt x="259468" y="2163717"/>
                      </a:cubicBezTo>
                      <a:lnTo>
                        <a:pt x="259468" y="2068378"/>
                      </a:lnTo>
                      <a:lnTo>
                        <a:pt x="189460" y="2068378"/>
                      </a:lnTo>
                      <a:lnTo>
                        <a:pt x="189460" y="1696254"/>
                      </a:lnTo>
                      <a:lnTo>
                        <a:pt x="259468" y="1696254"/>
                      </a:lnTo>
                      <a:lnTo>
                        <a:pt x="259468" y="922921"/>
                      </a:lnTo>
                      <a:cubicBezTo>
                        <a:pt x="257158" y="920844"/>
                        <a:pt x="255078" y="918073"/>
                        <a:pt x="255078" y="915303"/>
                      </a:cubicBezTo>
                      <a:lnTo>
                        <a:pt x="255078" y="912995"/>
                      </a:lnTo>
                      <a:lnTo>
                        <a:pt x="255078" y="866826"/>
                      </a:lnTo>
                      <a:lnTo>
                        <a:pt x="0" y="866826"/>
                      </a:lnTo>
                      <a:lnTo>
                        <a:pt x="0" y="837047"/>
                      </a:lnTo>
                      <a:lnTo>
                        <a:pt x="0" y="423140"/>
                      </a:lnTo>
                      <a:lnTo>
                        <a:pt x="0" y="393130"/>
                      </a:lnTo>
                      <a:lnTo>
                        <a:pt x="255078" y="393130"/>
                      </a:lnTo>
                      <a:lnTo>
                        <a:pt x="255078" y="346961"/>
                      </a:lnTo>
                      <a:lnTo>
                        <a:pt x="255078" y="344884"/>
                      </a:lnTo>
                      <a:cubicBezTo>
                        <a:pt x="255078" y="344653"/>
                        <a:pt x="255309" y="344422"/>
                        <a:pt x="255309" y="344191"/>
                      </a:cubicBezTo>
                      <a:cubicBezTo>
                        <a:pt x="255541" y="342575"/>
                        <a:pt x="256234" y="340959"/>
                        <a:pt x="257389" y="339574"/>
                      </a:cubicBezTo>
                      <a:cubicBezTo>
                        <a:pt x="257620" y="339343"/>
                        <a:pt x="257851" y="339112"/>
                        <a:pt x="258082" y="338651"/>
                      </a:cubicBezTo>
                      <a:cubicBezTo>
                        <a:pt x="258082" y="338651"/>
                        <a:pt x="258082" y="338651"/>
                        <a:pt x="258313" y="338651"/>
                      </a:cubicBezTo>
                      <a:cubicBezTo>
                        <a:pt x="258544" y="338189"/>
                        <a:pt x="259006" y="337727"/>
                        <a:pt x="259468" y="337266"/>
                      </a:cubicBezTo>
                      <a:lnTo>
                        <a:pt x="259468" y="41321"/>
                      </a:lnTo>
                      <a:cubicBezTo>
                        <a:pt x="259468" y="18468"/>
                        <a:pt x="277952" y="0"/>
                        <a:pt x="300826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Arduino Logo"/>
                <p:cNvSpPr>
                  <a:spLocks/>
                </p:cNvSpPr>
                <p:nvPr/>
              </p:nvSpPr>
              <p:spPr bwMode="auto">
                <a:xfrm>
                  <a:off x="7802392" y="2821299"/>
                  <a:ext cx="1498070" cy="1015888"/>
                </a:xfrm>
                <a:custGeom>
                  <a:avLst/>
                  <a:gdLst>
                    <a:gd name="connsiteX0" fmla="*/ 603251 w 7339013"/>
                    <a:gd name="connsiteY0" fmla="*/ 4038600 h 4976813"/>
                    <a:gd name="connsiteX1" fmla="*/ 461963 w 7339013"/>
                    <a:gd name="connsiteY1" fmla="*/ 4522788 h 4976813"/>
                    <a:gd name="connsiteX2" fmla="*/ 744538 w 7339013"/>
                    <a:gd name="connsiteY2" fmla="*/ 4522788 h 4976813"/>
                    <a:gd name="connsiteX3" fmla="*/ 2489200 w 7339013"/>
                    <a:gd name="connsiteY3" fmla="*/ 3976688 h 4976813"/>
                    <a:gd name="connsiteX4" fmla="*/ 2489200 w 7339013"/>
                    <a:gd name="connsiteY4" fmla="*/ 4748213 h 4976813"/>
                    <a:gd name="connsiteX5" fmla="*/ 2576316 w 7339013"/>
                    <a:gd name="connsiteY5" fmla="*/ 4748213 h 4976813"/>
                    <a:gd name="connsiteX6" fmla="*/ 2820383 w 7339013"/>
                    <a:gd name="connsiteY6" fmla="*/ 4656048 h 4976813"/>
                    <a:gd name="connsiteX7" fmla="*/ 2903538 w 7339013"/>
                    <a:gd name="connsiteY7" fmla="*/ 4361911 h 4976813"/>
                    <a:gd name="connsiteX8" fmla="*/ 2888419 w 7339013"/>
                    <a:gd name="connsiteY8" fmla="*/ 4196301 h 4976813"/>
                    <a:gd name="connsiteX9" fmla="*/ 2837662 w 7339013"/>
                    <a:gd name="connsiteY9" fmla="*/ 4076414 h 4976813"/>
                    <a:gd name="connsiteX10" fmla="*/ 2742627 w 7339013"/>
                    <a:gd name="connsiteY10" fmla="*/ 4002250 h 4976813"/>
                    <a:gd name="connsiteX11" fmla="*/ 2592155 w 7339013"/>
                    <a:gd name="connsiteY11" fmla="*/ 3976688 h 4976813"/>
                    <a:gd name="connsiteX12" fmla="*/ 1490663 w 7339013"/>
                    <a:gd name="connsiteY12" fmla="*/ 3976688 h 4976813"/>
                    <a:gd name="connsiteX13" fmla="*/ 1490663 w 7339013"/>
                    <a:gd name="connsiteY13" fmla="*/ 4279901 h 4976813"/>
                    <a:gd name="connsiteX14" fmla="*/ 1570361 w 7339013"/>
                    <a:gd name="connsiteY14" fmla="*/ 4279901 h 4976813"/>
                    <a:gd name="connsiteX15" fmla="*/ 1663041 w 7339013"/>
                    <a:gd name="connsiteY15" fmla="*/ 4269830 h 4976813"/>
                    <a:gd name="connsiteX16" fmla="*/ 1732280 w 7339013"/>
                    <a:gd name="connsiteY16" fmla="*/ 4239617 h 4976813"/>
                    <a:gd name="connsiteX17" fmla="*/ 1775194 w 7339013"/>
                    <a:gd name="connsiteY17" fmla="*/ 4191059 h 4976813"/>
                    <a:gd name="connsiteX18" fmla="*/ 1790701 w 7339013"/>
                    <a:gd name="connsiteY18" fmla="*/ 4124158 h 4976813"/>
                    <a:gd name="connsiteX19" fmla="*/ 1739853 w 7339013"/>
                    <a:gd name="connsiteY19" fmla="*/ 4011937 h 4976813"/>
                    <a:gd name="connsiteX20" fmla="*/ 1577934 w 7339013"/>
                    <a:gd name="connsiteY20" fmla="*/ 3976688 h 4976813"/>
                    <a:gd name="connsiteX21" fmla="*/ 6842739 w 7339013"/>
                    <a:gd name="connsiteY21" fmla="*/ 3971925 h 4976813"/>
                    <a:gd name="connsiteX22" fmla="*/ 6737894 w 7339013"/>
                    <a:gd name="connsiteY22" fmla="*/ 3996405 h 4976813"/>
                    <a:gd name="connsiteX23" fmla="*/ 6666195 w 7339013"/>
                    <a:gd name="connsiteY23" fmla="*/ 4068765 h 4976813"/>
                    <a:gd name="connsiteX24" fmla="*/ 6624041 w 7339013"/>
                    <a:gd name="connsiteY24" fmla="*/ 4189725 h 4976813"/>
                    <a:gd name="connsiteX25" fmla="*/ 6610350 w 7339013"/>
                    <a:gd name="connsiteY25" fmla="*/ 4357844 h 4976813"/>
                    <a:gd name="connsiteX26" fmla="*/ 6666195 w 7339013"/>
                    <a:gd name="connsiteY26" fmla="*/ 4659163 h 4976813"/>
                    <a:gd name="connsiteX27" fmla="*/ 6842739 w 7339013"/>
                    <a:gd name="connsiteY27" fmla="*/ 4754563 h 4976813"/>
                    <a:gd name="connsiteX28" fmla="*/ 6948665 w 7339013"/>
                    <a:gd name="connsiteY28" fmla="*/ 4730083 h 4976813"/>
                    <a:gd name="connsiteX29" fmla="*/ 7020363 w 7339013"/>
                    <a:gd name="connsiteY29" fmla="*/ 4657723 h 4976813"/>
                    <a:gd name="connsiteX30" fmla="*/ 7062157 w 7339013"/>
                    <a:gd name="connsiteY30" fmla="*/ 4536404 h 4976813"/>
                    <a:gd name="connsiteX31" fmla="*/ 7075488 w 7339013"/>
                    <a:gd name="connsiteY31" fmla="*/ 4368284 h 4976813"/>
                    <a:gd name="connsiteX32" fmla="*/ 7020363 w 7339013"/>
                    <a:gd name="connsiteY32" fmla="*/ 4066605 h 4976813"/>
                    <a:gd name="connsiteX33" fmla="*/ 6842739 w 7339013"/>
                    <a:gd name="connsiteY33" fmla="*/ 3971925 h 4976813"/>
                    <a:gd name="connsiteX34" fmla="*/ 5360988 w 7339013"/>
                    <a:gd name="connsiteY34" fmla="*/ 3768725 h 4976813"/>
                    <a:gd name="connsiteX35" fmla="*/ 5373688 w 7339013"/>
                    <a:gd name="connsiteY35" fmla="*/ 3768725 h 4976813"/>
                    <a:gd name="connsiteX36" fmla="*/ 5651500 w 7339013"/>
                    <a:gd name="connsiteY36" fmla="*/ 3768725 h 4976813"/>
                    <a:gd name="connsiteX37" fmla="*/ 5657850 w 7339013"/>
                    <a:gd name="connsiteY37" fmla="*/ 3768725 h 4976813"/>
                    <a:gd name="connsiteX38" fmla="*/ 5661025 w 7339013"/>
                    <a:gd name="connsiteY38" fmla="*/ 3776663 h 4976813"/>
                    <a:gd name="connsiteX39" fmla="*/ 5991226 w 7339013"/>
                    <a:gd name="connsiteY39" fmla="*/ 4475163 h 4976813"/>
                    <a:gd name="connsiteX40" fmla="*/ 6024563 w 7339013"/>
                    <a:gd name="connsiteY40" fmla="*/ 4556125 h 4976813"/>
                    <a:gd name="connsiteX41" fmla="*/ 6024563 w 7339013"/>
                    <a:gd name="connsiteY41" fmla="*/ 4102100 h 4976813"/>
                    <a:gd name="connsiteX42" fmla="*/ 6024563 w 7339013"/>
                    <a:gd name="connsiteY42" fmla="*/ 3781425 h 4976813"/>
                    <a:gd name="connsiteX43" fmla="*/ 6024563 w 7339013"/>
                    <a:gd name="connsiteY43" fmla="*/ 3768725 h 4976813"/>
                    <a:gd name="connsiteX44" fmla="*/ 6037263 w 7339013"/>
                    <a:gd name="connsiteY44" fmla="*/ 3768725 h 4976813"/>
                    <a:gd name="connsiteX45" fmla="*/ 6243638 w 7339013"/>
                    <a:gd name="connsiteY45" fmla="*/ 3768725 h 4976813"/>
                    <a:gd name="connsiteX46" fmla="*/ 6256338 w 7339013"/>
                    <a:gd name="connsiteY46" fmla="*/ 3768725 h 4976813"/>
                    <a:gd name="connsiteX47" fmla="*/ 6256338 w 7339013"/>
                    <a:gd name="connsiteY47" fmla="*/ 3781425 h 4976813"/>
                    <a:gd name="connsiteX48" fmla="*/ 6256338 w 7339013"/>
                    <a:gd name="connsiteY48" fmla="*/ 4943475 h 4976813"/>
                    <a:gd name="connsiteX49" fmla="*/ 6256338 w 7339013"/>
                    <a:gd name="connsiteY49" fmla="*/ 4956175 h 4976813"/>
                    <a:gd name="connsiteX50" fmla="*/ 6243638 w 7339013"/>
                    <a:gd name="connsiteY50" fmla="*/ 4956175 h 4976813"/>
                    <a:gd name="connsiteX51" fmla="*/ 5967413 w 7339013"/>
                    <a:gd name="connsiteY51" fmla="*/ 4956175 h 4976813"/>
                    <a:gd name="connsiteX52" fmla="*/ 5959475 w 7339013"/>
                    <a:gd name="connsiteY52" fmla="*/ 4956175 h 4976813"/>
                    <a:gd name="connsiteX53" fmla="*/ 5956300 w 7339013"/>
                    <a:gd name="connsiteY53" fmla="*/ 4948238 h 4976813"/>
                    <a:gd name="connsiteX54" fmla="*/ 5634038 w 7339013"/>
                    <a:gd name="connsiteY54" fmla="*/ 4254500 h 4976813"/>
                    <a:gd name="connsiteX55" fmla="*/ 5591175 w 7339013"/>
                    <a:gd name="connsiteY55" fmla="*/ 4157663 h 4976813"/>
                    <a:gd name="connsiteX56" fmla="*/ 5591175 w 7339013"/>
                    <a:gd name="connsiteY56" fmla="*/ 4583113 h 4976813"/>
                    <a:gd name="connsiteX57" fmla="*/ 5591175 w 7339013"/>
                    <a:gd name="connsiteY57" fmla="*/ 4943475 h 4976813"/>
                    <a:gd name="connsiteX58" fmla="*/ 5591175 w 7339013"/>
                    <a:gd name="connsiteY58" fmla="*/ 4956175 h 4976813"/>
                    <a:gd name="connsiteX59" fmla="*/ 5578475 w 7339013"/>
                    <a:gd name="connsiteY59" fmla="*/ 4956175 h 4976813"/>
                    <a:gd name="connsiteX60" fmla="*/ 5373688 w 7339013"/>
                    <a:gd name="connsiteY60" fmla="*/ 4956175 h 4976813"/>
                    <a:gd name="connsiteX61" fmla="*/ 5360988 w 7339013"/>
                    <a:gd name="connsiteY61" fmla="*/ 4956175 h 4976813"/>
                    <a:gd name="connsiteX62" fmla="*/ 5360988 w 7339013"/>
                    <a:gd name="connsiteY62" fmla="*/ 4943475 h 4976813"/>
                    <a:gd name="connsiteX63" fmla="*/ 5360988 w 7339013"/>
                    <a:gd name="connsiteY63" fmla="*/ 3781425 h 4976813"/>
                    <a:gd name="connsiteX64" fmla="*/ 4373563 w 7339013"/>
                    <a:gd name="connsiteY64" fmla="*/ 3768725 h 4976813"/>
                    <a:gd name="connsiteX65" fmla="*/ 4386263 w 7339013"/>
                    <a:gd name="connsiteY65" fmla="*/ 3768725 h 4976813"/>
                    <a:gd name="connsiteX66" fmla="*/ 5146675 w 7339013"/>
                    <a:gd name="connsiteY66" fmla="*/ 3768725 h 4976813"/>
                    <a:gd name="connsiteX67" fmla="*/ 5157788 w 7339013"/>
                    <a:gd name="connsiteY67" fmla="*/ 3768725 h 4976813"/>
                    <a:gd name="connsiteX68" fmla="*/ 5157788 w 7339013"/>
                    <a:gd name="connsiteY68" fmla="*/ 3781425 h 4976813"/>
                    <a:gd name="connsiteX69" fmla="*/ 5157788 w 7339013"/>
                    <a:gd name="connsiteY69" fmla="*/ 3960813 h 4976813"/>
                    <a:gd name="connsiteX70" fmla="*/ 5157788 w 7339013"/>
                    <a:gd name="connsiteY70" fmla="*/ 3971925 h 4976813"/>
                    <a:gd name="connsiteX71" fmla="*/ 5146675 w 7339013"/>
                    <a:gd name="connsiteY71" fmla="*/ 3971925 h 4976813"/>
                    <a:gd name="connsiteX72" fmla="*/ 4894263 w 7339013"/>
                    <a:gd name="connsiteY72" fmla="*/ 3971925 h 4976813"/>
                    <a:gd name="connsiteX73" fmla="*/ 4894263 w 7339013"/>
                    <a:gd name="connsiteY73" fmla="*/ 4751388 h 4976813"/>
                    <a:gd name="connsiteX74" fmla="*/ 5146675 w 7339013"/>
                    <a:gd name="connsiteY74" fmla="*/ 4751388 h 4976813"/>
                    <a:gd name="connsiteX75" fmla="*/ 5157788 w 7339013"/>
                    <a:gd name="connsiteY75" fmla="*/ 4751388 h 4976813"/>
                    <a:gd name="connsiteX76" fmla="*/ 5157788 w 7339013"/>
                    <a:gd name="connsiteY76" fmla="*/ 4762500 h 4976813"/>
                    <a:gd name="connsiteX77" fmla="*/ 5157788 w 7339013"/>
                    <a:gd name="connsiteY77" fmla="*/ 4943475 h 4976813"/>
                    <a:gd name="connsiteX78" fmla="*/ 5157788 w 7339013"/>
                    <a:gd name="connsiteY78" fmla="*/ 4956175 h 4976813"/>
                    <a:gd name="connsiteX79" fmla="*/ 5146675 w 7339013"/>
                    <a:gd name="connsiteY79" fmla="*/ 4956175 h 4976813"/>
                    <a:gd name="connsiteX80" fmla="*/ 4386263 w 7339013"/>
                    <a:gd name="connsiteY80" fmla="*/ 4956175 h 4976813"/>
                    <a:gd name="connsiteX81" fmla="*/ 4373563 w 7339013"/>
                    <a:gd name="connsiteY81" fmla="*/ 4956175 h 4976813"/>
                    <a:gd name="connsiteX82" fmla="*/ 4373563 w 7339013"/>
                    <a:gd name="connsiteY82" fmla="*/ 4943475 h 4976813"/>
                    <a:gd name="connsiteX83" fmla="*/ 4373563 w 7339013"/>
                    <a:gd name="connsiteY83" fmla="*/ 4762500 h 4976813"/>
                    <a:gd name="connsiteX84" fmla="*/ 4373563 w 7339013"/>
                    <a:gd name="connsiteY84" fmla="*/ 4751388 h 4976813"/>
                    <a:gd name="connsiteX85" fmla="*/ 4386263 w 7339013"/>
                    <a:gd name="connsiteY85" fmla="*/ 4751388 h 4976813"/>
                    <a:gd name="connsiteX86" fmla="*/ 4638675 w 7339013"/>
                    <a:gd name="connsiteY86" fmla="*/ 4751388 h 4976813"/>
                    <a:gd name="connsiteX87" fmla="*/ 4638675 w 7339013"/>
                    <a:gd name="connsiteY87" fmla="*/ 3971925 h 4976813"/>
                    <a:gd name="connsiteX88" fmla="*/ 4386263 w 7339013"/>
                    <a:gd name="connsiteY88" fmla="*/ 3971925 h 4976813"/>
                    <a:gd name="connsiteX89" fmla="*/ 4373563 w 7339013"/>
                    <a:gd name="connsiteY89" fmla="*/ 3971925 h 4976813"/>
                    <a:gd name="connsiteX90" fmla="*/ 4373563 w 7339013"/>
                    <a:gd name="connsiteY90" fmla="*/ 3960813 h 4976813"/>
                    <a:gd name="connsiteX91" fmla="*/ 4373563 w 7339013"/>
                    <a:gd name="connsiteY91" fmla="*/ 3781425 h 4976813"/>
                    <a:gd name="connsiteX92" fmla="*/ 3278188 w 7339013"/>
                    <a:gd name="connsiteY92" fmla="*/ 3768725 h 4976813"/>
                    <a:gd name="connsiteX93" fmla="*/ 3290789 w 7339013"/>
                    <a:gd name="connsiteY93" fmla="*/ 3768725 h 4976813"/>
                    <a:gd name="connsiteX94" fmla="*/ 3516898 w 7339013"/>
                    <a:gd name="connsiteY94" fmla="*/ 3768725 h 4976813"/>
                    <a:gd name="connsiteX95" fmla="*/ 3529139 w 7339013"/>
                    <a:gd name="connsiteY95" fmla="*/ 3768725 h 4976813"/>
                    <a:gd name="connsiteX96" fmla="*/ 3529139 w 7339013"/>
                    <a:gd name="connsiteY96" fmla="*/ 3780619 h 4976813"/>
                    <a:gd name="connsiteX97" fmla="*/ 3529139 w 7339013"/>
                    <a:gd name="connsiteY97" fmla="*/ 4539278 h 4976813"/>
                    <a:gd name="connsiteX98" fmla="*/ 3539221 w 7339013"/>
                    <a:gd name="connsiteY98" fmla="*/ 4640552 h 4976813"/>
                    <a:gd name="connsiteX99" fmla="*/ 3573425 w 7339013"/>
                    <a:gd name="connsiteY99" fmla="*/ 4712274 h 4976813"/>
                    <a:gd name="connsiteX100" fmla="*/ 3634633 w 7339013"/>
                    <a:gd name="connsiteY100" fmla="*/ 4756604 h 4976813"/>
                    <a:gd name="connsiteX101" fmla="*/ 3729324 w 7339013"/>
                    <a:gd name="connsiteY101" fmla="*/ 4771381 h 4976813"/>
                    <a:gd name="connsiteX102" fmla="*/ 3820056 w 7339013"/>
                    <a:gd name="connsiteY102" fmla="*/ 4758406 h 4976813"/>
                    <a:gd name="connsiteX103" fmla="*/ 3879103 w 7339013"/>
                    <a:gd name="connsiteY103" fmla="*/ 4717680 h 4976813"/>
                    <a:gd name="connsiteX104" fmla="*/ 3915108 w 7339013"/>
                    <a:gd name="connsiteY104" fmla="*/ 4643796 h 4976813"/>
                    <a:gd name="connsiteX105" fmla="*/ 3928069 w 7339013"/>
                    <a:gd name="connsiteY105" fmla="*/ 4530268 h 4976813"/>
                    <a:gd name="connsiteX106" fmla="*/ 3928069 w 7339013"/>
                    <a:gd name="connsiteY106" fmla="*/ 3780619 h 4976813"/>
                    <a:gd name="connsiteX107" fmla="*/ 3928069 w 7339013"/>
                    <a:gd name="connsiteY107" fmla="*/ 3768725 h 4976813"/>
                    <a:gd name="connsiteX108" fmla="*/ 3939951 w 7339013"/>
                    <a:gd name="connsiteY108" fmla="*/ 3768725 h 4976813"/>
                    <a:gd name="connsiteX109" fmla="*/ 4166419 w 7339013"/>
                    <a:gd name="connsiteY109" fmla="*/ 3768725 h 4976813"/>
                    <a:gd name="connsiteX110" fmla="*/ 4178301 w 7339013"/>
                    <a:gd name="connsiteY110" fmla="*/ 3768725 h 4976813"/>
                    <a:gd name="connsiteX111" fmla="*/ 4178301 w 7339013"/>
                    <a:gd name="connsiteY111" fmla="*/ 3780619 h 4976813"/>
                    <a:gd name="connsiteX112" fmla="*/ 4178301 w 7339013"/>
                    <a:gd name="connsiteY112" fmla="*/ 4515851 h 4976813"/>
                    <a:gd name="connsiteX113" fmla="*/ 4146977 w 7339013"/>
                    <a:gd name="connsiteY113" fmla="*/ 4715517 h 4976813"/>
                    <a:gd name="connsiteX114" fmla="*/ 4055525 w 7339013"/>
                    <a:gd name="connsiteY114" fmla="*/ 4860041 h 4976813"/>
                    <a:gd name="connsiteX115" fmla="*/ 3910787 w 7339013"/>
                    <a:gd name="connsiteY115" fmla="*/ 4947620 h 4976813"/>
                    <a:gd name="connsiteX116" fmla="*/ 3721043 w 7339013"/>
                    <a:gd name="connsiteY116" fmla="*/ 4976813 h 4976813"/>
                    <a:gd name="connsiteX117" fmla="*/ 3518338 w 7339013"/>
                    <a:gd name="connsiteY117" fmla="*/ 4947620 h 4976813"/>
                    <a:gd name="connsiteX118" fmla="*/ 3379360 w 7339013"/>
                    <a:gd name="connsiteY118" fmla="*/ 4862564 h 4976813"/>
                    <a:gd name="connsiteX119" fmla="*/ 3301591 w 7339013"/>
                    <a:gd name="connsiteY119" fmla="*/ 4727771 h 4976813"/>
                    <a:gd name="connsiteX120" fmla="*/ 3278188 w 7339013"/>
                    <a:gd name="connsiteY120" fmla="*/ 4552613 h 4976813"/>
                    <a:gd name="connsiteX121" fmla="*/ 3278188 w 7339013"/>
                    <a:gd name="connsiteY121" fmla="*/ 3780619 h 4976813"/>
                    <a:gd name="connsiteX122" fmla="*/ 2238375 w 7339013"/>
                    <a:gd name="connsiteY122" fmla="*/ 3768725 h 4976813"/>
                    <a:gd name="connsiteX123" fmla="*/ 2250629 w 7339013"/>
                    <a:gd name="connsiteY123" fmla="*/ 3768725 h 4976813"/>
                    <a:gd name="connsiteX124" fmla="*/ 2606710 w 7339013"/>
                    <a:gd name="connsiteY124" fmla="*/ 3768725 h 4976813"/>
                    <a:gd name="connsiteX125" fmla="*/ 2852146 w 7339013"/>
                    <a:gd name="connsiteY125" fmla="*/ 3802601 h 4976813"/>
                    <a:gd name="connsiteX126" fmla="*/ 3029825 w 7339013"/>
                    <a:gd name="connsiteY126" fmla="*/ 3908192 h 4976813"/>
                    <a:gd name="connsiteX127" fmla="*/ 3136505 w 7339013"/>
                    <a:gd name="connsiteY127" fmla="*/ 4089463 h 4976813"/>
                    <a:gd name="connsiteX128" fmla="*/ 3171825 w 7339013"/>
                    <a:gd name="connsiteY128" fmla="*/ 4347855 h 4976813"/>
                    <a:gd name="connsiteX129" fmla="*/ 3136505 w 7339013"/>
                    <a:gd name="connsiteY129" fmla="*/ 4596877 h 4976813"/>
                    <a:gd name="connsiteX130" fmla="*/ 3026221 w 7339013"/>
                    <a:gd name="connsiteY130" fmla="*/ 4789680 h 4976813"/>
                    <a:gd name="connsiteX131" fmla="*/ 2833765 w 7339013"/>
                    <a:gd name="connsiteY131" fmla="*/ 4913290 h 4976813"/>
                    <a:gd name="connsiteX132" fmla="*/ 2556253 w 7339013"/>
                    <a:gd name="connsiteY132" fmla="*/ 4956175 h 4976813"/>
                    <a:gd name="connsiteX133" fmla="*/ 2250629 w 7339013"/>
                    <a:gd name="connsiteY133" fmla="*/ 4956175 h 4976813"/>
                    <a:gd name="connsiteX134" fmla="*/ 2238375 w 7339013"/>
                    <a:gd name="connsiteY134" fmla="*/ 4956175 h 4976813"/>
                    <a:gd name="connsiteX135" fmla="*/ 2238375 w 7339013"/>
                    <a:gd name="connsiteY135" fmla="*/ 4943922 h 4976813"/>
                    <a:gd name="connsiteX136" fmla="*/ 2238375 w 7339013"/>
                    <a:gd name="connsiteY136" fmla="*/ 3780618 h 4976813"/>
                    <a:gd name="connsiteX137" fmla="*/ 1239838 w 7339013"/>
                    <a:gd name="connsiteY137" fmla="*/ 3768725 h 4976813"/>
                    <a:gd name="connsiteX138" fmla="*/ 1252452 w 7339013"/>
                    <a:gd name="connsiteY138" fmla="*/ 3768725 h 4976813"/>
                    <a:gd name="connsiteX139" fmla="*/ 1603085 w 7339013"/>
                    <a:gd name="connsiteY139" fmla="*/ 3768725 h 4976813"/>
                    <a:gd name="connsiteX140" fmla="*/ 1786151 w 7339013"/>
                    <a:gd name="connsiteY140" fmla="*/ 3785303 h 4976813"/>
                    <a:gd name="connsiteX141" fmla="*/ 1928495 w 7339013"/>
                    <a:gd name="connsiteY141" fmla="*/ 3841882 h 4976813"/>
                    <a:gd name="connsiteX142" fmla="*/ 2020388 w 7339013"/>
                    <a:gd name="connsiteY142" fmla="*/ 3946392 h 4976813"/>
                    <a:gd name="connsiteX143" fmla="*/ 2052820 w 7339013"/>
                    <a:gd name="connsiteY143" fmla="*/ 4102076 h 4976813"/>
                    <a:gd name="connsiteX144" fmla="*/ 2032280 w 7339013"/>
                    <a:gd name="connsiteY144" fmla="*/ 4220281 h 4976813"/>
                    <a:gd name="connsiteX145" fmla="*/ 1975342 w 7339013"/>
                    <a:gd name="connsiteY145" fmla="*/ 4310375 h 4976813"/>
                    <a:gd name="connsiteX146" fmla="*/ 1888494 w 7339013"/>
                    <a:gd name="connsiteY146" fmla="*/ 4371280 h 4976813"/>
                    <a:gd name="connsiteX147" fmla="*/ 1819304 w 7339013"/>
                    <a:gd name="connsiteY147" fmla="*/ 4394344 h 4976813"/>
                    <a:gd name="connsiteX148" fmla="*/ 1867953 w 7339013"/>
                    <a:gd name="connsiteY148" fmla="*/ 4431463 h 4976813"/>
                    <a:gd name="connsiteX149" fmla="*/ 1943630 w 7339013"/>
                    <a:gd name="connsiteY149" fmla="*/ 4548586 h 4976813"/>
                    <a:gd name="connsiteX150" fmla="*/ 2136064 w 7339013"/>
                    <a:gd name="connsiteY150" fmla="*/ 4938517 h 4976813"/>
                    <a:gd name="connsiteX151" fmla="*/ 2144713 w 7339013"/>
                    <a:gd name="connsiteY151" fmla="*/ 4956175 h 4976813"/>
                    <a:gd name="connsiteX152" fmla="*/ 2125254 w 7339013"/>
                    <a:gd name="connsiteY152" fmla="*/ 4956175 h 4976813"/>
                    <a:gd name="connsiteX153" fmla="*/ 1858944 w 7339013"/>
                    <a:gd name="connsiteY153" fmla="*/ 4956175 h 4976813"/>
                    <a:gd name="connsiteX154" fmla="*/ 1851016 w 7339013"/>
                    <a:gd name="connsiteY154" fmla="*/ 4956175 h 4976813"/>
                    <a:gd name="connsiteX155" fmla="*/ 1848133 w 7339013"/>
                    <a:gd name="connsiteY155" fmla="*/ 4948968 h 4976813"/>
                    <a:gd name="connsiteX156" fmla="*/ 1678402 w 7339013"/>
                    <a:gd name="connsiteY156" fmla="*/ 4575254 h 4976813"/>
                    <a:gd name="connsiteX157" fmla="*/ 1616419 w 7339013"/>
                    <a:gd name="connsiteY157" fmla="*/ 4499935 h 4976813"/>
                    <a:gd name="connsiteX158" fmla="*/ 1522003 w 7339013"/>
                    <a:gd name="connsiteY158" fmla="*/ 4474708 h 4976813"/>
                    <a:gd name="connsiteX159" fmla="*/ 1491012 w 7339013"/>
                    <a:gd name="connsiteY159" fmla="*/ 4474708 h 4976813"/>
                    <a:gd name="connsiteX160" fmla="*/ 1491012 w 7339013"/>
                    <a:gd name="connsiteY160" fmla="*/ 4943922 h 4976813"/>
                    <a:gd name="connsiteX161" fmla="*/ 1491012 w 7339013"/>
                    <a:gd name="connsiteY161" fmla="*/ 4956175 h 4976813"/>
                    <a:gd name="connsiteX162" fmla="*/ 1478760 w 7339013"/>
                    <a:gd name="connsiteY162" fmla="*/ 4956175 h 4976813"/>
                    <a:gd name="connsiteX163" fmla="*/ 1252452 w 7339013"/>
                    <a:gd name="connsiteY163" fmla="*/ 4956175 h 4976813"/>
                    <a:gd name="connsiteX164" fmla="*/ 1239838 w 7339013"/>
                    <a:gd name="connsiteY164" fmla="*/ 4956175 h 4976813"/>
                    <a:gd name="connsiteX165" fmla="*/ 1239838 w 7339013"/>
                    <a:gd name="connsiteY165" fmla="*/ 4943922 h 4976813"/>
                    <a:gd name="connsiteX166" fmla="*/ 1239838 w 7339013"/>
                    <a:gd name="connsiteY166" fmla="*/ 3780618 h 4976813"/>
                    <a:gd name="connsiteX167" fmla="*/ 446088 w 7339013"/>
                    <a:gd name="connsiteY167" fmla="*/ 3768725 h 4976813"/>
                    <a:gd name="connsiteX168" fmla="*/ 454025 w 7339013"/>
                    <a:gd name="connsiteY168" fmla="*/ 3768725 h 4976813"/>
                    <a:gd name="connsiteX169" fmla="*/ 771525 w 7339013"/>
                    <a:gd name="connsiteY169" fmla="*/ 3768725 h 4976813"/>
                    <a:gd name="connsiteX170" fmla="*/ 781050 w 7339013"/>
                    <a:gd name="connsiteY170" fmla="*/ 3768725 h 4976813"/>
                    <a:gd name="connsiteX171" fmla="*/ 782638 w 7339013"/>
                    <a:gd name="connsiteY171" fmla="*/ 3778250 h 4976813"/>
                    <a:gd name="connsiteX172" fmla="*/ 1139826 w 7339013"/>
                    <a:gd name="connsiteY172" fmla="*/ 4940300 h 4976813"/>
                    <a:gd name="connsiteX173" fmla="*/ 1144588 w 7339013"/>
                    <a:gd name="connsiteY173" fmla="*/ 4956175 h 4976813"/>
                    <a:gd name="connsiteX174" fmla="*/ 1127126 w 7339013"/>
                    <a:gd name="connsiteY174" fmla="*/ 4956175 h 4976813"/>
                    <a:gd name="connsiteX175" fmla="*/ 877888 w 7339013"/>
                    <a:gd name="connsiteY175" fmla="*/ 4956175 h 4976813"/>
                    <a:gd name="connsiteX176" fmla="*/ 868363 w 7339013"/>
                    <a:gd name="connsiteY176" fmla="*/ 4956175 h 4976813"/>
                    <a:gd name="connsiteX177" fmla="*/ 865188 w 7339013"/>
                    <a:gd name="connsiteY177" fmla="*/ 4946650 h 4976813"/>
                    <a:gd name="connsiteX178" fmla="*/ 801688 w 7339013"/>
                    <a:gd name="connsiteY178" fmla="*/ 4725988 h 4976813"/>
                    <a:gd name="connsiteX179" fmla="*/ 400050 w 7339013"/>
                    <a:gd name="connsiteY179" fmla="*/ 4725988 h 4976813"/>
                    <a:gd name="connsiteX180" fmla="*/ 334963 w 7339013"/>
                    <a:gd name="connsiteY180" fmla="*/ 4946650 h 4976813"/>
                    <a:gd name="connsiteX181" fmla="*/ 331788 w 7339013"/>
                    <a:gd name="connsiteY181" fmla="*/ 4956175 h 4976813"/>
                    <a:gd name="connsiteX182" fmla="*/ 323850 w 7339013"/>
                    <a:gd name="connsiteY182" fmla="*/ 4956175 h 4976813"/>
                    <a:gd name="connsiteX183" fmla="*/ 98425 w 7339013"/>
                    <a:gd name="connsiteY183" fmla="*/ 4956175 h 4976813"/>
                    <a:gd name="connsiteX184" fmla="*/ 82550 w 7339013"/>
                    <a:gd name="connsiteY184" fmla="*/ 4956175 h 4976813"/>
                    <a:gd name="connsiteX185" fmla="*/ 87313 w 7339013"/>
                    <a:gd name="connsiteY185" fmla="*/ 4940300 h 4976813"/>
                    <a:gd name="connsiteX186" fmla="*/ 442913 w 7339013"/>
                    <a:gd name="connsiteY186" fmla="*/ 3778250 h 4976813"/>
                    <a:gd name="connsiteX187" fmla="*/ 6850302 w 7339013"/>
                    <a:gd name="connsiteY187" fmla="*/ 3749675 h 4976813"/>
                    <a:gd name="connsiteX188" fmla="*/ 7216925 w 7339013"/>
                    <a:gd name="connsiteY188" fmla="*/ 3906714 h 4976813"/>
                    <a:gd name="connsiteX189" fmla="*/ 7339013 w 7339013"/>
                    <a:gd name="connsiteY189" fmla="*/ 4358022 h 4976813"/>
                    <a:gd name="connsiteX190" fmla="*/ 7300118 w 7339013"/>
                    <a:gd name="connsiteY190" fmla="*/ 4634641 h 4976813"/>
                    <a:gd name="connsiteX191" fmla="*/ 7192796 w 7339013"/>
                    <a:gd name="connsiteY191" fmla="*/ 4827698 h 4976813"/>
                    <a:gd name="connsiteX192" fmla="*/ 7031813 w 7339013"/>
                    <a:gd name="connsiteY192" fmla="*/ 4940435 h 4976813"/>
                    <a:gd name="connsiteX193" fmla="*/ 6835536 w 7339013"/>
                    <a:gd name="connsiteY193" fmla="*/ 4976813 h 4976813"/>
                    <a:gd name="connsiteX194" fmla="*/ 6468913 w 7339013"/>
                    <a:gd name="connsiteY194" fmla="*/ 4819774 h 4976813"/>
                    <a:gd name="connsiteX195" fmla="*/ 6346825 w 7339013"/>
                    <a:gd name="connsiteY195" fmla="*/ 4368467 h 4976813"/>
                    <a:gd name="connsiteX196" fmla="*/ 6385360 w 7339013"/>
                    <a:gd name="connsiteY196" fmla="*/ 4091487 h 4976813"/>
                    <a:gd name="connsiteX197" fmla="*/ 6493042 w 7339013"/>
                    <a:gd name="connsiteY197" fmla="*/ 3898790 h 4976813"/>
                    <a:gd name="connsiteX198" fmla="*/ 6654025 w 7339013"/>
                    <a:gd name="connsiteY198" fmla="*/ 3786414 h 4976813"/>
                    <a:gd name="connsiteX199" fmla="*/ 6850302 w 7339013"/>
                    <a:gd name="connsiteY199" fmla="*/ 3749675 h 4976813"/>
                    <a:gd name="connsiteX200" fmla="*/ 1289050 w 7339013"/>
                    <a:gd name="connsiteY200" fmla="*/ 1501775 h 4976813"/>
                    <a:gd name="connsiteX201" fmla="*/ 1409700 w 7339013"/>
                    <a:gd name="connsiteY201" fmla="*/ 1501775 h 4976813"/>
                    <a:gd name="connsiteX202" fmla="*/ 2257426 w 7339013"/>
                    <a:gd name="connsiteY202" fmla="*/ 1501775 h 4976813"/>
                    <a:gd name="connsiteX203" fmla="*/ 2376488 w 7339013"/>
                    <a:gd name="connsiteY203" fmla="*/ 1501775 h 4976813"/>
                    <a:gd name="connsiteX204" fmla="*/ 2376488 w 7339013"/>
                    <a:gd name="connsiteY204" fmla="*/ 1622425 h 4976813"/>
                    <a:gd name="connsiteX205" fmla="*/ 2376488 w 7339013"/>
                    <a:gd name="connsiteY205" fmla="*/ 1735138 h 4976813"/>
                    <a:gd name="connsiteX206" fmla="*/ 2376488 w 7339013"/>
                    <a:gd name="connsiteY206" fmla="*/ 1855788 h 4976813"/>
                    <a:gd name="connsiteX207" fmla="*/ 2257426 w 7339013"/>
                    <a:gd name="connsiteY207" fmla="*/ 1855788 h 4976813"/>
                    <a:gd name="connsiteX208" fmla="*/ 1409700 w 7339013"/>
                    <a:gd name="connsiteY208" fmla="*/ 1855788 h 4976813"/>
                    <a:gd name="connsiteX209" fmla="*/ 1289050 w 7339013"/>
                    <a:gd name="connsiteY209" fmla="*/ 1855788 h 4976813"/>
                    <a:gd name="connsiteX210" fmla="*/ 1289050 w 7339013"/>
                    <a:gd name="connsiteY210" fmla="*/ 1735138 h 4976813"/>
                    <a:gd name="connsiteX211" fmla="*/ 1289050 w 7339013"/>
                    <a:gd name="connsiteY211" fmla="*/ 1622425 h 4976813"/>
                    <a:gd name="connsiteX212" fmla="*/ 5283200 w 7339013"/>
                    <a:gd name="connsiteY212" fmla="*/ 1174750 h 4976813"/>
                    <a:gd name="connsiteX213" fmla="*/ 5384800 w 7339013"/>
                    <a:gd name="connsiteY213" fmla="*/ 1174750 h 4976813"/>
                    <a:gd name="connsiteX214" fmla="*/ 5526088 w 7339013"/>
                    <a:gd name="connsiteY214" fmla="*/ 1174750 h 4976813"/>
                    <a:gd name="connsiteX215" fmla="*/ 5627688 w 7339013"/>
                    <a:gd name="connsiteY215" fmla="*/ 1174750 h 4976813"/>
                    <a:gd name="connsiteX216" fmla="*/ 5627688 w 7339013"/>
                    <a:gd name="connsiteY216" fmla="*/ 1276350 h 4976813"/>
                    <a:gd name="connsiteX217" fmla="*/ 5627688 w 7339013"/>
                    <a:gd name="connsiteY217" fmla="*/ 1506538 h 4976813"/>
                    <a:gd name="connsiteX218" fmla="*/ 5856288 w 7339013"/>
                    <a:gd name="connsiteY218" fmla="*/ 1506538 h 4976813"/>
                    <a:gd name="connsiteX219" fmla="*/ 5957888 w 7339013"/>
                    <a:gd name="connsiteY219" fmla="*/ 1506538 h 4976813"/>
                    <a:gd name="connsiteX220" fmla="*/ 5957888 w 7339013"/>
                    <a:gd name="connsiteY220" fmla="*/ 1608138 h 4976813"/>
                    <a:gd name="connsiteX221" fmla="*/ 5957888 w 7339013"/>
                    <a:gd name="connsiteY221" fmla="*/ 1747838 h 4976813"/>
                    <a:gd name="connsiteX222" fmla="*/ 5957888 w 7339013"/>
                    <a:gd name="connsiteY222" fmla="*/ 1847850 h 4976813"/>
                    <a:gd name="connsiteX223" fmla="*/ 5856288 w 7339013"/>
                    <a:gd name="connsiteY223" fmla="*/ 1847850 h 4976813"/>
                    <a:gd name="connsiteX224" fmla="*/ 5627688 w 7339013"/>
                    <a:gd name="connsiteY224" fmla="*/ 1847850 h 4976813"/>
                    <a:gd name="connsiteX225" fmla="*/ 5627688 w 7339013"/>
                    <a:gd name="connsiteY225" fmla="*/ 2079625 h 4976813"/>
                    <a:gd name="connsiteX226" fmla="*/ 5627688 w 7339013"/>
                    <a:gd name="connsiteY226" fmla="*/ 2181225 h 4976813"/>
                    <a:gd name="connsiteX227" fmla="*/ 5526088 w 7339013"/>
                    <a:gd name="connsiteY227" fmla="*/ 2181225 h 4976813"/>
                    <a:gd name="connsiteX228" fmla="*/ 5384800 w 7339013"/>
                    <a:gd name="connsiteY228" fmla="*/ 2181225 h 4976813"/>
                    <a:gd name="connsiteX229" fmla="*/ 5283200 w 7339013"/>
                    <a:gd name="connsiteY229" fmla="*/ 2181225 h 4976813"/>
                    <a:gd name="connsiteX230" fmla="*/ 5283200 w 7339013"/>
                    <a:gd name="connsiteY230" fmla="*/ 2079625 h 4976813"/>
                    <a:gd name="connsiteX231" fmla="*/ 5283200 w 7339013"/>
                    <a:gd name="connsiteY231" fmla="*/ 1847850 h 4976813"/>
                    <a:gd name="connsiteX232" fmla="*/ 5054600 w 7339013"/>
                    <a:gd name="connsiteY232" fmla="*/ 1847850 h 4976813"/>
                    <a:gd name="connsiteX233" fmla="*/ 4953000 w 7339013"/>
                    <a:gd name="connsiteY233" fmla="*/ 1847850 h 4976813"/>
                    <a:gd name="connsiteX234" fmla="*/ 4953000 w 7339013"/>
                    <a:gd name="connsiteY234" fmla="*/ 1747838 h 4976813"/>
                    <a:gd name="connsiteX235" fmla="*/ 4953000 w 7339013"/>
                    <a:gd name="connsiteY235" fmla="*/ 1608138 h 4976813"/>
                    <a:gd name="connsiteX236" fmla="*/ 4953000 w 7339013"/>
                    <a:gd name="connsiteY236" fmla="*/ 1506538 h 4976813"/>
                    <a:gd name="connsiteX237" fmla="*/ 5054600 w 7339013"/>
                    <a:gd name="connsiteY237" fmla="*/ 1506538 h 4976813"/>
                    <a:gd name="connsiteX238" fmla="*/ 5283200 w 7339013"/>
                    <a:gd name="connsiteY238" fmla="*/ 1506538 h 4976813"/>
                    <a:gd name="connsiteX239" fmla="*/ 5283200 w 7339013"/>
                    <a:gd name="connsiteY239" fmla="*/ 1276350 h 4976813"/>
                    <a:gd name="connsiteX240" fmla="*/ 5547137 w 7339013"/>
                    <a:gd name="connsiteY240" fmla="*/ 609600 h 4976813"/>
                    <a:gd name="connsiteX241" fmla="*/ 4580289 w 7339013"/>
                    <a:gd name="connsiteY241" fmla="*/ 987638 h 4976813"/>
                    <a:gd name="connsiteX242" fmla="*/ 4025900 w 7339013"/>
                    <a:gd name="connsiteY242" fmla="*/ 1704469 h 4976813"/>
                    <a:gd name="connsiteX243" fmla="*/ 4637205 w 7339013"/>
                    <a:gd name="connsiteY243" fmla="*/ 2524271 h 4976813"/>
                    <a:gd name="connsiteX244" fmla="*/ 5531287 w 7339013"/>
                    <a:gd name="connsiteY244" fmla="*/ 2845423 h 4976813"/>
                    <a:gd name="connsiteX245" fmla="*/ 5539212 w 7339013"/>
                    <a:gd name="connsiteY245" fmla="*/ 2845063 h 4976813"/>
                    <a:gd name="connsiteX246" fmla="*/ 5547137 w 7339013"/>
                    <a:gd name="connsiteY246" fmla="*/ 2845063 h 4976813"/>
                    <a:gd name="connsiteX247" fmla="*/ 6000302 w 7339013"/>
                    <a:gd name="connsiteY247" fmla="*/ 2758654 h 4976813"/>
                    <a:gd name="connsiteX248" fmla="*/ 6382142 w 7339013"/>
                    <a:gd name="connsiteY248" fmla="*/ 2513830 h 4976813"/>
                    <a:gd name="connsiteX249" fmla="*/ 6633940 w 7339013"/>
                    <a:gd name="connsiteY249" fmla="*/ 2151274 h 4976813"/>
                    <a:gd name="connsiteX250" fmla="*/ 6721475 w 7339013"/>
                    <a:gd name="connsiteY250" fmla="*/ 1727512 h 4976813"/>
                    <a:gd name="connsiteX251" fmla="*/ 6633940 w 7339013"/>
                    <a:gd name="connsiteY251" fmla="*/ 1303389 h 4976813"/>
                    <a:gd name="connsiteX252" fmla="*/ 6382142 w 7339013"/>
                    <a:gd name="connsiteY252" fmla="*/ 941193 h 4976813"/>
                    <a:gd name="connsiteX253" fmla="*/ 6000302 w 7339013"/>
                    <a:gd name="connsiteY253" fmla="*/ 696369 h 4976813"/>
                    <a:gd name="connsiteX254" fmla="*/ 5547137 w 7339013"/>
                    <a:gd name="connsiteY254" fmla="*/ 609600 h 4976813"/>
                    <a:gd name="connsiteX255" fmla="*/ 1784991 w 7339013"/>
                    <a:gd name="connsiteY255" fmla="*/ 609600 h 4976813"/>
                    <a:gd name="connsiteX256" fmla="*/ 1331198 w 7339013"/>
                    <a:gd name="connsiteY256" fmla="*/ 696369 h 4976813"/>
                    <a:gd name="connsiteX257" fmla="*/ 949494 w 7339013"/>
                    <a:gd name="connsiteY257" fmla="*/ 941193 h 4976813"/>
                    <a:gd name="connsiteX258" fmla="*/ 697548 w 7339013"/>
                    <a:gd name="connsiteY258" fmla="*/ 1303389 h 4976813"/>
                    <a:gd name="connsiteX259" fmla="*/ 609600 w 7339013"/>
                    <a:gd name="connsiteY259" fmla="*/ 1727512 h 4976813"/>
                    <a:gd name="connsiteX260" fmla="*/ 697548 w 7339013"/>
                    <a:gd name="connsiteY260" fmla="*/ 2151274 h 4976813"/>
                    <a:gd name="connsiteX261" fmla="*/ 949494 w 7339013"/>
                    <a:gd name="connsiteY261" fmla="*/ 2513830 h 4976813"/>
                    <a:gd name="connsiteX262" fmla="*/ 1331198 w 7339013"/>
                    <a:gd name="connsiteY262" fmla="*/ 2758654 h 4976813"/>
                    <a:gd name="connsiteX263" fmla="*/ 1784991 w 7339013"/>
                    <a:gd name="connsiteY263" fmla="*/ 2845063 h 4976813"/>
                    <a:gd name="connsiteX264" fmla="*/ 1792921 w 7339013"/>
                    <a:gd name="connsiteY264" fmla="*/ 2845063 h 4976813"/>
                    <a:gd name="connsiteX265" fmla="*/ 1800850 w 7339013"/>
                    <a:gd name="connsiteY265" fmla="*/ 2845423 h 4976813"/>
                    <a:gd name="connsiteX266" fmla="*/ 2695459 w 7339013"/>
                    <a:gd name="connsiteY266" fmla="*/ 2524271 h 4976813"/>
                    <a:gd name="connsiteX267" fmla="*/ 3306763 w 7339013"/>
                    <a:gd name="connsiteY267" fmla="*/ 1704469 h 4976813"/>
                    <a:gd name="connsiteX268" fmla="*/ 2752048 w 7339013"/>
                    <a:gd name="connsiteY268" fmla="*/ 987638 h 4976813"/>
                    <a:gd name="connsiteX269" fmla="*/ 1784991 w 7339013"/>
                    <a:gd name="connsiteY269" fmla="*/ 609600 h 4976813"/>
                    <a:gd name="connsiteX270" fmla="*/ 1785062 w 7339013"/>
                    <a:gd name="connsiteY270" fmla="*/ 0 h 4976813"/>
                    <a:gd name="connsiteX271" fmla="*/ 3166197 w 7339013"/>
                    <a:gd name="connsiteY271" fmla="*/ 539758 h 4976813"/>
                    <a:gd name="connsiteX272" fmla="*/ 3666332 w 7339013"/>
                    <a:gd name="connsiteY272" fmla="*/ 1140729 h 4976813"/>
                    <a:gd name="connsiteX273" fmla="*/ 4166106 w 7339013"/>
                    <a:gd name="connsiteY273" fmla="*/ 539758 h 4976813"/>
                    <a:gd name="connsiteX274" fmla="*/ 5547601 w 7339013"/>
                    <a:gd name="connsiteY274" fmla="*/ 0 h 4976813"/>
                    <a:gd name="connsiteX275" fmla="*/ 6226818 w 7339013"/>
                    <a:gd name="connsiteY275" fmla="*/ 129989 h 4976813"/>
                    <a:gd name="connsiteX276" fmla="*/ 6805864 w 7339013"/>
                    <a:gd name="connsiteY276" fmla="*/ 501950 h 4976813"/>
                    <a:gd name="connsiteX277" fmla="*/ 7195378 w 7339013"/>
                    <a:gd name="connsiteY277" fmla="*/ 1062592 h 4976813"/>
                    <a:gd name="connsiteX278" fmla="*/ 7332663 w 7339013"/>
                    <a:gd name="connsiteY278" fmla="*/ 1727658 h 4976813"/>
                    <a:gd name="connsiteX279" fmla="*/ 7195378 w 7339013"/>
                    <a:gd name="connsiteY279" fmla="*/ 2392723 h 4976813"/>
                    <a:gd name="connsiteX280" fmla="*/ 6805864 w 7339013"/>
                    <a:gd name="connsiteY280" fmla="*/ 2953365 h 4976813"/>
                    <a:gd name="connsiteX281" fmla="*/ 6226818 w 7339013"/>
                    <a:gd name="connsiteY281" fmla="*/ 3325326 h 4976813"/>
                    <a:gd name="connsiteX282" fmla="*/ 5563456 w 7339013"/>
                    <a:gd name="connsiteY282" fmla="*/ 3454595 h 4976813"/>
                    <a:gd name="connsiteX283" fmla="*/ 5563456 w 7339013"/>
                    <a:gd name="connsiteY283" fmla="*/ 3454955 h 4976813"/>
                    <a:gd name="connsiteX284" fmla="*/ 5547601 w 7339013"/>
                    <a:gd name="connsiteY284" fmla="*/ 3455315 h 4976813"/>
                    <a:gd name="connsiteX285" fmla="*/ 4223758 w 7339013"/>
                    <a:gd name="connsiteY285" fmla="*/ 2972809 h 4976813"/>
                    <a:gd name="connsiteX286" fmla="*/ 3666332 w 7339013"/>
                    <a:gd name="connsiteY286" fmla="*/ 2278218 h 4976813"/>
                    <a:gd name="connsiteX287" fmla="*/ 3108905 w 7339013"/>
                    <a:gd name="connsiteY287" fmla="*/ 2972809 h 4976813"/>
                    <a:gd name="connsiteX288" fmla="*/ 1785062 w 7339013"/>
                    <a:gd name="connsiteY288" fmla="*/ 3455315 h 4976813"/>
                    <a:gd name="connsiteX289" fmla="*/ 1769208 w 7339013"/>
                    <a:gd name="connsiteY289" fmla="*/ 3454955 h 4976813"/>
                    <a:gd name="connsiteX290" fmla="*/ 1769208 w 7339013"/>
                    <a:gd name="connsiteY290" fmla="*/ 3454595 h 4976813"/>
                    <a:gd name="connsiteX291" fmla="*/ 1105485 w 7339013"/>
                    <a:gd name="connsiteY291" fmla="*/ 3325326 h 4976813"/>
                    <a:gd name="connsiteX292" fmla="*/ 526799 w 7339013"/>
                    <a:gd name="connsiteY292" fmla="*/ 2953365 h 4976813"/>
                    <a:gd name="connsiteX293" fmla="*/ 137285 w 7339013"/>
                    <a:gd name="connsiteY293" fmla="*/ 2392723 h 4976813"/>
                    <a:gd name="connsiteX294" fmla="*/ 0 w 7339013"/>
                    <a:gd name="connsiteY294" fmla="*/ 1727658 h 4976813"/>
                    <a:gd name="connsiteX295" fmla="*/ 137285 w 7339013"/>
                    <a:gd name="connsiteY295" fmla="*/ 1062592 h 4976813"/>
                    <a:gd name="connsiteX296" fmla="*/ 526799 w 7339013"/>
                    <a:gd name="connsiteY296" fmla="*/ 501950 h 4976813"/>
                    <a:gd name="connsiteX297" fmla="*/ 1105485 w 7339013"/>
                    <a:gd name="connsiteY297" fmla="*/ 129989 h 4976813"/>
                    <a:gd name="connsiteX298" fmla="*/ 1785062 w 7339013"/>
                    <a:gd name="connsiteY298" fmla="*/ 0 h 4976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</a:cxnLst>
                  <a:rect l="l" t="t" r="r" b="b"/>
                  <a:pathLst>
                    <a:path w="7339013" h="4976813">
                      <a:moveTo>
                        <a:pt x="603251" y="4038600"/>
                      </a:moveTo>
                      <a:lnTo>
                        <a:pt x="461963" y="4522788"/>
                      </a:lnTo>
                      <a:lnTo>
                        <a:pt x="744538" y="4522788"/>
                      </a:lnTo>
                      <a:close/>
                      <a:moveTo>
                        <a:pt x="2489200" y="3976688"/>
                      </a:moveTo>
                      <a:lnTo>
                        <a:pt x="2489200" y="4748213"/>
                      </a:lnTo>
                      <a:lnTo>
                        <a:pt x="2576316" y="4748213"/>
                      </a:lnTo>
                      <a:cubicBezTo>
                        <a:pt x="2685030" y="4748213"/>
                        <a:pt x="2765306" y="4717251"/>
                        <a:pt x="2820383" y="4656048"/>
                      </a:cubicBezTo>
                      <a:cubicBezTo>
                        <a:pt x="2875100" y="4595204"/>
                        <a:pt x="2903538" y="4497999"/>
                        <a:pt x="2903538" y="4361911"/>
                      </a:cubicBezTo>
                      <a:cubicBezTo>
                        <a:pt x="2903538" y="4299987"/>
                        <a:pt x="2898499" y="4244544"/>
                        <a:pt x="2888419" y="4196301"/>
                      </a:cubicBezTo>
                      <a:cubicBezTo>
                        <a:pt x="2878340" y="4148418"/>
                        <a:pt x="2861060" y="4108816"/>
                        <a:pt x="2837662" y="4076414"/>
                      </a:cubicBezTo>
                      <a:cubicBezTo>
                        <a:pt x="2813903" y="4044012"/>
                        <a:pt x="2782585" y="4019171"/>
                        <a:pt x="2742627" y="4002250"/>
                      </a:cubicBezTo>
                      <a:cubicBezTo>
                        <a:pt x="2703029" y="3985329"/>
                        <a:pt x="2652992" y="3976688"/>
                        <a:pt x="2592155" y="3976688"/>
                      </a:cubicBezTo>
                      <a:close/>
                      <a:moveTo>
                        <a:pt x="1490663" y="3976688"/>
                      </a:moveTo>
                      <a:lnTo>
                        <a:pt x="1490663" y="4279901"/>
                      </a:lnTo>
                      <a:lnTo>
                        <a:pt x="1570361" y="4279901"/>
                      </a:lnTo>
                      <a:cubicBezTo>
                        <a:pt x="1604620" y="4279901"/>
                        <a:pt x="1635633" y="4276664"/>
                        <a:pt x="1663041" y="4269830"/>
                      </a:cubicBezTo>
                      <a:cubicBezTo>
                        <a:pt x="1690448" y="4262996"/>
                        <a:pt x="1713167" y="4252925"/>
                        <a:pt x="1732280" y="4239617"/>
                      </a:cubicBezTo>
                      <a:cubicBezTo>
                        <a:pt x="1751033" y="4226308"/>
                        <a:pt x="1765097" y="4210482"/>
                        <a:pt x="1775194" y="4191059"/>
                      </a:cubicBezTo>
                      <a:cubicBezTo>
                        <a:pt x="1785292" y="4171996"/>
                        <a:pt x="1790701" y="4149696"/>
                        <a:pt x="1790701" y="4124158"/>
                      </a:cubicBezTo>
                      <a:cubicBezTo>
                        <a:pt x="1790701" y="4069846"/>
                        <a:pt x="1773752" y="4034238"/>
                        <a:pt x="1739853" y="4011937"/>
                      </a:cubicBezTo>
                      <a:cubicBezTo>
                        <a:pt x="1705234" y="3988917"/>
                        <a:pt x="1651501" y="3976688"/>
                        <a:pt x="1577934" y="3976688"/>
                      </a:cubicBezTo>
                      <a:close/>
                      <a:moveTo>
                        <a:pt x="6842739" y="3971925"/>
                      </a:moveTo>
                      <a:cubicBezTo>
                        <a:pt x="6800945" y="3971925"/>
                        <a:pt x="6766357" y="3979845"/>
                        <a:pt x="6737894" y="3996405"/>
                      </a:cubicBezTo>
                      <a:cubicBezTo>
                        <a:pt x="6709070" y="4012605"/>
                        <a:pt x="6685291" y="4036365"/>
                        <a:pt x="6666195" y="4068765"/>
                      </a:cubicBezTo>
                      <a:cubicBezTo>
                        <a:pt x="6647100" y="4100805"/>
                        <a:pt x="6633048" y="4141125"/>
                        <a:pt x="6624041" y="4189725"/>
                      </a:cubicBezTo>
                      <a:cubicBezTo>
                        <a:pt x="6615034" y="4237965"/>
                        <a:pt x="6610350" y="4294484"/>
                        <a:pt x="6610350" y="4357844"/>
                      </a:cubicBezTo>
                      <a:cubicBezTo>
                        <a:pt x="6610350" y="4494284"/>
                        <a:pt x="6629446" y="4594724"/>
                        <a:pt x="6666195" y="4659163"/>
                      </a:cubicBezTo>
                      <a:cubicBezTo>
                        <a:pt x="6702585" y="4723243"/>
                        <a:pt x="6759511" y="4754563"/>
                        <a:pt x="6842739" y="4754563"/>
                      </a:cubicBezTo>
                      <a:cubicBezTo>
                        <a:pt x="6884893" y="4754563"/>
                        <a:pt x="6919842" y="4746283"/>
                        <a:pt x="6948665" y="4730083"/>
                      </a:cubicBezTo>
                      <a:cubicBezTo>
                        <a:pt x="6977849" y="4713523"/>
                        <a:pt x="7001628" y="4689763"/>
                        <a:pt x="7020363" y="4657723"/>
                      </a:cubicBezTo>
                      <a:cubicBezTo>
                        <a:pt x="7039098" y="4625324"/>
                        <a:pt x="7053150" y="4584644"/>
                        <a:pt x="7062157" y="4536404"/>
                      </a:cubicBezTo>
                      <a:cubicBezTo>
                        <a:pt x="7071164" y="4487804"/>
                        <a:pt x="7075488" y="4431644"/>
                        <a:pt x="7075488" y="4368284"/>
                      </a:cubicBezTo>
                      <a:cubicBezTo>
                        <a:pt x="7075488" y="4231845"/>
                        <a:pt x="7056392" y="4131045"/>
                        <a:pt x="7020363" y="4066605"/>
                      </a:cubicBezTo>
                      <a:cubicBezTo>
                        <a:pt x="6983974" y="4002525"/>
                        <a:pt x="6927047" y="3971925"/>
                        <a:pt x="6842739" y="3971925"/>
                      </a:cubicBezTo>
                      <a:close/>
                      <a:moveTo>
                        <a:pt x="5360988" y="3768725"/>
                      </a:moveTo>
                      <a:lnTo>
                        <a:pt x="5373688" y="3768725"/>
                      </a:lnTo>
                      <a:lnTo>
                        <a:pt x="5651500" y="3768725"/>
                      </a:lnTo>
                      <a:lnTo>
                        <a:pt x="5657850" y="3768725"/>
                      </a:lnTo>
                      <a:lnTo>
                        <a:pt x="5661025" y="3776663"/>
                      </a:lnTo>
                      <a:lnTo>
                        <a:pt x="5991226" y="4475163"/>
                      </a:lnTo>
                      <a:lnTo>
                        <a:pt x="6024563" y="4556125"/>
                      </a:lnTo>
                      <a:lnTo>
                        <a:pt x="6024563" y="4102100"/>
                      </a:lnTo>
                      <a:lnTo>
                        <a:pt x="6024563" y="3781425"/>
                      </a:lnTo>
                      <a:lnTo>
                        <a:pt x="6024563" y="3768725"/>
                      </a:lnTo>
                      <a:lnTo>
                        <a:pt x="6037263" y="3768725"/>
                      </a:lnTo>
                      <a:lnTo>
                        <a:pt x="6243638" y="3768725"/>
                      </a:lnTo>
                      <a:lnTo>
                        <a:pt x="6256338" y="3768725"/>
                      </a:lnTo>
                      <a:lnTo>
                        <a:pt x="6256338" y="3781425"/>
                      </a:lnTo>
                      <a:lnTo>
                        <a:pt x="6256338" y="4943475"/>
                      </a:lnTo>
                      <a:lnTo>
                        <a:pt x="6256338" y="4956175"/>
                      </a:lnTo>
                      <a:lnTo>
                        <a:pt x="6243638" y="4956175"/>
                      </a:lnTo>
                      <a:lnTo>
                        <a:pt x="5967413" y="4956175"/>
                      </a:lnTo>
                      <a:lnTo>
                        <a:pt x="5959475" y="4956175"/>
                      </a:lnTo>
                      <a:lnTo>
                        <a:pt x="5956300" y="4948238"/>
                      </a:lnTo>
                      <a:lnTo>
                        <a:pt x="5634038" y="4254500"/>
                      </a:lnTo>
                      <a:lnTo>
                        <a:pt x="5591175" y="4157663"/>
                      </a:lnTo>
                      <a:lnTo>
                        <a:pt x="5591175" y="4583113"/>
                      </a:lnTo>
                      <a:lnTo>
                        <a:pt x="5591175" y="4943475"/>
                      </a:lnTo>
                      <a:lnTo>
                        <a:pt x="5591175" y="4956175"/>
                      </a:lnTo>
                      <a:lnTo>
                        <a:pt x="5578475" y="4956175"/>
                      </a:lnTo>
                      <a:lnTo>
                        <a:pt x="5373688" y="4956175"/>
                      </a:lnTo>
                      <a:lnTo>
                        <a:pt x="5360988" y="4956175"/>
                      </a:lnTo>
                      <a:lnTo>
                        <a:pt x="5360988" y="4943475"/>
                      </a:lnTo>
                      <a:lnTo>
                        <a:pt x="5360988" y="3781425"/>
                      </a:lnTo>
                      <a:close/>
                      <a:moveTo>
                        <a:pt x="4373563" y="3768725"/>
                      </a:moveTo>
                      <a:lnTo>
                        <a:pt x="4386263" y="3768725"/>
                      </a:lnTo>
                      <a:lnTo>
                        <a:pt x="5146675" y="3768725"/>
                      </a:lnTo>
                      <a:lnTo>
                        <a:pt x="5157788" y="3768725"/>
                      </a:lnTo>
                      <a:lnTo>
                        <a:pt x="5157788" y="3781425"/>
                      </a:lnTo>
                      <a:lnTo>
                        <a:pt x="5157788" y="3960813"/>
                      </a:lnTo>
                      <a:lnTo>
                        <a:pt x="5157788" y="3971925"/>
                      </a:lnTo>
                      <a:lnTo>
                        <a:pt x="5146675" y="3971925"/>
                      </a:lnTo>
                      <a:lnTo>
                        <a:pt x="4894263" y="3971925"/>
                      </a:lnTo>
                      <a:lnTo>
                        <a:pt x="4894263" y="4751388"/>
                      </a:lnTo>
                      <a:lnTo>
                        <a:pt x="5146675" y="4751388"/>
                      </a:lnTo>
                      <a:lnTo>
                        <a:pt x="5157788" y="4751388"/>
                      </a:lnTo>
                      <a:lnTo>
                        <a:pt x="5157788" y="4762500"/>
                      </a:lnTo>
                      <a:lnTo>
                        <a:pt x="5157788" y="4943475"/>
                      </a:lnTo>
                      <a:lnTo>
                        <a:pt x="5157788" y="4956175"/>
                      </a:lnTo>
                      <a:lnTo>
                        <a:pt x="5146675" y="4956175"/>
                      </a:lnTo>
                      <a:lnTo>
                        <a:pt x="4386263" y="4956175"/>
                      </a:lnTo>
                      <a:lnTo>
                        <a:pt x="4373563" y="4956175"/>
                      </a:lnTo>
                      <a:lnTo>
                        <a:pt x="4373563" y="4943475"/>
                      </a:lnTo>
                      <a:lnTo>
                        <a:pt x="4373563" y="4762500"/>
                      </a:lnTo>
                      <a:lnTo>
                        <a:pt x="4373563" y="4751388"/>
                      </a:lnTo>
                      <a:lnTo>
                        <a:pt x="4386263" y="4751388"/>
                      </a:lnTo>
                      <a:lnTo>
                        <a:pt x="4638675" y="4751388"/>
                      </a:lnTo>
                      <a:lnTo>
                        <a:pt x="4638675" y="3971925"/>
                      </a:lnTo>
                      <a:lnTo>
                        <a:pt x="4386263" y="3971925"/>
                      </a:lnTo>
                      <a:lnTo>
                        <a:pt x="4373563" y="3971925"/>
                      </a:lnTo>
                      <a:lnTo>
                        <a:pt x="4373563" y="3960813"/>
                      </a:lnTo>
                      <a:lnTo>
                        <a:pt x="4373563" y="3781425"/>
                      </a:lnTo>
                      <a:close/>
                      <a:moveTo>
                        <a:pt x="3278188" y="3768725"/>
                      </a:moveTo>
                      <a:lnTo>
                        <a:pt x="3290789" y="3768725"/>
                      </a:lnTo>
                      <a:lnTo>
                        <a:pt x="3516898" y="3768725"/>
                      </a:lnTo>
                      <a:lnTo>
                        <a:pt x="3529139" y="3768725"/>
                      </a:lnTo>
                      <a:lnTo>
                        <a:pt x="3529139" y="3780619"/>
                      </a:lnTo>
                      <a:lnTo>
                        <a:pt x="3529139" y="4539278"/>
                      </a:lnTo>
                      <a:cubicBezTo>
                        <a:pt x="3529139" y="4577481"/>
                        <a:pt x="3532380" y="4611359"/>
                        <a:pt x="3539221" y="4640552"/>
                      </a:cubicBezTo>
                      <a:cubicBezTo>
                        <a:pt x="3546061" y="4669385"/>
                        <a:pt x="3557223" y="4692812"/>
                        <a:pt x="3573425" y="4712274"/>
                      </a:cubicBezTo>
                      <a:cubicBezTo>
                        <a:pt x="3589627" y="4731736"/>
                        <a:pt x="3609789" y="4746512"/>
                        <a:pt x="3634633" y="4756604"/>
                      </a:cubicBezTo>
                      <a:cubicBezTo>
                        <a:pt x="3658756" y="4766335"/>
                        <a:pt x="3690800" y="4771381"/>
                        <a:pt x="3729324" y="4771381"/>
                      </a:cubicBezTo>
                      <a:cubicBezTo>
                        <a:pt x="3766049" y="4771381"/>
                        <a:pt x="3795933" y="4767056"/>
                        <a:pt x="3820056" y="4758406"/>
                      </a:cubicBezTo>
                      <a:cubicBezTo>
                        <a:pt x="3843819" y="4750117"/>
                        <a:pt x="3863261" y="4736781"/>
                        <a:pt x="3879103" y="4717680"/>
                      </a:cubicBezTo>
                      <a:cubicBezTo>
                        <a:pt x="3894945" y="4698939"/>
                        <a:pt x="3906827" y="4674431"/>
                        <a:pt x="3915108" y="4643796"/>
                      </a:cubicBezTo>
                      <a:cubicBezTo>
                        <a:pt x="3923389" y="4613161"/>
                        <a:pt x="3928069" y="4575319"/>
                        <a:pt x="3928069" y="4530268"/>
                      </a:cubicBezTo>
                      <a:lnTo>
                        <a:pt x="3928069" y="3780619"/>
                      </a:lnTo>
                      <a:lnTo>
                        <a:pt x="3928069" y="3768725"/>
                      </a:lnTo>
                      <a:lnTo>
                        <a:pt x="3939951" y="3768725"/>
                      </a:lnTo>
                      <a:lnTo>
                        <a:pt x="4166419" y="3768725"/>
                      </a:lnTo>
                      <a:lnTo>
                        <a:pt x="4178301" y="3768725"/>
                      </a:lnTo>
                      <a:lnTo>
                        <a:pt x="4178301" y="3780619"/>
                      </a:lnTo>
                      <a:lnTo>
                        <a:pt x="4178301" y="4515851"/>
                      </a:lnTo>
                      <a:cubicBezTo>
                        <a:pt x="4178301" y="4591177"/>
                        <a:pt x="4168220" y="4657852"/>
                        <a:pt x="4146977" y="4715517"/>
                      </a:cubicBezTo>
                      <a:cubicBezTo>
                        <a:pt x="4126094" y="4773183"/>
                        <a:pt x="4095490" y="4821477"/>
                        <a:pt x="4055525" y="4860041"/>
                      </a:cubicBezTo>
                      <a:cubicBezTo>
                        <a:pt x="4015920" y="4898965"/>
                        <a:pt x="3967314" y="4928158"/>
                        <a:pt x="3910787" y="4947620"/>
                      </a:cubicBezTo>
                      <a:cubicBezTo>
                        <a:pt x="3854260" y="4967082"/>
                        <a:pt x="3790532" y="4976813"/>
                        <a:pt x="3721043" y="4976813"/>
                      </a:cubicBezTo>
                      <a:cubicBezTo>
                        <a:pt x="3642554" y="4976813"/>
                        <a:pt x="3575225" y="4967082"/>
                        <a:pt x="3518338" y="4947620"/>
                      </a:cubicBezTo>
                      <a:cubicBezTo>
                        <a:pt x="3461451" y="4928158"/>
                        <a:pt x="3415005" y="4900046"/>
                        <a:pt x="3379360" y="4862564"/>
                      </a:cubicBezTo>
                      <a:cubicBezTo>
                        <a:pt x="3343356" y="4825802"/>
                        <a:pt x="3317433" y="4780391"/>
                        <a:pt x="3301591" y="4727771"/>
                      </a:cubicBezTo>
                      <a:cubicBezTo>
                        <a:pt x="3286109" y="4675152"/>
                        <a:pt x="3278188" y="4617126"/>
                        <a:pt x="3278188" y="4552613"/>
                      </a:cubicBezTo>
                      <a:lnTo>
                        <a:pt x="3278188" y="3780619"/>
                      </a:lnTo>
                      <a:close/>
                      <a:moveTo>
                        <a:pt x="2238375" y="3768725"/>
                      </a:moveTo>
                      <a:lnTo>
                        <a:pt x="2250629" y="3768725"/>
                      </a:lnTo>
                      <a:lnTo>
                        <a:pt x="2606710" y="3768725"/>
                      </a:lnTo>
                      <a:cubicBezTo>
                        <a:pt x="2700055" y="3768725"/>
                        <a:pt x="2781506" y="3779897"/>
                        <a:pt x="2852146" y="3802601"/>
                      </a:cubicBezTo>
                      <a:cubicBezTo>
                        <a:pt x="2922785" y="3825305"/>
                        <a:pt x="2982252" y="3860262"/>
                        <a:pt x="3029825" y="3908192"/>
                      </a:cubicBezTo>
                      <a:cubicBezTo>
                        <a:pt x="3077399" y="3956123"/>
                        <a:pt x="3112719" y="4016666"/>
                        <a:pt x="3136505" y="4089463"/>
                      </a:cubicBezTo>
                      <a:cubicBezTo>
                        <a:pt x="3159932" y="4162259"/>
                        <a:pt x="3171825" y="4248390"/>
                        <a:pt x="3171825" y="4347855"/>
                      </a:cubicBezTo>
                      <a:cubicBezTo>
                        <a:pt x="3171825" y="4439031"/>
                        <a:pt x="3159932" y="4521918"/>
                        <a:pt x="3136505" y="4596877"/>
                      </a:cubicBezTo>
                      <a:cubicBezTo>
                        <a:pt x="3112719" y="4672196"/>
                        <a:pt x="3076318" y="4736704"/>
                        <a:pt x="3026221" y="4789680"/>
                      </a:cubicBezTo>
                      <a:cubicBezTo>
                        <a:pt x="2975765" y="4843376"/>
                        <a:pt x="2911252" y="4884460"/>
                        <a:pt x="2833765" y="4913290"/>
                      </a:cubicBezTo>
                      <a:cubicBezTo>
                        <a:pt x="2755917" y="4942120"/>
                        <a:pt x="2663654" y="4956175"/>
                        <a:pt x="2556253" y="4956175"/>
                      </a:cubicBezTo>
                      <a:lnTo>
                        <a:pt x="2250629" y="4956175"/>
                      </a:lnTo>
                      <a:lnTo>
                        <a:pt x="2238375" y="4956175"/>
                      </a:lnTo>
                      <a:lnTo>
                        <a:pt x="2238375" y="4943922"/>
                      </a:lnTo>
                      <a:lnTo>
                        <a:pt x="2238375" y="3780618"/>
                      </a:lnTo>
                      <a:close/>
                      <a:moveTo>
                        <a:pt x="1239838" y="3768725"/>
                      </a:moveTo>
                      <a:lnTo>
                        <a:pt x="1252452" y="3768725"/>
                      </a:lnTo>
                      <a:lnTo>
                        <a:pt x="1603085" y="3768725"/>
                      </a:lnTo>
                      <a:cubicBezTo>
                        <a:pt x="1669753" y="3768725"/>
                        <a:pt x="1731015" y="3774131"/>
                        <a:pt x="1786151" y="3785303"/>
                      </a:cubicBezTo>
                      <a:cubicBezTo>
                        <a:pt x="1841286" y="3796474"/>
                        <a:pt x="1888854" y="3815214"/>
                        <a:pt x="1928495" y="3841882"/>
                      </a:cubicBezTo>
                      <a:cubicBezTo>
                        <a:pt x="1968135" y="3868550"/>
                        <a:pt x="1999126" y="3903507"/>
                        <a:pt x="2020388" y="3946392"/>
                      </a:cubicBezTo>
                      <a:cubicBezTo>
                        <a:pt x="2042009" y="3989277"/>
                        <a:pt x="2052460" y="4041172"/>
                        <a:pt x="2052820" y="4102076"/>
                      </a:cubicBezTo>
                      <a:cubicBezTo>
                        <a:pt x="2052460" y="4146042"/>
                        <a:pt x="2045973" y="4185324"/>
                        <a:pt x="2032280" y="4220281"/>
                      </a:cubicBezTo>
                      <a:cubicBezTo>
                        <a:pt x="2018946" y="4254877"/>
                        <a:pt x="1999847" y="4285149"/>
                        <a:pt x="1975342" y="4310375"/>
                      </a:cubicBezTo>
                      <a:cubicBezTo>
                        <a:pt x="1950837" y="4335242"/>
                        <a:pt x="1922008" y="4355783"/>
                        <a:pt x="1888494" y="4371280"/>
                      </a:cubicBezTo>
                      <a:cubicBezTo>
                        <a:pt x="1866872" y="4381370"/>
                        <a:pt x="1843449" y="4388578"/>
                        <a:pt x="1819304" y="4394344"/>
                      </a:cubicBezTo>
                      <a:cubicBezTo>
                        <a:pt x="1836602" y="4403714"/>
                        <a:pt x="1852818" y="4415246"/>
                        <a:pt x="1867953" y="4431463"/>
                      </a:cubicBezTo>
                      <a:cubicBezTo>
                        <a:pt x="1893900" y="4459212"/>
                        <a:pt x="1918765" y="4498133"/>
                        <a:pt x="1943630" y="4548586"/>
                      </a:cubicBezTo>
                      <a:lnTo>
                        <a:pt x="2136064" y="4938517"/>
                      </a:lnTo>
                      <a:lnTo>
                        <a:pt x="2144713" y="4956175"/>
                      </a:lnTo>
                      <a:lnTo>
                        <a:pt x="2125254" y="4956175"/>
                      </a:lnTo>
                      <a:lnTo>
                        <a:pt x="1858944" y="4956175"/>
                      </a:lnTo>
                      <a:lnTo>
                        <a:pt x="1851016" y="4956175"/>
                      </a:lnTo>
                      <a:lnTo>
                        <a:pt x="1848133" y="4948968"/>
                      </a:lnTo>
                      <a:lnTo>
                        <a:pt x="1678402" y="4575254"/>
                      </a:lnTo>
                      <a:cubicBezTo>
                        <a:pt x="1663266" y="4541379"/>
                        <a:pt x="1642726" y="4516873"/>
                        <a:pt x="1616419" y="4499935"/>
                      </a:cubicBezTo>
                      <a:cubicBezTo>
                        <a:pt x="1589752" y="4483357"/>
                        <a:pt x="1558761" y="4474708"/>
                        <a:pt x="1522003" y="4474708"/>
                      </a:cubicBezTo>
                      <a:lnTo>
                        <a:pt x="1491012" y="4474708"/>
                      </a:lnTo>
                      <a:lnTo>
                        <a:pt x="1491012" y="4943922"/>
                      </a:lnTo>
                      <a:lnTo>
                        <a:pt x="1491012" y="4956175"/>
                      </a:lnTo>
                      <a:lnTo>
                        <a:pt x="1478760" y="4956175"/>
                      </a:lnTo>
                      <a:lnTo>
                        <a:pt x="1252452" y="4956175"/>
                      </a:lnTo>
                      <a:lnTo>
                        <a:pt x="1239838" y="4956175"/>
                      </a:lnTo>
                      <a:lnTo>
                        <a:pt x="1239838" y="4943922"/>
                      </a:lnTo>
                      <a:lnTo>
                        <a:pt x="1239838" y="3780618"/>
                      </a:lnTo>
                      <a:close/>
                      <a:moveTo>
                        <a:pt x="446088" y="3768725"/>
                      </a:moveTo>
                      <a:lnTo>
                        <a:pt x="454025" y="3768725"/>
                      </a:lnTo>
                      <a:lnTo>
                        <a:pt x="771525" y="3768725"/>
                      </a:lnTo>
                      <a:lnTo>
                        <a:pt x="781050" y="3768725"/>
                      </a:lnTo>
                      <a:lnTo>
                        <a:pt x="782638" y="3778250"/>
                      </a:lnTo>
                      <a:lnTo>
                        <a:pt x="1139826" y="4940300"/>
                      </a:lnTo>
                      <a:lnTo>
                        <a:pt x="1144588" y="4956175"/>
                      </a:lnTo>
                      <a:lnTo>
                        <a:pt x="1127126" y="4956175"/>
                      </a:lnTo>
                      <a:lnTo>
                        <a:pt x="877888" y="4956175"/>
                      </a:lnTo>
                      <a:lnTo>
                        <a:pt x="868363" y="4956175"/>
                      </a:lnTo>
                      <a:lnTo>
                        <a:pt x="865188" y="4946650"/>
                      </a:lnTo>
                      <a:lnTo>
                        <a:pt x="801688" y="4725988"/>
                      </a:lnTo>
                      <a:lnTo>
                        <a:pt x="400050" y="4725988"/>
                      </a:lnTo>
                      <a:lnTo>
                        <a:pt x="334963" y="4946650"/>
                      </a:lnTo>
                      <a:lnTo>
                        <a:pt x="331788" y="4956175"/>
                      </a:lnTo>
                      <a:lnTo>
                        <a:pt x="323850" y="4956175"/>
                      </a:lnTo>
                      <a:lnTo>
                        <a:pt x="98425" y="4956175"/>
                      </a:lnTo>
                      <a:lnTo>
                        <a:pt x="82550" y="4956175"/>
                      </a:lnTo>
                      <a:lnTo>
                        <a:pt x="87313" y="4940300"/>
                      </a:lnTo>
                      <a:lnTo>
                        <a:pt x="442913" y="3778250"/>
                      </a:lnTo>
                      <a:close/>
                      <a:moveTo>
                        <a:pt x="6850302" y="3749675"/>
                      </a:moveTo>
                      <a:cubicBezTo>
                        <a:pt x="7010925" y="3749675"/>
                        <a:pt x="7134813" y="3802262"/>
                        <a:pt x="7216925" y="3906714"/>
                      </a:cubicBezTo>
                      <a:cubicBezTo>
                        <a:pt x="7299037" y="4011167"/>
                        <a:pt x="7339013" y="4161723"/>
                        <a:pt x="7339013" y="4358022"/>
                      </a:cubicBezTo>
                      <a:cubicBezTo>
                        <a:pt x="7339013" y="4464635"/>
                        <a:pt x="7326408" y="4556482"/>
                        <a:pt x="7300118" y="4634641"/>
                      </a:cubicBezTo>
                      <a:cubicBezTo>
                        <a:pt x="7274548" y="4712440"/>
                        <a:pt x="7238894" y="4777273"/>
                        <a:pt x="7192796" y="4827698"/>
                      </a:cubicBezTo>
                      <a:cubicBezTo>
                        <a:pt x="7147418" y="4878484"/>
                        <a:pt x="7093397" y="4915943"/>
                        <a:pt x="7031813" y="4940435"/>
                      </a:cubicBezTo>
                      <a:cubicBezTo>
                        <a:pt x="6970589" y="4964567"/>
                        <a:pt x="6905043" y="4976813"/>
                        <a:pt x="6835536" y="4976813"/>
                      </a:cubicBezTo>
                      <a:cubicBezTo>
                        <a:pt x="6674553" y="4976813"/>
                        <a:pt x="6551385" y="4924227"/>
                        <a:pt x="6468913" y="4819774"/>
                      </a:cubicBezTo>
                      <a:cubicBezTo>
                        <a:pt x="6387161" y="4714961"/>
                        <a:pt x="6346825" y="4564045"/>
                        <a:pt x="6346825" y="4368467"/>
                      </a:cubicBezTo>
                      <a:cubicBezTo>
                        <a:pt x="6346825" y="4261853"/>
                        <a:pt x="6359430" y="4169647"/>
                        <a:pt x="6385360" y="4091487"/>
                      </a:cubicBezTo>
                      <a:cubicBezTo>
                        <a:pt x="6411290" y="4013688"/>
                        <a:pt x="6446944" y="3949216"/>
                        <a:pt x="6493042" y="3898790"/>
                      </a:cubicBezTo>
                      <a:cubicBezTo>
                        <a:pt x="6538420" y="3848365"/>
                        <a:pt x="6592441" y="3810546"/>
                        <a:pt x="6654025" y="3786414"/>
                      </a:cubicBezTo>
                      <a:cubicBezTo>
                        <a:pt x="6715249" y="3761921"/>
                        <a:pt x="6780795" y="3749675"/>
                        <a:pt x="6850302" y="3749675"/>
                      </a:cubicBezTo>
                      <a:close/>
                      <a:moveTo>
                        <a:pt x="1289050" y="1501775"/>
                      </a:moveTo>
                      <a:lnTo>
                        <a:pt x="1409700" y="1501775"/>
                      </a:lnTo>
                      <a:lnTo>
                        <a:pt x="2257426" y="1501775"/>
                      </a:lnTo>
                      <a:lnTo>
                        <a:pt x="2376488" y="1501775"/>
                      </a:lnTo>
                      <a:lnTo>
                        <a:pt x="2376488" y="1622425"/>
                      </a:lnTo>
                      <a:lnTo>
                        <a:pt x="2376488" y="1735138"/>
                      </a:lnTo>
                      <a:lnTo>
                        <a:pt x="2376488" y="1855788"/>
                      </a:lnTo>
                      <a:lnTo>
                        <a:pt x="2257426" y="1855788"/>
                      </a:lnTo>
                      <a:lnTo>
                        <a:pt x="1409700" y="1855788"/>
                      </a:lnTo>
                      <a:lnTo>
                        <a:pt x="1289050" y="1855788"/>
                      </a:lnTo>
                      <a:lnTo>
                        <a:pt x="1289050" y="1735138"/>
                      </a:lnTo>
                      <a:lnTo>
                        <a:pt x="1289050" y="1622425"/>
                      </a:lnTo>
                      <a:close/>
                      <a:moveTo>
                        <a:pt x="5283200" y="1174750"/>
                      </a:moveTo>
                      <a:lnTo>
                        <a:pt x="5384800" y="1174750"/>
                      </a:lnTo>
                      <a:lnTo>
                        <a:pt x="5526088" y="1174750"/>
                      </a:lnTo>
                      <a:lnTo>
                        <a:pt x="5627688" y="1174750"/>
                      </a:lnTo>
                      <a:lnTo>
                        <a:pt x="5627688" y="1276350"/>
                      </a:lnTo>
                      <a:lnTo>
                        <a:pt x="5627688" y="1506538"/>
                      </a:lnTo>
                      <a:lnTo>
                        <a:pt x="5856288" y="1506538"/>
                      </a:lnTo>
                      <a:lnTo>
                        <a:pt x="5957888" y="1506538"/>
                      </a:lnTo>
                      <a:lnTo>
                        <a:pt x="5957888" y="1608138"/>
                      </a:lnTo>
                      <a:lnTo>
                        <a:pt x="5957888" y="1747838"/>
                      </a:lnTo>
                      <a:lnTo>
                        <a:pt x="5957888" y="1847850"/>
                      </a:lnTo>
                      <a:lnTo>
                        <a:pt x="5856288" y="1847850"/>
                      </a:lnTo>
                      <a:lnTo>
                        <a:pt x="5627688" y="1847850"/>
                      </a:lnTo>
                      <a:lnTo>
                        <a:pt x="5627688" y="2079625"/>
                      </a:lnTo>
                      <a:lnTo>
                        <a:pt x="5627688" y="2181225"/>
                      </a:lnTo>
                      <a:lnTo>
                        <a:pt x="5526088" y="2181225"/>
                      </a:lnTo>
                      <a:lnTo>
                        <a:pt x="5384800" y="2181225"/>
                      </a:lnTo>
                      <a:lnTo>
                        <a:pt x="5283200" y="2181225"/>
                      </a:lnTo>
                      <a:lnTo>
                        <a:pt x="5283200" y="2079625"/>
                      </a:lnTo>
                      <a:lnTo>
                        <a:pt x="5283200" y="1847850"/>
                      </a:lnTo>
                      <a:lnTo>
                        <a:pt x="5054600" y="1847850"/>
                      </a:lnTo>
                      <a:lnTo>
                        <a:pt x="4953000" y="1847850"/>
                      </a:lnTo>
                      <a:lnTo>
                        <a:pt x="4953000" y="1747838"/>
                      </a:lnTo>
                      <a:lnTo>
                        <a:pt x="4953000" y="1608138"/>
                      </a:lnTo>
                      <a:lnTo>
                        <a:pt x="4953000" y="1506538"/>
                      </a:lnTo>
                      <a:lnTo>
                        <a:pt x="5054600" y="1506538"/>
                      </a:lnTo>
                      <a:lnTo>
                        <a:pt x="5283200" y="1506538"/>
                      </a:lnTo>
                      <a:lnTo>
                        <a:pt x="5283200" y="1276350"/>
                      </a:lnTo>
                      <a:close/>
                      <a:moveTo>
                        <a:pt x="5547137" y="609600"/>
                      </a:moveTo>
                      <a:cubicBezTo>
                        <a:pt x="5112343" y="609600"/>
                        <a:pt x="4834969" y="752174"/>
                        <a:pt x="4580289" y="987638"/>
                      </a:cubicBezTo>
                      <a:cubicBezTo>
                        <a:pt x="4378562" y="1174136"/>
                        <a:pt x="4201331" y="1427962"/>
                        <a:pt x="4025900" y="1704469"/>
                      </a:cubicBezTo>
                      <a:cubicBezTo>
                        <a:pt x="4226186" y="2028142"/>
                        <a:pt x="4419628" y="2323731"/>
                        <a:pt x="4637205" y="2524271"/>
                      </a:cubicBezTo>
                      <a:cubicBezTo>
                        <a:pt x="4877115" y="2744973"/>
                        <a:pt x="5125312" y="2867025"/>
                        <a:pt x="5531287" y="2845423"/>
                      </a:cubicBezTo>
                      <a:lnTo>
                        <a:pt x="5539212" y="2845063"/>
                      </a:lnTo>
                      <a:lnTo>
                        <a:pt x="5547137" y="2845063"/>
                      </a:lnTo>
                      <a:cubicBezTo>
                        <a:pt x="5702034" y="2845063"/>
                        <a:pt x="5858012" y="2815180"/>
                        <a:pt x="6000302" y="2758654"/>
                      </a:cubicBezTo>
                      <a:cubicBezTo>
                        <a:pt x="6142951" y="2701769"/>
                        <a:pt x="6274074" y="2617520"/>
                        <a:pt x="6382142" y="2513830"/>
                      </a:cubicBezTo>
                      <a:cubicBezTo>
                        <a:pt x="6489849" y="2410140"/>
                        <a:pt x="6576304" y="2285207"/>
                        <a:pt x="6633940" y="2151274"/>
                      </a:cubicBezTo>
                      <a:cubicBezTo>
                        <a:pt x="6691576" y="2017340"/>
                        <a:pt x="6721475" y="1871526"/>
                        <a:pt x="6721475" y="1727512"/>
                      </a:cubicBezTo>
                      <a:cubicBezTo>
                        <a:pt x="6721475" y="1583137"/>
                        <a:pt x="6691576" y="1437323"/>
                        <a:pt x="6633940" y="1303389"/>
                      </a:cubicBezTo>
                      <a:cubicBezTo>
                        <a:pt x="6576304" y="1169816"/>
                        <a:pt x="6489849" y="1044883"/>
                        <a:pt x="6382142" y="941193"/>
                      </a:cubicBezTo>
                      <a:cubicBezTo>
                        <a:pt x="6274074" y="837503"/>
                        <a:pt x="6142951" y="753254"/>
                        <a:pt x="6000302" y="696369"/>
                      </a:cubicBezTo>
                      <a:cubicBezTo>
                        <a:pt x="5858012" y="639843"/>
                        <a:pt x="5702034" y="609600"/>
                        <a:pt x="5547137" y="609600"/>
                      </a:cubicBezTo>
                      <a:close/>
                      <a:moveTo>
                        <a:pt x="1784991" y="609600"/>
                      </a:moveTo>
                      <a:cubicBezTo>
                        <a:pt x="1630002" y="609600"/>
                        <a:pt x="1473572" y="639843"/>
                        <a:pt x="1331198" y="696369"/>
                      </a:cubicBezTo>
                      <a:cubicBezTo>
                        <a:pt x="1188825" y="753254"/>
                        <a:pt x="1057265" y="837503"/>
                        <a:pt x="949494" y="941193"/>
                      </a:cubicBezTo>
                      <a:cubicBezTo>
                        <a:pt x="841723" y="1044883"/>
                        <a:pt x="755217" y="1169816"/>
                        <a:pt x="697548" y="1303389"/>
                      </a:cubicBezTo>
                      <a:cubicBezTo>
                        <a:pt x="639517" y="1437323"/>
                        <a:pt x="609600" y="1583137"/>
                        <a:pt x="609600" y="1727512"/>
                      </a:cubicBezTo>
                      <a:cubicBezTo>
                        <a:pt x="609600" y="1871526"/>
                        <a:pt x="639517" y="2017340"/>
                        <a:pt x="697548" y="2151274"/>
                      </a:cubicBezTo>
                      <a:cubicBezTo>
                        <a:pt x="755217" y="2285207"/>
                        <a:pt x="841723" y="2410140"/>
                        <a:pt x="949494" y="2513830"/>
                      </a:cubicBezTo>
                      <a:cubicBezTo>
                        <a:pt x="1057265" y="2617520"/>
                        <a:pt x="1188825" y="2701769"/>
                        <a:pt x="1331198" y="2758654"/>
                      </a:cubicBezTo>
                      <a:cubicBezTo>
                        <a:pt x="1473572" y="2815180"/>
                        <a:pt x="1630002" y="2845063"/>
                        <a:pt x="1784991" y="2845063"/>
                      </a:cubicBezTo>
                      <a:lnTo>
                        <a:pt x="1792921" y="2845063"/>
                      </a:lnTo>
                      <a:lnTo>
                        <a:pt x="1800850" y="2845423"/>
                      </a:lnTo>
                      <a:cubicBezTo>
                        <a:pt x="2207065" y="2867025"/>
                        <a:pt x="2455407" y="2744973"/>
                        <a:pt x="2695459" y="2524271"/>
                      </a:cubicBezTo>
                      <a:cubicBezTo>
                        <a:pt x="2912804" y="2323731"/>
                        <a:pt x="3106720" y="2028142"/>
                        <a:pt x="3306763" y="1704469"/>
                      </a:cubicBezTo>
                      <a:cubicBezTo>
                        <a:pt x="3131229" y="1427962"/>
                        <a:pt x="2954254" y="1174136"/>
                        <a:pt x="2752048" y="987638"/>
                      </a:cubicBezTo>
                      <a:cubicBezTo>
                        <a:pt x="2497578" y="752174"/>
                        <a:pt x="2219680" y="609600"/>
                        <a:pt x="1784991" y="609600"/>
                      </a:cubicBezTo>
                      <a:close/>
                      <a:moveTo>
                        <a:pt x="1785062" y="0"/>
                      </a:moveTo>
                      <a:cubicBezTo>
                        <a:pt x="2366991" y="0"/>
                        <a:pt x="2826769" y="226129"/>
                        <a:pt x="3166197" y="539758"/>
                      </a:cubicBezTo>
                      <a:cubicBezTo>
                        <a:pt x="3362576" y="721238"/>
                        <a:pt x="3521840" y="928643"/>
                        <a:pt x="3666332" y="1140729"/>
                      </a:cubicBezTo>
                      <a:cubicBezTo>
                        <a:pt x="3810463" y="928643"/>
                        <a:pt x="3970088" y="721238"/>
                        <a:pt x="4166106" y="539758"/>
                      </a:cubicBezTo>
                      <a:cubicBezTo>
                        <a:pt x="4505534" y="226129"/>
                        <a:pt x="4965312" y="0"/>
                        <a:pt x="5547601" y="0"/>
                      </a:cubicBezTo>
                      <a:cubicBezTo>
                        <a:pt x="5780373" y="0"/>
                        <a:pt x="6011342" y="44290"/>
                        <a:pt x="6226818" y="129989"/>
                      </a:cubicBezTo>
                      <a:cubicBezTo>
                        <a:pt x="6442654" y="215687"/>
                        <a:pt x="6639393" y="342075"/>
                        <a:pt x="6805864" y="501950"/>
                      </a:cubicBezTo>
                      <a:cubicBezTo>
                        <a:pt x="6971976" y="661465"/>
                        <a:pt x="7104576" y="852306"/>
                        <a:pt x="7195378" y="1062592"/>
                      </a:cubicBezTo>
                      <a:cubicBezTo>
                        <a:pt x="7285820" y="1272878"/>
                        <a:pt x="7332663" y="1499368"/>
                        <a:pt x="7332663" y="1727658"/>
                      </a:cubicBezTo>
                      <a:cubicBezTo>
                        <a:pt x="7332663" y="1955947"/>
                        <a:pt x="7285820" y="2182437"/>
                        <a:pt x="7195378" y="2392723"/>
                      </a:cubicBezTo>
                      <a:cubicBezTo>
                        <a:pt x="7104576" y="2602649"/>
                        <a:pt x="6971976" y="2793850"/>
                        <a:pt x="6805864" y="2953365"/>
                      </a:cubicBezTo>
                      <a:cubicBezTo>
                        <a:pt x="6639393" y="3113240"/>
                        <a:pt x="6442654" y="3239628"/>
                        <a:pt x="6226818" y="3325326"/>
                      </a:cubicBezTo>
                      <a:cubicBezTo>
                        <a:pt x="6016387" y="3409225"/>
                        <a:pt x="5790822" y="3452434"/>
                        <a:pt x="5563456" y="3454595"/>
                      </a:cubicBezTo>
                      <a:lnTo>
                        <a:pt x="5563456" y="3454955"/>
                      </a:lnTo>
                      <a:cubicBezTo>
                        <a:pt x="5558051" y="3455315"/>
                        <a:pt x="5553006" y="3454955"/>
                        <a:pt x="5547601" y="3455315"/>
                      </a:cubicBezTo>
                      <a:cubicBezTo>
                        <a:pt x="4994859" y="3479800"/>
                        <a:pt x="4549494" y="3273115"/>
                        <a:pt x="4223758" y="2972809"/>
                      </a:cubicBezTo>
                      <a:cubicBezTo>
                        <a:pt x="4000715" y="2767565"/>
                        <a:pt x="3825957" y="2525232"/>
                        <a:pt x="3666332" y="2278218"/>
                      </a:cubicBezTo>
                      <a:cubicBezTo>
                        <a:pt x="3506346" y="2525232"/>
                        <a:pt x="3331587" y="2767565"/>
                        <a:pt x="3108905" y="2972809"/>
                      </a:cubicBezTo>
                      <a:cubicBezTo>
                        <a:pt x="2782809" y="3273115"/>
                        <a:pt x="2337444" y="3479800"/>
                        <a:pt x="1785062" y="3455315"/>
                      </a:cubicBezTo>
                      <a:cubicBezTo>
                        <a:pt x="1779657" y="3454955"/>
                        <a:pt x="1774253" y="3455315"/>
                        <a:pt x="1769208" y="3454955"/>
                      </a:cubicBezTo>
                      <a:lnTo>
                        <a:pt x="1769208" y="3454595"/>
                      </a:lnTo>
                      <a:cubicBezTo>
                        <a:pt x="1541841" y="3452434"/>
                        <a:pt x="1316276" y="3409225"/>
                        <a:pt x="1105485" y="3325326"/>
                      </a:cubicBezTo>
                      <a:cubicBezTo>
                        <a:pt x="890010" y="3239628"/>
                        <a:pt x="692911" y="3113240"/>
                        <a:pt x="526799" y="2953365"/>
                      </a:cubicBezTo>
                      <a:cubicBezTo>
                        <a:pt x="360688" y="2793850"/>
                        <a:pt x="227728" y="2602649"/>
                        <a:pt x="137285" y="2392723"/>
                      </a:cubicBezTo>
                      <a:cubicBezTo>
                        <a:pt x="46482" y="2182437"/>
                        <a:pt x="0" y="1955947"/>
                        <a:pt x="0" y="1727658"/>
                      </a:cubicBezTo>
                      <a:cubicBezTo>
                        <a:pt x="0" y="1499368"/>
                        <a:pt x="46482" y="1272878"/>
                        <a:pt x="137285" y="1062592"/>
                      </a:cubicBezTo>
                      <a:cubicBezTo>
                        <a:pt x="227728" y="852306"/>
                        <a:pt x="360688" y="661465"/>
                        <a:pt x="526799" y="501950"/>
                      </a:cubicBezTo>
                      <a:cubicBezTo>
                        <a:pt x="692911" y="342075"/>
                        <a:pt x="890010" y="215687"/>
                        <a:pt x="1105485" y="129989"/>
                      </a:cubicBezTo>
                      <a:cubicBezTo>
                        <a:pt x="1320961" y="44290"/>
                        <a:pt x="1552291" y="0"/>
                        <a:pt x="178506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79" name="Freeform 47"/>
              <p:cNvSpPr>
                <a:spLocks/>
              </p:cNvSpPr>
              <p:nvPr/>
            </p:nvSpPr>
            <p:spPr bwMode="auto">
              <a:xfrm>
                <a:off x="1972735" y="3092451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47"/>
              <p:cNvSpPr>
                <a:spLocks/>
              </p:cNvSpPr>
              <p:nvPr/>
            </p:nvSpPr>
            <p:spPr bwMode="auto">
              <a:xfrm>
                <a:off x="1041269" y="3092451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1" name="Group 180"/>
              <p:cNvGrpSpPr/>
              <p:nvPr/>
            </p:nvGrpSpPr>
            <p:grpSpPr>
              <a:xfrm>
                <a:off x="421302" y="2921005"/>
                <a:ext cx="609315" cy="544512"/>
                <a:chOff x="371347" y="2916242"/>
                <a:chExt cx="609315" cy="544512"/>
              </a:xfrm>
              <a:grpFill/>
            </p:grpSpPr>
            <p:sp>
              <p:nvSpPr>
                <p:cNvPr id="182" name="Freeform 5"/>
                <p:cNvSpPr>
                  <a:spLocks/>
                </p:cNvSpPr>
                <p:nvPr/>
              </p:nvSpPr>
              <p:spPr bwMode="auto">
                <a:xfrm>
                  <a:off x="371347" y="2916242"/>
                  <a:ext cx="609315" cy="544512"/>
                </a:xfrm>
                <a:custGeom>
                  <a:avLst/>
                  <a:gdLst>
                    <a:gd name="T0" fmla="*/ 7206 w 7206"/>
                    <a:gd name="T1" fmla="*/ 334 h 6438"/>
                    <a:gd name="T2" fmla="*/ 7206 w 7206"/>
                    <a:gd name="T3" fmla="*/ 6105 h 6438"/>
                    <a:gd name="T4" fmla="*/ 6856 w 7206"/>
                    <a:gd name="T5" fmla="*/ 6438 h 6438"/>
                    <a:gd name="T6" fmla="*/ 324 w 7206"/>
                    <a:gd name="T7" fmla="*/ 6438 h 6438"/>
                    <a:gd name="T8" fmla="*/ 0 w 7206"/>
                    <a:gd name="T9" fmla="*/ 6108 h 6438"/>
                    <a:gd name="T10" fmla="*/ 0 w 7206"/>
                    <a:gd name="T11" fmla="*/ 318 h 6438"/>
                    <a:gd name="T12" fmla="*/ 312 w 7206"/>
                    <a:gd name="T13" fmla="*/ 0 h 6438"/>
                    <a:gd name="T14" fmla="*/ 6903 w 7206"/>
                    <a:gd name="T15" fmla="*/ 0 h 6438"/>
                    <a:gd name="T16" fmla="*/ 7206 w 7206"/>
                    <a:gd name="T17" fmla="*/ 334 h 6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06" h="6438">
                      <a:moveTo>
                        <a:pt x="7206" y="334"/>
                      </a:moveTo>
                      <a:lnTo>
                        <a:pt x="7206" y="6105"/>
                      </a:lnTo>
                      <a:lnTo>
                        <a:pt x="6856" y="6438"/>
                      </a:lnTo>
                      <a:lnTo>
                        <a:pt x="324" y="6438"/>
                      </a:lnTo>
                      <a:lnTo>
                        <a:pt x="0" y="6108"/>
                      </a:lnTo>
                      <a:lnTo>
                        <a:pt x="0" y="318"/>
                      </a:lnTo>
                      <a:lnTo>
                        <a:pt x="312" y="0"/>
                      </a:lnTo>
                      <a:lnTo>
                        <a:pt x="6903" y="0"/>
                      </a:lnTo>
                      <a:lnTo>
                        <a:pt x="7206" y="33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6"/>
                <p:cNvSpPr>
                  <a:spLocks noEditPoints="1"/>
                </p:cNvSpPr>
                <p:nvPr/>
              </p:nvSpPr>
              <p:spPr bwMode="auto">
                <a:xfrm>
                  <a:off x="552027" y="3423135"/>
                  <a:ext cx="393213" cy="26086"/>
                </a:xfrm>
                <a:custGeom>
                  <a:avLst/>
                  <a:gdLst>
                    <a:gd name="T0" fmla="*/ 0 w 4649"/>
                    <a:gd name="T1" fmla="*/ 0 h 309"/>
                    <a:gd name="T2" fmla="*/ 0 w 4649"/>
                    <a:gd name="T3" fmla="*/ 309 h 309"/>
                    <a:gd name="T4" fmla="*/ 2479 w 4649"/>
                    <a:gd name="T5" fmla="*/ 309 h 309"/>
                    <a:gd name="T6" fmla="*/ 2479 w 4649"/>
                    <a:gd name="T7" fmla="*/ 0 h 309"/>
                    <a:gd name="T8" fmla="*/ 0 w 4649"/>
                    <a:gd name="T9" fmla="*/ 0 h 309"/>
                    <a:gd name="T10" fmla="*/ 2789 w 4649"/>
                    <a:gd name="T11" fmla="*/ 0 h 309"/>
                    <a:gd name="T12" fmla="*/ 2789 w 4649"/>
                    <a:gd name="T13" fmla="*/ 309 h 309"/>
                    <a:gd name="T14" fmla="*/ 4649 w 4649"/>
                    <a:gd name="T15" fmla="*/ 309 h 309"/>
                    <a:gd name="T16" fmla="*/ 4649 w 4649"/>
                    <a:gd name="T17" fmla="*/ 0 h 309"/>
                    <a:gd name="T18" fmla="*/ 2789 w 4649"/>
                    <a:gd name="T19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649" h="309">
                      <a:moveTo>
                        <a:pt x="0" y="0"/>
                      </a:moveTo>
                      <a:lnTo>
                        <a:pt x="0" y="309"/>
                      </a:lnTo>
                      <a:lnTo>
                        <a:pt x="2479" y="309"/>
                      </a:lnTo>
                      <a:lnTo>
                        <a:pt x="2479" y="0"/>
                      </a:lnTo>
                      <a:lnTo>
                        <a:pt x="0" y="0"/>
                      </a:lnTo>
                      <a:close/>
                      <a:moveTo>
                        <a:pt x="2789" y="0"/>
                      </a:moveTo>
                      <a:lnTo>
                        <a:pt x="2789" y="309"/>
                      </a:lnTo>
                      <a:lnTo>
                        <a:pt x="4649" y="309"/>
                      </a:lnTo>
                      <a:lnTo>
                        <a:pt x="4649" y="0"/>
                      </a:lnTo>
                      <a:lnTo>
                        <a:pt x="2789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7"/>
                <p:cNvSpPr>
                  <a:spLocks noEditPoints="1"/>
                </p:cNvSpPr>
                <p:nvPr/>
              </p:nvSpPr>
              <p:spPr bwMode="auto">
                <a:xfrm>
                  <a:off x="457568" y="2926402"/>
                  <a:ext cx="487672" cy="26086"/>
                </a:xfrm>
                <a:custGeom>
                  <a:avLst/>
                  <a:gdLst>
                    <a:gd name="T0" fmla="*/ 0 w 5767"/>
                    <a:gd name="T1" fmla="*/ 0 h 309"/>
                    <a:gd name="T2" fmla="*/ 0 w 5767"/>
                    <a:gd name="T3" fmla="*/ 309 h 309"/>
                    <a:gd name="T4" fmla="*/ 3099 w 5767"/>
                    <a:gd name="T5" fmla="*/ 309 h 309"/>
                    <a:gd name="T6" fmla="*/ 3099 w 5767"/>
                    <a:gd name="T7" fmla="*/ 0 h 309"/>
                    <a:gd name="T8" fmla="*/ 0 w 5767"/>
                    <a:gd name="T9" fmla="*/ 0 h 309"/>
                    <a:gd name="T10" fmla="*/ 3287 w 5767"/>
                    <a:gd name="T11" fmla="*/ 0 h 309"/>
                    <a:gd name="T12" fmla="*/ 3287 w 5767"/>
                    <a:gd name="T13" fmla="*/ 309 h 309"/>
                    <a:gd name="T14" fmla="*/ 5767 w 5767"/>
                    <a:gd name="T15" fmla="*/ 309 h 309"/>
                    <a:gd name="T16" fmla="*/ 5767 w 5767"/>
                    <a:gd name="T17" fmla="*/ 0 h 309"/>
                    <a:gd name="T18" fmla="*/ 3287 w 5767"/>
                    <a:gd name="T19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767" h="309">
                      <a:moveTo>
                        <a:pt x="0" y="0"/>
                      </a:moveTo>
                      <a:lnTo>
                        <a:pt x="0" y="309"/>
                      </a:lnTo>
                      <a:lnTo>
                        <a:pt x="3099" y="309"/>
                      </a:lnTo>
                      <a:lnTo>
                        <a:pt x="3099" y="0"/>
                      </a:lnTo>
                      <a:lnTo>
                        <a:pt x="0" y="0"/>
                      </a:lnTo>
                      <a:close/>
                      <a:moveTo>
                        <a:pt x="3287" y="0"/>
                      </a:moveTo>
                      <a:lnTo>
                        <a:pt x="3287" y="309"/>
                      </a:lnTo>
                      <a:lnTo>
                        <a:pt x="5767" y="309"/>
                      </a:lnTo>
                      <a:lnTo>
                        <a:pt x="5767" y="0"/>
                      </a:lnTo>
                      <a:lnTo>
                        <a:pt x="3287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8"/>
                <p:cNvSpPr>
                  <a:spLocks noEditPoints="1"/>
                </p:cNvSpPr>
                <p:nvPr/>
              </p:nvSpPr>
              <p:spPr bwMode="auto">
                <a:xfrm>
                  <a:off x="462236" y="2975216"/>
                  <a:ext cx="427537" cy="189467"/>
                </a:xfrm>
                <a:custGeom>
                  <a:avLst/>
                  <a:gdLst>
                    <a:gd name="T0" fmla="*/ 3145 w 5054"/>
                    <a:gd name="T1" fmla="*/ 331 h 2240"/>
                    <a:gd name="T2" fmla="*/ 3050 w 5054"/>
                    <a:gd name="T3" fmla="*/ 363 h 2240"/>
                    <a:gd name="T4" fmla="*/ 2826 w 5054"/>
                    <a:gd name="T5" fmla="*/ 1121 h 2240"/>
                    <a:gd name="T6" fmla="*/ 3500 w 5054"/>
                    <a:gd name="T7" fmla="*/ 663 h 2240"/>
                    <a:gd name="T8" fmla="*/ 3278 w 5054"/>
                    <a:gd name="T9" fmla="*/ 194 h 2240"/>
                    <a:gd name="T10" fmla="*/ 3243 w 5054"/>
                    <a:gd name="T11" fmla="*/ 2 h 2240"/>
                    <a:gd name="T12" fmla="*/ 2473 w 5054"/>
                    <a:gd name="T13" fmla="*/ 1869 h 2240"/>
                    <a:gd name="T14" fmla="*/ 2710 w 5054"/>
                    <a:gd name="T15" fmla="*/ 1592 h 2240"/>
                    <a:gd name="T16" fmla="*/ 2826 w 5054"/>
                    <a:gd name="T17" fmla="*/ 1476 h 2240"/>
                    <a:gd name="T18" fmla="*/ 2644 w 5054"/>
                    <a:gd name="T19" fmla="*/ 1471 h 2240"/>
                    <a:gd name="T20" fmla="*/ 3191 w 5054"/>
                    <a:gd name="T21" fmla="*/ 1200 h 2240"/>
                    <a:gd name="T22" fmla="*/ 3023 w 5054"/>
                    <a:gd name="T23" fmla="*/ 1362 h 2240"/>
                    <a:gd name="T24" fmla="*/ 3362 w 5054"/>
                    <a:gd name="T25" fmla="*/ 1869 h 2240"/>
                    <a:gd name="T26" fmla="*/ 3480 w 5054"/>
                    <a:gd name="T27" fmla="*/ 1248 h 2240"/>
                    <a:gd name="T28" fmla="*/ 3427 w 5054"/>
                    <a:gd name="T29" fmla="*/ 1139 h 2240"/>
                    <a:gd name="T30" fmla="*/ 3399 w 5054"/>
                    <a:gd name="T31" fmla="*/ 1011 h 2240"/>
                    <a:gd name="T32" fmla="*/ 212 w 5054"/>
                    <a:gd name="T33" fmla="*/ 1596 h 2240"/>
                    <a:gd name="T34" fmla="*/ 162 w 5054"/>
                    <a:gd name="T35" fmla="*/ 1667 h 2240"/>
                    <a:gd name="T36" fmla="*/ 576 w 5054"/>
                    <a:gd name="T37" fmla="*/ 1670 h 2240"/>
                    <a:gd name="T38" fmla="*/ 280 w 5054"/>
                    <a:gd name="T39" fmla="*/ 1345 h 2240"/>
                    <a:gd name="T40" fmla="*/ 285 w 5054"/>
                    <a:gd name="T41" fmla="*/ 1231 h 2240"/>
                    <a:gd name="T42" fmla="*/ 806 w 5054"/>
                    <a:gd name="T43" fmla="*/ 1327 h 2240"/>
                    <a:gd name="T44" fmla="*/ 644 w 5054"/>
                    <a:gd name="T45" fmla="*/ 2088 h 2240"/>
                    <a:gd name="T46" fmla="*/ 817 w 5054"/>
                    <a:gd name="T47" fmla="*/ 1792 h 2240"/>
                    <a:gd name="T48" fmla="*/ 994 w 5054"/>
                    <a:gd name="T49" fmla="*/ 1231 h 2240"/>
                    <a:gd name="T50" fmla="*/ 1516 w 5054"/>
                    <a:gd name="T51" fmla="*/ 1439 h 2240"/>
                    <a:gd name="T52" fmla="*/ 1326 w 5054"/>
                    <a:gd name="T53" fmla="*/ 1700 h 2240"/>
                    <a:gd name="T54" fmla="*/ 1759 w 5054"/>
                    <a:gd name="T55" fmla="*/ 1869 h 2240"/>
                    <a:gd name="T56" fmla="*/ 1910 w 5054"/>
                    <a:gd name="T57" fmla="*/ 1408 h 2240"/>
                    <a:gd name="T58" fmla="*/ 2171 w 5054"/>
                    <a:gd name="T59" fmla="*/ 1363 h 2240"/>
                    <a:gd name="T60" fmla="*/ 2007 w 5054"/>
                    <a:gd name="T61" fmla="*/ 1277 h 2240"/>
                    <a:gd name="T62" fmla="*/ 2177 w 5054"/>
                    <a:gd name="T63" fmla="*/ 1589 h 2240"/>
                    <a:gd name="T64" fmla="*/ 2407 w 5054"/>
                    <a:gd name="T65" fmla="*/ 1237 h 2240"/>
                    <a:gd name="T66" fmla="*/ 4371 w 5054"/>
                    <a:gd name="T67" fmla="*/ 1334 h 2240"/>
                    <a:gd name="T68" fmla="*/ 4205 w 5054"/>
                    <a:gd name="T69" fmla="*/ 1248 h 2240"/>
                    <a:gd name="T70" fmla="*/ 4376 w 5054"/>
                    <a:gd name="T71" fmla="*/ 1544 h 2240"/>
                    <a:gd name="T72" fmla="*/ 4618 w 5054"/>
                    <a:gd name="T73" fmla="*/ 1869 h 2240"/>
                    <a:gd name="T74" fmla="*/ 4561 w 5054"/>
                    <a:gd name="T75" fmla="*/ 1231 h 2240"/>
                    <a:gd name="T76" fmla="*/ 3755 w 5054"/>
                    <a:gd name="T77" fmla="*/ 1886 h 2240"/>
                    <a:gd name="T78" fmla="*/ 3948 w 5054"/>
                    <a:gd name="T79" fmla="*/ 1869 h 2240"/>
                    <a:gd name="T80" fmla="*/ 3940 w 5054"/>
                    <a:gd name="T81" fmla="*/ 1248 h 2240"/>
                    <a:gd name="T82" fmla="*/ 3698 w 5054"/>
                    <a:gd name="T83" fmla="*/ 1599 h 2240"/>
                    <a:gd name="T84" fmla="*/ 957 w 5054"/>
                    <a:gd name="T85" fmla="*/ 1360 h 2240"/>
                    <a:gd name="T86" fmla="*/ 809 w 5054"/>
                    <a:gd name="T87" fmla="*/ 1560 h 2240"/>
                    <a:gd name="T88" fmla="*/ 1739 w 5054"/>
                    <a:gd name="T89" fmla="*/ 1629 h 2240"/>
                    <a:gd name="T90" fmla="*/ 1597 w 5054"/>
                    <a:gd name="T91" fmla="*/ 1601 h 2240"/>
                    <a:gd name="T92" fmla="*/ 4942 w 5054"/>
                    <a:gd name="T93" fmla="*/ 1771 h 2240"/>
                    <a:gd name="T94" fmla="*/ 4964 w 5054"/>
                    <a:gd name="T95" fmla="*/ 1859 h 2240"/>
                    <a:gd name="T96" fmla="*/ 4988 w 5054"/>
                    <a:gd name="T97" fmla="*/ 1864 h 2240"/>
                    <a:gd name="T98" fmla="*/ 5032 w 5054"/>
                    <a:gd name="T99" fmla="*/ 1792 h 2240"/>
                    <a:gd name="T100" fmla="*/ 5043 w 5054"/>
                    <a:gd name="T101" fmla="*/ 1871 h 2240"/>
                    <a:gd name="T102" fmla="*/ 5041 w 5054"/>
                    <a:gd name="T103" fmla="*/ 1759 h 2240"/>
                    <a:gd name="T104" fmla="*/ 4999 w 5054"/>
                    <a:gd name="T105" fmla="*/ 1840 h 2240"/>
                    <a:gd name="T106" fmla="*/ 4963 w 5054"/>
                    <a:gd name="T107" fmla="*/ 1759 h 2240"/>
                    <a:gd name="T108" fmla="*/ 4832 w 5054"/>
                    <a:gd name="T109" fmla="*/ 1771 h 2240"/>
                    <a:gd name="T110" fmla="*/ 4869 w 5054"/>
                    <a:gd name="T111" fmla="*/ 1859 h 2240"/>
                    <a:gd name="T112" fmla="*/ 4893 w 5054"/>
                    <a:gd name="T113" fmla="*/ 1782 h 2240"/>
                    <a:gd name="T114" fmla="*/ 4917 w 5054"/>
                    <a:gd name="T115" fmla="*/ 1761 h 2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054" h="2240">
                      <a:moveTo>
                        <a:pt x="3243" y="2"/>
                      </a:moveTo>
                      <a:cubicBezTo>
                        <a:pt x="3206" y="0"/>
                        <a:pt x="3164" y="9"/>
                        <a:pt x="3122" y="38"/>
                      </a:cubicBezTo>
                      <a:cubicBezTo>
                        <a:pt x="3002" y="121"/>
                        <a:pt x="3037" y="233"/>
                        <a:pt x="3145" y="331"/>
                      </a:cubicBezTo>
                      <a:cubicBezTo>
                        <a:pt x="3243" y="420"/>
                        <a:pt x="3165" y="518"/>
                        <a:pt x="3066" y="505"/>
                      </a:cubicBezTo>
                      <a:cubicBezTo>
                        <a:pt x="2999" y="496"/>
                        <a:pt x="2972" y="442"/>
                        <a:pt x="2988" y="409"/>
                      </a:cubicBezTo>
                      <a:cubicBezTo>
                        <a:pt x="3002" y="381"/>
                        <a:pt x="3050" y="363"/>
                        <a:pt x="3050" y="363"/>
                      </a:cubicBezTo>
                      <a:cubicBezTo>
                        <a:pt x="3050" y="363"/>
                        <a:pt x="2995" y="341"/>
                        <a:pt x="2929" y="365"/>
                      </a:cubicBezTo>
                      <a:cubicBezTo>
                        <a:pt x="2871" y="387"/>
                        <a:pt x="2822" y="436"/>
                        <a:pt x="2826" y="557"/>
                      </a:cubicBezTo>
                      <a:lnTo>
                        <a:pt x="2826" y="1121"/>
                      </a:lnTo>
                      <a:cubicBezTo>
                        <a:pt x="2826" y="1121"/>
                        <a:pt x="2887" y="1046"/>
                        <a:pt x="2958" y="970"/>
                      </a:cubicBezTo>
                      <a:cubicBezTo>
                        <a:pt x="3038" y="884"/>
                        <a:pt x="3074" y="826"/>
                        <a:pt x="3156" y="833"/>
                      </a:cubicBezTo>
                      <a:cubicBezTo>
                        <a:pt x="3311" y="843"/>
                        <a:pt x="3424" y="774"/>
                        <a:pt x="3500" y="663"/>
                      </a:cubicBezTo>
                      <a:cubicBezTo>
                        <a:pt x="3646" y="450"/>
                        <a:pt x="3532" y="213"/>
                        <a:pt x="3433" y="181"/>
                      </a:cubicBezTo>
                      <a:cubicBezTo>
                        <a:pt x="3433" y="181"/>
                        <a:pt x="3449" y="248"/>
                        <a:pt x="3398" y="257"/>
                      </a:cubicBezTo>
                      <a:cubicBezTo>
                        <a:pt x="3363" y="263"/>
                        <a:pt x="3306" y="228"/>
                        <a:pt x="3278" y="194"/>
                      </a:cubicBezTo>
                      <a:cubicBezTo>
                        <a:pt x="3243" y="151"/>
                        <a:pt x="3247" y="117"/>
                        <a:pt x="3274" y="87"/>
                      </a:cubicBezTo>
                      <a:cubicBezTo>
                        <a:pt x="3316" y="41"/>
                        <a:pt x="3386" y="59"/>
                        <a:pt x="3386" y="59"/>
                      </a:cubicBezTo>
                      <a:cubicBezTo>
                        <a:pt x="3386" y="59"/>
                        <a:pt x="3325" y="5"/>
                        <a:pt x="3243" y="2"/>
                      </a:cubicBezTo>
                      <a:close/>
                      <a:moveTo>
                        <a:pt x="2644" y="1011"/>
                      </a:moveTo>
                      <a:lnTo>
                        <a:pt x="2473" y="1105"/>
                      </a:lnTo>
                      <a:lnTo>
                        <a:pt x="2473" y="1869"/>
                      </a:lnTo>
                      <a:lnTo>
                        <a:pt x="2644" y="1869"/>
                      </a:lnTo>
                      <a:lnTo>
                        <a:pt x="2644" y="1655"/>
                      </a:lnTo>
                      <a:lnTo>
                        <a:pt x="2710" y="1592"/>
                      </a:lnTo>
                      <a:lnTo>
                        <a:pt x="2881" y="1869"/>
                      </a:lnTo>
                      <a:lnTo>
                        <a:pt x="3087" y="1869"/>
                      </a:lnTo>
                      <a:lnTo>
                        <a:pt x="2826" y="1476"/>
                      </a:lnTo>
                      <a:lnTo>
                        <a:pt x="3061" y="1248"/>
                      </a:lnTo>
                      <a:lnTo>
                        <a:pt x="2859" y="1248"/>
                      </a:lnTo>
                      <a:lnTo>
                        <a:pt x="2644" y="1471"/>
                      </a:lnTo>
                      <a:lnTo>
                        <a:pt x="2644" y="1011"/>
                      </a:lnTo>
                      <a:close/>
                      <a:moveTo>
                        <a:pt x="3399" y="1011"/>
                      </a:moveTo>
                      <a:cubicBezTo>
                        <a:pt x="3260" y="1011"/>
                        <a:pt x="3191" y="1089"/>
                        <a:pt x="3191" y="1200"/>
                      </a:cubicBezTo>
                      <a:lnTo>
                        <a:pt x="3191" y="1248"/>
                      </a:lnTo>
                      <a:lnTo>
                        <a:pt x="3139" y="1248"/>
                      </a:lnTo>
                      <a:lnTo>
                        <a:pt x="3023" y="1362"/>
                      </a:lnTo>
                      <a:lnTo>
                        <a:pt x="3191" y="1362"/>
                      </a:lnTo>
                      <a:lnTo>
                        <a:pt x="3191" y="1869"/>
                      </a:lnTo>
                      <a:lnTo>
                        <a:pt x="3362" y="1869"/>
                      </a:lnTo>
                      <a:lnTo>
                        <a:pt x="3362" y="1362"/>
                      </a:lnTo>
                      <a:lnTo>
                        <a:pt x="3480" y="1362"/>
                      </a:lnTo>
                      <a:lnTo>
                        <a:pt x="3480" y="1248"/>
                      </a:lnTo>
                      <a:lnTo>
                        <a:pt x="3362" y="1248"/>
                      </a:lnTo>
                      <a:lnTo>
                        <a:pt x="3362" y="1210"/>
                      </a:lnTo>
                      <a:cubicBezTo>
                        <a:pt x="3362" y="1159"/>
                        <a:pt x="3380" y="1139"/>
                        <a:pt x="3427" y="1139"/>
                      </a:cubicBezTo>
                      <a:cubicBezTo>
                        <a:pt x="3447" y="1139"/>
                        <a:pt x="3469" y="1141"/>
                        <a:pt x="3489" y="1143"/>
                      </a:cubicBezTo>
                      <a:lnTo>
                        <a:pt x="3489" y="1016"/>
                      </a:lnTo>
                      <a:cubicBezTo>
                        <a:pt x="3461" y="1015"/>
                        <a:pt x="3429" y="1011"/>
                        <a:pt x="3399" y="1011"/>
                      </a:cubicBezTo>
                      <a:close/>
                      <a:moveTo>
                        <a:pt x="285" y="1231"/>
                      </a:moveTo>
                      <a:cubicBezTo>
                        <a:pt x="151" y="1231"/>
                        <a:pt x="14" y="1272"/>
                        <a:pt x="14" y="1431"/>
                      </a:cubicBezTo>
                      <a:cubicBezTo>
                        <a:pt x="14" y="1541"/>
                        <a:pt x="112" y="1574"/>
                        <a:pt x="212" y="1596"/>
                      </a:cubicBezTo>
                      <a:cubicBezTo>
                        <a:pt x="333" y="1622"/>
                        <a:pt x="405" y="1641"/>
                        <a:pt x="405" y="1693"/>
                      </a:cubicBezTo>
                      <a:cubicBezTo>
                        <a:pt x="405" y="1753"/>
                        <a:pt x="341" y="1772"/>
                        <a:pt x="293" y="1772"/>
                      </a:cubicBezTo>
                      <a:cubicBezTo>
                        <a:pt x="227" y="1772"/>
                        <a:pt x="162" y="1741"/>
                        <a:pt x="162" y="1667"/>
                      </a:cubicBezTo>
                      <a:lnTo>
                        <a:pt x="0" y="1667"/>
                      </a:lnTo>
                      <a:cubicBezTo>
                        <a:pt x="6" y="1832"/>
                        <a:pt x="148" y="1886"/>
                        <a:pt x="292" y="1886"/>
                      </a:cubicBezTo>
                      <a:cubicBezTo>
                        <a:pt x="433" y="1886"/>
                        <a:pt x="576" y="1833"/>
                        <a:pt x="576" y="1670"/>
                      </a:cubicBezTo>
                      <a:cubicBezTo>
                        <a:pt x="576" y="1554"/>
                        <a:pt x="478" y="1518"/>
                        <a:pt x="379" y="1495"/>
                      </a:cubicBezTo>
                      <a:cubicBezTo>
                        <a:pt x="283" y="1473"/>
                        <a:pt x="185" y="1464"/>
                        <a:pt x="185" y="1403"/>
                      </a:cubicBezTo>
                      <a:cubicBezTo>
                        <a:pt x="185" y="1351"/>
                        <a:pt x="242" y="1345"/>
                        <a:pt x="280" y="1345"/>
                      </a:cubicBezTo>
                      <a:cubicBezTo>
                        <a:pt x="341" y="1345"/>
                        <a:pt x="392" y="1363"/>
                        <a:pt x="397" y="1429"/>
                      </a:cubicBezTo>
                      <a:lnTo>
                        <a:pt x="559" y="1429"/>
                      </a:lnTo>
                      <a:cubicBezTo>
                        <a:pt x="546" y="1277"/>
                        <a:pt x="420" y="1231"/>
                        <a:pt x="285" y="1231"/>
                      </a:cubicBezTo>
                      <a:close/>
                      <a:moveTo>
                        <a:pt x="994" y="1231"/>
                      </a:moveTo>
                      <a:cubicBezTo>
                        <a:pt x="917" y="1231"/>
                        <a:pt x="851" y="1260"/>
                        <a:pt x="809" y="1327"/>
                      </a:cubicBezTo>
                      <a:lnTo>
                        <a:pt x="806" y="1327"/>
                      </a:lnTo>
                      <a:lnTo>
                        <a:pt x="806" y="1248"/>
                      </a:lnTo>
                      <a:lnTo>
                        <a:pt x="644" y="1277"/>
                      </a:lnTo>
                      <a:lnTo>
                        <a:pt x="644" y="2088"/>
                      </a:lnTo>
                      <a:lnTo>
                        <a:pt x="815" y="2240"/>
                      </a:lnTo>
                      <a:lnTo>
                        <a:pt x="815" y="1792"/>
                      </a:lnTo>
                      <a:lnTo>
                        <a:pt x="817" y="1792"/>
                      </a:lnTo>
                      <a:cubicBezTo>
                        <a:pt x="859" y="1854"/>
                        <a:pt x="928" y="1886"/>
                        <a:pt x="1004" y="1886"/>
                      </a:cubicBezTo>
                      <a:cubicBezTo>
                        <a:pt x="1186" y="1886"/>
                        <a:pt x="1276" y="1731"/>
                        <a:pt x="1276" y="1565"/>
                      </a:cubicBezTo>
                      <a:cubicBezTo>
                        <a:pt x="1276" y="1388"/>
                        <a:pt x="1189" y="1231"/>
                        <a:pt x="994" y="1231"/>
                      </a:cubicBezTo>
                      <a:close/>
                      <a:moveTo>
                        <a:pt x="1637" y="1231"/>
                      </a:moveTo>
                      <a:cubicBezTo>
                        <a:pt x="1497" y="1231"/>
                        <a:pt x="1354" y="1280"/>
                        <a:pt x="1345" y="1439"/>
                      </a:cubicBezTo>
                      <a:lnTo>
                        <a:pt x="1516" y="1439"/>
                      </a:lnTo>
                      <a:cubicBezTo>
                        <a:pt x="1522" y="1372"/>
                        <a:pt x="1562" y="1345"/>
                        <a:pt x="1629" y="1345"/>
                      </a:cubicBezTo>
                      <a:cubicBezTo>
                        <a:pt x="1689" y="1345"/>
                        <a:pt x="1739" y="1357"/>
                        <a:pt x="1739" y="1429"/>
                      </a:cubicBezTo>
                      <a:cubicBezTo>
                        <a:pt x="1746" y="1569"/>
                        <a:pt x="1328" y="1417"/>
                        <a:pt x="1326" y="1700"/>
                      </a:cubicBezTo>
                      <a:cubicBezTo>
                        <a:pt x="1326" y="1827"/>
                        <a:pt x="1418" y="1886"/>
                        <a:pt x="1537" y="1886"/>
                      </a:cubicBezTo>
                      <a:cubicBezTo>
                        <a:pt x="1614" y="1886"/>
                        <a:pt x="1692" y="1866"/>
                        <a:pt x="1746" y="1809"/>
                      </a:cubicBezTo>
                      <a:cubicBezTo>
                        <a:pt x="1748" y="1830"/>
                        <a:pt x="1752" y="1850"/>
                        <a:pt x="1759" y="1869"/>
                      </a:cubicBezTo>
                      <a:lnTo>
                        <a:pt x="1932" y="1869"/>
                      </a:lnTo>
                      <a:cubicBezTo>
                        <a:pt x="1916" y="1844"/>
                        <a:pt x="1910" y="1788"/>
                        <a:pt x="1910" y="1731"/>
                      </a:cubicBezTo>
                      <a:lnTo>
                        <a:pt x="1910" y="1408"/>
                      </a:lnTo>
                      <a:cubicBezTo>
                        <a:pt x="1910" y="1259"/>
                        <a:pt x="1761" y="1231"/>
                        <a:pt x="1637" y="1231"/>
                      </a:cubicBezTo>
                      <a:close/>
                      <a:moveTo>
                        <a:pt x="2370" y="1231"/>
                      </a:moveTo>
                      <a:cubicBezTo>
                        <a:pt x="2284" y="1231"/>
                        <a:pt x="2204" y="1285"/>
                        <a:pt x="2171" y="1363"/>
                      </a:cubicBezTo>
                      <a:lnTo>
                        <a:pt x="2169" y="1363"/>
                      </a:lnTo>
                      <a:lnTo>
                        <a:pt x="2169" y="1248"/>
                      </a:lnTo>
                      <a:lnTo>
                        <a:pt x="2007" y="1277"/>
                      </a:lnTo>
                      <a:lnTo>
                        <a:pt x="2007" y="1869"/>
                      </a:lnTo>
                      <a:lnTo>
                        <a:pt x="2177" y="1869"/>
                      </a:lnTo>
                      <a:lnTo>
                        <a:pt x="2177" y="1589"/>
                      </a:lnTo>
                      <a:cubicBezTo>
                        <a:pt x="2177" y="1479"/>
                        <a:pt x="2220" y="1390"/>
                        <a:pt x="2346" y="1390"/>
                      </a:cubicBezTo>
                      <a:cubicBezTo>
                        <a:pt x="2366" y="1390"/>
                        <a:pt x="2391" y="1392"/>
                        <a:pt x="2407" y="1396"/>
                      </a:cubicBezTo>
                      <a:lnTo>
                        <a:pt x="2407" y="1237"/>
                      </a:lnTo>
                      <a:cubicBezTo>
                        <a:pt x="2395" y="1233"/>
                        <a:pt x="2383" y="1231"/>
                        <a:pt x="2370" y="1231"/>
                      </a:cubicBezTo>
                      <a:close/>
                      <a:moveTo>
                        <a:pt x="4561" y="1231"/>
                      </a:moveTo>
                      <a:cubicBezTo>
                        <a:pt x="4489" y="1231"/>
                        <a:pt x="4414" y="1263"/>
                        <a:pt x="4371" y="1334"/>
                      </a:cubicBezTo>
                      <a:lnTo>
                        <a:pt x="4367" y="1334"/>
                      </a:lnTo>
                      <a:lnTo>
                        <a:pt x="4367" y="1248"/>
                      </a:lnTo>
                      <a:lnTo>
                        <a:pt x="4205" y="1248"/>
                      </a:lnTo>
                      <a:lnTo>
                        <a:pt x="4205" y="1869"/>
                      </a:lnTo>
                      <a:lnTo>
                        <a:pt x="4376" y="1869"/>
                      </a:lnTo>
                      <a:lnTo>
                        <a:pt x="4376" y="1544"/>
                      </a:lnTo>
                      <a:cubicBezTo>
                        <a:pt x="4376" y="1417"/>
                        <a:pt x="4416" y="1366"/>
                        <a:pt x="4508" y="1366"/>
                      </a:cubicBezTo>
                      <a:cubicBezTo>
                        <a:pt x="4589" y="1366"/>
                        <a:pt x="4618" y="1416"/>
                        <a:pt x="4618" y="1518"/>
                      </a:cubicBezTo>
                      <a:lnTo>
                        <a:pt x="4618" y="1869"/>
                      </a:lnTo>
                      <a:lnTo>
                        <a:pt x="4788" y="1869"/>
                      </a:lnTo>
                      <a:lnTo>
                        <a:pt x="4788" y="1487"/>
                      </a:lnTo>
                      <a:cubicBezTo>
                        <a:pt x="4788" y="1333"/>
                        <a:pt x="4743" y="1231"/>
                        <a:pt x="4561" y="1231"/>
                      </a:cubicBezTo>
                      <a:close/>
                      <a:moveTo>
                        <a:pt x="3528" y="1248"/>
                      </a:moveTo>
                      <a:lnTo>
                        <a:pt x="3528" y="1630"/>
                      </a:lnTo>
                      <a:cubicBezTo>
                        <a:pt x="3528" y="1784"/>
                        <a:pt x="3573" y="1886"/>
                        <a:pt x="3755" y="1886"/>
                      </a:cubicBezTo>
                      <a:cubicBezTo>
                        <a:pt x="3827" y="1886"/>
                        <a:pt x="3902" y="1854"/>
                        <a:pt x="3945" y="1783"/>
                      </a:cubicBezTo>
                      <a:lnTo>
                        <a:pt x="3948" y="1783"/>
                      </a:lnTo>
                      <a:lnTo>
                        <a:pt x="3948" y="1869"/>
                      </a:lnTo>
                      <a:lnTo>
                        <a:pt x="4111" y="1869"/>
                      </a:lnTo>
                      <a:lnTo>
                        <a:pt x="4111" y="1248"/>
                      </a:lnTo>
                      <a:lnTo>
                        <a:pt x="3940" y="1248"/>
                      </a:lnTo>
                      <a:lnTo>
                        <a:pt x="3940" y="1574"/>
                      </a:lnTo>
                      <a:cubicBezTo>
                        <a:pt x="3940" y="1700"/>
                        <a:pt x="3900" y="1751"/>
                        <a:pt x="3808" y="1751"/>
                      </a:cubicBezTo>
                      <a:cubicBezTo>
                        <a:pt x="3727" y="1751"/>
                        <a:pt x="3698" y="1701"/>
                        <a:pt x="3698" y="1599"/>
                      </a:cubicBezTo>
                      <a:lnTo>
                        <a:pt x="3698" y="1248"/>
                      </a:lnTo>
                      <a:lnTo>
                        <a:pt x="3528" y="1248"/>
                      </a:lnTo>
                      <a:close/>
                      <a:moveTo>
                        <a:pt x="957" y="1360"/>
                      </a:moveTo>
                      <a:cubicBezTo>
                        <a:pt x="1066" y="1360"/>
                        <a:pt x="1106" y="1461"/>
                        <a:pt x="1106" y="1560"/>
                      </a:cubicBezTo>
                      <a:cubicBezTo>
                        <a:pt x="1106" y="1661"/>
                        <a:pt x="1070" y="1757"/>
                        <a:pt x="958" y="1757"/>
                      </a:cubicBezTo>
                      <a:cubicBezTo>
                        <a:pt x="847" y="1757"/>
                        <a:pt x="809" y="1661"/>
                        <a:pt x="809" y="1560"/>
                      </a:cubicBezTo>
                      <a:cubicBezTo>
                        <a:pt x="809" y="1459"/>
                        <a:pt x="845" y="1360"/>
                        <a:pt x="957" y="1360"/>
                      </a:cubicBezTo>
                      <a:close/>
                      <a:moveTo>
                        <a:pt x="1739" y="1565"/>
                      </a:moveTo>
                      <a:lnTo>
                        <a:pt x="1739" y="1629"/>
                      </a:lnTo>
                      <a:cubicBezTo>
                        <a:pt x="1739" y="1667"/>
                        <a:pt x="1734" y="1772"/>
                        <a:pt x="1601" y="1772"/>
                      </a:cubicBezTo>
                      <a:cubicBezTo>
                        <a:pt x="1546" y="1772"/>
                        <a:pt x="1496" y="1755"/>
                        <a:pt x="1496" y="1693"/>
                      </a:cubicBezTo>
                      <a:cubicBezTo>
                        <a:pt x="1496" y="1630"/>
                        <a:pt x="1544" y="1611"/>
                        <a:pt x="1597" y="1601"/>
                      </a:cubicBezTo>
                      <a:cubicBezTo>
                        <a:pt x="1650" y="1592"/>
                        <a:pt x="1710" y="1590"/>
                        <a:pt x="1739" y="1565"/>
                      </a:cubicBezTo>
                      <a:close/>
                      <a:moveTo>
                        <a:pt x="4956" y="1759"/>
                      </a:moveTo>
                      <a:cubicBezTo>
                        <a:pt x="4949" y="1759"/>
                        <a:pt x="4942" y="1761"/>
                        <a:pt x="4942" y="1771"/>
                      </a:cubicBezTo>
                      <a:lnTo>
                        <a:pt x="4942" y="1859"/>
                      </a:lnTo>
                      <a:cubicBezTo>
                        <a:pt x="4942" y="1866"/>
                        <a:pt x="4945" y="1871"/>
                        <a:pt x="4953" y="1871"/>
                      </a:cubicBezTo>
                      <a:cubicBezTo>
                        <a:pt x="4961" y="1871"/>
                        <a:pt x="4964" y="1866"/>
                        <a:pt x="4964" y="1859"/>
                      </a:cubicBezTo>
                      <a:lnTo>
                        <a:pt x="4964" y="1792"/>
                      </a:lnTo>
                      <a:lnTo>
                        <a:pt x="4965" y="1792"/>
                      </a:lnTo>
                      <a:lnTo>
                        <a:pt x="4988" y="1864"/>
                      </a:lnTo>
                      <a:cubicBezTo>
                        <a:pt x="4989" y="1869"/>
                        <a:pt x="4993" y="1871"/>
                        <a:pt x="4998" y="1871"/>
                      </a:cubicBezTo>
                      <a:cubicBezTo>
                        <a:pt x="5003" y="1871"/>
                        <a:pt x="5007" y="1869"/>
                        <a:pt x="5009" y="1864"/>
                      </a:cubicBezTo>
                      <a:lnTo>
                        <a:pt x="5032" y="1792"/>
                      </a:lnTo>
                      <a:lnTo>
                        <a:pt x="5032" y="1792"/>
                      </a:lnTo>
                      <a:lnTo>
                        <a:pt x="5032" y="1859"/>
                      </a:lnTo>
                      <a:cubicBezTo>
                        <a:pt x="5032" y="1866"/>
                        <a:pt x="5035" y="1871"/>
                        <a:pt x="5043" y="1871"/>
                      </a:cubicBezTo>
                      <a:cubicBezTo>
                        <a:pt x="5051" y="1871"/>
                        <a:pt x="5054" y="1866"/>
                        <a:pt x="5054" y="1859"/>
                      </a:cubicBezTo>
                      <a:lnTo>
                        <a:pt x="5054" y="1771"/>
                      </a:lnTo>
                      <a:cubicBezTo>
                        <a:pt x="5054" y="1761"/>
                        <a:pt x="5047" y="1759"/>
                        <a:pt x="5041" y="1759"/>
                      </a:cubicBezTo>
                      <a:lnTo>
                        <a:pt x="5034" y="1759"/>
                      </a:lnTo>
                      <a:cubicBezTo>
                        <a:pt x="5026" y="1759"/>
                        <a:pt x="5023" y="1762"/>
                        <a:pt x="5020" y="1770"/>
                      </a:cubicBezTo>
                      <a:lnTo>
                        <a:pt x="4999" y="1840"/>
                      </a:lnTo>
                      <a:lnTo>
                        <a:pt x="4998" y="1840"/>
                      </a:lnTo>
                      <a:lnTo>
                        <a:pt x="4977" y="1770"/>
                      </a:lnTo>
                      <a:cubicBezTo>
                        <a:pt x="4974" y="1762"/>
                        <a:pt x="4971" y="1759"/>
                        <a:pt x="4963" y="1759"/>
                      </a:cubicBezTo>
                      <a:lnTo>
                        <a:pt x="4956" y="1759"/>
                      </a:lnTo>
                      <a:close/>
                      <a:moveTo>
                        <a:pt x="4845" y="1761"/>
                      </a:moveTo>
                      <a:cubicBezTo>
                        <a:pt x="4838" y="1761"/>
                        <a:pt x="4832" y="1764"/>
                        <a:pt x="4832" y="1771"/>
                      </a:cubicBezTo>
                      <a:cubicBezTo>
                        <a:pt x="4832" y="1778"/>
                        <a:pt x="4838" y="1782"/>
                        <a:pt x="4845" y="1782"/>
                      </a:cubicBezTo>
                      <a:lnTo>
                        <a:pt x="4869" y="1782"/>
                      </a:lnTo>
                      <a:lnTo>
                        <a:pt x="4869" y="1859"/>
                      </a:lnTo>
                      <a:cubicBezTo>
                        <a:pt x="4869" y="1866"/>
                        <a:pt x="4873" y="1871"/>
                        <a:pt x="4881" y="1871"/>
                      </a:cubicBezTo>
                      <a:cubicBezTo>
                        <a:pt x="4888" y="1871"/>
                        <a:pt x="4893" y="1866"/>
                        <a:pt x="4893" y="1859"/>
                      </a:cubicBezTo>
                      <a:lnTo>
                        <a:pt x="4893" y="1782"/>
                      </a:lnTo>
                      <a:lnTo>
                        <a:pt x="4917" y="1782"/>
                      </a:lnTo>
                      <a:cubicBezTo>
                        <a:pt x="4924" y="1782"/>
                        <a:pt x="4929" y="1778"/>
                        <a:pt x="4929" y="1771"/>
                      </a:cubicBezTo>
                      <a:cubicBezTo>
                        <a:pt x="4929" y="1764"/>
                        <a:pt x="4924" y="1761"/>
                        <a:pt x="4917" y="1761"/>
                      </a:cubicBezTo>
                      <a:lnTo>
                        <a:pt x="4845" y="176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9"/>
                <p:cNvSpPr>
                  <a:spLocks/>
                </p:cNvSpPr>
                <p:nvPr/>
              </p:nvSpPr>
              <p:spPr bwMode="auto">
                <a:xfrm>
                  <a:off x="489695" y="3172371"/>
                  <a:ext cx="18672" cy="29107"/>
                </a:xfrm>
                <a:custGeom>
                  <a:avLst/>
                  <a:gdLst>
                    <a:gd name="T0" fmla="*/ 133 w 221"/>
                    <a:gd name="T1" fmla="*/ 136 h 347"/>
                    <a:gd name="T2" fmla="*/ 133 w 221"/>
                    <a:gd name="T3" fmla="*/ 281 h 347"/>
                    <a:gd name="T4" fmla="*/ 145 w 221"/>
                    <a:gd name="T5" fmla="*/ 303 h 347"/>
                    <a:gd name="T6" fmla="*/ 164 w 221"/>
                    <a:gd name="T7" fmla="*/ 303 h 347"/>
                    <a:gd name="T8" fmla="*/ 177 w 221"/>
                    <a:gd name="T9" fmla="*/ 281 h 347"/>
                    <a:gd name="T10" fmla="*/ 177 w 221"/>
                    <a:gd name="T11" fmla="*/ 23 h 347"/>
                    <a:gd name="T12" fmla="*/ 183 w 221"/>
                    <a:gd name="T13" fmla="*/ 7 h 347"/>
                    <a:gd name="T14" fmla="*/ 199 w 221"/>
                    <a:gd name="T15" fmla="*/ 0 h 347"/>
                    <a:gd name="T16" fmla="*/ 215 w 221"/>
                    <a:gd name="T17" fmla="*/ 7 h 347"/>
                    <a:gd name="T18" fmla="*/ 221 w 221"/>
                    <a:gd name="T19" fmla="*/ 22 h 347"/>
                    <a:gd name="T20" fmla="*/ 221 w 221"/>
                    <a:gd name="T21" fmla="*/ 288 h 347"/>
                    <a:gd name="T22" fmla="*/ 216 w 221"/>
                    <a:gd name="T23" fmla="*/ 302 h 347"/>
                    <a:gd name="T24" fmla="*/ 195 w 221"/>
                    <a:gd name="T25" fmla="*/ 335 h 347"/>
                    <a:gd name="T26" fmla="*/ 176 w 221"/>
                    <a:gd name="T27" fmla="*/ 347 h 347"/>
                    <a:gd name="T28" fmla="*/ 135 w 221"/>
                    <a:gd name="T29" fmla="*/ 347 h 347"/>
                    <a:gd name="T30" fmla="*/ 110 w 221"/>
                    <a:gd name="T31" fmla="*/ 329 h 347"/>
                    <a:gd name="T32" fmla="*/ 86 w 221"/>
                    <a:gd name="T33" fmla="*/ 347 h 347"/>
                    <a:gd name="T34" fmla="*/ 48 w 221"/>
                    <a:gd name="T35" fmla="*/ 347 h 347"/>
                    <a:gd name="T36" fmla="*/ 24 w 221"/>
                    <a:gd name="T37" fmla="*/ 334 h 347"/>
                    <a:gd name="T38" fmla="*/ 5 w 221"/>
                    <a:gd name="T39" fmla="*/ 303 h 347"/>
                    <a:gd name="T40" fmla="*/ 0 w 221"/>
                    <a:gd name="T41" fmla="*/ 288 h 347"/>
                    <a:gd name="T42" fmla="*/ 0 w 221"/>
                    <a:gd name="T43" fmla="*/ 23 h 347"/>
                    <a:gd name="T44" fmla="*/ 6 w 221"/>
                    <a:gd name="T45" fmla="*/ 7 h 347"/>
                    <a:gd name="T46" fmla="*/ 22 w 221"/>
                    <a:gd name="T47" fmla="*/ 0 h 347"/>
                    <a:gd name="T48" fmla="*/ 37 w 221"/>
                    <a:gd name="T49" fmla="*/ 7 h 347"/>
                    <a:gd name="T50" fmla="*/ 44 w 221"/>
                    <a:gd name="T51" fmla="*/ 23 h 347"/>
                    <a:gd name="T52" fmla="*/ 44 w 221"/>
                    <a:gd name="T53" fmla="*/ 282 h 347"/>
                    <a:gd name="T54" fmla="*/ 56 w 221"/>
                    <a:gd name="T55" fmla="*/ 303 h 347"/>
                    <a:gd name="T56" fmla="*/ 75 w 221"/>
                    <a:gd name="T57" fmla="*/ 303 h 347"/>
                    <a:gd name="T58" fmla="*/ 89 w 221"/>
                    <a:gd name="T59" fmla="*/ 281 h 347"/>
                    <a:gd name="T60" fmla="*/ 89 w 221"/>
                    <a:gd name="T61" fmla="*/ 136 h 347"/>
                    <a:gd name="T62" fmla="*/ 95 w 221"/>
                    <a:gd name="T63" fmla="*/ 121 h 347"/>
                    <a:gd name="T64" fmla="*/ 111 w 221"/>
                    <a:gd name="T65" fmla="*/ 114 h 347"/>
                    <a:gd name="T66" fmla="*/ 126 w 221"/>
                    <a:gd name="T67" fmla="*/ 121 h 347"/>
                    <a:gd name="T68" fmla="*/ 133 w 221"/>
                    <a:gd name="T69" fmla="*/ 136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21" h="347">
                      <a:moveTo>
                        <a:pt x="133" y="136"/>
                      </a:moveTo>
                      <a:lnTo>
                        <a:pt x="133" y="281"/>
                      </a:lnTo>
                      <a:lnTo>
                        <a:pt x="145" y="303"/>
                      </a:lnTo>
                      <a:lnTo>
                        <a:pt x="164" y="303"/>
                      </a:lnTo>
                      <a:lnTo>
                        <a:pt x="177" y="281"/>
                      </a:lnTo>
                      <a:lnTo>
                        <a:pt x="177" y="23"/>
                      </a:lnTo>
                      <a:cubicBezTo>
                        <a:pt x="177" y="17"/>
                        <a:pt x="179" y="12"/>
                        <a:pt x="183" y="7"/>
                      </a:cubicBezTo>
                      <a:cubicBezTo>
                        <a:pt x="188" y="3"/>
                        <a:pt x="193" y="0"/>
                        <a:pt x="199" y="0"/>
                      </a:cubicBezTo>
                      <a:cubicBezTo>
                        <a:pt x="205" y="0"/>
                        <a:pt x="210" y="3"/>
                        <a:pt x="215" y="7"/>
                      </a:cubicBezTo>
                      <a:cubicBezTo>
                        <a:pt x="219" y="11"/>
                        <a:pt x="221" y="16"/>
                        <a:pt x="221" y="22"/>
                      </a:cubicBezTo>
                      <a:lnTo>
                        <a:pt x="221" y="288"/>
                      </a:lnTo>
                      <a:cubicBezTo>
                        <a:pt x="221" y="291"/>
                        <a:pt x="219" y="296"/>
                        <a:pt x="216" y="302"/>
                      </a:cubicBezTo>
                      <a:lnTo>
                        <a:pt x="195" y="335"/>
                      </a:lnTo>
                      <a:cubicBezTo>
                        <a:pt x="191" y="343"/>
                        <a:pt x="185" y="347"/>
                        <a:pt x="176" y="347"/>
                      </a:cubicBezTo>
                      <a:lnTo>
                        <a:pt x="135" y="347"/>
                      </a:lnTo>
                      <a:cubicBezTo>
                        <a:pt x="122" y="347"/>
                        <a:pt x="114" y="341"/>
                        <a:pt x="110" y="329"/>
                      </a:cubicBezTo>
                      <a:cubicBezTo>
                        <a:pt x="106" y="341"/>
                        <a:pt x="98" y="347"/>
                        <a:pt x="86" y="347"/>
                      </a:cubicBezTo>
                      <a:lnTo>
                        <a:pt x="48" y="347"/>
                      </a:lnTo>
                      <a:cubicBezTo>
                        <a:pt x="37" y="347"/>
                        <a:pt x="29" y="342"/>
                        <a:pt x="24" y="334"/>
                      </a:cubicBezTo>
                      <a:lnTo>
                        <a:pt x="5" y="303"/>
                      </a:lnTo>
                      <a:cubicBezTo>
                        <a:pt x="2" y="297"/>
                        <a:pt x="0" y="292"/>
                        <a:pt x="0" y="288"/>
                      </a:cubicBezTo>
                      <a:lnTo>
                        <a:pt x="0" y="23"/>
                      </a:lnTo>
                      <a:cubicBezTo>
                        <a:pt x="0" y="17"/>
                        <a:pt x="2" y="12"/>
                        <a:pt x="6" y="7"/>
                      </a:cubicBezTo>
                      <a:cubicBezTo>
                        <a:pt x="11" y="3"/>
                        <a:pt x="16" y="0"/>
                        <a:pt x="22" y="0"/>
                      </a:cubicBezTo>
                      <a:cubicBezTo>
                        <a:pt x="28" y="0"/>
                        <a:pt x="33" y="3"/>
                        <a:pt x="37" y="7"/>
                      </a:cubicBezTo>
                      <a:cubicBezTo>
                        <a:pt x="41" y="12"/>
                        <a:pt x="44" y="17"/>
                        <a:pt x="44" y="23"/>
                      </a:cubicBezTo>
                      <a:lnTo>
                        <a:pt x="44" y="282"/>
                      </a:lnTo>
                      <a:lnTo>
                        <a:pt x="56" y="303"/>
                      </a:lnTo>
                      <a:lnTo>
                        <a:pt x="75" y="303"/>
                      </a:lnTo>
                      <a:lnTo>
                        <a:pt x="89" y="281"/>
                      </a:lnTo>
                      <a:lnTo>
                        <a:pt x="89" y="136"/>
                      </a:lnTo>
                      <a:cubicBezTo>
                        <a:pt x="89" y="130"/>
                        <a:pt x="91" y="125"/>
                        <a:pt x="95" y="121"/>
                      </a:cubicBezTo>
                      <a:cubicBezTo>
                        <a:pt x="99" y="116"/>
                        <a:pt x="105" y="114"/>
                        <a:pt x="111" y="114"/>
                      </a:cubicBezTo>
                      <a:cubicBezTo>
                        <a:pt x="117" y="114"/>
                        <a:pt x="122" y="116"/>
                        <a:pt x="126" y="121"/>
                      </a:cubicBezTo>
                      <a:cubicBezTo>
                        <a:pt x="130" y="125"/>
                        <a:pt x="133" y="130"/>
                        <a:pt x="133" y="13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10"/>
                <p:cNvSpPr>
                  <a:spLocks noEditPoints="1"/>
                </p:cNvSpPr>
                <p:nvPr/>
              </p:nvSpPr>
              <p:spPr bwMode="auto">
                <a:xfrm>
                  <a:off x="517154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4 w 221"/>
                    <a:gd name="T5" fmla="*/ 151 h 252"/>
                    <a:gd name="T6" fmla="*/ 199 w 221"/>
                    <a:gd name="T7" fmla="*/ 157 h 252"/>
                    <a:gd name="T8" fmla="*/ 44 w 221"/>
                    <a:gd name="T9" fmla="*/ 157 h 252"/>
                    <a:gd name="T10" fmla="*/ 44 w 221"/>
                    <a:gd name="T11" fmla="*/ 170 h 252"/>
                    <a:gd name="T12" fmla="*/ 54 w 221"/>
                    <a:gd name="T13" fmla="*/ 189 h 252"/>
                    <a:gd name="T14" fmla="*/ 66 w 221"/>
                    <a:gd name="T15" fmla="*/ 200 h 252"/>
                    <a:gd name="T16" fmla="*/ 86 w 221"/>
                    <a:gd name="T17" fmla="*/ 208 h 252"/>
                    <a:gd name="T18" fmla="*/ 199 w 221"/>
                    <a:gd name="T19" fmla="*/ 208 h 252"/>
                    <a:gd name="T20" fmla="*/ 214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3 w 221"/>
                    <a:gd name="T29" fmla="*/ 252 h 252"/>
                    <a:gd name="T30" fmla="*/ 59 w 221"/>
                    <a:gd name="T31" fmla="*/ 247 h 252"/>
                    <a:gd name="T32" fmla="*/ 41 w 221"/>
                    <a:gd name="T33" fmla="*/ 237 h 252"/>
                    <a:gd name="T34" fmla="*/ 21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6 w 221"/>
                    <a:gd name="T43" fmla="*/ 52 h 252"/>
                    <a:gd name="T44" fmla="*/ 23 w 221"/>
                    <a:gd name="T45" fmla="*/ 29 h 252"/>
                    <a:gd name="T46" fmla="*/ 41 w 221"/>
                    <a:gd name="T47" fmla="*/ 15 h 252"/>
                    <a:gd name="T48" fmla="*/ 81 w 221"/>
                    <a:gd name="T49" fmla="*/ 0 h 252"/>
                    <a:gd name="T50" fmla="*/ 143 w 221"/>
                    <a:gd name="T51" fmla="*/ 0 h 252"/>
                    <a:gd name="T52" fmla="*/ 186 w 221"/>
                    <a:gd name="T53" fmla="*/ 20 h 252"/>
                    <a:gd name="T54" fmla="*/ 203 w 221"/>
                    <a:gd name="T55" fmla="*/ 35 h 252"/>
                    <a:gd name="T56" fmla="*/ 221 w 221"/>
                    <a:gd name="T57" fmla="*/ 83 h 252"/>
                    <a:gd name="T58" fmla="*/ 44 w 221"/>
                    <a:gd name="T59" fmla="*/ 79 h 252"/>
                    <a:gd name="T60" fmla="*/ 44 w 221"/>
                    <a:gd name="T61" fmla="*/ 113 h 252"/>
                    <a:gd name="T62" fmla="*/ 177 w 221"/>
                    <a:gd name="T63" fmla="*/ 113 h 252"/>
                    <a:gd name="T64" fmla="*/ 177 w 221"/>
                    <a:gd name="T65" fmla="*/ 83 h 252"/>
                    <a:gd name="T66" fmla="*/ 170 w 221"/>
                    <a:gd name="T67" fmla="*/ 64 h 252"/>
                    <a:gd name="T68" fmla="*/ 157 w 221"/>
                    <a:gd name="T69" fmla="*/ 53 h 252"/>
                    <a:gd name="T70" fmla="*/ 139 w 221"/>
                    <a:gd name="T71" fmla="*/ 45 h 252"/>
                    <a:gd name="T72" fmla="*/ 84 w 221"/>
                    <a:gd name="T73" fmla="*/ 45 h 252"/>
                    <a:gd name="T74" fmla="*/ 66 w 221"/>
                    <a:gd name="T75" fmla="*/ 52 h 252"/>
                    <a:gd name="T76" fmla="*/ 53 w 221"/>
                    <a:gd name="T77" fmla="*/ 62 h 252"/>
                    <a:gd name="T78" fmla="*/ 44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8" y="146"/>
                        <a:pt x="214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4" y="157"/>
                      </a:lnTo>
                      <a:lnTo>
                        <a:pt x="44" y="170"/>
                      </a:lnTo>
                      <a:cubicBezTo>
                        <a:pt x="44" y="178"/>
                        <a:pt x="47" y="184"/>
                        <a:pt x="54" y="189"/>
                      </a:cubicBezTo>
                      <a:lnTo>
                        <a:pt x="66" y="200"/>
                      </a:lnTo>
                      <a:cubicBezTo>
                        <a:pt x="73" y="205"/>
                        <a:pt x="80" y="208"/>
                        <a:pt x="86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4" y="214"/>
                      </a:cubicBezTo>
                      <a:cubicBezTo>
                        <a:pt x="218" y="218"/>
                        <a:pt x="221" y="224"/>
                        <a:pt x="221" y="230"/>
                      </a:cubicBezTo>
                      <a:cubicBezTo>
                        <a:pt x="221" y="236"/>
                        <a:pt x="218" y="241"/>
                        <a:pt x="214" y="245"/>
                      </a:cubicBezTo>
                      <a:cubicBezTo>
                        <a:pt x="209" y="249"/>
                        <a:pt x="204" y="252"/>
                        <a:pt x="199" y="252"/>
                      </a:cubicBezTo>
                      <a:lnTo>
                        <a:pt x="83" y="252"/>
                      </a:lnTo>
                      <a:cubicBezTo>
                        <a:pt x="76" y="252"/>
                        <a:pt x="68" y="250"/>
                        <a:pt x="59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1" y="220"/>
                      </a:lnTo>
                      <a:cubicBezTo>
                        <a:pt x="15" y="215"/>
                        <a:pt x="10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2" y="62"/>
                        <a:pt x="6" y="52"/>
                      </a:cubicBezTo>
                      <a:cubicBezTo>
                        <a:pt x="11" y="42"/>
                        <a:pt x="16" y="35"/>
                        <a:pt x="23" y="29"/>
                      </a:cubicBezTo>
                      <a:lnTo>
                        <a:pt x="41" y="15"/>
                      </a:lnTo>
                      <a:cubicBezTo>
                        <a:pt x="53" y="5"/>
                        <a:pt x="67" y="0"/>
                        <a:pt x="81" y="0"/>
                      </a:cubicBezTo>
                      <a:lnTo>
                        <a:pt x="143" y="0"/>
                      </a:lnTo>
                      <a:cubicBezTo>
                        <a:pt x="158" y="0"/>
                        <a:pt x="173" y="7"/>
                        <a:pt x="186" y="20"/>
                      </a:cubicBezTo>
                      <a:lnTo>
                        <a:pt x="203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4" y="79"/>
                      </a:moveTo>
                      <a:lnTo>
                        <a:pt x="44" y="113"/>
                      </a:lnTo>
                      <a:lnTo>
                        <a:pt x="177" y="113"/>
                      </a:lnTo>
                      <a:lnTo>
                        <a:pt x="177" y="83"/>
                      </a:lnTo>
                      <a:cubicBezTo>
                        <a:pt x="177" y="74"/>
                        <a:pt x="175" y="68"/>
                        <a:pt x="170" y="64"/>
                      </a:cubicBezTo>
                      <a:lnTo>
                        <a:pt x="157" y="53"/>
                      </a:lnTo>
                      <a:cubicBezTo>
                        <a:pt x="150" y="47"/>
                        <a:pt x="144" y="45"/>
                        <a:pt x="139" y="45"/>
                      </a:cubicBezTo>
                      <a:lnTo>
                        <a:pt x="84" y="45"/>
                      </a:lnTo>
                      <a:cubicBezTo>
                        <a:pt x="78" y="45"/>
                        <a:pt x="71" y="47"/>
                        <a:pt x="66" y="52"/>
                      </a:cubicBezTo>
                      <a:lnTo>
                        <a:pt x="53" y="62"/>
                      </a:lnTo>
                      <a:cubicBezTo>
                        <a:pt x="47" y="67"/>
                        <a:pt x="44" y="72"/>
                        <a:pt x="44" y="7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11"/>
                <p:cNvSpPr>
                  <a:spLocks noEditPoints="1"/>
                </p:cNvSpPr>
                <p:nvPr/>
              </p:nvSpPr>
              <p:spPr bwMode="auto">
                <a:xfrm>
                  <a:off x="544064" y="3180334"/>
                  <a:ext cx="18672" cy="21144"/>
                </a:xfrm>
                <a:custGeom>
                  <a:avLst/>
                  <a:gdLst>
                    <a:gd name="T0" fmla="*/ 66 w 221"/>
                    <a:gd name="T1" fmla="*/ 94 h 252"/>
                    <a:gd name="T2" fmla="*/ 152 w 221"/>
                    <a:gd name="T3" fmla="*/ 94 h 252"/>
                    <a:gd name="T4" fmla="*/ 172 w 221"/>
                    <a:gd name="T5" fmla="*/ 97 h 252"/>
                    <a:gd name="T6" fmla="*/ 172 w 221"/>
                    <a:gd name="T7" fmla="*/ 66 h 252"/>
                    <a:gd name="T8" fmla="*/ 165 w 221"/>
                    <a:gd name="T9" fmla="*/ 51 h 252"/>
                    <a:gd name="T10" fmla="*/ 150 w 221"/>
                    <a:gd name="T11" fmla="*/ 44 h 252"/>
                    <a:gd name="T12" fmla="*/ 67 w 221"/>
                    <a:gd name="T13" fmla="*/ 44 h 252"/>
                    <a:gd name="T14" fmla="*/ 51 w 221"/>
                    <a:gd name="T15" fmla="*/ 37 h 252"/>
                    <a:gd name="T16" fmla="*/ 45 w 221"/>
                    <a:gd name="T17" fmla="*/ 22 h 252"/>
                    <a:gd name="T18" fmla="*/ 51 w 221"/>
                    <a:gd name="T19" fmla="*/ 7 h 252"/>
                    <a:gd name="T20" fmla="*/ 67 w 221"/>
                    <a:gd name="T21" fmla="*/ 0 h 252"/>
                    <a:gd name="T22" fmla="*/ 150 w 221"/>
                    <a:gd name="T23" fmla="*/ 0 h 252"/>
                    <a:gd name="T24" fmla="*/ 196 w 221"/>
                    <a:gd name="T25" fmla="*/ 19 h 252"/>
                    <a:gd name="T26" fmla="*/ 216 w 221"/>
                    <a:gd name="T27" fmla="*/ 66 h 252"/>
                    <a:gd name="T28" fmla="*/ 221 w 221"/>
                    <a:gd name="T29" fmla="*/ 230 h 252"/>
                    <a:gd name="T30" fmla="*/ 215 w 221"/>
                    <a:gd name="T31" fmla="*/ 245 h 252"/>
                    <a:gd name="T32" fmla="*/ 200 w 221"/>
                    <a:gd name="T33" fmla="*/ 252 h 252"/>
                    <a:gd name="T34" fmla="*/ 184 w 221"/>
                    <a:gd name="T35" fmla="*/ 245 h 252"/>
                    <a:gd name="T36" fmla="*/ 177 w 221"/>
                    <a:gd name="T37" fmla="*/ 230 h 252"/>
                    <a:gd name="T38" fmla="*/ 140 w 221"/>
                    <a:gd name="T39" fmla="*/ 252 h 252"/>
                    <a:gd name="T40" fmla="*/ 66 w 221"/>
                    <a:gd name="T41" fmla="*/ 252 h 252"/>
                    <a:gd name="T42" fmla="*/ 19 w 221"/>
                    <a:gd name="T43" fmla="*/ 232 h 252"/>
                    <a:gd name="T44" fmla="*/ 0 w 221"/>
                    <a:gd name="T45" fmla="*/ 185 h 252"/>
                    <a:gd name="T46" fmla="*/ 0 w 221"/>
                    <a:gd name="T47" fmla="*/ 160 h 252"/>
                    <a:gd name="T48" fmla="*/ 19 w 221"/>
                    <a:gd name="T49" fmla="*/ 113 h 252"/>
                    <a:gd name="T50" fmla="*/ 66 w 221"/>
                    <a:gd name="T51" fmla="*/ 94 h 252"/>
                    <a:gd name="T52" fmla="*/ 176 w 221"/>
                    <a:gd name="T53" fmla="*/ 179 h 252"/>
                    <a:gd name="T54" fmla="*/ 174 w 221"/>
                    <a:gd name="T55" fmla="*/ 160 h 252"/>
                    <a:gd name="T56" fmla="*/ 168 w 221"/>
                    <a:gd name="T57" fmla="*/ 145 h 252"/>
                    <a:gd name="T58" fmla="*/ 152 w 221"/>
                    <a:gd name="T59" fmla="*/ 139 h 252"/>
                    <a:gd name="T60" fmla="*/ 66 w 221"/>
                    <a:gd name="T61" fmla="*/ 139 h 252"/>
                    <a:gd name="T62" fmla="*/ 51 w 221"/>
                    <a:gd name="T63" fmla="*/ 145 h 252"/>
                    <a:gd name="T64" fmla="*/ 44 w 221"/>
                    <a:gd name="T65" fmla="*/ 160 h 252"/>
                    <a:gd name="T66" fmla="*/ 44 w 221"/>
                    <a:gd name="T67" fmla="*/ 185 h 252"/>
                    <a:gd name="T68" fmla="*/ 51 w 221"/>
                    <a:gd name="T69" fmla="*/ 200 h 252"/>
                    <a:gd name="T70" fmla="*/ 66 w 221"/>
                    <a:gd name="T71" fmla="*/ 207 h 252"/>
                    <a:gd name="T72" fmla="*/ 128 w 221"/>
                    <a:gd name="T73" fmla="*/ 207 h 252"/>
                    <a:gd name="T74" fmla="*/ 176 w 221"/>
                    <a:gd name="T75" fmla="*/ 1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21" h="252">
                      <a:moveTo>
                        <a:pt x="66" y="94"/>
                      </a:moveTo>
                      <a:lnTo>
                        <a:pt x="152" y="94"/>
                      </a:lnTo>
                      <a:cubicBezTo>
                        <a:pt x="157" y="94"/>
                        <a:pt x="163" y="95"/>
                        <a:pt x="172" y="97"/>
                      </a:cubicBezTo>
                      <a:lnTo>
                        <a:pt x="172" y="66"/>
                      </a:lnTo>
                      <a:cubicBezTo>
                        <a:pt x="172" y="60"/>
                        <a:pt x="169" y="55"/>
                        <a:pt x="165" y="51"/>
                      </a:cubicBezTo>
                      <a:cubicBezTo>
                        <a:pt x="161" y="46"/>
                        <a:pt x="156" y="44"/>
                        <a:pt x="150" y="44"/>
                      </a:cubicBezTo>
                      <a:lnTo>
                        <a:pt x="67" y="44"/>
                      </a:lnTo>
                      <a:cubicBezTo>
                        <a:pt x="61" y="44"/>
                        <a:pt x="56" y="42"/>
                        <a:pt x="51" y="37"/>
                      </a:cubicBezTo>
                      <a:cubicBezTo>
                        <a:pt x="47" y="33"/>
                        <a:pt x="45" y="28"/>
                        <a:pt x="45" y="22"/>
                      </a:cubicBezTo>
                      <a:cubicBezTo>
                        <a:pt x="45" y="16"/>
                        <a:pt x="47" y="11"/>
                        <a:pt x="51" y="7"/>
                      </a:cubicBezTo>
                      <a:cubicBezTo>
                        <a:pt x="55" y="2"/>
                        <a:pt x="61" y="0"/>
                        <a:pt x="67" y="0"/>
                      </a:cubicBezTo>
                      <a:lnTo>
                        <a:pt x="150" y="0"/>
                      </a:lnTo>
                      <a:cubicBezTo>
                        <a:pt x="168" y="0"/>
                        <a:pt x="183" y="7"/>
                        <a:pt x="196" y="19"/>
                      </a:cubicBezTo>
                      <a:cubicBezTo>
                        <a:pt x="209" y="32"/>
                        <a:pt x="215" y="47"/>
                        <a:pt x="216" y="66"/>
                      </a:cubicBezTo>
                      <a:lnTo>
                        <a:pt x="221" y="230"/>
                      </a:lnTo>
                      <a:cubicBezTo>
                        <a:pt x="221" y="236"/>
                        <a:pt x="219" y="241"/>
                        <a:pt x="215" y="245"/>
                      </a:cubicBezTo>
                      <a:cubicBezTo>
                        <a:pt x="211" y="249"/>
                        <a:pt x="205" y="252"/>
                        <a:pt x="200" y="252"/>
                      </a:cubicBezTo>
                      <a:cubicBezTo>
                        <a:pt x="193" y="252"/>
                        <a:pt x="188" y="249"/>
                        <a:pt x="184" y="245"/>
                      </a:cubicBezTo>
                      <a:cubicBezTo>
                        <a:pt x="179" y="241"/>
                        <a:pt x="177" y="236"/>
                        <a:pt x="177" y="230"/>
                      </a:cubicBezTo>
                      <a:lnTo>
                        <a:pt x="140" y="252"/>
                      </a:lnTo>
                      <a:lnTo>
                        <a:pt x="66" y="252"/>
                      </a:lnTo>
                      <a:cubicBezTo>
                        <a:pt x="48" y="252"/>
                        <a:pt x="32" y="245"/>
                        <a:pt x="19" y="232"/>
                      </a:cubicBezTo>
                      <a:cubicBezTo>
                        <a:pt x="6" y="219"/>
                        <a:pt x="0" y="204"/>
                        <a:pt x="0" y="185"/>
                      </a:cubicBezTo>
                      <a:lnTo>
                        <a:pt x="0" y="160"/>
                      </a:lnTo>
                      <a:cubicBezTo>
                        <a:pt x="0" y="142"/>
                        <a:pt x="6" y="126"/>
                        <a:pt x="19" y="113"/>
                      </a:cubicBezTo>
                      <a:cubicBezTo>
                        <a:pt x="32" y="100"/>
                        <a:pt x="48" y="94"/>
                        <a:pt x="66" y="94"/>
                      </a:cubicBezTo>
                      <a:close/>
                      <a:moveTo>
                        <a:pt x="176" y="179"/>
                      </a:moveTo>
                      <a:lnTo>
                        <a:pt x="174" y="160"/>
                      </a:lnTo>
                      <a:cubicBezTo>
                        <a:pt x="174" y="154"/>
                        <a:pt x="172" y="149"/>
                        <a:pt x="168" y="145"/>
                      </a:cubicBezTo>
                      <a:cubicBezTo>
                        <a:pt x="164" y="141"/>
                        <a:pt x="158" y="139"/>
                        <a:pt x="152" y="139"/>
                      </a:cubicBezTo>
                      <a:lnTo>
                        <a:pt x="66" y="139"/>
                      </a:lnTo>
                      <a:cubicBezTo>
                        <a:pt x="60" y="139"/>
                        <a:pt x="55" y="141"/>
                        <a:pt x="51" y="145"/>
                      </a:cubicBezTo>
                      <a:cubicBezTo>
                        <a:pt x="46" y="149"/>
                        <a:pt x="44" y="154"/>
                        <a:pt x="44" y="160"/>
                      </a:cubicBezTo>
                      <a:lnTo>
                        <a:pt x="44" y="185"/>
                      </a:lnTo>
                      <a:cubicBezTo>
                        <a:pt x="44" y="191"/>
                        <a:pt x="46" y="196"/>
                        <a:pt x="51" y="200"/>
                      </a:cubicBezTo>
                      <a:cubicBezTo>
                        <a:pt x="55" y="205"/>
                        <a:pt x="60" y="207"/>
                        <a:pt x="66" y="207"/>
                      </a:cubicBezTo>
                      <a:lnTo>
                        <a:pt x="128" y="207"/>
                      </a:lnTo>
                      <a:lnTo>
                        <a:pt x="176" y="17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12"/>
                <p:cNvSpPr>
                  <a:spLocks/>
                </p:cNvSpPr>
                <p:nvPr/>
              </p:nvSpPr>
              <p:spPr bwMode="auto">
                <a:xfrm>
                  <a:off x="571523" y="3174019"/>
                  <a:ext cx="18672" cy="27459"/>
                </a:xfrm>
                <a:custGeom>
                  <a:avLst/>
                  <a:gdLst>
                    <a:gd name="T0" fmla="*/ 155 w 221"/>
                    <a:gd name="T1" fmla="*/ 327 h 327"/>
                    <a:gd name="T2" fmla="*/ 111 w 221"/>
                    <a:gd name="T3" fmla="*/ 327 h 327"/>
                    <a:gd name="T4" fmla="*/ 64 w 221"/>
                    <a:gd name="T5" fmla="*/ 307 h 327"/>
                    <a:gd name="T6" fmla="*/ 45 w 221"/>
                    <a:gd name="T7" fmla="*/ 261 h 327"/>
                    <a:gd name="T8" fmla="*/ 45 w 221"/>
                    <a:gd name="T9" fmla="*/ 119 h 327"/>
                    <a:gd name="T10" fmla="*/ 22 w 221"/>
                    <a:gd name="T11" fmla="*/ 119 h 327"/>
                    <a:gd name="T12" fmla="*/ 7 w 221"/>
                    <a:gd name="T13" fmla="*/ 113 h 327"/>
                    <a:gd name="T14" fmla="*/ 0 w 221"/>
                    <a:gd name="T15" fmla="*/ 97 h 327"/>
                    <a:gd name="T16" fmla="*/ 7 w 221"/>
                    <a:gd name="T17" fmla="*/ 82 h 327"/>
                    <a:gd name="T18" fmla="*/ 22 w 221"/>
                    <a:gd name="T19" fmla="*/ 75 h 327"/>
                    <a:gd name="T20" fmla="*/ 45 w 221"/>
                    <a:gd name="T21" fmla="*/ 75 h 327"/>
                    <a:gd name="T22" fmla="*/ 45 w 221"/>
                    <a:gd name="T23" fmla="*/ 22 h 327"/>
                    <a:gd name="T24" fmla="*/ 51 w 221"/>
                    <a:gd name="T25" fmla="*/ 6 h 327"/>
                    <a:gd name="T26" fmla="*/ 67 w 221"/>
                    <a:gd name="T27" fmla="*/ 0 h 327"/>
                    <a:gd name="T28" fmla="*/ 82 w 221"/>
                    <a:gd name="T29" fmla="*/ 6 h 327"/>
                    <a:gd name="T30" fmla="*/ 89 w 221"/>
                    <a:gd name="T31" fmla="*/ 22 h 327"/>
                    <a:gd name="T32" fmla="*/ 89 w 221"/>
                    <a:gd name="T33" fmla="*/ 75 h 327"/>
                    <a:gd name="T34" fmla="*/ 177 w 221"/>
                    <a:gd name="T35" fmla="*/ 75 h 327"/>
                    <a:gd name="T36" fmla="*/ 192 w 221"/>
                    <a:gd name="T37" fmla="*/ 82 h 327"/>
                    <a:gd name="T38" fmla="*/ 199 w 221"/>
                    <a:gd name="T39" fmla="*/ 97 h 327"/>
                    <a:gd name="T40" fmla="*/ 192 w 221"/>
                    <a:gd name="T41" fmla="*/ 113 h 327"/>
                    <a:gd name="T42" fmla="*/ 177 w 221"/>
                    <a:gd name="T43" fmla="*/ 119 h 327"/>
                    <a:gd name="T44" fmla="*/ 88 w 221"/>
                    <a:gd name="T45" fmla="*/ 119 h 327"/>
                    <a:gd name="T46" fmla="*/ 88 w 221"/>
                    <a:gd name="T47" fmla="*/ 261 h 327"/>
                    <a:gd name="T48" fmla="*/ 95 w 221"/>
                    <a:gd name="T49" fmla="*/ 276 h 327"/>
                    <a:gd name="T50" fmla="*/ 111 w 221"/>
                    <a:gd name="T51" fmla="*/ 283 h 327"/>
                    <a:gd name="T52" fmla="*/ 154 w 221"/>
                    <a:gd name="T53" fmla="*/ 283 h 327"/>
                    <a:gd name="T54" fmla="*/ 177 w 221"/>
                    <a:gd name="T55" fmla="*/ 264 h 327"/>
                    <a:gd name="T56" fmla="*/ 199 w 221"/>
                    <a:gd name="T57" fmla="*/ 245 h 327"/>
                    <a:gd name="T58" fmla="*/ 214 w 221"/>
                    <a:gd name="T59" fmla="*/ 252 h 327"/>
                    <a:gd name="T60" fmla="*/ 221 w 221"/>
                    <a:gd name="T61" fmla="*/ 267 h 327"/>
                    <a:gd name="T62" fmla="*/ 202 w 221"/>
                    <a:gd name="T63" fmla="*/ 307 h 327"/>
                    <a:gd name="T64" fmla="*/ 155 w 221"/>
                    <a:gd name="T65" fmla="*/ 327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21" h="327">
                      <a:moveTo>
                        <a:pt x="155" y="327"/>
                      </a:moveTo>
                      <a:lnTo>
                        <a:pt x="111" y="327"/>
                      </a:lnTo>
                      <a:cubicBezTo>
                        <a:pt x="93" y="327"/>
                        <a:pt x="77" y="320"/>
                        <a:pt x="64" y="307"/>
                      </a:cubicBezTo>
                      <a:cubicBezTo>
                        <a:pt x="51" y="294"/>
                        <a:pt x="45" y="279"/>
                        <a:pt x="45" y="261"/>
                      </a:cubicBezTo>
                      <a:lnTo>
                        <a:pt x="45" y="119"/>
                      </a:lnTo>
                      <a:lnTo>
                        <a:pt x="22" y="119"/>
                      </a:lnTo>
                      <a:cubicBezTo>
                        <a:pt x="16" y="119"/>
                        <a:pt x="11" y="117"/>
                        <a:pt x="7" y="113"/>
                      </a:cubicBezTo>
                      <a:cubicBezTo>
                        <a:pt x="3" y="109"/>
                        <a:pt x="0" y="103"/>
                        <a:pt x="0" y="97"/>
                      </a:cubicBezTo>
                      <a:cubicBezTo>
                        <a:pt x="0" y="91"/>
                        <a:pt x="3" y="86"/>
                        <a:pt x="7" y="82"/>
                      </a:cubicBezTo>
                      <a:cubicBezTo>
                        <a:pt x="11" y="77"/>
                        <a:pt x="16" y="75"/>
                        <a:pt x="22" y="75"/>
                      </a:cubicBezTo>
                      <a:lnTo>
                        <a:pt x="45" y="75"/>
                      </a:lnTo>
                      <a:lnTo>
                        <a:pt x="45" y="22"/>
                      </a:lnTo>
                      <a:cubicBezTo>
                        <a:pt x="45" y="16"/>
                        <a:pt x="47" y="10"/>
                        <a:pt x="51" y="6"/>
                      </a:cubicBezTo>
                      <a:cubicBezTo>
                        <a:pt x="56" y="2"/>
                        <a:pt x="61" y="0"/>
                        <a:pt x="67" y="0"/>
                      </a:cubicBezTo>
                      <a:cubicBezTo>
                        <a:pt x="73" y="0"/>
                        <a:pt x="78" y="2"/>
                        <a:pt x="82" y="6"/>
                      </a:cubicBezTo>
                      <a:cubicBezTo>
                        <a:pt x="87" y="11"/>
                        <a:pt x="89" y="16"/>
                        <a:pt x="89" y="22"/>
                      </a:cubicBezTo>
                      <a:lnTo>
                        <a:pt x="89" y="75"/>
                      </a:lnTo>
                      <a:lnTo>
                        <a:pt x="177" y="75"/>
                      </a:lnTo>
                      <a:cubicBezTo>
                        <a:pt x="183" y="75"/>
                        <a:pt x="188" y="77"/>
                        <a:pt x="192" y="82"/>
                      </a:cubicBezTo>
                      <a:cubicBezTo>
                        <a:pt x="197" y="86"/>
                        <a:pt x="199" y="91"/>
                        <a:pt x="199" y="97"/>
                      </a:cubicBezTo>
                      <a:cubicBezTo>
                        <a:pt x="199" y="103"/>
                        <a:pt x="197" y="108"/>
                        <a:pt x="192" y="113"/>
                      </a:cubicBezTo>
                      <a:cubicBezTo>
                        <a:pt x="188" y="117"/>
                        <a:pt x="183" y="119"/>
                        <a:pt x="177" y="119"/>
                      </a:cubicBezTo>
                      <a:lnTo>
                        <a:pt x="88" y="119"/>
                      </a:lnTo>
                      <a:lnTo>
                        <a:pt x="88" y="261"/>
                      </a:lnTo>
                      <a:cubicBezTo>
                        <a:pt x="88" y="267"/>
                        <a:pt x="91" y="272"/>
                        <a:pt x="95" y="276"/>
                      </a:cubicBezTo>
                      <a:cubicBezTo>
                        <a:pt x="99" y="281"/>
                        <a:pt x="105" y="283"/>
                        <a:pt x="111" y="283"/>
                      </a:cubicBezTo>
                      <a:lnTo>
                        <a:pt x="154" y="283"/>
                      </a:lnTo>
                      <a:cubicBezTo>
                        <a:pt x="165" y="283"/>
                        <a:pt x="173" y="277"/>
                        <a:pt x="177" y="264"/>
                      </a:cubicBezTo>
                      <a:cubicBezTo>
                        <a:pt x="181" y="251"/>
                        <a:pt x="188" y="245"/>
                        <a:pt x="199" y="245"/>
                      </a:cubicBezTo>
                      <a:cubicBezTo>
                        <a:pt x="205" y="245"/>
                        <a:pt x="210" y="247"/>
                        <a:pt x="214" y="252"/>
                      </a:cubicBezTo>
                      <a:cubicBezTo>
                        <a:pt x="219" y="256"/>
                        <a:pt x="221" y="261"/>
                        <a:pt x="221" y="267"/>
                      </a:cubicBezTo>
                      <a:cubicBezTo>
                        <a:pt x="221" y="281"/>
                        <a:pt x="214" y="294"/>
                        <a:pt x="202" y="307"/>
                      </a:cubicBezTo>
                      <a:cubicBezTo>
                        <a:pt x="190" y="320"/>
                        <a:pt x="174" y="327"/>
                        <a:pt x="155" y="32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13"/>
                <p:cNvSpPr>
                  <a:spLocks/>
                </p:cNvSpPr>
                <p:nvPr/>
              </p:nvSpPr>
              <p:spPr bwMode="auto">
                <a:xfrm>
                  <a:off x="598707" y="3172371"/>
                  <a:ext cx="18672" cy="29107"/>
                </a:xfrm>
                <a:custGeom>
                  <a:avLst/>
                  <a:gdLst>
                    <a:gd name="T0" fmla="*/ 0 w 221"/>
                    <a:gd name="T1" fmla="*/ 324 h 346"/>
                    <a:gd name="T2" fmla="*/ 0 w 221"/>
                    <a:gd name="T3" fmla="*/ 21 h 346"/>
                    <a:gd name="T4" fmla="*/ 7 w 221"/>
                    <a:gd name="T5" fmla="*/ 6 h 346"/>
                    <a:gd name="T6" fmla="*/ 22 w 221"/>
                    <a:gd name="T7" fmla="*/ 0 h 346"/>
                    <a:gd name="T8" fmla="*/ 38 w 221"/>
                    <a:gd name="T9" fmla="*/ 6 h 346"/>
                    <a:gd name="T10" fmla="*/ 44 w 221"/>
                    <a:gd name="T11" fmla="*/ 22 h 346"/>
                    <a:gd name="T12" fmla="*/ 44 w 221"/>
                    <a:gd name="T13" fmla="*/ 132 h 346"/>
                    <a:gd name="T14" fmla="*/ 79 w 221"/>
                    <a:gd name="T15" fmla="*/ 109 h 346"/>
                    <a:gd name="T16" fmla="*/ 122 w 221"/>
                    <a:gd name="T17" fmla="*/ 94 h 346"/>
                    <a:gd name="T18" fmla="*/ 149 w 221"/>
                    <a:gd name="T19" fmla="*/ 94 h 346"/>
                    <a:gd name="T20" fmla="*/ 195 w 221"/>
                    <a:gd name="T21" fmla="*/ 114 h 346"/>
                    <a:gd name="T22" fmla="*/ 215 w 221"/>
                    <a:gd name="T23" fmla="*/ 160 h 346"/>
                    <a:gd name="T24" fmla="*/ 221 w 221"/>
                    <a:gd name="T25" fmla="*/ 324 h 346"/>
                    <a:gd name="T26" fmla="*/ 214 w 221"/>
                    <a:gd name="T27" fmla="*/ 339 h 346"/>
                    <a:gd name="T28" fmla="*/ 199 w 221"/>
                    <a:gd name="T29" fmla="*/ 346 h 346"/>
                    <a:gd name="T30" fmla="*/ 183 w 221"/>
                    <a:gd name="T31" fmla="*/ 339 h 346"/>
                    <a:gd name="T32" fmla="*/ 177 w 221"/>
                    <a:gd name="T33" fmla="*/ 324 h 346"/>
                    <a:gd name="T34" fmla="*/ 171 w 221"/>
                    <a:gd name="T35" fmla="*/ 159 h 346"/>
                    <a:gd name="T36" fmla="*/ 165 w 221"/>
                    <a:gd name="T37" fmla="*/ 144 h 346"/>
                    <a:gd name="T38" fmla="*/ 149 w 221"/>
                    <a:gd name="T39" fmla="*/ 137 h 346"/>
                    <a:gd name="T40" fmla="*/ 125 w 221"/>
                    <a:gd name="T41" fmla="*/ 137 h 346"/>
                    <a:gd name="T42" fmla="*/ 106 w 221"/>
                    <a:gd name="T43" fmla="*/ 144 h 346"/>
                    <a:gd name="T44" fmla="*/ 44 w 221"/>
                    <a:gd name="T45" fmla="*/ 185 h 346"/>
                    <a:gd name="T46" fmla="*/ 44 w 221"/>
                    <a:gd name="T47" fmla="*/ 324 h 346"/>
                    <a:gd name="T48" fmla="*/ 38 w 221"/>
                    <a:gd name="T49" fmla="*/ 339 h 346"/>
                    <a:gd name="T50" fmla="*/ 22 w 221"/>
                    <a:gd name="T51" fmla="*/ 346 h 346"/>
                    <a:gd name="T52" fmla="*/ 7 w 221"/>
                    <a:gd name="T53" fmla="*/ 339 h 346"/>
                    <a:gd name="T54" fmla="*/ 0 w 221"/>
                    <a:gd name="T55" fmla="*/ 324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1" h="346">
                      <a:moveTo>
                        <a:pt x="0" y="324"/>
                      </a:moveTo>
                      <a:lnTo>
                        <a:pt x="0" y="21"/>
                      </a:lnTo>
                      <a:cubicBezTo>
                        <a:pt x="0" y="15"/>
                        <a:pt x="2" y="10"/>
                        <a:pt x="7" y="6"/>
                      </a:cubicBezTo>
                      <a:cubicBezTo>
                        <a:pt x="11" y="2"/>
                        <a:pt x="16" y="0"/>
                        <a:pt x="22" y="0"/>
                      </a:cubicBezTo>
                      <a:cubicBezTo>
                        <a:pt x="28" y="0"/>
                        <a:pt x="33" y="2"/>
                        <a:pt x="38" y="6"/>
                      </a:cubicBezTo>
                      <a:cubicBezTo>
                        <a:pt x="42" y="11"/>
                        <a:pt x="44" y="16"/>
                        <a:pt x="44" y="22"/>
                      </a:cubicBezTo>
                      <a:lnTo>
                        <a:pt x="44" y="132"/>
                      </a:lnTo>
                      <a:lnTo>
                        <a:pt x="79" y="109"/>
                      </a:lnTo>
                      <a:cubicBezTo>
                        <a:pt x="95" y="99"/>
                        <a:pt x="109" y="94"/>
                        <a:pt x="122" y="94"/>
                      </a:cubicBezTo>
                      <a:lnTo>
                        <a:pt x="149" y="94"/>
                      </a:lnTo>
                      <a:cubicBezTo>
                        <a:pt x="167" y="94"/>
                        <a:pt x="182" y="101"/>
                        <a:pt x="195" y="114"/>
                      </a:cubicBezTo>
                      <a:cubicBezTo>
                        <a:pt x="208" y="126"/>
                        <a:pt x="215" y="142"/>
                        <a:pt x="215" y="160"/>
                      </a:cubicBezTo>
                      <a:lnTo>
                        <a:pt x="221" y="324"/>
                      </a:lnTo>
                      <a:cubicBezTo>
                        <a:pt x="221" y="330"/>
                        <a:pt x="219" y="335"/>
                        <a:pt x="214" y="339"/>
                      </a:cubicBezTo>
                      <a:cubicBezTo>
                        <a:pt x="210" y="343"/>
                        <a:pt x="205" y="346"/>
                        <a:pt x="199" y="346"/>
                      </a:cubicBezTo>
                      <a:cubicBezTo>
                        <a:pt x="193" y="346"/>
                        <a:pt x="188" y="343"/>
                        <a:pt x="183" y="339"/>
                      </a:cubicBezTo>
                      <a:cubicBezTo>
                        <a:pt x="179" y="335"/>
                        <a:pt x="177" y="329"/>
                        <a:pt x="177" y="324"/>
                      </a:cubicBezTo>
                      <a:lnTo>
                        <a:pt x="171" y="159"/>
                      </a:lnTo>
                      <a:cubicBezTo>
                        <a:pt x="171" y="153"/>
                        <a:pt x="169" y="148"/>
                        <a:pt x="165" y="144"/>
                      </a:cubicBezTo>
                      <a:cubicBezTo>
                        <a:pt x="160" y="140"/>
                        <a:pt x="155" y="137"/>
                        <a:pt x="149" y="137"/>
                      </a:cubicBezTo>
                      <a:lnTo>
                        <a:pt x="125" y="137"/>
                      </a:lnTo>
                      <a:cubicBezTo>
                        <a:pt x="119" y="137"/>
                        <a:pt x="113" y="140"/>
                        <a:pt x="106" y="144"/>
                      </a:cubicBezTo>
                      <a:lnTo>
                        <a:pt x="44" y="185"/>
                      </a:lnTo>
                      <a:lnTo>
                        <a:pt x="44" y="324"/>
                      </a:lnTo>
                      <a:cubicBezTo>
                        <a:pt x="44" y="330"/>
                        <a:pt x="42" y="335"/>
                        <a:pt x="38" y="339"/>
                      </a:cubicBezTo>
                      <a:cubicBezTo>
                        <a:pt x="33" y="343"/>
                        <a:pt x="28" y="346"/>
                        <a:pt x="22" y="346"/>
                      </a:cubicBezTo>
                      <a:cubicBezTo>
                        <a:pt x="16" y="346"/>
                        <a:pt x="11" y="343"/>
                        <a:pt x="7" y="339"/>
                      </a:cubicBezTo>
                      <a:cubicBezTo>
                        <a:pt x="2" y="335"/>
                        <a:pt x="0" y="330"/>
                        <a:pt x="0" y="32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14"/>
                <p:cNvSpPr>
                  <a:spLocks noEditPoints="1"/>
                </p:cNvSpPr>
                <p:nvPr/>
              </p:nvSpPr>
              <p:spPr bwMode="auto">
                <a:xfrm>
                  <a:off x="625892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4 w 221"/>
                    <a:gd name="T5" fmla="*/ 151 h 252"/>
                    <a:gd name="T6" fmla="*/ 199 w 221"/>
                    <a:gd name="T7" fmla="*/ 157 h 252"/>
                    <a:gd name="T8" fmla="*/ 44 w 221"/>
                    <a:gd name="T9" fmla="*/ 157 h 252"/>
                    <a:gd name="T10" fmla="*/ 44 w 221"/>
                    <a:gd name="T11" fmla="*/ 170 h 252"/>
                    <a:gd name="T12" fmla="*/ 54 w 221"/>
                    <a:gd name="T13" fmla="*/ 189 h 252"/>
                    <a:gd name="T14" fmla="*/ 67 w 221"/>
                    <a:gd name="T15" fmla="*/ 200 h 252"/>
                    <a:gd name="T16" fmla="*/ 87 w 221"/>
                    <a:gd name="T17" fmla="*/ 208 h 252"/>
                    <a:gd name="T18" fmla="*/ 199 w 221"/>
                    <a:gd name="T19" fmla="*/ 208 h 252"/>
                    <a:gd name="T20" fmla="*/ 214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4 w 221"/>
                    <a:gd name="T29" fmla="*/ 252 h 252"/>
                    <a:gd name="T30" fmla="*/ 60 w 221"/>
                    <a:gd name="T31" fmla="*/ 247 h 252"/>
                    <a:gd name="T32" fmla="*/ 41 w 221"/>
                    <a:gd name="T33" fmla="*/ 237 h 252"/>
                    <a:gd name="T34" fmla="*/ 22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7 w 221"/>
                    <a:gd name="T43" fmla="*/ 52 h 252"/>
                    <a:gd name="T44" fmla="*/ 24 w 221"/>
                    <a:gd name="T45" fmla="*/ 29 h 252"/>
                    <a:gd name="T46" fmla="*/ 42 w 221"/>
                    <a:gd name="T47" fmla="*/ 15 h 252"/>
                    <a:gd name="T48" fmla="*/ 82 w 221"/>
                    <a:gd name="T49" fmla="*/ 0 h 252"/>
                    <a:gd name="T50" fmla="*/ 143 w 221"/>
                    <a:gd name="T51" fmla="*/ 0 h 252"/>
                    <a:gd name="T52" fmla="*/ 187 w 221"/>
                    <a:gd name="T53" fmla="*/ 20 h 252"/>
                    <a:gd name="T54" fmla="*/ 203 w 221"/>
                    <a:gd name="T55" fmla="*/ 35 h 252"/>
                    <a:gd name="T56" fmla="*/ 221 w 221"/>
                    <a:gd name="T57" fmla="*/ 83 h 252"/>
                    <a:gd name="T58" fmla="*/ 45 w 221"/>
                    <a:gd name="T59" fmla="*/ 79 h 252"/>
                    <a:gd name="T60" fmla="*/ 45 w 221"/>
                    <a:gd name="T61" fmla="*/ 113 h 252"/>
                    <a:gd name="T62" fmla="*/ 178 w 221"/>
                    <a:gd name="T63" fmla="*/ 113 h 252"/>
                    <a:gd name="T64" fmla="*/ 178 w 221"/>
                    <a:gd name="T65" fmla="*/ 83 h 252"/>
                    <a:gd name="T66" fmla="*/ 170 w 221"/>
                    <a:gd name="T67" fmla="*/ 64 h 252"/>
                    <a:gd name="T68" fmla="*/ 157 w 221"/>
                    <a:gd name="T69" fmla="*/ 53 h 252"/>
                    <a:gd name="T70" fmla="*/ 140 w 221"/>
                    <a:gd name="T71" fmla="*/ 45 h 252"/>
                    <a:gd name="T72" fmla="*/ 85 w 221"/>
                    <a:gd name="T73" fmla="*/ 45 h 252"/>
                    <a:gd name="T74" fmla="*/ 66 w 221"/>
                    <a:gd name="T75" fmla="*/ 52 h 252"/>
                    <a:gd name="T76" fmla="*/ 54 w 221"/>
                    <a:gd name="T77" fmla="*/ 62 h 252"/>
                    <a:gd name="T78" fmla="*/ 45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9" y="146"/>
                        <a:pt x="214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4" y="157"/>
                      </a:lnTo>
                      <a:lnTo>
                        <a:pt x="44" y="170"/>
                      </a:lnTo>
                      <a:cubicBezTo>
                        <a:pt x="44" y="178"/>
                        <a:pt x="48" y="184"/>
                        <a:pt x="54" y="189"/>
                      </a:cubicBezTo>
                      <a:lnTo>
                        <a:pt x="67" y="200"/>
                      </a:lnTo>
                      <a:cubicBezTo>
                        <a:pt x="74" y="205"/>
                        <a:pt x="80" y="208"/>
                        <a:pt x="87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4" y="214"/>
                      </a:cubicBezTo>
                      <a:cubicBezTo>
                        <a:pt x="219" y="218"/>
                        <a:pt x="221" y="224"/>
                        <a:pt x="221" y="230"/>
                      </a:cubicBezTo>
                      <a:cubicBezTo>
                        <a:pt x="221" y="236"/>
                        <a:pt x="219" y="241"/>
                        <a:pt x="214" y="245"/>
                      </a:cubicBezTo>
                      <a:cubicBezTo>
                        <a:pt x="210" y="249"/>
                        <a:pt x="205" y="252"/>
                        <a:pt x="199" y="252"/>
                      </a:cubicBezTo>
                      <a:lnTo>
                        <a:pt x="84" y="252"/>
                      </a:lnTo>
                      <a:cubicBezTo>
                        <a:pt x="76" y="252"/>
                        <a:pt x="68" y="250"/>
                        <a:pt x="60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2" y="220"/>
                      </a:lnTo>
                      <a:cubicBezTo>
                        <a:pt x="15" y="215"/>
                        <a:pt x="10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2" y="62"/>
                        <a:pt x="7" y="52"/>
                      </a:cubicBezTo>
                      <a:cubicBezTo>
                        <a:pt x="11" y="42"/>
                        <a:pt x="17" y="35"/>
                        <a:pt x="24" y="29"/>
                      </a:cubicBezTo>
                      <a:lnTo>
                        <a:pt x="42" y="15"/>
                      </a:lnTo>
                      <a:cubicBezTo>
                        <a:pt x="54" y="5"/>
                        <a:pt x="67" y="0"/>
                        <a:pt x="82" y="0"/>
                      </a:cubicBezTo>
                      <a:lnTo>
                        <a:pt x="143" y="0"/>
                      </a:lnTo>
                      <a:cubicBezTo>
                        <a:pt x="159" y="0"/>
                        <a:pt x="173" y="7"/>
                        <a:pt x="187" y="20"/>
                      </a:cubicBezTo>
                      <a:lnTo>
                        <a:pt x="203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5" y="79"/>
                      </a:moveTo>
                      <a:lnTo>
                        <a:pt x="45" y="113"/>
                      </a:lnTo>
                      <a:lnTo>
                        <a:pt x="178" y="113"/>
                      </a:lnTo>
                      <a:lnTo>
                        <a:pt x="178" y="83"/>
                      </a:lnTo>
                      <a:cubicBezTo>
                        <a:pt x="178" y="74"/>
                        <a:pt x="175" y="68"/>
                        <a:pt x="170" y="64"/>
                      </a:cubicBezTo>
                      <a:lnTo>
                        <a:pt x="157" y="53"/>
                      </a:lnTo>
                      <a:cubicBezTo>
                        <a:pt x="151" y="47"/>
                        <a:pt x="145" y="45"/>
                        <a:pt x="140" y="45"/>
                      </a:cubicBezTo>
                      <a:lnTo>
                        <a:pt x="85" y="45"/>
                      </a:lnTo>
                      <a:cubicBezTo>
                        <a:pt x="78" y="45"/>
                        <a:pt x="72" y="47"/>
                        <a:pt x="66" y="52"/>
                      </a:cubicBezTo>
                      <a:lnTo>
                        <a:pt x="54" y="62"/>
                      </a:lnTo>
                      <a:cubicBezTo>
                        <a:pt x="48" y="67"/>
                        <a:pt x="45" y="72"/>
                        <a:pt x="45" y="7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15"/>
                <p:cNvSpPr>
                  <a:spLocks/>
                </p:cNvSpPr>
                <p:nvPr/>
              </p:nvSpPr>
              <p:spPr bwMode="auto">
                <a:xfrm>
                  <a:off x="653076" y="3180334"/>
                  <a:ext cx="18672" cy="21144"/>
                </a:xfrm>
                <a:custGeom>
                  <a:avLst/>
                  <a:gdLst>
                    <a:gd name="T0" fmla="*/ 0 w 220"/>
                    <a:gd name="T1" fmla="*/ 230 h 252"/>
                    <a:gd name="T2" fmla="*/ 0 w 220"/>
                    <a:gd name="T3" fmla="*/ 22 h 252"/>
                    <a:gd name="T4" fmla="*/ 6 w 220"/>
                    <a:gd name="T5" fmla="*/ 7 h 252"/>
                    <a:gd name="T6" fmla="*/ 21 w 220"/>
                    <a:gd name="T7" fmla="*/ 0 h 252"/>
                    <a:gd name="T8" fmla="*/ 37 w 220"/>
                    <a:gd name="T9" fmla="*/ 6 h 252"/>
                    <a:gd name="T10" fmla="*/ 43 w 220"/>
                    <a:gd name="T11" fmla="*/ 22 h 252"/>
                    <a:gd name="T12" fmla="*/ 43 w 220"/>
                    <a:gd name="T13" fmla="*/ 49 h 252"/>
                    <a:gd name="T14" fmla="*/ 79 w 220"/>
                    <a:gd name="T15" fmla="*/ 19 h 252"/>
                    <a:gd name="T16" fmla="*/ 122 w 220"/>
                    <a:gd name="T17" fmla="*/ 0 h 252"/>
                    <a:gd name="T18" fmla="*/ 154 w 220"/>
                    <a:gd name="T19" fmla="*/ 0 h 252"/>
                    <a:gd name="T20" fmla="*/ 201 w 220"/>
                    <a:gd name="T21" fmla="*/ 20 h 252"/>
                    <a:gd name="T22" fmla="*/ 220 w 220"/>
                    <a:gd name="T23" fmla="*/ 66 h 252"/>
                    <a:gd name="T24" fmla="*/ 220 w 220"/>
                    <a:gd name="T25" fmla="*/ 78 h 252"/>
                    <a:gd name="T26" fmla="*/ 213 w 220"/>
                    <a:gd name="T27" fmla="*/ 93 h 252"/>
                    <a:gd name="T28" fmla="*/ 198 w 220"/>
                    <a:gd name="T29" fmla="*/ 100 h 252"/>
                    <a:gd name="T30" fmla="*/ 182 w 220"/>
                    <a:gd name="T31" fmla="*/ 94 h 252"/>
                    <a:gd name="T32" fmla="*/ 176 w 220"/>
                    <a:gd name="T33" fmla="*/ 78 h 252"/>
                    <a:gd name="T34" fmla="*/ 176 w 220"/>
                    <a:gd name="T35" fmla="*/ 66 h 252"/>
                    <a:gd name="T36" fmla="*/ 170 w 220"/>
                    <a:gd name="T37" fmla="*/ 51 h 252"/>
                    <a:gd name="T38" fmla="*/ 154 w 220"/>
                    <a:gd name="T39" fmla="*/ 44 h 252"/>
                    <a:gd name="T40" fmla="*/ 126 w 220"/>
                    <a:gd name="T41" fmla="*/ 44 h 252"/>
                    <a:gd name="T42" fmla="*/ 106 w 220"/>
                    <a:gd name="T43" fmla="*/ 54 h 252"/>
                    <a:gd name="T44" fmla="*/ 43 w 220"/>
                    <a:gd name="T45" fmla="*/ 108 h 252"/>
                    <a:gd name="T46" fmla="*/ 43 w 220"/>
                    <a:gd name="T47" fmla="*/ 230 h 252"/>
                    <a:gd name="T48" fmla="*/ 37 w 220"/>
                    <a:gd name="T49" fmla="*/ 245 h 252"/>
                    <a:gd name="T50" fmla="*/ 21 w 220"/>
                    <a:gd name="T51" fmla="*/ 252 h 252"/>
                    <a:gd name="T52" fmla="*/ 6 w 220"/>
                    <a:gd name="T53" fmla="*/ 245 h 252"/>
                    <a:gd name="T54" fmla="*/ 0 w 220"/>
                    <a:gd name="T55" fmla="*/ 23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252">
                      <a:moveTo>
                        <a:pt x="0" y="230"/>
                      </a:moveTo>
                      <a:lnTo>
                        <a:pt x="0" y="22"/>
                      </a:lnTo>
                      <a:cubicBezTo>
                        <a:pt x="0" y="16"/>
                        <a:pt x="2" y="11"/>
                        <a:pt x="6" y="7"/>
                      </a:cubicBezTo>
                      <a:cubicBezTo>
                        <a:pt x="10" y="2"/>
                        <a:pt x="15" y="0"/>
                        <a:pt x="21" y="0"/>
                      </a:cubicBezTo>
                      <a:cubicBezTo>
                        <a:pt x="28" y="0"/>
                        <a:pt x="33" y="2"/>
                        <a:pt x="37" y="6"/>
                      </a:cubicBezTo>
                      <a:cubicBezTo>
                        <a:pt x="41" y="11"/>
                        <a:pt x="43" y="16"/>
                        <a:pt x="43" y="22"/>
                      </a:cubicBezTo>
                      <a:lnTo>
                        <a:pt x="43" y="49"/>
                      </a:lnTo>
                      <a:lnTo>
                        <a:pt x="79" y="19"/>
                      </a:lnTo>
                      <a:cubicBezTo>
                        <a:pt x="94" y="7"/>
                        <a:pt x="108" y="0"/>
                        <a:pt x="122" y="0"/>
                      </a:cubicBezTo>
                      <a:lnTo>
                        <a:pt x="154" y="0"/>
                      </a:lnTo>
                      <a:cubicBezTo>
                        <a:pt x="172" y="0"/>
                        <a:pt x="188" y="7"/>
                        <a:pt x="201" y="20"/>
                      </a:cubicBezTo>
                      <a:cubicBezTo>
                        <a:pt x="213" y="32"/>
                        <a:pt x="220" y="48"/>
                        <a:pt x="220" y="66"/>
                      </a:cubicBezTo>
                      <a:lnTo>
                        <a:pt x="220" y="78"/>
                      </a:lnTo>
                      <a:cubicBezTo>
                        <a:pt x="220" y="84"/>
                        <a:pt x="218" y="89"/>
                        <a:pt x="213" y="93"/>
                      </a:cubicBezTo>
                      <a:cubicBezTo>
                        <a:pt x="209" y="98"/>
                        <a:pt x="204" y="100"/>
                        <a:pt x="198" y="100"/>
                      </a:cubicBezTo>
                      <a:cubicBezTo>
                        <a:pt x="192" y="100"/>
                        <a:pt x="187" y="98"/>
                        <a:pt x="182" y="94"/>
                      </a:cubicBezTo>
                      <a:cubicBezTo>
                        <a:pt x="178" y="89"/>
                        <a:pt x="176" y="84"/>
                        <a:pt x="176" y="78"/>
                      </a:cubicBezTo>
                      <a:lnTo>
                        <a:pt x="176" y="66"/>
                      </a:lnTo>
                      <a:cubicBezTo>
                        <a:pt x="176" y="60"/>
                        <a:pt x="174" y="55"/>
                        <a:pt x="170" y="51"/>
                      </a:cubicBezTo>
                      <a:cubicBezTo>
                        <a:pt x="165" y="46"/>
                        <a:pt x="160" y="44"/>
                        <a:pt x="154" y="44"/>
                      </a:cubicBezTo>
                      <a:lnTo>
                        <a:pt x="126" y="44"/>
                      </a:lnTo>
                      <a:cubicBezTo>
                        <a:pt x="120" y="44"/>
                        <a:pt x="113" y="47"/>
                        <a:pt x="106" y="54"/>
                      </a:cubicBezTo>
                      <a:lnTo>
                        <a:pt x="43" y="108"/>
                      </a:lnTo>
                      <a:lnTo>
                        <a:pt x="43" y="230"/>
                      </a:lnTo>
                      <a:cubicBezTo>
                        <a:pt x="43" y="236"/>
                        <a:pt x="41" y="241"/>
                        <a:pt x="37" y="245"/>
                      </a:cubicBezTo>
                      <a:cubicBezTo>
                        <a:pt x="32" y="249"/>
                        <a:pt x="27" y="252"/>
                        <a:pt x="21" y="252"/>
                      </a:cubicBezTo>
                      <a:cubicBezTo>
                        <a:pt x="15" y="252"/>
                        <a:pt x="10" y="249"/>
                        <a:pt x="6" y="245"/>
                      </a:cubicBezTo>
                      <a:cubicBezTo>
                        <a:pt x="2" y="241"/>
                        <a:pt x="0" y="236"/>
                        <a:pt x="0" y="23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16"/>
                <p:cNvSpPr>
                  <a:spLocks/>
                </p:cNvSpPr>
                <p:nvPr/>
              </p:nvSpPr>
              <p:spPr bwMode="auto">
                <a:xfrm>
                  <a:off x="707445" y="3172371"/>
                  <a:ext cx="18947" cy="29107"/>
                </a:xfrm>
                <a:custGeom>
                  <a:avLst/>
                  <a:gdLst>
                    <a:gd name="T0" fmla="*/ 50 w 222"/>
                    <a:gd name="T1" fmla="*/ 0 h 347"/>
                    <a:gd name="T2" fmla="*/ 164 w 222"/>
                    <a:gd name="T3" fmla="*/ 0 h 347"/>
                    <a:gd name="T4" fmla="*/ 203 w 222"/>
                    <a:gd name="T5" fmla="*/ 18 h 347"/>
                    <a:gd name="T6" fmla="*/ 222 w 222"/>
                    <a:gd name="T7" fmla="*/ 61 h 347"/>
                    <a:gd name="T8" fmla="*/ 215 w 222"/>
                    <a:gd name="T9" fmla="*/ 77 h 347"/>
                    <a:gd name="T10" fmla="*/ 200 w 222"/>
                    <a:gd name="T11" fmla="*/ 83 h 347"/>
                    <a:gd name="T12" fmla="*/ 185 w 222"/>
                    <a:gd name="T13" fmla="*/ 78 h 347"/>
                    <a:gd name="T14" fmla="*/ 177 w 222"/>
                    <a:gd name="T15" fmla="*/ 59 h 347"/>
                    <a:gd name="T16" fmla="*/ 160 w 222"/>
                    <a:gd name="T17" fmla="*/ 45 h 347"/>
                    <a:gd name="T18" fmla="*/ 52 w 222"/>
                    <a:gd name="T19" fmla="*/ 45 h 347"/>
                    <a:gd name="T20" fmla="*/ 44 w 222"/>
                    <a:gd name="T21" fmla="*/ 50 h 347"/>
                    <a:gd name="T22" fmla="*/ 48 w 222"/>
                    <a:gd name="T23" fmla="*/ 57 h 347"/>
                    <a:gd name="T24" fmla="*/ 210 w 222"/>
                    <a:gd name="T25" fmla="*/ 265 h 347"/>
                    <a:gd name="T26" fmla="*/ 222 w 222"/>
                    <a:gd name="T27" fmla="*/ 297 h 347"/>
                    <a:gd name="T28" fmla="*/ 207 w 222"/>
                    <a:gd name="T29" fmla="*/ 332 h 347"/>
                    <a:gd name="T30" fmla="*/ 176 w 222"/>
                    <a:gd name="T31" fmla="*/ 347 h 347"/>
                    <a:gd name="T32" fmla="*/ 58 w 222"/>
                    <a:gd name="T33" fmla="*/ 347 h 347"/>
                    <a:gd name="T34" fmla="*/ 17 w 222"/>
                    <a:gd name="T35" fmla="*/ 329 h 347"/>
                    <a:gd name="T36" fmla="*/ 0 w 222"/>
                    <a:gd name="T37" fmla="*/ 290 h 347"/>
                    <a:gd name="T38" fmla="*/ 23 w 222"/>
                    <a:gd name="T39" fmla="*/ 265 h 347"/>
                    <a:gd name="T40" fmla="*/ 38 w 222"/>
                    <a:gd name="T41" fmla="*/ 272 h 347"/>
                    <a:gd name="T42" fmla="*/ 44 w 222"/>
                    <a:gd name="T43" fmla="*/ 286 h 347"/>
                    <a:gd name="T44" fmla="*/ 49 w 222"/>
                    <a:gd name="T45" fmla="*/ 298 h 347"/>
                    <a:gd name="T46" fmla="*/ 61 w 222"/>
                    <a:gd name="T47" fmla="*/ 303 h 347"/>
                    <a:gd name="T48" fmla="*/ 170 w 222"/>
                    <a:gd name="T49" fmla="*/ 303 h 347"/>
                    <a:gd name="T50" fmla="*/ 177 w 222"/>
                    <a:gd name="T51" fmla="*/ 297 h 347"/>
                    <a:gd name="T52" fmla="*/ 173 w 222"/>
                    <a:gd name="T53" fmla="*/ 291 h 347"/>
                    <a:gd name="T54" fmla="*/ 12 w 222"/>
                    <a:gd name="T55" fmla="*/ 83 h 347"/>
                    <a:gd name="T56" fmla="*/ 0 w 222"/>
                    <a:gd name="T57" fmla="*/ 51 h 347"/>
                    <a:gd name="T58" fmla="*/ 15 w 222"/>
                    <a:gd name="T59" fmla="*/ 16 h 347"/>
                    <a:gd name="T60" fmla="*/ 50 w 222"/>
                    <a:gd name="T61" fmla="*/ 0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2" h="347">
                      <a:moveTo>
                        <a:pt x="50" y="0"/>
                      </a:moveTo>
                      <a:lnTo>
                        <a:pt x="164" y="0"/>
                      </a:lnTo>
                      <a:cubicBezTo>
                        <a:pt x="177" y="0"/>
                        <a:pt x="191" y="6"/>
                        <a:pt x="203" y="18"/>
                      </a:cubicBezTo>
                      <a:cubicBezTo>
                        <a:pt x="215" y="30"/>
                        <a:pt x="222" y="44"/>
                        <a:pt x="222" y="61"/>
                      </a:cubicBezTo>
                      <a:cubicBezTo>
                        <a:pt x="222" y="67"/>
                        <a:pt x="219" y="72"/>
                        <a:pt x="215" y="77"/>
                      </a:cubicBezTo>
                      <a:cubicBezTo>
                        <a:pt x="211" y="81"/>
                        <a:pt x="206" y="83"/>
                        <a:pt x="200" y="83"/>
                      </a:cubicBezTo>
                      <a:cubicBezTo>
                        <a:pt x="193" y="83"/>
                        <a:pt x="188" y="81"/>
                        <a:pt x="185" y="78"/>
                      </a:cubicBezTo>
                      <a:cubicBezTo>
                        <a:pt x="182" y="75"/>
                        <a:pt x="179" y="68"/>
                        <a:pt x="177" y="59"/>
                      </a:cubicBezTo>
                      <a:cubicBezTo>
                        <a:pt x="174" y="50"/>
                        <a:pt x="169" y="45"/>
                        <a:pt x="160" y="45"/>
                      </a:cubicBezTo>
                      <a:lnTo>
                        <a:pt x="52" y="45"/>
                      </a:lnTo>
                      <a:cubicBezTo>
                        <a:pt x="47" y="45"/>
                        <a:pt x="44" y="47"/>
                        <a:pt x="44" y="50"/>
                      </a:cubicBezTo>
                      <a:cubicBezTo>
                        <a:pt x="44" y="52"/>
                        <a:pt x="45" y="55"/>
                        <a:pt x="48" y="57"/>
                      </a:cubicBezTo>
                      <a:lnTo>
                        <a:pt x="210" y="265"/>
                      </a:lnTo>
                      <a:cubicBezTo>
                        <a:pt x="218" y="275"/>
                        <a:pt x="222" y="286"/>
                        <a:pt x="222" y="297"/>
                      </a:cubicBezTo>
                      <a:cubicBezTo>
                        <a:pt x="222" y="310"/>
                        <a:pt x="217" y="322"/>
                        <a:pt x="207" y="332"/>
                      </a:cubicBezTo>
                      <a:cubicBezTo>
                        <a:pt x="198" y="342"/>
                        <a:pt x="187" y="347"/>
                        <a:pt x="176" y="347"/>
                      </a:cubicBezTo>
                      <a:lnTo>
                        <a:pt x="58" y="347"/>
                      </a:lnTo>
                      <a:cubicBezTo>
                        <a:pt x="42" y="347"/>
                        <a:pt x="29" y="341"/>
                        <a:pt x="17" y="329"/>
                      </a:cubicBezTo>
                      <a:cubicBezTo>
                        <a:pt x="6" y="317"/>
                        <a:pt x="0" y="304"/>
                        <a:pt x="0" y="290"/>
                      </a:cubicBezTo>
                      <a:cubicBezTo>
                        <a:pt x="0" y="273"/>
                        <a:pt x="7" y="265"/>
                        <a:pt x="23" y="265"/>
                      </a:cubicBezTo>
                      <a:cubicBezTo>
                        <a:pt x="29" y="265"/>
                        <a:pt x="34" y="267"/>
                        <a:pt x="38" y="272"/>
                      </a:cubicBezTo>
                      <a:cubicBezTo>
                        <a:pt x="42" y="276"/>
                        <a:pt x="44" y="281"/>
                        <a:pt x="44" y="286"/>
                      </a:cubicBezTo>
                      <a:cubicBezTo>
                        <a:pt x="44" y="291"/>
                        <a:pt x="46" y="295"/>
                        <a:pt x="49" y="298"/>
                      </a:cubicBezTo>
                      <a:cubicBezTo>
                        <a:pt x="52" y="301"/>
                        <a:pt x="56" y="303"/>
                        <a:pt x="61" y="303"/>
                      </a:cubicBezTo>
                      <a:lnTo>
                        <a:pt x="170" y="303"/>
                      </a:lnTo>
                      <a:cubicBezTo>
                        <a:pt x="175" y="303"/>
                        <a:pt x="177" y="301"/>
                        <a:pt x="177" y="297"/>
                      </a:cubicBezTo>
                      <a:cubicBezTo>
                        <a:pt x="177" y="296"/>
                        <a:pt x="176" y="293"/>
                        <a:pt x="173" y="291"/>
                      </a:cubicBezTo>
                      <a:lnTo>
                        <a:pt x="12" y="83"/>
                      </a:lnTo>
                      <a:cubicBezTo>
                        <a:pt x="4" y="73"/>
                        <a:pt x="0" y="62"/>
                        <a:pt x="0" y="51"/>
                      </a:cubicBezTo>
                      <a:cubicBezTo>
                        <a:pt x="0" y="37"/>
                        <a:pt x="5" y="25"/>
                        <a:pt x="15" y="16"/>
                      </a:cubicBezTo>
                      <a:cubicBezTo>
                        <a:pt x="24" y="5"/>
                        <a:pt x="36" y="0"/>
                        <a:pt x="50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17"/>
                <p:cNvSpPr>
                  <a:spLocks/>
                </p:cNvSpPr>
                <p:nvPr/>
              </p:nvSpPr>
              <p:spPr bwMode="auto">
                <a:xfrm>
                  <a:off x="734904" y="3172371"/>
                  <a:ext cx="18398" cy="29107"/>
                </a:xfrm>
                <a:custGeom>
                  <a:avLst/>
                  <a:gdLst>
                    <a:gd name="T0" fmla="*/ 0 w 220"/>
                    <a:gd name="T1" fmla="*/ 324 h 346"/>
                    <a:gd name="T2" fmla="*/ 0 w 220"/>
                    <a:gd name="T3" fmla="*/ 21 h 346"/>
                    <a:gd name="T4" fmla="*/ 6 w 220"/>
                    <a:gd name="T5" fmla="*/ 6 h 346"/>
                    <a:gd name="T6" fmla="*/ 22 w 220"/>
                    <a:gd name="T7" fmla="*/ 0 h 346"/>
                    <a:gd name="T8" fmla="*/ 37 w 220"/>
                    <a:gd name="T9" fmla="*/ 6 h 346"/>
                    <a:gd name="T10" fmla="*/ 43 w 220"/>
                    <a:gd name="T11" fmla="*/ 22 h 346"/>
                    <a:gd name="T12" fmla="*/ 43 w 220"/>
                    <a:gd name="T13" fmla="*/ 132 h 346"/>
                    <a:gd name="T14" fmla="*/ 79 w 220"/>
                    <a:gd name="T15" fmla="*/ 109 h 346"/>
                    <a:gd name="T16" fmla="*/ 121 w 220"/>
                    <a:gd name="T17" fmla="*/ 94 h 346"/>
                    <a:gd name="T18" fmla="*/ 148 w 220"/>
                    <a:gd name="T19" fmla="*/ 94 h 346"/>
                    <a:gd name="T20" fmla="*/ 194 w 220"/>
                    <a:gd name="T21" fmla="*/ 114 h 346"/>
                    <a:gd name="T22" fmla="*/ 215 w 220"/>
                    <a:gd name="T23" fmla="*/ 160 h 346"/>
                    <a:gd name="T24" fmla="*/ 220 w 220"/>
                    <a:gd name="T25" fmla="*/ 324 h 346"/>
                    <a:gd name="T26" fmla="*/ 214 w 220"/>
                    <a:gd name="T27" fmla="*/ 339 h 346"/>
                    <a:gd name="T28" fmla="*/ 198 w 220"/>
                    <a:gd name="T29" fmla="*/ 346 h 346"/>
                    <a:gd name="T30" fmla="*/ 183 w 220"/>
                    <a:gd name="T31" fmla="*/ 339 h 346"/>
                    <a:gd name="T32" fmla="*/ 176 w 220"/>
                    <a:gd name="T33" fmla="*/ 324 h 346"/>
                    <a:gd name="T34" fmla="*/ 171 w 220"/>
                    <a:gd name="T35" fmla="*/ 159 h 346"/>
                    <a:gd name="T36" fmla="*/ 164 w 220"/>
                    <a:gd name="T37" fmla="*/ 144 h 346"/>
                    <a:gd name="T38" fmla="*/ 148 w 220"/>
                    <a:gd name="T39" fmla="*/ 137 h 346"/>
                    <a:gd name="T40" fmla="*/ 124 w 220"/>
                    <a:gd name="T41" fmla="*/ 137 h 346"/>
                    <a:gd name="T42" fmla="*/ 106 w 220"/>
                    <a:gd name="T43" fmla="*/ 144 h 346"/>
                    <a:gd name="T44" fmla="*/ 43 w 220"/>
                    <a:gd name="T45" fmla="*/ 185 h 346"/>
                    <a:gd name="T46" fmla="*/ 43 w 220"/>
                    <a:gd name="T47" fmla="*/ 324 h 346"/>
                    <a:gd name="T48" fmla="*/ 37 w 220"/>
                    <a:gd name="T49" fmla="*/ 339 h 346"/>
                    <a:gd name="T50" fmla="*/ 22 w 220"/>
                    <a:gd name="T51" fmla="*/ 346 h 346"/>
                    <a:gd name="T52" fmla="*/ 6 w 220"/>
                    <a:gd name="T53" fmla="*/ 339 h 346"/>
                    <a:gd name="T54" fmla="*/ 0 w 220"/>
                    <a:gd name="T55" fmla="*/ 324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346">
                      <a:moveTo>
                        <a:pt x="0" y="324"/>
                      </a:moveTo>
                      <a:lnTo>
                        <a:pt x="0" y="21"/>
                      </a:lnTo>
                      <a:cubicBezTo>
                        <a:pt x="0" y="15"/>
                        <a:pt x="2" y="10"/>
                        <a:pt x="6" y="6"/>
                      </a:cubicBezTo>
                      <a:cubicBezTo>
                        <a:pt x="10" y="2"/>
                        <a:pt x="15" y="0"/>
                        <a:pt x="22" y="0"/>
                      </a:cubicBezTo>
                      <a:cubicBezTo>
                        <a:pt x="28" y="0"/>
                        <a:pt x="33" y="2"/>
                        <a:pt x="37" y="6"/>
                      </a:cubicBezTo>
                      <a:cubicBezTo>
                        <a:pt x="41" y="11"/>
                        <a:pt x="43" y="16"/>
                        <a:pt x="43" y="22"/>
                      </a:cubicBezTo>
                      <a:lnTo>
                        <a:pt x="43" y="132"/>
                      </a:lnTo>
                      <a:lnTo>
                        <a:pt x="79" y="109"/>
                      </a:lnTo>
                      <a:cubicBezTo>
                        <a:pt x="95" y="99"/>
                        <a:pt x="109" y="94"/>
                        <a:pt x="121" y="94"/>
                      </a:cubicBezTo>
                      <a:lnTo>
                        <a:pt x="148" y="94"/>
                      </a:lnTo>
                      <a:cubicBezTo>
                        <a:pt x="166" y="94"/>
                        <a:pt x="182" y="101"/>
                        <a:pt x="194" y="114"/>
                      </a:cubicBezTo>
                      <a:cubicBezTo>
                        <a:pt x="207" y="126"/>
                        <a:pt x="214" y="142"/>
                        <a:pt x="215" y="160"/>
                      </a:cubicBezTo>
                      <a:lnTo>
                        <a:pt x="220" y="324"/>
                      </a:lnTo>
                      <a:cubicBezTo>
                        <a:pt x="220" y="330"/>
                        <a:pt x="218" y="335"/>
                        <a:pt x="214" y="339"/>
                      </a:cubicBezTo>
                      <a:cubicBezTo>
                        <a:pt x="209" y="343"/>
                        <a:pt x="204" y="346"/>
                        <a:pt x="198" y="346"/>
                      </a:cubicBezTo>
                      <a:cubicBezTo>
                        <a:pt x="192" y="346"/>
                        <a:pt x="187" y="343"/>
                        <a:pt x="183" y="339"/>
                      </a:cubicBezTo>
                      <a:cubicBezTo>
                        <a:pt x="179" y="335"/>
                        <a:pt x="176" y="329"/>
                        <a:pt x="176" y="324"/>
                      </a:cubicBezTo>
                      <a:lnTo>
                        <a:pt x="171" y="159"/>
                      </a:lnTo>
                      <a:cubicBezTo>
                        <a:pt x="171" y="153"/>
                        <a:pt x="168" y="148"/>
                        <a:pt x="164" y="144"/>
                      </a:cubicBezTo>
                      <a:cubicBezTo>
                        <a:pt x="160" y="140"/>
                        <a:pt x="154" y="137"/>
                        <a:pt x="148" y="137"/>
                      </a:cubicBezTo>
                      <a:lnTo>
                        <a:pt x="124" y="137"/>
                      </a:lnTo>
                      <a:cubicBezTo>
                        <a:pt x="118" y="137"/>
                        <a:pt x="112" y="140"/>
                        <a:pt x="106" y="144"/>
                      </a:cubicBezTo>
                      <a:lnTo>
                        <a:pt x="43" y="185"/>
                      </a:lnTo>
                      <a:lnTo>
                        <a:pt x="43" y="324"/>
                      </a:lnTo>
                      <a:cubicBezTo>
                        <a:pt x="43" y="330"/>
                        <a:pt x="41" y="335"/>
                        <a:pt x="37" y="339"/>
                      </a:cubicBezTo>
                      <a:cubicBezTo>
                        <a:pt x="33" y="343"/>
                        <a:pt x="28" y="346"/>
                        <a:pt x="22" y="346"/>
                      </a:cubicBezTo>
                      <a:cubicBezTo>
                        <a:pt x="15" y="346"/>
                        <a:pt x="10" y="343"/>
                        <a:pt x="6" y="339"/>
                      </a:cubicBezTo>
                      <a:cubicBezTo>
                        <a:pt x="2" y="335"/>
                        <a:pt x="0" y="330"/>
                        <a:pt x="0" y="32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18"/>
                <p:cNvSpPr>
                  <a:spLocks noEditPoints="1"/>
                </p:cNvSpPr>
                <p:nvPr/>
              </p:nvSpPr>
              <p:spPr bwMode="auto">
                <a:xfrm>
                  <a:off x="763736" y="3170724"/>
                  <a:ext cx="15103" cy="30754"/>
                </a:xfrm>
                <a:custGeom>
                  <a:avLst/>
                  <a:gdLst>
                    <a:gd name="T0" fmla="*/ 67 w 178"/>
                    <a:gd name="T1" fmla="*/ 0 h 365"/>
                    <a:gd name="T2" fmla="*/ 89 w 178"/>
                    <a:gd name="T3" fmla="*/ 0 h 365"/>
                    <a:gd name="T4" fmla="*/ 105 w 178"/>
                    <a:gd name="T5" fmla="*/ 7 h 365"/>
                    <a:gd name="T6" fmla="*/ 111 w 178"/>
                    <a:gd name="T7" fmla="*/ 22 h 365"/>
                    <a:gd name="T8" fmla="*/ 111 w 178"/>
                    <a:gd name="T9" fmla="*/ 41 h 365"/>
                    <a:gd name="T10" fmla="*/ 105 w 178"/>
                    <a:gd name="T11" fmla="*/ 57 h 365"/>
                    <a:gd name="T12" fmla="*/ 89 w 178"/>
                    <a:gd name="T13" fmla="*/ 63 h 365"/>
                    <a:gd name="T14" fmla="*/ 66 w 178"/>
                    <a:gd name="T15" fmla="*/ 63 h 365"/>
                    <a:gd name="T16" fmla="*/ 50 w 178"/>
                    <a:gd name="T17" fmla="*/ 56 h 365"/>
                    <a:gd name="T18" fmla="*/ 44 w 178"/>
                    <a:gd name="T19" fmla="*/ 41 h 365"/>
                    <a:gd name="T20" fmla="*/ 45 w 178"/>
                    <a:gd name="T21" fmla="*/ 22 h 365"/>
                    <a:gd name="T22" fmla="*/ 51 w 178"/>
                    <a:gd name="T23" fmla="*/ 7 h 365"/>
                    <a:gd name="T24" fmla="*/ 67 w 178"/>
                    <a:gd name="T25" fmla="*/ 0 h 365"/>
                    <a:gd name="T26" fmla="*/ 156 w 178"/>
                    <a:gd name="T27" fmla="*/ 365 h 365"/>
                    <a:gd name="T28" fmla="*/ 22 w 178"/>
                    <a:gd name="T29" fmla="*/ 365 h 365"/>
                    <a:gd name="T30" fmla="*/ 7 w 178"/>
                    <a:gd name="T31" fmla="*/ 359 h 365"/>
                    <a:gd name="T32" fmla="*/ 0 w 178"/>
                    <a:gd name="T33" fmla="*/ 343 h 365"/>
                    <a:gd name="T34" fmla="*/ 7 w 178"/>
                    <a:gd name="T35" fmla="*/ 328 h 365"/>
                    <a:gd name="T36" fmla="*/ 22 w 178"/>
                    <a:gd name="T37" fmla="*/ 321 h 365"/>
                    <a:gd name="T38" fmla="*/ 67 w 178"/>
                    <a:gd name="T39" fmla="*/ 321 h 365"/>
                    <a:gd name="T40" fmla="*/ 67 w 178"/>
                    <a:gd name="T41" fmla="*/ 158 h 365"/>
                    <a:gd name="T42" fmla="*/ 23 w 178"/>
                    <a:gd name="T43" fmla="*/ 158 h 365"/>
                    <a:gd name="T44" fmla="*/ 7 w 178"/>
                    <a:gd name="T45" fmla="*/ 151 h 365"/>
                    <a:gd name="T46" fmla="*/ 1 w 178"/>
                    <a:gd name="T47" fmla="*/ 136 h 365"/>
                    <a:gd name="T48" fmla="*/ 7 w 178"/>
                    <a:gd name="T49" fmla="*/ 121 h 365"/>
                    <a:gd name="T50" fmla="*/ 23 w 178"/>
                    <a:gd name="T51" fmla="*/ 114 h 365"/>
                    <a:gd name="T52" fmla="*/ 89 w 178"/>
                    <a:gd name="T53" fmla="*/ 114 h 365"/>
                    <a:gd name="T54" fmla="*/ 105 w 178"/>
                    <a:gd name="T55" fmla="*/ 121 h 365"/>
                    <a:gd name="T56" fmla="*/ 111 w 178"/>
                    <a:gd name="T57" fmla="*/ 136 h 365"/>
                    <a:gd name="T58" fmla="*/ 111 w 178"/>
                    <a:gd name="T59" fmla="*/ 321 h 365"/>
                    <a:gd name="T60" fmla="*/ 155 w 178"/>
                    <a:gd name="T61" fmla="*/ 321 h 365"/>
                    <a:gd name="T62" fmla="*/ 171 w 178"/>
                    <a:gd name="T63" fmla="*/ 328 h 365"/>
                    <a:gd name="T64" fmla="*/ 178 w 178"/>
                    <a:gd name="T65" fmla="*/ 343 h 365"/>
                    <a:gd name="T66" fmla="*/ 171 w 178"/>
                    <a:gd name="T67" fmla="*/ 359 h 365"/>
                    <a:gd name="T68" fmla="*/ 156 w 178"/>
                    <a:gd name="T69" fmla="*/ 365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8" h="365">
                      <a:moveTo>
                        <a:pt x="67" y="0"/>
                      </a:moveTo>
                      <a:lnTo>
                        <a:pt x="89" y="0"/>
                      </a:lnTo>
                      <a:cubicBezTo>
                        <a:pt x="96" y="0"/>
                        <a:pt x="101" y="2"/>
                        <a:pt x="105" y="7"/>
                      </a:cubicBezTo>
                      <a:cubicBezTo>
                        <a:pt x="109" y="11"/>
                        <a:pt x="111" y="16"/>
                        <a:pt x="111" y="22"/>
                      </a:cubicBezTo>
                      <a:lnTo>
                        <a:pt x="111" y="41"/>
                      </a:lnTo>
                      <a:cubicBezTo>
                        <a:pt x="111" y="47"/>
                        <a:pt x="109" y="52"/>
                        <a:pt x="105" y="57"/>
                      </a:cubicBezTo>
                      <a:cubicBezTo>
                        <a:pt x="101" y="61"/>
                        <a:pt x="96" y="63"/>
                        <a:pt x="89" y="63"/>
                      </a:cubicBezTo>
                      <a:lnTo>
                        <a:pt x="66" y="63"/>
                      </a:lnTo>
                      <a:cubicBezTo>
                        <a:pt x="60" y="63"/>
                        <a:pt x="54" y="61"/>
                        <a:pt x="50" y="56"/>
                      </a:cubicBezTo>
                      <a:cubicBezTo>
                        <a:pt x="46" y="52"/>
                        <a:pt x="44" y="47"/>
                        <a:pt x="44" y="41"/>
                      </a:cubicBezTo>
                      <a:lnTo>
                        <a:pt x="45" y="22"/>
                      </a:lnTo>
                      <a:cubicBezTo>
                        <a:pt x="45" y="16"/>
                        <a:pt x="47" y="11"/>
                        <a:pt x="51" y="7"/>
                      </a:cubicBezTo>
                      <a:cubicBezTo>
                        <a:pt x="55" y="2"/>
                        <a:pt x="60" y="0"/>
                        <a:pt x="67" y="0"/>
                      </a:cubicBezTo>
                      <a:close/>
                      <a:moveTo>
                        <a:pt x="156" y="365"/>
                      </a:moveTo>
                      <a:lnTo>
                        <a:pt x="22" y="365"/>
                      </a:lnTo>
                      <a:cubicBezTo>
                        <a:pt x="16" y="365"/>
                        <a:pt x="11" y="363"/>
                        <a:pt x="7" y="359"/>
                      </a:cubicBezTo>
                      <a:cubicBezTo>
                        <a:pt x="3" y="354"/>
                        <a:pt x="0" y="349"/>
                        <a:pt x="0" y="343"/>
                      </a:cubicBezTo>
                      <a:cubicBezTo>
                        <a:pt x="0" y="337"/>
                        <a:pt x="3" y="332"/>
                        <a:pt x="7" y="328"/>
                      </a:cubicBezTo>
                      <a:cubicBezTo>
                        <a:pt x="11" y="323"/>
                        <a:pt x="16" y="321"/>
                        <a:pt x="22" y="321"/>
                      </a:cubicBezTo>
                      <a:lnTo>
                        <a:pt x="67" y="321"/>
                      </a:lnTo>
                      <a:lnTo>
                        <a:pt x="67" y="158"/>
                      </a:lnTo>
                      <a:lnTo>
                        <a:pt x="23" y="158"/>
                      </a:lnTo>
                      <a:cubicBezTo>
                        <a:pt x="17" y="158"/>
                        <a:pt x="12" y="156"/>
                        <a:pt x="7" y="151"/>
                      </a:cubicBezTo>
                      <a:cubicBezTo>
                        <a:pt x="3" y="147"/>
                        <a:pt x="1" y="142"/>
                        <a:pt x="1" y="136"/>
                      </a:cubicBezTo>
                      <a:cubicBezTo>
                        <a:pt x="1" y="130"/>
                        <a:pt x="3" y="125"/>
                        <a:pt x="7" y="121"/>
                      </a:cubicBezTo>
                      <a:cubicBezTo>
                        <a:pt x="12" y="116"/>
                        <a:pt x="17" y="114"/>
                        <a:pt x="23" y="114"/>
                      </a:cubicBezTo>
                      <a:lnTo>
                        <a:pt x="89" y="114"/>
                      </a:lnTo>
                      <a:cubicBezTo>
                        <a:pt x="96" y="114"/>
                        <a:pt x="101" y="116"/>
                        <a:pt x="105" y="121"/>
                      </a:cubicBezTo>
                      <a:cubicBezTo>
                        <a:pt x="109" y="125"/>
                        <a:pt x="111" y="130"/>
                        <a:pt x="111" y="136"/>
                      </a:cubicBezTo>
                      <a:lnTo>
                        <a:pt x="111" y="321"/>
                      </a:lnTo>
                      <a:lnTo>
                        <a:pt x="155" y="321"/>
                      </a:lnTo>
                      <a:cubicBezTo>
                        <a:pt x="161" y="321"/>
                        <a:pt x="166" y="323"/>
                        <a:pt x="171" y="328"/>
                      </a:cubicBezTo>
                      <a:cubicBezTo>
                        <a:pt x="175" y="332"/>
                        <a:pt x="178" y="337"/>
                        <a:pt x="178" y="343"/>
                      </a:cubicBezTo>
                      <a:cubicBezTo>
                        <a:pt x="178" y="349"/>
                        <a:pt x="175" y="354"/>
                        <a:pt x="171" y="359"/>
                      </a:cubicBezTo>
                      <a:cubicBezTo>
                        <a:pt x="167" y="363"/>
                        <a:pt x="162" y="365"/>
                        <a:pt x="156" y="36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19"/>
                <p:cNvSpPr>
                  <a:spLocks noEditPoints="1"/>
                </p:cNvSpPr>
                <p:nvPr/>
              </p:nvSpPr>
              <p:spPr bwMode="auto">
                <a:xfrm>
                  <a:off x="789273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5 w 221"/>
                    <a:gd name="T5" fmla="*/ 151 h 252"/>
                    <a:gd name="T6" fmla="*/ 199 w 221"/>
                    <a:gd name="T7" fmla="*/ 157 h 252"/>
                    <a:gd name="T8" fmla="*/ 45 w 221"/>
                    <a:gd name="T9" fmla="*/ 157 h 252"/>
                    <a:gd name="T10" fmla="*/ 45 w 221"/>
                    <a:gd name="T11" fmla="*/ 170 h 252"/>
                    <a:gd name="T12" fmla="*/ 54 w 221"/>
                    <a:gd name="T13" fmla="*/ 189 h 252"/>
                    <a:gd name="T14" fmla="*/ 67 w 221"/>
                    <a:gd name="T15" fmla="*/ 200 h 252"/>
                    <a:gd name="T16" fmla="*/ 87 w 221"/>
                    <a:gd name="T17" fmla="*/ 208 h 252"/>
                    <a:gd name="T18" fmla="*/ 199 w 221"/>
                    <a:gd name="T19" fmla="*/ 208 h 252"/>
                    <a:gd name="T20" fmla="*/ 215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4 w 221"/>
                    <a:gd name="T29" fmla="*/ 252 h 252"/>
                    <a:gd name="T30" fmla="*/ 60 w 221"/>
                    <a:gd name="T31" fmla="*/ 247 h 252"/>
                    <a:gd name="T32" fmla="*/ 41 w 221"/>
                    <a:gd name="T33" fmla="*/ 237 h 252"/>
                    <a:gd name="T34" fmla="*/ 22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7 w 221"/>
                    <a:gd name="T43" fmla="*/ 52 h 252"/>
                    <a:gd name="T44" fmla="*/ 24 w 221"/>
                    <a:gd name="T45" fmla="*/ 29 h 252"/>
                    <a:gd name="T46" fmla="*/ 42 w 221"/>
                    <a:gd name="T47" fmla="*/ 15 h 252"/>
                    <a:gd name="T48" fmla="*/ 82 w 221"/>
                    <a:gd name="T49" fmla="*/ 0 h 252"/>
                    <a:gd name="T50" fmla="*/ 143 w 221"/>
                    <a:gd name="T51" fmla="*/ 0 h 252"/>
                    <a:gd name="T52" fmla="*/ 187 w 221"/>
                    <a:gd name="T53" fmla="*/ 20 h 252"/>
                    <a:gd name="T54" fmla="*/ 204 w 221"/>
                    <a:gd name="T55" fmla="*/ 35 h 252"/>
                    <a:gd name="T56" fmla="*/ 221 w 221"/>
                    <a:gd name="T57" fmla="*/ 83 h 252"/>
                    <a:gd name="T58" fmla="*/ 45 w 221"/>
                    <a:gd name="T59" fmla="*/ 79 h 252"/>
                    <a:gd name="T60" fmla="*/ 45 w 221"/>
                    <a:gd name="T61" fmla="*/ 113 h 252"/>
                    <a:gd name="T62" fmla="*/ 178 w 221"/>
                    <a:gd name="T63" fmla="*/ 113 h 252"/>
                    <a:gd name="T64" fmla="*/ 178 w 221"/>
                    <a:gd name="T65" fmla="*/ 83 h 252"/>
                    <a:gd name="T66" fmla="*/ 170 w 221"/>
                    <a:gd name="T67" fmla="*/ 64 h 252"/>
                    <a:gd name="T68" fmla="*/ 158 w 221"/>
                    <a:gd name="T69" fmla="*/ 53 h 252"/>
                    <a:gd name="T70" fmla="*/ 140 w 221"/>
                    <a:gd name="T71" fmla="*/ 45 h 252"/>
                    <a:gd name="T72" fmla="*/ 85 w 221"/>
                    <a:gd name="T73" fmla="*/ 45 h 252"/>
                    <a:gd name="T74" fmla="*/ 67 w 221"/>
                    <a:gd name="T75" fmla="*/ 52 h 252"/>
                    <a:gd name="T76" fmla="*/ 54 w 221"/>
                    <a:gd name="T77" fmla="*/ 62 h 252"/>
                    <a:gd name="T78" fmla="*/ 45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9" y="146"/>
                        <a:pt x="215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5" y="157"/>
                      </a:lnTo>
                      <a:lnTo>
                        <a:pt x="45" y="170"/>
                      </a:lnTo>
                      <a:cubicBezTo>
                        <a:pt x="45" y="178"/>
                        <a:pt x="48" y="184"/>
                        <a:pt x="54" y="189"/>
                      </a:cubicBezTo>
                      <a:lnTo>
                        <a:pt x="67" y="200"/>
                      </a:lnTo>
                      <a:cubicBezTo>
                        <a:pt x="74" y="205"/>
                        <a:pt x="81" y="208"/>
                        <a:pt x="87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5" y="214"/>
                      </a:cubicBezTo>
                      <a:cubicBezTo>
                        <a:pt x="219" y="218"/>
                        <a:pt x="221" y="224"/>
                        <a:pt x="221" y="230"/>
                      </a:cubicBezTo>
                      <a:cubicBezTo>
                        <a:pt x="221" y="236"/>
                        <a:pt x="219" y="241"/>
                        <a:pt x="214" y="245"/>
                      </a:cubicBezTo>
                      <a:cubicBezTo>
                        <a:pt x="210" y="249"/>
                        <a:pt x="205" y="252"/>
                        <a:pt x="199" y="252"/>
                      </a:cubicBezTo>
                      <a:lnTo>
                        <a:pt x="84" y="252"/>
                      </a:lnTo>
                      <a:cubicBezTo>
                        <a:pt x="76" y="252"/>
                        <a:pt x="68" y="250"/>
                        <a:pt x="60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2" y="220"/>
                      </a:lnTo>
                      <a:cubicBezTo>
                        <a:pt x="16" y="215"/>
                        <a:pt x="11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3" y="62"/>
                        <a:pt x="7" y="52"/>
                      </a:cubicBezTo>
                      <a:cubicBezTo>
                        <a:pt x="11" y="42"/>
                        <a:pt x="17" y="35"/>
                        <a:pt x="24" y="29"/>
                      </a:cubicBezTo>
                      <a:lnTo>
                        <a:pt x="42" y="15"/>
                      </a:lnTo>
                      <a:cubicBezTo>
                        <a:pt x="54" y="5"/>
                        <a:pt x="67" y="0"/>
                        <a:pt x="82" y="0"/>
                      </a:cubicBezTo>
                      <a:lnTo>
                        <a:pt x="143" y="0"/>
                      </a:lnTo>
                      <a:cubicBezTo>
                        <a:pt x="159" y="0"/>
                        <a:pt x="173" y="7"/>
                        <a:pt x="187" y="20"/>
                      </a:cubicBezTo>
                      <a:lnTo>
                        <a:pt x="204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5" y="79"/>
                      </a:moveTo>
                      <a:lnTo>
                        <a:pt x="45" y="113"/>
                      </a:lnTo>
                      <a:lnTo>
                        <a:pt x="178" y="113"/>
                      </a:lnTo>
                      <a:lnTo>
                        <a:pt x="178" y="83"/>
                      </a:lnTo>
                      <a:cubicBezTo>
                        <a:pt x="178" y="74"/>
                        <a:pt x="176" y="68"/>
                        <a:pt x="170" y="64"/>
                      </a:cubicBezTo>
                      <a:lnTo>
                        <a:pt x="158" y="53"/>
                      </a:lnTo>
                      <a:cubicBezTo>
                        <a:pt x="151" y="47"/>
                        <a:pt x="145" y="45"/>
                        <a:pt x="140" y="45"/>
                      </a:cubicBezTo>
                      <a:lnTo>
                        <a:pt x="85" y="45"/>
                      </a:lnTo>
                      <a:cubicBezTo>
                        <a:pt x="78" y="45"/>
                        <a:pt x="72" y="47"/>
                        <a:pt x="67" y="52"/>
                      </a:cubicBezTo>
                      <a:lnTo>
                        <a:pt x="54" y="62"/>
                      </a:lnTo>
                      <a:cubicBezTo>
                        <a:pt x="48" y="67"/>
                        <a:pt x="45" y="72"/>
                        <a:pt x="45" y="7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0"/>
                <p:cNvSpPr>
                  <a:spLocks/>
                </p:cNvSpPr>
                <p:nvPr/>
              </p:nvSpPr>
              <p:spPr bwMode="auto">
                <a:xfrm>
                  <a:off x="818379" y="3172371"/>
                  <a:ext cx="14828" cy="29107"/>
                </a:xfrm>
                <a:custGeom>
                  <a:avLst/>
                  <a:gdLst>
                    <a:gd name="T0" fmla="*/ 154 w 176"/>
                    <a:gd name="T1" fmla="*/ 347 h 347"/>
                    <a:gd name="T2" fmla="*/ 22 w 176"/>
                    <a:gd name="T3" fmla="*/ 347 h 347"/>
                    <a:gd name="T4" fmla="*/ 6 w 176"/>
                    <a:gd name="T5" fmla="*/ 340 h 347"/>
                    <a:gd name="T6" fmla="*/ 0 w 176"/>
                    <a:gd name="T7" fmla="*/ 324 h 347"/>
                    <a:gd name="T8" fmla="*/ 6 w 176"/>
                    <a:gd name="T9" fmla="*/ 309 h 347"/>
                    <a:gd name="T10" fmla="*/ 22 w 176"/>
                    <a:gd name="T11" fmla="*/ 302 h 347"/>
                    <a:gd name="T12" fmla="*/ 66 w 176"/>
                    <a:gd name="T13" fmla="*/ 302 h 347"/>
                    <a:gd name="T14" fmla="*/ 66 w 176"/>
                    <a:gd name="T15" fmla="*/ 44 h 347"/>
                    <a:gd name="T16" fmla="*/ 22 w 176"/>
                    <a:gd name="T17" fmla="*/ 44 h 347"/>
                    <a:gd name="T18" fmla="*/ 6 w 176"/>
                    <a:gd name="T19" fmla="*/ 38 h 347"/>
                    <a:gd name="T20" fmla="*/ 0 w 176"/>
                    <a:gd name="T21" fmla="*/ 22 h 347"/>
                    <a:gd name="T22" fmla="*/ 6 w 176"/>
                    <a:gd name="T23" fmla="*/ 7 h 347"/>
                    <a:gd name="T24" fmla="*/ 22 w 176"/>
                    <a:gd name="T25" fmla="*/ 0 h 347"/>
                    <a:gd name="T26" fmla="*/ 88 w 176"/>
                    <a:gd name="T27" fmla="*/ 0 h 347"/>
                    <a:gd name="T28" fmla="*/ 104 w 176"/>
                    <a:gd name="T29" fmla="*/ 7 h 347"/>
                    <a:gd name="T30" fmla="*/ 110 w 176"/>
                    <a:gd name="T31" fmla="*/ 22 h 347"/>
                    <a:gd name="T32" fmla="*/ 110 w 176"/>
                    <a:gd name="T33" fmla="*/ 302 h 347"/>
                    <a:gd name="T34" fmla="*/ 154 w 176"/>
                    <a:gd name="T35" fmla="*/ 302 h 347"/>
                    <a:gd name="T36" fmla="*/ 170 w 176"/>
                    <a:gd name="T37" fmla="*/ 309 h 347"/>
                    <a:gd name="T38" fmla="*/ 176 w 176"/>
                    <a:gd name="T39" fmla="*/ 324 h 347"/>
                    <a:gd name="T40" fmla="*/ 170 w 176"/>
                    <a:gd name="T41" fmla="*/ 340 h 347"/>
                    <a:gd name="T42" fmla="*/ 154 w 176"/>
                    <a:gd name="T43" fmla="*/ 347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76" h="347">
                      <a:moveTo>
                        <a:pt x="154" y="347"/>
                      </a:moveTo>
                      <a:lnTo>
                        <a:pt x="22" y="347"/>
                      </a:lnTo>
                      <a:cubicBezTo>
                        <a:pt x="16" y="347"/>
                        <a:pt x="11" y="344"/>
                        <a:pt x="6" y="340"/>
                      </a:cubicBezTo>
                      <a:cubicBezTo>
                        <a:pt x="2" y="336"/>
                        <a:pt x="0" y="330"/>
                        <a:pt x="0" y="324"/>
                      </a:cubicBezTo>
                      <a:cubicBezTo>
                        <a:pt x="0" y="318"/>
                        <a:pt x="2" y="313"/>
                        <a:pt x="6" y="309"/>
                      </a:cubicBezTo>
                      <a:cubicBezTo>
                        <a:pt x="11" y="304"/>
                        <a:pt x="16" y="302"/>
                        <a:pt x="22" y="302"/>
                      </a:cubicBezTo>
                      <a:lnTo>
                        <a:pt x="66" y="302"/>
                      </a:lnTo>
                      <a:lnTo>
                        <a:pt x="66" y="44"/>
                      </a:lnTo>
                      <a:lnTo>
                        <a:pt x="22" y="44"/>
                      </a:lnTo>
                      <a:cubicBezTo>
                        <a:pt x="15" y="44"/>
                        <a:pt x="10" y="42"/>
                        <a:pt x="6" y="38"/>
                      </a:cubicBezTo>
                      <a:cubicBezTo>
                        <a:pt x="2" y="34"/>
                        <a:pt x="0" y="28"/>
                        <a:pt x="0" y="22"/>
                      </a:cubicBezTo>
                      <a:cubicBezTo>
                        <a:pt x="0" y="16"/>
                        <a:pt x="2" y="11"/>
                        <a:pt x="6" y="7"/>
                      </a:cubicBezTo>
                      <a:cubicBezTo>
                        <a:pt x="10" y="3"/>
                        <a:pt x="15" y="0"/>
                        <a:pt x="22" y="0"/>
                      </a:cubicBezTo>
                      <a:lnTo>
                        <a:pt x="88" y="0"/>
                      </a:lnTo>
                      <a:cubicBezTo>
                        <a:pt x="94" y="0"/>
                        <a:pt x="99" y="3"/>
                        <a:pt x="104" y="7"/>
                      </a:cubicBezTo>
                      <a:cubicBezTo>
                        <a:pt x="108" y="11"/>
                        <a:pt x="110" y="16"/>
                        <a:pt x="110" y="22"/>
                      </a:cubicBezTo>
                      <a:lnTo>
                        <a:pt x="110" y="302"/>
                      </a:lnTo>
                      <a:lnTo>
                        <a:pt x="154" y="302"/>
                      </a:lnTo>
                      <a:cubicBezTo>
                        <a:pt x="160" y="302"/>
                        <a:pt x="165" y="304"/>
                        <a:pt x="170" y="309"/>
                      </a:cubicBezTo>
                      <a:cubicBezTo>
                        <a:pt x="174" y="313"/>
                        <a:pt x="176" y="318"/>
                        <a:pt x="176" y="324"/>
                      </a:cubicBezTo>
                      <a:cubicBezTo>
                        <a:pt x="176" y="330"/>
                        <a:pt x="174" y="336"/>
                        <a:pt x="170" y="340"/>
                      </a:cubicBezTo>
                      <a:cubicBezTo>
                        <a:pt x="166" y="344"/>
                        <a:pt x="160" y="347"/>
                        <a:pt x="154" y="3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21"/>
                <p:cNvSpPr>
                  <a:spLocks noEditPoints="1"/>
                </p:cNvSpPr>
                <p:nvPr/>
              </p:nvSpPr>
              <p:spPr bwMode="auto">
                <a:xfrm>
                  <a:off x="843642" y="3172371"/>
                  <a:ext cx="18672" cy="29107"/>
                </a:xfrm>
                <a:custGeom>
                  <a:avLst/>
                  <a:gdLst>
                    <a:gd name="T0" fmla="*/ 178 w 221"/>
                    <a:gd name="T1" fmla="*/ 126 h 347"/>
                    <a:gd name="T2" fmla="*/ 178 w 221"/>
                    <a:gd name="T3" fmla="*/ 22 h 347"/>
                    <a:gd name="T4" fmla="*/ 184 w 221"/>
                    <a:gd name="T5" fmla="*/ 7 h 347"/>
                    <a:gd name="T6" fmla="*/ 199 w 221"/>
                    <a:gd name="T7" fmla="*/ 0 h 347"/>
                    <a:gd name="T8" fmla="*/ 215 w 221"/>
                    <a:gd name="T9" fmla="*/ 7 h 347"/>
                    <a:gd name="T10" fmla="*/ 221 w 221"/>
                    <a:gd name="T11" fmla="*/ 22 h 347"/>
                    <a:gd name="T12" fmla="*/ 221 w 221"/>
                    <a:gd name="T13" fmla="*/ 325 h 347"/>
                    <a:gd name="T14" fmla="*/ 215 w 221"/>
                    <a:gd name="T15" fmla="*/ 340 h 347"/>
                    <a:gd name="T16" fmla="*/ 200 w 221"/>
                    <a:gd name="T17" fmla="*/ 347 h 347"/>
                    <a:gd name="T18" fmla="*/ 184 w 221"/>
                    <a:gd name="T19" fmla="*/ 340 h 347"/>
                    <a:gd name="T20" fmla="*/ 178 w 221"/>
                    <a:gd name="T21" fmla="*/ 325 h 347"/>
                    <a:gd name="T22" fmla="*/ 178 w 221"/>
                    <a:gd name="T23" fmla="*/ 315 h 347"/>
                    <a:gd name="T24" fmla="*/ 118 w 221"/>
                    <a:gd name="T25" fmla="*/ 347 h 347"/>
                    <a:gd name="T26" fmla="*/ 81 w 221"/>
                    <a:gd name="T27" fmla="*/ 347 h 347"/>
                    <a:gd name="T28" fmla="*/ 36 w 221"/>
                    <a:gd name="T29" fmla="*/ 327 h 347"/>
                    <a:gd name="T30" fmla="*/ 18 w 221"/>
                    <a:gd name="T31" fmla="*/ 312 h 347"/>
                    <a:gd name="T32" fmla="*/ 6 w 221"/>
                    <a:gd name="T33" fmla="*/ 292 h 347"/>
                    <a:gd name="T34" fmla="*/ 0 w 221"/>
                    <a:gd name="T35" fmla="*/ 266 h 347"/>
                    <a:gd name="T36" fmla="*/ 0 w 221"/>
                    <a:gd name="T37" fmla="*/ 177 h 347"/>
                    <a:gd name="T38" fmla="*/ 6 w 221"/>
                    <a:gd name="T39" fmla="*/ 148 h 347"/>
                    <a:gd name="T40" fmla="*/ 21 w 221"/>
                    <a:gd name="T41" fmla="*/ 127 h 347"/>
                    <a:gd name="T42" fmla="*/ 39 w 221"/>
                    <a:gd name="T43" fmla="*/ 111 h 347"/>
                    <a:gd name="T44" fmla="*/ 84 w 221"/>
                    <a:gd name="T45" fmla="*/ 95 h 347"/>
                    <a:gd name="T46" fmla="*/ 116 w 221"/>
                    <a:gd name="T47" fmla="*/ 95 h 347"/>
                    <a:gd name="T48" fmla="*/ 163 w 221"/>
                    <a:gd name="T49" fmla="*/ 113 h 347"/>
                    <a:gd name="T50" fmla="*/ 178 w 221"/>
                    <a:gd name="T51" fmla="*/ 126 h 347"/>
                    <a:gd name="T52" fmla="*/ 114 w 221"/>
                    <a:gd name="T53" fmla="*/ 139 h 347"/>
                    <a:gd name="T54" fmla="*/ 84 w 221"/>
                    <a:gd name="T55" fmla="*/ 139 h 347"/>
                    <a:gd name="T56" fmla="*/ 66 w 221"/>
                    <a:gd name="T57" fmla="*/ 146 h 347"/>
                    <a:gd name="T58" fmla="*/ 52 w 221"/>
                    <a:gd name="T59" fmla="*/ 158 h 347"/>
                    <a:gd name="T60" fmla="*/ 45 w 221"/>
                    <a:gd name="T61" fmla="*/ 175 h 347"/>
                    <a:gd name="T62" fmla="*/ 45 w 221"/>
                    <a:gd name="T63" fmla="*/ 268 h 347"/>
                    <a:gd name="T64" fmla="*/ 54 w 221"/>
                    <a:gd name="T65" fmla="*/ 284 h 347"/>
                    <a:gd name="T66" fmla="*/ 68 w 221"/>
                    <a:gd name="T67" fmla="*/ 296 h 347"/>
                    <a:gd name="T68" fmla="*/ 82 w 221"/>
                    <a:gd name="T69" fmla="*/ 302 h 347"/>
                    <a:gd name="T70" fmla="*/ 118 w 221"/>
                    <a:gd name="T71" fmla="*/ 302 h 347"/>
                    <a:gd name="T72" fmla="*/ 135 w 221"/>
                    <a:gd name="T73" fmla="*/ 294 h 347"/>
                    <a:gd name="T74" fmla="*/ 169 w 221"/>
                    <a:gd name="T75" fmla="*/ 266 h 347"/>
                    <a:gd name="T76" fmla="*/ 178 w 221"/>
                    <a:gd name="T77" fmla="*/ 247 h 347"/>
                    <a:gd name="T78" fmla="*/ 178 w 221"/>
                    <a:gd name="T79" fmla="*/ 199 h 347"/>
                    <a:gd name="T80" fmla="*/ 169 w 221"/>
                    <a:gd name="T81" fmla="*/ 176 h 347"/>
                    <a:gd name="T82" fmla="*/ 133 w 221"/>
                    <a:gd name="T83" fmla="*/ 146 h 347"/>
                    <a:gd name="T84" fmla="*/ 114 w 221"/>
                    <a:gd name="T85" fmla="*/ 139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21" h="347">
                      <a:moveTo>
                        <a:pt x="178" y="126"/>
                      </a:moveTo>
                      <a:lnTo>
                        <a:pt x="178" y="22"/>
                      </a:lnTo>
                      <a:cubicBezTo>
                        <a:pt x="178" y="16"/>
                        <a:pt x="180" y="11"/>
                        <a:pt x="184" y="7"/>
                      </a:cubicBezTo>
                      <a:cubicBezTo>
                        <a:pt x="188" y="3"/>
                        <a:pt x="193" y="0"/>
                        <a:pt x="199" y="0"/>
                      </a:cubicBezTo>
                      <a:cubicBezTo>
                        <a:pt x="205" y="0"/>
                        <a:pt x="210" y="3"/>
                        <a:pt x="215" y="7"/>
                      </a:cubicBezTo>
                      <a:cubicBezTo>
                        <a:pt x="219" y="11"/>
                        <a:pt x="221" y="16"/>
                        <a:pt x="221" y="22"/>
                      </a:cubicBezTo>
                      <a:lnTo>
                        <a:pt x="221" y="325"/>
                      </a:lnTo>
                      <a:cubicBezTo>
                        <a:pt x="221" y="331"/>
                        <a:pt x="219" y="336"/>
                        <a:pt x="215" y="340"/>
                      </a:cubicBezTo>
                      <a:cubicBezTo>
                        <a:pt x="211" y="344"/>
                        <a:pt x="206" y="347"/>
                        <a:pt x="200" y="347"/>
                      </a:cubicBezTo>
                      <a:cubicBezTo>
                        <a:pt x="193" y="347"/>
                        <a:pt x="188" y="344"/>
                        <a:pt x="184" y="340"/>
                      </a:cubicBezTo>
                      <a:cubicBezTo>
                        <a:pt x="180" y="336"/>
                        <a:pt x="178" y="331"/>
                        <a:pt x="178" y="325"/>
                      </a:cubicBezTo>
                      <a:lnTo>
                        <a:pt x="178" y="315"/>
                      </a:lnTo>
                      <a:cubicBezTo>
                        <a:pt x="156" y="336"/>
                        <a:pt x="136" y="347"/>
                        <a:pt x="118" y="347"/>
                      </a:cubicBezTo>
                      <a:lnTo>
                        <a:pt x="81" y="347"/>
                      </a:lnTo>
                      <a:cubicBezTo>
                        <a:pt x="66" y="347"/>
                        <a:pt x="51" y="340"/>
                        <a:pt x="36" y="327"/>
                      </a:cubicBezTo>
                      <a:lnTo>
                        <a:pt x="18" y="312"/>
                      </a:lnTo>
                      <a:cubicBezTo>
                        <a:pt x="13" y="308"/>
                        <a:pt x="9" y="301"/>
                        <a:pt x="6" y="292"/>
                      </a:cubicBezTo>
                      <a:cubicBezTo>
                        <a:pt x="2" y="282"/>
                        <a:pt x="0" y="274"/>
                        <a:pt x="0" y="266"/>
                      </a:cubicBezTo>
                      <a:lnTo>
                        <a:pt x="0" y="177"/>
                      </a:lnTo>
                      <a:cubicBezTo>
                        <a:pt x="0" y="167"/>
                        <a:pt x="2" y="157"/>
                        <a:pt x="6" y="148"/>
                      </a:cubicBezTo>
                      <a:cubicBezTo>
                        <a:pt x="11" y="138"/>
                        <a:pt x="15" y="131"/>
                        <a:pt x="21" y="127"/>
                      </a:cubicBezTo>
                      <a:lnTo>
                        <a:pt x="39" y="111"/>
                      </a:lnTo>
                      <a:cubicBezTo>
                        <a:pt x="52" y="100"/>
                        <a:pt x="67" y="95"/>
                        <a:pt x="84" y="95"/>
                      </a:cubicBezTo>
                      <a:lnTo>
                        <a:pt x="116" y="95"/>
                      </a:lnTo>
                      <a:cubicBezTo>
                        <a:pt x="133" y="95"/>
                        <a:pt x="149" y="101"/>
                        <a:pt x="163" y="113"/>
                      </a:cubicBezTo>
                      <a:lnTo>
                        <a:pt x="178" y="126"/>
                      </a:lnTo>
                      <a:close/>
                      <a:moveTo>
                        <a:pt x="114" y="139"/>
                      </a:moveTo>
                      <a:lnTo>
                        <a:pt x="84" y="139"/>
                      </a:lnTo>
                      <a:cubicBezTo>
                        <a:pt x="77" y="139"/>
                        <a:pt x="71" y="141"/>
                        <a:pt x="66" y="146"/>
                      </a:cubicBezTo>
                      <a:lnTo>
                        <a:pt x="52" y="158"/>
                      </a:lnTo>
                      <a:cubicBezTo>
                        <a:pt x="47" y="163"/>
                        <a:pt x="45" y="168"/>
                        <a:pt x="45" y="175"/>
                      </a:cubicBezTo>
                      <a:lnTo>
                        <a:pt x="45" y="268"/>
                      </a:lnTo>
                      <a:cubicBezTo>
                        <a:pt x="45" y="274"/>
                        <a:pt x="48" y="279"/>
                        <a:pt x="54" y="284"/>
                      </a:cubicBezTo>
                      <a:lnTo>
                        <a:pt x="68" y="296"/>
                      </a:lnTo>
                      <a:cubicBezTo>
                        <a:pt x="72" y="300"/>
                        <a:pt x="77" y="302"/>
                        <a:pt x="82" y="302"/>
                      </a:cubicBezTo>
                      <a:lnTo>
                        <a:pt x="118" y="302"/>
                      </a:lnTo>
                      <a:cubicBezTo>
                        <a:pt x="123" y="302"/>
                        <a:pt x="128" y="300"/>
                        <a:pt x="135" y="294"/>
                      </a:cubicBezTo>
                      <a:lnTo>
                        <a:pt x="169" y="266"/>
                      </a:lnTo>
                      <a:cubicBezTo>
                        <a:pt x="175" y="261"/>
                        <a:pt x="178" y="254"/>
                        <a:pt x="178" y="247"/>
                      </a:cubicBezTo>
                      <a:lnTo>
                        <a:pt x="178" y="199"/>
                      </a:lnTo>
                      <a:cubicBezTo>
                        <a:pt x="178" y="189"/>
                        <a:pt x="175" y="181"/>
                        <a:pt x="169" y="176"/>
                      </a:cubicBezTo>
                      <a:lnTo>
                        <a:pt x="133" y="146"/>
                      </a:lnTo>
                      <a:cubicBezTo>
                        <a:pt x="128" y="141"/>
                        <a:pt x="122" y="139"/>
                        <a:pt x="114" y="13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99" name="Group 198"/>
                <p:cNvGrpSpPr/>
                <p:nvPr/>
              </p:nvGrpSpPr>
              <p:grpSpPr>
                <a:xfrm>
                  <a:off x="529320" y="3244464"/>
                  <a:ext cx="295520" cy="141082"/>
                  <a:chOff x="582613" y="2928938"/>
                  <a:chExt cx="2247900" cy="1073150"/>
                </a:xfrm>
                <a:grpFill/>
              </p:grpSpPr>
              <p:sp>
                <p:nvSpPr>
                  <p:cNvPr id="200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2147888" y="2928938"/>
                    <a:ext cx="682625" cy="1073150"/>
                  </a:xfrm>
                  <a:custGeom>
                    <a:avLst/>
                    <a:gdLst>
                      <a:gd name="T0" fmla="*/ 380 w 1679"/>
                      <a:gd name="T1" fmla="*/ 0 h 2636"/>
                      <a:gd name="T2" fmla="*/ 334 w 1679"/>
                      <a:gd name="T3" fmla="*/ 81 h 2636"/>
                      <a:gd name="T4" fmla="*/ 334 w 1679"/>
                      <a:gd name="T5" fmla="*/ 1127 h 2636"/>
                      <a:gd name="T6" fmla="*/ 0 w 1679"/>
                      <a:gd name="T7" fmla="*/ 1797 h 2636"/>
                      <a:gd name="T8" fmla="*/ 840 w 1679"/>
                      <a:gd name="T9" fmla="*/ 2636 h 2636"/>
                      <a:gd name="T10" fmla="*/ 1679 w 1679"/>
                      <a:gd name="T11" fmla="*/ 1797 h 2636"/>
                      <a:gd name="T12" fmla="*/ 1345 w 1679"/>
                      <a:gd name="T13" fmla="*/ 1128 h 2636"/>
                      <a:gd name="T14" fmla="*/ 1345 w 1679"/>
                      <a:gd name="T15" fmla="*/ 81 h 2636"/>
                      <a:gd name="T16" fmla="*/ 1299 w 1679"/>
                      <a:gd name="T17" fmla="*/ 0 h 2636"/>
                      <a:gd name="T18" fmla="*/ 380 w 1679"/>
                      <a:gd name="T19" fmla="*/ 0 h 2636"/>
                      <a:gd name="T20" fmla="*/ 503 w 1679"/>
                      <a:gd name="T21" fmla="*/ 254 h 2636"/>
                      <a:gd name="T22" fmla="*/ 1009 w 1679"/>
                      <a:gd name="T23" fmla="*/ 254 h 2636"/>
                      <a:gd name="T24" fmla="*/ 1055 w 1679"/>
                      <a:gd name="T25" fmla="*/ 313 h 2636"/>
                      <a:gd name="T26" fmla="*/ 1009 w 1679"/>
                      <a:gd name="T27" fmla="*/ 373 h 2636"/>
                      <a:gd name="T28" fmla="*/ 503 w 1679"/>
                      <a:gd name="T29" fmla="*/ 373 h 2636"/>
                      <a:gd name="T30" fmla="*/ 457 w 1679"/>
                      <a:gd name="T31" fmla="*/ 313 h 2636"/>
                      <a:gd name="T32" fmla="*/ 503 w 1679"/>
                      <a:gd name="T33" fmla="*/ 254 h 2636"/>
                      <a:gd name="T34" fmla="*/ 503 w 1679"/>
                      <a:gd name="T35" fmla="*/ 492 h 2636"/>
                      <a:gd name="T36" fmla="*/ 1009 w 1679"/>
                      <a:gd name="T37" fmla="*/ 492 h 2636"/>
                      <a:gd name="T38" fmla="*/ 1055 w 1679"/>
                      <a:gd name="T39" fmla="*/ 551 h 2636"/>
                      <a:gd name="T40" fmla="*/ 1009 w 1679"/>
                      <a:gd name="T41" fmla="*/ 611 h 2636"/>
                      <a:gd name="T42" fmla="*/ 503 w 1679"/>
                      <a:gd name="T43" fmla="*/ 611 h 2636"/>
                      <a:gd name="T44" fmla="*/ 457 w 1679"/>
                      <a:gd name="T45" fmla="*/ 551 h 2636"/>
                      <a:gd name="T46" fmla="*/ 503 w 1679"/>
                      <a:gd name="T47" fmla="*/ 492 h 2636"/>
                      <a:gd name="T48" fmla="*/ 503 w 1679"/>
                      <a:gd name="T49" fmla="*/ 730 h 2636"/>
                      <a:gd name="T50" fmla="*/ 1009 w 1679"/>
                      <a:gd name="T51" fmla="*/ 730 h 2636"/>
                      <a:gd name="T52" fmla="*/ 1055 w 1679"/>
                      <a:gd name="T53" fmla="*/ 790 h 2636"/>
                      <a:gd name="T54" fmla="*/ 1009 w 1679"/>
                      <a:gd name="T55" fmla="*/ 849 h 2636"/>
                      <a:gd name="T56" fmla="*/ 503 w 1679"/>
                      <a:gd name="T57" fmla="*/ 849 h 2636"/>
                      <a:gd name="T58" fmla="*/ 457 w 1679"/>
                      <a:gd name="T59" fmla="*/ 790 h 2636"/>
                      <a:gd name="T60" fmla="*/ 503 w 1679"/>
                      <a:gd name="T61" fmla="*/ 730 h 2636"/>
                      <a:gd name="T62" fmla="*/ 1445 w 1679"/>
                      <a:gd name="T63" fmla="*/ 1517 h 2636"/>
                      <a:gd name="T64" fmla="*/ 1508 w 1679"/>
                      <a:gd name="T65" fmla="*/ 1763 h 2636"/>
                      <a:gd name="T66" fmla="*/ 921 w 1679"/>
                      <a:gd name="T67" fmla="*/ 2350 h 2636"/>
                      <a:gd name="T68" fmla="*/ 921 w 1679"/>
                      <a:gd name="T69" fmla="*/ 2350 h 2636"/>
                      <a:gd name="T70" fmla="*/ 1461 w 1679"/>
                      <a:gd name="T71" fmla="*/ 1640 h 2636"/>
                      <a:gd name="T72" fmla="*/ 1445 w 1679"/>
                      <a:gd name="T73" fmla="*/ 1517 h 26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79" h="2636">
                        <a:moveTo>
                          <a:pt x="380" y="0"/>
                        </a:moveTo>
                        <a:cubicBezTo>
                          <a:pt x="355" y="0"/>
                          <a:pt x="334" y="36"/>
                          <a:pt x="334" y="81"/>
                        </a:cubicBezTo>
                        <a:lnTo>
                          <a:pt x="334" y="1127"/>
                        </a:lnTo>
                        <a:cubicBezTo>
                          <a:pt x="124" y="1286"/>
                          <a:pt x="1" y="1533"/>
                          <a:pt x="0" y="1797"/>
                        </a:cubicBezTo>
                        <a:cubicBezTo>
                          <a:pt x="0" y="2260"/>
                          <a:pt x="376" y="2636"/>
                          <a:pt x="840" y="2636"/>
                        </a:cubicBezTo>
                        <a:cubicBezTo>
                          <a:pt x="1303" y="2636"/>
                          <a:pt x="1679" y="2260"/>
                          <a:pt x="1679" y="1797"/>
                        </a:cubicBezTo>
                        <a:cubicBezTo>
                          <a:pt x="1678" y="1534"/>
                          <a:pt x="1555" y="1286"/>
                          <a:pt x="1345" y="1128"/>
                        </a:cubicBezTo>
                        <a:lnTo>
                          <a:pt x="1345" y="81"/>
                        </a:lnTo>
                        <a:cubicBezTo>
                          <a:pt x="1345" y="36"/>
                          <a:pt x="1324" y="0"/>
                          <a:pt x="1299" y="0"/>
                        </a:cubicBezTo>
                        <a:lnTo>
                          <a:pt x="380" y="0"/>
                        </a:lnTo>
                        <a:close/>
                        <a:moveTo>
                          <a:pt x="503" y="254"/>
                        </a:moveTo>
                        <a:lnTo>
                          <a:pt x="1009" y="254"/>
                        </a:lnTo>
                        <a:cubicBezTo>
                          <a:pt x="1034" y="254"/>
                          <a:pt x="1055" y="280"/>
                          <a:pt x="1055" y="313"/>
                        </a:cubicBezTo>
                        <a:cubicBezTo>
                          <a:pt x="1055" y="346"/>
                          <a:pt x="1034" y="373"/>
                          <a:pt x="1009" y="373"/>
                        </a:cubicBezTo>
                        <a:lnTo>
                          <a:pt x="503" y="373"/>
                        </a:lnTo>
                        <a:cubicBezTo>
                          <a:pt x="478" y="373"/>
                          <a:pt x="457" y="346"/>
                          <a:pt x="457" y="313"/>
                        </a:cubicBezTo>
                        <a:cubicBezTo>
                          <a:pt x="457" y="280"/>
                          <a:pt x="478" y="254"/>
                          <a:pt x="503" y="254"/>
                        </a:cubicBezTo>
                        <a:close/>
                        <a:moveTo>
                          <a:pt x="503" y="492"/>
                        </a:moveTo>
                        <a:lnTo>
                          <a:pt x="1009" y="492"/>
                        </a:lnTo>
                        <a:cubicBezTo>
                          <a:pt x="1034" y="492"/>
                          <a:pt x="1055" y="518"/>
                          <a:pt x="1055" y="551"/>
                        </a:cubicBezTo>
                        <a:cubicBezTo>
                          <a:pt x="1055" y="585"/>
                          <a:pt x="1034" y="611"/>
                          <a:pt x="1009" y="611"/>
                        </a:cubicBezTo>
                        <a:lnTo>
                          <a:pt x="503" y="611"/>
                        </a:lnTo>
                        <a:cubicBezTo>
                          <a:pt x="478" y="611"/>
                          <a:pt x="457" y="585"/>
                          <a:pt x="457" y="551"/>
                        </a:cubicBezTo>
                        <a:cubicBezTo>
                          <a:pt x="457" y="518"/>
                          <a:pt x="478" y="492"/>
                          <a:pt x="503" y="492"/>
                        </a:cubicBezTo>
                        <a:close/>
                        <a:moveTo>
                          <a:pt x="503" y="730"/>
                        </a:moveTo>
                        <a:lnTo>
                          <a:pt x="1009" y="730"/>
                        </a:lnTo>
                        <a:cubicBezTo>
                          <a:pt x="1034" y="730"/>
                          <a:pt x="1055" y="756"/>
                          <a:pt x="1055" y="790"/>
                        </a:cubicBezTo>
                        <a:cubicBezTo>
                          <a:pt x="1055" y="823"/>
                          <a:pt x="1034" y="849"/>
                          <a:pt x="1009" y="849"/>
                        </a:cubicBezTo>
                        <a:lnTo>
                          <a:pt x="503" y="849"/>
                        </a:lnTo>
                        <a:cubicBezTo>
                          <a:pt x="478" y="849"/>
                          <a:pt x="457" y="823"/>
                          <a:pt x="457" y="790"/>
                        </a:cubicBezTo>
                        <a:cubicBezTo>
                          <a:pt x="457" y="756"/>
                          <a:pt x="478" y="730"/>
                          <a:pt x="503" y="730"/>
                        </a:cubicBezTo>
                        <a:close/>
                        <a:moveTo>
                          <a:pt x="1445" y="1517"/>
                        </a:moveTo>
                        <a:cubicBezTo>
                          <a:pt x="1484" y="1607"/>
                          <a:pt x="1508" y="1691"/>
                          <a:pt x="1508" y="1763"/>
                        </a:cubicBezTo>
                        <a:cubicBezTo>
                          <a:pt x="1508" y="2087"/>
                          <a:pt x="1245" y="2350"/>
                          <a:pt x="921" y="2350"/>
                        </a:cubicBezTo>
                        <a:cubicBezTo>
                          <a:pt x="921" y="2350"/>
                          <a:pt x="921" y="2350"/>
                          <a:pt x="921" y="2350"/>
                        </a:cubicBezTo>
                        <a:cubicBezTo>
                          <a:pt x="1232" y="2264"/>
                          <a:pt x="1461" y="1979"/>
                          <a:pt x="1461" y="1640"/>
                        </a:cubicBezTo>
                        <a:cubicBezTo>
                          <a:pt x="1461" y="1602"/>
                          <a:pt x="1455" y="1560"/>
                          <a:pt x="1445" y="1517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1" name="Freeform 15"/>
                  <p:cNvSpPr>
                    <a:spLocks noEditPoints="1"/>
                  </p:cNvSpPr>
                  <p:nvPr/>
                </p:nvSpPr>
                <p:spPr bwMode="auto">
                  <a:xfrm>
                    <a:off x="582613" y="2932113"/>
                    <a:ext cx="682625" cy="1069975"/>
                  </a:xfrm>
                  <a:custGeom>
                    <a:avLst/>
                    <a:gdLst>
                      <a:gd name="T0" fmla="*/ 838 w 1676"/>
                      <a:gd name="T1" fmla="*/ 0 h 2629"/>
                      <a:gd name="T2" fmla="*/ 1 w 1676"/>
                      <a:gd name="T3" fmla="*/ 837 h 2629"/>
                      <a:gd name="T4" fmla="*/ 329 w 1676"/>
                      <a:gd name="T5" fmla="*/ 2007 h 2629"/>
                      <a:gd name="T6" fmla="*/ 304 w 1676"/>
                      <a:gd name="T7" fmla="*/ 2057 h 2629"/>
                      <a:gd name="T8" fmla="*/ 339 w 1676"/>
                      <a:gd name="T9" fmla="*/ 2117 h 2629"/>
                      <a:gd name="T10" fmla="*/ 344 w 1676"/>
                      <a:gd name="T11" fmla="*/ 2187 h 2629"/>
                      <a:gd name="T12" fmla="*/ 304 w 1676"/>
                      <a:gd name="T13" fmla="*/ 2244 h 2629"/>
                      <a:gd name="T14" fmla="*/ 350 w 1676"/>
                      <a:gd name="T15" fmla="*/ 2306 h 2629"/>
                      <a:gd name="T16" fmla="*/ 352 w 1676"/>
                      <a:gd name="T17" fmla="*/ 2373 h 2629"/>
                      <a:gd name="T18" fmla="*/ 304 w 1676"/>
                      <a:gd name="T19" fmla="*/ 2430 h 2629"/>
                      <a:gd name="T20" fmla="*/ 350 w 1676"/>
                      <a:gd name="T21" fmla="*/ 2492 h 2629"/>
                      <a:gd name="T22" fmla="*/ 353 w 1676"/>
                      <a:gd name="T23" fmla="*/ 2492 h 2629"/>
                      <a:gd name="T24" fmla="*/ 353 w 1676"/>
                      <a:gd name="T25" fmla="*/ 2514 h 2629"/>
                      <a:gd name="T26" fmla="*/ 469 w 1676"/>
                      <a:gd name="T27" fmla="*/ 2629 h 2629"/>
                      <a:gd name="T28" fmla="*/ 1207 w 1676"/>
                      <a:gd name="T29" fmla="*/ 2629 h 2629"/>
                      <a:gd name="T30" fmla="*/ 1320 w 1676"/>
                      <a:gd name="T31" fmla="*/ 2534 h 2629"/>
                      <a:gd name="T32" fmla="*/ 1321 w 1676"/>
                      <a:gd name="T33" fmla="*/ 2534 h 2629"/>
                      <a:gd name="T34" fmla="*/ 1371 w 1676"/>
                      <a:gd name="T35" fmla="*/ 2477 h 2629"/>
                      <a:gd name="T36" fmla="*/ 1325 w 1676"/>
                      <a:gd name="T37" fmla="*/ 2415 h 2629"/>
                      <a:gd name="T38" fmla="*/ 1323 w 1676"/>
                      <a:gd name="T39" fmla="*/ 2415 h 2629"/>
                      <a:gd name="T40" fmla="*/ 1325 w 1676"/>
                      <a:gd name="T41" fmla="*/ 2347 h 2629"/>
                      <a:gd name="T42" fmla="*/ 1371 w 1676"/>
                      <a:gd name="T43" fmla="*/ 2290 h 2629"/>
                      <a:gd name="T44" fmla="*/ 1329 w 1676"/>
                      <a:gd name="T45" fmla="*/ 2229 h 2629"/>
                      <a:gd name="T46" fmla="*/ 1334 w 1676"/>
                      <a:gd name="T47" fmla="*/ 2159 h 2629"/>
                      <a:gd name="T48" fmla="*/ 1371 w 1676"/>
                      <a:gd name="T49" fmla="*/ 2103 h 2629"/>
                      <a:gd name="T50" fmla="*/ 1343 w 1676"/>
                      <a:gd name="T51" fmla="*/ 2047 h 2629"/>
                      <a:gd name="T52" fmla="*/ 1675 w 1676"/>
                      <a:gd name="T53" fmla="*/ 837 h 2629"/>
                      <a:gd name="T54" fmla="*/ 838 w 1676"/>
                      <a:gd name="T55" fmla="*/ 0 h 2629"/>
                      <a:gd name="T56" fmla="*/ 838 w 1676"/>
                      <a:gd name="T57" fmla="*/ 0 h 2629"/>
                      <a:gd name="T58" fmla="*/ 838 w 1676"/>
                      <a:gd name="T59" fmla="*/ 140 h 2629"/>
                      <a:gd name="T60" fmla="*/ 1154 w 1676"/>
                      <a:gd name="T61" fmla="*/ 220 h 2629"/>
                      <a:gd name="T62" fmla="*/ 914 w 1676"/>
                      <a:gd name="T63" fmla="*/ 185 h 2629"/>
                      <a:gd name="T64" fmla="*/ 228 w 1676"/>
                      <a:gd name="T65" fmla="*/ 542 h 2629"/>
                      <a:gd name="T66" fmla="*/ 838 w 1676"/>
                      <a:gd name="T67" fmla="*/ 140 h 26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676" h="2629">
                        <a:moveTo>
                          <a:pt x="838" y="0"/>
                        </a:moveTo>
                        <a:cubicBezTo>
                          <a:pt x="376" y="0"/>
                          <a:pt x="1" y="375"/>
                          <a:pt x="1" y="837"/>
                        </a:cubicBezTo>
                        <a:cubicBezTo>
                          <a:pt x="0" y="1328"/>
                          <a:pt x="249" y="1287"/>
                          <a:pt x="329" y="2007"/>
                        </a:cubicBezTo>
                        <a:cubicBezTo>
                          <a:pt x="315" y="2017"/>
                          <a:pt x="305" y="2036"/>
                          <a:pt x="304" y="2057"/>
                        </a:cubicBezTo>
                        <a:cubicBezTo>
                          <a:pt x="303" y="2086"/>
                          <a:pt x="318" y="2110"/>
                          <a:pt x="339" y="2117"/>
                        </a:cubicBezTo>
                        <a:cubicBezTo>
                          <a:pt x="341" y="2140"/>
                          <a:pt x="343" y="2163"/>
                          <a:pt x="344" y="2187"/>
                        </a:cubicBezTo>
                        <a:cubicBezTo>
                          <a:pt x="322" y="2192"/>
                          <a:pt x="305" y="2215"/>
                          <a:pt x="304" y="2244"/>
                        </a:cubicBezTo>
                        <a:cubicBezTo>
                          <a:pt x="302" y="2277"/>
                          <a:pt x="323" y="2304"/>
                          <a:pt x="350" y="2306"/>
                        </a:cubicBezTo>
                        <a:cubicBezTo>
                          <a:pt x="351" y="2327"/>
                          <a:pt x="351" y="2350"/>
                          <a:pt x="352" y="2373"/>
                        </a:cubicBezTo>
                        <a:cubicBezTo>
                          <a:pt x="326" y="2374"/>
                          <a:pt x="305" y="2399"/>
                          <a:pt x="304" y="2430"/>
                        </a:cubicBezTo>
                        <a:cubicBezTo>
                          <a:pt x="302" y="2464"/>
                          <a:pt x="323" y="2491"/>
                          <a:pt x="350" y="2492"/>
                        </a:cubicBezTo>
                        <a:lnTo>
                          <a:pt x="353" y="2492"/>
                        </a:lnTo>
                        <a:cubicBezTo>
                          <a:pt x="353" y="2500"/>
                          <a:pt x="353" y="2506"/>
                          <a:pt x="353" y="2514"/>
                        </a:cubicBezTo>
                        <a:cubicBezTo>
                          <a:pt x="353" y="2577"/>
                          <a:pt x="405" y="2629"/>
                          <a:pt x="469" y="2629"/>
                        </a:cubicBezTo>
                        <a:lnTo>
                          <a:pt x="1207" y="2629"/>
                        </a:lnTo>
                        <a:cubicBezTo>
                          <a:pt x="1264" y="2629"/>
                          <a:pt x="1311" y="2588"/>
                          <a:pt x="1320" y="2534"/>
                        </a:cubicBezTo>
                        <a:lnTo>
                          <a:pt x="1321" y="2534"/>
                        </a:lnTo>
                        <a:cubicBezTo>
                          <a:pt x="1347" y="2536"/>
                          <a:pt x="1370" y="2510"/>
                          <a:pt x="1371" y="2477"/>
                        </a:cubicBezTo>
                        <a:cubicBezTo>
                          <a:pt x="1373" y="2444"/>
                          <a:pt x="1352" y="2416"/>
                          <a:pt x="1325" y="2415"/>
                        </a:cubicBezTo>
                        <a:lnTo>
                          <a:pt x="1323" y="2415"/>
                        </a:lnTo>
                        <a:cubicBezTo>
                          <a:pt x="1324" y="2392"/>
                          <a:pt x="1324" y="2369"/>
                          <a:pt x="1325" y="2347"/>
                        </a:cubicBezTo>
                        <a:cubicBezTo>
                          <a:pt x="1350" y="2346"/>
                          <a:pt x="1370" y="2321"/>
                          <a:pt x="1371" y="2290"/>
                        </a:cubicBezTo>
                        <a:cubicBezTo>
                          <a:pt x="1373" y="2259"/>
                          <a:pt x="1354" y="2233"/>
                          <a:pt x="1329" y="2229"/>
                        </a:cubicBezTo>
                        <a:cubicBezTo>
                          <a:pt x="1331" y="2205"/>
                          <a:pt x="1332" y="2182"/>
                          <a:pt x="1334" y="2159"/>
                        </a:cubicBezTo>
                        <a:cubicBezTo>
                          <a:pt x="1354" y="2153"/>
                          <a:pt x="1370" y="2131"/>
                          <a:pt x="1371" y="2103"/>
                        </a:cubicBezTo>
                        <a:cubicBezTo>
                          <a:pt x="1372" y="2078"/>
                          <a:pt x="1360" y="2056"/>
                          <a:pt x="1343" y="2047"/>
                        </a:cubicBezTo>
                        <a:cubicBezTo>
                          <a:pt x="1418" y="1286"/>
                          <a:pt x="1676" y="1336"/>
                          <a:pt x="1675" y="837"/>
                        </a:cubicBezTo>
                        <a:cubicBezTo>
                          <a:pt x="1675" y="375"/>
                          <a:pt x="1300" y="0"/>
                          <a:pt x="838" y="0"/>
                        </a:cubicBezTo>
                        <a:lnTo>
                          <a:pt x="838" y="0"/>
                        </a:lnTo>
                        <a:close/>
                        <a:moveTo>
                          <a:pt x="838" y="140"/>
                        </a:moveTo>
                        <a:cubicBezTo>
                          <a:pt x="952" y="140"/>
                          <a:pt x="1060" y="169"/>
                          <a:pt x="1154" y="220"/>
                        </a:cubicBezTo>
                        <a:cubicBezTo>
                          <a:pt x="1078" y="197"/>
                          <a:pt x="997" y="185"/>
                          <a:pt x="914" y="185"/>
                        </a:cubicBezTo>
                        <a:cubicBezTo>
                          <a:pt x="630" y="185"/>
                          <a:pt x="379" y="326"/>
                          <a:pt x="228" y="542"/>
                        </a:cubicBezTo>
                        <a:cubicBezTo>
                          <a:pt x="329" y="306"/>
                          <a:pt x="564" y="140"/>
                          <a:pt x="838" y="14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2" name="Freeform 16"/>
                  <p:cNvSpPr>
                    <a:spLocks noEditPoints="1"/>
                  </p:cNvSpPr>
                  <p:nvPr/>
                </p:nvSpPr>
                <p:spPr bwMode="auto">
                  <a:xfrm>
                    <a:off x="1352551" y="2932113"/>
                    <a:ext cx="682625" cy="1069975"/>
                  </a:xfrm>
                  <a:custGeom>
                    <a:avLst/>
                    <a:gdLst>
                      <a:gd name="T0" fmla="*/ 837 w 1674"/>
                      <a:gd name="T1" fmla="*/ 0 h 2627"/>
                      <a:gd name="T2" fmla="*/ 0 w 1674"/>
                      <a:gd name="T3" fmla="*/ 1790 h 2627"/>
                      <a:gd name="T4" fmla="*/ 837 w 1674"/>
                      <a:gd name="T5" fmla="*/ 2627 h 2627"/>
                      <a:gd name="T6" fmla="*/ 1674 w 1674"/>
                      <a:gd name="T7" fmla="*/ 1790 h 2627"/>
                      <a:gd name="T8" fmla="*/ 837 w 1674"/>
                      <a:gd name="T9" fmla="*/ 0 h 2627"/>
                      <a:gd name="T10" fmla="*/ 1388 w 1674"/>
                      <a:gd name="T11" fmla="*/ 1508 h 2627"/>
                      <a:gd name="T12" fmla="*/ 1451 w 1674"/>
                      <a:gd name="T13" fmla="*/ 1754 h 2627"/>
                      <a:gd name="T14" fmla="*/ 864 w 1674"/>
                      <a:gd name="T15" fmla="*/ 2341 h 2627"/>
                      <a:gd name="T16" fmla="*/ 863 w 1674"/>
                      <a:gd name="T17" fmla="*/ 2341 h 2627"/>
                      <a:gd name="T18" fmla="*/ 1404 w 1674"/>
                      <a:gd name="T19" fmla="*/ 1631 h 2627"/>
                      <a:gd name="T20" fmla="*/ 1388 w 1674"/>
                      <a:gd name="T21" fmla="*/ 1508 h 26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674" h="2627">
                        <a:moveTo>
                          <a:pt x="837" y="0"/>
                        </a:moveTo>
                        <a:cubicBezTo>
                          <a:pt x="689" y="553"/>
                          <a:pt x="0" y="1328"/>
                          <a:pt x="0" y="1790"/>
                        </a:cubicBezTo>
                        <a:cubicBezTo>
                          <a:pt x="0" y="2252"/>
                          <a:pt x="375" y="2627"/>
                          <a:pt x="837" y="2627"/>
                        </a:cubicBezTo>
                        <a:cubicBezTo>
                          <a:pt x="1299" y="2627"/>
                          <a:pt x="1674" y="2252"/>
                          <a:pt x="1674" y="1790"/>
                        </a:cubicBezTo>
                        <a:cubicBezTo>
                          <a:pt x="1674" y="1328"/>
                          <a:pt x="984" y="550"/>
                          <a:pt x="837" y="0"/>
                        </a:cubicBezTo>
                        <a:close/>
                        <a:moveTo>
                          <a:pt x="1388" y="1508"/>
                        </a:moveTo>
                        <a:cubicBezTo>
                          <a:pt x="1427" y="1598"/>
                          <a:pt x="1451" y="1682"/>
                          <a:pt x="1451" y="1754"/>
                        </a:cubicBezTo>
                        <a:cubicBezTo>
                          <a:pt x="1451" y="2079"/>
                          <a:pt x="1188" y="2341"/>
                          <a:pt x="864" y="2341"/>
                        </a:cubicBezTo>
                        <a:cubicBezTo>
                          <a:pt x="864" y="2341"/>
                          <a:pt x="864" y="2341"/>
                          <a:pt x="863" y="2341"/>
                        </a:cubicBezTo>
                        <a:cubicBezTo>
                          <a:pt x="1175" y="2255"/>
                          <a:pt x="1404" y="1970"/>
                          <a:pt x="1404" y="1631"/>
                        </a:cubicBezTo>
                        <a:cubicBezTo>
                          <a:pt x="1404" y="1593"/>
                          <a:pt x="1398" y="1551"/>
                          <a:pt x="1388" y="1508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63" name="Group 162"/>
            <p:cNvGrpSpPr/>
            <p:nvPr/>
          </p:nvGrpSpPr>
          <p:grpSpPr>
            <a:xfrm>
              <a:off x="2005044" y="3620688"/>
              <a:ext cx="1108911" cy="558679"/>
              <a:chOff x="2005044" y="3620688"/>
              <a:chExt cx="1108911" cy="558679"/>
            </a:xfrm>
            <a:grpFill/>
          </p:grpSpPr>
          <p:grpSp>
            <p:nvGrpSpPr>
              <p:cNvPr id="164" name="Group 163"/>
              <p:cNvGrpSpPr/>
              <p:nvPr/>
            </p:nvGrpSpPr>
            <p:grpSpPr>
              <a:xfrm>
                <a:off x="2005044" y="3648726"/>
                <a:ext cx="285544" cy="181338"/>
                <a:chOff x="1699516" y="3648726"/>
                <a:chExt cx="285544" cy="181338"/>
              </a:xfrm>
              <a:grpFill/>
            </p:grpSpPr>
            <p:sp>
              <p:nvSpPr>
                <p:cNvPr id="173" name="Freeform 172"/>
                <p:cNvSpPr>
                  <a:spLocks/>
                </p:cNvSpPr>
                <p:nvPr/>
              </p:nvSpPr>
              <p:spPr bwMode="auto">
                <a:xfrm>
                  <a:off x="1699516" y="3648726"/>
                  <a:ext cx="285544" cy="181338"/>
                </a:xfrm>
                <a:custGeom>
                  <a:avLst/>
                  <a:gdLst>
                    <a:gd name="connsiteX0" fmla="*/ 290165 w 2127220"/>
                    <a:gd name="connsiteY0" fmla="*/ 917099 h 1350913"/>
                    <a:gd name="connsiteX1" fmla="*/ 148413 w 2127220"/>
                    <a:gd name="connsiteY1" fmla="*/ 1058851 h 1350913"/>
                    <a:gd name="connsiteX2" fmla="*/ 290165 w 2127220"/>
                    <a:gd name="connsiteY2" fmla="*/ 1200603 h 1350913"/>
                    <a:gd name="connsiteX3" fmla="*/ 431917 w 2127220"/>
                    <a:gd name="connsiteY3" fmla="*/ 1058851 h 1350913"/>
                    <a:gd name="connsiteX4" fmla="*/ 290165 w 2127220"/>
                    <a:gd name="connsiteY4" fmla="*/ 917099 h 1350913"/>
                    <a:gd name="connsiteX5" fmla="*/ 290165 w 2127220"/>
                    <a:gd name="connsiteY5" fmla="*/ 129388 h 1350913"/>
                    <a:gd name="connsiteX6" fmla="*/ 148413 w 2127220"/>
                    <a:gd name="connsiteY6" fmla="*/ 271140 h 1350913"/>
                    <a:gd name="connsiteX7" fmla="*/ 290165 w 2127220"/>
                    <a:gd name="connsiteY7" fmla="*/ 412892 h 1350913"/>
                    <a:gd name="connsiteX8" fmla="*/ 431917 w 2127220"/>
                    <a:gd name="connsiteY8" fmla="*/ 271140 h 1350913"/>
                    <a:gd name="connsiteX9" fmla="*/ 290165 w 2127220"/>
                    <a:gd name="connsiteY9" fmla="*/ 129388 h 1350913"/>
                    <a:gd name="connsiteX10" fmla="*/ 256574 w 2127220"/>
                    <a:gd name="connsiteY10" fmla="*/ 0 h 1350913"/>
                    <a:gd name="connsiteX11" fmla="*/ 1870646 w 2127220"/>
                    <a:gd name="connsiteY11" fmla="*/ 0 h 1350913"/>
                    <a:gd name="connsiteX12" fmla="*/ 2127220 w 2127220"/>
                    <a:gd name="connsiteY12" fmla="*/ 256317 h 1350913"/>
                    <a:gd name="connsiteX13" fmla="*/ 2127220 w 2127220"/>
                    <a:gd name="connsiteY13" fmla="*/ 1094108 h 1350913"/>
                    <a:gd name="connsiteX14" fmla="*/ 1870646 w 2127220"/>
                    <a:gd name="connsiteY14" fmla="*/ 1350913 h 1350913"/>
                    <a:gd name="connsiteX15" fmla="*/ 256574 w 2127220"/>
                    <a:gd name="connsiteY15" fmla="*/ 1350913 h 1350913"/>
                    <a:gd name="connsiteX16" fmla="*/ 0 w 2127220"/>
                    <a:gd name="connsiteY16" fmla="*/ 1094108 h 1350913"/>
                    <a:gd name="connsiteX17" fmla="*/ 0 w 2127220"/>
                    <a:gd name="connsiteY17" fmla="*/ 256317 h 1350913"/>
                    <a:gd name="connsiteX18" fmla="*/ 256574 w 2127220"/>
                    <a:gd name="connsiteY18" fmla="*/ 0 h 1350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127220" h="1350913">
                      <a:moveTo>
                        <a:pt x="290165" y="917099"/>
                      </a:moveTo>
                      <a:cubicBezTo>
                        <a:pt x="211878" y="917099"/>
                        <a:pt x="148413" y="980564"/>
                        <a:pt x="148413" y="1058851"/>
                      </a:cubicBezTo>
                      <a:cubicBezTo>
                        <a:pt x="148413" y="1137138"/>
                        <a:pt x="211878" y="1200603"/>
                        <a:pt x="290165" y="1200603"/>
                      </a:cubicBezTo>
                      <a:cubicBezTo>
                        <a:pt x="368452" y="1200603"/>
                        <a:pt x="431917" y="1137138"/>
                        <a:pt x="431917" y="1058851"/>
                      </a:cubicBezTo>
                      <a:cubicBezTo>
                        <a:pt x="431917" y="980564"/>
                        <a:pt x="368452" y="917099"/>
                        <a:pt x="290165" y="917099"/>
                      </a:cubicBezTo>
                      <a:close/>
                      <a:moveTo>
                        <a:pt x="290165" y="129388"/>
                      </a:moveTo>
                      <a:cubicBezTo>
                        <a:pt x="211878" y="129388"/>
                        <a:pt x="148413" y="192853"/>
                        <a:pt x="148413" y="271140"/>
                      </a:cubicBezTo>
                      <a:cubicBezTo>
                        <a:pt x="148413" y="349427"/>
                        <a:pt x="211878" y="412892"/>
                        <a:pt x="290165" y="412892"/>
                      </a:cubicBezTo>
                      <a:cubicBezTo>
                        <a:pt x="368452" y="412892"/>
                        <a:pt x="431917" y="349427"/>
                        <a:pt x="431917" y="271140"/>
                      </a:cubicBezTo>
                      <a:cubicBezTo>
                        <a:pt x="431917" y="192853"/>
                        <a:pt x="368452" y="129388"/>
                        <a:pt x="290165" y="129388"/>
                      </a:cubicBezTo>
                      <a:close/>
                      <a:moveTo>
                        <a:pt x="256574" y="0"/>
                      </a:moveTo>
                      <a:lnTo>
                        <a:pt x="1870646" y="0"/>
                      </a:lnTo>
                      <a:cubicBezTo>
                        <a:pt x="2012591" y="0"/>
                        <a:pt x="2127220" y="114244"/>
                        <a:pt x="2127220" y="256317"/>
                      </a:cubicBezTo>
                      <a:lnTo>
                        <a:pt x="2127220" y="1094108"/>
                      </a:lnTo>
                      <a:cubicBezTo>
                        <a:pt x="2127220" y="1236181"/>
                        <a:pt x="2012591" y="1350913"/>
                        <a:pt x="1870646" y="1350913"/>
                      </a:cubicBezTo>
                      <a:lnTo>
                        <a:pt x="256574" y="1350913"/>
                      </a:lnTo>
                      <a:cubicBezTo>
                        <a:pt x="114629" y="1350913"/>
                        <a:pt x="0" y="1236181"/>
                        <a:pt x="0" y="1094108"/>
                      </a:cubicBezTo>
                      <a:lnTo>
                        <a:pt x="0" y="256317"/>
                      </a:lnTo>
                      <a:cubicBezTo>
                        <a:pt x="0" y="114244"/>
                        <a:pt x="114629" y="0"/>
                        <a:pt x="25657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174" name="Group 173"/>
                <p:cNvGrpSpPr/>
                <p:nvPr/>
              </p:nvGrpSpPr>
              <p:grpSpPr>
                <a:xfrm>
                  <a:off x="1785057" y="3680698"/>
                  <a:ext cx="150486" cy="111102"/>
                  <a:chOff x="1804057" y="3701788"/>
                  <a:chExt cx="93353" cy="68922"/>
                </a:xfrm>
                <a:grpFill/>
              </p:grpSpPr>
              <p:sp>
                <p:nvSpPr>
                  <p:cNvPr id="175" name="Freeform 33"/>
                  <p:cNvSpPr>
                    <a:spLocks noEditPoints="1"/>
                  </p:cNvSpPr>
                  <p:nvPr/>
                </p:nvSpPr>
                <p:spPr bwMode="auto">
                  <a:xfrm>
                    <a:off x="1804057" y="3701788"/>
                    <a:ext cx="43719" cy="68922"/>
                  </a:xfrm>
                  <a:custGeom>
                    <a:avLst/>
                    <a:gdLst>
                      <a:gd name="T0" fmla="*/ 332 w 664"/>
                      <a:gd name="T1" fmla="*/ 0 h 1043"/>
                      <a:gd name="T2" fmla="*/ 0 w 664"/>
                      <a:gd name="T3" fmla="*/ 332 h 1043"/>
                      <a:gd name="T4" fmla="*/ 130 w 664"/>
                      <a:gd name="T5" fmla="*/ 796 h 1043"/>
                      <a:gd name="T6" fmla="*/ 120 w 664"/>
                      <a:gd name="T7" fmla="*/ 816 h 1043"/>
                      <a:gd name="T8" fmla="*/ 134 w 664"/>
                      <a:gd name="T9" fmla="*/ 840 h 1043"/>
                      <a:gd name="T10" fmla="*/ 136 w 664"/>
                      <a:gd name="T11" fmla="*/ 868 h 1043"/>
                      <a:gd name="T12" fmla="*/ 120 w 664"/>
                      <a:gd name="T13" fmla="*/ 890 h 1043"/>
                      <a:gd name="T14" fmla="*/ 138 w 664"/>
                      <a:gd name="T15" fmla="*/ 915 h 1043"/>
                      <a:gd name="T16" fmla="*/ 139 w 664"/>
                      <a:gd name="T17" fmla="*/ 941 h 1043"/>
                      <a:gd name="T18" fmla="*/ 120 w 664"/>
                      <a:gd name="T19" fmla="*/ 964 h 1043"/>
                      <a:gd name="T20" fmla="*/ 138 w 664"/>
                      <a:gd name="T21" fmla="*/ 989 h 1043"/>
                      <a:gd name="T22" fmla="*/ 140 w 664"/>
                      <a:gd name="T23" fmla="*/ 989 h 1043"/>
                      <a:gd name="T24" fmla="*/ 140 w 664"/>
                      <a:gd name="T25" fmla="*/ 997 h 1043"/>
                      <a:gd name="T26" fmla="*/ 185 w 664"/>
                      <a:gd name="T27" fmla="*/ 1043 h 1043"/>
                      <a:gd name="T28" fmla="*/ 478 w 664"/>
                      <a:gd name="T29" fmla="*/ 1043 h 1043"/>
                      <a:gd name="T30" fmla="*/ 523 w 664"/>
                      <a:gd name="T31" fmla="*/ 1005 h 1043"/>
                      <a:gd name="T32" fmla="*/ 523 w 664"/>
                      <a:gd name="T33" fmla="*/ 1005 h 1043"/>
                      <a:gd name="T34" fmla="*/ 544 w 664"/>
                      <a:gd name="T35" fmla="*/ 983 h 1043"/>
                      <a:gd name="T36" fmla="*/ 525 w 664"/>
                      <a:gd name="T37" fmla="*/ 958 h 1043"/>
                      <a:gd name="T38" fmla="*/ 524 w 664"/>
                      <a:gd name="T39" fmla="*/ 958 h 1043"/>
                      <a:gd name="T40" fmla="*/ 525 w 664"/>
                      <a:gd name="T41" fmla="*/ 931 h 1043"/>
                      <a:gd name="T42" fmla="*/ 544 w 664"/>
                      <a:gd name="T43" fmla="*/ 909 h 1043"/>
                      <a:gd name="T44" fmla="*/ 527 w 664"/>
                      <a:gd name="T45" fmla="*/ 884 h 1043"/>
                      <a:gd name="T46" fmla="*/ 529 w 664"/>
                      <a:gd name="T47" fmla="*/ 857 h 1043"/>
                      <a:gd name="T48" fmla="*/ 544 w 664"/>
                      <a:gd name="T49" fmla="*/ 835 h 1043"/>
                      <a:gd name="T50" fmla="*/ 532 w 664"/>
                      <a:gd name="T51" fmla="*/ 812 h 1043"/>
                      <a:gd name="T52" fmla="*/ 664 w 664"/>
                      <a:gd name="T53" fmla="*/ 332 h 1043"/>
                      <a:gd name="T54" fmla="*/ 332 w 664"/>
                      <a:gd name="T55" fmla="*/ 0 h 1043"/>
                      <a:gd name="T56" fmla="*/ 332 w 664"/>
                      <a:gd name="T57" fmla="*/ 0 h 1043"/>
                      <a:gd name="T58" fmla="*/ 332 w 664"/>
                      <a:gd name="T59" fmla="*/ 56 h 1043"/>
                      <a:gd name="T60" fmla="*/ 457 w 664"/>
                      <a:gd name="T61" fmla="*/ 87 h 1043"/>
                      <a:gd name="T62" fmla="*/ 362 w 664"/>
                      <a:gd name="T63" fmla="*/ 73 h 1043"/>
                      <a:gd name="T64" fmla="*/ 90 w 664"/>
                      <a:gd name="T65" fmla="*/ 215 h 1043"/>
                      <a:gd name="T66" fmla="*/ 332 w 664"/>
                      <a:gd name="T67" fmla="*/ 56 h 10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664" h="1043">
                        <a:moveTo>
                          <a:pt x="332" y="0"/>
                        </a:moveTo>
                        <a:cubicBezTo>
                          <a:pt x="149" y="0"/>
                          <a:pt x="0" y="149"/>
                          <a:pt x="0" y="332"/>
                        </a:cubicBezTo>
                        <a:cubicBezTo>
                          <a:pt x="0" y="527"/>
                          <a:pt x="98" y="511"/>
                          <a:pt x="130" y="796"/>
                        </a:cubicBezTo>
                        <a:cubicBezTo>
                          <a:pt x="124" y="800"/>
                          <a:pt x="120" y="808"/>
                          <a:pt x="120" y="816"/>
                        </a:cubicBezTo>
                        <a:cubicBezTo>
                          <a:pt x="120" y="827"/>
                          <a:pt x="126" y="837"/>
                          <a:pt x="134" y="840"/>
                        </a:cubicBezTo>
                        <a:cubicBezTo>
                          <a:pt x="135" y="849"/>
                          <a:pt x="136" y="858"/>
                          <a:pt x="136" y="868"/>
                        </a:cubicBezTo>
                        <a:cubicBezTo>
                          <a:pt x="127" y="870"/>
                          <a:pt x="121" y="879"/>
                          <a:pt x="120" y="890"/>
                        </a:cubicBezTo>
                        <a:cubicBezTo>
                          <a:pt x="120" y="903"/>
                          <a:pt x="128" y="914"/>
                          <a:pt x="138" y="915"/>
                        </a:cubicBezTo>
                        <a:cubicBezTo>
                          <a:pt x="139" y="923"/>
                          <a:pt x="139" y="932"/>
                          <a:pt x="139" y="941"/>
                        </a:cubicBezTo>
                        <a:cubicBezTo>
                          <a:pt x="129" y="942"/>
                          <a:pt x="121" y="952"/>
                          <a:pt x="120" y="964"/>
                        </a:cubicBezTo>
                        <a:cubicBezTo>
                          <a:pt x="120" y="977"/>
                          <a:pt x="128" y="988"/>
                          <a:pt x="138" y="989"/>
                        </a:cubicBezTo>
                        <a:lnTo>
                          <a:pt x="140" y="989"/>
                        </a:lnTo>
                        <a:cubicBezTo>
                          <a:pt x="140" y="992"/>
                          <a:pt x="140" y="994"/>
                          <a:pt x="140" y="997"/>
                        </a:cubicBezTo>
                        <a:cubicBezTo>
                          <a:pt x="140" y="1023"/>
                          <a:pt x="160" y="1043"/>
                          <a:pt x="185" y="1043"/>
                        </a:cubicBezTo>
                        <a:lnTo>
                          <a:pt x="478" y="1043"/>
                        </a:lnTo>
                        <a:cubicBezTo>
                          <a:pt x="501" y="1043"/>
                          <a:pt x="519" y="1027"/>
                          <a:pt x="523" y="1005"/>
                        </a:cubicBezTo>
                        <a:lnTo>
                          <a:pt x="523" y="1005"/>
                        </a:lnTo>
                        <a:cubicBezTo>
                          <a:pt x="534" y="1006"/>
                          <a:pt x="543" y="996"/>
                          <a:pt x="544" y="983"/>
                        </a:cubicBezTo>
                        <a:cubicBezTo>
                          <a:pt x="544" y="969"/>
                          <a:pt x="536" y="959"/>
                          <a:pt x="525" y="958"/>
                        </a:cubicBezTo>
                        <a:lnTo>
                          <a:pt x="524" y="958"/>
                        </a:lnTo>
                        <a:cubicBezTo>
                          <a:pt x="525" y="949"/>
                          <a:pt x="525" y="940"/>
                          <a:pt x="525" y="931"/>
                        </a:cubicBezTo>
                        <a:cubicBezTo>
                          <a:pt x="535" y="931"/>
                          <a:pt x="543" y="921"/>
                          <a:pt x="544" y="909"/>
                        </a:cubicBezTo>
                        <a:cubicBezTo>
                          <a:pt x="544" y="896"/>
                          <a:pt x="537" y="886"/>
                          <a:pt x="527" y="884"/>
                        </a:cubicBezTo>
                        <a:cubicBezTo>
                          <a:pt x="527" y="875"/>
                          <a:pt x="528" y="866"/>
                          <a:pt x="529" y="857"/>
                        </a:cubicBezTo>
                        <a:cubicBezTo>
                          <a:pt x="537" y="854"/>
                          <a:pt x="543" y="845"/>
                          <a:pt x="544" y="835"/>
                        </a:cubicBezTo>
                        <a:cubicBezTo>
                          <a:pt x="544" y="824"/>
                          <a:pt x="539" y="816"/>
                          <a:pt x="532" y="812"/>
                        </a:cubicBezTo>
                        <a:cubicBezTo>
                          <a:pt x="562" y="510"/>
                          <a:pt x="664" y="530"/>
                          <a:pt x="664" y="332"/>
                        </a:cubicBezTo>
                        <a:cubicBezTo>
                          <a:pt x="664" y="149"/>
                          <a:pt x="515" y="0"/>
                          <a:pt x="332" y="0"/>
                        </a:cubicBezTo>
                        <a:lnTo>
                          <a:pt x="332" y="0"/>
                        </a:lnTo>
                        <a:close/>
                        <a:moveTo>
                          <a:pt x="332" y="56"/>
                        </a:moveTo>
                        <a:cubicBezTo>
                          <a:pt x="377" y="56"/>
                          <a:pt x="420" y="67"/>
                          <a:pt x="457" y="87"/>
                        </a:cubicBezTo>
                        <a:cubicBezTo>
                          <a:pt x="427" y="78"/>
                          <a:pt x="395" y="73"/>
                          <a:pt x="362" y="73"/>
                        </a:cubicBezTo>
                        <a:cubicBezTo>
                          <a:pt x="249" y="73"/>
                          <a:pt x="150" y="130"/>
                          <a:pt x="90" y="215"/>
                        </a:cubicBezTo>
                        <a:cubicBezTo>
                          <a:pt x="130" y="121"/>
                          <a:pt x="223" y="56"/>
                          <a:pt x="332" y="5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6" name="Freeform 34"/>
                  <p:cNvSpPr>
                    <a:spLocks noEditPoints="1"/>
                  </p:cNvSpPr>
                  <p:nvPr/>
                </p:nvSpPr>
                <p:spPr bwMode="auto">
                  <a:xfrm>
                    <a:off x="1853691" y="3701788"/>
                    <a:ext cx="43719" cy="68922"/>
                  </a:xfrm>
                  <a:custGeom>
                    <a:avLst/>
                    <a:gdLst>
                      <a:gd name="T0" fmla="*/ 332 w 664"/>
                      <a:gd name="T1" fmla="*/ 0 h 1042"/>
                      <a:gd name="T2" fmla="*/ 0 w 664"/>
                      <a:gd name="T3" fmla="*/ 710 h 1042"/>
                      <a:gd name="T4" fmla="*/ 332 w 664"/>
                      <a:gd name="T5" fmla="*/ 1042 h 1042"/>
                      <a:gd name="T6" fmla="*/ 664 w 664"/>
                      <a:gd name="T7" fmla="*/ 710 h 1042"/>
                      <a:gd name="T8" fmla="*/ 332 w 664"/>
                      <a:gd name="T9" fmla="*/ 0 h 1042"/>
                      <a:gd name="T10" fmla="*/ 550 w 664"/>
                      <a:gd name="T11" fmla="*/ 598 h 1042"/>
                      <a:gd name="T12" fmla="*/ 575 w 664"/>
                      <a:gd name="T13" fmla="*/ 696 h 1042"/>
                      <a:gd name="T14" fmla="*/ 342 w 664"/>
                      <a:gd name="T15" fmla="*/ 929 h 1042"/>
                      <a:gd name="T16" fmla="*/ 342 w 664"/>
                      <a:gd name="T17" fmla="*/ 929 h 1042"/>
                      <a:gd name="T18" fmla="*/ 557 w 664"/>
                      <a:gd name="T19" fmla="*/ 647 h 1042"/>
                      <a:gd name="T20" fmla="*/ 550 w 664"/>
                      <a:gd name="T21" fmla="*/ 598 h 10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64" h="1042">
                        <a:moveTo>
                          <a:pt x="332" y="0"/>
                        </a:moveTo>
                        <a:cubicBezTo>
                          <a:pt x="273" y="219"/>
                          <a:pt x="0" y="527"/>
                          <a:pt x="0" y="710"/>
                        </a:cubicBezTo>
                        <a:cubicBezTo>
                          <a:pt x="0" y="893"/>
                          <a:pt x="149" y="1042"/>
                          <a:pt x="332" y="1042"/>
                        </a:cubicBezTo>
                        <a:cubicBezTo>
                          <a:pt x="515" y="1042"/>
                          <a:pt x="664" y="893"/>
                          <a:pt x="664" y="710"/>
                        </a:cubicBezTo>
                        <a:cubicBezTo>
                          <a:pt x="664" y="527"/>
                          <a:pt x="390" y="218"/>
                          <a:pt x="332" y="0"/>
                        </a:cubicBezTo>
                        <a:close/>
                        <a:moveTo>
                          <a:pt x="550" y="598"/>
                        </a:moveTo>
                        <a:cubicBezTo>
                          <a:pt x="566" y="634"/>
                          <a:pt x="575" y="667"/>
                          <a:pt x="575" y="696"/>
                        </a:cubicBezTo>
                        <a:cubicBezTo>
                          <a:pt x="575" y="824"/>
                          <a:pt x="471" y="929"/>
                          <a:pt x="342" y="929"/>
                        </a:cubicBezTo>
                        <a:cubicBezTo>
                          <a:pt x="342" y="929"/>
                          <a:pt x="342" y="929"/>
                          <a:pt x="342" y="929"/>
                        </a:cubicBezTo>
                        <a:cubicBezTo>
                          <a:pt x="466" y="895"/>
                          <a:pt x="557" y="781"/>
                          <a:pt x="557" y="647"/>
                        </a:cubicBezTo>
                        <a:cubicBezTo>
                          <a:pt x="557" y="632"/>
                          <a:pt x="554" y="615"/>
                          <a:pt x="550" y="59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66" name="Group 165"/>
              <p:cNvGrpSpPr/>
              <p:nvPr/>
            </p:nvGrpSpPr>
            <p:grpSpPr>
              <a:xfrm>
                <a:off x="2499034" y="3620688"/>
                <a:ext cx="614921" cy="558679"/>
                <a:chOff x="7016885" y="4937019"/>
                <a:chExt cx="1455150" cy="1322058"/>
              </a:xfrm>
              <a:grpFill/>
            </p:grpSpPr>
            <p:sp>
              <p:nvSpPr>
                <p:cNvPr id="171" name="Freeform 170"/>
                <p:cNvSpPr/>
                <p:nvPr/>
              </p:nvSpPr>
              <p:spPr>
                <a:xfrm>
                  <a:off x="7016885" y="4937019"/>
                  <a:ext cx="1455150" cy="1322058"/>
                </a:xfrm>
                <a:custGeom>
                  <a:avLst/>
                  <a:gdLst>
                    <a:gd name="connsiteX0" fmla="*/ 3872125 w 4165600"/>
                    <a:gd name="connsiteY0" fmla="*/ 3415492 h 3784600"/>
                    <a:gd name="connsiteX1" fmla="*/ 3758064 w 4165600"/>
                    <a:gd name="connsiteY1" fmla="*/ 3529553 h 3784600"/>
                    <a:gd name="connsiteX2" fmla="*/ 3872125 w 4165600"/>
                    <a:gd name="connsiteY2" fmla="*/ 3643614 h 3784600"/>
                    <a:gd name="connsiteX3" fmla="*/ 3986186 w 4165600"/>
                    <a:gd name="connsiteY3" fmla="*/ 3529553 h 3784600"/>
                    <a:gd name="connsiteX4" fmla="*/ 3872125 w 4165600"/>
                    <a:gd name="connsiteY4" fmla="*/ 3415492 h 3784600"/>
                    <a:gd name="connsiteX5" fmla="*/ 267541 w 4165600"/>
                    <a:gd name="connsiteY5" fmla="*/ 3415492 h 3784600"/>
                    <a:gd name="connsiteX6" fmla="*/ 153480 w 4165600"/>
                    <a:gd name="connsiteY6" fmla="*/ 3529553 h 3784600"/>
                    <a:gd name="connsiteX7" fmla="*/ 267541 w 4165600"/>
                    <a:gd name="connsiteY7" fmla="*/ 3643614 h 3784600"/>
                    <a:gd name="connsiteX8" fmla="*/ 381602 w 4165600"/>
                    <a:gd name="connsiteY8" fmla="*/ 3529553 h 3784600"/>
                    <a:gd name="connsiteX9" fmla="*/ 267541 w 4165600"/>
                    <a:gd name="connsiteY9" fmla="*/ 3415492 h 3784600"/>
                    <a:gd name="connsiteX10" fmla="*/ 3872125 w 4165600"/>
                    <a:gd name="connsiteY10" fmla="*/ 181768 h 3784600"/>
                    <a:gd name="connsiteX11" fmla="*/ 3758064 w 4165600"/>
                    <a:gd name="connsiteY11" fmla="*/ 295829 h 3784600"/>
                    <a:gd name="connsiteX12" fmla="*/ 3872125 w 4165600"/>
                    <a:gd name="connsiteY12" fmla="*/ 409890 h 3784600"/>
                    <a:gd name="connsiteX13" fmla="*/ 3986186 w 4165600"/>
                    <a:gd name="connsiteY13" fmla="*/ 295829 h 3784600"/>
                    <a:gd name="connsiteX14" fmla="*/ 3872125 w 4165600"/>
                    <a:gd name="connsiteY14" fmla="*/ 181768 h 3784600"/>
                    <a:gd name="connsiteX15" fmla="*/ 267541 w 4165600"/>
                    <a:gd name="connsiteY15" fmla="*/ 181768 h 3784600"/>
                    <a:gd name="connsiteX16" fmla="*/ 153480 w 4165600"/>
                    <a:gd name="connsiteY16" fmla="*/ 295829 h 3784600"/>
                    <a:gd name="connsiteX17" fmla="*/ 267541 w 4165600"/>
                    <a:gd name="connsiteY17" fmla="*/ 409890 h 3784600"/>
                    <a:gd name="connsiteX18" fmla="*/ 381602 w 4165600"/>
                    <a:gd name="connsiteY18" fmla="*/ 295829 h 3784600"/>
                    <a:gd name="connsiteX19" fmla="*/ 267541 w 4165600"/>
                    <a:gd name="connsiteY19" fmla="*/ 181768 h 3784600"/>
                    <a:gd name="connsiteX20" fmla="*/ 249784 w 4165600"/>
                    <a:gd name="connsiteY20" fmla="*/ 0 h 3784600"/>
                    <a:gd name="connsiteX21" fmla="*/ 3915816 w 4165600"/>
                    <a:gd name="connsiteY21" fmla="*/ 0 h 3784600"/>
                    <a:gd name="connsiteX22" fmla="*/ 4165600 w 4165600"/>
                    <a:gd name="connsiteY22" fmla="*/ 249784 h 3784600"/>
                    <a:gd name="connsiteX23" fmla="*/ 4165600 w 4165600"/>
                    <a:gd name="connsiteY23" fmla="*/ 3534816 h 3784600"/>
                    <a:gd name="connsiteX24" fmla="*/ 3915816 w 4165600"/>
                    <a:gd name="connsiteY24" fmla="*/ 3784600 h 3784600"/>
                    <a:gd name="connsiteX25" fmla="*/ 249784 w 4165600"/>
                    <a:gd name="connsiteY25" fmla="*/ 3784600 h 3784600"/>
                    <a:gd name="connsiteX26" fmla="*/ 0 w 4165600"/>
                    <a:gd name="connsiteY26" fmla="*/ 3534816 h 3784600"/>
                    <a:gd name="connsiteX27" fmla="*/ 0 w 4165600"/>
                    <a:gd name="connsiteY27" fmla="*/ 249784 h 3784600"/>
                    <a:gd name="connsiteX28" fmla="*/ 249784 w 4165600"/>
                    <a:gd name="connsiteY28" fmla="*/ 0 h 3784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4165600" h="3784600">
                      <a:moveTo>
                        <a:pt x="3872125" y="3415492"/>
                      </a:moveTo>
                      <a:cubicBezTo>
                        <a:pt x="3809131" y="3415492"/>
                        <a:pt x="3758064" y="3466559"/>
                        <a:pt x="3758064" y="3529553"/>
                      </a:cubicBezTo>
                      <a:cubicBezTo>
                        <a:pt x="3758064" y="3592547"/>
                        <a:pt x="3809131" y="3643614"/>
                        <a:pt x="3872125" y="3643614"/>
                      </a:cubicBezTo>
                      <a:cubicBezTo>
                        <a:pt x="3935119" y="3643614"/>
                        <a:pt x="3986186" y="3592547"/>
                        <a:pt x="3986186" y="3529553"/>
                      </a:cubicBezTo>
                      <a:cubicBezTo>
                        <a:pt x="3986186" y="3466559"/>
                        <a:pt x="3935119" y="3415492"/>
                        <a:pt x="3872125" y="3415492"/>
                      </a:cubicBezTo>
                      <a:close/>
                      <a:moveTo>
                        <a:pt x="267541" y="3415492"/>
                      </a:moveTo>
                      <a:cubicBezTo>
                        <a:pt x="204547" y="3415492"/>
                        <a:pt x="153480" y="3466559"/>
                        <a:pt x="153480" y="3529553"/>
                      </a:cubicBezTo>
                      <a:cubicBezTo>
                        <a:pt x="153480" y="3592547"/>
                        <a:pt x="204547" y="3643614"/>
                        <a:pt x="267541" y="3643614"/>
                      </a:cubicBezTo>
                      <a:cubicBezTo>
                        <a:pt x="330535" y="3643614"/>
                        <a:pt x="381602" y="3592547"/>
                        <a:pt x="381602" y="3529553"/>
                      </a:cubicBezTo>
                      <a:cubicBezTo>
                        <a:pt x="381602" y="3466559"/>
                        <a:pt x="330535" y="3415492"/>
                        <a:pt x="267541" y="3415492"/>
                      </a:cubicBezTo>
                      <a:close/>
                      <a:moveTo>
                        <a:pt x="3872125" y="181768"/>
                      </a:moveTo>
                      <a:cubicBezTo>
                        <a:pt x="3809131" y="181768"/>
                        <a:pt x="3758064" y="232835"/>
                        <a:pt x="3758064" y="295829"/>
                      </a:cubicBezTo>
                      <a:cubicBezTo>
                        <a:pt x="3758064" y="358823"/>
                        <a:pt x="3809131" y="409890"/>
                        <a:pt x="3872125" y="409890"/>
                      </a:cubicBezTo>
                      <a:cubicBezTo>
                        <a:pt x="3935119" y="409890"/>
                        <a:pt x="3986186" y="358823"/>
                        <a:pt x="3986186" y="295829"/>
                      </a:cubicBezTo>
                      <a:cubicBezTo>
                        <a:pt x="3986186" y="232835"/>
                        <a:pt x="3935119" y="181768"/>
                        <a:pt x="3872125" y="181768"/>
                      </a:cubicBezTo>
                      <a:close/>
                      <a:moveTo>
                        <a:pt x="267541" y="181768"/>
                      </a:moveTo>
                      <a:cubicBezTo>
                        <a:pt x="204547" y="181768"/>
                        <a:pt x="153480" y="232835"/>
                        <a:pt x="153480" y="295829"/>
                      </a:cubicBezTo>
                      <a:cubicBezTo>
                        <a:pt x="153480" y="358823"/>
                        <a:pt x="204547" y="409890"/>
                        <a:pt x="267541" y="409890"/>
                      </a:cubicBezTo>
                      <a:cubicBezTo>
                        <a:pt x="330535" y="409890"/>
                        <a:pt x="381602" y="358823"/>
                        <a:pt x="381602" y="295829"/>
                      </a:cubicBezTo>
                      <a:cubicBezTo>
                        <a:pt x="381602" y="232835"/>
                        <a:pt x="330535" y="181768"/>
                        <a:pt x="267541" y="181768"/>
                      </a:cubicBezTo>
                      <a:close/>
                      <a:moveTo>
                        <a:pt x="249784" y="0"/>
                      </a:moveTo>
                      <a:lnTo>
                        <a:pt x="3915816" y="0"/>
                      </a:lnTo>
                      <a:cubicBezTo>
                        <a:pt x="4053768" y="0"/>
                        <a:pt x="4165600" y="111832"/>
                        <a:pt x="4165600" y="249784"/>
                      </a:cubicBezTo>
                      <a:lnTo>
                        <a:pt x="4165600" y="3534816"/>
                      </a:lnTo>
                      <a:cubicBezTo>
                        <a:pt x="4165600" y="3672768"/>
                        <a:pt x="4053768" y="3784600"/>
                        <a:pt x="3915816" y="3784600"/>
                      </a:cubicBezTo>
                      <a:lnTo>
                        <a:pt x="249784" y="3784600"/>
                      </a:lnTo>
                      <a:cubicBezTo>
                        <a:pt x="111832" y="3784600"/>
                        <a:pt x="0" y="3672768"/>
                        <a:pt x="0" y="3534816"/>
                      </a:cubicBezTo>
                      <a:lnTo>
                        <a:pt x="0" y="249784"/>
                      </a:lnTo>
                      <a:cubicBezTo>
                        <a:pt x="0" y="111832"/>
                        <a:pt x="111832" y="0"/>
                        <a:pt x="2497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 67"/>
                <p:cNvSpPr>
                  <a:spLocks noEditPoints="1"/>
                </p:cNvSpPr>
                <p:nvPr/>
              </p:nvSpPr>
              <p:spPr bwMode="auto">
                <a:xfrm>
                  <a:off x="7081938" y="5144977"/>
                  <a:ext cx="1325044" cy="980008"/>
                </a:xfrm>
                <a:custGeom>
                  <a:avLst/>
                  <a:gdLst>
                    <a:gd name="T0" fmla="*/ 1855 w 4765"/>
                    <a:gd name="T1" fmla="*/ 110 h 3524"/>
                    <a:gd name="T2" fmla="*/ 1655 w 4765"/>
                    <a:gd name="T3" fmla="*/ 488 h 3524"/>
                    <a:gd name="T4" fmla="*/ 1094 w 4765"/>
                    <a:gd name="T5" fmla="*/ 537 h 3524"/>
                    <a:gd name="T6" fmla="*/ 294 w 4765"/>
                    <a:gd name="T7" fmla="*/ 1767 h 3524"/>
                    <a:gd name="T8" fmla="*/ 65 w 4765"/>
                    <a:gd name="T9" fmla="*/ 2336 h 3524"/>
                    <a:gd name="T10" fmla="*/ 555 w 4765"/>
                    <a:gd name="T11" fmla="*/ 1213 h 3524"/>
                    <a:gd name="T12" fmla="*/ 1459 w 4765"/>
                    <a:gd name="T13" fmla="*/ 741 h 3524"/>
                    <a:gd name="T14" fmla="*/ 1377 w 4765"/>
                    <a:gd name="T15" fmla="*/ 1210 h 3524"/>
                    <a:gd name="T16" fmla="*/ 951 w 4765"/>
                    <a:gd name="T17" fmla="*/ 1508 h 3524"/>
                    <a:gd name="T18" fmla="*/ 324 w 4765"/>
                    <a:gd name="T19" fmla="*/ 2670 h 3524"/>
                    <a:gd name="T20" fmla="*/ 775 w 4765"/>
                    <a:gd name="T21" fmla="*/ 2114 h 3524"/>
                    <a:gd name="T22" fmla="*/ 1210 w 4765"/>
                    <a:gd name="T23" fmla="*/ 1884 h 3524"/>
                    <a:gd name="T24" fmla="*/ 1497 w 4765"/>
                    <a:gd name="T25" fmla="*/ 2125 h 3524"/>
                    <a:gd name="T26" fmla="*/ 2021 w 4765"/>
                    <a:gd name="T27" fmla="*/ 2377 h 3524"/>
                    <a:gd name="T28" fmla="*/ 2115 w 4765"/>
                    <a:gd name="T29" fmla="*/ 2481 h 3524"/>
                    <a:gd name="T30" fmla="*/ 2550 w 4765"/>
                    <a:gd name="T31" fmla="*/ 2203 h 3524"/>
                    <a:gd name="T32" fmla="*/ 3420 w 4765"/>
                    <a:gd name="T33" fmla="*/ 2258 h 3524"/>
                    <a:gd name="T34" fmla="*/ 3612 w 4765"/>
                    <a:gd name="T35" fmla="*/ 2202 h 3524"/>
                    <a:gd name="T36" fmla="*/ 4293 w 4765"/>
                    <a:gd name="T37" fmla="*/ 2643 h 3524"/>
                    <a:gd name="T38" fmla="*/ 4564 w 4765"/>
                    <a:gd name="T39" fmla="*/ 2687 h 3524"/>
                    <a:gd name="T40" fmla="*/ 4114 w 4765"/>
                    <a:gd name="T41" fmla="*/ 1913 h 3524"/>
                    <a:gd name="T42" fmla="*/ 2602 w 4765"/>
                    <a:gd name="T43" fmla="*/ 83 h 3524"/>
                    <a:gd name="T44" fmla="*/ 2756 w 4765"/>
                    <a:gd name="T45" fmla="*/ 248 h 3524"/>
                    <a:gd name="T46" fmla="*/ 3321 w 4765"/>
                    <a:gd name="T47" fmla="*/ 558 h 3524"/>
                    <a:gd name="T48" fmla="*/ 1997 w 4765"/>
                    <a:gd name="T49" fmla="*/ 798 h 3524"/>
                    <a:gd name="T50" fmla="*/ 1886 w 4765"/>
                    <a:gd name="T51" fmla="*/ 720 h 3524"/>
                    <a:gd name="T52" fmla="*/ 1578 w 4765"/>
                    <a:gd name="T53" fmla="*/ 1046 h 3524"/>
                    <a:gd name="T54" fmla="*/ 1634 w 4765"/>
                    <a:gd name="T55" fmla="*/ 1048 h 3524"/>
                    <a:gd name="T56" fmla="*/ 2397 w 4765"/>
                    <a:gd name="T57" fmla="*/ 457 h 3524"/>
                    <a:gd name="T58" fmla="*/ 2689 w 4765"/>
                    <a:gd name="T59" fmla="*/ 1011 h 3524"/>
                    <a:gd name="T60" fmla="*/ 3901 w 4765"/>
                    <a:gd name="T61" fmla="*/ 555 h 3524"/>
                    <a:gd name="T62" fmla="*/ 2059 w 4765"/>
                    <a:gd name="T63" fmla="*/ 907 h 3524"/>
                    <a:gd name="T64" fmla="*/ 2068 w 4765"/>
                    <a:gd name="T65" fmla="*/ 1199 h 3524"/>
                    <a:gd name="T66" fmla="*/ 2031 w 4765"/>
                    <a:gd name="T67" fmla="*/ 1197 h 3524"/>
                    <a:gd name="T68" fmla="*/ 1474 w 4765"/>
                    <a:gd name="T69" fmla="*/ 1184 h 3524"/>
                    <a:gd name="T70" fmla="*/ 1494 w 4765"/>
                    <a:gd name="T71" fmla="*/ 1225 h 3524"/>
                    <a:gd name="T72" fmla="*/ 1726 w 4765"/>
                    <a:gd name="T73" fmla="*/ 1384 h 3524"/>
                    <a:gd name="T74" fmla="*/ 1457 w 4765"/>
                    <a:gd name="T75" fmla="*/ 1384 h 3524"/>
                    <a:gd name="T76" fmla="*/ 3692 w 4765"/>
                    <a:gd name="T77" fmla="*/ 1752 h 3524"/>
                    <a:gd name="T78" fmla="*/ 2951 w 4765"/>
                    <a:gd name="T79" fmla="*/ 2166 h 3524"/>
                    <a:gd name="T80" fmla="*/ 1989 w 4765"/>
                    <a:gd name="T81" fmla="*/ 1570 h 3524"/>
                    <a:gd name="T82" fmla="*/ 1567 w 4765"/>
                    <a:gd name="T83" fmla="*/ 1938 h 3524"/>
                    <a:gd name="T84" fmla="*/ 1477 w 4765"/>
                    <a:gd name="T85" fmla="*/ 1825 h 3524"/>
                    <a:gd name="T86" fmla="*/ 1910 w 4765"/>
                    <a:gd name="T87" fmla="*/ 1588 h 3524"/>
                    <a:gd name="T88" fmla="*/ 1715 w 4765"/>
                    <a:gd name="T89" fmla="*/ 1917 h 3524"/>
                    <a:gd name="T90" fmla="*/ 1703 w 4765"/>
                    <a:gd name="T91" fmla="*/ 1860 h 3524"/>
                    <a:gd name="T92" fmla="*/ 1631 w 4765"/>
                    <a:gd name="T93" fmla="*/ 2152 h 3524"/>
                    <a:gd name="T94" fmla="*/ 1515 w 4765"/>
                    <a:gd name="T95" fmla="*/ 1948 h 3524"/>
                    <a:gd name="T96" fmla="*/ 2665 w 4765"/>
                    <a:gd name="T97" fmla="*/ 2182 h 3524"/>
                    <a:gd name="T98" fmla="*/ 2963 w 4765"/>
                    <a:gd name="T99" fmla="*/ 3422 h 3524"/>
                    <a:gd name="T100" fmla="*/ 3671 w 4765"/>
                    <a:gd name="T101" fmla="*/ 3095 h 3524"/>
                    <a:gd name="T102" fmla="*/ 3892 w 4765"/>
                    <a:gd name="T103" fmla="*/ 3396 h 3524"/>
                    <a:gd name="T104" fmla="*/ 2218 w 4765"/>
                    <a:gd name="T105" fmla="*/ 2915 h 3524"/>
                    <a:gd name="T106" fmla="*/ 1129 w 4765"/>
                    <a:gd name="T107" fmla="*/ 2970 h 3524"/>
                    <a:gd name="T108" fmla="*/ 2786 w 4765"/>
                    <a:gd name="T109" fmla="*/ 2696 h 3524"/>
                    <a:gd name="T110" fmla="*/ 1389 w 4765"/>
                    <a:gd name="T111" fmla="*/ 3204 h 3524"/>
                    <a:gd name="T112" fmla="*/ 470 w 4765"/>
                    <a:gd name="T113" fmla="*/ 2708 h 3524"/>
                    <a:gd name="T114" fmla="*/ 3733 w 4765"/>
                    <a:gd name="T115" fmla="*/ 2844 h 3524"/>
                    <a:gd name="T116" fmla="*/ 2588 w 4765"/>
                    <a:gd name="T117" fmla="*/ 2955 h 3524"/>
                    <a:gd name="T118" fmla="*/ 2510 w 4765"/>
                    <a:gd name="T119" fmla="*/ 3253 h 35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4765" h="3524">
                      <a:moveTo>
                        <a:pt x="2453" y="0"/>
                      </a:moveTo>
                      <a:cubicBezTo>
                        <a:pt x="2438" y="0"/>
                        <a:pt x="2425" y="4"/>
                        <a:pt x="2414" y="10"/>
                      </a:cubicBezTo>
                      <a:cubicBezTo>
                        <a:pt x="2388" y="24"/>
                        <a:pt x="2374" y="51"/>
                        <a:pt x="2365" y="83"/>
                      </a:cubicBezTo>
                      <a:cubicBezTo>
                        <a:pt x="2348" y="145"/>
                        <a:pt x="2349" y="229"/>
                        <a:pt x="2338" y="279"/>
                      </a:cubicBezTo>
                      <a:cubicBezTo>
                        <a:pt x="2316" y="385"/>
                        <a:pt x="2267" y="515"/>
                        <a:pt x="2267" y="515"/>
                      </a:cubicBezTo>
                      <a:cubicBezTo>
                        <a:pt x="2265" y="529"/>
                        <a:pt x="2276" y="537"/>
                        <a:pt x="2291" y="528"/>
                      </a:cubicBezTo>
                      <a:cubicBezTo>
                        <a:pt x="2217" y="607"/>
                        <a:pt x="2155" y="696"/>
                        <a:pt x="2108" y="795"/>
                      </a:cubicBezTo>
                      <a:cubicBezTo>
                        <a:pt x="2089" y="714"/>
                        <a:pt x="2057" y="566"/>
                        <a:pt x="2059" y="462"/>
                      </a:cubicBezTo>
                      <a:cubicBezTo>
                        <a:pt x="2063" y="272"/>
                        <a:pt x="2056" y="178"/>
                        <a:pt x="2033" y="127"/>
                      </a:cubicBezTo>
                      <a:cubicBezTo>
                        <a:pt x="2021" y="101"/>
                        <a:pt x="2003" y="87"/>
                        <a:pt x="1983" y="80"/>
                      </a:cubicBezTo>
                      <a:cubicBezTo>
                        <a:pt x="1967" y="76"/>
                        <a:pt x="1951" y="75"/>
                        <a:pt x="1933" y="75"/>
                      </a:cubicBezTo>
                      <a:cubicBezTo>
                        <a:pt x="1927" y="75"/>
                        <a:pt x="1921" y="75"/>
                        <a:pt x="1914" y="75"/>
                      </a:cubicBezTo>
                      <a:lnTo>
                        <a:pt x="1913" y="75"/>
                      </a:lnTo>
                      <a:lnTo>
                        <a:pt x="1913" y="75"/>
                      </a:lnTo>
                      <a:cubicBezTo>
                        <a:pt x="1893" y="79"/>
                        <a:pt x="1871" y="92"/>
                        <a:pt x="1855" y="110"/>
                      </a:cubicBezTo>
                      <a:cubicBezTo>
                        <a:pt x="1845" y="121"/>
                        <a:pt x="1838" y="133"/>
                        <a:pt x="1834" y="147"/>
                      </a:cubicBezTo>
                      <a:cubicBezTo>
                        <a:pt x="1832" y="146"/>
                        <a:pt x="1831" y="145"/>
                        <a:pt x="1829" y="145"/>
                      </a:cubicBezTo>
                      <a:cubicBezTo>
                        <a:pt x="1825" y="144"/>
                        <a:pt x="1820" y="144"/>
                        <a:pt x="1816" y="146"/>
                      </a:cubicBezTo>
                      <a:cubicBezTo>
                        <a:pt x="1811" y="149"/>
                        <a:pt x="1809" y="151"/>
                        <a:pt x="1807" y="154"/>
                      </a:cubicBezTo>
                      <a:cubicBezTo>
                        <a:pt x="1804" y="157"/>
                        <a:pt x="1802" y="160"/>
                        <a:pt x="1799" y="164"/>
                      </a:cubicBezTo>
                      <a:cubicBezTo>
                        <a:pt x="1793" y="172"/>
                        <a:pt x="1786" y="183"/>
                        <a:pt x="1780" y="194"/>
                      </a:cubicBezTo>
                      <a:cubicBezTo>
                        <a:pt x="1766" y="215"/>
                        <a:pt x="1753" y="238"/>
                        <a:pt x="1748" y="251"/>
                      </a:cubicBezTo>
                      <a:cubicBezTo>
                        <a:pt x="1744" y="260"/>
                        <a:pt x="1746" y="270"/>
                        <a:pt x="1750" y="278"/>
                      </a:cubicBezTo>
                      <a:cubicBezTo>
                        <a:pt x="1754" y="286"/>
                        <a:pt x="1759" y="293"/>
                        <a:pt x="1766" y="300"/>
                      </a:cubicBezTo>
                      <a:cubicBezTo>
                        <a:pt x="1766" y="300"/>
                        <a:pt x="1766" y="300"/>
                        <a:pt x="1766" y="300"/>
                      </a:cubicBezTo>
                      <a:cubicBezTo>
                        <a:pt x="1764" y="301"/>
                        <a:pt x="1762" y="302"/>
                        <a:pt x="1760" y="303"/>
                      </a:cubicBezTo>
                      <a:cubicBezTo>
                        <a:pt x="1751" y="308"/>
                        <a:pt x="1744" y="317"/>
                        <a:pt x="1737" y="327"/>
                      </a:cubicBezTo>
                      <a:cubicBezTo>
                        <a:pt x="1724" y="347"/>
                        <a:pt x="1713" y="373"/>
                        <a:pt x="1706" y="393"/>
                      </a:cubicBezTo>
                      <a:cubicBezTo>
                        <a:pt x="1705" y="396"/>
                        <a:pt x="1699" y="408"/>
                        <a:pt x="1690" y="425"/>
                      </a:cubicBezTo>
                      <a:cubicBezTo>
                        <a:pt x="1681" y="441"/>
                        <a:pt x="1669" y="463"/>
                        <a:pt x="1655" y="488"/>
                      </a:cubicBezTo>
                      <a:cubicBezTo>
                        <a:pt x="1639" y="516"/>
                        <a:pt x="1620" y="549"/>
                        <a:pt x="1600" y="583"/>
                      </a:cubicBezTo>
                      <a:cubicBezTo>
                        <a:pt x="1583" y="545"/>
                        <a:pt x="1564" y="489"/>
                        <a:pt x="1543" y="437"/>
                      </a:cubicBezTo>
                      <a:cubicBezTo>
                        <a:pt x="1530" y="403"/>
                        <a:pt x="1515" y="370"/>
                        <a:pt x="1497" y="345"/>
                      </a:cubicBezTo>
                      <a:cubicBezTo>
                        <a:pt x="1480" y="320"/>
                        <a:pt x="1460" y="301"/>
                        <a:pt x="1435" y="300"/>
                      </a:cubicBezTo>
                      <a:cubicBezTo>
                        <a:pt x="1378" y="295"/>
                        <a:pt x="1335" y="323"/>
                        <a:pt x="1329" y="357"/>
                      </a:cubicBezTo>
                      <a:lnTo>
                        <a:pt x="1329" y="358"/>
                      </a:lnTo>
                      <a:lnTo>
                        <a:pt x="1329" y="359"/>
                      </a:lnTo>
                      <a:cubicBezTo>
                        <a:pt x="1329" y="365"/>
                        <a:pt x="1330" y="371"/>
                        <a:pt x="1332" y="376"/>
                      </a:cubicBezTo>
                      <a:cubicBezTo>
                        <a:pt x="1296" y="390"/>
                        <a:pt x="1248" y="409"/>
                        <a:pt x="1240" y="413"/>
                      </a:cubicBezTo>
                      <a:lnTo>
                        <a:pt x="1240" y="413"/>
                      </a:lnTo>
                      <a:lnTo>
                        <a:pt x="1240" y="413"/>
                      </a:lnTo>
                      <a:cubicBezTo>
                        <a:pt x="1204" y="430"/>
                        <a:pt x="1156" y="448"/>
                        <a:pt x="1122" y="466"/>
                      </a:cubicBezTo>
                      <a:cubicBezTo>
                        <a:pt x="1105" y="475"/>
                        <a:pt x="1091" y="484"/>
                        <a:pt x="1083" y="496"/>
                      </a:cubicBezTo>
                      <a:cubicBezTo>
                        <a:pt x="1080" y="502"/>
                        <a:pt x="1077" y="510"/>
                        <a:pt x="1079" y="518"/>
                      </a:cubicBezTo>
                      <a:cubicBezTo>
                        <a:pt x="1081" y="526"/>
                        <a:pt x="1087" y="532"/>
                        <a:pt x="1094" y="537"/>
                      </a:cubicBezTo>
                      <a:lnTo>
                        <a:pt x="1094" y="538"/>
                      </a:lnTo>
                      <a:lnTo>
                        <a:pt x="1095" y="538"/>
                      </a:lnTo>
                      <a:cubicBezTo>
                        <a:pt x="1096" y="538"/>
                        <a:pt x="1097" y="539"/>
                        <a:pt x="1098" y="539"/>
                      </a:cubicBezTo>
                      <a:cubicBezTo>
                        <a:pt x="1083" y="547"/>
                        <a:pt x="1070" y="557"/>
                        <a:pt x="1057" y="568"/>
                      </a:cubicBezTo>
                      <a:cubicBezTo>
                        <a:pt x="1028" y="593"/>
                        <a:pt x="1003" y="621"/>
                        <a:pt x="976" y="641"/>
                      </a:cubicBezTo>
                      <a:cubicBezTo>
                        <a:pt x="873" y="716"/>
                        <a:pt x="777" y="800"/>
                        <a:pt x="679" y="881"/>
                      </a:cubicBezTo>
                      <a:cubicBezTo>
                        <a:pt x="615" y="936"/>
                        <a:pt x="534" y="979"/>
                        <a:pt x="482" y="1053"/>
                      </a:cubicBezTo>
                      <a:cubicBezTo>
                        <a:pt x="465" y="1077"/>
                        <a:pt x="445" y="1108"/>
                        <a:pt x="449" y="1142"/>
                      </a:cubicBezTo>
                      <a:cubicBezTo>
                        <a:pt x="449" y="1148"/>
                        <a:pt x="451" y="1155"/>
                        <a:pt x="454" y="1162"/>
                      </a:cubicBezTo>
                      <a:cubicBezTo>
                        <a:pt x="458" y="1169"/>
                        <a:pt x="464" y="1176"/>
                        <a:pt x="474" y="1178"/>
                      </a:cubicBezTo>
                      <a:lnTo>
                        <a:pt x="475" y="1178"/>
                      </a:lnTo>
                      <a:lnTo>
                        <a:pt x="475" y="1178"/>
                      </a:lnTo>
                      <a:cubicBezTo>
                        <a:pt x="478" y="1178"/>
                        <a:pt x="481" y="1177"/>
                        <a:pt x="484" y="1176"/>
                      </a:cubicBezTo>
                      <a:cubicBezTo>
                        <a:pt x="466" y="1247"/>
                        <a:pt x="443" y="1315"/>
                        <a:pt x="421" y="1385"/>
                      </a:cubicBezTo>
                      <a:cubicBezTo>
                        <a:pt x="381" y="1513"/>
                        <a:pt x="341" y="1642"/>
                        <a:pt x="294" y="1767"/>
                      </a:cubicBezTo>
                      <a:cubicBezTo>
                        <a:pt x="273" y="1822"/>
                        <a:pt x="247" y="1875"/>
                        <a:pt x="224" y="1932"/>
                      </a:cubicBezTo>
                      <a:cubicBezTo>
                        <a:pt x="215" y="1954"/>
                        <a:pt x="201" y="1974"/>
                        <a:pt x="191" y="1993"/>
                      </a:cubicBezTo>
                      <a:cubicBezTo>
                        <a:pt x="187" y="2002"/>
                        <a:pt x="183" y="2011"/>
                        <a:pt x="183" y="2021"/>
                      </a:cubicBezTo>
                      <a:cubicBezTo>
                        <a:pt x="183" y="2031"/>
                        <a:pt x="189" y="2041"/>
                        <a:pt x="198" y="2048"/>
                      </a:cubicBezTo>
                      <a:cubicBezTo>
                        <a:pt x="201" y="2050"/>
                        <a:pt x="205" y="2052"/>
                        <a:pt x="209" y="2052"/>
                      </a:cubicBezTo>
                      <a:cubicBezTo>
                        <a:pt x="188" y="2086"/>
                        <a:pt x="161" y="2123"/>
                        <a:pt x="134" y="2144"/>
                      </a:cubicBezTo>
                      <a:lnTo>
                        <a:pt x="134" y="2144"/>
                      </a:lnTo>
                      <a:lnTo>
                        <a:pt x="134" y="2144"/>
                      </a:lnTo>
                      <a:cubicBezTo>
                        <a:pt x="110" y="2163"/>
                        <a:pt x="81" y="2186"/>
                        <a:pt x="57" y="2206"/>
                      </a:cubicBezTo>
                      <a:cubicBezTo>
                        <a:pt x="45" y="2216"/>
                        <a:pt x="35" y="2225"/>
                        <a:pt x="27" y="2232"/>
                      </a:cubicBezTo>
                      <a:cubicBezTo>
                        <a:pt x="23" y="2236"/>
                        <a:pt x="20" y="2239"/>
                        <a:pt x="17" y="2242"/>
                      </a:cubicBezTo>
                      <a:cubicBezTo>
                        <a:pt x="15" y="2244"/>
                        <a:pt x="13" y="2246"/>
                        <a:pt x="11" y="2250"/>
                      </a:cubicBezTo>
                      <a:cubicBezTo>
                        <a:pt x="3" y="2262"/>
                        <a:pt x="0" y="2278"/>
                        <a:pt x="1" y="2293"/>
                      </a:cubicBezTo>
                      <a:cubicBezTo>
                        <a:pt x="3" y="2308"/>
                        <a:pt x="10" y="2324"/>
                        <a:pt x="24" y="2332"/>
                      </a:cubicBezTo>
                      <a:cubicBezTo>
                        <a:pt x="37" y="2340"/>
                        <a:pt x="51" y="2338"/>
                        <a:pt x="65" y="2336"/>
                      </a:cubicBezTo>
                      <a:cubicBezTo>
                        <a:pt x="79" y="2335"/>
                        <a:pt x="93" y="2331"/>
                        <a:pt x="101" y="2328"/>
                      </a:cubicBezTo>
                      <a:lnTo>
                        <a:pt x="101" y="2328"/>
                      </a:lnTo>
                      <a:lnTo>
                        <a:pt x="101" y="2328"/>
                      </a:lnTo>
                      <a:cubicBezTo>
                        <a:pt x="150" y="2308"/>
                        <a:pt x="182" y="2271"/>
                        <a:pt x="210" y="2232"/>
                      </a:cubicBezTo>
                      <a:lnTo>
                        <a:pt x="210" y="2232"/>
                      </a:lnTo>
                      <a:cubicBezTo>
                        <a:pt x="243" y="2187"/>
                        <a:pt x="266" y="2146"/>
                        <a:pt x="290" y="2096"/>
                      </a:cubicBezTo>
                      <a:lnTo>
                        <a:pt x="290" y="2096"/>
                      </a:lnTo>
                      <a:lnTo>
                        <a:pt x="290" y="2096"/>
                      </a:lnTo>
                      <a:cubicBezTo>
                        <a:pt x="294" y="2086"/>
                        <a:pt x="296" y="2076"/>
                        <a:pt x="297" y="2067"/>
                      </a:cubicBezTo>
                      <a:cubicBezTo>
                        <a:pt x="302" y="2069"/>
                        <a:pt x="307" y="2071"/>
                        <a:pt x="312" y="2071"/>
                      </a:cubicBezTo>
                      <a:cubicBezTo>
                        <a:pt x="334" y="2071"/>
                        <a:pt x="350" y="2057"/>
                        <a:pt x="362" y="2040"/>
                      </a:cubicBezTo>
                      <a:cubicBezTo>
                        <a:pt x="373" y="2024"/>
                        <a:pt x="381" y="2004"/>
                        <a:pt x="386" y="1988"/>
                      </a:cubicBezTo>
                      <a:cubicBezTo>
                        <a:pt x="421" y="1861"/>
                        <a:pt x="466" y="1671"/>
                        <a:pt x="501" y="1511"/>
                      </a:cubicBezTo>
                      <a:cubicBezTo>
                        <a:pt x="520" y="1427"/>
                        <a:pt x="547" y="1342"/>
                        <a:pt x="552" y="1253"/>
                      </a:cubicBezTo>
                      <a:cubicBezTo>
                        <a:pt x="553" y="1241"/>
                        <a:pt x="554" y="1227"/>
                        <a:pt x="555" y="1213"/>
                      </a:cubicBezTo>
                      <a:cubicBezTo>
                        <a:pt x="558" y="1221"/>
                        <a:pt x="565" y="1229"/>
                        <a:pt x="574" y="1232"/>
                      </a:cubicBezTo>
                      <a:cubicBezTo>
                        <a:pt x="588" y="1237"/>
                        <a:pt x="601" y="1230"/>
                        <a:pt x="610" y="1223"/>
                      </a:cubicBezTo>
                      <a:cubicBezTo>
                        <a:pt x="620" y="1216"/>
                        <a:pt x="627" y="1207"/>
                        <a:pt x="632" y="1202"/>
                      </a:cubicBezTo>
                      <a:cubicBezTo>
                        <a:pt x="659" y="1173"/>
                        <a:pt x="686" y="1131"/>
                        <a:pt x="713" y="1098"/>
                      </a:cubicBezTo>
                      <a:cubicBezTo>
                        <a:pt x="765" y="1033"/>
                        <a:pt x="816" y="966"/>
                        <a:pt x="873" y="907"/>
                      </a:cubicBezTo>
                      <a:cubicBezTo>
                        <a:pt x="937" y="839"/>
                        <a:pt x="1011" y="781"/>
                        <a:pt x="1080" y="715"/>
                      </a:cubicBezTo>
                      <a:cubicBezTo>
                        <a:pt x="1105" y="691"/>
                        <a:pt x="1138" y="669"/>
                        <a:pt x="1161" y="637"/>
                      </a:cubicBezTo>
                      <a:cubicBezTo>
                        <a:pt x="1163" y="642"/>
                        <a:pt x="1167" y="647"/>
                        <a:pt x="1172" y="652"/>
                      </a:cubicBezTo>
                      <a:cubicBezTo>
                        <a:pt x="1179" y="658"/>
                        <a:pt x="1188" y="658"/>
                        <a:pt x="1196" y="656"/>
                      </a:cubicBezTo>
                      <a:cubicBezTo>
                        <a:pt x="1204" y="655"/>
                        <a:pt x="1213" y="651"/>
                        <a:pt x="1222" y="646"/>
                      </a:cubicBezTo>
                      <a:cubicBezTo>
                        <a:pt x="1240" y="637"/>
                        <a:pt x="1261" y="622"/>
                        <a:pt x="1281" y="606"/>
                      </a:cubicBezTo>
                      <a:cubicBezTo>
                        <a:pt x="1302" y="589"/>
                        <a:pt x="1322" y="572"/>
                        <a:pt x="1338" y="558"/>
                      </a:cubicBezTo>
                      <a:cubicBezTo>
                        <a:pt x="1341" y="555"/>
                        <a:pt x="1343" y="553"/>
                        <a:pt x="1346" y="551"/>
                      </a:cubicBezTo>
                      <a:cubicBezTo>
                        <a:pt x="1347" y="551"/>
                        <a:pt x="1347" y="552"/>
                        <a:pt x="1347" y="553"/>
                      </a:cubicBezTo>
                      <a:cubicBezTo>
                        <a:pt x="1375" y="620"/>
                        <a:pt x="1424" y="678"/>
                        <a:pt x="1459" y="741"/>
                      </a:cubicBezTo>
                      <a:lnTo>
                        <a:pt x="1459" y="741"/>
                      </a:lnTo>
                      <a:lnTo>
                        <a:pt x="1459" y="741"/>
                      </a:lnTo>
                      <a:cubicBezTo>
                        <a:pt x="1464" y="749"/>
                        <a:pt x="1473" y="765"/>
                        <a:pt x="1482" y="782"/>
                      </a:cubicBezTo>
                      <a:cubicBezTo>
                        <a:pt x="1437" y="859"/>
                        <a:pt x="1398" y="924"/>
                        <a:pt x="1391" y="936"/>
                      </a:cubicBezTo>
                      <a:cubicBezTo>
                        <a:pt x="1378" y="958"/>
                        <a:pt x="1383" y="986"/>
                        <a:pt x="1392" y="1010"/>
                      </a:cubicBezTo>
                      <a:cubicBezTo>
                        <a:pt x="1398" y="1027"/>
                        <a:pt x="1406" y="1041"/>
                        <a:pt x="1415" y="1052"/>
                      </a:cubicBezTo>
                      <a:cubicBezTo>
                        <a:pt x="1412" y="1052"/>
                        <a:pt x="1409" y="1052"/>
                        <a:pt x="1406" y="1052"/>
                      </a:cubicBezTo>
                      <a:cubicBezTo>
                        <a:pt x="1403" y="1052"/>
                        <a:pt x="1399" y="1052"/>
                        <a:pt x="1396" y="1052"/>
                      </a:cubicBezTo>
                      <a:cubicBezTo>
                        <a:pt x="1393" y="1053"/>
                        <a:pt x="1389" y="1052"/>
                        <a:pt x="1384" y="1058"/>
                      </a:cubicBezTo>
                      <a:cubicBezTo>
                        <a:pt x="1379" y="1065"/>
                        <a:pt x="1379" y="1073"/>
                        <a:pt x="1378" y="1081"/>
                      </a:cubicBezTo>
                      <a:cubicBezTo>
                        <a:pt x="1377" y="1089"/>
                        <a:pt x="1378" y="1098"/>
                        <a:pt x="1379" y="1106"/>
                      </a:cubicBezTo>
                      <a:cubicBezTo>
                        <a:pt x="1379" y="1109"/>
                        <a:pt x="1377" y="1121"/>
                        <a:pt x="1375" y="1133"/>
                      </a:cubicBezTo>
                      <a:cubicBezTo>
                        <a:pt x="1372" y="1144"/>
                        <a:pt x="1369" y="1155"/>
                        <a:pt x="1368" y="1163"/>
                      </a:cubicBezTo>
                      <a:cubicBezTo>
                        <a:pt x="1367" y="1173"/>
                        <a:pt x="1369" y="1184"/>
                        <a:pt x="1371" y="1195"/>
                      </a:cubicBezTo>
                      <a:cubicBezTo>
                        <a:pt x="1373" y="1201"/>
                        <a:pt x="1374" y="1206"/>
                        <a:pt x="1377" y="1210"/>
                      </a:cubicBezTo>
                      <a:cubicBezTo>
                        <a:pt x="1378" y="1214"/>
                        <a:pt x="1379" y="1217"/>
                        <a:pt x="1382" y="1220"/>
                      </a:cubicBezTo>
                      <a:cubicBezTo>
                        <a:pt x="1378" y="1226"/>
                        <a:pt x="1374" y="1233"/>
                        <a:pt x="1372" y="1240"/>
                      </a:cubicBezTo>
                      <a:cubicBezTo>
                        <a:pt x="1326" y="1280"/>
                        <a:pt x="1305" y="1321"/>
                        <a:pt x="1296" y="1363"/>
                      </a:cubicBezTo>
                      <a:cubicBezTo>
                        <a:pt x="1287" y="1405"/>
                        <a:pt x="1290" y="1447"/>
                        <a:pt x="1289" y="1492"/>
                      </a:cubicBezTo>
                      <a:cubicBezTo>
                        <a:pt x="1288" y="1496"/>
                        <a:pt x="1282" y="1507"/>
                        <a:pt x="1275" y="1518"/>
                      </a:cubicBezTo>
                      <a:cubicBezTo>
                        <a:pt x="1275" y="1514"/>
                        <a:pt x="1275" y="1511"/>
                        <a:pt x="1275" y="1508"/>
                      </a:cubicBezTo>
                      <a:cubicBezTo>
                        <a:pt x="1274" y="1484"/>
                        <a:pt x="1272" y="1460"/>
                        <a:pt x="1268" y="1441"/>
                      </a:cubicBezTo>
                      <a:cubicBezTo>
                        <a:pt x="1266" y="1432"/>
                        <a:pt x="1263" y="1424"/>
                        <a:pt x="1259" y="1418"/>
                      </a:cubicBezTo>
                      <a:cubicBezTo>
                        <a:pt x="1255" y="1411"/>
                        <a:pt x="1249" y="1404"/>
                        <a:pt x="1239" y="1404"/>
                      </a:cubicBezTo>
                      <a:cubicBezTo>
                        <a:pt x="1210" y="1404"/>
                        <a:pt x="1087" y="1399"/>
                        <a:pt x="1049" y="1399"/>
                      </a:cubicBezTo>
                      <a:cubicBezTo>
                        <a:pt x="1036" y="1399"/>
                        <a:pt x="1023" y="1405"/>
                        <a:pt x="1011" y="1413"/>
                      </a:cubicBezTo>
                      <a:cubicBezTo>
                        <a:pt x="999" y="1420"/>
                        <a:pt x="987" y="1431"/>
                        <a:pt x="977" y="1441"/>
                      </a:cubicBezTo>
                      <a:cubicBezTo>
                        <a:pt x="967" y="1452"/>
                        <a:pt x="958" y="1463"/>
                        <a:pt x="952" y="1474"/>
                      </a:cubicBezTo>
                      <a:cubicBezTo>
                        <a:pt x="950" y="1480"/>
                        <a:pt x="948" y="1485"/>
                        <a:pt x="947" y="1490"/>
                      </a:cubicBezTo>
                      <a:cubicBezTo>
                        <a:pt x="946" y="1496"/>
                        <a:pt x="947" y="1503"/>
                        <a:pt x="951" y="1508"/>
                      </a:cubicBezTo>
                      <a:cubicBezTo>
                        <a:pt x="960" y="1520"/>
                        <a:pt x="974" y="1525"/>
                        <a:pt x="985" y="1523"/>
                      </a:cubicBezTo>
                      <a:cubicBezTo>
                        <a:pt x="985" y="1523"/>
                        <a:pt x="986" y="1523"/>
                        <a:pt x="986" y="1523"/>
                      </a:cubicBezTo>
                      <a:cubicBezTo>
                        <a:pt x="977" y="1532"/>
                        <a:pt x="968" y="1542"/>
                        <a:pt x="959" y="1553"/>
                      </a:cubicBezTo>
                      <a:cubicBezTo>
                        <a:pt x="914" y="1608"/>
                        <a:pt x="860" y="1687"/>
                        <a:pt x="797" y="1768"/>
                      </a:cubicBezTo>
                      <a:cubicBezTo>
                        <a:pt x="707" y="1883"/>
                        <a:pt x="642" y="1962"/>
                        <a:pt x="620" y="2013"/>
                      </a:cubicBezTo>
                      <a:cubicBezTo>
                        <a:pt x="614" y="2026"/>
                        <a:pt x="611" y="2037"/>
                        <a:pt x="612" y="2048"/>
                      </a:cubicBezTo>
                      <a:cubicBezTo>
                        <a:pt x="613" y="2059"/>
                        <a:pt x="619" y="2069"/>
                        <a:pt x="629" y="2074"/>
                      </a:cubicBezTo>
                      <a:cubicBezTo>
                        <a:pt x="638" y="2079"/>
                        <a:pt x="648" y="2081"/>
                        <a:pt x="660" y="2081"/>
                      </a:cubicBezTo>
                      <a:cubicBezTo>
                        <a:pt x="659" y="2083"/>
                        <a:pt x="658" y="2085"/>
                        <a:pt x="658" y="2087"/>
                      </a:cubicBezTo>
                      <a:cubicBezTo>
                        <a:pt x="657" y="2090"/>
                        <a:pt x="649" y="2109"/>
                        <a:pt x="638" y="2134"/>
                      </a:cubicBezTo>
                      <a:cubicBezTo>
                        <a:pt x="628" y="2159"/>
                        <a:pt x="613" y="2192"/>
                        <a:pt x="598" y="2228"/>
                      </a:cubicBezTo>
                      <a:cubicBezTo>
                        <a:pt x="567" y="2298"/>
                        <a:pt x="531" y="2378"/>
                        <a:pt x="508" y="2427"/>
                      </a:cubicBezTo>
                      <a:cubicBezTo>
                        <a:pt x="486" y="2473"/>
                        <a:pt x="444" y="2532"/>
                        <a:pt x="405" y="2580"/>
                      </a:cubicBezTo>
                      <a:cubicBezTo>
                        <a:pt x="386" y="2604"/>
                        <a:pt x="367" y="2625"/>
                        <a:pt x="353" y="2641"/>
                      </a:cubicBezTo>
                      <a:cubicBezTo>
                        <a:pt x="338" y="2657"/>
                        <a:pt x="326" y="2669"/>
                        <a:pt x="324" y="2670"/>
                      </a:cubicBezTo>
                      <a:lnTo>
                        <a:pt x="324" y="2670"/>
                      </a:lnTo>
                      <a:lnTo>
                        <a:pt x="323" y="2670"/>
                      </a:lnTo>
                      <a:cubicBezTo>
                        <a:pt x="314" y="2677"/>
                        <a:pt x="310" y="2689"/>
                        <a:pt x="311" y="2699"/>
                      </a:cubicBezTo>
                      <a:cubicBezTo>
                        <a:pt x="312" y="2710"/>
                        <a:pt x="318" y="2719"/>
                        <a:pt x="325" y="2728"/>
                      </a:cubicBezTo>
                      <a:cubicBezTo>
                        <a:pt x="339" y="2745"/>
                        <a:pt x="363" y="2759"/>
                        <a:pt x="390" y="2759"/>
                      </a:cubicBezTo>
                      <a:cubicBezTo>
                        <a:pt x="405" y="2760"/>
                        <a:pt x="419" y="2758"/>
                        <a:pt x="433" y="2754"/>
                      </a:cubicBezTo>
                      <a:lnTo>
                        <a:pt x="433" y="2708"/>
                      </a:lnTo>
                      <a:lnTo>
                        <a:pt x="433" y="2671"/>
                      </a:lnTo>
                      <a:lnTo>
                        <a:pt x="534" y="2671"/>
                      </a:lnTo>
                      <a:cubicBezTo>
                        <a:pt x="541" y="2661"/>
                        <a:pt x="549" y="2650"/>
                        <a:pt x="556" y="2639"/>
                      </a:cubicBezTo>
                      <a:cubicBezTo>
                        <a:pt x="600" y="2570"/>
                        <a:pt x="636" y="2486"/>
                        <a:pt x="667" y="2428"/>
                      </a:cubicBezTo>
                      <a:cubicBezTo>
                        <a:pt x="698" y="2369"/>
                        <a:pt x="721" y="2291"/>
                        <a:pt x="736" y="2225"/>
                      </a:cubicBezTo>
                      <a:cubicBezTo>
                        <a:pt x="744" y="2192"/>
                        <a:pt x="749" y="2162"/>
                        <a:pt x="753" y="2138"/>
                      </a:cubicBezTo>
                      <a:cubicBezTo>
                        <a:pt x="756" y="2120"/>
                        <a:pt x="758" y="2106"/>
                        <a:pt x="758" y="2096"/>
                      </a:cubicBezTo>
                      <a:cubicBezTo>
                        <a:pt x="763" y="2102"/>
                        <a:pt x="769" y="2109"/>
                        <a:pt x="775" y="2114"/>
                      </a:cubicBezTo>
                      <a:cubicBezTo>
                        <a:pt x="780" y="2119"/>
                        <a:pt x="786" y="2123"/>
                        <a:pt x="793" y="2124"/>
                      </a:cubicBezTo>
                      <a:cubicBezTo>
                        <a:pt x="801" y="2126"/>
                        <a:pt x="810" y="2123"/>
                        <a:pt x="817" y="2118"/>
                      </a:cubicBezTo>
                      <a:cubicBezTo>
                        <a:pt x="832" y="2108"/>
                        <a:pt x="846" y="2088"/>
                        <a:pt x="866" y="2050"/>
                      </a:cubicBezTo>
                      <a:lnTo>
                        <a:pt x="866" y="2049"/>
                      </a:lnTo>
                      <a:lnTo>
                        <a:pt x="867" y="2048"/>
                      </a:lnTo>
                      <a:cubicBezTo>
                        <a:pt x="885" y="1988"/>
                        <a:pt x="952" y="1862"/>
                        <a:pt x="1003" y="1780"/>
                      </a:cubicBezTo>
                      <a:cubicBezTo>
                        <a:pt x="1020" y="1752"/>
                        <a:pt x="1039" y="1717"/>
                        <a:pt x="1056" y="1680"/>
                      </a:cubicBezTo>
                      <a:cubicBezTo>
                        <a:pt x="1060" y="1684"/>
                        <a:pt x="1066" y="1687"/>
                        <a:pt x="1072" y="1688"/>
                      </a:cubicBezTo>
                      <a:cubicBezTo>
                        <a:pt x="1091" y="1691"/>
                        <a:pt x="1114" y="1685"/>
                        <a:pt x="1139" y="1676"/>
                      </a:cubicBezTo>
                      <a:cubicBezTo>
                        <a:pt x="1145" y="1674"/>
                        <a:pt x="1150" y="1672"/>
                        <a:pt x="1156" y="1670"/>
                      </a:cubicBezTo>
                      <a:cubicBezTo>
                        <a:pt x="1147" y="1683"/>
                        <a:pt x="1140" y="1696"/>
                        <a:pt x="1141" y="1712"/>
                      </a:cubicBezTo>
                      <a:lnTo>
                        <a:pt x="1141" y="1712"/>
                      </a:lnTo>
                      <a:lnTo>
                        <a:pt x="1141" y="1713"/>
                      </a:lnTo>
                      <a:cubicBezTo>
                        <a:pt x="1156" y="1770"/>
                        <a:pt x="1184" y="1825"/>
                        <a:pt x="1219" y="1874"/>
                      </a:cubicBezTo>
                      <a:cubicBezTo>
                        <a:pt x="1216" y="1877"/>
                        <a:pt x="1213" y="1880"/>
                        <a:pt x="1210" y="1884"/>
                      </a:cubicBezTo>
                      <a:cubicBezTo>
                        <a:pt x="1202" y="1893"/>
                        <a:pt x="1196" y="1905"/>
                        <a:pt x="1189" y="1918"/>
                      </a:cubicBezTo>
                      <a:cubicBezTo>
                        <a:pt x="1177" y="1943"/>
                        <a:pt x="1165" y="1972"/>
                        <a:pt x="1157" y="1983"/>
                      </a:cubicBezTo>
                      <a:cubicBezTo>
                        <a:pt x="1149" y="1995"/>
                        <a:pt x="1131" y="2014"/>
                        <a:pt x="1115" y="2031"/>
                      </a:cubicBezTo>
                      <a:cubicBezTo>
                        <a:pt x="1107" y="2039"/>
                        <a:pt x="1100" y="2048"/>
                        <a:pt x="1094" y="2055"/>
                      </a:cubicBezTo>
                      <a:cubicBezTo>
                        <a:pt x="1088" y="2062"/>
                        <a:pt x="1083" y="2066"/>
                        <a:pt x="1081" y="2074"/>
                      </a:cubicBezTo>
                      <a:cubicBezTo>
                        <a:pt x="1079" y="2080"/>
                        <a:pt x="1082" y="2087"/>
                        <a:pt x="1085" y="2090"/>
                      </a:cubicBezTo>
                      <a:cubicBezTo>
                        <a:pt x="1088" y="2093"/>
                        <a:pt x="1091" y="2095"/>
                        <a:pt x="1095" y="2097"/>
                      </a:cubicBezTo>
                      <a:cubicBezTo>
                        <a:pt x="1103" y="2100"/>
                        <a:pt x="1112" y="2103"/>
                        <a:pt x="1122" y="2105"/>
                      </a:cubicBezTo>
                      <a:cubicBezTo>
                        <a:pt x="1142" y="2108"/>
                        <a:pt x="1164" y="2110"/>
                        <a:pt x="1180" y="2106"/>
                      </a:cubicBezTo>
                      <a:cubicBezTo>
                        <a:pt x="1187" y="2104"/>
                        <a:pt x="1191" y="2100"/>
                        <a:pt x="1197" y="2096"/>
                      </a:cubicBezTo>
                      <a:cubicBezTo>
                        <a:pt x="1203" y="2091"/>
                        <a:pt x="1209" y="2085"/>
                        <a:pt x="1216" y="2078"/>
                      </a:cubicBezTo>
                      <a:cubicBezTo>
                        <a:pt x="1230" y="2065"/>
                        <a:pt x="1246" y="2047"/>
                        <a:pt x="1261" y="2030"/>
                      </a:cubicBezTo>
                      <a:cubicBezTo>
                        <a:pt x="1276" y="2012"/>
                        <a:pt x="1290" y="1995"/>
                        <a:pt x="1299" y="1980"/>
                      </a:cubicBezTo>
                      <a:cubicBezTo>
                        <a:pt x="1301" y="1978"/>
                        <a:pt x="1302" y="1976"/>
                        <a:pt x="1304" y="1974"/>
                      </a:cubicBezTo>
                      <a:cubicBezTo>
                        <a:pt x="1368" y="2038"/>
                        <a:pt x="1439" y="2090"/>
                        <a:pt x="1497" y="2125"/>
                      </a:cubicBezTo>
                      <a:lnTo>
                        <a:pt x="1497" y="2125"/>
                      </a:lnTo>
                      <a:lnTo>
                        <a:pt x="1497" y="2125"/>
                      </a:lnTo>
                      <a:cubicBezTo>
                        <a:pt x="1514" y="2135"/>
                        <a:pt x="1538" y="2148"/>
                        <a:pt x="1562" y="2158"/>
                      </a:cubicBezTo>
                      <a:cubicBezTo>
                        <a:pt x="1587" y="2168"/>
                        <a:pt x="1611" y="2175"/>
                        <a:pt x="1632" y="2174"/>
                      </a:cubicBezTo>
                      <a:cubicBezTo>
                        <a:pt x="1706" y="2174"/>
                        <a:pt x="1811" y="2166"/>
                        <a:pt x="1883" y="2101"/>
                      </a:cubicBezTo>
                      <a:cubicBezTo>
                        <a:pt x="1943" y="2046"/>
                        <a:pt x="2008" y="1998"/>
                        <a:pt x="2058" y="1952"/>
                      </a:cubicBezTo>
                      <a:cubicBezTo>
                        <a:pt x="2081" y="1930"/>
                        <a:pt x="2101" y="1909"/>
                        <a:pt x="2115" y="1886"/>
                      </a:cubicBezTo>
                      <a:cubicBezTo>
                        <a:pt x="2114" y="1912"/>
                        <a:pt x="2113" y="1938"/>
                        <a:pt x="2112" y="1964"/>
                      </a:cubicBezTo>
                      <a:cubicBezTo>
                        <a:pt x="2106" y="2066"/>
                        <a:pt x="2061" y="2168"/>
                        <a:pt x="2026" y="2243"/>
                      </a:cubicBezTo>
                      <a:cubicBezTo>
                        <a:pt x="2009" y="2281"/>
                        <a:pt x="1994" y="2312"/>
                        <a:pt x="1987" y="2334"/>
                      </a:cubicBezTo>
                      <a:cubicBezTo>
                        <a:pt x="1984" y="2345"/>
                        <a:pt x="1981" y="2354"/>
                        <a:pt x="1986" y="2364"/>
                      </a:cubicBezTo>
                      <a:cubicBezTo>
                        <a:pt x="1988" y="2369"/>
                        <a:pt x="1993" y="2373"/>
                        <a:pt x="1998" y="2375"/>
                      </a:cubicBezTo>
                      <a:cubicBezTo>
                        <a:pt x="2004" y="2376"/>
                        <a:pt x="2009" y="2376"/>
                        <a:pt x="2014" y="2375"/>
                      </a:cubicBezTo>
                      <a:cubicBezTo>
                        <a:pt x="2016" y="2374"/>
                        <a:pt x="2020" y="2374"/>
                        <a:pt x="2023" y="2373"/>
                      </a:cubicBezTo>
                      <a:cubicBezTo>
                        <a:pt x="2022" y="2375"/>
                        <a:pt x="2021" y="2376"/>
                        <a:pt x="2021" y="2377"/>
                      </a:cubicBezTo>
                      <a:lnTo>
                        <a:pt x="2021" y="2377"/>
                      </a:lnTo>
                      <a:cubicBezTo>
                        <a:pt x="1945" y="2626"/>
                        <a:pt x="1872" y="2758"/>
                        <a:pt x="1756" y="2930"/>
                      </a:cubicBezTo>
                      <a:lnTo>
                        <a:pt x="1755" y="2931"/>
                      </a:lnTo>
                      <a:lnTo>
                        <a:pt x="1755" y="2931"/>
                      </a:lnTo>
                      <a:cubicBezTo>
                        <a:pt x="1750" y="2941"/>
                        <a:pt x="1753" y="2952"/>
                        <a:pt x="1759" y="2960"/>
                      </a:cubicBezTo>
                      <a:cubicBezTo>
                        <a:pt x="1765" y="2968"/>
                        <a:pt x="1773" y="2973"/>
                        <a:pt x="1783" y="2979"/>
                      </a:cubicBezTo>
                      <a:cubicBezTo>
                        <a:pt x="1804" y="2990"/>
                        <a:pt x="1832" y="2999"/>
                        <a:pt x="1861" y="3005"/>
                      </a:cubicBezTo>
                      <a:cubicBezTo>
                        <a:pt x="1876" y="3009"/>
                        <a:pt x="1891" y="3011"/>
                        <a:pt x="1905" y="3013"/>
                      </a:cubicBezTo>
                      <a:cubicBezTo>
                        <a:pt x="1898" y="3002"/>
                        <a:pt x="1891" y="2990"/>
                        <a:pt x="1886" y="2977"/>
                      </a:cubicBezTo>
                      <a:cubicBezTo>
                        <a:pt x="1862" y="2920"/>
                        <a:pt x="1865" y="2847"/>
                        <a:pt x="1907" y="2759"/>
                      </a:cubicBezTo>
                      <a:lnTo>
                        <a:pt x="1908" y="2758"/>
                      </a:lnTo>
                      <a:lnTo>
                        <a:pt x="1908" y="2757"/>
                      </a:lnTo>
                      <a:cubicBezTo>
                        <a:pt x="1951" y="2682"/>
                        <a:pt x="2017" y="2648"/>
                        <a:pt x="2081" y="2645"/>
                      </a:cubicBezTo>
                      <a:cubicBezTo>
                        <a:pt x="2081" y="2641"/>
                        <a:pt x="2082" y="2636"/>
                        <a:pt x="2082" y="2632"/>
                      </a:cubicBezTo>
                      <a:cubicBezTo>
                        <a:pt x="2085" y="2596"/>
                        <a:pt x="2101" y="2534"/>
                        <a:pt x="2115" y="2481"/>
                      </a:cubicBezTo>
                      <a:cubicBezTo>
                        <a:pt x="2122" y="2456"/>
                        <a:pt x="2128" y="2433"/>
                        <a:pt x="2132" y="2415"/>
                      </a:cubicBezTo>
                      <a:cubicBezTo>
                        <a:pt x="2134" y="2419"/>
                        <a:pt x="2137" y="2422"/>
                        <a:pt x="2139" y="2425"/>
                      </a:cubicBezTo>
                      <a:cubicBezTo>
                        <a:pt x="2147" y="2433"/>
                        <a:pt x="2159" y="2439"/>
                        <a:pt x="2171" y="2435"/>
                      </a:cubicBezTo>
                      <a:cubicBezTo>
                        <a:pt x="2191" y="2429"/>
                        <a:pt x="2205" y="2408"/>
                        <a:pt x="2217" y="2381"/>
                      </a:cubicBezTo>
                      <a:cubicBezTo>
                        <a:pt x="2230" y="2353"/>
                        <a:pt x="2241" y="2317"/>
                        <a:pt x="2251" y="2275"/>
                      </a:cubicBezTo>
                      <a:cubicBezTo>
                        <a:pt x="2268" y="2199"/>
                        <a:pt x="2282" y="2105"/>
                        <a:pt x="2293" y="2009"/>
                      </a:cubicBezTo>
                      <a:cubicBezTo>
                        <a:pt x="2298" y="2013"/>
                        <a:pt x="2302" y="2018"/>
                        <a:pt x="2306" y="2022"/>
                      </a:cubicBezTo>
                      <a:cubicBezTo>
                        <a:pt x="2366" y="2081"/>
                        <a:pt x="2437" y="2128"/>
                        <a:pt x="2518" y="2162"/>
                      </a:cubicBezTo>
                      <a:cubicBezTo>
                        <a:pt x="2519" y="2170"/>
                        <a:pt x="2522" y="2178"/>
                        <a:pt x="2524" y="2184"/>
                      </a:cubicBezTo>
                      <a:cubicBezTo>
                        <a:pt x="2525" y="2186"/>
                        <a:pt x="2526" y="2187"/>
                        <a:pt x="2526" y="2188"/>
                      </a:cubicBezTo>
                      <a:cubicBezTo>
                        <a:pt x="2528" y="2190"/>
                        <a:pt x="2529" y="2193"/>
                        <a:pt x="2531" y="2195"/>
                      </a:cubicBezTo>
                      <a:cubicBezTo>
                        <a:pt x="2532" y="2196"/>
                        <a:pt x="2533" y="2197"/>
                        <a:pt x="2534" y="2197"/>
                      </a:cubicBezTo>
                      <a:cubicBezTo>
                        <a:pt x="2535" y="2198"/>
                        <a:pt x="2536" y="2199"/>
                        <a:pt x="2537" y="2200"/>
                      </a:cubicBezTo>
                      <a:cubicBezTo>
                        <a:pt x="2539" y="2201"/>
                        <a:pt x="2542" y="2202"/>
                        <a:pt x="2545" y="2203"/>
                      </a:cubicBezTo>
                      <a:cubicBezTo>
                        <a:pt x="2547" y="2203"/>
                        <a:pt x="2548" y="2203"/>
                        <a:pt x="2550" y="2203"/>
                      </a:cubicBezTo>
                      <a:cubicBezTo>
                        <a:pt x="2556" y="2202"/>
                        <a:pt x="2560" y="2199"/>
                        <a:pt x="2562" y="2196"/>
                      </a:cubicBezTo>
                      <a:cubicBezTo>
                        <a:pt x="2564" y="2194"/>
                        <a:pt x="2565" y="2193"/>
                        <a:pt x="2566" y="2191"/>
                      </a:cubicBezTo>
                      <a:cubicBezTo>
                        <a:pt x="2567" y="2189"/>
                        <a:pt x="2568" y="2188"/>
                        <a:pt x="2570" y="2186"/>
                      </a:cubicBezTo>
                      <a:cubicBezTo>
                        <a:pt x="2570" y="2184"/>
                        <a:pt x="2571" y="2183"/>
                        <a:pt x="2572" y="2181"/>
                      </a:cubicBezTo>
                      <a:cubicBezTo>
                        <a:pt x="2574" y="2182"/>
                        <a:pt x="2577" y="2183"/>
                        <a:pt x="2579" y="2184"/>
                      </a:cubicBezTo>
                      <a:cubicBezTo>
                        <a:pt x="2573" y="2211"/>
                        <a:pt x="2567" y="2244"/>
                        <a:pt x="2561" y="2281"/>
                      </a:cubicBezTo>
                      <a:cubicBezTo>
                        <a:pt x="2547" y="2371"/>
                        <a:pt x="2536" y="2481"/>
                        <a:pt x="2536" y="2560"/>
                      </a:cubicBezTo>
                      <a:cubicBezTo>
                        <a:pt x="2536" y="2575"/>
                        <a:pt x="2532" y="2603"/>
                        <a:pt x="2526" y="2638"/>
                      </a:cubicBezTo>
                      <a:cubicBezTo>
                        <a:pt x="2582" y="2656"/>
                        <a:pt x="2628" y="2684"/>
                        <a:pt x="2665" y="2719"/>
                      </a:cubicBezTo>
                      <a:cubicBezTo>
                        <a:pt x="2668" y="2610"/>
                        <a:pt x="2672" y="2460"/>
                        <a:pt x="2668" y="2337"/>
                      </a:cubicBezTo>
                      <a:cubicBezTo>
                        <a:pt x="2667" y="2286"/>
                        <a:pt x="2664" y="2240"/>
                        <a:pt x="2659" y="2203"/>
                      </a:cubicBezTo>
                      <a:cubicBezTo>
                        <a:pt x="2807" y="2230"/>
                        <a:pt x="2983" y="2217"/>
                        <a:pt x="3189" y="2150"/>
                      </a:cubicBezTo>
                      <a:cubicBezTo>
                        <a:pt x="3254" y="2129"/>
                        <a:pt x="3310" y="2105"/>
                        <a:pt x="3360" y="2079"/>
                      </a:cubicBezTo>
                      <a:cubicBezTo>
                        <a:pt x="3365" y="2098"/>
                        <a:pt x="3370" y="2117"/>
                        <a:pt x="3376" y="2134"/>
                      </a:cubicBezTo>
                      <a:cubicBezTo>
                        <a:pt x="3391" y="2185"/>
                        <a:pt x="3406" y="2228"/>
                        <a:pt x="3420" y="2258"/>
                      </a:cubicBezTo>
                      <a:cubicBezTo>
                        <a:pt x="3427" y="2273"/>
                        <a:pt x="3434" y="2285"/>
                        <a:pt x="3440" y="2294"/>
                      </a:cubicBezTo>
                      <a:cubicBezTo>
                        <a:pt x="3443" y="2298"/>
                        <a:pt x="3446" y="2301"/>
                        <a:pt x="3449" y="2304"/>
                      </a:cubicBezTo>
                      <a:cubicBezTo>
                        <a:pt x="3453" y="2307"/>
                        <a:pt x="3457" y="2310"/>
                        <a:pt x="3463" y="2310"/>
                      </a:cubicBezTo>
                      <a:cubicBezTo>
                        <a:pt x="3474" y="2310"/>
                        <a:pt x="3484" y="2308"/>
                        <a:pt x="3491" y="2304"/>
                      </a:cubicBezTo>
                      <a:cubicBezTo>
                        <a:pt x="3490" y="2335"/>
                        <a:pt x="3492" y="2373"/>
                        <a:pt x="3496" y="2412"/>
                      </a:cubicBezTo>
                      <a:cubicBezTo>
                        <a:pt x="3504" y="2499"/>
                        <a:pt x="3520" y="2592"/>
                        <a:pt x="3529" y="2626"/>
                      </a:cubicBezTo>
                      <a:cubicBezTo>
                        <a:pt x="3530" y="2630"/>
                        <a:pt x="3531" y="2636"/>
                        <a:pt x="3533" y="2643"/>
                      </a:cubicBezTo>
                      <a:lnTo>
                        <a:pt x="3691" y="2645"/>
                      </a:lnTo>
                      <a:cubicBezTo>
                        <a:pt x="3680" y="2618"/>
                        <a:pt x="3669" y="2588"/>
                        <a:pt x="3658" y="2557"/>
                      </a:cubicBezTo>
                      <a:cubicBezTo>
                        <a:pt x="3632" y="2481"/>
                        <a:pt x="3621" y="2399"/>
                        <a:pt x="3607" y="2335"/>
                      </a:cubicBezTo>
                      <a:cubicBezTo>
                        <a:pt x="3603" y="2319"/>
                        <a:pt x="3599" y="2305"/>
                        <a:pt x="3595" y="2292"/>
                      </a:cubicBezTo>
                      <a:cubicBezTo>
                        <a:pt x="3599" y="2292"/>
                        <a:pt x="3604" y="2291"/>
                        <a:pt x="3608" y="2288"/>
                      </a:cubicBezTo>
                      <a:cubicBezTo>
                        <a:pt x="3615" y="2284"/>
                        <a:pt x="3616" y="2279"/>
                        <a:pt x="3617" y="2273"/>
                      </a:cubicBezTo>
                      <a:cubicBezTo>
                        <a:pt x="3618" y="2268"/>
                        <a:pt x="3618" y="2262"/>
                        <a:pt x="3618" y="2255"/>
                      </a:cubicBezTo>
                      <a:cubicBezTo>
                        <a:pt x="3618" y="2242"/>
                        <a:pt x="3616" y="2223"/>
                        <a:pt x="3612" y="2202"/>
                      </a:cubicBezTo>
                      <a:cubicBezTo>
                        <a:pt x="3606" y="2160"/>
                        <a:pt x="3595" y="2104"/>
                        <a:pt x="3582" y="2047"/>
                      </a:cubicBezTo>
                      <a:cubicBezTo>
                        <a:pt x="3574" y="2010"/>
                        <a:pt x="3566" y="1974"/>
                        <a:pt x="3557" y="1939"/>
                      </a:cubicBezTo>
                      <a:cubicBezTo>
                        <a:pt x="3614" y="1885"/>
                        <a:pt x="3662" y="1827"/>
                        <a:pt x="3709" y="1765"/>
                      </a:cubicBezTo>
                      <a:cubicBezTo>
                        <a:pt x="3740" y="1724"/>
                        <a:pt x="3772" y="1681"/>
                        <a:pt x="3805" y="1638"/>
                      </a:cubicBezTo>
                      <a:cubicBezTo>
                        <a:pt x="3818" y="1673"/>
                        <a:pt x="3831" y="1708"/>
                        <a:pt x="3845" y="1743"/>
                      </a:cubicBezTo>
                      <a:cubicBezTo>
                        <a:pt x="3872" y="1811"/>
                        <a:pt x="3898" y="1876"/>
                        <a:pt x="3920" y="1922"/>
                      </a:cubicBezTo>
                      <a:cubicBezTo>
                        <a:pt x="3931" y="1945"/>
                        <a:pt x="3941" y="1963"/>
                        <a:pt x="3950" y="1975"/>
                      </a:cubicBezTo>
                      <a:cubicBezTo>
                        <a:pt x="3954" y="1981"/>
                        <a:pt x="3958" y="1986"/>
                        <a:pt x="3963" y="1989"/>
                      </a:cubicBezTo>
                      <a:cubicBezTo>
                        <a:pt x="3966" y="1991"/>
                        <a:pt x="3970" y="1993"/>
                        <a:pt x="3974" y="1992"/>
                      </a:cubicBezTo>
                      <a:cubicBezTo>
                        <a:pt x="3979" y="1992"/>
                        <a:pt x="3983" y="1989"/>
                        <a:pt x="3985" y="1986"/>
                      </a:cubicBezTo>
                      <a:cubicBezTo>
                        <a:pt x="3991" y="1978"/>
                        <a:pt x="3995" y="1970"/>
                        <a:pt x="3998" y="1962"/>
                      </a:cubicBezTo>
                      <a:cubicBezTo>
                        <a:pt x="3999" y="1972"/>
                        <a:pt x="4000" y="1983"/>
                        <a:pt x="4001" y="1995"/>
                      </a:cubicBezTo>
                      <a:cubicBezTo>
                        <a:pt x="4011" y="2073"/>
                        <a:pt x="4038" y="2179"/>
                        <a:pt x="4095" y="2293"/>
                      </a:cubicBezTo>
                      <a:cubicBezTo>
                        <a:pt x="4111" y="2325"/>
                        <a:pt x="4162" y="2429"/>
                        <a:pt x="4215" y="2522"/>
                      </a:cubicBezTo>
                      <a:cubicBezTo>
                        <a:pt x="4241" y="2568"/>
                        <a:pt x="4269" y="2612"/>
                        <a:pt x="4293" y="2643"/>
                      </a:cubicBezTo>
                      <a:cubicBezTo>
                        <a:pt x="4306" y="2658"/>
                        <a:pt x="4317" y="2671"/>
                        <a:pt x="4328" y="2679"/>
                      </a:cubicBezTo>
                      <a:cubicBezTo>
                        <a:pt x="4334" y="2683"/>
                        <a:pt x="4340" y="2686"/>
                        <a:pt x="4346" y="2688"/>
                      </a:cubicBezTo>
                      <a:cubicBezTo>
                        <a:pt x="4352" y="2690"/>
                        <a:pt x="4359" y="2690"/>
                        <a:pt x="4365" y="2687"/>
                      </a:cubicBezTo>
                      <a:cubicBezTo>
                        <a:pt x="4371" y="2684"/>
                        <a:pt x="4374" y="2678"/>
                        <a:pt x="4375" y="2674"/>
                      </a:cubicBezTo>
                      <a:cubicBezTo>
                        <a:pt x="4376" y="2669"/>
                        <a:pt x="4377" y="2664"/>
                        <a:pt x="4377" y="2659"/>
                      </a:cubicBezTo>
                      <a:cubicBezTo>
                        <a:pt x="4377" y="2657"/>
                        <a:pt x="4377" y="2656"/>
                        <a:pt x="4377" y="2655"/>
                      </a:cubicBezTo>
                      <a:cubicBezTo>
                        <a:pt x="4378" y="2657"/>
                        <a:pt x="4379" y="2659"/>
                        <a:pt x="4380" y="2661"/>
                      </a:cubicBezTo>
                      <a:cubicBezTo>
                        <a:pt x="4403" y="2699"/>
                        <a:pt x="4441" y="2745"/>
                        <a:pt x="4495" y="2794"/>
                      </a:cubicBezTo>
                      <a:cubicBezTo>
                        <a:pt x="4551" y="2846"/>
                        <a:pt x="4619" y="2860"/>
                        <a:pt x="4672" y="2857"/>
                      </a:cubicBezTo>
                      <a:cubicBezTo>
                        <a:pt x="4698" y="2855"/>
                        <a:pt x="4721" y="2849"/>
                        <a:pt x="4737" y="2840"/>
                      </a:cubicBezTo>
                      <a:cubicBezTo>
                        <a:pt x="4745" y="2836"/>
                        <a:pt x="4752" y="2831"/>
                        <a:pt x="4757" y="2825"/>
                      </a:cubicBezTo>
                      <a:cubicBezTo>
                        <a:pt x="4762" y="2819"/>
                        <a:pt x="4765" y="2811"/>
                        <a:pt x="4763" y="2802"/>
                      </a:cubicBezTo>
                      <a:lnTo>
                        <a:pt x="4762" y="2798"/>
                      </a:lnTo>
                      <a:lnTo>
                        <a:pt x="4758" y="2795"/>
                      </a:lnTo>
                      <a:cubicBezTo>
                        <a:pt x="4758" y="2795"/>
                        <a:pt x="4627" y="2724"/>
                        <a:pt x="4564" y="2687"/>
                      </a:cubicBezTo>
                      <a:cubicBezTo>
                        <a:pt x="4534" y="2670"/>
                        <a:pt x="4496" y="2633"/>
                        <a:pt x="4462" y="2603"/>
                      </a:cubicBezTo>
                      <a:cubicBezTo>
                        <a:pt x="4462" y="2603"/>
                        <a:pt x="4462" y="2603"/>
                        <a:pt x="4461" y="2603"/>
                      </a:cubicBezTo>
                      <a:cubicBezTo>
                        <a:pt x="4464" y="2603"/>
                        <a:pt x="4467" y="2603"/>
                        <a:pt x="4470" y="2601"/>
                      </a:cubicBezTo>
                      <a:cubicBezTo>
                        <a:pt x="4474" y="2599"/>
                        <a:pt x="4476" y="2594"/>
                        <a:pt x="4477" y="2591"/>
                      </a:cubicBezTo>
                      <a:cubicBezTo>
                        <a:pt x="4477" y="2588"/>
                        <a:pt x="4477" y="2586"/>
                        <a:pt x="4477" y="2584"/>
                      </a:cubicBezTo>
                      <a:cubicBezTo>
                        <a:pt x="4476" y="2580"/>
                        <a:pt x="4474" y="2575"/>
                        <a:pt x="4472" y="2570"/>
                      </a:cubicBezTo>
                      <a:cubicBezTo>
                        <a:pt x="4467" y="2560"/>
                        <a:pt x="4460" y="2547"/>
                        <a:pt x="4451" y="2532"/>
                      </a:cubicBezTo>
                      <a:cubicBezTo>
                        <a:pt x="4432" y="2501"/>
                        <a:pt x="4406" y="2460"/>
                        <a:pt x="4377" y="2417"/>
                      </a:cubicBezTo>
                      <a:cubicBezTo>
                        <a:pt x="4320" y="2332"/>
                        <a:pt x="4256" y="2239"/>
                        <a:pt x="4238" y="2208"/>
                      </a:cubicBezTo>
                      <a:cubicBezTo>
                        <a:pt x="4219" y="2176"/>
                        <a:pt x="4173" y="2087"/>
                        <a:pt x="4129" y="2007"/>
                      </a:cubicBezTo>
                      <a:cubicBezTo>
                        <a:pt x="4113" y="1978"/>
                        <a:pt x="4097" y="1950"/>
                        <a:pt x="4083" y="1926"/>
                      </a:cubicBezTo>
                      <a:cubicBezTo>
                        <a:pt x="4084" y="1926"/>
                        <a:pt x="4085" y="1927"/>
                        <a:pt x="4086" y="1928"/>
                      </a:cubicBezTo>
                      <a:cubicBezTo>
                        <a:pt x="4091" y="1930"/>
                        <a:pt x="4097" y="1931"/>
                        <a:pt x="4103" y="1929"/>
                      </a:cubicBezTo>
                      <a:cubicBezTo>
                        <a:pt x="4107" y="1928"/>
                        <a:pt x="4111" y="1924"/>
                        <a:pt x="4112" y="1921"/>
                      </a:cubicBezTo>
                      <a:cubicBezTo>
                        <a:pt x="4113" y="1918"/>
                        <a:pt x="4113" y="1916"/>
                        <a:pt x="4114" y="1913"/>
                      </a:cubicBezTo>
                      <a:cubicBezTo>
                        <a:pt x="4114" y="1908"/>
                        <a:pt x="4113" y="1903"/>
                        <a:pt x="4112" y="1897"/>
                      </a:cubicBezTo>
                      <a:cubicBezTo>
                        <a:pt x="4109" y="1884"/>
                        <a:pt x="4105" y="1867"/>
                        <a:pt x="4098" y="1846"/>
                      </a:cubicBezTo>
                      <a:cubicBezTo>
                        <a:pt x="4085" y="1806"/>
                        <a:pt x="4066" y="1752"/>
                        <a:pt x="4044" y="1695"/>
                      </a:cubicBezTo>
                      <a:cubicBezTo>
                        <a:pt x="4011" y="1609"/>
                        <a:pt x="3975" y="1522"/>
                        <a:pt x="3951" y="1467"/>
                      </a:cubicBezTo>
                      <a:cubicBezTo>
                        <a:pt x="4017" y="1400"/>
                        <a:pt x="4095" y="1332"/>
                        <a:pt x="4196" y="1266"/>
                      </a:cubicBezTo>
                      <a:cubicBezTo>
                        <a:pt x="4200" y="1263"/>
                        <a:pt x="4202" y="1259"/>
                        <a:pt x="4201" y="1255"/>
                      </a:cubicBezTo>
                      <a:cubicBezTo>
                        <a:pt x="4140" y="824"/>
                        <a:pt x="3971" y="534"/>
                        <a:pt x="3752" y="360"/>
                      </a:cubicBezTo>
                      <a:cubicBezTo>
                        <a:pt x="3560" y="209"/>
                        <a:pt x="3330" y="146"/>
                        <a:pt x="3102" y="156"/>
                      </a:cubicBezTo>
                      <a:cubicBezTo>
                        <a:pt x="3069" y="157"/>
                        <a:pt x="3036" y="160"/>
                        <a:pt x="3004" y="164"/>
                      </a:cubicBezTo>
                      <a:cubicBezTo>
                        <a:pt x="2876" y="181"/>
                        <a:pt x="2750" y="219"/>
                        <a:pt x="2633" y="276"/>
                      </a:cubicBezTo>
                      <a:lnTo>
                        <a:pt x="2633" y="273"/>
                      </a:lnTo>
                      <a:cubicBezTo>
                        <a:pt x="2634" y="252"/>
                        <a:pt x="2631" y="233"/>
                        <a:pt x="2623" y="218"/>
                      </a:cubicBezTo>
                      <a:cubicBezTo>
                        <a:pt x="2616" y="206"/>
                        <a:pt x="2606" y="195"/>
                        <a:pt x="2593" y="189"/>
                      </a:cubicBezTo>
                      <a:cubicBezTo>
                        <a:pt x="2599" y="178"/>
                        <a:pt x="2604" y="167"/>
                        <a:pt x="2608" y="156"/>
                      </a:cubicBezTo>
                      <a:cubicBezTo>
                        <a:pt x="2615" y="132"/>
                        <a:pt x="2616" y="107"/>
                        <a:pt x="2602" y="83"/>
                      </a:cubicBezTo>
                      <a:cubicBezTo>
                        <a:pt x="2589" y="58"/>
                        <a:pt x="2562" y="37"/>
                        <a:pt x="2518" y="17"/>
                      </a:cubicBezTo>
                      <a:cubicBezTo>
                        <a:pt x="2496" y="7"/>
                        <a:pt x="2476" y="2"/>
                        <a:pt x="2459" y="1"/>
                      </a:cubicBezTo>
                      <a:cubicBezTo>
                        <a:pt x="2457" y="1"/>
                        <a:pt x="2455" y="1"/>
                        <a:pt x="2453" y="1"/>
                      </a:cubicBezTo>
                      <a:lnTo>
                        <a:pt x="2453" y="0"/>
                      </a:lnTo>
                      <a:close/>
                      <a:moveTo>
                        <a:pt x="3111" y="177"/>
                      </a:moveTo>
                      <a:cubicBezTo>
                        <a:pt x="3112" y="181"/>
                        <a:pt x="3112" y="185"/>
                        <a:pt x="3111" y="189"/>
                      </a:cubicBezTo>
                      <a:cubicBezTo>
                        <a:pt x="3030" y="208"/>
                        <a:pt x="2976" y="209"/>
                        <a:pt x="2920" y="211"/>
                      </a:cubicBezTo>
                      <a:cubicBezTo>
                        <a:pt x="2930" y="205"/>
                        <a:pt x="2942" y="200"/>
                        <a:pt x="2953" y="194"/>
                      </a:cubicBezTo>
                      <a:cubicBezTo>
                        <a:pt x="2971" y="191"/>
                        <a:pt x="2989" y="188"/>
                        <a:pt x="3007" y="186"/>
                      </a:cubicBezTo>
                      <a:cubicBezTo>
                        <a:pt x="3039" y="182"/>
                        <a:pt x="3070" y="179"/>
                        <a:pt x="3102" y="178"/>
                      </a:cubicBezTo>
                      <a:cubicBezTo>
                        <a:pt x="3105" y="178"/>
                        <a:pt x="3108" y="178"/>
                        <a:pt x="3111" y="177"/>
                      </a:cubicBezTo>
                      <a:close/>
                      <a:moveTo>
                        <a:pt x="2756" y="248"/>
                      </a:moveTo>
                      <a:cubicBezTo>
                        <a:pt x="2749" y="268"/>
                        <a:pt x="2746" y="289"/>
                        <a:pt x="2760" y="310"/>
                      </a:cubicBezTo>
                      <a:cubicBezTo>
                        <a:pt x="2695" y="306"/>
                        <a:pt x="2666" y="300"/>
                        <a:pt x="2650" y="293"/>
                      </a:cubicBezTo>
                      <a:cubicBezTo>
                        <a:pt x="2684" y="276"/>
                        <a:pt x="2720" y="261"/>
                        <a:pt x="2756" y="248"/>
                      </a:cubicBezTo>
                      <a:close/>
                      <a:moveTo>
                        <a:pt x="3373" y="298"/>
                      </a:moveTo>
                      <a:cubicBezTo>
                        <a:pt x="3472" y="299"/>
                        <a:pt x="3567" y="312"/>
                        <a:pt x="3655" y="351"/>
                      </a:cubicBezTo>
                      <a:cubicBezTo>
                        <a:pt x="3771" y="487"/>
                        <a:pt x="3604" y="563"/>
                        <a:pt x="3534" y="660"/>
                      </a:cubicBezTo>
                      <a:lnTo>
                        <a:pt x="3444" y="739"/>
                      </a:lnTo>
                      <a:cubicBezTo>
                        <a:pt x="3413" y="716"/>
                        <a:pt x="3383" y="705"/>
                        <a:pt x="3355" y="704"/>
                      </a:cubicBezTo>
                      <a:cubicBezTo>
                        <a:pt x="3351" y="704"/>
                        <a:pt x="3347" y="704"/>
                        <a:pt x="3343" y="705"/>
                      </a:cubicBezTo>
                      <a:cubicBezTo>
                        <a:pt x="3332" y="705"/>
                        <a:pt x="3321" y="708"/>
                        <a:pt x="3311" y="712"/>
                      </a:cubicBezTo>
                      <a:cubicBezTo>
                        <a:pt x="3272" y="727"/>
                        <a:pt x="3240" y="759"/>
                        <a:pt x="3211" y="800"/>
                      </a:cubicBezTo>
                      <a:cubicBezTo>
                        <a:pt x="3196" y="790"/>
                        <a:pt x="3181" y="784"/>
                        <a:pt x="3167" y="783"/>
                      </a:cubicBezTo>
                      <a:cubicBezTo>
                        <a:pt x="3160" y="783"/>
                        <a:pt x="3152" y="784"/>
                        <a:pt x="3145" y="786"/>
                      </a:cubicBezTo>
                      <a:cubicBezTo>
                        <a:pt x="3116" y="794"/>
                        <a:pt x="3093" y="819"/>
                        <a:pt x="3071" y="851"/>
                      </a:cubicBezTo>
                      <a:cubicBezTo>
                        <a:pt x="3055" y="876"/>
                        <a:pt x="3039" y="905"/>
                        <a:pt x="3024" y="936"/>
                      </a:cubicBezTo>
                      <a:lnTo>
                        <a:pt x="3073" y="711"/>
                      </a:lnTo>
                      <a:cubicBezTo>
                        <a:pt x="2984" y="613"/>
                        <a:pt x="2849" y="516"/>
                        <a:pt x="2878" y="418"/>
                      </a:cubicBezTo>
                      <a:cubicBezTo>
                        <a:pt x="3018" y="505"/>
                        <a:pt x="3149" y="639"/>
                        <a:pt x="3321" y="558"/>
                      </a:cubicBezTo>
                      <a:cubicBezTo>
                        <a:pt x="3570" y="349"/>
                        <a:pt x="3171" y="393"/>
                        <a:pt x="3073" y="319"/>
                      </a:cubicBezTo>
                      <a:cubicBezTo>
                        <a:pt x="3173" y="310"/>
                        <a:pt x="3275" y="298"/>
                        <a:pt x="3373" y="298"/>
                      </a:cubicBezTo>
                      <a:close/>
                      <a:moveTo>
                        <a:pt x="2517" y="367"/>
                      </a:moveTo>
                      <a:lnTo>
                        <a:pt x="2538" y="402"/>
                      </a:lnTo>
                      <a:lnTo>
                        <a:pt x="2509" y="428"/>
                      </a:lnTo>
                      <a:cubicBezTo>
                        <a:pt x="2495" y="443"/>
                        <a:pt x="2470" y="433"/>
                        <a:pt x="2444" y="419"/>
                      </a:cubicBezTo>
                      <a:cubicBezTo>
                        <a:pt x="2468" y="401"/>
                        <a:pt x="2492" y="384"/>
                        <a:pt x="2517" y="367"/>
                      </a:cubicBezTo>
                      <a:close/>
                      <a:moveTo>
                        <a:pt x="1858" y="398"/>
                      </a:moveTo>
                      <a:cubicBezTo>
                        <a:pt x="1860" y="421"/>
                        <a:pt x="1863" y="440"/>
                        <a:pt x="1866" y="464"/>
                      </a:cubicBezTo>
                      <a:cubicBezTo>
                        <a:pt x="1880" y="588"/>
                        <a:pt x="1892" y="684"/>
                        <a:pt x="1895" y="710"/>
                      </a:cubicBezTo>
                      <a:cubicBezTo>
                        <a:pt x="1900" y="712"/>
                        <a:pt x="1905" y="714"/>
                        <a:pt x="1910" y="717"/>
                      </a:cubicBezTo>
                      <a:cubicBezTo>
                        <a:pt x="1913" y="720"/>
                        <a:pt x="1915" y="722"/>
                        <a:pt x="1917" y="725"/>
                      </a:cubicBezTo>
                      <a:cubicBezTo>
                        <a:pt x="1917" y="725"/>
                        <a:pt x="1918" y="726"/>
                        <a:pt x="1919" y="726"/>
                      </a:cubicBezTo>
                      <a:lnTo>
                        <a:pt x="1919" y="726"/>
                      </a:lnTo>
                      <a:lnTo>
                        <a:pt x="1997" y="798"/>
                      </a:lnTo>
                      <a:cubicBezTo>
                        <a:pt x="1998" y="799"/>
                        <a:pt x="1998" y="800"/>
                        <a:pt x="1999" y="800"/>
                      </a:cubicBezTo>
                      <a:lnTo>
                        <a:pt x="1999" y="800"/>
                      </a:lnTo>
                      <a:lnTo>
                        <a:pt x="2075" y="892"/>
                      </a:lnTo>
                      <a:lnTo>
                        <a:pt x="2075" y="892"/>
                      </a:lnTo>
                      <a:cubicBezTo>
                        <a:pt x="2076" y="893"/>
                        <a:pt x="2077" y="894"/>
                        <a:pt x="2078" y="895"/>
                      </a:cubicBezTo>
                      <a:cubicBezTo>
                        <a:pt x="2105" y="944"/>
                        <a:pt x="2125" y="993"/>
                        <a:pt x="2141" y="1042"/>
                      </a:cubicBezTo>
                      <a:cubicBezTo>
                        <a:pt x="2124" y="1024"/>
                        <a:pt x="2109" y="1004"/>
                        <a:pt x="2096" y="984"/>
                      </a:cubicBezTo>
                      <a:cubicBezTo>
                        <a:pt x="2094" y="980"/>
                        <a:pt x="2093" y="976"/>
                        <a:pt x="2091" y="972"/>
                      </a:cubicBezTo>
                      <a:cubicBezTo>
                        <a:pt x="2093" y="976"/>
                        <a:pt x="2094" y="980"/>
                        <a:pt x="2096" y="984"/>
                      </a:cubicBezTo>
                      <a:cubicBezTo>
                        <a:pt x="2082" y="963"/>
                        <a:pt x="2069" y="940"/>
                        <a:pt x="2057" y="918"/>
                      </a:cubicBezTo>
                      <a:cubicBezTo>
                        <a:pt x="2048" y="903"/>
                        <a:pt x="2040" y="888"/>
                        <a:pt x="2031" y="873"/>
                      </a:cubicBezTo>
                      <a:lnTo>
                        <a:pt x="2031" y="873"/>
                      </a:lnTo>
                      <a:cubicBezTo>
                        <a:pt x="2003" y="827"/>
                        <a:pt x="1969" y="782"/>
                        <a:pt x="1914" y="743"/>
                      </a:cubicBezTo>
                      <a:cubicBezTo>
                        <a:pt x="1913" y="737"/>
                        <a:pt x="1909" y="731"/>
                        <a:pt x="1903" y="726"/>
                      </a:cubicBezTo>
                      <a:cubicBezTo>
                        <a:pt x="1898" y="722"/>
                        <a:pt x="1892" y="720"/>
                        <a:pt x="1886" y="720"/>
                      </a:cubicBezTo>
                      <a:cubicBezTo>
                        <a:pt x="1880" y="719"/>
                        <a:pt x="1874" y="720"/>
                        <a:pt x="1869" y="721"/>
                      </a:cubicBezTo>
                      <a:cubicBezTo>
                        <a:pt x="1859" y="724"/>
                        <a:pt x="1849" y="728"/>
                        <a:pt x="1844" y="729"/>
                      </a:cubicBezTo>
                      <a:cubicBezTo>
                        <a:pt x="1831" y="732"/>
                        <a:pt x="1824" y="744"/>
                        <a:pt x="1822" y="756"/>
                      </a:cubicBezTo>
                      <a:cubicBezTo>
                        <a:pt x="1821" y="760"/>
                        <a:pt x="1821" y="764"/>
                        <a:pt x="1822" y="768"/>
                      </a:cubicBezTo>
                      <a:cubicBezTo>
                        <a:pt x="1809" y="769"/>
                        <a:pt x="1797" y="770"/>
                        <a:pt x="1787" y="773"/>
                      </a:cubicBezTo>
                      <a:cubicBezTo>
                        <a:pt x="1777" y="775"/>
                        <a:pt x="1771" y="782"/>
                        <a:pt x="1764" y="790"/>
                      </a:cubicBezTo>
                      <a:cubicBezTo>
                        <a:pt x="1756" y="799"/>
                        <a:pt x="1749" y="810"/>
                        <a:pt x="1741" y="823"/>
                      </a:cubicBezTo>
                      <a:cubicBezTo>
                        <a:pt x="1725" y="848"/>
                        <a:pt x="1708" y="881"/>
                        <a:pt x="1692" y="915"/>
                      </a:cubicBezTo>
                      <a:cubicBezTo>
                        <a:pt x="1677" y="949"/>
                        <a:pt x="1663" y="984"/>
                        <a:pt x="1655" y="1012"/>
                      </a:cubicBezTo>
                      <a:cubicBezTo>
                        <a:pt x="1650" y="1026"/>
                        <a:pt x="1647" y="1039"/>
                        <a:pt x="1645" y="1050"/>
                      </a:cubicBezTo>
                      <a:cubicBezTo>
                        <a:pt x="1644" y="1058"/>
                        <a:pt x="1643" y="1064"/>
                        <a:pt x="1644" y="1070"/>
                      </a:cubicBezTo>
                      <a:cubicBezTo>
                        <a:pt x="1639" y="1067"/>
                        <a:pt x="1634" y="1064"/>
                        <a:pt x="1627" y="1060"/>
                      </a:cubicBezTo>
                      <a:cubicBezTo>
                        <a:pt x="1609" y="1051"/>
                        <a:pt x="1597" y="1048"/>
                        <a:pt x="1588" y="1046"/>
                      </a:cubicBezTo>
                      <a:cubicBezTo>
                        <a:pt x="1584" y="1046"/>
                        <a:pt x="1581" y="1045"/>
                        <a:pt x="1578" y="1046"/>
                      </a:cubicBezTo>
                      <a:lnTo>
                        <a:pt x="1578" y="1046"/>
                      </a:lnTo>
                      <a:cubicBezTo>
                        <a:pt x="1576" y="1046"/>
                        <a:pt x="1573" y="1046"/>
                        <a:pt x="1573" y="1046"/>
                      </a:cubicBezTo>
                      <a:lnTo>
                        <a:pt x="1561" y="1050"/>
                      </a:lnTo>
                      <a:lnTo>
                        <a:pt x="1567" y="1062"/>
                      </a:lnTo>
                      <a:cubicBezTo>
                        <a:pt x="1567" y="1062"/>
                        <a:pt x="1573" y="1074"/>
                        <a:pt x="1578" y="1087"/>
                      </a:cubicBezTo>
                      <a:cubicBezTo>
                        <a:pt x="1581" y="1094"/>
                        <a:pt x="1583" y="1101"/>
                        <a:pt x="1584" y="1105"/>
                      </a:cubicBezTo>
                      <a:cubicBezTo>
                        <a:pt x="1584" y="1106"/>
                        <a:pt x="1584" y="1106"/>
                        <a:pt x="1584" y="1107"/>
                      </a:cubicBezTo>
                      <a:cubicBezTo>
                        <a:pt x="1549" y="1118"/>
                        <a:pt x="1513" y="1132"/>
                        <a:pt x="1483" y="1150"/>
                      </a:cubicBezTo>
                      <a:cubicBezTo>
                        <a:pt x="1486" y="1141"/>
                        <a:pt x="1489" y="1134"/>
                        <a:pt x="1490" y="1129"/>
                      </a:cubicBezTo>
                      <a:cubicBezTo>
                        <a:pt x="1493" y="1119"/>
                        <a:pt x="1493" y="1108"/>
                        <a:pt x="1492" y="1098"/>
                      </a:cubicBezTo>
                      <a:cubicBezTo>
                        <a:pt x="1490" y="1091"/>
                        <a:pt x="1488" y="1084"/>
                        <a:pt x="1485" y="1078"/>
                      </a:cubicBezTo>
                      <a:cubicBezTo>
                        <a:pt x="1497" y="1075"/>
                        <a:pt x="1508" y="1067"/>
                        <a:pt x="1519" y="1058"/>
                      </a:cubicBezTo>
                      <a:cubicBezTo>
                        <a:pt x="1543" y="1037"/>
                        <a:pt x="1565" y="1004"/>
                        <a:pt x="1585" y="966"/>
                      </a:cubicBezTo>
                      <a:cubicBezTo>
                        <a:pt x="1589" y="972"/>
                        <a:pt x="1593" y="979"/>
                        <a:pt x="1596" y="984"/>
                      </a:cubicBezTo>
                      <a:cubicBezTo>
                        <a:pt x="1603" y="996"/>
                        <a:pt x="1624" y="1034"/>
                        <a:pt x="1629" y="1041"/>
                      </a:cubicBezTo>
                      <a:cubicBezTo>
                        <a:pt x="1631" y="1044"/>
                        <a:pt x="1633" y="1046"/>
                        <a:pt x="1634" y="1048"/>
                      </a:cubicBezTo>
                      <a:cubicBezTo>
                        <a:pt x="1636" y="1036"/>
                        <a:pt x="1640" y="1023"/>
                        <a:pt x="1644" y="1009"/>
                      </a:cubicBezTo>
                      <a:cubicBezTo>
                        <a:pt x="1653" y="980"/>
                        <a:pt x="1667" y="945"/>
                        <a:pt x="1682" y="911"/>
                      </a:cubicBezTo>
                      <a:cubicBezTo>
                        <a:pt x="1698" y="876"/>
                        <a:pt x="1715" y="843"/>
                        <a:pt x="1731" y="817"/>
                      </a:cubicBezTo>
                      <a:cubicBezTo>
                        <a:pt x="1734" y="813"/>
                        <a:pt x="1737" y="809"/>
                        <a:pt x="1739" y="805"/>
                      </a:cubicBezTo>
                      <a:cubicBezTo>
                        <a:pt x="1737" y="801"/>
                        <a:pt x="1734" y="796"/>
                        <a:pt x="1731" y="791"/>
                      </a:cubicBezTo>
                      <a:cubicBezTo>
                        <a:pt x="1721" y="774"/>
                        <a:pt x="1707" y="753"/>
                        <a:pt x="1693" y="732"/>
                      </a:cubicBezTo>
                      <a:cubicBezTo>
                        <a:pt x="1698" y="723"/>
                        <a:pt x="1702" y="715"/>
                        <a:pt x="1705" y="709"/>
                      </a:cubicBezTo>
                      <a:cubicBezTo>
                        <a:pt x="1733" y="662"/>
                        <a:pt x="1774" y="583"/>
                        <a:pt x="1807" y="516"/>
                      </a:cubicBezTo>
                      <a:cubicBezTo>
                        <a:pt x="1823" y="482"/>
                        <a:pt x="1838" y="451"/>
                        <a:pt x="1847" y="428"/>
                      </a:cubicBezTo>
                      <a:cubicBezTo>
                        <a:pt x="1852" y="416"/>
                        <a:pt x="1855" y="407"/>
                        <a:pt x="1857" y="399"/>
                      </a:cubicBezTo>
                      <a:cubicBezTo>
                        <a:pt x="1857" y="399"/>
                        <a:pt x="1858" y="398"/>
                        <a:pt x="1858" y="398"/>
                      </a:cubicBezTo>
                      <a:close/>
                      <a:moveTo>
                        <a:pt x="2397" y="457"/>
                      </a:moveTo>
                      <a:cubicBezTo>
                        <a:pt x="2431" y="474"/>
                        <a:pt x="2465" y="511"/>
                        <a:pt x="2420" y="539"/>
                      </a:cubicBezTo>
                      <a:cubicBezTo>
                        <a:pt x="2392" y="556"/>
                        <a:pt x="2290" y="605"/>
                        <a:pt x="2233" y="630"/>
                      </a:cubicBezTo>
                      <a:cubicBezTo>
                        <a:pt x="2281" y="567"/>
                        <a:pt x="2336" y="509"/>
                        <a:pt x="2397" y="457"/>
                      </a:cubicBezTo>
                      <a:close/>
                      <a:moveTo>
                        <a:pt x="2703" y="552"/>
                      </a:moveTo>
                      <a:cubicBezTo>
                        <a:pt x="2795" y="566"/>
                        <a:pt x="2882" y="695"/>
                        <a:pt x="2764" y="832"/>
                      </a:cubicBezTo>
                      <a:cubicBezTo>
                        <a:pt x="2867" y="989"/>
                        <a:pt x="2755" y="1154"/>
                        <a:pt x="2636" y="1377"/>
                      </a:cubicBezTo>
                      <a:lnTo>
                        <a:pt x="2634" y="1367"/>
                      </a:lnTo>
                      <a:cubicBezTo>
                        <a:pt x="2633" y="1360"/>
                        <a:pt x="2631" y="1353"/>
                        <a:pt x="2630" y="1346"/>
                      </a:cubicBezTo>
                      <a:cubicBezTo>
                        <a:pt x="2626" y="1328"/>
                        <a:pt x="2623" y="1311"/>
                        <a:pt x="2619" y="1295"/>
                      </a:cubicBezTo>
                      <a:cubicBezTo>
                        <a:pt x="2624" y="1301"/>
                        <a:pt x="2632" y="1303"/>
                        <a:pt x="2638" y="1302"/>
                      </a:cubicBezTo>
                      <a:cubicBezTo>
                        <a:pt x="2645" y="1302"/>
                        <a:pt x="2651" y="1299"/>
                        <a:pt x="2656" y="1295"/>
                      </a:cubicBezTo>
                      <a:cubicBezTo>
                        <a:pt x="2667" y="1288"/>
                        <a:pt x="2677" y="1276"/>
                        <a:pt x="2682" y="1263"/>
                      </a:cubicBezTo>
                      <a:cubicBezTo>
                        <a:pt x="2686" y="1252"/>
                        <a:pt x="2683" y="1241"/>
                        <a:pt x="2680" y="1227"/>
                      </a:cubicBezTo>
                      <a:cubicBezTo>
                        <a:pt x="2678" y="1214"/>
                        <a:pt x="2673" y="1198"/>
                        <a:pt x="2669" y="1181"/>
                      </a:cubicBezTo>
                      <a:cubicBezTo>
                        <a:pt x="2662" y="1154"/>
                        <a:pt x="2655" y="1125"/>
                        <a:pt x="2655" y="1108"/>
                      </a:cubicBezTo>
                      <a:cubicBezTo>
                        <a:pt x="2657" y="1101"/>
                        <a:pt x="2660" y="1093"/>
                        <a:pt x="2662" y="1087"/>
                      </a:cubicBezTo>
                      <a:cubicBezTo>
                        <a:pt x="2670" y="1063"/>
                        <a:pt x="2677" y="1043"/>
                        <a:pt x="2683" y="1029"/>
                      </a:cubicBezTo>
                      <a:cubicBezTo>
                        <a:pt x="2685" y="1021"/>
                        <a:pt x="2688" y="1016"/>
                        <a:pt x="2689" y="1011"/>
                      </a:cubicBezTo>
                      <a:cubicBezTo>
                        <a:pt x="2691" y="1007"/>
                        <a:pt x="2693" y="1004"/>
                        <a:pt x="2692" y="1005"/>
                      </a:cubicBezTo>
                      <a:cubicBezTo>
                        <a:pt x="2695" y="1000"/>
                        <a:pt x="2695" y="995"/>
                        <a:pt x="2695" y="990"/>
                      </a:cubicBezTo>
                      <a:cubicBezTo>
                        <a:pt x="2696" y="984"/>
                        <a:pt x="2695" y="978"/>
                        <a:pt x="2694" y="971"/>
                      </a:cubicBezTo>
                      <a:cubicBezTo>
                        <a:pt x="2691" y="957"/>
                        <a:pt x="2686" y="941"/>
                        <a:pt x="2678" y="925"/>
                      </a:cubicBezTo>
                      <a:cubicBezTo>
                        <a:pt x="2662" y="893"/>
                        <a:pt x="2632" y="861"/>
                        <a:pt x="2585" y="858"/>
                      </a:cubicBezTo>
                      <a:cubicBezTo>
                        <a:pt x="2580" y="857"/>
                        <a:pt x="2576" y="858"/>
                        <a:pt x="2572" y="859"/>
                      </a:cubicBezTo>
                      <a:lnTo>
                        <a:pt x="2531" y="797"/>
                      </a:lnTo>
                      <a:cubicBezTo>
                        <a:pt x="2459" y="661"/>
                        <a:pt x="2547" y="608"/>
                        <a:pt x="2601" y="561"/>
                      </a:cubicBezTo>
                      <a:cubicBezTo>
                        <a:pt x="2599" y="634"/>
                        <a:pt x="2584" y="706"/>
                        <a:pt x="2681" y="778"/>
                      </a:cubicBezTo>
                      <a:cubicBezTo>
                        <a:pt x="2791" y="733"/>
                        <a:pt x="2699" y="633"/>
                        <a:pt x="2703" y="552"/>
                      </a:cubicBezTo>
                      <a:close/>
                      <a:moveTo>
                        <a:pt x="3901" y="555"/>
                      </a:moveTo>
                      <a:cubicBezTo>
                        <a:pt x="3907" y="558"/>
                        <a:pt x="3912" y="561"/>
                        <a:pt x="3918" y="564"/>
                      </a:cubicBezTo>
                      <a:cubicBezTo>
                        <a:pt x="3974" y="639"/>
                        <a:pt x="4024" y="726"/>
                        <a:pt x="4065" y="826"/>
                      </a:cubicBezTo>
                      <a:cubicBezTo>
                        <a:pt x="3917" y="861"/>
                        <a:pt x="3768" y="896"/>
                        <a:pt x="3719" y="807"/>
                      </a:cubicBezTo>
                      <a:cubicBezTo>
                        <a:pt x="3780" y="724"/>
                        <a:pt x="3894" y="746"/>
                        <a:pt x="3901" y="555"/>
                      </a:cubicBezTo>
                      <a:close/>
                      <a:moveTo>
                        <a:pt x="2404" y="884"/>
                      </a:moveTo>
                      <a:cubicBezTo>
                        <a:pt x="2425" y="884"/>
                        <a:pt x="2436" y="903"/>
                        <a:pt x="2452" y="913"/>
                      </a:cubicBezTo>
                      <a:cubicBezTo>
                        <a:pt x="2448" y="916"/>
                        <a:pt x="2444" y="918"/>
                        <a:pt x="2441" y="921"/>
                      </a:cubicBezTo>
                      <a:cubicBezTo>
                        <a:pt x="2434" y="927"/>
                        <a:pt x="2428" y="932"/>
                        <a:pt x="2424" y="939"/>
                      </a:cubicBezTo>
                      <a:cubicBezTo>
                        <a:pt x="2420" y="945"/>
                        <a:pt x="2417" y="953"/>
                        <a:pt x="2418" y="961"/>
                      </a:cubicBezTo>
                      <a:cubicBezTo>
                        <a:pt x="2419" y="963"/>
                        <a:pt x="2419" y="971"/>
                        <a:pt x="2418" y="982"/>
                      </a:cubicBezTo>
                      <a:cubicBezTo>
                        <a:pt x="2417" y="991"/>
                        <a:pt x="2416" y="1003"/>
                        <a:pt x="2415" y="1015"/>
                      </a:cubicBezTo>
                      <a:cubicBezTo>
                        <a:pt x="2381" y="980"/>
                        <a:pt x="2359" y="936"/>
                        <a:pt x="2362" y="902"/>
                      </a:cubicBezTo>
                      <a:cubicBezTo>
                        <a:pt x="2380" y="889"/>
                        <a:pt x="2393" y="884"/>
                        <a:pt x="2404" y="884"/>
                      </a:cubicBezTo>
                      <a:close/>
                      <a:moveTo>
                        <a:pt x="2058" y="905"/>
                      </a:moveTo>
                      <a:cubicBezTo>
                        <a:pt x="2058" y="906"/>
                        <a:pt x="2059" y="906"/>
                        <a:pt x="2059" y="907"/>
                      </a:cubicBezTo>
                      <a:cubicBezTo>
                        <a:pt x="2059" y="907"/>
                        <a:pt x="2059" y="906"/>
                        <a:pt x="2059" y="906"/>
                      </a:cubicBezTo>
                      <a:lnTo>
                        <a:pt x="2059" y="906"/>
                      </a:lnTo>
                      <a:lnTo>
                        <a:pt x="2058" y="905"/>
                      </a:lnTo>
                      <a:close/>
                      <a:moveTo>
                        <a:pt x="2059" y="907"/>
                      </a:moveTo>
                      <a:cubicBezTo>
                        <a:pt x="2070" y="927"/>
                        <a:pt x="2080" y="947"/>
                        <a:pt x="2089" y="967"/>
                      </a:cubicBezTo>
                      <a:cubicBezTo>
                        <a:pt x="2080" y="947"/>
                        <a:pt x="2070" y="927"/>
                        <a:pt x="2059" y="907"/>
                      </a:cubicBezTo>
                      <a:close/>
                      <a:moveTo>
                        <a:pt x="2289" y="1030"/>
                      </a:moveTo>
                      <a:cubicBezTo>
                        <a:pt x="2303" y="1106"/>
                        <a:pt x="2342" y="1158"/>
                        <a:pt x="2389" y="1202"/>
                      </a:cubicBezTo>
                      <a:cubicBezTo>
                        <a:pt x="2385" y="1225"/>
                        <a:pt x="2381" y="1247"/>
                        <a:pt x="2378" y="1267"/>
                      </a:cubicBezTo>
                      <a:cubicBezTo>
                        <a:pt x="2371" y="1303"/>
                        <a:pt x="2365" y="1331"/>
                        <a:pt x="2361" y="1341"/>
                      </a:cubicBezTo>
                      <a:cubicBezTo>
                        <a:pt x="2359" y="1348"/>
                        <a:pt x="2356" y="1360"/>
                        <a:pt x="2352" y="1377"/>
                      </a:cubicBezTo>
                      <a:cubicBezTo>
                        <a:pt x="2334" y="1366"/>
                        <a:pt x="2313" y="1358"/>
                        <a:pt x="2288" y="1354"/>
                      </a:cubicBezTo>
                      <a:cubicBezTo>
                        <a:pt x="2241" y="1257"/>
                        <a:pt x="2181" y="1097"/>
                        <a:pt x="2289" y="1030"/>
                      </a:cubicBezTo>
                      <a:close/>
                      <a:moveTo>
                        <a:pt x="2029" y="1122"/>
                      </a:moveTo>
                      <a:cubicBezTo>
                        <a:pt x="2029" y="1124"/>
                        <a:pt x="2029" y="1124"/>
                        <a:pt x="2030" y="1125"/>
                      </a:cubicBezTo>
                      <a:cubicBezTo>
                        <a:pt x="2034" y="1133"/>
                        <a:pt x="2039" y="1144"/>
                        <a:pt x="2044" y="1154"/>
                      </a:cubicBezTo>
                      <a:cubicBezTo>
                        <a:pt x="2044" y="1164"/>
                        <a:pt x="2045" y="1174"/>
                        <a:pt x="2045" y="1183"/>
                      </a:cubicBezTo>
                      <a:cubicBezTo>
                        <a:pt x="2046" y="1178"/>
                        <a:pt x="2049" y="1175"/>
                        <a:pt x="2053" y="1174"/>
                      </a:cubicBezTo>
                      <a:cubicBezTo>
                        <a:pt x="2058" y="1183"/>
                        <a:pt x="2063" y="1192"/>
                        <a:pt x="2068" y="1199"/>
                      </a:cubicBezTo>
                      <a:cubicBezTo>
                        <a:pt x="2070" y="1203"/>
                        <a:pt x="2072" y="1207"/>
                        <a:pt x="2074" y="1210"/>
                      </a:cubicBezTo>
                      <a:cubicBezTo>
                        <a:pt x="2073" y="1210"/>
                        <a:pt x="2071" y="1210"/>
                        <a:pt x="2069" y="1210"/>
                      </a:cubicBezTo>
                      <a:cubicBezTo>
                        <a:pt x="2066" y="1209"/>
                        <a:pt x="2063" y="1208"/>
                        <a:pt x="2060" y="1206"/>
                      </a:cubicBezTo>
                      <a:cubicBezTo>
                        <a:pt x="2059" y="1208"/>
                        <a:pt x="2058" y="1210"/>
                        <a:pt x="2056" y="1212"/>
                      </a:cubicBezTo>
                      <a:cubicBezTo>
                        <a:pt x="2052" y="1215"/>
                        <a:pt x="2047" y="1217"/>
                        <a:pt x="2042" y="1218"/>
                      </a:cubicBezTo>
                      <a:cubicBezTo>
                        <a:pt x="2043" y="1222"/>
                        <a:pt x="2043" y="1226"/>
                        <a:pt x="2041" y="1230"/>
                      </a:cubicBezTo>
                      <a:lnTo>
                        <a:pt x="2041" y="1230"/>
                      </a:lnTo>
                      <a:cubicBezTo>
                        <a:pt x="2041" y="1230"/>
                        <a:pt x="2041" y="1232"/>
                        <a:pt x="2040" y="1234"/>
                      </a:cubicBezTo>
                      <a:cubicBezTo>
                        <a:pt x="2040" y="1233"/>
                        <a:pt x="2040" y="1233"/>
                        <a:pt x="2039" y="1234"/>
                      </a:cubicBezTo>
                      <a:cubicBezTo>
                        <a:pt x="2037" y="1232"/>
                        <a:pt x="2034" y="1229"/>
                        <a:pt x="2031" y="1227"/>
                      </a:cubicBezTo>
                      <a:cubicBezTo>
                        <a:pt x="2031" y="1227"/>
                        <a:pt x="2031" y="1226"/>
                        <a:pt x="2031" y="1226"/>
                      </a:cubicBezTo>
                      <a:cubicBezTo>
                        <a:pt x="2032" y="1222"/>
                        <a:pt x="2032" y="1219"/>
                        <a:pt x="2031" y="1217"/>
                      </a:cubicBezTo>
                      <a:cubicBezTo>
                        <a:pt x="2031" y="1214"/>
                        <a:pt x="2031" y="1209"/>
                        <a:pt x="2031" y="1203"/>
                      </a:cubicBezTo>
                      <a:lnTo>
                        <a:pt x="2031" y="1197"/>
                      </a:lnTo>
                      <a:cubicBezTo>
                        <a:pt x="2031" y="1197"/>
                        <a:pt x="2031" y="1197"/>
                        <a:pt x="2031" y="1197"/>
                      </a:cubicBezTo>
                      <a:cubicBezTo>
                        <a:pt x="2032" y="1197"/>
                        <a:pt x="2033" y="1197"/>
                        <a:pt x="2033" y="1197"/>
                      </a:cubicBezTo>
                      <a:cubicBezTo>
                        <a:pt x="2032" y="1197"/>
                        <a:pt x="2032" y="1197"/>
                        <a:pt x="2031" y="1197"/>
                      </a:cubicBezTo>
                      <a:cubicBezTo>
                        <a:pt x="2031" y="1182"/>
                        <a:pt x="2031" y="1162"/>
                        <a:pt x="2030" y="1138"/>
                      </a:cubicBezTo>
                      <a:cubicBezTo>
                        <a:pt x="2029" y="1133"/>
                        <a:pt x="2029" y="1128"/>
                        <a:pt x="2029" y="1122"/>
                      </a:cubicBezTo>
                      <a:close/>
                      <a:moveTo>
                        <a:pt x="1637" y="1165"/>
                      </a:moveTo>
                      <a:cubicBezTo>
                        <a:pt x="1639" y="1165"/>
                        <a:pt x="1641" y="1165"/>
                        <a:pt x="1643" y="1165"/>
                      </a:cubicBezTo>
                      <a:cubicBezTo>
                        <a:pt x="1654" y="1166"/>
                        <a:pt x="1662" y="1167"/>
                        <a:pt x="1670" y="1169"/>
                      </a:cubicBezTo>
                      <a:cubicBezTo>
                        <a:pt x="1639" y="1175"/>
                        <a:pt x="1609" y="1206"/>
                        <a:pt x="1627" y="1238"/>
                      </a:cubicBezTo>
                      <a:cubicBezTo>
                        <a:pt x="1611" y="1239"/>
                        <a:pt x="1595" y="1238"/>
                        <a:pt x="1580" y="1234"/>
                      </a:cubicBezTo>
                      <a:cubicBezTo>
                        <a:pt x="1580" y="1234"/>
                        <a:pt x="1580" y="1234"/>
                        <a:pt x="1580" y="1234"/>
                      </a:cubicBezTo>
                      <a:cubicBezTo>
                        <a:pt x="1579" y="1232"/>
                        <a:pt x="1579" y="1229"/>
                        <a:pt x="1579" y="1226"/>
                      </a:cubicBezTo>
                      <a:cubicBezTo>
                        <a:pt x="1579" y="1218"/>
                        <a:pt x="1581" y="1208"/>
                        <a:pt x="1585" y="1199"/>
                      </a:cubicBezTo>
                      <a:cubicBezTo>
                        <a:pt x="1594" y="1181"/>
                        <a:pt x="1609" y="1165"/>
                        <a:pt x="1637" y="1165"/>
                      </a:cubicBezTo>
                      <a:close/>
                      <a:moveTo>
                        <a:pt x="1473" y="1180"/>
                      </a:moveTo>
                      <a:cubicBezTo>
                        <a:pt x="1474" y="1181"/>
                        <a:pt x="1474" y="1183"/>
                        <a:pt x="1474" y="1184"/>
                      </a:cubicBezTo>
                      <a:cubicBezTo>
                        <a:pt x="1475" y="1187"/>
                        <a:pt x="1475" y="1189"/>
                        <a:pt x="1475" y="1192"/>
                      </a:cubicBezTo>
                      <a:cubicBezTo>
                        <a:pt x="1451" y="1202"/>
                        <a:pt x="1434" y="1224"/>
                        <a:pt x="1428" y="1247"/>
                      </a:cubicBezTo>
                      <a:cubicBezTo>
                        <a:pt x="1426" y="1247"/>
                        <a:pt x="1420" y="1249"/>
                        <a:pt x="1412" y="1249"/>
                      </a:cubicBezTo>
                      <a:cubicBezTo>
                        <a:pt x="1406" y="1249"/>
                        <a:pt x="1399" y="1247"/>
                        <a:pt x="1394" y="1244"/>
                      </a:cubicBezTo>
                      <a:cubicBezTo>
                        <a:pt x="1399" y="1231"/>
                        <a:pt x="1411" y="1218"/>
                        <a:pt x="1425" y="1207"/>
                      </a:cubicBezTo>
                      <a:cubicBezTo>
                        <a:pt x="1441" y="1195"/>
                        <a:pt x="1459" y="1185"/>
                        <a:pt x="1473" y="1180"/>
                      </a:cubicBezTo>
                      <a:close/>
                      <a:moveTo>
                        <a:pt x="1659" y="1191"/>
                      </a:moveTo>
                      <a:cubicBezTo>
                        <a:pt x="1667" y="1191"/>
                        <a:pt x="1687" y="1215"/>
                        <a:pt x="1669" y="1219"/>
                      </a:cubicBezTo>
                      <a:cubicBezTo>
                        <a:pt x="1652" y="1223"/>
                        <a:pt x="1640" y="1201"/>
                        <a:pt x="1659" y="1191"/>
                      </a:cubicBezTo>
                      <a:close/>
                      <a:moveTo>
                        <a:pt x="2043" y="1193"/>
                      </a:moveTo>
                      <a:cubicBezTo>
                        <a:pt x="2042" y="1194"/>
                        <a:pt x="2042" y="1194"/>
                        <a:pt x="2041" y="1195"/>
                      </a:cubicBezTo>
                      <a:cubicBezTo>
                        <a:pt x="2041" y="1195"/>
                        <a:pt x="2042" y="1195"/>
                        <a:pt x="2042" y="1194"/>
                      </a:cubicBezTo>
                      <a:cubicBezTo>
                        <a:pt x="2043" y="1194"/>
                        <a:pt x="2043" y="1193"/>
                        <a:pt x="2043" y="1193"/>
                      </a:cubicBezTo>
                      <a:close/>
                      <a:moveTo>
                        <a:pt x="1486" y="1206"/>
                      </a:moveTo>
                      <a:cubicBezTo>
                        <a:pt x="1499" y="1206"/>
                        <a:pt x="1502" y="1223"/>
                        <a:pt x="1494" y="1225"/>
                      </a:cubicBezTo>
                      <a:cubicBezTo>
                        <a:pt x="1477" y="1229"/>
                        <a:pt x="1467" y="1210"/>
                        <a:pt x="1484" y="1206"/>
                      </a:cubicBezTo>
                      <a:cubicBezTo>
                        <a:pt x="1485" y="1206"/>
                        <a:pt x="1486" y="1206"/>
                        <a:pt x="1486" y="1206"/>
                      </a:cubicBezTo>
                      <a:close/>
                      <a:moveTo>
                        <a:pt x="1797" y="1271"/>
                      </a:moveTo>
                      <a:cubicBezTo>
                        <a:pt x="1802" y="1271"/>
                        <a:pt x="1811" y="1274"/>
                        <a:pt x="1821" y="1282"/>
                      </a:cubicBezTo>
                      <a:cubicBezTo>
                        <a:pt x="1831" y="1290"/>
                        <a:pt x="1843" y="1303"/>
                        <a:pt x="1852" y="1318"/>
                      </a:cubicBezTo>
                      <a:cubicBezTo>
                        <a:pt x="1844" y="1310"/>
                        <a:pt x="1835" y="1306"/>
                        <a:pt x="1828" y="1308"/>
                      </a:cubicBezTo>
                      <a:cubicBezTo>
                        <a:pt x="1785" y="1326"/>
                        <a:pt x="1794" y="1394"/>
                        <a:pt x="1821" y="1425"/>
                      </a:cubicBezTo>
                      <a:cubicBezTo>
                        <a:pt x="1808" y="1419"/>
                        <a:pt x="1794" y="1402"/>
                        <a:pt x="1785" y="1381"/>
                      </a:cubicBezTo>
                      <a:cubicBezTo>
                        <a:pt x="1775" y="1359"/>
                        <a:pt x="1770" y="1333"/>
                        <a:pt x="1772" y="1311"/>
                      </a:cubicBezTo>
                      <a:cubicBezTo>
                        <a:pt x="1774" y="1290"/>
                        <a:pt x="1781" y="1276"/>
                        <a:pt x="1795" y="1271"/>
                      </a:cubicBezTo>
                      <a:cubicBezTo>
                        <a:pt x="1795" y="1271"/>
                        <a:pt x="1796" y="1271"/>
                        <a:pt x="1797" y="1271"/>
                      </a:cubicBezTo>
                      <a:close/>
                      <a:moveTo>
                        <a:pt x="1610" y="1278"/>
                      </a:moveTo>
                      <a:cubicBezTo>
                        <a:pt x="1614" y="1277"/>
                        <a:pt x="1619" y="1278"/>
                        <a:pt x="1624" y="1279"/>
                      </a:cubicBezTo>
                      <a:cubicBezTo>
                        <a:pt x="1634" y="1282"/>
                        <a:pt x="1646" y="1289"/>
                        <a:pt x="1658" y="1299"/>
                      </a:cubicBezTo>
                      <a:cubicBezTo>
                        <a:pt x="1682" y="1318"/>
                        <a:pt x="1707" y="1350"/>
                        <a:pt x="1726" y="1384"/>
                      </a:cubicBezTo>
                      <a:cubicBezTo>
                        <a:pt x="1745" y="1418"/>
                        <a:pt x="1757" y="1455"/>
                        <a:pt x="1758" y="1483"/>
                      </a:cubicBezTo>
                      <a:cubicBezTo>
                        <a:pt x="1758" y="1487"/>
                        <a:pt x="1758" y="1491"/>
                        <a:pt x="1757" y="1494"/>
                      </a:cubicBezTo>
                      <a:cubicBezTo>
                        <a:pt x="1755" y="1433"/>
                        <a:pt x="1704" y="1347"/>
                        <a:pt x="1659" y="1353"/>
                      </a:cubicBezTo>
                      <a:cubicBezTo>
                        <a:pt x="1596" y="1362"/>
                        <a:pt x="1611" y="1498"/>
                        <a:pt x="1671" y="1540"/>
                      </a:cubicBezTo>
                      <a:cubicBezTo>
                        <a:pt x="1665" y="1539"/>
                        <a:pt x="1658" y="1537"/>
                        <a:pt x="1652" y="1535"/>
                      </a:cubicBezTo>
                      <a:cubicBezTo>
                        <a:pt x="1649" y="1533"/>
                        <a:pt x="1645" y="1531"/>
                        <a:pt x="1641" y="1528"/>
                      </a:cubicBezTo>
                      <a:cubicBezTo>
                        <a:pt x="1619" y="1510"/>
                        <a:pt x="1602" y="1481"/>
                        <a:pt x="1591" y="1448"/>
                      </a:cubicBezTo>
                      <a:cubicBezTo>
                        <a:pt x="1580" y="1416"/>
                        <a:pt x="1575" y="1379"/>
                        <a:pt x="1577" y="1348"/>
                      </a:cubicBezTo>
                      <a:cubicBezTo>
                        <a:pt x="1579" y="1317"/>
                        <a:pt x="1588" y="1293"/>
                        <a:pt x="1600" y="1281"/>
                      </a:cubicBezTo>
                      <a:cubicBezTo>
                        <a:pt x="1603" y="1279"/>
                        <a:pt x="1607" y="1278"/>
                        <a:pt x="1610" y="1278"/>
                      </a:cubicBezTo>
                      <a:close/>
                      <a:moveTo>
                        <a:pt x="1420" y="1305"/>
                      </a:moveTo>
                      <a:cubicBezTo>
                        <a:pt x="1434" y="1305"/>
                        <a:pt x="1442" y="1308"/>
                        <a:pt x="1448" y="1314"/>
                      </a:cubicBezTo>
                      <a:cubicBezTo>
                        <a:pt x="1453" y="1319"/>
                        <a:pt x="1457" y="1327"/>
                        <a:pt x="1459" y="1338"/>
                      </a:cubicBezTo>
                      <a:cubicBezTo>
                        <a:pt x="1463" y="1356"/>
                        <a:pt x="1461" y="1378"/>
                        <a:pt x="1461" y="1397"/>
                      </a:cubicBezTo>
                      <a:cubicBezTo>
                        <a:pt x="1460" y="1392"/>
                        <a:pt x="1459" y="1387"/>
                        <a:pt x="1457" y="1384"/>
                      </a:cubicBezTo>
                      <a:cubicBezTo>
                        <a:pt x="1453" y="1376"/>
                        <a:pt x="1421" y="1369"/>
                        <a:pt x="1410" y="1374"/>
                      </a:cubicBezTo>
                      <a:cubicBezTo>
                        <a:pt x="1386" y="1381"/>
                        <a:pt x="1383" y="1425"/>
                        <a:pt x="1379" y="1454"/>
                      </a:cubicBezTo>
                      <a:cubicBezTo>
                        <a:pt x="1376" y="1477"/>
                        <a:pt x="1375" y="1516"/>
                        <a:pt x="1388" y="1534"/>
                      </a:cubicBezTo>
                      <a:cubicBezTo>
                        <a:pt x="1382" y="1536"/>
                        <a:pt x="1376" y="1536"/>
                        <a:pt x="1372" y="1535"/>
                      </a:cubicBezTo>
                      <a:cubicBezTo>
                        <a:pt x="1366" y="1534"/>
                        <a:pt x="1363" y="1532"/>
                        <a:pt x="1360" y="1528"/>
                      </a:cubicBezTo>
                      <a:cubicBezTo>
                        <a:pt x="1357" y="1524"/>
                        <a:pt x="1355" y="1518"/>
                        <a:pt x="1355" y="1508"/>
                      </a:cubicBezTo>
                      <a:cubicBezTo>
                        <a:pt x="1355" y="1484"/>
                        <a:pt x="1355" y="1432"/>
                        <a:pt x="1363" y="1386"/>
                      </a:cubicBezTo>
                      <a:cubicBezTo>
                        <a:pt x="1368" y="1363"/>
                        <a:pt x="1374" y="1342"/>
                        <a:pt x="1384" y="1328"/>
                      </a:cubicBezTo>
                      <a:cubicBezTo>
                        <a:pt x="1393" y="1313"/>
                        <a:pt x="1404" y="1306"/>
                        <a:pt x="1420" y="1305"/>
                      </a:cubicBezTo>
                      <a:close/>
                      <a:moveTo>
                        <a:pt x="1843" y="1342"/>
                      </a:moveTo>
                      <a:cubicBezTo>
                        <a:pt x="1856" y="1345"/>
                        <a:pt x="1861" y="1375"/>
                        <a:pt x="1853" y="1375"/>
                      </a:cubicBezTo>
                      <a:cubicBezTo>
                        <a:pt x="1846" y="1375"/>
                        <a:pt x="1823" y="1346"/>
                        <a:pt x="1843" y="1342"/>
                      </a:cubicBezTo>
                      <a:close/>
                      <a:moveTo>
                        <a:pt x="3574" y="1348"/>
                      </a:moveTo>
                      <a:cubicBezTo>
                        <a:pt x="3693" y="1392"/>
                        <a:pt x="3704" y="1559"/>
                        <a:pt x="3722" y="1712"/>
                      </a:cubicBezTo>
                      <a:cubicBezTo>
                        <a:pt x="3712" y="1725"/>
                        <a:pt x="3702" y="1739"/>
                        <a:pt x="3692" y="1752"/>
                      </a:cubicBezTo>
                      <a:cubicBezTo>
                        <a:pt x="3648" y="1810"/>
                        <a:pt x="3603" y="1865"/>
                        <a:pt x="3551" y="1915"/>
                      </a:cubicBezTo>
                      <a:cubicBezTo>
                        <a:pt x="3537" y="1858"/>
                        <a:pt x="3524" y="1809"/>
                        <a:pt x="3516" y="1785"/>
                      </a:cubicBezTo>
                      <a:cubicBezTo>
                        <a:pt x="3586" y="1621"/>
                        <a:pt x="3635" y="1434"/>
                        <a:pt x="3574" y="1348"/>
                      </a:cubicBezTo>
                      <a:close/>
                      <a:moveTo>
                        <a:pt x="1678" y="1396"/>
                      </a:moveTo>
                      <a:cubicBezTo>
                        <a:pt x="1697" y="1394"/>
                        <a:pt x="1702" y="1441"/>
                        <a:pt x="1692" y="1445"/>
                      </a:cubicBezTo>
                      <a:cubicBezTo>
                        <a:pt x="1677" y="1452"/>
                        <a:pt x="1664" y="1405"/>
                        <a:pt x="1674" y="1397"/>
                      </a:cubicBezTo>
                      <a:cubicBezTo>
                        <a:pt x="1676" y="1397"/>
                        <a:pt x="1677" y="1396"/>
                        <a:pt x="1678" y="1396"/>
                      </a:cubicBezTo>
                      <a:close/>
                      <a:moveTo>
                        <a:pt x="1436" y="1404"/>
                      </a:moveTo>
                      <a:cubicBezTo>
                        <a:pt x="1441" y="1404"/>
                        <a:pt x="1446" y="1410"/>
                        <a:pt x="1441" y="1417"/>
                      </a:cubicBezTo>
                      <a:cubicBezTo>
                        <a:pt x="1435" y="1425"/>
                        <a:pt x="1432" y="1453"/>
                        <a:pt x="1427" y="1457"/>
                      </a:cubicBezTo>
                      <a:cubicBezTo>
                        <a:pt x="1421" y="1460"/>
                        <a:pt x="1417" y="1423"/>
                        <a:pt x="1415" y="1416"/>
                      </a:cubicBezTo>
                      <a:cubicBezTo>
                        <a:pt x="1413" y="1410"/>
                        <a:pt x="1426" y="1404"/>
                        <a:pt x="1436" y="1404"/>
                      </a:cubicBezTo>
                      <a:close/>
                      <a:moveTo>
                        <a:pt x="3134" y="1507"/>
                      </a:moveTo>
                      <a:cubicBezTo>
                        <a:pt x="3174" y="1511"/>
                        <a:pt x="3192" y="1699"/>
                        <a:pt x="3136" y="1868"/>
                      </a:cubicBezTo>
                      <a:cubicBezTo>
                        <a:pt x="3115" y="1930"/>
                        <a:pt x="2974" y="2138"/>
                        <a:pt x="2951" y="2166"/>
                      </a:cubicBezTo>
                      <a:cubicBezTo>
                        <a:pt x="2944" y="2174"/>
                        <a:pt x="2935" y="2181"/>
                        <a:pt x="2925" y="2187"/>
                      </a:cubicBezTo>
                      <a:cubicBezTo>
                        <a:pt x="2844" y="2197"/>
                        <a:pt x="2769" y="2197"/>
                        <a:pt x="2700" y="2188"/>
                      </a:cubicBezTo>
                      <a:cubicBezTo>
                        <a:pt x="2701" y="2186"/>
                        <a:pt x="2702" y="2185"/>
                        <a:pt x="2703" y="2183"/>
                      </a:cubicBezTo>
                      <a:cubicBezTo>
                        <a:pt x="2704" y="2180"/>
                        <a:pt x="2705" y="2177"/>
                        <a:pt x="2706" y="2174"/>
                      </a:cubicBezTo>
                      <a:cubicBezTo>
                        <a:pt x="2707" y="2170"/>
                        <a:pt x="2707" y="2166"/>
                        <a:pt x="2708" y="2162"/>
                      </a:cubicBezTo>
                      <a:cubicBezTo>
                        <a:pt x="2708" y="2157"/>
                        <a:pt x="2709" y="2153"/>
                        <a:pt x="2709" y="2148"/>
                      </a:cubicBezTo>
                      <a:cubicBezTo>
                        <a:pt x="2709" y="2142"/>
                        <a:pt x="2709" y="2137"/>
                        <a:pt x="2710" y="2131"/>
                      </a:cubicBezTo>
                      <a:cubicBezTo>
                        <a:pt x="2710" y="2125"/>
                        <a:pt x="2710" y="2119"/>
                        <a:pt x="2710" y="2113"/>
                      </a:cubicBezTo>
                      <a:cubicBezTo>
                        <a:pt x="2710" y="2106"/>
                        <a:pt x="2709" y="2100"/>
                        <a:pt x="2709" y="2092"/>
                      </a:cubicBezTo>
                      <a:cubicBezTo>
                        <a:pt x="2709" y="2072"/>
                        <a:pt x="2707" y="2048"/>
                        <a:pt x="2705" y="2022"/>
                      </a:cubicBezTo>
                      <a:cubicBezTo>
                        <a:pt x="2798" y="1963"/>
                        <a:pt x="2900" y="1894"/>
                        <a:pt x="2958" y="1843"/>
                      </a:cubicBezTo>
                      <a:cubicBezTo>
                        <a:pt x="3130" y="1693"/>
                        <a:pt x="3097" y="1531"/>
                        <a:pt x="3121" y="1511"/>
                      </a:cubicBezTo>
                      <a:cubicBezTo>
                        <a:pt x="3126" y="1508"/>
                        <a:pt x="3130" y="1506"/>
                        <a:pt x="3134" y="1507"/>
                      </a:cubicBezTo>
                      <a:close/>
                      <a:moveTo>
                        <a:pt x="1985" y="1569"/>
                      </a:moveTo>
                      <a:cubicBezTo>
                        <a:pt x="1986" y="1569"/>
                        <a:pt x="1987" y="1570"/>
                        <a:pt x="1989" y="1570"/>
                      </a:cubicBezTo>
                      <a:cubicBezTo>
                        <a:pt x="1994" y="1570"/>
                        <a:pt x="1998" y="1572"/>
                        <a:pt x="2003" y="1574"/>
                      </a:cubicBezTo>
                      <a:cubicBezTo>
                        <a:pt x="2008" y="1576"/>
                        <a:pt x="2012" y="1579"/>
                        <a:pt x="2016" y="1585"/>
                      </a:cubicBezTo>
                      <a:cubicBezTo>
                        <a:pt x="2017" y="1588"/>
                        <a:pt x="2019" y="1593"/>
                        <a:pt x="2017" y="1597"/>
                      </a:cubicBezTo>
                      <a:cubicBezTo>
                        <a:pt x="2015" y="1602"/>
                        <a:pt x="2012" y="1604"/>
                        <a:pt x="2009" y="1606"/>
                      </a:cubicBezTo>
                      <a:cubicBezTo>
                        <a:pt x="2003" y="1610"/>
                        <a:pt x="1995" y="1611"/>
                        <a:pt x="1983" y="1612"/>
                      </a:cubicBezTo>
                      <a:cubicBezTo>
                        <a:pt x="1945" y="1615"/>
                        <a:pt x="1923" y="1625"/>
                        <a:pt x="1920" y="1627"/>
                      </a:cubicBezTo>
                      <a:cubicBezTo>
                        <a:pt x="1918" y="1630"/>
                        <a:pt x="1904" y="1654"/>
                        <a:pt x="1887" y="1684"/>
                      </a:cubicBezTo>
                      <a:cubicBezTo>
                        <a:pt x="1869" y="1716"/>
                        <a:pt x="1850" y="1752"/>
                        <a:pt x="1846" y="1760"/>
                      </a:cubicBezTo>
                      <a:cubicBezTo>
                        <a:pt x="1842" y="1770"/>
                        <a:pt x="1826" y="1806"/>
                        <a:pt x="1810" y="1841"/>
                      </a:cubicBezTo>
                      <a:cubicBezTo>
                        <a:pt x="1802" y="1859"/>
                        <a:pt x="1794" y="1876"/>
                        <a:pt x="1786" y="1890"/>
                      </a:cubicBezTo>
                      <a:cubicBezTo>
                        <a:pt x="1782" y="1897"/>
                        <a:pt x="1779" y="1903"/>
                        <a:pt x="1775" y="1908"/>
                      </a:cubicBezTo>
                      <a:cubicBezTo>
                        <a:pt x="1772" y="1913"/>
                        <a:pt x="1769" y="1917"/>
                        <a:pt x="1765" y="1920"/>
                      </a:cubicBezTo>
                      <a:cubicBezTo>
                        <a:pt x="1757" y="1926"/>
                        <a:pt x="1747" y="1929"/>
                        <a:pt x="1732" y="1933"/>
                      </a:cubicBezTo>
                      <a:cubicBezTo>
                        <a:pt x="1717" y="1937"/>
                        <a:pt x="1698" y="1941"/>
                        <a:pt x="1678" y="1943"/>
                      </a:cubicBezTo>
                      <a:cubicBezTo>
                        <a:pt x="1639" y="1949"/>
                        <a:pt x="1596" y="1951"/>
                        <a:pt x="1567" y="1938"/>
                      </a:cubicBezTo>
                      <a:cubicBezTo>
                        <a:pt x="1542" y="1928"/>
                        <a:pt x="1516" y="1915"/>
                        <a:pt x="1494" y="1904"/>
                      </a:cubicBezTo>
                      <a:cubicBezTo>
                        <a:pt x="1472" y="1893"/>
                        <a:pt x="1452" y="1885"/>
                        <a:pt x="1443" y="1883"/>
                      </a:cubicBezTo>
                      <a:cubicBezTo>
                        <a:pt x="1430" y="1881"/>
                        <a:pt x="1391" y="1874"/>
                        <a:pt x="1354" y="1865"/>
                      </a:cubicBezTo>
                      <a:cubicBezTo>
                        <a:pt x="1335" y="1860"/>
                        <a:pt x="1317" y="1854"/>
                        <a:pt x="1303" y="1848"/>
                      </a:cubicBezTo>
                      <a:cubicBezTo>
                        <a:pt x="1295" y="1844"/>
                        <a:pt x="1289" y="1841"/>
                        <a:pt x="1284" y="1837"/>
                      </a:cubicBezTo>
                      <a:cubicBezTo>
                        <a:pt x="1279" y="1833"/>
                        <a:pt x="1274" y="1828"/>
                        <a:pt x="1272" y="1821"/>
                      </a:cubicBezTo>
                      <a:lnTo>
                        <a:pt x="1272" y="1820"/>
                      </a:lnTo>
                      <a:lnTo>
                        <a:pt x="1272" y="1820"/>
                      </a:lnTo>
                      <a:cubicBezTo>
                        <a:pt x="1272" y="1818"/>
                        <a:pt x="1272" y="1814"/>
                        <a:pt x="1274" y="1812"/>
                      </a:cubicBezTo>
                      <a:cubicBezTo>
                        <a:pt x="1276" y="1809"/>
                        <a:pt x="1279" y="1807"/>
                        <a:pt x="1281" y="1807"/>
                      </a:cubicBezTo>
                      <a:cubicBezTo>
                        <a:pt x="1285" y="1806"/>
                        <a:pt x="1286" y="1806"/>
                        <a:pt x="1288" y="1807"/>
                      </a:cubicBezTo>
                      <a:cubicBezTo>
                        <a:pt x="1292" y="1808"/>
                        <a:pt x="1295" y="1809"/>
                        <a:pt x="1299" y="1810"/>
                      </a:cubicBezTo>
                      <a:cubicBezTo>
                        <a:pt x="1308" y="1814"/>
                        <a:pt x="1319" y="1819"/>
                        <a:pt x="1332" y="1824"/>
                      </a:cubicBezTo>
                      <a:cubicBezTo>
                        <a:pt x="1358" y="1834"/>
                        <a:pt x="1390" y="1843"/>
                        <a:pt x="1411" y="1839"/>
                      </a:cubicBezTo>
                      <a:cubicBezTo>
                        <a:pt x="1417" y="1838"/>
                        <a:pt x="1443" y="1833"/>
                        <a:pt x="1477" y="1825"/>
                      </a:cubicBezTo>
                      <a:cubicBezTo>
                        <a:pt x="1511" y="1818"/>
                        <a:pt x="1555" y="1808"/>
                        <a:pt x="1598" y="1798"/>
                      </a:cubicBezTo>
                      <a:cubicBezTo>
                        <a:pt x="1641" y="1787"/>
                        <a:pt x="1684" y="1777"/>
                        <a:pt x="1717" y="1768"/>
                      </a:cubicBezTo>
                      <a:cubicBezTo>
                        <a:pt x="1734" y="1764"/>
                        <a:pt x="1748" y="1760"/>
                        <a:pt x="1759" y="1757"/>
                      </a:cubicBezTo>
                      <a:cubicBezTo>
                        <a:pt x="1764" y="1755"/>
                        <a:pt x="1768" y="1754"/>
                        <a:pt x="1771" y="1753"/>
                      </a:cubicBezTo>
                      <a:cubicBezTo>
                        <a:pt x="1774" y="1752"/>
                        <a:pt x="1775" y="1751"/>
                        <a:pt x="1775" y="1751"/>
                      </a:cubicBezTo>
                      <a:cubicBezTo>
                        <a:pt x="1787" y="1738"/>
                        <a:pt x="1822" y="1703"/>
                        <a:pt x="1848" y="1672"/>
                      </a:cubicBezTo>
                      <a:cubicBezTo>
                        <a:pt x="1859" y="1659"/>
                        <a:pt x="1867" y="1647"/>
                        <a:pt x="1871" y="1640"/>
                      </a:cubicBezTo>
                      <a:cubicBezTo>
                        <a:pt x="1856" y="1644"/>
                        <a:pt x="1847" y="1645"/>
                        <a:pt x="1840" y="1643"/>
                      </a:cubicBezTo>
                      <a:cubicBezTo>
                        <a:pt x="1836" y="1642"/>
                        <a:pt x="1832" y="1639"/>
                        <a:pt x="1830" y="1635"/>
                      </a:cubicBezTo>
                      <a:cubicBezTo>
                        <a:pt x="1828" y="1631"/>
                        <a:pt x="1829" y="1627"/>
                        <a:pt x="1829" y="1627"/>
                      </a:cubicBezTo>
                      <a:lnTo>
                        <a:pt x="1830" y="1624"/>
                      </a:lnTo>
                      <a:lnTo>
                        <a:pt x="1831" y="1622"/>
                      </a:lnTo>
                      <a:cubicBezTo>
                        <a:pt x="1835" y="1618"/>
                        <a:pt x="1839" y="1616"/>
                        <a:pt x="1844" y="1613"/>
                      </a:cubicBezTo>
                      <a:cubicBezTo>
                        <a:pt x="1849" y="1611"/>
                        <a:pt x="1855" y="1608"/>
                        <a:pt x="1862" y="1605"/>
                      </a:cubicBezTo>
                      <a:cubicBezTo>
                        <a:pt x="1875" y="1600"/>
                        <a:pt x="1892" y="1594"/>
                        <a:pt x="1910" y="1588"/>
                      </a:cubicBezTo>
                      <a:cubicBezTo>
                        <a:pt x="1927" y="1583"/>
                        <a:pt x="1944" y="1578"/>
                        <a:pt x="1958" y="1575"/>
                      </a:cubicBezTo>
                      <a:cubicBezTo>
                        <a:pt x="1964" y="1573"/>
                        <a:pt x="1971" y="1572"/>
                        <a:pt x="1976" y="1571"/>
                      </a:cubicBezTo>
                      <a:cubicBezTo>
                        <a:pt x="1979" y="1570"/>
                        <a:pt x="1982" y="1569"/>
                        <a:pt x="1985" y="1569"/>
                      </a:cubicBezTo>
                      <a:lnTo>
                        <a:pt x="1985" y="1569"/>
                      </a:lnTo>
                      <a:close/>
                      <a:moveTo>
                        <a:pt x="2119" y="1760"/>
                      </a:moveTo>
                      <a:lnTo>
                        <a:pt x="2119" y="1760"/>
                      </a:lnTo>
                      <a:lnTo>
                        <a:pt x="2119" y="1760"/>
                      </a:lnTo>
                      <a:cubicBezTo>
                        <a:pt x="2119" y="1760"/>
                        <a:pt x="2119" y="1760"/>
                        <a:pt x="2119" y="1760"/>
                      </a:cubicBezTo>
                      <a:close/>
                      <a:moveTo>
                        <a:pt x="1774" y="1774"/>
                      </a:moveTo>
                      <a:cubicBezTo>
                        <a:pt x="1773" y="1774"/>
                        <a:pt x="1771" y="1775"/>
                        <a:pt x="1769" y="1775"/>
                      </a:cubicBezTo>
                      <a:cubicBezTo>
                        <a:pt x="1753" y="1782"/>
                        <a:pt x="1504" y="1847"/>
                        <a:pt x="1476" y="1850"/>
                      </a:cubicBezTo>
                      <a:cubicBezTo>
                        <a:pt x="1457" y="1854"/>
                        <a:pt x="1460" y="1859"/>
                        <a:pt x="1469" y="1869"/>
                      </a:cubicBezTo>
                      <a:cubicBezTo>
                        <a:pt x="1501" y="1902"/>
                        <a:pt x="1553" y="1919"/>
                        <a:pt x="1604" y="1925"/>
                      </a:cubicBezTo>
                      <a:cubicBezTo>
                        <a:pt x="1619" y="1928"/>
                        <a:pt x="1645" y="1922"/>
                        <a:pt x="1656" y="1922"/>
                      </a:cubicBezTo>
                      <a:cubicBezTo>
                        <a:pt x="1667" y="1922"/>
                        <a:pt x="1707" y="1919"/>
                        <a:pt x="1715" y="1917"/>
                      </a:cubicBezTo>
                      <a:cubicBezTo>
                        <a:pt x="1723" y="1915"/>
                        <a:pt x="1747" y="1903"/>
                        <a:pt x="1753" y="1901"/>
                      </a:cubicBezTo>
                      <a:cubicBezTo>
                        <a:pt x="1758" y="1898"/>
                        <a:pt x="1771" y="1873"/>
                        <a:pt x="1775" y="1865"/>
                      </a:cubicBezTo>
                      <a:cubicBezTo>
                        <a:pt x="1779" y="1857"/>
                        <a:pt x="1781" y="1846"/>
                        <a:pt x="1777" y="1842"/>
                      </a:cubicBezTo>
                      <a:lnTo>
                        <a:pt x="1777" y="1842"/>
                      </a:lnTo>
                      <a:cubicBezTo>
                        <a:pt x="1776" y="1841"/>
                        <a:pt x="1776" y="1840"/>
                        <a:pt x="1775" y="1840"/>
                      </a:cubicBezTo>
                      <a:cubicBezTo>
                        <a:pt x="1775" y="1840"/>
                        <a:pt x="1775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2" y="1840"/>
                        <a:pt x="1771" y="1843"/>
                        <a:pt x="1770" y="1845"/>
                      </a:cubicBezTo>
                      <a:cubicBezTo>
                        <a:pt x="1768" y="1848"/>
                        <a:pt x="1759" y="1873"/>
                        <a:pt x="1748" y="1874"/>
                      </a:cubicBezTo>
                      <a:cubicBezTo>
                        <a:pt x="1743" y="1875"/>
                        <a:pt x="1731" y="1870"/>
                        <a:pt x="1728" y="1868"/>
                      </a:cubicBezTo>
                      <a:cubicBezTo>
                        <a:pt x="1726" y="1867"/>
                        <a:pt x="1722" y="1865"/>
                        <a:pt x="1717" y="1863"/>
                      </a:cubicBezTo>
                      <a:cubicBezTo>
                        <a:pt x="1712" y="1860"/>
                        <a:pt x="1706" y="1859"/>
                        <a:pt x="1703" y="1860"/>
                      </a:cubicBezTo>
                      <a:cubicBezTo>
                        <a:pt x="1701" y="1860"/>
                        <a:pt x="1678" y="1874"/>
                        <a:pt x="1666" y="1881"/>
                      </a:cubicBezTo>
                      <a:cubicBezTo>
                        <a:pt x="1664" y="1883"/>
                        <a:pt x="1661" y="1885"/>
                        <a:pt x="1659" y="1887"/>
                      </a:cubicBezTo>
                      <a:cubicBezTo>
                        <a:pt x="1659" y="1887"/>
                        <a:pt x="1659" y="1887"/>
                        <a:pt x="1659" y="1886"/>
                      </a:cubicBezTo>
                      <a:cubicBezTo>
                        <a:pt x="1659" y="1886"/>
                        <a:pt x="1662" y="1884"/>
                        <a:pt x="1666" y="1881"/>
                      </a:cubicBezTo>
                      <a:cubicBezTo>
                        <a:pt x="1680" y="1869"/>
                        <a:pt x="1691" y="1850"/>
                        <a:pt x="1709" y="1841"/>
                      </a:cubicBezTo>
                      <a:cubicBezTo>
                        <a:pt x="1714" y="1838"/>
                        <a:pt x="1724" y="1848"/>
                        <a:pt x="1730" y="1852"/>
                      </a:cubicBezTo>
                      <a:cubicBezTo>
                        <a:pt x="1735" y="1856"/>
                        <a:pt x="1739" y="1859"/>
                        <a:pt x="1748" y="1858"/>
                      </a:cubicBezTo>
                      <a:cubicBezTo>
                        <a:pt x="1756" y="1857"/>
                        <a:pt x="1759" y="1847"/>
                        <a:pt x="1761" y="1844"/>
                      </a:cubicBezTo>
                      <a:cubicBezTo>
                        <a:pt x="1769" y="1826"/>
                        <a:pt x="1778" y="1811"/>
                        <a:pt x="1786" y="1793"/>
                      </a:cubicBezTo>
                      <a:cubicBezTo>
                        <a:pt x="1790" y="1784"/>
                        <a:pt x="1785" y="1773"/>
                        <a:pt x="1774" y="1774"/>
                      </a:cubicBezTo>
                      <a:close/>
                      <a:moveTo>
                        <a:pt x="2060" y="1919"/>
                      </a:moveTo>
                      <a:cubicBezTo>
                        <a:pt x="2054" y="1925"/>
                        <a:pt x="2049" y="1930"/>
                        <a:pt x="2043" y="1936"/>
                      </a:cubicBezTo>
                      <a:cubicBezTo>
                        <a:pt x="1995" y="1981"/>
                        <a:pt x="1930" y="2028"/>
                        <a:pt x="1868" y="2084"/>
                      </a:cubicBezTo>
                      <a:cubicBezTo>
                        <a:pt x="1804" y="2143"/>
                        <a:pt x="1704" y="2152"/>
                        <a:pt x="1631" y="2152"/>
                      </a:cubicBezTo>
                      <a:lnTo>
                        <a:pt x="1631" y="2152"/>
                      </a:lnTo>
                      <a:lnTo>
                        <a:pt x="1631" y="2152"/>
                      </a:lnTo>
                      <a:cubicBezTo>
                        <a:pt x="1617" y="2153"/>
                        <a:pt x="1594" y="2147"/>
                        <a:pt x="1570" y="2137"/>
                      </a:cubicBezTo>
                      <a:cubicBezTo>
                        <a:pt x="1547" y="2128"/>
                        <a:pt x="1524" y="2116"/>
                        <a:pt x="1508" y="2107"/>
                      </a:cubicBezTo>
                      <a:lnTo>
                        <a:pt x="1508" y="2107"/>
                      </a:lnTo>
                      <a:cubicBezTo>
                        <a:pt x="1495" y="2098"/>
                        <a:pt x="1481" y="2089"/>
                        <a:pt x="1467" y="2079"/>
                      </a:cubicBezTo>
                      <a:cubicBezTo>
                        <a:pt x="1481" y="2089"/>
                        <a:pt x="1495" y="2098"/>
                        <a:pt x="1508" y="2107"/>
                      </a:cubicBezTo>
                      <a:lnTo>
                        <a:pt x="1508" y="2107"/>
                      </a:lnTo>
                      <a:cubicBezTo>
                        <a:pt x="1524" y="2116"/>
                        <a:pt x="1547" y="2128"/>
                        <a:pt x="1570" y="2137"/>
                      </a:cubicBezTo>
                      <a:cubicBezTo>
                        <a:pt x="1594" y="2147"/>
                        <a:pt x="1617" y="2153"/>
                        <a:pt x="1631" y="2152"/>
                      </a:cubicBezTo>
                      <a:lnTo>
                        <a:pt x="1631" y="2152"/>
                      </a:lnTo>
                      <a:lnTo>
                        <a:pt x="1631" y="2152"/>
                      </a:lnTo>
                      <a:cubicBezTo>
                        <a:pt x="1704" y="2152"/>
                        <a:pt x="1804" y="2143"/>
                        <a:pt x="1868" y="2084"/>
                      </a:cubicBezTo>
                      <a:cubicBezTo>
                        <a:pt x="1930" y="2028"/>
                        <a:pt x="1995" y="1980"/>
                        <a:pt x="2043" y="1936"/>
                      </a:cubicBezTo>
                      <a:cubicBezTo>
                        <a:pt x="2049" y="1930"/>
                        <a:pt x="2054" y="1925"/>
                        <a:pt x="2060" y="1919"/>
                      </a:cubicBezTo>
                      <a:close/>
                      <a:moveTo>
                        <a:pt x="1515" y="1948"/>
                      </a:moveTo>
                      <a:cubicBezTo>
                        <a:pt x="1519" y="1948"/>
                        <a:pt x="1523" y="1948"/>
                        <a:pt x="1525" y="1949"/>
                      </a:cubicBezTo>
                      <a:cubicBezTo>
                        <a:pt x="1541" y="1992"/>
                        <a:pt x="1584" y="1985"/>
                        <a:pt x="1672" y="1972"/>
                      </a:cubicBezTo>
                      <a:cubicBezTo>
                        <a:pt x="1695" y="1967"/>
                        <a:pt x="1736" y="1974"/>
                        <a:pt x="1736" y="1983"/>
                      </a:cubicBezTo>
                      <a:cubicBezTo>
                        <a:pt x="1748" y="2021"/>
                        <a:pt x="1569" y="2030"/>
                        <a:pt x="1554" y="2032"/>
                      </a:cubicBezTo>
                      <a:cubicBezTo>
                        <a:pt x="1539" y="2034"/>
                        <a:pt x="1523" y="2033"/>
                        <a:pt x="1514" y="2023"/>
                      </a:cubicBezTo>
                      <a:cubicBezTo>
                        <a:pt x="1504" y="2014"/>
                        <a:pt x="1501" y="1965"/>
                        <a:pt x="1503" y="1956"/>
                      </a:cubicBezTo>
                      <a:cubicBezTo>
                        <a:pt x="1504" y="1950"/>
                        <a:pt x="1510" y="1948"/>
                        <a:pt x="1515" y="1948"/>
                      </a:cubicBezTo>
                      <a:close/>
                      <a:moveTo>
                        <a:pt x="2586" y="2156"/>
                      </a:moveTo>
                      <a:cubicBezTo>
                        <a:pt x="2586" y="2158"/>
                        <a:pt x="2585" y="2161"/>
                        <a:pt x="2584" y="2163"/>
                      </a:cubicBezTo>
                      <a:cubicBezTo>
                        <a:pt x="2584" y="2163"/>
                        <a:pt x="2583" y="2162"/>
                        <a:pt x="2583" y="2162"/>
                      </a:cubicBezTo>
                      <a:cubicBezTo>
                        <a:pt x="2583" y="2162"/>
                        <a:pt x="2583" y="2161"/>
                        <a:pt x="2584" y="2160"/>
                      </a:cubicBezTo>
                      <a:cubicBezTo>
                        <a:pt x="2585" y="2159"/>
                        <a:pt x="2585" y="2158"/>
                        <a:pt x="2586" y="2156"/>
                      </a:cubicBezTo>
                      <a:close/>
                      <a:moveTo>
                        <a:pt x="2651" y="2157"/>
                      </a:moveTo>
                      <a:cubicBezTo>
                        <a:pt x="2655" y="2165"/>
                        <a:pt x="2660" y="2173"/>
                        <a:pt x="2664" y="2180"/>
                      </a:cubicBezTo>
                      <a:cubicBezTo>
                        <a:pt x="2664" y="2181"/>
                        <a:pt x="2665" y="2182"/>
                        <a:pt x="2665" y="2182"/>
                      </a:cubicBezTo>
                      <a:cubicBezTo>
                        <a:pt x="2662" y="2182"/>
                        <a:pt x="2659" y="2181"/>
                        <a:pt x="2656" y="2180"/>
                      </a:cubicBezTo>
                      <a:cubicBezTo>
                        <a:pt x="2656" y="2180"/>
                        <a:pt x="2656" y="2180"/>
                        <a:pt x="2656" y="2180"/>
                      </a:cubicBezTo>
                      <a:cubicBezTo>
                        <a:pt x="2654" y="2172"/>
                        <a:pt x="2652" y="2164"/>
                        <a:pt x="2651" y="2157"/>
                      </a:cubicBezTo>
                      <a:close/>
                      <a:moveTo>
                        <a:pt x="2386" y="2654"/>
                      </a:moveTo>
                      <a:cubicBezTo>
                        <a:pt x="2373" y="2654"/>
                        <a:pt x="2359" y="2655"/>
                        <a:pt x="2345" y="2656"/>
                      </a:cubicBezTo>
                      <a:lnTo>
                        <a:pt x="2352" y="3402"/>
                      </a:lnTo>
                      <a:cubicBezTo>
                        <a:pt x="2352" y="3402"/>
                        <a:pt x="2387" y="3395"/>
                        <a:pt x="2398" y="3394"/>
                      </a:cubicBezTo>
                      <a:cubicBezTo>
                        <a:pt x="2429" y="3391"/>
                        <a:pt x="2444" y="3394"/>
                        <a:pt x="2475" y="3388"/>
                      </a:cubicBezTo>
                      <a:lnTo>
                        <a:pt x="2473" y="3230"/>
                      </a:lnTo>
                      <a:lnTo>
                        <a:pt x="2478" y="3224"/>
                      </a:lnTo>
                      <a:cubicBezTo>
                        <a:pt x="2846" y="3157"/>
                        <a:pt x="2802" y="2651"/>
                        <a:pt x="2386" y="2654"/>
                      </a:cubicBezTo>
                      <a:close/>
                      <a:moveTo>
                        <a:pt x="2959" y="2665"/>
                      </a:moveTo>
                      <a:cubicBezTo>
                        <a:pt x="2950" y="2665"/>
                        <a:pt x="2942" y="2665"/>
                        <a:pt x="2942" y="2680"/>
                      </a:cubicBezTo>
                      <a:lnTo>
                        <a:pt x="2942" y="3414"/>
                      </a:lnTo>
                      <a:cubicBezTo>
                        <a:pt x="2942" y="3424"/>
                        <a:pt x="2953" y="3421"/>
                        <a:pt x="2963" y="3422"/>
                      </a:cubicBezTo>
                      <a:cubicBezTo>
                        <a:pt x="3413" y="3444"/>
                        <a:pt x="3515" y="2704"/>
                        <a:pt x="2959" y="2665"/>
                      </a:cubicBezTo>
                      <a:close/>
                      <a:moveTo>
                        <a:pt x="3393" y="2677"/>
                      </a:moveTo>
                      <a:lnTo>
                        <a:pt x="3393" y="2677"/>
                      </a:lnTo>
                      <a:cubicBezTo>
                        <a:pt x="3384" y="2678"/>
                        <a:pt x="3382" y="2681"/>
                        <a:pt x="3382" y="2686"/>
                      </a:cubicBezTo>
                      <a:lnTo>
                        <a:pt x="3380" y="3354"/>
                      </a:lnTo>
                      <a:cubicBezTo>
                        <a:pt x="3380" y="3368"/>
                        <a:pt x="3386" y="3374"/>
                        <a:pt x="3395" y="3374"/>
                      </a:cubicBezTo>
                      <a:lnTo>
                        <a:pt x="3714" y="3383"/>
                      </a:lnTo>
                      <a:cubicBezTo>
                        <a:pt x="3719" y="3384"/>
                        <a:pt x="3719" y="3380"/>
                        <a:pt x="3719" y="3376"/>
                      </a:cubicBezTo>
                      <a:lnTo>
                        <a:pt x="3712" y="3252"/>
                      </a:lnTo>
                      <a:lnTo>
                        <a:pt x="3509" y="3256"/>
                      </a:lnTo>
                      <a:cubicBezTo>
                        <a:pt x="3504" y="3257"/>
                        <a:pt x="3499" y="3252"/>
                        <a:pt x="3500" y="3241"/>
                      </a:cubicBezTo>
                      <a:lnTo>
                        <a:pt x="3501" y="3105"/>
                      </a:lnTo>
                      <a:cubicBezTo>
                        <a:pt x="3502" y="3099"/>
                        <a:pt x="3502" y="3093"/>
                        <a:pt x="3510" y="3092"/>
                      </a:cubicBezTo>
                      <a:lnTo>
                        <a:pt x="3647" y="3095"/>
                      </a:lnTo>
                      <a:lnTo>
                        <a:pt x="3671" y="3095"/>
                      </a:lnTo>
                      <a:lnTo>
                        <a:pt x="3665" y="2967"/>
                      </a:lnTo>
                      <a:lnTo>
                        <a:pt x="3510" y="2965"/>
                      </a:lnTo>
                      <a:cubicBezTo>
                        <a:pt x="3505" y="2965"/>
                        <a:pt x="3498" y="2967"/>
                        <a:pt x="3498" y="2954"/>
                      </a:cubicBezTo>
                      <a:lnTo>
                        <a:pt x="3500" y="2815"/>
                      </a:lnTo>
                      <a:cubicBezTo>
                        <a:pt x="3499" y="2806"/>
                        <a:pt x="3503" y="2803"/>
                        <a:pt x="3510" y="2803"/>
                      </a:cubicBezTo>
                      <a:lnTo>
                        <a:pt x="3722" y="2807"/>
                      </a:lnTo>
                      <a:lnTo>
                        <a:pt x="3715" y="2682"/>
                      </a:lnTo>
                      <a:lnTo>
                        <a:pt x="3397" y="2677"/>
                      </a:lnTo>
                      <a:cubicBezTo>
                        <a:pt x="3395" y="2677"/>
                        <a:pt x="3394" y="2677"/>
                        <a:pt x="3393" y="2677"/>
                      </a:cubicBezTo>
                      <a:close/>
                      <a:moveTo>
                        <a:pt x="3851" y="2679"/>
                      </a:moveTo>
                      <a:cubicBezTo>
                        <a:pt x="3830" y="2679"/>
                        <a:pt x="3807" y="2680"/>
                        <a:pt x="3783" y="2683"/>
                      </a:cubicBezTo>
                      <a:lnTo>
                        <a:pt x="3769" y="2691"/>
                      </a:lnTo>
                      <a:lnTo>
                        <a:pt x="3774" y="3400"/>
                      </a:lnTo>
                      <a:lnTo>
                        <a:pt x="3884" y="3399"/>
                      </a:lnTo>
                      <a:cubicBezTo>
                        <a:pt x="3886" y="3399"/>
                        <a:pt x="3892" y="3397"/>
                        <a:pt x="3892" y="3396"/>
                      </a:cubicBezTo>
                      <a:lnTo>
                        <a:pt x="3893" y="3203"/>
                      </a:lnTo>
                      <a:lnTo>
                        <a:pt x="3924" y="3204"/>
                      </a:lnTo>
                      <a:lnTo>
                        <a:pt x="4033" y="3408"/>
                      </a:lnTo>
                      <a:lnTo>
                        <a:pt x="4170" y="3411"/>
                      </a:lnTo>
                      <a:lnTo>
                        <a:pt x="4043" y="3181"/>
                      </a:lnTo>
                      <a:cubicBezTo>
                        <a:pt x="4038" y="3175"/>
                        <a:pt x="4040" y="3171"/>
                        <a:pt x="4043" y="3168"/>
                      </a:cubicBezTo>
                      <a:cubicBezTo>
                        <a:pt x="4201" y="3008"/>
                        <a:pt x="4174" y="2679"/>
                        <a:pt x="3851" y="2679"/>
                      </a:cubicBezTo>
                      <a:close/>
                      <a:moveTo>
                        <a:pt x="2094" y="2681"/>
                      </a:moveTo>
                      <a:cubicBezTo>
                        <a:pt x="2038" y="2680"/>
                        <a:pt x="1981" y="2704"/>
                        <a:pt x="1940" y="2775"/>
                      </a:cubicBezTo>
                      <a:cubicBezTo>
                        <a:pt x="1785" y="3099"/>
                        <a:pt x="2232" y="3089"/>
                        <a:pt x="2178" y="3212"/>
                      </a:cubicBezTo>
                      <a:cubicBezTo>
                        <a:pt x="2123" y="3335"/>
                        <a:pt x="1980" y="3181"/>
                        <a:pt x="1980" y="3181"/>
                      </a:cubicBezTo>
                      <a:lnTo>
                        <a:pt x="1908" y="3301"/>
                      </a:lnTo>
                      <a:cubicBezTo>
                        <a:pt x="1920" y="3387"/>
                        <a:pt x="2238" y="3524"/>
                        <a:pt x="2291" y="3261"/>
                      </a:cubicBezTo>
                      <a:cubicBezTo>
                        <a:pt x="2348" y="2980"/>
                        <a:pt x="1985" y="3013"/>
                        <a:pt x="2035" y="2878"/>
                      </a:cubicBezTo>
                      <a:cubicBezTo>
                        <a:pt x="2068" y="2791"/>
                        <a:pt x="2218" y="2913"/>
                        <a:pt x="2218" y="2915"/>
                      </a:cubicBezTo>
                      <a:lnTo>
                        <a:pt x="2231" y="2912"/>
                      </a:lnTo>
                      <a:lnTo>
                        <a:pt x="2303" y="2795"/>
                      </a:lnTo>
                      <a:cubicBezTo>
                        <a:pt x="2310" y="2775"/>
                        <a:pt x="2202" y="2683"/>
                        <a:pt x="2094" y="2681"/>
                      </a:cubicBezTo>
                      <a:close/>
                      <a:moveTo>
                        <a:pt x="1184" y="2685"/>
                      </a:moveTo>
                      <a:lnTo>
                        <a:pt x="851" y="2686"/>
                      </a:lnTo>
                      <a:lnTo>
                        <a:pt x="850" y="3379"/>
                      </a:lnTo>
                      <a:lnTo>
                        <a:pt x="1185" y="3379"/>
                      </a:lnTo>
                      <a:lnTo>
                        <a:pt x="1185" y="3256"/>
                      </a:lnTo>
                      <a:lnTo>
                        <a:pt x="968" y="3255"/>
                      </a:lnTo>
                      <a:lnTo>
                        <a:pt x="968" y="3108"/>
                      </a:lnTo>
                      <a:cubicBezTo>
                        <a:pt x="967" y="3103"/>
                        <a:pt x="967" y="3099"/>
                        <a:pt x="989" y="3097"/>
                      </a:cubicBezTo>
                      <a:lnTo>
                        <a:pt x="1141" y="3102"/>
                      </a:lnTo>
                      <a:cubicBezTo>
                        <a:pt x="1147" y="3098"/>
                        <a:pt x="1145" y="3092"/>
                        <a:pt x="1145" y="3088"/>
                      </a:cubicBezTo>
                      <a:lnTo>
                        <a:pt x="1145" y="2977"/>
                      </a:lnTo>
                      <a:cubicBezTo>
                        <a:pt x="1143" y="2975"/>
                        <a:pt x="1144" y="2971"/>
                        <a:pt x="1129" y="2970"/>
                      </a:cubicBezTo>
                      <a:lnTo>
                        <a:pt x="969" y="2967"/>
                      </a:lnTo>
                      <a:lnTo>
                        <a:pt x="966" y="2817"/>
                      </a:lnTo>
                      <a:cubicBezTo>
                        <a:pt x="969" y="2809"/>
                        <a:pt x="973" y="2811"/>
                        <a:pt x="977" y="2811"/>
                      </a:cubicBezTo>
                      <a:lnTo>
                        <a:pt x="1184" y="2811"/>
                      </a:lnTo>
                      <a:lnTo>
                        <a:pt x="1184" y="2685"/>
                      </a:lnTo>
                      <a:close/>
                      <a:moveTo>
                        <a:pt x="2786" y="2696"/>
                      </a:moveTo>
                      <a:cubicBezTo>
                        <a:pt x="2779" y="2700"/>
                        <a:pt x="2777" y="2705"/>
                        <a:pt x="2778" y="2711"/>
                      </a:cubicBezTo>
                      <a:lnTo>
                        <a:pt x="2774" y="3386"/>
                      </a:lnTo>
                      <a:lnTo>
                        <a:pt x="2781" y="3388"/>
                      </a:lnTo>
                      <a:lnTo>
                        <a:pt x="2876" y="3391"/>
                      </a:lnTo>
                      <a:cubicBezTo>
                        <a:pt x="2882" y="3388"/>
                        <a:pt x="2886" y="3383"/>
                        <a:pt x="2885" y="3374"/>
                      </a:cubicBezTo>
                      <a:lnTo>
                        <a:pt x="2890" y="2777"/>
                      </a:lnTo>
                      <a:lnTo>
                        <a:pt x="2893" y="2709"/>
                      </a:lnTo>
                      <a:cubicBezTo>
                        <a:pt x="2890" y="2701"/>
                        <a:pt x="2885" y="2703"/>
                        <a:pt x="2881" y="2700"/>
                      </a:cubicBezTo>
                      <a:lnTo>
                        <a:pt x="2786" y="2696"/>
                      </a:lnTo>
                      <a:close/>
                      <a:moveTo>
                        <a:pt x="1611" y="2703"/>
                      </a:moveTo>
                      <a:lnTo>
                        <a:pt x="1234" y="2708"/>
                      </a:lnTo>
                      <a:lnTo>
                        <a:pt x="1237" y="2846"/>
                      </a:lnTo>
                      <a:cubicBezTo>
                        <a:pt x="1237" y="2854"/>
                        <a:pt x="1238" y="2862"/>
                        <a:pt x="1243" y="2867"/>
                      </a:cubicBezTo>
                      <a:lnTo>
                        <a:pt x="1464" y="2875"/>
                      </a:lnTo>
                      <a:cubicBezTo>
                        <a:pt x="1480" y="2880"/>
                        <a:pt x="1475" y="2892"/>
                        <a:pt x="1470" y="2904"/>
                      </a:cubicBezTo>
                      <a:lnTo>
                        <a:pt x="1237" y="3219"/>
                      </a:lnTo>
                      <a:lnTo>
                        <a:pt x="1237" y="3373"/>
                      </a:lnTo>
                      <a:cubicBezTo>
                        <a:pt x="1237" y="3381"/>
                        <a:pt x="1240" y="3388"/>
                        <a:pt x="1247" y="3397"/>
                      </a:cubicBezTo>
                      <a:lnTo>
                        <a:pt x="1622" y="3406"/>
                      </a:lnTo>
                      <a:lnTo>
                        <a:pt x="1617" y="3244"/>
                      </a:lnTo>
                      <a:cubicBezTo>
                        <a:pt x="1616" y="3238"/>
                        <a:pt x="1608" y="3236"/>
                        <a:pt x="1602" y="3236"/>
                      </a:cubicBezTo>
                      <a:lnTo>
                        <a:pt x="1404" y="3239"/>
                      </a:lnTo>
                      <a:cubicBezTo>
                        <a:pt x="1397" y="3239"/>
                        <a:pt x="1390" y="3240"/>
                        <a:pt x="1389" y="3233"/>
                      </a:cubicBezTo>
                      <a:lnTo>
                        <a:pt x="1389" y="3204"/>
                      </a:lnTo>
                      <a:lnTo>
                        <a:pt x="1620" y="2895"/>
                      </a:lnTo>
                      <a:lnTo>
                        <a:pt x="1622" y="2867"/>
                      </a:lnTo>
                      <a:lnTo>
                        <a:pt x="1625" y="2732"/>
                      </a:lnTo>
                      <a:cubicBezTo>
                        <a:pt x="1625" y="2717"/>
                        <a:pt x="1624" y="2704"/>
                        <a:pt x="1611" y="2703"/>
                      </a:cubicBezTo>
                      <a:close/>
                      <a:moveTo>
                        <a:pt x="470" y="2708"/>
                      </a:moveTo>
                      <a:lnTo>
                        <a:pt x="470" y="3400"/>
                      </a:lnTo>
                      <a:cubicBezTo>
                        <a:pt x="509" y="3397"/>
                        <a:pt x="548" y="3401"/>
                        <a:pt x="586" y="3405"/>
                      </a:cubicBezTo>
                      <a:lnTo>
                        <a:pt x="586" y="3121"/>
                      </a:lnTo>
                      <a:lnTo>
                        <a:pt x="767" y="3120"/>
                      </a:lnTo>
                      <a:lnTo>
                        <a:pt x="766" y="2993"/>
                      </a:lnTo>
                      <a:lnTo>
                        <a:pt x="592" y="2994"/>
                      </a:lnTo>
                      <a:lnTo>
                        <a:pt x="589" y="2832"/>
                      </a:lnTo>
                      <a:lnTo>
                        <a:pt x="810" y="2833"/>
                      </a:lnTo>
                      <a:lnTo>
                        <a:pt x="810" y="2708"/>
                      </a:lnTo>
                      <a:lnTo>
                        <a:pt x="470" y="2708"/>
                      </a:lnTo>
                      <a:close/>
                      <a:moveTo>
                        <a:pt x="2495" y="2823"/>
                      </a:moveTo>
                      <a:cubicBezTo>
                        <a:pt x="2673" y="2829"/>
                        <a:pt x="2663" y="3081"/>
                        <a:pt x="2493" y="3095"/>
                      </a:cubicBezTo>
                      <a:cubicBezTo>
                        <a:pt x="2476" y="3097"/>
                        <a:pt x="2473" y="3087"/>
                        <a:pt x="2472" y="3075"/>
                      </a:cubicBezTo>
                      <a:lnTo>
                        <a:pt x="2475" y="2843"/>
                      </a:lnTo>
                      <a:cubicBezTo>
                        <a:pt x="2475" y="2831"/>
                        <a:pt x="2480" y="2823"/>
                        <a:pt x="2495" y="2823"/>
                      </a:cubicBezTo>
                      <a:close/>
                      <a:moveTo>
                        <a:pt x="3595" y="2841"/>
                      </a:moveTo>
                      <a:cubicBezTo>
                        <a:pt x="3599" y="2853"/>
                        <a:pt x="3603" y="2864"/>
                        <a:pt x="3606" y="2876"/>
                      </a:cubicBezTo>
                      <a:cubicBezTo>
                        <a:pt x="3612" y="2895"/>
                        <a:pt x="3618" y="2912"/>
                        <a:pt x="3624" y="2930"/>
                      </a:cubicBezTo>
                      <a:lnTo>
                        <a:pt x="3700" y="2930"/>
                      </a:lnTo>
                      <a:lnTo>
                        <a:pt x="3707" y="3084"/>
                      </a:lnTo>
                      <a:cubicBezTo>
                        <a:pt x="3708" y="3084"/>
                        <a:pt x="3708" y="3083"/>
                        <a:pt x="3709" y="3082"/>
                      </a:cubicBezTo>
                      <a:cubicBezTo>
                        <a:pt x="3711" y="3078"/>
                        <a:pt x="3713" y="3074"/>
                        <a:pt x="3715" y="3070"/>
                      </a:cubicBezTo>
                      <a:cubicBezTo>
                        <a:pt x="3716" y="3065"/>
                        <a:pt x="3718" y="3060"/>
                        <a:pt x="3719" y="3055"/>
                      </a:cubicBezTo>
                      <a:cubicBezTo>
                        <a:pt x="3722" y="3066"/>
                        <a:pt x="3728" y="3077"/>
                        <a:pt x="3735" y="3088"/>
                      </a:cubicBezTo>
                      <a:lnTo>
                        <a:pt x="3733" y="2844"/>
                      </a:lnTo>
                      <a:lnTo>
                        <a:pt x="3595" y="2841"/>
                      </a:lnTo>
                      <a:close/>
                      <a:moveTo>
                        <a:pt x="3913" y="2848"/>
                      </a:moveTo>
                      <a:cubicBezTo>
                        <a:pt x="3916" y="2848"/>
                        <a:pt x="3920" y="2849"/>
                        <a:pt x="3923" y="2849"/>
                      </a:cubicBezTo>
                      <a:cubicBezTo>
                        <a:pt x="4081" y="2896"/>
                        <a:pt x="4025" y="3081"/>
                        <a:pt x="3918" y="3104"/>
                      </a:cubicBezTo>
                      <a:cubicBezTo>
                        <a:pt x="3905" y="3108"/>
                        <a:pt x="3890" y="3103"/>
                        <a:pt x="3889" y="3084"/>
                      </a:cubicBezTo>
                      <a:lnTo>
                        <a:pt x="3892" y="2865"/>
                      </a:lnTo>
                      <a:cubicBezTo>
                        <a:pt x="3895" y="2853"/>
                        <a:pt x="3904" y="2849"/>
                        <a:pt x="3913" y="2848"/>
                      </a:cubicBezTo>
                      <a:close/>
                      <a:moveTo>
                        <a:pt x="3078" y="2849"/>
                      </a:moveTo>
                      <a:cubicBezTo>
                        <a:pt x="3293" y="2871"/>
                        <a:pt x="3212" y="3250"/>
                        <a:pt x="3097" y="3248"/>
                      </a:cubicBezTo>
                      <a:cubicBezTo>
                        <a:pt x="3068" y="3247"/>
                        <a:pt x="3066" y="3241"/>
                        <a:pt x="3066" y="3218"/>
                      </a:cubicBezTo>
                      <a:lnTo>
                        <a:pt x="3068" y="2863"/>
                      </a:lnTo>
                      <a:cubicBezTo>
                        <a:pt x="3066" y="2856"/>
                        <a:pt x="3069" y="2851"/>
                        <a:pt x="3078" y="2849"/>
                      </a:cubicBezTo>
                      <a:close/>
                      <a:moveTo>
                        <a:pt x="2511" y="2862"/>
                      </a:moveTo>
                      <a:lnTo>
                        <a:pt x="2509" y="3056"/>
                      </a:lnTo>
                      <a:cubicBezTo>
                        <a:pt x="2562" y="3043"/>
                        <a:pt x="2587" y="3000"/>
                        <a:pt x="2588" y="2955"/>
                      </a:cubicBezTo>
                      <a:cubicBezTo>
                        <a:pt x="2588" y="2931"/>
                        <a:pt x="2581" y="2907"/>
                        <a:pt x="2566" y="2890"/>
                      </a:cubicBezTo>
                      <a:cubicBezTo>
                        <a:pt x="2554" y="2876"/>
                        <a:pt x="2537" y="2866"/>
                        <a:pt x="2511" y="2862"/>
                      </a:cubicBezTo>
                      <a:close/>
                      <a:moveTo>
                        <a:pt x="4071" y="3191"/>
                      </a:moveTo>
                      <a:cubicBezTo>
                        <a:pt x="4070" y="3192"/>
                        <a:pt x="4070" y="3193"/>
                        <a:pt x="4069" y="3194"/>
                      </a:cubicBezTo>
                      <a:lnTo>
                        <a:pt x="4071" y="3191"/>
                      </a:lnTo>
                      <a:cubicBezTo>
                        <a:pt x="4071" y="3191"/>
                        <a:pt x="4071" y="3191"/>
                        <a:pt x="4071" y="3191"/>
                      </a:cubicBezTo>
                      <a:close/>
                      <a:moveTo>
                        <a:pt x="4096" y="3201"/>
                      </a:moveTo>
                      <a:lnTo>
                        <a:pt x="4126" y="3256"/>
                      </a:lnTo>
                      <a:cubicBezTo>
                        <a:pt x="4128" y="3254"/>
                        <a:pt x="4130" y="3252"/>
                        <a:pt x="4131" y="3251"/>
                      </a:cubicBezTo>
                      <a:cubicBezTo>
                        <a:pt x="4136" y="3245"/>
                        <a:pt x="4139" y="3236"/>
                        <a:pt x="4137" y="3228"/>
                      </a:cubicBezTo>
                      <a:lnTo>
                        <a:pt x="4136" y="3223"/>
                      </a:lnTo>
                      <a:lnTo>
                        <a:pt x="4132" y="3221"/>
                      </a:lnTo>
                      <a:cubicBezTo>
                        <a:pt x="4132" y="3221"/>
                        <a:pt x="4109" y="3208"/>
                        <a:pt x="4096" y="3201"/>
                      </a:cubicBezTo>
                      <a:close/>
                      <a:moveTo>
                        <a:pt x="2545" y="3243"/>
                      </a:moveTo>
                      <a:cubicBezTo>
                        <a:pt x="2534" y="3246"/>
                        <a:pt x="2522" y="3250"/>
                        <a:pt x="2510" y="3253"/>
                      </a:cubicBezTo>
                      <a:lnTo>
                        <a:pt x="2511" y="3312"/>
                      </a:lnTo>
                      <a:cubicBezTo>
                        <a:pt x="2514" y="3311"/>
                        <a:pt x="2517" y="3310"/>
                        <a:pt x="2520" y="3309"/>
                      </a:cubicBezTo>
                      <a:cubicBezTo>
                        <a:pt x="2528" y="3307"/>
                        <a:pt x="2534" y="3304"/>
                        <a:pt x="2539" y="3301"/>
                      </a:cubicBezTo>
                      <a:cubicBezTo>
                        <a:pt x="2541" y="3299"/>
                        <a:pt x="2544" y="3297"/>
                        <a:pt x="2546" y="3294"/>
                      </a:cubicBezTo>
                      <a:cubicBezTo>
                        <a:pt x="2548" y="3291"/>
                        <a:pt x="2549" y="3287"/>
                        <a:pt x="2548" y="3282"/>
                      </a:cubicBezTo>
                      <a:cubicBezTo>
                        <a:pt x="2546" y="3270"/>
                        <a:pt x="2545" y="3256"/>
                        <a:pt x="2545" y="32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7" name="Freeform 47"/>
              <p:cNvSpPr>
                <a:spLocks/>
              </p:cNvSpPr>
              <p:nvPr/>
            </p:nvSpPr>
            <p:spPr bwMode="auto">
              <a:xfrm>
                <a:off x="2283888" y="3790588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68" name="Group 167"/>
              <p:cNvGrpSpPr/>
              <p:nvPr/>
            </p:nvGrpSpPr>
            <p:grpSpPr>
              <a:xfrm>
                <a:off x="2005044" y="3961486"/>
                <a:ext cx="285544" cy="181338"/>
                <a:chOff x="1699516" y="3961486"/>
                <a:chExt cx="285544" cy="181338"/>
              </a:xfrm>
              <a:grpFill/>
            </p:grpSpPr>
            <p:sp>
              <p:nvSpPr>
                <p:cNvPr id="169" name="Freeform 168"/>
                <p:cNvSpPr>
                  <a:spLocks/>
                </p:cNvSpPr>
                <p:nvPr/>
              </p:nvSpPr>
              <p:spPr bwMode="auto">
                <a:xfrm>
                  <a:off x="1699516" y="3961486"/>
                  <a:ext cx="285544" cy="181338"/>
                </a:xfrm>
                <a:custGeom>
                  <a:avLst/>
                  <a:gdLst>
                    <a:gd name="connsiteX0" fmla="*/ 290165 w 2127220"/>
                    <a:gd name="connsiteY0" fmla="*/ 917099 h 1350913"/>
                    <a:gd name="connsiteX1" fmla="*/ 148413 w 2127220"/>
                    <a:gd name="connsiteY1" fmla="*/ 1058851 h 1350913"/>
                    <a:gd name="connsiteX2" fmla="*/ 290165 w 2127220"/>
                    <a:gd name="connsiteY2" fmla="*/ 1200603 h 1350913"/>
                    <a:gd name="connsiteX3" fmla="*/ 431917 w 2127220"/>
                    <a:gd name="connsiteY3" fmla="*/ 1058851 h 1350913"/>
                    <a:gd name="connsiteX4" fmla="*/ 290165 w 2127220"/>
                    <a:gd name="connsiteY4" fmla="*/ 917099 h 1350913"/>
                    <a:gd name="connsiteX5" fmla="*/ 290165 w 2127220"/>
                    <a:gd name="connsiteY5" fmla="*/ 129388 h 1350913"/>
                    <a:gd name="connsiteX6" fmla="*/ 148413 w 2127220"/>
                    <a:gd name="connsiteY6" fmla="*/ 271140 h 1350913"/>
                    <a:gd name="connsiteX7" fmla="*/ 290165 w 2127220"/>
                    <a:gd name="connsiteY7" fmla="*/ 412892 h 1350913"/>
                    <a:gd name="connsiteX8" fmla="*/ 431917 w 2127220"/>
                    <a:gd name="connsiteY8" fmla="*/ 271140 h 1350913"/>
                    <a:gd name="connsiteX9" fmla="*/ 290165 w 2127220"/>
                    <a:gd name="connsiteY9" fmla="*/ 129388 h 1350913"/>
                    <a:gd name="connsiteX10" fmla="*/ 256574 w 2127220"/>
                    <a:gd name="connsiteY10" fmla="*/ 0 h 1350913"/>
                    <a:gd name="connsiteX11" fmla="*/ 1870646 w 2127220"/>
                    <a:gd name="connsiteY11" fmla="*/ 0 h 1350913"/>
                    <a:gd name="connsiteX12" fmla="*/ 2127220 w 2127220"/>
                    <a:gd name="connsiteY12" fmla="*/ 256317 h 1350913"/>
                    <a:gd name="connsiteX13" fmla="*/ 2127220 w 2127220"/>
                    <a:gd name="connsiteY13" fmla="*/ 1094108 h 1350913"/>
                    <a:gd name="connsiteX14" fmla="*/ 1870646 w 2127220"/>
                    <a:gd name="connsiteY14" fmla="*/ 1350913 h 1350913"/>
                    <a:gd name="connsiteX15" fmla="*/ 256574 w 2127220"/>
                    <a:gd name="connsiteY15" fmla="*/ 1350913 h 1350913"/>
                    <a:gd name="connsiteX16" fmla="*/ 0 w 2127220"/>
                    <a:gd name="connsiteY16" fmla="*/ 1094108 h 1350913"/>
                    <a:gd name="connsiteX17" fmla="*/ 0 w 2127220"/>
                    <a:gd name="connsiteY17" fmla="*/ 256317 h 1350913"/>
                    <a:gd name="connsiteX18" fmla="*/ 256574 w 2127220"/>
                    <a:gd name="connsiteY18" fmla="*/ 0 h 1350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127220" h="1350913">
                      <a:moveTo>
                        <a:pt x="290165" y="917099"/>
                      </a:moveTo>
                      <a:cubicBezTo>
                        <a:pt x="211878" y="917099"/>
                        <a:pt x="148413" y="980564"/>
                        <a:pt x="148413" y="1058851"/>
                      </a:cubicBezTo>
                      <a:cubicBezTo>
                        <a:pt x="148413" y="1137138"/>
                        <a:pt x="211878" y="1200603"/>
                        <a:pt x="290165" y="1200603"/>
                      </a:cubicBezTo>
                      <a:cubicBezTo>
                        <a:pt x="368452" y="1200603"/>
                        <a:pt x="431917" y="1137138"/>
                        <a:pt x="431917" y="1058851"/>
                      </a:cubicBezTo>
                      <a:cubicBezTo>
                        <a:pt x="431917" y="980564"/>
                        <a:pt x="368452" y="917099"/>
                        <a:pt x="290165" y="917099"/>
                      </a:cubicBezTo>
                      <a:close/>
                      <a:moveTo>
                        <a:pt x="290165" y="129388"/>
                      </a:moveTo>
                      <a:cubicBezTo>
                        <a:pt x="211878" y="129388"/>
                        <a:pt x="148413" y="192853"/>
                        <a:pt x="148413" y="271140"/>
                      </a:cubicBezTo>
                      <a:cubicBezTo>
                        <a:pt x="148413" y="349427"/>
                        <a:pt x="211878" y="412892"/>
                        <a:pt x="290165" y="412892"/>
                      </a:cubicBezTo>
                      <a:cubicBezTo>
                        <a:pt x="368452" y="412892"/>
                        <a:pt x="431917" y="349427"/>
                        <a:pt x="431917" y="271140"/>
                      </a:cubicBezTo>
                      <a:cubicBezTo>
                        <a:pt x="431917" y="192853"/>
                        <a:pt x="368452" y="129388"/>
                        <a:pt x="290165" y="129388"/>
                      </a:cubicBezTo>
                      <a:close/>
                      <a:moveTo>
                        <a:pt x="256574" y="0"/>
                      </a:moveTo>
                      <a:lnTo>
                        <a:pt x="1870646" y="0"/>
                      </a:lnTo>
                      <a:cubicBezTo>
                        <a:pt x="2012591" y="0"/>
                        <a:pt x="2127220" y="114244"/>
                        <a:pt x="2127220" y="256317"/>
                      </a:cubicBezTo>
                      <a:lnTo>
                        <a:pt x="2127220" y="1094108"/>
                      </a:lnTo>
                      <a:cubicBezTo>
                        <a:pt x="2127220" y="1236181"/>
                        <a:pt x="2012591" y="1350913"/>
                        <a:pt x="1870646" y="1350913"/>
                      </a:cubicBezTo>
                      <a:lnTo>
                        <a:pt x="256574" y="1350913"/>
                      </a:lnTo>
                      <a:cubicBezTo>
                        <a:pt x="114629" y="1350913"/>
                        <a:pt x="0" y="1236181"/>
                        <a:pt x="0" y="1094108"/>
                      </a:cubicBezTo>
                      <a:lnTo>
                        <a:pt x="0" y="256317"/>
                      </a:lnTo>
                      <a:cubicBezTo>
                        <a:pt x="0" y="114244"/>
                        <a:pt x="114629" y="0"/>
                        <a:pt x="25657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35"/>
                <p:cNvSpPr>
                  <a:spLocks noEditPoints="1"/>
                </p:cNvSpPr>
                <p:nvPr/>
              </p:nvSpPr>
              <p:spPr bwMode="auto">
                <a:xfrm>
                  <a:off x="1822440" y="3992789"/>
                  <a:ext cx="70901" cy="111771"/>
                </a:xfrm>
                <a:custGeom>
                  <a:avLst/>
                  <a:gdLst>
                    <a:gd name="T0" fmla="*/ 150 w 665"/>
                    <a:gd name="T1" fmla="*/ 0 h 1044"/>
                    <a:gd name="T2" fmla="*/ 132 w 665"/>
                    <a:gd name="T3" fmla="*/ 32 h 1044"/>
                    <a:gd name="T4" fmla="*/ 132 w 665"/>
                    <a:gd name="T5" fmla="*/ 446 h 1044"/>
                    <a:gd name="T6" fmla="*/ 0 w 665"/>
                    <a:gd name="T7" fmla="*/ 711 h 1044"/>
                    <a:gd name="T8" fmla="*/ 332 w 665"/>
                    <a:gd name="T9" fmla="*/ 1044 h 1044"/>
                    <a:gd name="T10" fmla="*/ 665 w 665"/>
                    <a:gd name="T11" fmla="*/ 711 h 1044"/>
                    <a:gd name="T12" fmla="*/ 532 w 665"/>
                    <a:gd name="T13" fmla="*/ 447 h 1044"/>
                    <a:gd name="T14" fmla="*/ 532 w 665"/>
                    <a:gd name="T15" fmla="*/ 32 h 1044"/>
                    <a:gd name="T16" fmla="*/ 514 w 665"/>
                    <a:gd name="T17" fmla="*/ 0 h 1044"/>
                    <a:gd name="T18" fmla="*/ 150 w 665"/>
                    <a:gd name="T19" fmla="*/ 0 h 1044"/>
                    <a:gd name="T20" fmla="*/ 199 w 665"/>
                    <a:gd name="T21" fmla="*/ 100 h 1044"/>
                    <a:gd name="T22" fmla="*/ 399 w 665"/>
                    <a:gd name="T23" fmla="*/ 100 h 1044"/>
                    <a:gd name="T24" fmla="*/ 417 w 665"/>
                    <a:gd name="T25" fmla="*/ 124 h 1044"/>
                    <a:gd name="T26" fmla="*/ 399 w 665"/>
                    <a:gd name="T27" fmla="*/ 148 h 1044"/>
                    <a:gd name="T28" fmla="*/ 199 w 665"/>
                    <a:gd name="T29" fmla="*/ 148 h 1044"/>
                    <a:gd name="T30" fmla="*/ 181 w 665"/>
                    <a:gd name="T31" fmla="*/ 124 h 1044"/>
                    <a:gd name="T32" fmla="*/ 199 w 665"/>
                    <a:gd name="T33" fmla="*/ 100 h 1044"/>
                    <a:gd name="T34" fmla="*/ 199 w 665"/>
                    <a:gd name="T35" fmla="*/ 195 h 1044"/>
                    <a:gd name="T36" fmla="*/ 399 w 665"/>
                    <a:gd name="T37" fmla="*/ 195 h 1044"/>
                    <a:gd name="T38" fmla="*/ 417 w 665"/>
                    <a:gd name="T39" fmla="*/ 218 h 1044"/>
                    <a:gd name="T40" fmla="*/ 399 w 665"/>
                    <a:gd name="T41" fmla="*/ 242 h 1044"/>
                    <a:gd name="T42" fmla="*/ 199 w 665"/>
                    <a:gd name="T43" fmla="*/ 242 h 1044"/>
                    <a:gd name="T44" fmla="*/ 181 w 665"/>
                    <a:gd name="T45" fmla="*/ 218 h 1044"/>
                    <a:gd name="T46" fmla="*/ 199 w 665"/>
                    <a:gd name="T47" fmla="*/ 195 h 1044"/>
                    <a:gd name="T48" fmla="*/ 199 w 665"/>
                    <a:gd name="T49" fmla="*/ 289 h 1044"/>
                    <a:gd name="T50" fmla="*/ 399 w 665"/>
                    <a:gd name="T51" fmla="*/ 289 h 1044"/>
                    <a:gd name="T52" fmla="*/ 417 w 665"/>
                    <a:gd name="T53" fmla="*/ 313 h 1044"/>
                    <a:gd name="T54" fmla="*/ 399 w 665"/>
                    <a:gd name="T55" fmla="*/ 336 h 1044"/>
                    <a:gd name="T56" fmla="*/ 199 w 665"/>
                    <a:gd name="T57" fmla="*/ 336 h 1044"/>
                    <a:gd name="T58" fmla="*/ 181 w 665"/>
                    <a:gd name="T59" fmla="*/ 313 h 1044"/>
                    <a:gd name="T60" fmla="*/ 199 w 665"/>
                    <a:gd name="T61" fmla="*/ 289 h 1044"/>
                    <a:gd name="T62" fmla="*/ 572 w 665"/>
                    <a:gd name="T63" fmla="*/ 601 h 1044"/>
                    <a:gd name="T64" fmla="*/ 597 w 665"/>
                    <a:gd name="T65" fmla="*/ 698 h 1044"/>
                    <a:gd name="T66" fmla="*/ 364 w 665"/>
                    <a:gd name="T67" fmla="*/ 931 h 1044"/>
                    <a:gd name="T68" fmla="*/ 364 w 665"/>
                    <a:gd name="T69" fmla="*/ 931 h 1044"/>
                    <a:gd name="T70" fmla="*/ 578 w 665"/>
                    <a:gd name="T71" fmla="*/ 649 h 1044"/>
                    <a:gd name="T72" fmla="*/ 572 w 665"/>
                    <a:gd name="T73" fmla="*/ 601 h 10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65" h="1044">
                      <a:moveTo>
                        <a:pt x="150" y="0"/>
                      </a:moveTo>
                      <a:cubicBezTo>
                        <a:pt x="140" y="0"/>
                        <a:pt x="132" y="14"/>
                        <a:pt x="132" y="32"/>
                      </a:cubicBezTo>
                      <a:lnTo>
                        <a:pt x="132" y="446"/>
                      </a:lnTo>
                      <a:cubicBezTo>
                        <a:pt x="49" y="509"/>
                        <a:pt x="0" y="607"/>
                        <a:pt x="0" y="711"/>
                      </a:cubicBezTo>
                      <a:cubicBezTo>
                        <a:pt x="0" y="895"/>
                        <a:pt x="149" y="1044"/>
                        <a:pt x="332" y="1044"/>
                      </a:cubicBezTo>
                      <a:cubicBezTo>
                        <a:pt x="516" y="1044"/>
                        <a:pt x="665" y="895"/>
                        <a:pt x="665" y="711"/>
                      </a:cubicBezTo>
                      <a:cubicBezTo>
                        <a:pt x="664" y="607"/>
                        <a:pt x="615" y="509"/>
                        <a:pt x="532" y="447"/>
                      </a:cubicBezTo>
                      <a:lnTo>
                        <a:pt x="532" y="32"/>
                      </a:lnTo>
                      <a:cubicBezTo>
                        <a:pt x="532" y="14"/>
                        <a:pt x="524" y="0"/>
                        <a:pt x="514" y="0"/>
                      </a:cubicBezTo>
                      <a:lnTo>
                        <a:pt x="150" y="0"/>
                      </a:lnTo>
                      <a:close/>
                      <a:moveTo>
                        <a:pt x="199" y="100"/>
                      </a:moveTo>
                      <a:lnTo>
                        <a:pt x="399" y="100"/>
                      </a:lnTo>
                      <a:cubicBezTo>
                        <a:pt x="409" y="100"/>
                        <a:pt x="417" y="111"/>
                        <a:pt x="417" y="124"/>
                      </a:cubicBezTo>
                      <a:cubicBezTo>
                        <a:pt x="417" y="137"/>
                        <a:pt x="409" y="148"/>
                        <a:pt x="399" y="148"/>
                      </a:cubicBezTo>
                      <a:lnTo>
                        <a:pt x="199" y="148"/>
                      </a:lnTo>
                      <a:cubicBezTo>
                        <a:pt x="189" y="148"/>
                        <a:pt x="181" y="137"/>
                        <a:pt x="181" y="124"/>
                      </a:cubicBezTo>
                      <a:cubicBezTo>
                        <a:pt x="181" y="111"/>
                        <a:pt x="189" y="100"/>
                        <a:pt x="199" y="100"/>
                      </a:cubicBezTo>
                      <a:close/>
                      <a:moveTo>
                        <a:pt x="199" y="195"/>
                      </a:moveTo>
                      <a:lnTo>
                        <a:pt x="399" y="195"/>
                      </a:lnTo>
                      <a:cubicBezTo>
                        <a:pt x="409" y="195"/>
                        <a:pt x="417" y="205"/>
                        <a:pt x="417" y="218"/>
                      </a:cubicBezTo>
                      <a:cubicBezTo>
                        <a:pt x="417" y="231"/>
                        <a:pt x="409" y="242"/>
                        <a:pt x="399" y="242"/>
                      </a:cubicBezTo>
                      <a:lnTo>
                        <a:pt x="199" y="242"/>
                      </a:lnTo>
                      <a:cubicBezTo>
                        <a:pt x="189" y="242"/>
                        <a:pt x="181" y="231"/>
                        <a:pt x="181" y="218"/>
                      </a:cubicBezTo>
                      <a:cubicBezTo>
                        <a:pt x="181" y="205"/>
                        <a:pt x="189" y="195"/>
                        <a:pt x="199" y="195"/>
                      </a:cubicBezTo>
                      <a:close/>
                      <a:moveTo>
                        <a:pt x="199" y="289"/>
                      </a:moveTo>
                      <a:lnTo>
                        <a:pt x="399" y="289"/>
                      </a:lnTo>
                      <a:cubicBezTo>
                        <a:pt x="409" y="289"/>
                        <a:pt x="417" y="299"/>
                        <a:pt x="417" y="313"/>
                      </a:cubicBezTo>
                      <a:cubicBezTo>
                        <a:pt x="417" y="326"/>
                        <a:pt x="409" y="336"/>
                        <a:pt x="399" y="336"/>
                      </a:cubicBezTo>
                      <a:lnTo>
                        <a:pt x="199" y="336"/>
                      </a:lnTo>
                      <a:cubicBezTo>
                        <a:pt x="189" y="336"/>
                        <a:pt x="181" y="326"/>
                        <a:pt x="181" y="313"/>
                      </a:cubicBezTo>
                      <a:cubicBezTo>
                        <a:pt x="181" y="299"/>
                        <a:pt x="189" y="289"/>
                        <a:pt x="199" y="289"/>
                      </a:cubicBezTo>
                      <a:close/>
                      <a:moveTo>
                        <a:pt x="572" y="601"/>
                      </a:moveTo>
                      <a:cubicBezTo>
                        <a:pt x="587" y="636"/>
                        <a:pt x="597" y="670"/>
                        <a:pt x="597" y="698"/>
                      </a:cubicBezTo>
                      <a:cubicBezTo>
                        <a:pt x="597" y="827"/>
                        <a:pt x="493" y="931"/>
                        <a:pt x="364" y="931"/>
                      </a:cubicBezTo>
                      <a:cubicBezTo>
                        <a:pt x="364" y="931"/>
                        <a:pt x="364" y="931"/>
                        <a:pt x="364" y="931"/>
                      </a:cubicBezTo>
                      <a:cubicBezTo>
                        <a:pt x="488" y="897"/>
                        <a:pt x="578" y="784"/>
                        <a:pt x="578" y="649"/>
                      </a:cubicBezTo>
                      <a:cubicBezTo>
                        <a:pt x="578" y="634"/>
                        <a:pt x="576" y="618"/>
                        <a:pt x="572" y="6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2387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638746" y="2425719"/>
            <a:ext cx="5470563" cy="1299969"/>
            <a:chOff x="3330840" y="4304756"/>
            <a:chExt cx="5470563" cy="1299969"/>
          </a:xfrm>
        </p:grpSpPr>
        <p:sp>
          <p:nvSpPr>
            <p:cNvPr id="3" name="Rectangle 2"/>
            <p:cNvSpPr/>
            <p:nvPr/>
          </p:nvSpPr>
          <p:spPr>
            <a:xfrm>
              <a:off x="3330840" y="4304756"/>
              <a:ext cx="5470563" cy="1299969"/>
            </a:xfrm>
            <a:prstGeom prst="rect">
              <a:avLst/>
            </a:prstGeom>
            <a:noFill/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3515047" y="462199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69796" y="4668491"/>
              <a:ext cx="13120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ehdevices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5638747" y="3968032"/>
            <a:ext cx="5470562" cy="1167497"/>
          </a:xfrm>
          <a:prstGeom prst="rect">
            <a:avLst/>
          </a:prstGeom>
          <a:noFill/>
          <a:ln w="25400">
            <a:solidFill>
              <a:srgbClr val="006FD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Devices</a:t>
            </a:r>
            <a:endParaRPr lang="en-US" sz="1600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22953" y="4062078"/>
            <a:ext cx="669803" cy="512912"/>
          </a:xfrm>
          <a:custGeom>
            <a:avLst/>
            <a:gdLst>
              <a:gd name="connsiteX0" fmla="*/ 168853 w 352425"/>
              <a:gd name="connsiteY0" fmla="*/ 141287 h 269875"/>
              <a:gd name="connsiteX1" fmla="*/ 204336 w 352425"/>
              <a:gd name="connsiteY1" fmla="*/ 155178 h 269875"/>
              <a:gd name="connsiteX2" fmla="*/ 206375 w 352425"/>
              <a:gd name="connsiteY2" fmla="*/ 160337 h 269875"/>
              <a:gd name="connsiteX3" fmla="*/ 204336 w 352425"/>
              <a:gd name="connsiteY3" fmla="*/ 165497 h 269875"/>
              <a:gd name="connsiteX4" fmla="*/ 194547 w 352425"/>
              <a:gd name="connsiteY4" fmla="*/ 165497 h 269875"/>
              <a:gd name="connsiteX5" fmla="*/ 170892 w 352425"/>
              <a:gd name="connsiteY5" fmla="*/ 154384 h 269875"/>
              <a:gd name="connsiteX6" fmla="*/ 147236 w 352425"/>
              <a:gd name="connsiteY6" fmla="*/ 164306 h 269875"/>
              <a:gd name="connsiteX7" fmla="*/ 144789 w 352425"/>
              <a:gd name="connsiteY7" fmla="*/ 167084 h 269875"/>
              <a:gd name="connsiteX8" fmla="*/ 72599 w 352425"/>
              <a:gd name="connsiteY8" fmla="*/ 196850 h 269875"/>
              <a:gd name="connsiteX9" fmla="*/ 2039 w 352425"/>
              <a:gd name="connsiteY9" fmla="*/ 165100 h 269875"/>
              <a:gd name="connsiteX10" fmla="*/ 0 w 352425"/>
              <a:gd name="connsiteY10" fmla="*/ 159543 h 269875"/>
              <a:gd name="connsiteX11" fmla="*/ 0 w 352425"/>
              <a:gd name="connsiteY11" fmla="*/ 154384 h 269875"/>
              <a:gd name="connsiteX12" fmla="*/ 10196 w 352425"/>
              <a:gd name="connsiteY12" fmla="*/ 154384 h 269875"/>
              <a:gd name="connsiteX13" fmla="*/ 70559 w 352425"/>
              <a:gd name="connsiteY13" fmla="*/ 182562 h 269875"/>
              <a:gd name="connsiteX14" fmla="*/ 132553 w 352425"/>
              <a:gd name="connsiteY14" fmla="*/ 157559 h 269875"/>
              <a:gd name="connsiteX15" fmla="*/ 135408 w 352425"/>
              <a:gd name="connsiteY15" fmla="*/ 155178 h 269875"/>
              <a:gd name="connsiteX16" fmla="*/ 168853 w 352425"/>
              <a:gd name="connsiteY16" fmla="*/ 141287 h 269875"/>
              <a:gd name="connsiteX17" fmla="*/ 169118 w 352425"/>
              <a:gd name="connsiteY17" fmla="*/ 106412 h 269875"/>
              <a:gd name="connsiteX18" fmla="*/ 220222 w 352425"/>
              <a:gd name="connsiteY18" fmla="*/ 129778 h 269875"/>
              <a:gd name="connsiteX19" fmla="*/ 222250 w 352425"/>
              <a:gd name="connsiteY19" fmla="*/ 134938 h 269875"/>
              <a:gd name="connsiteX20" fmla="*/ 220222 w 352425"/>
              <a:gd name="connsiteY20" fmla="*/ 140494 h 269875"/>
              <a:gd name="connsiteX21" fmla="*/ 210083 w 352425"/>
              <a:gd name="connsiteY21" fmla="*/ 140494 h 269875"/>
              <a:gd name="connsiteX22" fmla="*/ 126126 w 352425"/>
              <a:gd name="connsiteY22" fmla="*/ 138510 h 269875"/>
              <a:gd name="connsiteX23" fmla="*/ 126126 w 352425"/>
              <a:gd name="connsiteY23" fmla="*/ 139700 h 269875"/>
              <a:gd name="connsiteX24" fmla="*/ 21078 w 352425"/>
              <a:gd name="connsiteY24" fmla="*/ 137716 h 269875"/>
              <a:gd name="connsiteX25" fmla="*/ 19050 w 352425"/>
              <a:gd name="connsiteY25" fmla="*/ 132557 h 269875"/>
              <a:gd name="connsiteX26" fmla="*/ 21078 w 352425"/>
              <a:gd name="connsiteY26" fmla="*/ 127397 h 269875"/>
              <a:gd name="connsiteX27" fmla="*/ 31217 w 352425"/>
              <a:gd name="connsiteY27" fmla="*/ 127397 h 269875"/>
              <a:gd name="connsiteX28" fmla="*/ 116797 w 352425"/>
              <a:gd name="connsiteY28" fmla="*/ 128588 h 269875"/>
              <a:gd name="connsiteX29" fmla="*/ 169118 w 352425"/>
              <a:gd name="connsiteY29" fmla="*/ 106412 h 269875"/>
              <a:gd name="connsiteX30" fmla="*/ 170322 w 352425"/>
              <a:gd name="connsiteY30" fmla="*/ 71437 h 269875"/>
              <a:gd name="connsiteX31" fmla="*/ 240489 w 352425"/>
              <a:gd name="connsiteY31" fmla="*/ 103584 h 269875"/>
              <a:gd name="connsiteX32" fmla="*/ 241300 w 352425"/>
              <a:gd name="connsiteY32" fmla="*/ 108743 h 269875"/>
              <a:gd name="connsiteX33" fmla="*/ 239272 w 352425"/>
              <a:gd name="connsiteY33" fmla="*/ 113903 h 269875"/>
              <a:gd name="connsiteX34" fmla="*/ 229133 w 352425"/>
              <a:gd name="connsiteY34" fmla="*/ 113903 h 269875"/>
              <a:gd name="connsiteX35" fmla="*/ 170322 w 352425"/>
              <a:gd name="connsiteY35" fmla="*/ 85725 h 269875"/>
              <a:gd name="connsiteX36" fmla="*/ 109078 w 352425"/>
              <a:gd name="connsiteY36" fmla="*/ 111918 h 269875"/>
              <a:gd name="connsiteX37" fmla="*/ 107456 w 352425"/>
              <a:gd name="connsiteY37" fmla="*/ 113506 h 269875"/>
              <a:gd name="connsiteX38" fmla="*/ 106239 w 352425"/>
              <a:gd name="connsiteY38" fmla="*/ 114697 h 269875"/>
              <a:gd name="connsiteX39" fmla="*/ 72981 w 352425"/>
              <a:gd name="connsiteY39" fmla="*/ 128587 h 269875"/>
              <a:gd name="connsiteX40" fmla="*/ 40128 w 352425"/>
              <a:gd name="connsiteY40" fmla="*/ 113506 h 269875"/>
              <a:gd name="connsiteX41" fmla="*/ 38100 w 352425"/>
              <a:gd name="connsiteY41" fmla="*/ 107950 h 269875"/>
              <a:gd name="connsiteX42" fmla="*/ 40128 w 352425"/>
              <a:gd name="connsiteY42" fmla="*/ 102790 h 269875"/>
              <a:gd name="connsiteX43" fmla="*/ 50268 w 352425"/>
              <a:gd name="connsiteY43" fmla="*/ 102790 h 269875"/>
              <a:gd name="connsiteX44" fmla="*/ 72981 w 352425"/>
              <a:gd name="connsiteY44" fmla="*/ 113903 h 269875"/>
              <a:gd name="connsiteX45" fmla="*/ 96099 w 352425"/>
              <a:gd name="connsiteY45" fmla="*/ 104378 h 269875"/>
              <a:gd name="connsiteX46" fmla="*/ 98939 w 352425"/>
              <a:gd name="connsiteY46" fmla="*/ 101600 h 269875"/>
              <a:gd name="connsiteX47" fmla="*/ 170322 w 352425"/>
              <a:gd name="connsiteY47" fmla="*/ 71437 h 269875"/>
              <a:gd name="connsiteX48" fmla="*/ 198557 w 352425"/>
              <a:gd name="connsiteY48" fmla="*/ 0 h 269875"/>
              <a:gd name="connsiteX49" fmla="*/ 229818 w 352425"/>
              <a:gd name="connsiteY49" fmla="*/ 0 h 269875"/>
              <a:gd name="connsiteX50" fmla="*/ 244028 w 352425"/>
              <a:gd name="connsiteY50" fmla="*/ 36709 h 269875"/>
              <a:gd name="connsiteX51" fmla="*/ 265139 w 352425"/>
              <a:gd name="connsiteY51" fmla="*/ 45988 h 269875"/>
              <a:gd name="connsiteX52" fmla="*/ 296805 w 352425"/>
              <a:gd name="connsiteY52" fmla="*/ 29852 h 269875"/>
              <a:gd name="connsiteX53" fmla="*/ 301677 w 352425"/>
              <a:gd name="connsiteY53" fmla="*/ 27431 h 269875"/>
              <a:gd name="connsiteX54" fmla="*/ 322788 w 352425"/>
              <a:gd name="connsiteY54" fmla="*/ 48408 h 269875"/>
              <a:gd name="connsiteX55" fmla="*/ 305331 w 352425"/>
              <a:gd name="connsiteY55" fmla="*/ 84311 h 269875"/>
              <a:gd name="connsiteX56" fmla="*/ 314669 w 352425"/>
              <a:gd name="connsiteY56" fmla="*/ 105691 h 269875"/>
              <a:gd name="connsiteX57" fmla="*/ 348365 w 352425"/>
              <a:gd name="connsiteY57" fmla="*/ 116986 h 269875"/>
              <a:gd name="connsiteX58" fmla="*/ 352425 w 352425"/>
              <a:gd name="connsiteY58" fmla="*/ 118600 h 269875"/>
              <a:gd name="connsiteX59" fmla="*/ 352425 w 352425"/>
              <a:gd name="connsiteY59" fmla="*/ 148855 h 269875"/>
              <a:gd name="connsiteX60" fmla="*/ 314263 w 352425"/>
              <a:gd name="connsiteY60" fmla="*/ 162167 h 269875"/>
              <a:gd name="connsiteX61" fmla="*/ 304925 w 352425"/>
              <a:gd name="connsiteY61" fmla="*/ 183547 h 269875"/>
              <a:gd name="connsiteX62" fmla="*/ 320353 w 352425"/>
              <a:gd name="connsiteY62" fmla="*/ 215013 h 269875"/>
              <a:gd name="connsiteX63" fmla="*/ 322382 w 352425"/>
              <a:gd name="connsiteY63" fmla="*/ 218643 h 269875"/>
              <a:gd name="connsiteX64" fmla="*/ 300865 w 352425"/>
              <a:gd name="connsiteY64" fmla="*/ 240023 h 269875"/>
              <a:gd name="connsiteX65" fmla="*/ 263921 w 352425"/>
              <a:gd name="connsiteY65" fmla="*/ 224291 h 269875"/>
              <a:gd name="connsiteX66" fmla="*/ 242404 w 352425"/>
              <a:gd name="connsiteY66" fmla="*/ 233569 h 269875"/>
              <a:gd name="connsiteX67" fmla="*/ 231036 w 352425"/>
              <a:gd name="connsiteY67" fmla="*/ 265841 h 269875"/>
              <a:gd name="connsiteX68" fmla="*/ 229818 w 352425"/>
              <a:gd name="connsiteY68" fmla="*/ 269875 h 269875"/>
              <a:gd name="connsiteX69" fmla="*/ 198557 w 352425"/>
              <a:gd name="connsiteY69" fmla="*/ 269875 h 269875"/>
              <a:gd name="connsiteX70" fmla="*/ 186378 w 352425"/>
              <a:gd name="connsiteY70" fmla="*/ 233569 h 269875"/>
              <a:gd name="connsiteX71" fmla="*/ 164861 w 352425"/>
              <a:gd name="connsiteY71" fmla="*/ 224694 h 269875"/>
              <a:gd name="connsiteX72" fmla="*/ 133600 w 352425"/>
              <a:gd name="connsiteY72" fmla="*/ 240830 h 269875"/>
              <a:gd name="connsiteX73" fmla="*/ 129540 w 352425"/>
              <a:gd name="connsiteY73" fmla="*/ 242847 h 269875"/>
              <a:gd name="connsiteX74" fmla="*/ 107211 w 352425"/>
              <a:gd name="connsiteY74" fmla="*/ 220660 h 269875"/>
              <a:gd name="connsiteX75" fmla="*/ 115331 w 352425"/>
              <a:gd name="connsiteY75" fmla="*/ 208962 h 269875"/>
              <a:gd name="connsiteX76" fmla="*/ 160395 w 352425"/>
              <a:gd name="connsiteY76" fmla="*/ 180320 h 269875"/>
              <a:gd name="connsiteX77" fmla="*/ 161613 w 352425"/>
              <a:gd name="connsiteY77" fmla="*/ 179110 h 269875"/>
              <a:gd name="connsiteX78" fmla="*/ 173792 w 352425"/>
              <a:gd name="connsiteY78" fmla="*/ 173462 h 269875"/>
              <a:gd name="connsiteX79" fmla="*/ 177852 w 352425"/>
              <a:gd name="connsiteY79" fmla="*/ 175076 h 269875"/>
              <a:gd name="connsiteX80" fmla="*/ 189626 w 352425"/>
              <a:gd name="connsiteY80" fmla="*/ 183547 h 269875"/>
              <a:gd name="connsiteX81" fmla="*/ 193686 w 352425"/>
              <a:gd name="connsiteY81" fmla="*/ 185564 h 269875"/>
              <a:gd name="connsiteX82" fmla="*/ 250117 w 352425"/>
              <a:gd name="connsiteY82" fmla="*/ 177496 h 269875"/>
              <a:gd name="connsiteX83" fmla="*/ 263921 w 352425"/>
              <a:gd name="connsiteY83" fmla="*/ 107708 h 269875"/>
              <a:gd name="connsiteX84" fmla="*/ 258643 w 352425"/>
              <a:gd name="connsiteY84" fmla="*/ 99640 h 269875"/>
              <a:gd name="connsiteX85" fmla="*/ 245246 w 352425"/>
              <a:gd name="connsiteY85" fmla="*/ 88345 h 269875"/>
              <a:gd name="connsiteX86" fmla="*/ 172980 w 352425"/>
              <a:gd name="connsiteY86" fmla="*/ 59300 h 269875"/>
              <a:gd name="connsiteX87" fmla="*/ 116955 w 352425"/>
              <a:gd name="connsiteY87" fmla="*/ 73016 h 269875"/>
              <a:gd name="connsiteX88" fmla="*/ 106805 w 352425"/>
              <a:gd name="connsiteY88" fmla="*/ 54459 h 269875"/>
              <a:gd name="connsiteX89" fmla="*/ 104775 w 352425"/>
              <a:gd name="connsiteY89" fmla="*/ 50425 h 269875"/>
              <a:gd name="connsiteX90" fmla="*/ 126292 w 352425"/>
              <a:gd name="connsiteY90" fmla="*/ 29448 h 269875"/>
              <a:gd name="connsiteX91" fmla="*/ 162831 w 352425"/>
              <a:gd name="connsiteY91" fmla="*/ 45181 h 269875"/>
              <a:gd name="connsiteX92" fmla="*/ 184348 w 352425"/>
              <a:gd name="connsiteY92" fmla="*/ 35903 h 269875"/>
              <a:gd name="connsiteX93" fmla="*/ 196934 w 352425"/>
              <a:gd name="connsiteY93" fmla="*/ 4034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352425" h="269875">
                <a:moveTo>
                  <a:pt x="168853" y="141287"/>
                </a:moveTo>
                <a:cubicBezTo>
                  <a:pt x="182312" y="141287"/>
                  <a:pt x="194547" y="146447"/>
                  <a:pt x="204336" y="155178"/>
                </a:cubicBezTo>
                <a:cubicBezTo>
                  <a:pt x="205152" y="156368"/>
                  <a:pt x="206375" y="158353"/>
                  <a:pt x="206375" y="160337"/>
                </a:cubicBezTo>
                <a:cubicBezTo>
                  <a:pt x="206375" y="162322"/>
                  <a:pt x="205967" y="164306"/>
                  <a:pt x="204336" y="165497"/>
                </a:cubicBezTo>
                <a:cubicBezTo>
                  <a:pt x="202705" y="168672"/>
                  <a:pt x="197810" y="168672"/>
                  <a:pt x="194547" y="165497"/>
                </a:cubicBezTo>
                <a:cubicBezTo>
                  <a:pt x="187206" y="158353"/>
                  <a:pt x="180272" y="154384"/>
                  <a:pt x="170892" y="154384"/>
                </a:cubicBezTo>
                <a:cubicBezTo>
                  <a:pt x="161511" y="154384"/>
                  <a:pt x="153354" y="158353"/>
                  <a:pt x="147236" y="164306"/>
                </a:cubicBezTo>
                <a:lnTo>
                  <a:pt x="144789" y="167084"/>
                </a:lnTo>
                <a:cubicBezTo>
                  <a:pt x="123988" y="187325"/>
                  <a:pt x="99517" y="198437"/>
                  <a:pt x="72599" y="196850"/>
                </a:cubicBezTo>
                <a:cubicBezTo>
                  <a:pt x="45680" y="196850"/>
                  <a:pt x="20800" y="185340"/>
                  <a:pt x="2039" y="165100"/>
                </a:cubicBezTo>
                <a:cubicBezTo>
                  <a:pt x="1631" y="163512"/>
                  <a:pt x="0" y="161528"/>
                  <a:pt x="0" y="159543"/>
                </a:cubicBezTo>
                <a:cubicBezTo>
                  <a:pt x="0" y="157559"/>
                  <a:pt x="0" y="155575"/>
                  <a:pt x="0" y="154384"/>
                </a:cubicBezTo>
                <a:cubicBezTo>
                  <a:pt x="2039" y="151209"/>
                  <a:pt x="6933" y="151209"/>
                  <a:pt x="10196" y="154384"/>
                </a:cubicBezTo>
                <a:cubicBezTo>
                  <a:pt x="26510" y="171450"/>
                  <a:pt x="47312" y="182562"/>
                  <a:pt x="70559" y="182562"/>
                </a:cubicBezTo>
                <a:cubicBezTo>
                  <a:pt x="93399" y="183753"/>
                  <a:pt x="116647" y="174625"/>
                  <a:pt x="132553" y="157559"/>
                </a:cubicBezTo>
                <a:lnTo>
                  <a:pt x="135408" y="155178"/>
                </a:lnTo>
                <a:cubicBezTo>
                  <a:pt x="144789" y="145256"/>
                  <a:pt x="155393" y="141287"/>
                  <a:pt x="168853" y="141287"/>
                </a:cubicBezTo>
                <a:close/>
                <a:moveTo>
                  <a:pt x="169118" y="106412"/>
                </a:moveTo>
                <a:cubicBezTo>
                  <a:pt x="187877" y="106660"/>
                  <a:pt x="206432" y="114499"/>
                  <a:pt x="220222" y="129778"/>
                </a:cubicBezTo>
                <a:cubicBezTo>
                  <a:pt x="221033" y="131366"/>
                  <a:pt x="222250" y="132953"/>
                  <a:pt x="222250" y="134938"/>
                </a:cubicBezTo>
                <a:cubicBezTo>
                  <a:pt x="222250" y="136922"/>
                  <a:pt x="221439" y="138907"/>
                  <a:pt x="220222" y="140494"/>
                </a:cubicBezTo>
                <a:cubicBezTo>
                  <a:pt x="218194" y="143669"/>
                  <a:pt x="213733" y="143669"/>
                  <a:pt x="210083" y="140494"/>
                </a:cubicBezTo>
                <a:cubicBezTo>
                  <a:pt x="187370" y="114697"/>
                  <a:pt x="150055" y="114697"/>
                  <a:pt x="126126" y="138510"/>
                </a:cubicBezTo>
                <a:lnTo>
                  <a:pt x="126126" y="139700"/>
                </a:lnTo>
                <a:cubicBezTo>
                  <a:pt x="96518" y="169863"/>
                  <a:pt x="49875" y="168276"/>
                  <a:pt x="21078" y="137716"/>
                </a:cubicBezTo>
                <a:cubicBezTo>
                  <a:pt x="20267" y="136525"/>
                  <a:pt x="19050" y="134541"/>
                  <a:pt x="19050" y="132557"/>
                </a:cubicBezTo>
                <a:cubicBezTo>
                  <a:pt x="19050" y="130572"/>
                  <a:pt x="19455" y="128588"/>
                  <a:pt x="21078" y="127397"/>
                </a:cubicBezTo>
                <a:cubicBezTo>
                  <a:pt x="23106" y="123825"/>
                  <a:pt x="29189" y="123825"/>
                  <a:pt x="31217" y="127397"/>
                </a:cubicBezTo>
                <a:cubicBezTo>
                  <a:pt x="54336" y="153591"/>
                  <a:pt x="92462" y="153591"/>
                  <a:pt x="116797" y="128588"/>
                </a:cubicBezTo>
                <a:cubicBezTo>
                  <a:pt x="131399" y="113507"/>
                  <a:pt x="150360" y="106164"/>
                  <a:pt x="169118" y="106412"/>
                </a:cubicBezTo>
                <a:close/>
                <a:moveTo>
                  <a:pt x="170322" y="71437"/>
                </a:moveTo>
                <a:cubicBezTo>
                  <a:pt x="196685" y="71437"/>
                  <a:pt x="221832" y="83343"/>
                  <a:pt x="240489" y="103584"/>
                </a:cubicBezTo>
                <a:cubicBezTo>
                  <a:pt x="241300" y="105568"/>
                  <a:pt x="241300" y="106759"/>
                  <a:pt x="241300" y="108743"/>
                </a:cubicBezTo>
                <a:cubicBezTo>
                  <a:pt x="241300" y="110728"/>
                  <a:pt x="240489" y="112712"/>
                  <a:pt x="239272" y="113903"/>
                </a:cubicBezTo>
                <a:cubicBezTo>
                  <a:pt x="237244" y="117475"/>
                  <a:pt x="232783" y="117475"/>
                  <a:pt x="229133" y="113903"/>
                </a:cubicBezTo>
                <a:cubicBezTo>
                  <a:pt x="214531" y="96837"/>
                  <a:pt x="193846" y="85725"/>
                  <a:pt x="170322" y="85725"/>
                </a:cubicBezTo>
                <a:cubicBezTo>
                  <a:pt x="147609" y="85725"/>
                  <a:pt x="124896" y="94853"/>
                  <a:pt x="109078" y="111918"/>
                </a:cubicBezTo>
                <a:cubicBezTo>
                  <a:pt x="109078" y="113506"/>
                  <a:pt x="107456" y="113506"/>
                  <a:pt x="107456" y="113506"/>
                </a:cubicBezTo>
                <a:lnTo>
                  <a:pt x="106239" y="114697"/>
                </a:lnTo>
                <a:cubicBezTo>
                  <a:pt x="96911" y="124618"/>
                  <a:pt x="86365" y="128587"/>
                  <a:pt x="72981" y="128587"/>
                </a:cubicBezTo>
                <a:cubicBezTo>
                  <a:pt x="60813" y="128587"/>
                  <a:pt x="49457" y="123031"/>
                  <a:pt x="40128" y="113506"/>
                </a:cubicBezTo>
                <a:cubicBezTo>
                  <a:pt x="39317" y="111918"/>
                  <a:pt x="38100" y="109934"/>
                  <a:pt x="38100" y="107950"/>
                </a:cubicBezTo>
                <a:cubicBezTo>
                  <a:pt x="38100" y="106362"/>
                  <a:pt x="38911" y="104378"/>
                  <a:pt x="40128" y="102790"/>
                </a:cubicBezTo>
                <a:cubicBezTo>
                  <a:pt x="42156" y="99615"/>
                  <a:pt x="46618" y="99615"/>
                  <a:pt x="50268" y="102790"/>
                </a:cubicBezTo>
                <a:cubicBezTo>
                  <a:pt x="57569" y="109537"/>
                  <a:pt x="63652" y="113903"/>
                  <a:pt x="72981" y="113903"/>
                </a:cubicBezTo>
                <a:cubicBezTo>
                  <a:pt x="82309" y="113903"/>
                  <a:pt x="90421" y="109934"/>
                  <a:pt x="96099" y="104378"/>
                </a:cubicBezTo>
                <a:lnTo>
                  <a:pt x="98939" y="101600"/>
                </a:lnTo>
                <a:cubicBezTo>
                  <a:pt x="119624" y="81359"/>
                  <a:pt x="144365" y="71437"/>
                  <a:pt x="170322" y="71437"/>
                </a:cubicBezTo>
                <a:close/>
                <a:moveTo>
                  <a:pt x="198557" y="0"/>
                </a:moveTo>
                <a:lnTo>
                  <a:pt x="229818" y="0"/>
                </a:lnTo>
                <a:lnTo>
                  <a:pt x="244028" y="36709"/>
                </a:lnTo>
                <a:lnTo>
                  <a:pt x="265139" y="45988"/>
                </a:lnTo>
                <a:lnTo>
                  <a:pt x="296805" y="29852"/>
                </a:lnTo>
                <a:lnTo>
                  <a:pt x="301677" y="27431"/>
                </a:lnTo>
                <a:lnTo>
                  <a:pt x="322788" y="48408"/>
                </a:lnTo>
                <a:lnTo>
                  <a:pt x="305331" y="84311"/>
                </a:lnTo>
                <a:lnTo>
                  <a:pt x="314669" y="105691"/>
                </a:lnTo>
                <a:lnTo>
                  <a:pt x="348365" y="116986"/>
                </a:lnTo>
                <a:lnTo>
                  <a:pt x="352425" y="118600"/>
                </a:lnTo>
                <a:lnTo>
                  <a:pt x="352425" y="148855"/>
                </a:lnTo>
                <a:lnTo>
                  <a:pt x="314263" y="162167"/>
                </a:lnTo>
                <a:lnTo>
                  <a:pt x="304925" y="183547"/>
                </a:lnTo>
                <a:lnTo>
                  <a:pt x="320353" y="215013"/>
                </a:lnTo>
                <a:lnTo>
                  <a:pt x="322382" y="218643"/>
                </a:lnTo>
                <a:lnTo>
                  <a:pt x="300865" y="240023"/>
                </a:lnTo>
                <a:lnTo>
                  <a:pt x="263921" y="224291"/>
                </a:lnTo>
                <a:lnTo>
                  <a:pt x="242404" y="233569"/>
                </a:lnTo>
                <a:lnTo>
                  <a:pt x="231036" y="265841"/>
                </a:lnTo>
                <a:lnTo>
                  <a:pt x="229818" y="269875"/>
                </a:lnTo>
                <a:lnTo>
                  <a:pt x="198557" y="269875"/>
                </a:lnTo>
                <a:lnTo>
                  <a:pt x="186378" y="233569"/>
                </a:lnTo>
                <a:lnTo>
                  <a:pt x="164861" y="224694"/>
                </a:lnTo>
                <a:lnTo>
                  <a:pt x="133600" y="240830"/>
                </a:lnTo>
                <a:lnTo>
                  <a:pt x="129540" y="242847"/>
                </a:lnTo>
                <a:lnTo>
                  <a:pt x="107211" y="220660"/>
                </a:lnTo>
                <a:lnTo>
                  <a:pt x="115331" y="208962"/>
                </a:lnTo>
                <a:cubicBezTo>
                  <a:pt x="131570" y="203717"/>
                  <a:pt x="146998" y="193632"/>
                  <a:pt x="160395" y="180320"/>
                </a:cubicBezTo>
                <a:lnTo>
                  <a:pt x="161613" y="179110"/>
                </a:lnTo>
                <a:cubicBezTo>
                  <a:pt x="164455" y="175479"/>
                  <a:pt x="169733" y="173462"/>
                  <a:pt x="173792" y="173462"/>
                </a:cubicBezTo>
                <a:cubicBezTo>
                  <a:pt x="175822" y="173462"/>
                  <a:pt x="176228" y="175076"/>
                  <a:pt x="177852" y="175076"/>
                </a:cubicBezTo>
                <a:cubicBezTo>
                  <a:pt x="181100" y="178303"/>
                  <a:pt x="185566" y="181530"/>
                  <a:pt x="189626" y="183547"/>
                </a:cubicBezTo>
                <a:cubicBezTo>
                  <a:pt x="190438" y="184354"/>
                  <a:pt x="191656" y="184354"/>
                  <a:pt x="193686" y="185564"/>
                </a:cubicBezTo>
                <a:cubicBezTo>
                  <a:pt x="211143" y="192826"/>
                  <a:pt x="233878" y="190809"/>
                  <a:pt x="250117" y="177496"/>
                </a:cubicBezTo>
                <a:cubicBezTo>
                  <a:pt x="272040" y="160150"/>
                  <a:pt x="277318" y="131105"/>
                  <a:pt x="263921" y="107708"/>
                </a:cubicBezTo>
                <a:cubicBezTo>
                  <a:pt x="262703" y="105288"/>
                  <a:pt x="260673" y="101657"/>
                  <a:pt x="258643" y="99640"/>
                </a:cubicBezTo>
                <a:cubicBezTo>
                  <a:pt x="254583" y="94396"/>
                  <a:pt x="249305" y="91975"/>
                  <a:pt x="245246" y="88345"/>
                </a:cubicBezTo>
                <a:cubicBezTo>
                  <a:pt x="225758" y="70595"/>
                  <a:pt x="200587" y="60510"/>
                  <a:pt x="172980" y="59300"/>
                </a:cubicBezTo>
                <a:cubicBezTo>
                  <a:pt x="153087" y="59300"/>
                  <a:pt x="134006" y="63334"/>
                  <a:pt x="116955" y="73016"/>
                </a:cubicBezTo>
                <a:lnTo>
                  <a:pt x="106805" y="54459"/>
                </a:lnTo>
                <a:lnTo>
                  <a:pt x="104775" y="50425"/>
                </a:lnTo>
                <a:lnTo>
                  <a:pt x="126292" y="29448"/>
                </a:lnTo>
                <a:lnTo>
                  <a:pt x="162831" y="45181"/>
                </a:lnTo>
                <a:lnTo>
                  <a:pt x="184348" y="35903"/>
                </a:lnTo>
                <a:lnTo>
                  <a:pt x="196934" y="4034"/>
                </a:lnTo>
                <a:close/>
              </a:path>
            </a:pathLst>
          </a:custGeom>
          <a:solidFill>
            <a:srgbClr val="006FD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26745" y="4017359"/>
            <a:ext cx="2276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en-US" sz="1600" b="1" i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&lt;name&gt;</a:t>
            </a:r>
            <a:r>
              <a:rPr lang="en-US" sz="1600" b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Aggregates</a:t>
            </a:r>
            <a:r>
              <a:rPr lang="en-US" sz="1600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</a:p>
          <a:p>
            <a:r>
              <a:rPr lang="en-US" sz="1600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Stream Analytics Job 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802106" y="3437174"/>
            <a:ext cx="3971320" cy="816576"/>
            <a:chOff x="5068957" y="4176023"/>
            <a:chExt cx="3971320" cy="679643"/>
          </a:xfrm>
        </p:grpSpPr>
        <p:sp>
          <p:nvSpPr>
            <p:cNvPr id="19" name="Right Arrow 18"/>
            <p:cNvSpPr/>
            <p:nvPr/>
          </p:nvSpPr>
          <p:spPr>
            <a:xfrm rot="5400000">
              <a:off x="4971451" y="4273529"/>
              <a:ext cx="679643" cy="484632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LISTEN</a:t>
              </a:r>
              <a:endParaRPr lang="en-US" sz="1100" dirty="0"/>
            </a:p>
          </p:txBody>
        </p:sp>
        <p:sp>
          <p:nvSpPr>
            <p:cNvPr id="20" name="Right Arrow 19"/>
            <p:cNvSpPr/>
            <p:nvPr/>
          </p:nvSpPr>
          <p:spPr>
            <a:xfrm rot="16200000">
              <a:off x="8458139" y="4273529"/>
              <a:ext cx="679643" cy="484632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SEND</a:t>
              </a:r>
              <a:endParaRPr lang="en-US" sz="1100" dirty="0"/>
            </a:p>
          </p:txBody>
        </p:sp>
      </p:grpSp>
      <p:sp>
        <p:nvSpPr>
          <p:cNvPr id="23" name="Right Arrow 22"/>
          <p:cNvSpPr/>
          <p:nvPr/>
        </p:nvSpPr>
        <p:spPr>
          <a:xfrm>
            <a:off x="5124234" y="2482219"/>
            <a:ext cx="679643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24" name="Right Arrow 23"/>
          <p:cNvSpPr/>
          <p:nvPr/>
        </p:nvSpPr>
        <p:spPr>
          <a:xfrm>
            <a:off x="5124234" y="3187236"/>
            <a:ext cx="679643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036" name="TextBox 1035"/>
          <p:cNvSpPr txBox="1"/>
          <p:nvPr/>
        </p:nvSpPr>
        <p:spPr>
          <a:xfrm>
            <a:off x="3053514" y="282006"/>
            <a:ext cx="4134465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"organization": "Microsoft",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"location": "Redmond, WA",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guid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": "61b3eb31-4166-487a-8181-69918092cedf",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displayname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“Conference Room SparkFun Temp Sensor",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unitofmeasure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": "F",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00" b="1" i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measurename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"temperature",</a:t>
            </a:r>
          </a:p>
          <a:p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"value": "78",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timecreated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“01/01/2015 12:00:00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PM"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1040" name="Group 1039"/>
          <p:cNvGrpSpPr/>
          <p:nvPr/>
        </p:nvGrpSpPr>
        <p:grpSpPr>
          <a:xfrm>
            <a:off x="5088656" y="2261834"/>
            <a:ext cx="437553" cy="285272"/>
            <a:chOff x="1521461" y="1359231"/>
            <a:chExt cx="1812290" cy="1181561"/>
          </a:xfrm>
        </p:grpSpPr>
        <p:sp>
          <p:nvSpPr>
            <p:cNvPr id="1037" name="Rectangle 1036"/>
            <p:cNvSpPr/>
            <p:nvPr/>
          </p:nvSpPr>
          <p:spPr>
            <a:xfrm>
              <a:off x="1521461" y="1362406"/>
              <a:ext cx="1812290" cy="1178386"/>
            </a:xfrm>
            <a:prstGeom prst="rect">
              <a:avLst/>
            </a:prstGeom>
            <a:ln cap="rnd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Isosceles Triangle 1037"/>
            <p:cNvSpPr/>
            <p:nvPr/>
          </p:nvSpPr>
          <p:spPr>
            <a:xfrm rot="10800000">
              <a:off x="1540514" y="1359231"/>
              <a:ext cx="1774189" cy="590781"/>
            </a:xfrm>
            <a:prstGeom prst="triangle">
              <a:avLst/>
            </a:prstGeom>
            <a:ln cap="rnd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1" name="Up Arrow 1040"/>
          <p:cNvSpPr/>
          <p:nvPr/>
        </p:nvSpPr>
        <p:spPr>
          <a:xfrm>
            <a:off x="5065116" y="1842089"/>
            <a:ext cx="484632" cy="371702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>
            <a:off x="8052968" y="282006"/>
            <a:ext cx="364074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"organization": 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1000" b="1" i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 Sensors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endParaRPr lang="en-US" sz="1000" b="1" i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"location": 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1000" b="1" i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 Sensors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endParaRPr lang="en-US" sz="1000" b="1" i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00" b="1" i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guid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000" b="1" i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ace60e7c-a6aa-4694-ba86-c3b66952558e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00" b="1" i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displayname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1000" b="1" i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 Average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endParaRPr lang="en-US" sz="1000" b="1" i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00" b="1" i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unitofmeasure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000" b="1" i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00" b="1" i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measurename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000" b="1" i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temperature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"value": 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1000" b="1" i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&lt;aggregated average value&gt;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endParaRPr lang="en-US" sz="1000" b="1" i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00" b="1" i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timecreated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1000" b="1" i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&lt;aggregated max time created&gt;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000" b="1" i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11227447" y="3686153"/>
            <a:ext cx="437553" cy="285272"/>
            <a:chOff x="1521461" y="1359231"/>
            <a:chExt cx="1812290" cy="1181561"/>
          </a:xfrm>
        </p:grpSpPr>
        <p:sp>
          <p:nvSpPr>
            <p:cNvPr id="174" name="Rectangle 173"/>
            <p:cNvSpPr/>
            <p:nvPr/>
          </p:nvSpPr>
          <p:spPr>
            <a:xfrm>
              <a:off x="1521461" y="1362406"/>
              <a:ext cx="1812290" cy="1178386"/>
            </a:xfrm>
            <a:prstGeom prst="rect">
              <a:avLst/>
            </a:prstGeom>
            <a:ln cap="rnd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Isosceles Triangle 174"/>
            <p:cNvSpPr/>
            <p:nvPr/>
          </p:nvSpPr>
          <p:spPr>
            <a:xfrm rot="10800000">
              <a:off x="1540514" y="1359231"/>
              <a:ext cx="1774189" cy="590781"/>
            </a:xfrm>
            <a:prstGeom prst="triangle">
              <a:avLst/>
            </a:prstGeom>
            <a:ln cap="rnd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6" name="Up Arrow 175"/>
          <p:cNvSpPr/>
          <p:nvPr/>
        </p:nvSpPr>
        <p:spPr>
          <a:xfrm>
            <a:off x="11203907" y="1795434"/>
            <a:ext cx="484632" cy="1850483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/>
          <p:cNvSpPr txBox="1"/>
          <p:nvPr/>
        </p:nvSpPr>
        <p:spPr>
          <a:xfrm>
            <a:off x="515695" y="3974718"/>
            <a:ext cx="5010514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measurename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unitofmeasure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'All Sensors'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location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'All Sensors'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organization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'ace60e7c-a6aa-4694-ba86-c3b66952558e'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'Temp Average'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displayname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timecreated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timecreated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Avg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</a:t>
            </a: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DevicesInput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TIMESTAMP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timecreated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measurename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'temperature'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measurename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'Temperature'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measurename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unitofmeasure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TumblingWindow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Second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10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3" name="TextBox 1042"/>
          <p:cNvSpPr txBox="1"/>
          <p:nvPr/>
        </p:nvSpPr>
        <p:spPr>
          <a:xfrm>
            <a:off x="7139685" y="3704808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DevicesInput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9870026" y="3704808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045" name="Group 1044"/>
          <p:cNvGrpSpPr/>
          <p:nvPr/>
        </p:nvGrpSpPr>
        <p:grpSpPr>
          <a:xfrm>
            <a:off x="7044422" y="4579773"/>
            <a:ext cx="3648460" cy="458759"/>
            <a:chOff x="7044422" y="4551780"/>
            <a:chExt cx="3648460" cy="458759"/>
          </a:xfrm>
        </p:grpSpPr>
        <p:grpSp>
          <p:nvGrpSpPr>
            <p:cNvPr id="144" name="Group 143"/>
            <p:cNvGrpSpPr/>
            <p:nvPr/>
          </p:nvGrpSpPr>
          <p:grpSpPr>
            <a:xfrm>
              <a:off x="7482656" y="4775972"/>
              <a:ext cx="210149" cy="137011"/>
              <a:chOff x="1521461" y="1359231"/>
              <a:chExt cx="1812290" cy="1181561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1521461" y="1362406"/>
                <a:ext cx="1812290" cy="1178386"/>
              </a:xfrm>
              <a:prstGeom prst="rect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/>
              <p:cNvSpPr/>
              <p:nvPr/>
            </p:nvSpPr>
            <p:spPr>
              <a:xfrm rot="10800000">
                <a:off x="1540514" y="1359231"/>
                <a:ext cx="1774189" cy="590781"/>
              </a:xfrm>
              <a:prstGeom prst="triangle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7774159" y="4775972"/>
              <a:ext cx="210149" cy="137011"/>
              <a:chOff x="1521461" y="1359231"/>
              <a:chExt cx="1812290" cy="1181561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1521461" y="1362406"/>
                <a:ext cx="1812290" cy="1178386"/>
              </a:xfrm>
              <a:prstGeom prst="rect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Isosceles Triangle 148"/>
              <p:cNvSpPr/>
              <p:nvPr/>
            </p:nvSpPr>
            <p:spPr>
              <a:xfrm rot="10800000">
                <a:off x="1540514" y="1359231"/>
                <a:ext cx="1774189" cy="590781"/>
              </a:xfrm>
              <a:prstGeom prst="triangle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>
              <a:off x="8065662" y="4775972"/>
              <a:ext cx="210149" cy="137011"/>
              <a:chOff x="1521461" y="1359231"/>
              <a:chExt cx="1812290" cy="1181561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1521461" y="1362406"/>
                <a:ext cx="1812290" cy="1178386"/>
              </a:xfrm>
              <a:prstGeom prst="rect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Isosceles Triangle 151"/>
              <p:cNvSpPr/>
              <p:nvPr/>
            </p:nvSpPr>
            <p:spPr>
              <a:xfrm rot="10800000">
                <a:off x="1540514" y="1359231"/>
                <a:ext cx="1774189" cy="590781"/>
              </a:xfrm>
              <a:prstGeom prst="triangle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8357165" y="4775972"/>
              <a:ext cx="210149" cy="137011"/>
              <a:chOff x="1521461" y="1359231"/>
              <a:chExt cx="1812290" cy="1181561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1521461" y="1362406"/>
                <a:ext cx="1812290" cy="1178386"/>
              </a:xfrm>
              <a:prstGeom prst="rect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Isosceles Triangle 154"/>
              <p:cNvSpPr/>
              <p:nvPr/>
            </p:nvSpPr>
            <p:spPr>
              <a:xfrm rot="10800000">
                <a:off x="1540514" y="1359231"/>
                <a:ext cx="1774189" cy="590781"/>
              </a:xfrm>
              <a:prstGeom prst="triangle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8648668" y="4775972"/>
              <a:ext cx="210149" cy="137011"/>
              <a:chOff x="1521461" y="1359231"/>
              <a:chExt cx="1812290" cy="1181561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1521461" y="1362406"/>
                <a:ext cx="1812290" cy="1178386"/>
              </a:xfrm>
              <a:prstGeom prst="rect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Isosceles Triangle 157"/>
              <p:cNvSpPr/>
              <p:nvPr/>
            </p:nvSpPr>
            <p:spPr>
              <a:xfrm rot="10800000">
                <a:off x="1540514" y="1359231"/>
                <a:ext cx="1774189" cy="590781"/>
              </a:xfrm>
              <a:prstGeom prst="triangle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8940171" y="4775972"/>
              <a:ext cx="210149" cy="137011"/>
              <a:chOff x="1521461" y="1359231"/>
              <a:chExt cx="1812290" cy="1181561"/>
            </a:xfrm>
          </p:grpSpPr>
          <p:sp>
            <p:nvSpPr>
              <p:cNvPr id="160" name="Rectangle 159"/>
              <p:cNvSpPr/>
              <p:nvPr/>
            </p:nvSpPr>
            <p:spPr>
              <a:xfrm>
                <a:off x="1521461" y="1362406"/>
                <a:ext cx="1812290" cy="1178386"/>
              </a:xfrm>
              <a:prstGeom prst="rect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Isosceles Triangle 160"/>
              <p:cNvSpPr/>
              <p:nvPr/>
            </p:nvSpPr>
            <p:spPr>
              <a:xfrm rot="10800000">
                <a:off x="1540514" y="1359231"/>
                <a:ext cx="1774189" cy="590781"/>
              </a:xfrm>
              <a:prstGeom prst="triangle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2" name="Group 161"/>
            <p:cNvGrpSpPr/>
            <p:nvPr/>
          </p:nvGrpSpPr>
          <p:grpSpPr>
            <a:xfrm>
              <a:off x="9231674" y="4775972"/>
              <a:ext cx="210149" cy="137011"/>
              <a:chOff x="1521461" y="1359231"/>
              <a:chExt cx="1812290" cy="1181561"/>
            </a:xfrm>
          </p:grpSpPr>
          <p:sp>
            <p:nvSpPr>
              <p:cNvPr id="163" name="Rectangle 162"/>
              <p:cNvSpPr/>
              <p:nvPr/>
            </p:nvSpPr>
            <p:spPr>
              <a:xfrm>
                <a:off x="1521461" y="1362406"/>
                <a:ext cx="1812290" cy="1178386"/>
              </a:xfrm>
              <a:prstGeom prst="rect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Isosceles Triangle 163"/>
              <p:cNvSpPr/>
              <p:nvPr/>
            </p:nvSpPr>
            <p:spPr>
              <a:xfrm rot="10800000">
                <a:off x="1540514" y="1359231"/>
                <a:ext cx="1774189" cy="590781"/>
              </a:xfrm>
              <a:prstGeom prst="triangle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9822493" y="4775972"/>
              <a:ext cx="210149" cy="137011"/>
              <a:chOff x="1521461" y="1359231"/>
              <a:chExt cx="1812290" cy="1181561"/>
            </a:xfrm>
          </p:grpSpPr>
          <p:sp>
            <p:nvSpPr>
              <p:cNvPr id="166" name="Rectangle 165"/>
              <p:cNvSpPr/>
              <p:nvPr/>
            </p:nvSpPr>
            <p:spPr>
              <a:xfrm>
                <a:off x="1521461" y="1362406"/>
                <a:ext cx="1812290" cy="1178386"/>
              </a:xfrm>
              <a:prstGeom prst="rect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Isosceles Triangle 166"/>
              <p:cNvSpPr/>
              <p:nvPr/>
            </p:nvSpPr>
            <p:spPr>
              <a:xfrm rot="10800000">
                <a:off x="1540514" y="1359231"/>
                <a:ext cx="1774189" cy="590781"/>
              </a:xfrm>
              <a:prstGeom prst="triangle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1" name="Freeform 170"/>
            <p:cNvSpPr/>
            <p:nvPr/>
          </p:nvSpPr>
          <p:spPr>
            <a:xfrm>
              <a:off x="9523177" y="4865358"/>
              <a:ext cx="217962" cy="52388"/>
            </a:xfrm>
            <a:custGeom>
              <a:avLst/>
              <a:gdLst>
                <a:gd name="connsiteX0" fmla="*/ 191768 w 217962"/>
                <a:gd name="connsiteY0" fmla="*/ 0 h 52388"/>
                <a:gd name="connsiteX1" fmla="*/ 217962 w 217962"/>
                <a:gd name="connsiteY1" fmla="*/ 26194 h 52388"/>
                <a:gd name="connsiteX2" fmla="*/ 191768 w 217962"/>
                <a:gd name="connsiteY2" fmla="*/ 52388 h 52388"/>
                <a:gd name="connsiteX3" fmla="*/ 165574 w 217962"/>
                <a:gd name="connsiteY3" fmla="*/ 26194 h 52388"/>
                <a:gd name="connsiteX4" fmla="*/ 191768 w 217962"/>
                <a:gd name="connsiteY4" fmla="*/ 0 h 52388"/>
                <a:gd name="connsiteX5" fmla="*/ 111494 w 217962"/>
                <a:gd name="connsiteY5" fmla="*/ 0 h 52388"/>
                <a:gd name="connsiteX6" fmla="*/ 137688 w 217962"/>
                <a:gd name="connsiteY6" fmla="*/ 26194 h 52388"/>
                <a:gd name="connsiteX7" fmla="*/ 111494 w 217962"/>
                <a:gd name="connsiteY7" fmla="*/ 52388 h 52388"/>
                <a:gd name="connsiteX8" fmla="*/ 85300 w 217962"/>
                <a:gd name="connsiteY8" fmla="*/ 26194 h 52388"/>
                <a:gd name="connsiteX9" fmla="*/ 111494 w 217962"/>
                <a:gd name="connsiteY9" fmla="*/ 0 h 52388"/>
                <a:gd name="connsiteX10" fmla="*/ 26194 w 217962"/>
                <a:gd name="connsiteY10" fmla="*/ 0 h 52388"/>
                <a:gd name="connsiteX11" fmla="*/ 52388 w 217962"/>
                <a:gd name="connsiteY11" fmla="*/ 26194 h 52388"/>
                <a:gd name="connsiteX12" fmla="*/ 26194 w 217962"/>
                <a:gd name="connsiteY12" fmla="*/ 52388 h 52388"/>
                <a:gd name="connsiteX13" fmla="*/ 0 w 217962"/>
                <a:gd name="connsiteY13" fmla="*/ 26194 h 52388"/>
                <a:gd name="connsiteX14" fmla="*/ 26194 w 217962"/>
                <a:gd name="connsiteY14" fmla="*/ 0 h 52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7962" h="52388">
                  <a:moveTo>
                    <a:pt x="191768" y="0"/>
                  </a:moveTo>
                  <a:cubicBezTo>
                    <a:pt x="206235" y="0"/>
                    <a:pt x="217962" y="11727"/>
                    <a:pt x="217962" y="26194"/>
                  </a:cubicBezTo>
                  <a:cubicBezTo>
                    <a:pt x="217962" y="40661"/>
                    <a:pt x="206235" y="52388"/>
                    <a:pt x="191768" y="52388"/>
                  </a:cubicBezTo>
                  <a:cubicBezTo>
                    <a:pt x="177301" y="52388"/>
                    <a:pt x="165574" y="40661"/>
                    <a:pt x="165574" y="26194"/>
                  </a:cubicBezTo>
                  <a:cubicBezTo>
                    <a:pt x="165574" y="11727"/>
                    <a:pt x="177301" y="0"/>
                    <a:pt x="191768" y="0"/>
                  </a:cubicBezTo>
                  <a:close/>
                  <a:moveTo>
                    <a:pt x="111494" y="0"/>
                  </a:moveTo>
                  <a:cubicBezTo>
                    <a:pt x="125961" y="0"/>
                    <a:pt x="137688" y="11727"/>
                    <a:pt x="137688" y="26194"/>
                  </a:cubicBezTo>
                  <a:cubicBezTo>
                    <a:pt x="137688" y="40661"/>
                    <a:pt x="125961" y="52388"/>
                    <a:pt x="111494" y="52388"/>
                  </a:cubicBezTo>
                  <a:cubicBezTo>
                    <a:pt x="97027" y="52388"/>
                    <a:pt x="85300" y="40661"/>
                    <a:pt x="85300" y="26194"/>
                  </a:cubicBezTo>
                  <a:cubicBezTo>
                    <a:pt x="85300" y="11727"/>
                    <a:pt x="97027" y="0"/>
                    <a:pt x="111494" y="0"/>
                  </a:cubicBezTo>
                  <a:close/>
                  <a:moveTo>
                    <a:pt x="26194" y="0"/>
                  </a:moveTo>
                  <a:cubicBezTo>
                    <a:pt x="40661" y="0"/>
                    <a:pt x="52388" y="11727"/>
                    <a:pt x="52388" y="26194"/>
                  </a:cubicBezTo>
                  <a:cubicBezTo>
                    <a:pt x="52388" y="40661"/>
                    <a:pt x="40661" y="52388"/>
                    <a:pt x="26194" y="52388"/>
                  </a:cubicBezTo>
                  <a:cubicBezTo>
                    <a:pt x="11727" y="52388"/>
                    <a:pt x="0" y="40661"/>
                    <a:pt x="0" y="26194"/>
                  </a:cubicBezTo>
                  <a:cubicBezTo>
                    <a:pt x="0" y="11727"/>
                    <a:pt x="11727" y="0"/>
                    <a:pt x="26194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4" name="Rectangle 1043"/>
            <p:cNvSpPr/>
            <p:nvPr/>
          </p:nvSpPr>
          <p:spPr>
            <a:xfrm>
              <a:off x="7044422" y="4551780"/>
              <a:ext cx="3648460" cy="458759"/>
            </a:xfrm>
            <a:prstGeom prst="rect">
              <a:avLst/>
            </a:prstGeom>
            <a:noFill/>
            <a:ln w="25400">
              <a:solidFill>
                <a:srgbClr val="006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00" dirty="0" smtClean="0">
                  <a:solidFill>
                    <a:srgbClr val="006FD4"/>
                  </a:solidFill>
                </a:rPr>
                <a:t>Ten Second Tumbling Window</a:t>
              </a:r>
              <a:endParaRPr lang="en-US" sz="1000" dirty="0">
                <a:solidFill>
                  <a:srgbClr val="006FD4"/>
                </a:solidFill>
              </a:endParaRPr>
            </a:p>
          </p:txBody>
        </p:sp>
      </p:grpSp>
      <p:sp>
        <p:nvSpPr>
          <p:cNvPr id="1046" name="Left Arrow 1045"/>
          <p:cNvSpPr/>
          <p:nvPr/>
        </p:nvSpPr>
        <p:spPr>
          <a:xfrm>
            <a:off x="4974850" y="4567143"/>
            <a:ext cx="2122717" cy="484632"/>
          </a:xfrm>
          <a:prstGeom prst="leftArrow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Query</a:t>
            </a:r>
            <a:endParaRPr lang="en-US" sz="1100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2381527" y="2406360"/>
            <a:ext cx="2692653" cy="1283236"/>
            <a:chOff x="421302" y="2896131"/>
            <a:chExt cx="2692653" cy="1283236"/>
          </a:xfrm>
        </p:grpSpPr>
        <p:grpSp>
          <p:nvGrpSpPr>
            <p:cNvPr id="115" name="Group 114"/>
            <p:cNvGrpSpPr/>
            <p:nvPr/>
          </p:nvGrpSpPr>
          <p:grpSpPr>
            <a:xfrm>
              <a:off x="421302" y="2896131"/>
              <a:ext cx="2648379" cy="590169"/>
              <a:chOff x="421302" y="2896131"/>
              <a:chExt cx="2648379" cy="590169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2188552" y="2896131"/>
                <a:ext cx="881129" cy="590169"/>
                <a:chOff x="7467871" y="4559066"/>
                <a:chExt cx="2394514" cy="1603815"/>
              </a:xfrm>
            </p:grpSpPr>
            <p:sp>
              <p:nvSpPr>
                <p:cNvPr id="188" name="Freeform 187"/>
                <p:cNvSpPr/>
                <p:nvPr/>
              </p:nvSpPr>
              <p:spPr>
                <a:xfrm>
                  <a:off x="7467871" y="4559066"/>
                  <a:ext cx="2394514" cy="1603815"/>
                </a:xfrm>
                <a:custGeom>
                  <a:avLst/>
                  <a:gdLst>
                    <a:gd name="connsiteX0" fmla="*/ 3729752 w 5248014"/>
                    <a:gd name="connsiteY0" fmla="*/ 3101057 h 3515054"/>
                    <a:gd name="connsiteX1" fmla="*/ 3645422 w 5248014"/>
                    <a:gd name="connsiteY1" fmla="*/ 3185387 h 3515054"/>
                    <a:gd name="connsiteX2" fmla="*/ 3729752 w 5248014"/>
                    <a:gd name="connsiteY2" fmla="*/ 3269717 h 3515054"/>
                    <a:gd name="connsiteX3" fmla="*/ 3814082 w 5248014"/>
                    <a:gd name="connsiteY3" fmla="*/ 3185387 h 3515054"/>
                    <a:gd name="connsiteX4" fmla="*/ 3729752 w 5248014"/>
                    <a:gd name="connsiteY4" fmla="*/ 3101057 h 3515054"/>
                    <a:gd name="connsiteX5" fmla="*/ 215027 w 5248014"/>
                    <a:gd name="connsiteY5" fmla="*/ 3101057 h 3515054"/>
                    <a:gd name="connsiteX6" fmla="*/ 130697 w 5248014"/>
                    <a:gd name="connsiteY6" fmla="*/ 3185387 h 3515054"/>
                    <a:gd name="connsiteX7" fmla="*/ 215027 w 5248014"/>
                    <a:gd name="connsiteY7" fmla="*/ 3269717 h 3515054"/>
                    <a:gd name="connsiteX8" fmla="*/ 299357 w 5248014"/>
                    <a:gd name="connsiteY8" fmla="*/ 3185387 h 3515054"/>
                    <a:gd name="connsiteX9" fmla="*/ 215027 w 5248014"/>
                    <a:gd name="connsiteY9" fmla="*/ 3101057 h 3515054"/>
                    <a:gd name="connsiteX10" fmla="*/ 3729752 w 5248014"/>
                    <a:gd name="connsiteY10" fmla="*/ 129257 h 3515054"/>
                    <a:gd name="connsiteX11" fmla="*/ 3645422 w 5248014"/>
                    <a:gd name="connsiteY11" fmla="*/ 213587 h 3515054"/>
                    <a:gd name="connsiteX12" fmla="*/ 3729752 w 5248014"/>
                    <a:gd name="connsiteY12" fmla="*/ 297917 h 3515054"/>
                    <a:gd name="connsiteX13" fmla="*/ 3814082 w 5248014"/>
                    <a:gd name="connsiteY13" fmla="*/ 213587 h 3515054"/>
                    <a:gd name="connsiteX14" fmla="*/ 3729752 w 5248014"/>
                    <a:gd name="connsiteY14" fmla="*/ 129257 h 3515054"/>
                    <a:gd name="connsiteX15" fmla="*/ 215027 w 5248014"/>
                    <a:gd name="connsiteY15" fmla="*/ 129257 h 3515054"/>
                    <a:gd name="connsiteX16" fmla="*/ 130697 w 5248014"/>
                    <a:gd name="connsiteY16" fmla="*/ 213587 h 3515054"/>
                    <a:gd name="connsiteX17" fmla="*/ 215027 w 5248014"/>
                    <a:gd name="connsiteY17" fmla="*/ 297917 h 3515054"/>
                    <a:gd name="connsiteX18" fmla="*/ 299357 w 5248014"/>
                    <a:gd name="connsiteY18" fmla="*/ 213587 h 3515054"/>
                    <a:gd name="connsiteX19" fmla="*/ 215027 w 5248014"/>
                    <a:gd name="connsiteY19" fmla="*/ 129257 h 3515054"/>
                    <a:gd name="connsiteX20" fmla="*/ 169765 w 5248014"/>
                    <a:gd name="connsiteY20" fmla="*/ 0 h 3515054"/>
                    <a:gd name="connsiteX21" fmla="*/ 4982689 w 5248014"/>
                    <a:gd name="connsiteY21" fmla="*/ 0 h 3515054"/>
                    <a:gd name="connsiteX22" fmla="*/ 5152454 w 5248014"/>
                    <a:gd name="connsiteY22" fmla="*/ 169765 h 3515054"/>
                    <a:gd name="connsiteX23" fmla="*/ 5152454 w 5248014"/>
                    <a:gd name="connsiteY23" fmla="*/ 208825 h 3515054"/>
                    <a:gd name="connsiteX24" fmla="*/ 5208546 w 5248014"/>
                    <a:gd name="connsiteY24" fmla="*/ 208825 h 3515054"/>
                    <a:gd name="connsiteX25" fmla="*/ 5208546 w 5248014"/>
                    <a:gd name="connsiteY25" fmla="*/ 868574 h 3515054"/>
                    <a:gd name="connsiteX26" fmla="*/ 5152454 w 5248014"/>
                    <a:gd name="connsiteY26" fmla="*/ 868574 h 3515054"/>
                    <a:gd name="connsiteX27" fmla="*/ 5152454 w 5248014"/>
                    <a:gd name="connsiteY27" fmla="*/ 1299478 h 3515054"/>
                    <a:gd name="connsiteX28" fmla="*/ 5208546 w 5248014"/>
                    <a:gd name="connsiteY28" fmla="*/ 1299478 h 3515054"/>
                    <a:gd name="connsiteX29" fmla="*/ 5208546 w 5248014"/>
                    <a:gd name="connsiteY29" fmla="*/ 1959227 h 3515054"/>
                    <a:gd name="connsiteX30" fmla="*/ 5152454 w 5248014"/>
                    <a:gd name="connsiteY30" fmla="*/ 1959227 h 3515054"/>
                    <a:gd name="connsiteX31" fmla="*/ 5152454 w 5248014"/>
                    <a:gd name="connsiteY31" fmla="*/ 2366574 h 3515054"/>
                    <a:gd name="connsiteX32" fmla="*/ 5248014 w 5248014"/>
                    <a:gd name="connsiteY32" fmla="*/ 2366574 h 3515054"/>
                    <a:gd name="connsiteX33" fmla="*/ 5248014 w 5248014"/>
                    <a:gd name="connsiteY33" fmla="*/ 3146496 h 3515054"/>
                    <a:gd name="connsiteX34" fmla="*/ 5152454 w 5248014"/>
                    <a:gd name="connsiteY34" fmla="*/ 3146496 h 3515054"/>
                    <a:gd name="connsiteX35" fmla="*/ 5152454 w 5248014"/>
                    <a:gd name="connsiteY35" fmla="*/ 3226209 h 3515054"/>
                    <a:gd name="connsiteX36" fmla="*/ 4982689 w 5248014"/>
                    <a:gd name="connsiteY36" fmla="*/ 3395974 h 3515054"/>
                    <a:gd name="connsiteX37" fmla="*/ 3450994 w 5248014"/>
                    <a:gd name="connsiteY37" fmla="*/ 3395974 h 3515054"/>
                    <a:gd name="connsiteX38" fmla="*/ 3450994 w 5248014"/>
                    <a:gd name="connsiteY38" fmla="*/ 3515054 h 3515054"/>
                    <a:gd name="connsiteX39" fmla="*/ 3044995 w 5248014"/>
                    <a:gd name="connsiteY39" fmla="*/ 3515054 h 3515054"/>
                    <a:gd name="connsiteX40" fmla="*/ 3044995 w 5248014"/>
                    <a:gd name="connsiteY40" fmla="*/ 3395974 h 3515054"/>
                    <a:gd name="connsiteX41" fmla="*/ 2427983 w 5248014"/>
                    <a:gd name="connsiteY41" fmla="*/ 3395974 h 3515054"/>
                    <a:gd name="connsiteX42" fmla="*/ 2427983 w 5248014"/>
                    <a:gd name="connsiteY42" fmla="*/ 3515054 h 3515054"/>
                    <a:gd name="connsiteX43" fmla="*/ 1445037 w 5248014"/>
                    <a:gd name="connsiteY43" fmla="*/ 3515054 h 3515054"/>
                    <a:gd name="connsiteX44" fmla="*/ 1445037 w 5248014"/>
                    <a:gd name="connsiteY44" fmla="*/ 3395974 h 3515054"/>
                    <a:gd name="connsiteX45" fmla="*/ 811998 w 5248014"/>
                    <a:gd name="connsiteY45" fmla="*/ 3395974 h 3515054"/>
                    <a:gd name="connsiteX46" fmla="*/ 811998 w 5248014"/>
                    <a:gd name="connsiteY46" fmla="*/ 3456336 h 3515054"/>
                    <a:gd name="connsiteX47" fmla="*/ 472202 w 5248014"/>
                    <a:gd name="connsiteY47" fmla="*/ 3456336 h 3515054"/>
                    <a:gd name="connsiteX48" fmla="*/ 472202 w 5248014"/>
                    <a:gd name="connsiteY48" fmla="*/ 3395974 h 3515054"/>
                    <a:gd name="connsiteX49" fmla="*/ 169765 w 5248014"/>
                    <a:gd name="connsiteY49" fmla="*/ 3395974 h 3515054"/>
                    <a:gd name="connsiteX50" fmla="*/ 0 w 5248014"/>
                    <a:gd name="connsiteY50" fmla="*/ 3226209 h 3515054"/>
                    <a:gd name="connsiteX51" fmla="*/ 0 w 5248014"/>
                    <a:gd name="connsiteY51" fmla="*/ 169765 h 3515054"/>
                    <a:gd name="connsiteX52" fmla="*/ 169765 w 5248014"/>
                    <a:gd name="connsiteY52" fmla="*/ 0 h 3515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5248014" h="3515054">
                      <a:moveTo>
                        <a:pt x="3729752" y="3101057"/>
                      </a:moveTo>
                      <a:cubicBezTo>
                        <a:pt x="3683178" y="3101057"/>
                        <a:pt x="3645422" y="3138813"/>
                        <a:pt x="3645422" y="3185387"/>
                      </a:cubicBezTo>
                      <a:cubicBezTo>
                        <a:pt x="3645422" y="3231961"/>
                        <a:pt x="3683178" y="3269717"/>
                        <a:pt x="3729752" y="3269717"/>
                      </a:cubicBezTo>
                      <a:cubicBezTo>
                        <a:pt x="3776326" y="3269717"/>
                        <a:pt x="3814082" y="3231961"/>
                        <a:pt x="3814082" y="3185387"/>
                      </a:cubicBezTo>
                      <a:cubicBezTo>
                        <a:pt x="3814082" y="3138813"/>
                        <a:pt x="3776326" y="3101057"/>
                        <a:pt x="3729752" y="3101057"/>
                      </a:cubicBezTo>
                      <a:close/>
                      <a:moveTo>
                        <a:pt x="215027" y="3101057"/>
                      </a:moveTo>
                      <a:cubicBezTo>
                        <a:pt x="168453" y="3101057"/>
                        <a:pt x="130697" y="3138813"/>
                        <a:pt x="130697" y="3185387"/>
                      </a:cubicBezTo>
                      <a:cubicBezTo>
                        <a:pt x="130697" y="3231961"/>
                        <a:pt x="168453" y="3269717"/>
                        <a:pt x="215027" y="3269717"/>
                      </a:cubicBezTo>
                      <a:cubicBezTo>
                        <a:pt x="261601" y="3269717"/>
                        <a:pt x="299357" y="3231961"/>
                        <a:pt x="299357" y="3185387"/>
                      </a:cubicBezTo>
                      <a:cubicBezTo>
                        <a:pt x="299357" y="3138813"/>
                        <a:pt x="261601" y="3101057"/>
                        <a:pt x="215027" y="3101057"/>
                      </a:cubicBezTo>
                      <a:close/>
                      <a:moveTo>
                        <a:pt x="3729752" y="129257"/>
                      </a:moveTo>
                      <a:cubicBezTo>
                        <a:pt x="3683178" y="129257"/>
                        <a:pt x="3645422" y="167013"/>
                        <a:pt x="3645422" y="213587"/>
                      </a:cubicBezTo>
                      <a:cubicBezTo>
                        <a:pt x="3645422" y="260161"/>
                        <a:pt x="3683178" y="297917"/>
                        <a:pt x="3729752" y="297917"/>
                      </a:cubicBezTo>
                      <a:cubicBezTo>
                        <a:pt x="3776326" y="297917"/>
                        <a:pt x="3814082" y="260161"/>
                        <a:pt x="3814082" y="213587"/>
                      </a:cubicBezTo>
                      <a:cubicBezTo>
                        <a:pt x="3814082" y="167013"/>
                        <a:pt x="3776326" y="129257"/>
                        <a:pt x="3729752" y="129257"/>
                      </a:cubicBezTo>
                      <a:close/>
                      <a:moveTo>
                        <a:pt x="215027" y="129257"/>
                      </a:moveTo>
                      <a:cubicBezTo>
                        <a:pt x="168453" y="129257"/>
                        <a:pt x="130697" y="167013"/>
                        <a:pt x="130697" y="213587"/>
                      </a:cubicBezTo>
                      <a:cubicBezTo>
                        <a:pt x="130697" y="260161"/>
                        <a:pt x="168453" y="297917"/>
                        <a:pt x="215027" y="297917"/>
                      </a:cubicBezTo>
                      <a:cubicBezTo>
                        <a:pt x="261601" y="297917"/>
                        <a:pt x="299357" y="260161"/>
                        <a:pt x="299357" y="213587"/>
                      </a:cubicBezTo>
                      <a:cubicBezTo>
                        <a:pt x="299357" y="167013"/>
                        <a:pt x="261601" y="129257"/>
                        <a:pt x="215027" y="129257"/>
                      </a:cubicBezTo>
                      <a:close/>
                      <a:moveTo>
                        <a:pt x="169765" y="0"/>
                      </a:moveTo>
                      <a:lnTo>
                        <a:pt x="4982689" y="0"/>
                      </a:lnTo>
                      <a:cubicBezTo>
                        <a:pt x="5076448" y="0"/>
                        <a:pt x="5152454" y="76006"/>
                        <a:pt x="5152454" y="169765"/>
                      </a:cubicBezTo>
                      <a:lnTo>
                        <a:pt x="5152454" y="208825"/>
                      </a:lnTo>
                      <a:lnTo>
                        <a:pt x="5208546" y="208825"/>
                      </a:lnTo>
                      <a:lnTo>
                        <a:pt x="5208546" y="868574"/>
                      </a:lnTo>
                      <a:lnTo>
                        <a:pt x="5152454" y="868574"/>
                      </a:lnTo>
                      <a:lnTo>
                        <a:pt x="5152454" y="1299478"/>
                      </a:lnTo>
                      <a:lnTo>
                        <a:pt x="5208546" y="1299478"/>
                      </a:lnTo>
                      <a:lnTo>
                        <a:pt x="5208546" y="1959227"/>
                      </a:lnTo>
                      <a:lnTo>
                        <a:pt x="5152454" y="1959227"/>
                      </a:lnTo>
                      <a:lnTo>
                        <a:pt x="5152454" y="2366574"/>
                      </a:lnTo>
                      <a:lnTo>
                        <a:pt x="5248014" y="2366574"/>
                      </a:lnTo>
                      <a:lnTo>
                        <a:pt x="5248014" y="3146496"/>
                      </a:lnTo>
                      <a:lnTo>
                        <a:pt x="5152454" y="3146496"/>
                      </a:lnTo>
                      <a:lnTo>
                        <a:pt x="5152454" y="3226209"/>
                      </a:lnTo>
                      <a:cubicBezTo>
                        <a:pt x="5152454" y="3319968"/>
                        <a:pt x="5076448" y="3395974"/>
                        <a:pt x="4982689" y="3395974"/>
                      </a:cubicBezTo>
                      <a:lnTo>
                        <a:pt x="3450994" y="3395974"/>
                      </a:lnTo>
                      <a:lnTo>
                        <a:pt x="3450994" y="3515054"/>
                      </a:lnTo>
                      <a:lnTo>
                        <a:pt x="3044995" y="3515054"/>
                      </a:lnTo>
                      <a:lnTo>
                        <a:pt x="3044995" y="3395974"/>
                      </a:lnTo>
                      <a:lnTo>
                        <a:pt x="2427983" y="3395974"/>
                      </a:lnTo>
                      <a:lnTo>
                        <a:pt x="2427983" y="3515054"/>
                      </a:lnTo>
                      <a:lnTo>
                        <a:pt x="1445037" y="3515054"/>
                      </a:lnTo>
                      <a:lnTo>
                        <a:pt x="1445037" y="3395974"/>
                      </a:lnTo>
                      <a:lnTo>
                        <a:pt x="811998" y="3395974"/>
                      </a:lnTo>
                      <a:lnTo>
                        <a:pt x="811998" y="3456336"/>
                      </a:lnTo>
                      <a:lnTo>
                        <a:pt x="472202" y="3456336"/>
                      </a:lnTo>
                      <a:lnTo>
                        <a:pt x="472202" y="3395974"/>
                      </a:lnTo>
                      <a:lnTo>
                        <a:pt x="169765" y="3395974"/>
                      </a:lnTo>
                      <a:cubicBezTo>
                        <a:pt x="76006" y="3395974"/>
                        <a:pt x="0" y="3319968"/>
                        <a:pt x="0" y="3226209"/>
                      </a:cubicBezTo>
                      <a:lnTo>
                        <a:pt x="0" y="169765"/>
                      </a:lnTo>
                      <a:cubicBezTo>
                        <a:pt x="0" y="76006"/>
                        <a:pt x="76006" y="0"/>
                        <a:pt x="169765" y="0"/>
                      </a:cubicBezTo>
                      <a:close/>
                    </a:path>
                  </a:pathLst>
                </a:custGeom>
                <a:solidFill>
                  <a:srgbClr val="0073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9" name="Raspberry Pi Logo Color"/>
                <p:cNvGrpSpPr>
                  <a:grpSpLocks noChangeAspect="1"/>
                </p:cNvGrpSpPr>
                <p:nvPr/>
              </p:nvGrpSpPr>
              <p:grpSpPr>
                <a:xfrm>
                  <a:off x="8191500" y="4799013"/>
                  <a:ext cx="947738" cy="1111250"/>
                  <a:chOff x="8191500" y="4799013"/>
                  <a:chExt cx="947738" cy="1111250"/>
                </a:xfrm>
              </p:grpSpPr>
              <p:sp>
                <p:nvSpPr>
                  <p:cNvPr id="190" name="Freeform 821"/>
                  <p:cNvSpPr>
                    <a:spLocks/>
                  </p:cNvSpPr>
                  <p:nvPr/>
                </p:nvSpPr>
                <p:spPr bwMode="auto">
                  <a:xfrm>
                    <a:off x="8191500" y="4799013"/>
                    <a:ext cx="947738" cy="1111250"/>
                  </a:xfrm>
                  <a:custGeom>
                    <a:avLst/>
                    <a:gdLst>
                      <a:gd name="T0" fmla="*/ 2383 w 8192"/>
                      <a:gd name="T1" fmla="*/ 69 h 9612"/>
                      <a:gd name="T2" fmla="*/ 2224 w 8192"/>
                      <a:gd name="T3" fmla="*/ 135 h 9612"/>
                      <a:gd name="T4" fmla="*/ 1814 w 8192"/>
                      <a:gd name="T5" fmla="*/ 173 h 9612"/>
                      <a:gd name="T6" fmla="*/ 1510 w 8192"/>
                      <a:gd name="T7" fmla="*/ 260 h 9612"/>
                      <a:gd name="T8" fmla="*/ 1066 w 8192"/>
                      <a:gd name="T9" fmla="*/ 405 h 9612"/>
                      <a:gd name="T10" fmla="*/ 763 w 8192"/>
                      <a:gd name="T11" fmla="*/ 800 h 9612"/>
                      <a:gd name="T12" fmla="*/ 782 w 8192"/>
                      <a:gd name="T13" fmla="*/ 1191 h 9612"/>
                      <a:gd name="T14" fmla="*/ 888 w 8192"/>
                      <a:gd name="T15" fmla="*/ 1552 h 9612"/>
                      <a:gd name="T16" fmla="*/ 1038 w 8192"/>
                      <a:gd name="T17" fmla="*/ 1890 h 9612"/>
                      <a:gd name="T18" fmla="*/ 1288 w 8192"/>
                      <a:gd name="T19" fmla="*/ 2256 h 9612"/>
                      <a:gd name="T20" fmla="*/ 1602 w 8192"/>
                      <a:gd name="T21" fmla="*/ 2550 h 9612"/>
                      <a:gd name="T22" fmla="*/ 1925 w 8192"/>
                      <a:gd name="T23" fmla="*/ 2796 h 9612"/>
                      <a:gd name="T24" fmla="*/ 1071 w 8192"/>
                      <a:gd name="T25" fmla="*/ 4281 h 9612"/>
                      <a:gd name="T26" fmla="*/ 1004 w 8192"/>
                      <a:gd name="T27" fmla="*/ 4402 h 9612"/>
                      <a:gd name="T28" fmla="*/ 744 w 8192"/>
                      <a:gd name="T29" fmla="*/ 6595 h 9612"/>
                      <a:gd name="T30" fmla="*/ 946 w 8192"/>
                      <a:gd name="T31" fmla="*/ 7256 h 9612"/>
                      <a:gd name="T32" fmla="*/ 1949 w 8192"/>
                      <a:gd name="T33" fmla="*/ 8538 h 9612"/>
                      <a:gd name="T34" fmla="*/ 2908 w 8192"/>
                      <a:gd name="T35" fmla="*/ 9083 h 9612"/>
                      <a:gd name="T36" fmla="*/ 4087 w 8192"/>
                      <a:gd name="T37" fmla="*/ 9612 h 9612"/>
                      <a:gd name="T38" fmla="*/ 4105 w 8192"/>
                      <a:gd name="T39" fmla="*/ 9612 h 9612"/>
                      <a:gd name="T40" fmla="*/ 5284 w 8192"/>
                      <a:gd name="T41" fmla="*/ 9083 h 9612"/>
                      <a:gd name="T42" fmla="*/ 6244 w 8192"/>
                      <a:gd name="T43" fmla="*/ 8538 h 9612"/>
                      <a:gd name="T44" fmla="*/ 7246 w 8192"/>
                      <a:gd name="T45" fmla="*/ 7256 h 9612"/>
                      <a:gd name="T46" fmla="*/ 7449 w 8192"/>
                      <a:gd name="T47" fmla="*/ 6595 h 9612"/>
                      <a:gd name="T48" fmla="*/ 7189 w 8192"/>
                      <a:gd name="T49" fmla="*/ 4402 h 9612"/>
                      <a:gd name="T50" fmla="*/ 7121 w 8192"/>
                      <a:gd name="T51" fmla="*/ 4281 h 9612"/>
                      <a:gd name="T52" fmla="*/ 6268 w 8192"/>
                      <a:gd name="T53" fmla="*/ 2796 h 9612"/>
                      <a:gd name="T54" fmla="*/ 6591 w 8192"/>
                      <a:gd name="T55" fmla="*/ 2550 h 9612"/>
                      <a:gd name="T56" fmla="*/ 6904 w 8192"/>
                      <a:gd name="T57" fmla="*/ 2256 h 9612"/>
                      <a:gd name="T58" fmla="*/ 7155 w 8192"/>
                      <a:gd name="T59" fmla="*/ 1890 h 9612"/>
                      <a:gd name="T60" fmla="*/ 7304 w 8192"/>
                      <a:gd name="T61" fmla="*/ 1552 h 9612"/>
                      <a:gd name="T62" fmla="*/ 7410 w 8192"/>
                      <a:gd name="T63" fmla="*/ 1191 h 9612"/>
                      <a:gd name="T64" fmla="*/ 7430 w 8192"/>
                      <a:gd name="T65" fmla="*/ 800 h 9612"/>
                      <a:gd name="T66" fmla="*/ 7126 w 8192"/>
                      <a:gd name="T67" fmla="*/ 405 h 9612"/>
                      <a:gd name="T68" fmla="*/ 6682 w 8192"/>
                      <a:gd name="T69" fmla="*/ 260 h 9612"/>
                      <a:gd name="T70" fmla="*/ 6379 w 8192"/>
                      <a:gd name="T71" fmla="*/ 173 h 9612"/>
                      <a:gd name="T72" fmla="*/ 5969 w 8192"/>
                      <a:gd name="T73" fmla="*/ 135 h 9612"/>
                      <a:gd name="T74" fmla="*/ 5554 w 8192"/>
                      <a:gd name="T75" fmla="*/ 149 h 9612"/>
                      <a:gd name="T76" fmla="*/ 5197 w 8192"/>
                      <a:gd name="T77" fmla="*/ 212 h 9612"/>
                      <a:gd name="T78" fmla="*/ 4794 w 8192"/>
                      <a:gd name="T79" fmla="*/ 378 h 9612"/>
                      <a:gd name="T80" fmla="*/ 4667 w 8192"/>
                      <a:gd name="T81" fmla="*/ 376 h 9612"/>
                      <a:gd name="T82" fmla="*/ 4096 w 8192"/>
                      <a:gd name="T83" fmla="*/ 1197 h 9612"/>
                      <a:gd name="T84" fmla="*/ 3525 w 8192"/>
                      <a:gd name="T85" fmla="*/ 376 h 9612"/>
                      <a:gd name="T86" fmla="*/ 3399 w 8192"/>
                      <a:gd name="T87" fmla="*/ 378 h 9612"/>
                      <a:gd name="T88" fmla="*/ 2995 w 8192"/>
                      <a:gd name="T89" fmla="*/ 212 h 9612"/>
                      <a:gd name="T90" fmla="*/ 2638 w 8192"/>
                      <a:gd name="T91" fmla="*/ 149 h 9612"/>
                      <a:gd name="T92" fmla="*/ 2383 w 8192"/>
                      <a:gd name="T93" fmla="*/ 69 h 96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8192" h="9612">
                        <a:moveTo>
                          <a:pt x="2383" y="69"/>
                        </a:moveTo>
                        <a:cubicBezTo>
                          <a:pt x="2334" y="71"/>
                          <a:pt x="2282" y="88"/>
                          <a:pt x="2224" y="135"/>
                        </a:cubicBezTo>
                        <a:cubicBezTo>
                          <a:pt x="2079" y="79"/>
                          <a:pt x="1939" y="60"/>
                          <a:pt x="1814" y="173"/>
                        </a:cubicBezTo>
                        <a:cubicBezTo>
                          <a:pt x="1621" y="148"/>
                          <a:pt x="1558" y="200"/>
                          <a:pt x="1510" y="260"/>
                        </a:cubicBezTo>
                        <a:cubicBezTo>
                          <a:pt x="1468" y="259"/>
                          <a:pt x="1193" y="217"/>
                          <a:pt x="1066" y="405"/>
                        </a:cubicBezTo>
                        <a:cubicBezTo>
                          <a:pt x="749" y="367"/>
                          <a:pt x="649" y="591"/>
                          <a:pt x="763" y="800"/>
                        </a:cubicBezTo>
                        <a:cubicBezTo>
                          <a:pt x="698" y="901"/>
                          <a:pt x="631" y="1000"/>
                          <a:pt x="782" y="1191"/>
                        </a:cubicBezTo>
                        <a:cubicBezTo>
                          <a:pt x="729" y="1297"/>
                          <a:pt x="762" y="1413"/>
                          <a:pt x="888" y="1552"/>
                        </a:cubicBezTo>
                        <a:cubicBezTo>
                          <a:pt x="855" y="1702"/>
                          <a:pt x="920" y="1808"/>
                          <a:pt x="1038" y="1890"/>
                        </a:cubicBezTo>
                        <a:cubicBezTo>
                          <a:pt x="1016" y="2095"/>
                          <a:pt x="1225" y="2214"/>
                          <a:pt x="1288" y="2256"/>
                        </a:cubicBezTo>
                        <a:cubicBezTo>
                          <a:pt x="1312" y="2375"/>
                          <a:pt x="1362" y="2488"/>
                          <a:pt x="1602" y="2550"/>
                        </a:cubicBezTo>
                        <a:cubicBezTo>
                          <a:pt x="1641" y="2728"/>
                          <a:pt x="1785" y="2759"/>
                          <a:pt x="1925" y="2796"/>
                        </a:cubicBezTo>
                        <a:cubicBezTo>
                          <a:pt x="1464" y="3064"/>
                          <a:pt x="1069" y="3416"/>
                          <a:pt x="1071" y="4281"/>
                        </a:cubicBezTo>
                        <a:lnTo>
                          <a:pt x="1004" y="4402"/>
                        </a:lnTo>
                        <a:cubicBezTo>
                          <a:pt x="476" y="4723"/>
                          <a:pt x="0" y="5756"/>
                          <a:pt x="744" y="6595"/>
                        </a:cubicBezTo>
                        <a:cubicBezTo>
                          <a:pt x="792" y="6858"/>
                          <a:pt x="873" y="7047"/>
                          <a:pt x="946" y="7256"/>
                        </a:cubicBezTo>
                        <a:cubicBezTo>
                          <a:pt x="1054" y="8097"/>
                          <a:pt x="1762" y="8492"/>
                          <a:pt x="1949" y="8538"/>
                        </a:cubicBezTo>
                        <a:cubicBezTo>
                          <a:pt x="2222" y="8747"/>
                          <a:pt x="2514" y="8944"/>
                          <a:pt x="2908" y="9083"/>
                        </a:cubicBezTo>
                        <a:cubicBezTo>
                          <a:pt x="3280" y="9466"/>
                          <a:pt x="3682" y="9612"/>
                          <a:pt x="4087" y="9612"/>
                        </a:cubicBezTo>
                        <a:cubicBezTo>
                          <a:pt x="4093" y="9612"/>
                          <a:pt x="4099" y="9612"/>
                          <a:pt x="4105" y="9612"/>
                        </a:cubicBezTo>
                        <a:cubicBezTo>
                          <a:pt x="4510" y="9612"/>
                          <a:pt x="4913" y="9466"/>
                          <a:pt x="5284" y="9083"/>
                        </a:cubicBezTo>
                        <a:cubicBezTo>
                          <a:pt x="5679" y="8944"/>
                          <a:pt x="5970" y="8747"/>
                          <a:pt x="6244" y="8538"/>
                        </a:cubicBezTo>
                        <a:cubicBezTo>
                          <a:pt x="6430" y="8492"/>
                          <a:pt x="7138" y="8097"/>
                          <a:pt x="7246" y="7256"/>
                        </a:cubicBezTo>
                        <a:cubicBezTo>
                          <a:pt x="7319" y="7047"/>
                          <a:pt x="7400" y="6858"/>
                          <a:pt x="7449" y="6595"/>
                        </a:cubicBezTo>
                        <a:cubicBezTo>
                          <a:pt x="8192" y="5756"/>
                          <a:pt x="7717" y="4723"/>
                          <a:pt x="7189" y="4402"/>
                        </a:cubicBezTo>
                        <a:lnTo>
                          <a:pt x="7121" y="4281"/>
                        </a:lnTo>
                        <a:cubicBezTo>
                          <a:pt x="7124" y="3416"/>
                          <a:pt x="6728" y="3064"/>
                          <a:pt x="6268" y="2796"/>
                        </a:cubicBezTo>
                        <a:cubicBezTo>
                          <a:pt x="6407" y="2759"/>
                          <a:pt x="6551" y="2728"/>
                          <a:pt x="6591" y="2550"/>
                        </a:cubicBezTo>
                        <a:cubicBezTo>
                          <a:pt x="6830" y="2488"/>
                          <a:pt x="6880" y="2375"/>
                          <a:pt x="6904" y="2256"/>
                        </a:cubicBezTo>
                        <a:cubicBezTo>
                          <a:pt x="6967" y="2214"/>
                          <a:pt x="7177" y="2095"/>
                          <a:pt x="7155" y="1890"/>
                        </a:cubicBezTo>
                        <a:cubicBezTo>
                          <a:pt x="7272" y="1808"/>
                          <a:pt x="7338" y="1702"/>
                          <a:pt x="7304" y="1552"/>
                        </a:cubicBezTo>
                        <a:cubicBezTo>
                          <a:pt x="7431" y="1413"/>
                          <a:pt x="7464" y="1297"/>
                          <a:pt x="7410" y="1191"/>
                        </a:cubicBezTo>
                        <a:cubicBezTo>
                          <a:pt x="7562" y="1000"/>
                          <a:pt x="7495" y="901"/>
                          <a:pt x="7430" y="800"/>
                        </a:cubicBezTo>
                        <a:cubicBezTo>
                          <a:pt x="7543" y="591"/>
                          <a:pt x="7443" y="367"/>
                          <a:pt x="7126" y="405"/>
                        </a:cubicBezTo>
                        <a:cubicBezTo>
                          <a:pt x="7000" y="217"/>
                          <a:pt x="6725" y="259"/>
                          <a:pt x="6682" y="260"/>
                        </a:cubicBezTo>
                        <a:cubicBezTo>
                          <a:pt x="6635" y="200"/>
                          <a:pt x="6572" y="148"/>
                          <a:pt x="6379" y="173"/>
                        </a:cubicBezTo>
                        <a:cubicBezTo>
                          <a:pt x="6253" y="60"/>
                          <a:pt x="6113" y="79"/>
                          <a:pt x="5969" y="135"/>
                        </a:cubicBezTo>
                        <a:cubicBezTo>
                          <a:pt x="5797" y="0"/>
                          <a:pt x="5684" y="108"/>
                          <a:pt x="5554" y="149"/>
                        </a:cubicBezTo>
                        <a:cubicBezTo>
                          <a:pt x="5347" y="81"/>
                          <a:pt x="5299" y="174"/>
                          <a:pt x="5197" y="212"/>
                        </a:cubicBezTo>
                        <a:cubicBezTo>
                          <a:pt x="4971" y="164"/>
                          <a:pt x="4902" y="268"/>
                          <a:pt x="4794" y="378"/>
                        </a:cubicBezTo>
                        <a:lnTo>
                          <a:pt x="4667" y="376"/>
                        </a:lnTo>
                        <a:cubicBezTo>
                          <a:pt x="4326" y="577"/>
                          <a:pt x="4156" y="987"/>
                          <a:pt x="4096" y="1197"/>
                        </a:cubicBezTo>
                        <a:cubicBezTo>
                          <a:pt x="4036" y="987"/>
                          <a:pt x="3867" y="577"/>
                          <a:pt x="3525" y="376"/>
                        </a:cubicBezTo>
                        <a:lnTo>
                          <a:pt x="3399" y="378"/>
                        </a:lnTo>
                        <a:cubicBezTo>
                          <a:pt x="3290" y="268"/>
                          <a:pt x="3222" y="164"/>
                          <a:pt x="2995" y="212"/>
                        </a:cubicBezTo>
                        <a:cubicBezTo>
                          <a:pt x="2893" y="174"/>
                          <a:pt x="2846" y="81"/>
                          <a:pt x="2638" y="149"/>
                        </a:cubicBezTo>
                        <a:cubicBezTo>
                          <a:pt x="2553" y="122"/>
                          <a:pt x="2475" y="66"/>
                          <a:pt x="2383" y="6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Freeform 822"/>
                  <p:cNvSpPr>
                    <a:spLocks/>
                  </p:cNvSpPr>
                  <p:nvPr/>
                </p:nvSpPr>
                <p:spPr bwMode="auto">
                  <a:xfrm>
                    <a:off x="8301038" y="4833938"/>
                    <a:ext cx="376238" cy="280988"/>
                  </a:xfrm>
                  <a:custGeom>
                    <a:avLst/>
                    <a:gdLst>
                      <a:gd name="T0" fmla="*/ 759 w 3258"/>
                      <a:gd name="T1" fmla="*/ 643 h 2429"/>
                      <a:gd name="T2" fmla="*/ 2480 w 3258"/>
                      <a:gd name="T3" fmla="*/ 1810 h 2429"/>
                      <a:gd name="T4" fmla="*/ 1280 w 3258"/>
                      <a:gd name="T5" fmla="*/ 2413 h 2429"/>
                      <a:gd name="T6" fmla="*/ 1403 w 3258"/>
                      <a:gd name="T7" fmla="*/ 2304 h 2429"/>
                      <a:gd name="T8" fmla="*/ 906 w 3258"/>
                      <a:gd name="T9" fmla="*/ 2201 h 2429"/>
                      <a:gd name="T10" fmla="*/ 1036 w 3258"/>
                      <a:gd name="T11" fmla="*/ 2124 h 2429"/>
                      <a:gd name="T12" fmla="*/ 588 w 3258"/>
                      <a:gd name="T13" fmla="*/ 1938 h 2429"/>
                      <a:gd name="T14" fmla="*/ 771 w 3258"/>
                      <a:gd name="T15" fmla="*/ 1899 h 2429"/>
                      <a:gd name="T16" fmla="*/ 342 w 3258"/>
                      <a:gd name="T17" fmla="*/ 1634 h 2429"/>
                      <a:gd name="T18" fmla="*/ 525 w 3258"/>
                      <a:gd name="T19" fmla="*/ 1605 h 2429"/>
                      <a:gd name="T20" fmla="*/ 180 w 3258"/>
                      <a:gd name="T21" fmla="*/ 1326 h 2429"/>
                      <a:gd name="T22" fmla="*/ 359 w 3258"/>
                      <a:gd name="T23" fmla="*/ 1309 h 2429"/>
                      <a:gd name="T24" fmla="*/ 65 w 3258"/>
                      <a:gd name="T25" fmla="*/ 986 h 2429"/>
                      <a:gd name="T26" fmla="*/ 270 w 3258"/>
                      <a:gd name="T27" fmla="*/ 983 h 2429"/>
                      <a:gd name="T28" fmla="*/ 0 w 3258"/>
                      <a:gd name="T29" fmla="*/ 675 h 2429"/>
                      <a:gd name="T30" fmla="*/ 190 w 3258"/>
                      <a:gd name="T31" fmla="*/ 675 h 2429"/>
                      <a:gd name="T32" fmla="*/ 19 w 3258"/>
                      <a:gd name="T33" fmla="*/ 335 h 2429"/>
                      <a:gd name="T34" fmla="*/ 458 w 3258"/>
                      <a:gd name="T35" fmla="*/ 320 h 2429"/>
                      <a:gd name="T36" fmla="*/ 347 w 3258"/>
                      <a:gd name="T37" fmla="*/ 207 h 2429"/>
                      <a:gd name="T38" fmla="*/ 831 w 3258"/>
                      <a:gd name="T39" fmla="*/ 255 h 2429"/>
                      <a:gd name="T40" fmla="*/ 759 w 3258"/>
                      <a:gd name="T41" fmla="*/ 91 h 2429"/>
                      <a:gd name="T42" fmla="*/ 1164 w 3258"/>
                      <a:gd name="T43" fmla="*/ 193 h 2429"/>
                      <a:gd name="T44" fmla="*/ 1070 w 3258"/>
                      <a:gd name="T45" fmla="*/ 17 h 2429"/>
                      <a:gd name="T46" fmla="*/ 1494 w 3258"/>
                      <a:gd name="T47" fmla="*/ 183 h 2429"/>
                      <a:gd name="T48" fmla="*/ 1451 w 3258"/>
                      <a:gd name="T49" fmla="*/ 0 h 2429"/>
                      <a:gd name="T50" fmla="*/ 1807 w 3258"/>
                      <a:gd name="T51" fmla="*/ 229 h 2429"/>
                      <a:gd name="T52" fmla="*/ 1829 w 3258"/>
                      <a:gd name="T53" fmla="*/ 50 h 2429"/>
                      <a:gd name="T54" fmla="*/ 2114 w 3258"/>
                      <a:gd name="T55" fmla="*/ 299 h 2429"/>
                      <a:gd name="T56" fmla="*/ 2159 w 3258"/>
                      <a:gd name="T57" fmla="*/ 123 h 2429"/>
                      <a:gd name="T58" fmla="*/ 2468 w 3258"/>
                      <a:gd name="T59" fmla="*/ 446 h 2429"/>
                      <a:gd name="T60" fmla="*/ 2521 w 3258"/>
                      <a:gd name="T61" fmla="*/ 304 h 2429"/>
                      <a:gd name="T62" fmla="*/ 2632 w 3258"/>
                      <a:gd name="T63" fmla="*/ 1641 h 2429"/>
                      <a:gd name="T64" fmla="*/ 759 w 3258"/>
                      <a:gd name="T65" fmla="*/ 643 h 2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58" h="2429">
                        <a:moveTo>
                          <a:pt x="759" y="643"/>
                        </a:moveTo>
                        <a:cubicBezTo>
                          <a:pt x="1665" y="1110"/>
                          <a:pt x="2192" y="1488"/>
                          <a:pt x="2480" y="1810"/>
                        </a:cubicBezTo>
                        <a:cubicBezTo>
                          <a:pt x="2332" y="2402"/>
                          <a:pt x="1561" y="2429"/>
                          <a:pt x="1280" y="2413"/>
                        </a:cubicBezTo>
                        <a:cubicBezTo>
                          <a:pt x="1337" y="2386"/>
                          <a:pt x="1385" y="2354"/>
                          <a:pt x="1403" y="2304"/>
                        </a:cubicBezTo>
                        <a:cubicBezTo>
                          <a:pt x="1332" y="2254"/>
                          <a:pt x="1081" y="2299"/>
                          <a:pt x="906" y="2201"/>
                        </a:cubicBezTo>
                        <a:cubicBezTo>
                          <a:pt x="973" y="2187"/>
                          <a:pt x="1005" y="2173"/>
                          <a:pt x="1036" y="2124"/>
                        </a:cubicBezTo>
                        <a:cubicBezTo>
                          <a:pt x="871" y="2071"/>
                          <a:pt x="693" y="2025"/>
                          <a:pt x="588" y="1938"/>
                        </a:cubicBezTo>
                        <a:cubicBezTo>
                          <a:pt x="644" y="1939"/>
                          <a:pt x="697" y="1951"/>
                          <a:pt x="771" y="1899"/>
                        </a:cubicBezTo>
                        <a:cubicBezTo>
                          <a:pt x="623" y="1819"/>
                          <a:pt x="465" y="1756"/>
                          <a:pt x="342" y="1634"/>
                        </a:cubicBezTo>
                        <a:cubicBezTo>
                          <a:pt x="418" y="1632"/>
                          <a:pt x="501" y="1633"/>
                          <a:pt x="525" y="1605"/>
                        </a:cubicBezTo>
                        <a:cubicBezTo>
                          <a:pt x="389" y="1521"/>
                          <a:pt x="275" y="1428"/>
                          <a:pt x="180" y="1326"/>
                        </a:cubicBezTo>
                        <a:cubicBezTo>
                          <a:pt x="288" y="1339"/>
                          <a:pt x="333" y="1327"/>
                          <a:pt x="359" y="1309"/>
                        </a:cubicBezTo>
                        <a:cubicBezTo>
                          <a:pt x="256" y="1204"/>
                          <a:pt x="126" y="1115"/>
                          <a:pt x="65" y="986"/>
                        </a:cubicBezTo>
                        <a:cubicBezTo>
                          <a:pt x="144" y="1013"/>
                          <a:pt x="217" y="1024"/>
                          <a:pt x="270" y="983"/>
                        </a:cubicBezTo>
                        <a:cubicBezTo>
                          <a:pt x="235" y="905"/>
                          <a:pt x="85" y="858"/>
                          <a:pt x="0" y="675"/>
                        </a:cubicBezTo>
                        <a:cubicBezTo>
                          <a:pt x="83" y="683"/>
                          <a:pt x="172" y="693"/>
                          <a:pt x="190" y="675"/>
                        </a:cubicBezTo>
                        <a:cubicBezTo>
                          <a:pt x="151" y="516"/>
                          <a:pt x="84" y="427"/>
                          <a:pt x="19" y="335"/>
                        </a:cubicBezTo>
                        <a:cubicBezTo>
                          <a:pt x="198" y="332"/>
                          <a:pt x="470" y="336"/>
                          <a:pt x="458" y="320"/>
                        </a:cubicBezTo>
                        <a:lnTo>
                          <a:pt x="347" y="207"/>
                        </a:lnTo>
                        <a:cubicBezTo>
                          <a:pt x="522" y="160"/>
                          <a:pt x="701" y="215"/>
                          <a:pt x="831" y="255"/>
                        </a:cubicBezTo>
                        <a:cubicBezTo>
                          <a:pt x="890" y="209"/>
                          <a:pt x="830" y="151"/>
                          <a:pt x="759" y="91"/>
                        </a:cubicBezTo>
                        <a:cubicBezTo>
                          <a:pt x="908" y="111"/>
                          <a:pt x="1042" y="145"/>
                          <a:pt x="1164" y="193"/>
                        </a:cubicBezTo>
                        <a:cubicBezTo>
                          <a:pt x="1229" y="134"/>
                          <a:pt x="1122" y="75"/>
                          <a:pt x="1070" y="17"/>
                        </a:cubicBezTo>
                        <a:cubicBezTo>
                          <a:pt x="1300" y="60"/>
                          <a:pt x="1397" y="122"/>
                          <a:pt x="1494" y="183"/>
                        </a:cubicBezTo>
                        <a:cubicBezTo>
                          <a:pt x="1564" y="116"/>
                          <a:pt x="1498" y="58"/>
                          <a:pt x="1451" y="0"/>
                        </a:cubicBezTo>
                        <a:cubicBezTo>
                          <a:pt x="1624" y="64"/>
                          <a:pt x="1713" y="147"/>
                          <a:pt x="1807" y="229"/>
                        </a:cubicBezTo>
                        <a:cubicBezTo>
                          <a:pt x="1839" y="186"/>
                          <a:pt x="1888" y="154"/>
                          <a:pt x="1829" y="50"/>
                        </a:cubicBezTo>
                        <a:cubicBezTo>
                          <a:pt x="1952" y="121"/>
                          <a:pt x="2045" y="205"/>
                          <a:pt x="2114" y="299"/>
                        </a:cubicBezTo>
                        <a:cubicBezTo>
                          <a:pt x="2190" y="250"/>
                          <a:pt x="2159" y="184"/>
                          <a:pt x="2159" y="123"/>
                        </a:cubicBezTo>
                        <a:cubicBezTo>
                          <a:pt x="2287" y="227"/>
                          <a:pt x="2369" y="338"/>
                          <a:pt x="2468" y="446"/>
                        </a:cubicBezTo>
                        <a:cubicBezTo>
                          <a:pt x="2488" y="431"/>
                          <a:pt x="2506" y="382"/>
                          <a:pt x="2521" y="304"/>
                        </a:cubicBezTo>
                        <a:cubicBezTo>
                          <a:pt x="2826" y="600"/>
                          <a:pt x="3258" y="1346"/>
                          <a:pt x="2632" y="1641"/>
                        </a:cubicBezTo>
                        <a:cubicBezTo>
                          <a:pt x="2100" y="1202"/>
                          <a:pt x="1464" y="883"/>
                          <a:pt x="759" y="643"/>
                        </a:cubicBezTo>
                        <a:close/>
                      </a:path>
                    </a:pathLst>
                  </a:custGeom>
                  <a:solidFill>
                    <a:srgbClr val="75A928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2" name="Freeform 823"/>
                  <p:cNvSpPr>
                    <a:spLocks/>
                  </p:cNvSpPr>
                  <p:nvPr/>
                </p:nvSpPr>
                <p:spPr bwMode="auto">
                  <a:xfrm>
                    <a:off x="8655050" y="4833938"/>
                    <a:ext cx="377825" cy="280988"/>
                  </a:xfrm>
                  <a:custGeom>
                    <a:avLst/>
                    <a:gdLst>
                      <a:gd name="T0" fmla="*/ 2499 w 3258"/>
                      <a:gd name="T1" fmla="*/ 643 h 2429"/>
                      <a:gd name="T2" fmla="*/ 778 w 3258"/>
                      <a:gd name="T3" fmla="*/ 1810 h 2429"/>
                      <a:gd name="T4" fmla="*/ 1978 w 3258"/>
                      <a:gd name="T5" fmla="*/ 2413 h 2429"/>
                      <a:gd name="T6" fmla="*/ 1855 w 3258"/>
                      <a:gd name="T7" fmla="*/ 2304 h 2429"/>
                      <a:gd name="T8" fmla="*/ 2352 w 3258"/>
                      <a:gd name="T9" fmla="*/ 2201 h 2429"/>
                      <a:gd name="T10" fmla="*/ 2222 w 3258"/>
                      <a:gd name="T11" fmla="*/ 2124 h 2429"/>
                      <a:gd name="T12" fmla="*/ 2670 w 3258"/>
                      <a:gd name="T13" fmla="*/ 1938 h 2429"/>
                      <a:gd name="T14" fmla="*/ 2487 w 3258"/>
                      <a:gd name="T15" fmla="*/ 1899 h 2429"/>
                      <a:gd name="T16" fmla="*/ 2916 w 3258"/>
                      <a:gd name="T17" fmla="*/ 1634 h 2429"/>
                      <a:gd name="T18" fmla="*/ 2733 w 3258"/>
                      <a:gd name="T19" fmla="*/ 1605 h 2429"/>
                      <a:gd name="T20" fmla="*/ 3078 w 3258"/>
                      <a:gd name="T21" fmla="*/ 1326 h 2429"/>
                      <a:gd name="T22" fmla="*/ 2899 w 3258"/>
                      <a:gd name="T23" fmla="*/ 1309 h 2429"/>
                      <a:gd name="T24" fmla="*/ 3193 w 3258"/>
                      <a:gd name="T25" fmla="*/ 986 h 2429"/>
                      <a:gd name="T26" fmla="*/ 2988 w 3258"/>
                      <a:gd name="T27" fmla="*/ 983 h 2429"/>
                      <a:gd name="T28" fmla="*/ 3258 w 3258"/>
                      <a:gd name="T29" fmla="*/ 675 h 2429"/>
                      <a:gd name="T30" fmla="*/ 3068 w 3258"/>
                      <a:gd name="T31" fmla="*/ 675 h 2429"/>
                      <a:gd name="T32" fmla="*/ 3239 w 3258"/>
                      <a:gd name="T33" fmla="*/ 335 h 2429"/>
                      <a:gd name="T34" fmla="*/ 2800 w 3258"/>
                      <a:gd name="T35" fmla="*/ 320 h 2429"/>
                      <a:gd name="T36" fmla="*/ 2911 w 3258"/>
                      <a:gd name="T37" fmla="*/ 207 h 2429"/>
                      <a:gd name="T38" fmla="*/ 2427 w 3258"/>
                      <a:gd name="T39" fmla="*/ 255 h 2429"/>
                      <a:gd name="T40" fmla="*/ 2499 w 3258"/>
                      <a:gd name="T41" fmla="*/ 91 h 2429"/>
                      <a:gd name="T42" fmla="*/ 2094 w 3258"/>
                      <a:gd name="T43" fmla="*/ 193 h 2429"/>
                      <a:gd name="T44" fmla="*/ 2188 w 3258"/>
                      <a:gd name="T45" fmla="*/ 17 h 2429"/>
                      <a:gd name="T46" fmla="*/ 1764 w 3258"/>
                      <a:gd name="T47" fmla="*/ 183 h 2429"/>
                      <a:gd name="T48" fmla="*/ 1807 w 3258"/>
                      <a:gd name="T49" fmla="*/ 0 h 2429"/>
                      <a:gd name="T50" fmla="*/ 1450 w 3258"/>
                      <a:gd name="T51" fmla="*/ 229 h 2429"/>
                      <a:gd name="T52" fmla="*/ 1429 w 3258"/>
                      <a:gd name="T53" fmla="*/ 50 h 2429"/>
                      <a:gd name="T54" fmla="*/ 1144 w 3258"/>
                      <a:gd name="T55" fmla="*/ 299 h 2429"/>
                      <a:gd name="T56" fmla="*/ 1098 w 3258"/>
                      <a:gd name="T57" fmla="*/ 123 h 2429"/>
                      <a:gd name="T58" fmla="*/ 790 w 3258"/>
                      <a:gd name="T59" fmla="*/ 446 h 2429"/>
                      <a:gd name="T60" fmla="*/ 737 w 3258"/>
                      <a:gd name="T61" fmla="*/ 304 h 2429"/>
                      <a:gd name="T62" fmla="*/ 626 w 3258"/>
                      <a:gd name="T63" fmla="*/ 1641 h 2429"/>
                      <a:gd name="T64" fmla="*/ 2499 w 3258"/>
                      <a:gd name="T65" fmla="*/ 643 h 2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58" h="2429">
                        <a:moveTo>
                          <a:pt x="2499" y="643"/>
                        </a:moveTo>
                        <a:cubicBezTo>
                          <a:pt x="1593" y="1110"/>
                          <a:pt x="1066" y="1488"/>
                          <a:pt x="778" y="1810"/>
                        </a:cubicBezTo>
                        <a:cubicBezTo>
                          <a:pt x="926" y="2402"/>
                          <a:pt x="1696" y="2429"/>
                          <a:pt x="1978" y="2413"/>
                        </a:cubicBezTo>
                        <a:cubicBezTo>
                          <a:pt x="1921" y="2386"/>
                          <a:pt x="1872" y="2354"/>
                          <a:pt x="1855" y="2304"/>
                        </a:cubicBezTo>
                        <a:cubicBezTo>
                          <a:pt x="1926" y="2254"/>
                          <a:pt x="2177" y="2299"/>
                          <a:pt x="2352" y="2201"/>
                        </a:cubicBezTo>
                        <a:cubicBezTo>
                          <a:pt x="2285" y="2187"/>
                          <a:pt x="2253" y="2173"/>
                          <a:pt x="2222" y="2124"/>
                        </a:cubicBezTo>
                        <a:cubicBezTo>
                          <a:pt x="2387" y="2071"/>
                          <a:pt x="2565" y="2025"/>
                          <a:pt x="2670" y="1938"/>
                        </a:cubicBezTo>
                        <a:cubicBezTo>
                          <a:pt x="2614" y="1939"/>
                          <a:pt x="2561" y="1951"/>
                          <a:pt x="2487" y="1899"/>
                        </a:cubicBezTo>
                        <a:cubicBezTo>
                          <a:pt x="2635" y="1819"/>
                          <a:pt x="2793" y="1756"/>
                          <a:pt x="2916" y="1634"/>
                        </a:cubicBezTo>
                        <a:cubicBezTo>
                          <a:pt x="2839" y="1632"/>
                          <a:pt x="2757" y="1633"/>
                          <a:pt x="2733" y="1605"/>
                        </a:cubicBezTo>
                        <a:cubicBezTo>
                          <a:pt x="2868" y="1521"/>
                          <a:pt x="2983" y="1428"/>
                          <a:pt x="3078" y="1326"/>
                        </a:cubicBezTo>
                        <a:cubicBezTo>
                          <a:pt x="2970" y="1339"/>
                          <a:pt x="2925" y="1327"/>
                          <a:pt x="2899" y="1309"/>
                        </a:cubicBezTo>
                        <a:cubicBezTo>
                          <a:pt x="3002" y="1204"/>
                          <a:pt x="3131" y="1115"/>
                          <a:pt x="3193" y="986"/>
                        </a:cubicBezTo>
                        <a:cubicBezTo>
                          <a:pt x="3114" y="1013"/>
                          <a:pt x="3041" y="1024"/>
                          <a:pt x="2988" y="983"/>
                        </a:cubicBezTo>
                        <a:cubicBezTo>
                          <a:pt x="3023" y="905"/>
                          <a:pt x="3172" y="858"/>
                          <a:pt x="3258" y="675"/>
                        </a:cubicBezTo>
                        <a:cubicBezTo>
                          <a:pt x="3175" y="683"/>
                          <a:pt x="3086" y="693"/>
                          <a:pt x="3068" y="675"/>
                        </a:cubicBezTo>
                        <a:cubicBezTo>
                          <a:pt x="3107" y="516"/>
                          <a:pt x="3174" y="427"/>
                          <a:pt x="3239" y="335"/>
                        </a:cubicBezTo>
                        <a:cubicBezTo>
                          <a:pt x="3060" y="332"/>
                          <a:pt x="2788" y="336"/>
                          <a:pt x="2800" y="320"/>
                        </a:cubicBezTo>
                        <a:lnTo>
                          <a:pt x="2911" y="207"/>
                        </a:lnTo>
                        <a:cubicBezTo>
                          <a:pt x="2736" y="160"/>
                          <a:pt x="2557" y="215"/>
                          <a:pt x="2427" y="255"/>
                        </a:cubicBezTo>
                        <a:cubicBezTo>
                          <a:pt x="2368" y="209"/>
                          <a:pt x="2428" y="151"/>
                          <a:pt x="2499" y="91"/>
                        </a:cubicBezTo>
                        <a:cubicBezTo>
                          <a:pt x="2350" y="111"/>
                          <a:pt x="2216" y="145"/>
                          <a:pt x="2094" y="193"/>
                        </a:cubicBezTo>
                        <a:cubicBezTo>
                          <a:pt x="2029" y="134"/>
                          <a:pt x="2136" y="75"/>
                          <a:pt x="2188" y="17"/>
                        </a:cubicBezTo>
                        <a:cubicBezTo>
                          <a:pt x="1958" y="60"/>
                          <a:pt x="1861" y="122"/>
                          <a:pt x="1764" y="183"/>
                        </a:cubicBezTo>
                        <a:cubicBezTo>
                          <a:pt x="1694" y="116"/>
                          <a:pt x="1760" y="58"/>
                          <a:pt x="1807" y="0"/>
                        </a:cubicBezTo>
                        <a:cubicBezTo>
                          <a:pt x="1634" y="64"/>
                          <a:pt x="1544" y="147"/>
                          <a:pt x="1450" y="229"/>
                        </a:cubicBezTo>
                        <a:cubicBezTo>
                          <a:pt x="1419" y="186"/>
                          <a:pt x="1369" y="154"/>
                          <a:pt x="1429" y="50"/>
                        </a:cubicBezTo>
                        <a:cubicBezTo>
                          <a:pt x="1306" y="121"/>
                          <a:pt x="1213" y="205"/>
                          <a:pt x="1144" y="299"/>
                        </a:cubicBezTo>
                        <a:cubicBezTo>
                          <a:pt x="1068" y="250"/>
                          <a:pt x="1099" y="184"/>
                          <a:pt x="1098" y="123"/>
                        </a:cubicBezTo>
                        <a:cubicBezTo>
                          <a:pt x="970" y="227"/>
                          <a:pt x="889" y="338"/>
                          <a:pt x="790" y="446"/>
                        </a:cubicBezTo>
                        <a:cubicBezTo>
                          <a:pt x="770" y="431"/>
                          <a:pt x="752" y="382"/>
                          <a:pt x="737" y="304"/>
                        </a:cubicBezTo>
                        <a:cubicBezTo>
                          <a:pt x="432" y="600"/>
                          <a:pt x="0" y="1346"/>
                          <a:pt x="626" y="1641"/>
                        </a:cubicBezTo>
                        <a:cubicBezTo>
                          <a:pt x="1158" y="1202"/>
                          <a:pt x="1794" y="883"/>
                          <a:pt x="2499" y="643"/>
                        </a:cubicBezTo>
                        <a:close/>
                      </a:path>
                    </a:pathLst>
                  </a:custGeom>
                  <a:solidFill>
                    <a:srgbClr val="75A928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3" name="Oval 824"/>
                  <p:cNvSpPr>
                    <a:spLocks noChangeArrowheads="1"/>
                  </p:cNvSpPr>
                  <p:nvPr/>
                </p:nvSpPr>
                <p:spPr bwMode="auto">
                  <a:xfrm>
                    <a:off x="8542338" y="5489575"/>
                    <a:ext cx="250825" cy="231775"/>
                  </a:xfrm>
                  <a:prstGeom prst="ellipse">
                    <a:avLst/>
                  </a:pr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4" name="Freeform 825"/>
                  <p:cNvSpPr>
                    <a:spLocks/>
                  </p:cNvSpPr>
                  <p:nvPr/>
                </p:nvSpPr>
                <p:spPr bwMode="auto">
                  <a:xfrm>
                    <a:off x="8388350" y="5241925"/>
                    <a:ext cx="268288" cy="288925"/>
                  </a:xfrm>
                  <a:custGeom>
                    <a:avLst/>
                    <a:gdLst>
                      <a:gd name="T0" fmla="*/ 1797 w 2328"/>
                      <a:gd name="T1" fmla="*/ 294 h 2505"/>
                      <a:gd name="T2" fmla="*/ 1978 w 2328"/>
                      <a:gd name="T3" fmla="*/ 1786 h 2505"/>
                      <a:gd name="T4" fmla="*/ 531 w 2328"/>
                      <a:gd name="T5" fmla="*/ 2211 h 2505"/>
                      <a:gd name="T6" fmla="*/ 350 w 2328"/>
                      <a:gd name="T7" fmla="*/ 719 h 2505"/>
                      <a:gd name="T8" fmla="*/ 1797 w 2328"/>
                      <a:gd name="T9" fmla="*/ 294 h 25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28" h="2505">
                        <a:moveTo>
                          <a:pt x="1797" y="294"/>
                        </a:moveTo>
                        <a:cubicBezTo>
                          <a:pt x="2247" y="589"/>
                          <a:pt x="2328" y="1257"/>
                          <a:pt x="1978" y="1786"/>
                        </a:cubicBezTo>
                        <a:cubicBezTo>
                          <a:pt x="1629" y="2315"/>
                          <a:pt x="981" y="2505"/>
                          <a:pt x="531" y="2211"/>
                        </a:cubicBezTo>
                        <a:cubicBezTo>
                          <a:pt x="81" y="1916"/>
                          <a:pt x="0" y="1248"/>
                          <a:pt x="350" y="719"/>
                        </a:cubicBezTo>
                        <a:cubicBezTo>
                          <a:pt x="700" y="190"/>
                          <a:pt x="1348" y="0"/>
                          <a:pt x="1797" y="294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5" name="Freeform 826"/>
                  <p:cNvSpPr>
                    <a:spLocks/>
                  </p:cNvSpPr>
                  <p:nvPr/>
                </p:nvSpPr>
                <p:spPr bwMode="auto">
                  <a:xfrm>
                    <a:off x="8674100" y="5235575"/>
                    <a:ext cx="269875" cy="288925"/>
                  </a:xfrm>
                  <a:custGeom>
                    <a:avLst/>
                    <a:gdLst>
                      <a:gd name="T0" fmla="*/ 531 w 2328"/>
                      <a:gd name="T1" fmla="*/ 294 h 2505"/>
                      <a:gd name="T2" fmla="*/ 350 w 2328"/>
                      <a:gd name="T3" fmla="*/ 1786 h 2505"/>
                      <a:gd name="T4" fmla="*/ 1797 w 2328"/>
                      <a:gd name="T5" fmla="*/ 2210 h 2505"/>
                      <a:gd name="T6" fmla="*/ 1978 w 2328"/>
                      <a:gd name="T7" fmla="*/ 719 h 2505"/>
                      <a:gd name="T8" fmla="*/ 531 w 2328"/>
                      <a:gd name="T9" fmla="*/ 294 h 25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28" h="2505">
                        <a:moveTo>
                          <a:pt x="531" y="294"/>
                        </a:moveTo>
                        <a:cubicBezTo>
                          <a:pt x="81" y="589"/>
                          <a:pt x="0" y="1257"/>
                          <a:pt x="350" y="1786"/>
                        </a:cubicBezTo>
                        <a:cubicBezTo>
                          <a:pt x="700" y="2315"/>
                          <a:pt x="1348" y="2505"/>
                          <a:pt x="1797" y="2210"/>
                        </a:cubicBezTo>
                        <a:cubicBezTo>
                          <a:pt x="2247" y="1916"/>
                          <a:pt x="2328" y="1248"/>
                          <a:pt x="1978" y="719"/>
                        </a:cubicBezTo>
                        <a:cubicBezTo>
                          <a:pt x="1629" y="190"/>
                          <a:pt x="981" y="0"/>
                          <a:pt x="531" y="294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6" name="Freeform 827"/>
                  <p:cNvSpPr>
                    <a:spLocks/>
                  </p:cNvSpPr>
                  <p:nvPr/>
                </p:nvSpPr>
                <p:spPr bwMode="auto">
                  <a:xfrm>
                    <a:off x="8242300" y="5316538"/>
                    <a:ext cx="149225" cy="247650"/>
                  </a:xfrm>
                  <a:custGeom>
                    <a:avLst/>
                    <a:gdLst>
                      <a:gd name="T0" fmla="*/ 805 w 1291"/>
                      <a:gd name="T1" fmla="*/ 130 h 2139"/>
                      <a:gd name="T2" fmla="*/ 574 w 1291"/>
                      <a:gd name="T3" fmla="*/ 1963 h 2139"/>
                      <a:gd name="T4" fmla="*/ 805 w 1291"/>
                      <a:gd name="T5" fmla="*/ 130 h 2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91" h="2139">
                        <a:moveTo>
                          <a:pt x="805" y="130"/>
                        </a:moveTo>
                        <a:cubicBezTo>
                          <a:pt x="1291" y="0"/>
                          <a:pt x="969" y="2139"/>
                          <a:pt x="574" y="1963"/>
                        </a:cubicBezTo>
                        <a:cubicBezTo>
                          <a:pt x="140" y="1614"/>
                          <a:pt x="0" y="590"/>
                          <a:pt x="805" y="130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7" name="Freeform 828"/>
                  <p:cNvSpPr>
                    <a:spLocks/>
                  </p:cNvSpPr>
                  <p:nvPr/>
                </p:nvSpPr>
                <p:spPr bwMode="auto">
                  <a:xfrm>
                    <a:off x="8928100" y="5313363"/>
                    <a:ext cx="149225" cy="247650"/>
                  </a:xfrm>
                  <a:custGeom>
                    <a:avLst/>
                    <a:gdLst>
                      <a:gd name="T0" fmla="*/ 485 w 1291"/>
                      <a:gd name="T1" fmla="*/ 131 h 2139"/>
                      <a:gd name="T2" fmla="*/ 716 w 1291"/>
                      <a:gd name="T3" fmla="*/ 1964 h 2139"/>
                      <a:gd name="T4" fmla="*/ 485 w 1291"/>
                      <a:gd name="T5" fmla="*/ 131 h 2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91" h="2139">
                        <a:moveTo>
                          <a:pt x="485" y="131"/>
                        </a:moveTo>
                        <a:cubicBezTo>
                          <a:pt x="0" y="0"/>
                          <a:pt x="321" y="2139"/>
                          <a:pt x="716" y="1964"/>
                        </a:cubicBezTo>
                        <a:cubicBezTo>
                          <a:pt x="1151" y="1614"/>
                          <a:pt x="1291" y="591"/>
                          <a:pt x="485" y="131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8" name="Freeform 829"/>
                  <p:cNvSpPr>
                    <a:spLocks/>
                  </p:cNvSpPr>
                  <p:nvPr/>
                </p:nvSpPr>
                <p:spPr bwMode="auto">
                  <a:xfrm>
                    <a:off x="8758238" y="5127625"/>
                    <a:ext cx="212725" cy="203200"/>
                  </a:xfrm>
                  <a:custGeom>
                    <a:avLst/>
                    <a:gdLst>
                      <a:gd name="T0" fmla="*/ 309 w 1844"/>
                      <a:gd name="T1" fmla="*/ 141 h 1754"/>
                      <a:gd name="T2" fmla="*/ 1816 w 1844"/>
                      <a:gd name="T3" fmla="*/ 1406 h 1754"/>
                      <a:gd name="T4" fmla="*/ 309 w 1844"/>
                      <a:gd name="T5" fmla="*/ 141 h 17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44" h="1754">
                        <a:moveTo>
                          <a:pt x="309" y="141"/>
                        </a:moveTo>
                        <a:cubicBezTo>
                          <a:pt x="1147" y="0"/>
                          <a:pt x="1844" y="497"/>
                          <a:pt x="1816" y="1406"/>
                        </a:cubicBezTo>
                        <a:cubicBezTo>
                          <a:pt x="1788" y="1754"/>
                          <a:pt x="0" y="193"/>
                          <a:pt x="309" y="141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9" name="Freeform 830"/>
                  <p:cNvSpPr>
                    <a:spLocks/>
                  </p:cNvSpPr>
                  <p:nvPr/>
                </p:nvSpPr>
                <p:spPr bwMode="auto">
                  <a:xfrm>
                    <a:off x="8348663" y="5124450"/>
                    <a:ext cx="212725" cy="203200"/>
                  </a:xfrm>
                  <a:custGeom>
                    <a:avLst/>
                    <a:gdLst>
                      <a:gd name="T0" fmla="*/ 1535 w 1844"/>
                      <a:gd name="T1" fmla="*/ 141 h 1754"/>
                      <a:gd name="T2" fmla="*/ 28 w 1844"/>
                      <a:gd name="T3" fmla="*/ 1406 h 1754"/>
                      <a:gd name="T4" fmla="*/ 1535 w 1844"/>
                      <a:gd name="T5" fmla="*/ 141 h 17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44" h="1754">
                        <a:moveTo>
                          <a:pt x="1535" y="141"/>
                        </a:moveTo>
                        <a:cubicBezTo>
                          <a:pt x="697" y="0"/>
                          <a:pt x="0" y="498"/>
                          <a:pt x="28" y="1406"/>
                        </a:cubicBezTo>
                        <a:cubicBezTo>
                          <a:pt x="56" y="1754"/>
                          <a:pt x="1844" y="193"/>
                          <a:pt x="1535" y="141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0" name="Freeform 831"/>
                  <p:cNvSpPr>
                    <a:spLocks/>
                  </p:cNvSpPr>
                  <p:nvPr/>
                </p:nvSpPr>
                <p:spPr bwMode="auto">
                  <a:xfrm>
                    <a:off x="8551863" y="5114925"/>
                    <a:ext cx="228600" cy="134938"/>
                  </a:xfrm>
                  <a:custGeom>
                    <a:avLst/>
                    <a:gdLst>
                      <a:gd name="T0" fmla="*/ 983 w 1976"/>
                      <a:gd name="T1" fmla="*/ 13 h 1167"/>
                      <a:gd name="T2" fmla="*/ 2 w 1976"/>
                      <a:gd name="T3" fmla="*/ 607 h 1167"/>
                      <a:gd name="T4" fmla="*/ 986 w 1976"/>
                      <a:gd name="T5" fmla="*/ 1162 h 1167"/>
                      <a:gd name="T6" fmla="*/ 1973 w 1976"/>
                      <a:gd name="T7" fmla="*/ 661 h 1167"/>
                      <a:gd name="T8" fmla="*/ 983 w 1976"/>
                      <a:gd name="T9" fmla="*/ 13 h 11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76" h="1167">
                        <a:moveTo>
                          <a:pt x="983" y="13"/>
                        </a:moveTo>
                        <a:cubicBezTo>
                          <a:pt x="483" y="0"/>
                          <a:pt x="3" y="385"/>
                          <a:pt x="2" y="607"/>
                        </a:cubicBezTo>
                        <a:cubicBezTo>
                          <a:pt x="0" y="878"/>
                          <a:pt x="397" y="1155"/>
                          <a:pt x="986" y="1162"/>
                        </a:cubicBezTo>
                        <a:cubicBezTo>
                          <a:pt x="1588" y="1167"/>
                          <a:pt x="1972" y="940"/>
                          <a:pt x="1973" y="661"/>
                        </a:cubicBezTo>
                        <a:cubicBezTo>
                          <a:pt x="1976" y="344"/>
                          <a:pt x="1426" y="9"/>
                          <a:pt x="983" y="13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1" name="Freeform 832"/>
                  <p:cNvSpPr>
                    <a:spLocks/>
                  </p:cNvSpPr>
                  <p:nvPr/>
                </p:nvSpPr>
                <p:spPr bwMode="auto">
                  <a:xfrm>
                    <a:off x="8542338" y="5756275"/>
                    <a:ext cx="246063" cy="122238"/>
                  </a:xfrm>
                  <a:custGeom>
                    <a:avLst/>
                    <a:gdLst>
                      <a:gd name="T0" fmla="*/ 1098 w 2127"/>
                      <a:gd name="T1" fmla="*/ 19 h 1055"/>
                      <a:gd name="T2" fmla="*/ 2120 w 2127"/>
                      <a:gd name="T3" fmla="*/ 371 h 1055"/>
                      <a:gd name="T4" fmla="*/ 1069 w 2127"/>
                      <a:gd name="T5" fmla="*/ 1031 h 1055"/>
                      <a:gd name="T6" fmla="*/ 9 w 2127"/>
                      <a:gd name="T7" fmla="*/ 429 h 1055"/>
                      <a:gd name="T8" fmla="*/ 1098 w 2127"/>
                      <a:gd name="T9" fmla="*/ 19 h 10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27" h="1055">
                        <a:moveTo>
                          <a:pt x="1098" y="19"/>
                        </a:moveTo>
                        <a:cubicBezTo>
                          <a:pt x="1534" y="0"/>
                          <a:pt x="2119" y="159"/>
                          <a:pt x="2120" y="371"/>
                        </a:cubicBezTo>
                        <a:cubicBezTo>
                          <a:pt x="2127" y="576"/>
                          <a:pt x="1590" y="1040"/>
                          <a:pt x="1069" y="1031"/>
                        </a:cubicBezTo>
                        <a:cubicBezTo>
                          <a:pt x="530" y="1055"/>
                          <a:pt x="2" y="590"/>
                          <a:pt x="9" y="429"/>
                        </a:cubicBezTo>
                        <a:cubicBezTo>
                          <a:pt x="0" y="192"/>
                          <a:pt x="665" y="8"/>
                          <a:pt x="1098" y="19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2" name="Freeform 833"/>
                  <p:cNvSpPr>
                    <a:spLocks/>
                  </p:cNvSpPr>
                  <p:nvPr/>
                </p:nvSpPr>
                <p:spPr bwMode="auto">
                  <a:xfrm>
                    <a:off x="8326438" y="5537200"/>
                    <a:ext cx="207963" cy="234950"/>
                  </a:xfrm>
                  <a:custGeom>
                    <a:avLst/>
                    <a:gdLst>
                      <a:gd name="T0" fmla="*/ 1356 w 1808"/>
                      <a:gd name="T1" fmla="*/ 659 h 2032"/>
                      <a:gd name="T2" fmla="*/ 1549 w 1808"/>
                      <a:gd name="T3" fmla="*/ 1884 h 2032"/>
                      <a:gd name="T4" fmla="*/ 286 w 1808"/>
                      <a:gd name="T5" fmla="*/ 1363 h 2032"/>
                      <a:gd name="T6" fmla="*/ 237 w 1808"/>
                      <a:gd name="T7" fmla="*/ 182 h 2032"/>
                      <a:gd name="T8" fmla="*/ 1356 w 1808"/>
                      <a:gd name="T9" fmla="*/ 659 h 20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08" h="2032">
                        <a:moveTo>
                          <a:pt x="1356" y="659"/>
                        </a:moveTo>
                        <a:cubicBezTo>
                          <a:pt x="1666" y="1033"/>
                          <a:pt x="1808" y="1690"/>
                          <a:pt x="1549" y="1884"/>
                        </a:cubicBezTo>
                        <a:cubicBezTo>
                          <a:pt x="1304" y="2032"/>
                          <a:pt x="709" y="1971"/>
                          <a:pt x="286" y="1363"/>
                        </a:cubicBezTo>
                        <a:cubicBezTo>
                          <a:pt x="0" y="853"/>
                          <a:pt x="37" y="335"/>
                          <a:pt x="237" y="182"/>
                        </a:cubicBezTo>
                        <a:cubicBezTo>
                          <a:pt x="537" y="0"/>
                          <a:pt x="1000" y="246"/>
                          <a:pt x="1356" y="659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3" name="Freeform 834"/>
                  <p:cNvSpPr>
                    <a:spLocks/>
                  </p:cNvSpPr>
                  <p:nvPr/>
                </p:nvSpPr>
                <p:spPr bwMode="auto">
                  <a:xfrm>
                    <a:off x="8786813" y="5516563"/>
                    <a:ext cx="220663" cy="258763"/>
                  </a:xfrm>
                  <a:custGeom>
                    <a:avLst/>
                    <a:gdLst>
                      <a:gd name="T0" fmla="*/ 523 w 1910"/>
                      <a:gd name="T1" fmla="*/ 717 h 2238"/>
                      <a:gd name="T2" fmla="*/ 245 w 1910"/>
                      <a:gd name="T3" fmla="*/ 2059 h 2238"/>
                      <a:gd name="T4" fmla="*/ 1573 w 1910"/>
                      <a:gd name="T5" fmla="*/ 1569 h 2238"/>
                      <a:gd name="T6" fmla="*/ 1605 w 1910"/>
                      <a:gd name="T7" fmla="*/ 221 h 2238"/>
                      <a:gd name="T8" fmla="*/ 523 w 1910"/>
                      <a:gd name="T9" fmla="*/ 717 h 22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10" h="2238">
                        <a:moveTo>
                          <a:pt x="523" y="717"/>
                        </a:moveTo>
                        <a:cubicBezTo>
                          <a:pt x="187" y="1110"/>
                          <a:pt x="0" y="1828"/>
                          <a:pt x="245" y="2059"/>
                        </a:cubicBezTo>
                        <a:cubicBezTo>
                          <a:pt x="480" y="2238"/>
                          <a:pt x="1108" y="2213"/>
                          <a:pt x="1573" y="1569"/>
                        </a:cubicBezTo>
                        <a:cubicBezTo>
                          <a:pt x="1910" y="1136"/>
                          <a:pt x="1797" y="413"/>
                          <a:pt x="1605" y="221"/>
                        </a:cubicBezTo>
                        <a:cubicBezTo>
                          <a:pt x="1318" y="0"/>
                          <a:pt x="908" y="283"/>
                          <a:pt x="523" y="717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9" name="Arduino With Logo"/>
              <p:cNvGrpSpPr>
                <a:grpSpLocks noChangeAspect="1"/>
              </p:cNvGrpSpPr>
              <p:nvPr/>
            </p:nvGrpSpPr>
            <p:grpSpPr>
              <a:xfrm>
                <a:off x="1188266" y="2920768"/>
                <a:ext cx="762924" cy="543158"/>
                <a:chOff x="7467871" y="2594119"/>
                <a:chExt cx="2065120" cy="1470247"/>
              </a:xfrm>
            </p:grpSpPr>
            <p:sp>
              <p:nvSpPr>
                <p:cNvPr id="186" name="Arduino Board Outline"/>
                <p:cNvSpPr>
                  <a:spLocks/>
                </p:cNvSpPr>
                <p:nvPr/>
              </p:nvSpPr>
              <p:spPr bwMode="auto">
                <a:xfrm>
                  <a:off x="7467871" y="2594119"/>
                  <a:ext cx="2065120" cy="1470247"/>
                </a:xfrm>
                <a:custGeom>
                  <a:avLst/>
                  <a:gdLst>
                    <a:gd name="connsiteX0" fmla="*/ 838433 w 3097213"/>
                    <a:gd name="connsiteY0" fmla="*/ 2033818 h 2205038"/>
                    <a:gd name="connsiteX1" fmla="*/ 771525 w 3097213"/>
                    <a:gd name="connsiteY1" fmla="*/ 2099913 h 2205038"/>
                    <a:gd name="connsiteX2" fmla="*/ 771525 w 3097213"/>
                    <a:gd name="connsiteY2" fmla="*/ 2100377 h 2205038"/>
                    <a:gd name="connsiteX3" fmla="*/ 838200 w 3097213"/>
                    <a:gd name="connsiteY3" fmla="*/ 2166936 h 2205038"/>
                    <a:gd name="connsiteX4" fmla="*/ 904875 w 3097213"/>
                    <a:gd name="connsiteY4" fmla="*/ 2100609 h 2205038"/>
                    <a:gd name="connsiteX5" fmla="*/ 904875 w 3097213"/>
                    <a:gd name="connsiteY5" fmla="*/ 2100377 h 2205038"/>
                    <a:gd name="connsiteX6" fmla="*/ 838433 w 3097213"/>
                    <a:gd name="connsiteY6" fmla="*/ 2033818 h 2205038"/>
                    <a:gd name="connsiteX7" fmla="*/ 2991760 w 3097213"/>
                    <a:gd name="connsiteY7" fmla="*/ 1824036 h 2205038"/>
                    <a:gd name="connsiteX8" fmla="*/ 2925763 w 3097213"/>
                    <a:gd name="connsiteY8" fmla="*/ 1889574 h 2205038"/>
                    <a:gd name="connsiteX9" fmla="*/ 2925763 w 3097213"/>
                    <a:gd name="connsiteY9" fmla="*/ 1889803 h 2205038"/>
                    <a:gd name="connsiteX10" fmla="*/ 2991530 w 3097213"/>
                    <a:gd name="connsiteY10" fmla="*/ 1955570 h 2205038"/>
                    <a:gd name="connsiteX11" fmla="*/ 3057296 w 3097213"/>
                    <a:gd name="connsiteY11" fmla="*/ 1890032 h 2205038"/>
                    <a:gd name="connsiteX12" fmla="*/ 3057296 w 3097213"/>
                    <a:gd name="connsiteY12" fmla="*/ 1889803 h 2205038"/>
                    <a:gd name="connsiteX13" fmla="*/ 2991760 w 3097213"/>
                    <a:gd name="connsiteY13" fmla="*/ 1824036 h 2205038"/>
                    <a:gd name="connsiteX14" fmla="*/ 2991760 w 3097213"/>
                    <a:gd name="connsiteY14" fmla="*/ 668336 h 2205038"/>
                    <a:gd name="connsiteX15" fmla="*/ 2925763 w 3097213"/>
                    <a:gd name="connsiteY15" fmla="*/ 734779 h 2205038"/>
                    <a:gd name="connsiteX16" fmla="*/ 2925763 w 3097213"/>
                    <a:gd name="connsiteY16" fmla="*/ 735243 h 2205038"/>
                    <a:gd name="connsiteX17" fmla="*/ 2991530 w 3097213"/>
                    <a:gd name="connsiteY17" fmla="*/ 801686 h 2205038"/>
                    <a:gd name="connsiteX18" fmla="*/ 3057296 w 3097213"/>
                    <a:gd name="connsiteY18" fmla="*/ 735243 h 2205038"/>
                    <a:gd name="connsiteX19" fmla="*/ 2991760 w 3097213"/>
                    <a:gd name="connsiteY19" fmla="*/ 668336 h 2205038"/>
                    <a:gd name="connsiteX20" fmla="*/ 890705 w 3097213"/>
                    <a:gd name="connsiteY20" fmla="*/ 39686 h 2205038"/>
                    <a:gd name="connsiteX21" fmla="*/ 823913 w 3097213"/>
                    <a:gd name="connsiteY21" fmla="*/ 105338 h 2205038"/>
                    <a:gd name="connsiteX22" fmla="*/ 823913 w 3097213"/>
                    <a:gd name="connsiteY22" fmla="*/ 105568 h 2205038"/>
                    <a:gd name="connsiteX23" fmla="*/ 890472 w 3097213"/>
                    <a:gd name="connsiteY23" fmla="*/ 171449 h 2205038"/>
                    <a:gd name="connsiteX24" fmla="*/ 957263 w 3097213"/>
                    <a:gd name="connsiteY24" fmla="*/ 105797 h 2205038"/>
                    <a:gd name="connsiteX25" fmla="*/ 957263 w 3097213"/>
                    <a:gd name="connsiteY25" fmla="*/ 105568 h 2205038"/>
                    <a:gd name="connsiteX26" fmla="*/ 890705 w 3097213"/>
                    <a:gd name="connsiteY26" fmla="*/ 39686 h 2205038"/>
                    <a:gd name="connsiteX27" fmla="*/ 300826 w 3097213"/>
                    <a:gd name="connsiteY27" fmla="*/ 0 h 2205038"/>
                    <a:gd name="connsiteX28" fmla="*/ 2929009 w 3097213"/>
                    <a:gd name="connsiteY28" fmla="*/ 0 h 2205038"/>
                    <a:gd name="connsiteX29" fmla="*/ 2992317 w 3097213"/>
                    <a:gd name="connsiteY29" fmla="*/ 63021 h 2205038"/>
                    <a:gd name="connsiteX30" fmla="*/ 2992317 w 3097213"/>
                    <a:gd name="connsiteY30" fmla="*/ 535562 h 2205038"/>
                    <a:gd name="connsiteX31" fmla="*/ 3097213 w 3097213"/>
                    <a:gd name="connsiteY31" fmla="*/ 640366 h 2205038"/>
                    <a:gd name="connsiteX32" fmla="*/ 3097213 w 3097213"/>
                    <a:gd name="connsiteY32" fmla="*/ 1995199 h 2205038"/>
                    <a:gd name="connsiteX33" fmla="*/ 2992317 w 3097213"/>
                    <a:gd name="connsiteY33" fmla="*/ 2100234 h 2205038"/>
                    <a:gd name="connsiteX34" fmla="*/ 2992317 w 3097213"/>
                    <a:gd name="connsiteY34" fmla="*/ 2163717 h 2205038"/>
                    <a:gd name="connsiteX35" fmla="*/ 2950959 w 3097213"/>
                    <a:gd name="connsiteY35" fmla="*/ 2205038 h 2205038"/>
                    <a:gd name="connsiteX36" fmla="*/ 2950728 w 3097213"/>
                    <a:gd name="connsiteY36" fmla="*/ 2205038 h 2205038"/>
                    <a:gd name="connsiteX37" fmla="*/ 300826 w 3097213"/>
                    <a:gd name="connsiteY37" fmla="*/ 2205038 h 2205038"/>
                    <a:gd name="connsiteX38" fmla="*/ 259468 w 3097213"/>
                    <a:gd name="connsiteY38" fmla="*/ 2163717 h 2205038"/>
                    <a:gd name="connsiteX39" fmla="*/ 259468 w 3097213"/>
                    <a:gd name="connsiteY39" fmla="*/ 2068378 h 2205038"/>
                    <a:gd name="connsiteX40" fmla="*/ 189460 w 3097213"/>
                    <a:gd name="connsiteY40" fmla="*/ 2068378 h 2205038"/>
                    <a:gd name="connsiteX41" fmla="*/ 189460 w 3097213"/>
                    <a:gd name="connsiteY41" fmla="*/ 1696254 h 2205038"/>
                    <a:gd name="connsiteX42" fmla="*/ 259468 w 3097213"/>
                    <a:gd name="connsiteY42" fmla="*/ 1696254 h 2205038"/>
                    <a:gd name="connsiteX43" fmla="*/ 259468 w 3097213"/>
                    <a:gd name="connsiteY43" fmla="*/ 922921 h 2205038"/>
                    <a:gd name="connsiteX44" fmla="*/ 255078 w 3097213"/>
                    <a:gd name="connsiteY44" fmla="*/ 915303 h 2205038"/>
                    <a:gd name="connsiteX45" fmla="*/ 255078 w 3097213"/>
                    <a:gd name="connsiteY45" fmla="*/ 912995 h 2205038"/>
                    <a:gd name="connsiteX46" fmla="*/ 255078 w 3097213"/>
                    <a:gd name="connsiteY46" fmla="*/ 866826 h 2205038"/>
                    <a:gd name="connsiteX47" fmla="*/ 0 w 3097213"/>
                    <a:gd name="connsiteY47" fmla="*/ 866826 h 2205038"/>
                    <a:gd name="connsiteX48" fmla="*/ 0 w 3097213"/>
                    <a:gd name="connsiteY48" fmla="*/ 837047 h 2205038"/>
                    <a:gd name="connsiteX49" fmla="*/ 0 w 3097213"/>
                    <a:gd name="connsiteY49" fmla="*/ 423140 h 2205038"/>
                    <a:gd name="connsiteX50" fmla="*/ 0 w 3097213"/>
                    <a:gd name="connsiteY50" fmla="*/ 393130 h 2205038"/>
                    <a:gd name="connsiteX51" fmla="*/ 255078 w 3097213"/>
                    <a:gd name="connsiteY51" fmla="*/ 393130 h 2205038"/>
                    <a:gd name="connsiteX52" fmla="*/ 255078 w 3097213"/>
                    <a:gd name="connsiteY52" fmla="*/ 346961 h 2205038"/>
                    <a:gd name="connsiteX53" fmla="*/ 255078 w 3097213"/>
                    <a:gd name="connsiteY53" fmla="*/ 344884 h 2205038"/>
                    <a:gd name="connsiteX54" fmla="*/ 255309 w 3097213"/>
                    <a:gd name="connsiteY54" fmla="*/ 344191 h 2205038"/>
                    <a:gd name="connsiteX55" fmla="*/ 257389 w 3097213"/>
                    <a:gd name="connsiteY55" fmla="*/ 339574 h 2205038"/>
                    <a:gd name="connsiteX56" fmla="*/ 258082 w 3097213"/>
                    <a:gd name="connsiteY56" fmla="*/ 338651 h 2205038"/>
                    <a:gd name="connsiteX57" fmla="*/ 258313 w 3097213"/>
                    <a:gd name="connsiteY57" fmla="*/ 338651 h 2205038"/>
                    <a:gd name="connsiteX58" fmla="*/ 259468 w 3097213"/>
                    <a:gd name="connsiteY58" fmla="*/ 337266 h 2205038"/>
                    <a:gd name="connsiteX59" fmla="*/ 259468 w 3097213"/>
                    <a:gd name="connsiteY59" fmla="*/ 41321 h 2205038"/>
                    <a:gd name="connsiteX60" fmla="*/ 300826 w 3097213"/>
                    <a:gd name="connsiteY60" fmla="*/ 0 h 2205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</a:cxnLst>
                  <a:rect l="l" t="t" r="r" b="b"/>
                  <a:pathLst>
                    <a:path w="3097213" h="2205038">
                      <a:moveTo>
                        <a:pt x="838433" y="2033818"/>
                      </a:moveTo>
                      <a:cubicBezTo>
                        <a:pt x="801726" y="2033586"/>
                        <a:pt x="771757" y="2063271"/>
                        <a:pt x="771525" y="2099913"/>
                      </a:cubicBezTo>
                      <a:lnTo>
                        <a:pt x="771525" y="2100377"/>
                      </a:lnTo>
                      <a:cubicBezTo>
                        <a:pt x="771525" y="2137019"/>
                        <a:pt x="801494" y="2166704"/>
                        <a:pt x="838200" y="2166936"/>
                      </a:cubicBezTo>
                      <a:cubicBezTo>
                        <a:pt x="874906" y="2166936"/>
                        <a:pt x="904643" y="2137251"/>
                        <a:pt x="904875" y="2100609"/>
                      </a:cubicBezTo>
                      <a:lnTo>
                        <a:pt x="904875" y="2100377"/>
                      </a:lnTo>
                      <a:cubicBezTo>
                        <a:pt x="904875" y="2063735"/>
                        <a:pt x="875139" y="2033818"/>
                        <a:pt x="838433" y="2033818"/>
                      </a:cubicBezTo>
                      <a:close/>
                      <a:moveTo>
                        <a:pt x="2991760" y="1824036"/>
                      </a:moveTo>
                      <a:cubicBezTo>
                        <a:pt x="2955197" y="1824036"/>
                        <a:pt x="2925763" y="1853368"/>
                        <a:pt x="2925763" y="1889574"/>
                      </a:cubicBezTo>
                      <a:lnTo>
                        <a:pt x="2925763" y="1889803"/>
                      </a:lnTo>
                      <a:cubicBezTo>
                        <a:pt x="2925763" y="1926009"/>
                        <a:pt x="2955197" y="1955570"/>
                        <a:pt x="2991530" y="1955570"/>
                      </a:cubicBezTo>
                      <a:cubicBezTo>
                        <a:pt x="3027862" y="1955799"/>
                        <a:pt x="3057296" y="1926238"/>
                        <a:pt x="3057296" y="1890032"/>
                      </a:cubicBezTo>
                      <a:lnTo>
                        <a:pt x="3057296" y="1889803"/>
                      </a:lnTo>
                      <a:cubicBezTo>
                        <a:pt x="3057526" y="1853597"/>
                        <a:pt x="3028092" y="1824036"/>
                        <a:pt x="2991760" y="1824036"/>
                      </a:cubicBezTo>
                      <a:close/>
                      <a:moveTo>
                        <a:pt x="2991760" y="668336"/>
                      </a:moveTo>
                      <a:cubicBezTo>
                        <a:pt x="2955197" y="668336"/>
                        <a:pt x="2925763" y="698073"/>
                        <a:pt x="2925763" y="734779"/>
                      </a:cubicBezTo>
                      <a:lnTo>
                        <a:pt x="2925763" y="735243"/>
                      </a:lnTo>
                      <a:cubicBezTo>
                        <a:pt x="2925763" y="771950"/>
                        <a:pt x="2955197" y="801686"/>
                        <a:pt x="2991530" y="801686"/>
                      </a:cubicBezTo>
                      <a:cubicBezTo>
                        <a:pt x="3027862" y="801686"/>
                        <a:pt x="3057296" y="772182"/>
                        <a:pt x="3057296" y="735243"/>
                      </a:cubicBezTo>
                      <a:cubicBezTo>
                        <a:pt x="3057526" y="698305"/>
                        <a:pt x="3028092" y="668336"/>
                        <a:pt x="2991760" y="668336"/>
                      </a:cubicBezTo>
                      <a:close/>
                      <a:moveTo>
                        <a:pt x="890705" y="39686"/>
                      </a:moveTo>
                      <a:cubicBezTo>
                        <a:pt x="853702" y="39686"/>
                        <a:pt x="823913" y="69069"/>
                        <a:pt x="823913" y="105338"/>
                      </a:cubicBezTo>
                      <a:lnTo>
                        <a:pt x="823913" y="105568"/>
                      </a:lnTo>
                      <a:cubicBezTo>
                        <a:pt x="823913" y="141837"/>
                        <a:pt x="853469" y="171220"/>
                        <a:pt x="890472" y="171449"/>
                      </a:cubicBezTo>
                      <a:cubicBezTo>
                        <a:pt x="927242" y="171449"/>
                        <a:pt x="957263" y="142066"/>
                        <a:pt x="957263" y="105797"/>
                      </a:cubicBezTo>
                      <a:lnTo>
                        <a:pt x="957263" y="105568"/>
                      </a:lnTo>
                      <a:cubicBezTo>
                        <a:pt x="957263" y="69298"/>
                        <a:pt x="927475" y="39916"/>
                        <a:pt x="890705" y="39686"/>
                      </a:cubicBezTo>
                      <a:close/>
                      <a:moveTo>
                        <a:pt x="300826" y="0"/>
                      </a:moveTo>
                      <a:lnTo>
                        <a:pt x="2929009" y="0"/>
                      </a:lnTo>
                      <a:lnTo>
                        <a:pt x="2992317" y="63021"/>
                      </a:lnTo>
                      <a:lnTo>
                        <a:pt x="2992317" y="535562"/>
                      </a:lnTo>
                      <a:lnTo>
                        <a:pt x="3097213" y="640366"/>
                      </a:lnTo>
                      <a:lnTo>
                        <a:pt x="3097213" y="1995199"/>
                      </a:lnTo>
                      <a:lnTo>
                        <a:pt x="2992317" y="2100234"/>
                      </a:lnTo>
                      <a:lnTo>
                        <a:pt x="2992317" y="2163717"/>
                      </a:lnTo>
                      <a:cubicBezTo>
                        <a:pt x="2992317" y="2186570"/>
                        <a:pt x="2973602" y="2205038"/>
                        <a:pt x="2950959" y="2205038"/>
                      </a:cubicBezTo>
                      <a:lnTo>
                        <a:pt x="2950728" y="2205038"/>
                      </a:lnTo>
                      <a:lnTo>
                        <a:pt x="300826" y="2205038"/>
                      </a:lnTo>
                      <a:cubicBezTo>
                        <a:pt x="277952" y="2205038"/>
                        <a:pt x="259468" y="2186570"/>
                        <a:pt x="259468" y="2163717"/>
                      </a:cubicBezTo>
                      <a:lnTo>
                        <a:pt x="259468" y="2068378"/>
                      </a:lnTo>
                      <a:lnTo>
                        <a:pt x="189460" y="2068378"/>
                      </a:lnTo>
                      <a:lnTo>
                        <a:pt x="189460" y="1696254"/>
                      </a:lnTo>
                      <a:lnTo>
                        <a:pt x="259468" y="1696254"/>
                      </a:lnTo>
                      <a:lnTo>
                        <a:pt x="259468" y="922921"/>
                      </a:lnTo>
                      <a:cubicBezTo>
                        <a:pt x="257158" y="920844"/>
                        <a:pt x="255078" y="918073"/>
                        <a:pt x="255078" y="915303"/>
                      </a:cubicBezTo>
                      <a:lnTo>
                        <a:pt x="255078" y="912995"/>
                      </a:lnTo>
                      <a:lnTo>
                        <a:pt x="255078" y="866826"/>
                      </a:lnTo>
                      <a:lnTo>
                        <a:pt x="0" y="866826"/>
                      </a:lnTo>
                      <a:lnTo>
                        <a:pt x="0" y="837047"/>
                      </a:lnTo>
                      <a:lnTo>
                        <a:pt x="0" y="423140"/>
                      </a:lnTo>
                      <a:lnTo>
                        <a:pt x="0" y="393130"/>
                      </a:lnTo>
                      <a:lnTo>
                        <a:pt x="255078" y="393130"/>
                      </a:lnTo>
                      <a:lnTo>
                        <a:pt x="255078" y="346961"/>
                      </a:lnTo>
                      <a:lnTo>
                        <a:pt x="255078" y="344884"/>
                      </a:lnTo>
                      <a:cubicBezTo>
                        <a:pt x="255078" y="344653"/>
                        <a:pt x="255309" y="344422"/>
                        <a:pt x="255309" y="344191"/>
                      </a:cubicBezTo>
                      <a:cubicBezTo>
                        <a:pt x="255541" y="342575"/>
                        <a:pt x="256234" y="340959"/>
                        <a:pt x="257389" y="339574"/>
                      </a:cubicBezTo>
                      <a:cubicBezTo>
                        <a:pt x="257620" y="339343"/>
                        <a:pt x="257851" y="339112"/>
                        <a:pt x="258082" y="338651"/>
                      </a:cubicBezTo>
                      <a:cubicBezTo>
                        <a:pt x="258082" y="338651"/>
                        <a:pt x="258082" y="338651"/>
                        <a:pt x="258313" y="338651"/>
                      </a:cubicBezTo>
                      <a:cubicBezTo>
                        <a:pt x="258544" y="338189"/>
                        <a:pt x="259006" y="337727"/>
                        <a:pt x="259468" y="337266"/>
                      </a:cubicBezTo>
                      <a:lnTo>
                        <a:pt x="259468" y="41321"/>
                      </a:lnTo>
                      <a:cubicBezTo>
                        <a:pt x="259468" y="18468"/>
                        <a:pt x="277952" y="0"/>
                        <a:pt x="300826" y="0"/>
                      </a:cubicBezTo>
                      <a:close/>
                    </a:path>
                  </a:pathLst>
                </a:custGeom>
                <a:solidFill>
                  <a:srgbClr val="0F739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Arduino Logo"/>
                <p:cNvSpPr>
                  <a:spLocks/>
                </p:cNvSpPr>
                <p:nvPr/>
              </p:nvSpPr>
              <p:spPr bwMode="auto">
                <a:xfrm>
                  <a:off x="7802392" y="2821299"/>
                  <a:ext cx="1498070" cy="1015888"/>
                </a:xfrm>
                <a:custGeom>
                  <a:avLst/>
                  <a:gdLst>
                    <a:gd name="connsiteX0" fmla="*/ 603251 w 7339013"/>
                    <a:gd name="connsiteY0" fmla="*/ 4038600 h 4976813"/>
                    <a:gd name="connsiteX1" fmla="*/ 461963 w 7339013"/>
                    <a:gd name="connsiteY1" fmla="*/ 4522788 h 4976813"/>
                    <a:gd name="connsiteX2" fmla="*/ 744538 w 7339013"/>
                    <a:gd name="connsiteY2" fmla="*/ 4522788 h 4976813"/>
                    <a:gd name="connsiteX3" fmla="*/ 2489200 w 7339013"/>
                    <a:gd name="connsiteY3" fmla="*/ 3976688 h 4976813"/>
                    <a:gd name="connsiteX4" fmla="*/ 2489200 w 7339013"/>
                    <a:gd name="connsiteY4" fmla="*/ 4748213 h 4976813"/>
                    <a:gd name="connsiteX5" fmla="*/ 2576316 w 7339013"/>
                    <a:gd name="connsiteY5" fmla="*/ 4748213 h 4976813"/>
                    <a:gd name="connsiteX6" fmla="*/ 2820383 w 7339013"/>
                    <a:gd name="connsiteY6" fmla="*/ 4656048 h 4976813"/>
                    <a:gd name="connsiteX7" fmla="*/ 2903538 w 7339013"/>
                    <a:gd name="connsiteY7" fmla="*/ 4361911 h 4976813"/>
                    <a:gd name="connsiteX8" fmla="*/ 2888419 w 7339013"/>
                    <a:gd name="connsiteY8" fmla="*/ 4196301 h 4976813"/>
                    <a:gd name="connsiteX9" fmla="*/ 2837662 w 7339013"/>
                    <a:gd name="connsiteY9" fmla="*/ 4076414 h 4976813"/>
                    <a:gd name="connsiteX10" fmla="*/ 2742627 w 7339013"/>
                    <a:gd name="connsiteY10" fmla="*/ 4002250 h 4976813"/>
                    <a:gd name="connsiteX11" fmla="*/ 2592155 w 7339013"/>
                    <a:gd name="connsiteY11" fmla="*/ 3976688 h 4976813"/>
                    <a:gd name="connsiteX12" fmla="*/ 1490663 w 7339013"/>
                    <a:gd name="connsiteY12" fmla="*/ 3976688 h 4976813"/>
                    <a:gd name="connsiteX13" fmla="*/ 1490663 w 7339013"/>
                    <a:gd name="connsiteY13" fmla="*/ 4279901 h 4976813"/>
                    <a:gd name="connsiteX14" fmla="*/ 1570361 w 7339013"/>
                    <a:gd name="connsiteY14" fmla="*/ 4279901 h 4976813"/>
                    <a:gd name="connsiteX15" fmla="*/ 1663041 w 7339013"/>
                    <a:gd name="connsiteY15" fmla="*/ 4269830 h 4976813"/>
                    <a:gd name="connsiteX16" fmla="*/ 1732280 w 7339013"/>
                    <a:gd name="connsiteY16" fmla="*/ 4239617 h 4976813"/>
                    <a:gd name="connsiteX17" fmla="*/ 1775194 w 7339013"/>
                    <a:gd name="connsiteY17" fmla="*/ 4191059 h 4976813"/>
                    <a:gd name="connsiteX18" fmla="*/ 1790701 w 7339013"/>
                    <a:gd name="connsiteY18" fmla="*/ 4124158 h 4976813"/>
                    <a:gd name="connsiteX19" fmla="*/ 1739853 w 7339013"/>
                    <a:gd name="connsiteY19" fmla="*/ 4011937 h 4976813"/>
                    <a:gd name="connsiteX20" fmla="*/ 1577934 w 7339013"/>
                    <a:gd name="connsiteY20" fmla="*/ 3976688 h 4976813"/>
                    <a:gd name="connsiteX21" fmla="*/ 6842739 w 7339013"/>
                    <a:gd name="connsiteY21" fmla="*/ 3971925 h 4976813"/>
                    <a:gd name="connsiteX22" fmla="*/ 6737894 w 7339013"/>
                    <a:gd name="connsiteY22" fmla="*/ 3996405 h 4976813"/>
                    <a:gd name="connsiteX23" fmla="*/ 6666195 w 7339013"/>
                    <a:gd name="connsiteY23" fmla="*/ 4068765 h 4976813"/>
                    <a:gd name="connsiteX24" fmla="*/ 6624041 w 7339013"/>
                    <a:gd name="connsiteY24" fmla="*/ 4189725 h 4976813"/>
                    <a:gd name="connsiteX25" fmla="*/ 6610350 w 7339013"/>
                    <a:gd name="connsiteY25" fmla="*/ 4357844 h 4976813"/>
                    <a:gd name="connsiteX26" fmla="*/ 6666195 w 7339013"/>
                    <a:gd name="connsiteY26" fmla="*/ 4659163 h 4976813"/>
                    <a:gd name="connsiteX27" fmla="*/ 6842739 w 7339013"/>
                    <a:gd name="connsiteY27" fmla="*/ 4754563 h 4976813"/>
                    <a:gd name="connsiteX28" fmla="*/ 6948665 w 7339013"/>
                    <a:gd name="connsiteY28" fmla="*/ 4730083 h 4976813"/>
                    <a:gd name="connsiteX29" fmla="*/ 7020363 w 7339013"/>
                    <a:gd name="connsiteY29" fmla="*/ 4657723 h 4976813"/>
                    <a:gd name="connsiteX30" fmla="*/ 7062157 w 7339013"/>
                    <a:gd name="connsiteY30" fmla="*/ 4536404 h 4976813"/>
                    <a:gd name="connsiteX31" fmla="*/ 7075488 w 7339013"/>
                    <a:gd name="connsiteY31" fmla="*/ 4368284 h 4976813"/>
                    <a:gd name="connsiteX32" fmla="*/ 7020363 w 7339013"/>
                    <a:gd name="connsiteY32" fmla="*/ 4066605 h 4976813"/>
                    <a:gd name="connsiteX33" fmla="*/ 6842739 w 7339013"/>
                    <a:gd name="connsiteY33" fmla="*/ 3971925 h 4976813"/>
                    <a:gd name="connsiteX34" fmla="*/ 5360988 w 7339013"/>
                    <a:gd name="connsiteY34" fmla="*/ 3768725 h 4976813"/>
                    <a:gd name="connsiteX35" fmla="*/ 5373688 w 7339013"/>
                    <a:gd name="connsiteY35" fmla="*/ 3768725 h 4976813"/>
                    <a:gd name="connsiteX36" fmla="*/ 5651500 w 7339013"/>
                    <a:gd name="connsiteY36" fmla="*/ 3768725 h 4976813"/>
                    <a:gd name="connsiteX37" fmla="*/ 5657850 w 7339013"/>
                    <a:gd name="connsiteY37" fmla="*/ 3768725 h 4976813"/>
                    <a:gd name="connsiteX38" fmla="*/ 5661025 w 7339013"/>
                    <a:gd name="connsiteY38" fmla="*/ 3776663 h 4976813"/>
                    <a:gd name="connsiteX39" fmla="*/ 5991226 w 7339013"/>
                    <a:gd name="connsiteY39" fmla="*/ 4475163 h 4976813"/>
                    <a:gd name="connsiteX40" fmla="*/ 6024563 w 7339013"/>
                    <a:gd name="connsiteY40" fmla="*/ 4556125 h 4976813"/>
                    <a:gd name="connsiteX41" fmla="*/ 6024563 w 7339013"/>
                    <a:gd name="connsiteY41" fmla="*/ 4102100 h 4976813"/>
                    <a:gd name="connsiteX42" fmla="*/ 6024563 w 7339013"/>
                    <a:gd name="connsiteY42" fmla="*/ 3781425 h 4976813"/>
                    <a:gd name="connsiteX43" fmla="*/ 6024563 w 7339013"/>
                    <a:gd name="connsiteY43" fmla="*/ 3768725 h 4976813"/>
                    <a:gd name="connsiteX44" fmla="*/ 6037263 w 7339013"/>
                    <a:gd name="connsiteY44" fmla="*/ 3768725 h 4976813"/>
                    <a:gd name="connsiteX45" fmla="*/ 6243638 w 7339013"/>
                    <a:gd name="connsiteY45" fmla="*/ 3768725 h 4976813"/>
                    <a:gd name="connsiteX46" fmla="*/ 6256338 w 7339013"/>
                    <a:gd name="connsiteY46" fmla="*/ 3768725 h 4976813"/>
                    <a:gd name="connsiteX47" fmla="*/ 6256338 w 7339013"/>
                    <a:gd name="connsiteY47" fmla="*/ 3781425 h 4976813"/>
                    <a:gd name="connsiteX48" fmla="*/ 6256338 w 7339013"/>
                    <a:gd name="connsiteY48" fmla="*/ 4943475 h 4976813"/>
                    <a:gd name="connsiteX49" fmla="*/ 6256338 w 7339013"/>
                    <a:gd name="connsiteY49" fmla="*/ 4956175 h 4976813"/>
                    <a:gd name="connsiteX50" fmla="*/ 6243638 w 7339013"/>
                    <a:gd name="connsiteY50" fmla="*/ 4956175 h 4976813"/>
                    <a:gd name="connsiteX51" fmla="*/ 5967413 w 7339013"/>
                    <a:gd name="connsiteY51" fmla="*/ 4956175 h 4976813"/>
                    <a:gd name="connsiteX52" fmla="*/ 5959475 w 7339013"/>
                    <a:gd name="connsiteY52" fmla="*/ 4956175 h 4976813"/>
                    <a:gd name="connsiteX53" fmla="*/ 5956300 w 7339013"/>
                    <a:gd name="connsiteY53" fmla="*/ 4948238 h 4976813"/>
                    <a:gd name="connsiteX54" fmla="*/ 5634038 w 7339013"/>
                    <a:gd name="connsiteY54" fmla="*/ 4254500 h 4976813"/>
                    <a:gd name="connsiteX55" fmla="*/ 5591175 w 7339013"/>
                    <a:gd name="connsiteY55" fmla="*/ 4157663 h 4976813"/>
                    <a:gd name="connsiteX56" fmla="*/ 5591175 w 7339013"/>
                    <a:gd name="connsiteY56" fmla="*/ 4583113 h 4976813"/>
                    <a:gd name="connsiteX57" fmla="*/ 5591175 w 7339013"/>
                    <a:gd name="connsiteY57" fmla="*/ 4943475 h 4976813"/>
                    <a:gd name="connsiteX58" fmla="*/ 5591175 w 7339013"/>
                    <a:gd name="connsiteY58" fmla="*/ 4956175 h 4976813"/>
                    <a:gd name="connsiteX59" fmla="*/ 5578475 w 7339013"/>
                    <a:gd name="connsiteY59" fmla="*/ 4956175 h 4976813"/>
                    <a:gd name="connsiteX60" fmla="*/ 5373688 w 7339013"/>
                    <a:gd name="connsiteY60" fmla="*/ 4956175 h 4976813"/>
                    <a:gd name="connsiteX61" fmla="*/ 5360988 w 7339013"/>
                    <a:gd name="connsiteY61" fmla="*/ 4956175 h 4976813"/>
                    <a:gd name="connsiteX62" fmla="*/ 5360988 w 7339013"/>
                    <a:gd name="connsiteY62" fmla="*/ 4943475 h 4976813"/>
                    <a:gd name="connsiteX63" fmla="*/ 5360988 w 7339013"/>
                    <a:gd name="connsiteY63" fmla="*/ 3781425 h 4976813"/>
                    <a:gd name="connsiteX64" fmla="*/ 4373563 w 7339013"/>
                    <a:gd name="connsiteY64" fmla="*/ 3768725 h 4976813"/>
                    <a:gd name="connsiteX65" fmla="*/ 4386263 w 7339013"/>
                    <a:gd name="connsiteY65" fmla="*/ 3768725 h 4976813"/>
                    <a:gd name="connsiteX66" fmla="*/ 5146675 w 7339013"/>
                    <a:gd name="connsiteY66" fmla="*/ 3768725 h 4976813"/>
                    <a:gd name="connsiteX67" fmla="*/ 5157788 w 7339013"/>
                    <a:gd name="connsiteY67" fmla="*/ 3768725 h 4976813"/>
                    <a:gd name="connsiteX68" fmla="*/ 5157788 w 7339013"/>
                    <a:gd name="connsiteY68" fmla="*/ 3781425 h 4976813"/>
                    <a:gd name="connsiteX69" fmla="*/ 5157788 w 7339013"/>
                    <a:gd name="connsiteY69" fmla="*/ 3960813 h 4976813"/>
                    <a:gd name="connsiteX70" fmla="*/ 5157788 w 7339013"/>
                    <a:gd name="connsiteY70" fmla="*/ 3971925 h 4976813"/>
                    <a:gd name="connsiteX71" fmla="*/ 5146675 w 7339013"/>
                    <a:gd name="connsiteY71" fmla="*/ 3971925 h 4976813"/>
                    <a:gd name="connsiteX72" fmla="*/ 4894263 w 7339013"/>
                    <a:gd name="connsiteY72" fmla="*/ 3971925 h 4976813"/>
                    <a:gd name="connsiteX73" fmla="*/ 4894263 w 7339013"/>
                    <a:gd name="connsiteY73" fmla="*/ 4751388 h 4976813"/>
                    <a:gd name="connsiteX74" fmla="*/ 5146675 w 7339013"/>
                    <a:gd name="connsiteY74" fmla="*/ 4751388 h 4976813"/>
                    <a:gd name="connsiteX75" fmla="*/ 5157788 w 7339013"/>
                    <a:gd name="connsiteY75" fmla="*/ 4751388 h 4976813"/>
                    <a:gd name="connsiteX76" fmla="*/ 5157788 w 7339013"/>
                    <a:gd name="connsiteY76" fmla="*/ 4762500 h 4976813"/>
                    <a:gd name="connsiteX77" fmla="*/ 5157788 w 7339013"/>
                    <a:gd name="connsiteY77" fmla="*/ 4943475 h 4976813"/>
                    <a:gd name="connsiteX78" fmla="*/ 5157788 w 7339013"/>
                    <a:gd name="connsiteY78" fmla="*/ 4956175 h 4976813"/>
                    <a:gd name="connsiteX79" fmla="*/ 5146675 w 7339013"/>
                    <a:gd name="connsiteY79" fmla="*/ 4956175 h 4976813"/>
                    <a:gd name="connsiteX80" fmla="*/ 4386263 w 7339013"/>
                    <a:gd name="connsiteY80" fmla="*/ 4956175 h 4976813"/>
                    <a:gd name="connsiteX81" fmla="*/ 4373563 w 7339013"/>
                    <a:gd name="connsiteY81" fmla="*/ 4956175 h 4976813"/>
                    <a:gd name="connsiteX82" fmla="*/ 4373563 w 7339013"/>
                    <a:gd name="connsiteY82" fmla="*/ 4943475 h 4976813"/>
                    <a:gd name="connsiteX83" fmla="*/ 4373563 w 7339013"/>
                    <a:gd name="connsiteY83" fmla="*/ 4762500 h 4976813"/>
                    <a:gd name="connsiteX84" fmla="*/ 4373563 w 7339013"/>
                    <a:gd name="connsiteY84" fmla="*/ 4751388 h 4976813"/>
                    <a:gd name="connsiteX85" fmla="*/ 4386263 w 7339013"/>
                    <a:gd name="connsiteY85" fmla="*/ 4751388 h 4976813"/>
                    <a:gd name="connsiteX86" fmla="*/ 4638675 w 7339013"/>
                    <a:gd name="connsiteY86" fmla="*/ 4751388 h 4976813"/>
                    <a:gd name="connsiteX87" fmla="*/ 4638675 w 7339013"/>
                    <a:gd name="connsiteY87" fmla="*/ 3971925 h 4976813"/>
                    <a:gd name="connsiteX88" fmla="*/ 4386263 w 7339013"/>
                    <a:gd name="connsiteY88" fmla="*/ 3971925 h 4976813"/>
                    <a:gd name="connsiteX89" fmla="*/ 4373563 w 7339013"/>
                    <a:gd name="connsiteY89" fmla="*/ 3971925 h 4976813"/>
                    <a:gd name="connsiteX90" fmla="*/ 4373563 w 7339013"/>
                    <a:gd name="connsiteY90" fmla="*/ 3960813 h 4976813"/>
                    <a:gd name="connsiteX91" fmla="*/ 4373563 w 7339013"/>
                    <a:gd name="connsiteY91" fmla="*/ 3781425 h 4976813"/>
                    <a:gd name="connsiteX92" fmla="*/ 3278188 w 7339013"/>
                    <a:gd name="connsiteY92" fmla="*/ 3768725 h 4976813"/>
                    <a:gd name="connsiteX93" fmla="*/ 3290789 w 7339013"/>
                    <a:gd name="connsiteY93" fmla="*/ 3768725 h 4976813"/>
                    <a:gd name="connsiteX94" fmla="*/ 3516898 w 7339013"/>
                    <a:gd name="connsiteY94" fmla="*/ 3768725 h 4976813"/>
                    <a:gd name="connsiteX95" fmla="*/ 3529139 w 7339013"/>
                    <a:gd name="connsiteY95" fmla="*/ 3768725 h 4976813"/>
                    <a:gd name="connsiteX96" fmla="*/ 3529139 w 7339013"/>
                    <a:gd name="connsiteY96" fmla="*/ 3780619 h 4976813"/>
                    <a:gd name="connsiteX97" fmla="*/ 3529139 w 7339013"/>
                    <a:gd name="connsiteY97" fmla="*/ 4539278 h 4976813"/>
                    <a:gd name="connsiteX98" fmla="*/ 3539221 w 7339013"/>
                    <a:gd name="connsiteY98" fmla="*/ 4640552 h 4976813"/>
                    <a:gd name="connsiteX99" fmla="*/ 3573425 w 7339013"/>
                    <a:gd name="connsiteY99" fmla="*/ 4712274 h 4976813"/>
                    <a:gd name="connsiteX100" fmla="*/ 3634633 w 7339013"/>
                    <a:gd name="connsiteY100" fmla="*/ 4756604 h 4976813"/>
                    <a:gd name="connsiteX101" fmla="*/ 3729324 w 7339013"/>
                    <a:gd name="connsiteY101" fmla="*/ 4771381 h 4976813"/>
                    <a:gd name="connsiteX102" fmla="*/ 3820056 w 7339013"/>
                    <a:gd name="connsiteY102" fmla="*/ 4758406 h 4976813"/>
                    <a:gd name="connsiteX103" fmla="*/ 3879103 w 7339013"/>
                    <a:gd name="connsiteY103" fmla="*/ 4717680 h 4976813"/>
                    <a:gd name="connsiteX104" fmla="*/ 3915108 w 7339013"/>
                    <a:gd name="connsiteY104" fmla="*/ 4643796 h 4976813"/>
                    <a:gd name="connsiteX105" fmla="*/ 3928069 w 7339013"/>
                    <a:gd name="connsiteY105" fmla="*/ 4530268 h 4976813"/>
                    <a:gd name="connsiteX106" fmla="*/ 3928069 w 7339013"/>
                    <a:gd name="connsiteY106" fmla="*/ 3780619 h 4976813"/>
                    <a:gd name="connsiteX107" fmla="*/ 3928069 w 7339013"/>
                    <a:gd name="connsiteY107" fmla="*/ 3768725 h 4976813"/>
                    <a:gd name="connsiteX108" fmla="*/ 3939951 w 7339013"/>
                    <a:gd name="connsiteY108" fmla="*/ 3768725 h 4976813"/>
                    <a:gd name="connsiteX109" fmla="*/ 4166419 w 7339013"/>
                    <a:gd name="connsiteY109" fmla="*/ 3768725 h 4976813"/>
                    <a:gd name="connsiteX110" fmla="*/ 4178301 w 7339013"/>
                    <a:gd name="connsiteY110" fmla="*/ 3768725 h 4976813"/>
                    <a:gd name="connsiteX111" fmla="*/ 4178301 w 7339013"/>
                    <a:gd name="connsiteY111" fmla="*/ 3780619 h 4976813"/>
                    <a:gd name="connsiteX112" fmla="*/ 4178301 w 7339013"/>
                    <a:gd name="connsiteY112" fmla="*/ 4515851 h 4976813"/>
                    <a:gd name="connsiteX113" fmla="*/ 4146977 w 7339013"/>
                    <a:gd name="connsiteY113" fmla="*/ 4715517 h 4976813"/>
                    <a:gd name="connsiteX114" fmla="*/ 4055525 w 7339013"/>
                    <a:gd name="connsiteY114" fmla="*/ 4860041 h 4976813"/>
                    <a:gd name="connsiteX115" fmla="*/ 3910787 w 7339013"/>
                    <a:gd name="connsiteY115" fmla="*/ 4947620 h 4976813"/>
                    <a:gd name="connsiteX116" fmla="*/ 3721043 w 7339013"/>
                    <a:gd name="connsiteY116" fmla="*/ 4976813 h 4976813"/>
                    <a:gd name="connsiteX117" fmla="*/ 3518338 w 7339013"/>
                    <a:gd name="connsiteY117" fmla="*/ 4947620 h 4976813"/>
                    <a:gd name="connsiteX118" fmla="*/ 3379360 w 7339013"/>
                    <a:gd name="connsiteY118" fmla="*/ 4862564 h 4976813"/>
                    <a:gd name="connsiteX119" fmla="*/ 3301591 w 7339013"/>
                    <a:gd name="connsiteY119" fmla="*/ 4727771 h 4976813"/>
                    <a:gd name="connsiteX120" fmla="*/ 3278188 w 7339013"/>
                    <a:gd name="connsiteY120" fmla="*/ 4552613 h 4976813"/>
                    <a:gd name="connsiteX121" fmla="*/ 3278188 w 7339013"/>
                    <a:gd name="connsiteY121" fmla="*/ 3780619 h 4976813"/>
                    <a:gd name="connsiteX122" fmla="*/ 2238375 w 7339013"/>
                    <a:gd name="connsiteY122" fmla="*/ 3768725 h 4976813"/>
                    <a:gd name="connsiteX123" fmla="*/ 2250629 w 7339013"/>
                    <a:gd name="connsiteY123" fmla="*/ 3768725 h 4976813"/>
                    <a:gd name="connsiteX124" fmla="*/ 2606710 w 7339013"/>
                    <a:gd name="connsiteY124" fmla="*/ 3768725 h 4976813"/>
                    <a:gd name="connsiteX125" fmla="*/ 2852146 w 7339013"/>
                    <a:gd name="connsiteY125" fmla="*/ 3802601 h 4976813"/>
                    <a:gd name="connsiteX126" fmla="*/ 3029825 w 7339013"/>
                    <a:gd name="connsiteY126" fmla="*/ 3908192 h 4976813"/>
                    <a:gd name="connsiteX127" fmla="*/ 3136505 w 7339013"/>
                    <a:gd name="connsiteY127" fmla="*/ 4089463 h 4976813"/>
                    <a:gd name="connsiteX128" fmla="*/ 3171825 w 7339013"/>
                    <a:gd name="connsiteY128" fmla="*/ 4347855 h 4976813"/>
                    <a:gd name="connsiteX129" fmla="*/ 3136505 w 7339013"/>
                    <a:gd name="connsiteY129" fmla="*/ 4596877 h 4976813"/>
                    <a:gd name="connsiteX130" fmla="*/ 3026221 w 7339013"/>
                    <a:gd name="connsiteY130" fmla="*/ 4789680 h 4976813"/>
                    <a:gd name="connsiteX131" fmla="*/ 2833765 w 7339013"/>
                    <a:gd name="connsiteY131" fmla="*/ 4913290 h 4976813"/>
                    <a:gd name="connsiteX132" fmla="*/ 2556253 w 7339013"/>
                    <a:gd name="connsiteY132" fmla="*/ 4956175 h 4976813"/>
                    <a:gd name="connsiteX133" fmla="*/ 2250629 w 7339013"/>
                    <a:gd name="connsiteY133" fmla="*/ 4956175 h 4976813"/>
                    <a:gd name="connsiteX134" fmla="*/ 2238375 w 7339013"/>
                    <a:gd name="connsiteY134" fmla="*/ 4956175 h 4976813"/>
                    <a:gd name="connsiteX135" fmla="*/ 2238375 w 7339013"/>
                    <a:gd name="connsiteY135" fmla="*/ 4943922 h 4976813"/>
                    <a:gd name="connsiteX136" fmla="*/ 2238375 w 7339013"/>
                    <a:gd name="connsiteY136" fmla="*/ 3780618 h 4976813"/>
                    <a:gd name="connsiteX137" fmla="*/ 1239838 w 7339013"/>
                    <a:gd name="connsiteY137" fmla="*/ 3768725 h 4976813"/>
                    <a:gd name="connsiteX138" fmla="*/ 1252452 w 7339013"/>
                    <a:gd name="connsiteY138" fmla="*/ 3768725 h 4976813"/>
                    <a:gd name="connsiteX139" fmla="*/ 1603085 w 7339013"/>
                    <a:gd name="connsiteY139" fmla="*/ 3768725 h 4976813"/>
                    <a:gd name="connsiteX140" fmla="*/ 1786151 w 7339013"/>
                    <a:gd name="connsiteY140" fmla="*/ 3785303 h 4976813"/>
                    <a:gd name="connsiteX141" fmla="*/ 1928495 w 7339013"/>
                    <a:gd name="connsiteY141" fmla="*/ 3841882 h 4976813"/>
                    <a:gd name="connsiteX142" fmla="*/ 2020388 w 7339013"/>
                    <a:gd name="connsiteY142" fmla="*/ 3946392 h 4976813"/>
                    <a:gd name="connsiteX143" fmla="*/ 2052820 w 7339013"/>
                    <a:gd name="connsiteY143" fmla="*/ 4102076 h 4976813"/>
                    <a:gd name="connsiteX144" fmla="*/ 2032280 w 7339013"/>
                    <a:gd name="connsiteY144" fmla="*/ 4220281 h 4976813"/>
                    <a:gd name="connsiteX145" fmla="*/ 1975342 w 7339013"/>
                    <a:gd name="connsiteY145" fmla="*/ 4310375 h 4976813"/>
                    <a:gd name="connsiteX146" fmla="*/ 1888494 w 7339013"/>
                    <a:gd name="connsiteY146" fmla="*/ 4371280 h 4976813"/>
                    <a:gd name="connsiteX147" fmla="*/ 1819304 w 7339013"/>
                    <a:gd name="connsiteY147" fmla="*/ 4394344 h 4976813"/>
                    <a:gd name="connsiteX148" fmla="*/ 1867953 w 7339013"/>
                    <a:gd name="connsiteY148" fmla="*/ 4431463 h 4976813"/>
                    <a:gd name="connsiteX149" fmla="*/ 1943630 w 7339013"/>
                    <a:gd name="connsiteY149" fmla="*/ 4548586 h 4976813"/>
                    <a:gd name="connsiteX150" fmla="*/ 2136064 w 7339013"/>
                    <a:gd name="connsiteY150" fmla="*/ 4938517 h 4976813"/>
                    <a:gd name="connsiteX151" fmla="*/ 2144713 w 7339013"/>
                    <a:gd name="connsiteY151" fmla="*/ 4956175 h 4976813"/>
                    <a:gd name="connsiteX152" fmla="*/ 2125254 w 7339013"/>
                    <a:gd name="connsiteY152" fmla="*/ 4956175 h 4976813"/>
                    <a:gd name="connsiteX153" fmla="*/ 1858944 w 7339013"/>
                    <a:gd name="connsiteY153" fmla="*/ 4956175 h 4976813"/>
                    <a:gd name="connsiteX154" fmla="*/ 1851016 w 7339013"/>
                    <a:gd name="connsiteY154" fmla="*/ 4956175 h 4976813"/>
                    <a:gd name="connsiteX155" fmla="*/ 1848133 w 7339013"/>
                    <a:gd name="connsiteY155" fmla="*/ 4948968 h 4976813"/>
                    <a:gd name="connsiteX156" fmla="*/ 1678402 w 7339013"/>
                    <a:gd name="connsiteY156" fmla="*/ 4575254 h 4976813"/>
                    <a:gd name="connsiteX157" fmla="*/ 1616419 w 7339013"/>
                    <a:gd name="connsiteY157" fmla="*/ 4499935 h 4976813"/>
                    <a:gd name="connsiteX158" fmla="*/ 1522003 w 7339013"/>
                    <a:gd name="connsiteY158" fmla="*/ 4474708 h 4976813"/>
                    <a:gd name="connsiteX159" fmla="*/ 1491012 w 7339013"/>
                    <a:gd name="connsiteY159" fmla="*/ 4474708 h 4976813"/>
                    <a:gd name="connsiteX160" fmla="*/ 1491012 w 7339013"/>
                    <a:gd name="connsiteY160" fmla="*/ 4943922 h 4976813"/>
                    <a:gd name="connsiteX161" fmla="*/ 1491012 w 7339013"/>
                    <a:gd name="connsiteY161" fmla="*/ 4956175 h 4976813"/>
                    <a:gd name="connsiteX162" fmla="*/ 1478760 w 7339013"/>
                    <a:gd name="connsiteY162" fmla="*/ 4956175 h 4976813"/>
                    <a:gd name="connsiteX163" fmla="*/ 1252452 w 7339013"/>
                    <a:gd name="connsiteY163" fmla="*/ 4956175 h 4976813"/>
                    <a:gd name="connsiteX164" fmla="*/ 1239838 w 7339013"/>
                    <a:gd name="connsiteY164" fmla="*/ 4956175 h 4976813"/>
                    <a:gd name="connsiteX165" fmla="*/ 1239838 w 7339013"/>
                    <a:gd name="connsiteY165" fmla="*/ 4943922 h 4976813"/>
                    <a:gd name="connsiteX166" fmla="*/ 1239838 w 7339013"/>
                    <a:gd name="connsiteY166" fmla="*/ 3780618 h 4976813"/>
                    <a:gd name="connsiteX167" fmla="*/ 446088 w 7339013"/>
                    <a:gd name="connsiteY167" fmla="*/ 3768725 h 4976813"/>
                    <a:gd name="connsiteX168" fmla="*/ 454025 w 7339013"/>
                    <a:gd name="connsiteY168" fmla="*/ 3768725 h 4976813"/>
                    <a:gd name="connsiteX169" fmla="*/ 771525 w 7339013"/>
                    <a:gd name="connsiteY169" fmla="*/ 3768725 h 4976813"/>
                    <a:gd name="connsiteX170" fmla="*/ 781050 w 7339013"/>
                    <a:gd name="connsiteY170" fmla="*/ 3768725 h 4976813"/>
                    <a:gd name="connsiteX171" fmla="*/ 782638 w 7339013"/>
                    <a:gd name="connsiteY171" fmla="*/ 3778250 h 4976813"/>
                    <a:gd name="connsiteX172" fmla="*/ 1139826 w 7339013"/>
                    <a:gd name="connsiteY172" fmla="*/ 4940300 h 4976813"/>
                    <a:gd name="connsiteX173" fmla="*/ 1144588 w 7339013"/>
                    <a:gd name="connsiteY173" fmla="*/ 4956175 h 4976813"/>
                    <a:gd name="connsiteX174" fmla="*/ 1127126 w 7339013"/>
                    <a:gd name="connsiteY174" fmla="*/ 4956175 h 4976813"/>
                    <a:gd name="connsiteX175" fmla="*/ 877888 w 7339013"/>
                    <a:gd name="connsiteY175" fmla="*/ 4956175 h 4976813"/>
                    <a:gd name="connsiteX176" fmla="*/ 868363 w 7339013"/>
                    <a:gd name="connsiteY176" fmla="*/ 4956175 h 4976813"/>
                    <a:gd name="connsiteX177" fmla="*/ 865188 w 7339013"/>
                    <a:gd name="connsiteY177" fmla="*/ 4946650 h 4976813"/>
                    <a:gd name="connsiteX178" fmla="*/ 801688 w 7339013"/>
                    <a:gd name="connsiteY178" fmla="*/ 4725988 h 4976813"/>
                    <a:gd name="connsiteX179" fmla="*/ 400050 w 7339013"/>
                    <a:gd name="connsiteY179" fmla="*/ 4725988 h 4976813"/>
                    <a:gd name="connsiteX180" fmla="*/ 334963 w 7339013"/>
                    <a:gd name="connsiteY180" fmla="*/ 4946650 h 4976813"/>
                    <a:gd name="connsiteX181" fmla="*/ 331788 w 7339013"/>
                    <a:gd name="connsiteY181" fmla="*/ 4956175 h 4976813"/>
                    <a:gd name="connsiteX182" fmla="*/ 323850 w 7339013"/>
                    <a:gd name="connsiteY182" fmla="*/ 4956175 h 4976813"/>
                    <a:gd name="connsiteX183" fmla="*/ 98425 w 7339013"/>
                    <a:gd name="connsiteY183" fmla="*/ 4956175 h 4976813"/>
                    <a:gd name="connsiteX184" fmla="*/ 82550 w 7339013"/>
                    <a:gd name="connsiteY184" fmla="*/ 4956175 h 4976813"/>
                    <a:gd name="connsiteX185" fmla="*/ 87313 w 7339013"/>
                    <a:gd name="connsiteY185" fmla="*/ 4940300 h 4976813"/>
                    <a:gd name="connsiteX186" fmla="*/ 442913 w 7339013"/>
                    <a:gd name="connsiteY186" fmla="*/ 3778250 h 4976813"/>
                    <a:gd name="connsiteX187" fmla="*/ 6850302 w 7339013"/>
                    <a:gd name="connsiteY187" fmla="*/ 3749675 h 4976813"/>
                    <a:gd name="connsiteX188" fmla="*/ 7216925 w 7339013"/>
                    <a:gd name="connsiteY188" fmla="*/ 3906714 h 4976813"/>
                    <a:gd name="connsiteX189" fmla="*/ 7339013 w 7339013"/>
                    <a:gd name="connsiteY189" fmla="*/ 4358022 h 4976813"/>
                    <a:gd name="connsiteX190" fmla="*/ 7300118 w 7339013"/>
                    <a:gd name="connsiteY190" fmla="*/ 4634641 h 4976813"/>
                    <a:gd name="connsiteX191" fmla="*/ 7192796 w 7339013"/>
                    <a:gd name="connsiteY191" fmla="*/ 4827698 h 4976813"/>
                    <a:gd name="connsiteX192" fmla="*/ 7031813 w 7339013"/>
                    <a:gd name="connsiteY192" fmla="*/ 4940435 h 4976813"/>
                    <a:gd name="connsiteX193" fmla="*/ 6835536 w 7339013"/>
                    <a:gd name="connsiteY193" fmla="*/ 4976813 h 4976813"/>
                    <a:gd name="connsiteX194" fmla="*/ 6468913 w 7339013"/>
                    <a:gd name="connsiteY194" fmla="*/ 4819774 h 4976813"/>
                    <a:gd name="connsiteX195" fmla="*/ 6346825 w 7339013"/>
                    <a:gd name="connsiteY195" fmla="*/ 4368467 h 4976813"/>
                    <a:gd name="connsiteX196" fmla="*/ 6385360 w 7339013"/>
                    <a:gd name="connsiteY196" fmla="*/ 4091487 h 4976813"/>
                    <a:gd name="connsiteX197" fmla="*/ 6493042 w 7339013"/>
                    <a:gd name="connsiteY197" fmla="*/ 3898790 h 4976813"/>
                    <a:gd name="connsiteX198" fmla="*/ 6654025 w 7339013"/>
                    <a:gd name="connsiteY198" fmla="*/ 3786414 h 4976813"/>
                    <a:gd name="connsiteX199" fmla="*/ 6850302 w 7339013"/>
                    <a:gd name="connsiteY199" fmla="*/ 3749675 h 4976813"/>
                    <a:gd name="connsiteX200" fmla="*/ 1289050 w 7339013"/>
                    <a:gd name="connsiteY200" fmla="*/ 1501775 h 4976813"/>
                    <a:gd name="connsiteX201" fmla="*/ 1409700 w 7339013"/>
                    <a:gd name="connsiteY201" fmla="*/ 1501775 h 4976813"/>
                    <a:gd name="connsiteX202" fmla="*/ 2257426 w 7339013"/>
                    <a:gd name="connsiteY202" fmla="*/ 1501775 h 4976813"/>
                    <a:gd name="connsiteX203" fmla="*/ 2376488 w 7339013"/>
                    <a:gd name="connsiteY203" fmla="*/ 1501775 h 4976813"/>
                    <a:gd name="connsiteX204" fmla="*/ 2376488 w 7339013"/>
                    <a:gd name="connsiteY204" fmla="*/ 1622425 h 4976813"/>
                    <a:gd name="connsiteX205" fmla="*/ 2376488 w 7339013"/>
                    <a:gd name="connsiteY205" fmla="*/ 1735138 h 4976813"/>
                    <a:gd name="connsiteX206" fmla="*/ 2376488 w 7339013"/>
                    <a:gd name="connsiteY206" fmla="*/ 1855788 h 4976813"/>
                    <a:gd name="connsiteX207" fmla="*/ 2257426 w 7339013"/>
                    <a:gd name="connsiteY207" fmla="*/ 1855788 h 4976813"/>
                    <a:gd name="connsiteX208" fmla="*/ 1409700 w 7339013"/>
                    <a:gd name="connsiteY208" fmla="*/ 1855788 h 4976813"/>
                    <a:gd name="connsiteX209" fmla="*/ 1289050 w 7339013"/>
                    <a:gd name="connsiteY209" fmla="*/ 1855788 h 4976813"/>
                    <a:gd name="connsiteX210" fmla="*/ 1289050 w 7339013"/>
                    <a:gd name="connsiteY210" fmla="*/ 1735138 h 4976813"/>
                    <a:gd name="connsiteX211" fmla="*/ 1289050 w 7339013"/>
                    <a:gd name="connsiteY211" fmla="*/ 1622425 h 4976813"/>
                    <a:gd name="connsiteX212" fmla="*/ 5283200 w 7339013"/>
                    <a:gd name="connsiteY212" fmla="*/ 1174750 h 4976813"/>
                    <a:gd name="connsiteX213" fmla="*/ 5384800 w 7339013"/>
                    <a:gd name="connsiteY213" fmla="*/ 1174750 h 4976813"/>
                    <a:gd name="connsiteX214" fmla="*/ 5526088 w 7339013"/>
                    <a:gd name="connsiteY214" fmla="*/ 1174750 h 4976813"/>
                    <a:gd name="connsiteX215" fmla="*/ 5627688 w 7339013"/>
                    <a:gd name="connsiteY215" fmla="*/ 1174750 h 4976813"/>
                    <a:gd name="connsiteX216" fmla="*/ 5627688 w 7339013"/>
                    <a:gd name="connsiteY216" fmla="*/ 1276350 h 4976813"/>
                    <a:gd name="connsiteX217" fmla="*/ 5627688 w 7339013"/>
                    <a:gd name="connsiteY217" fmla="*/ 1506538 h 4976813"/>
                    <a:gd name="connsiteX218" fmla="*/ 5856288 w 7339013"/>
                    <a:gd name="connsiteY218" fmla="*/ 1506538 h 4976813"/>
                    <a:gd name="connsiteX219" fmla="*/ 5957888 w 7339013"/>
                    <a:gd name="connsiteY219" fmla="*/ 1506538 h 4976813"/>
                    <a:gd name="connsiteX220" fmla="*/ 5957888 w 7339013"/>
                    <a:gd name="connsiteY220" fmla="*/ 1608138 h 4976813"/>
                    <a:gd name="connsiteX221" fmla="*/ 5957888 w 7339013"/>
                    <a:gd name="connsiteY221" fmla="*/ 1747838 h 4976813"/>
                    <a:gd name="connsiteX222" fmla="*/ 5957888 w 7339013"/>
                    <a:gd name="connsiteY222" fmla="*/ 1847850 h 4976813"/>
                    <a:gd name="connsiteX223" fmla="*/ 5856288 w 7339013"/>
                    <a:gd name="connsiteY223" fmla="*/ 1847850 h 4976813"/>
                    <a:gd name="connsiteX224" fmla="*/ 5627688 w 7339013"/>
                    <a:gd name="connsiteY224" fmla="*/ 1847850 h 4976813"/>
                    <a:gd name="connsiteX225" fmla="*/ 5627688 w 7339013"/>
                    <a:gd name="connsiteY225" fmla="*/ 2079625 h 4976813"/>
                    <a:gd name="connsiteX226" fmla="*/ 5627688 w 7339013"/>
                    <a:gd name="connsiteY226" fmla="*/ 2181225 h 4976813"/>
                    <a:gd name="connsiteX227" fmla="*/ 5526088 w 7339013"/>
                    <a:gd name="connsiteY227" fmla="*/ 2181225 h 4976813"/>
                    <a:gd name="connsiteX228" fmla="*/ 5384800 w 7339013"/>
                    <a:gd name="connsiteY228" fmla="*/ 2181225 h 4976813"/>
                    <a:gd name="connsiteX229" fmla="*/ 5283200 w 7339013"/>
                    <a:gd name="connsiteY229" fmla="*/ 2181225 h 4976813"/>
                    <a:gd name="connsiteX230" fmla="*/ 5283200 w 7339013"/>
                    <a:gd name="connsiteY230" fmla="*/ 2079625 h 4976813"/>
                    <a:gd name="connsiteX231" fmla="*/ 5283200 w 7339013"/>
                    <a:gd name="connsiteY231" fmla="*/ 1847850 h 4976813"/>
                    <a:gd name="connsiteX232" fmla="*/ 5054600 w 7339013"/>
                    <a:gd name="connsiteY232" fmla="*/ 1847850 h 4976813"/>
                    <a:gd name="connsiteX233" fmla="*/ 4953000 w 7339013"/>
                    <a:gd name="connsiteY233" fmla="*/ 1847850 h 4976813"/>
                    <a:gd name="connsiteX234" fmla="*/ 4953000 w 7339013"/>
                    <a:gd name="connsiteY234" fmla="*/ 1747838 h 4976813"/>
                    <a:gd name="connsiteX235" fmla="*/ 4953000 w 7339013"/>
                    <a:gd name="connsiteY235" fmla="*/ 1608138 h 4976813"/>
                    <a:gd name="connsiteX236" fmla="*/ 4953000 w 7339013"/>
                    <a:gd name="connsiteY236" fmla="*/ 1506538 h 4976813"/>
                    <a:gd name="connsiteX237" fmla="*/ 5054600 w 7339013"/>
                    <a:gd name="connsiteY237" fmla="*/ 1506538 h 4976813"/>
                    <a:gd name="connsiteX238" fmla="*/ 5283200 w 7339013"/>
                    <a:gd name="connsiteY238" fmla="*/ 1506538 h 4976813"/>
                    <a:gd name="connsiteX239" fmla="*/ 5283200 w 7339013"/>
                    <a:gd name="connsiteY239" fmla="*/ 1276350 h 4976813"/>
                    <a:gd name="connsiteX240" fmla="*/ 5547137 w 7339013"/>
                    <a:gd name="connsiteY240" fmla="*/ 609600 h 4976813"/>
                    <a:gd name="connsiteX241" fmla="*/ 4580289 w 7339013"/>
                    <a:gd name="connsiteY241" fmla="*/ 987638 h 4976813"/>
                    <a:gd name="connsiteX242" fmla="*/ 4025900 w 7339013"/>
                    <a:gd name="connsiteY242" fmla="*/ 1704469 h 4976813"/>
                    <a:gd name="connsiteX243" fmla="*/ 4637205 w 7339013"/>
                    <a:gd name="connsiteY243" fmla="*/ 2524271 h 4976813"/>
                    <a:gd name="connsiteX244" fmla="*/ 5531287 w 7339013"/>
                    <a:gd name="connsiteY244" fmla="*/ 2845423 h 4976813"/>
                    <a:gd name="connsiteX245" fmla="*/ 5539212 w 7339013"/>
                    <a:gd name="connsiteY245" fmla="*/ 2845063 h 4976813"/>
                    <a:gd name="connsiteX246" fmla="*/ 5547137 w 7339013"/>
                    <a:gd name="connsiteY246" fmla="*/ 2845063 h 4976813"/>
                    <a:gd name="connsiteX247" fmla="*/ 6000302 w 7339013"/>
                    <a:gd name="connsiteY247" fmla="*/ 2758654 h 4976813"/>
                    <a:gd name="connsiteX248" fmla="*/ 6382142 w 7339013"/>
                    <a:gd name="connsiteY248" fmla="*/ 2513830 h 4976813"/>
                    <a:gd name="connsiteX249" fmla="*/ 6633940 w 7339013"/>
                    <a:gd name="connsiteY249" fmla="*/ 2151274 h 4976813"/>
                    <a:gd name="connsiteX250" fmla="*/ 6721475 w 7339013"/>
                    <a:gd name="connsiteY250" fmla="*/ 1727512 h 4976813"/>
                    <a:gd name="connsiteX251" fmla="*/ 6633940 w 7339013"/>
                    <a:gd name="connsiteY251" fmla="*/ 1303389 h 4976813"/>
                    <a:gd name="connsiteX252" fmla="*/ 6382142 w 7339013"/>
                    <a:gd name="connsiteY252" fmla="*/ 941193 h 4976813"/>
                    <a:gd name="connsiteX253" fmla="*/ 6000302 w 7339013"/>
                    <a:gd name="connsiteY253" fmla="*/ 696369 h 4976813"/>
                    <a:gd name="connsiteX254" fmla="*/ 5547137 w 7339013"/>
                    <a:gd name="connsiteY254" fmla="*/ 609600 h 4976813"/>
                    <a:gd name="connsiteX255" fmla="*/ 1784991 w 7339013"/>
                    <a:gd name="connsiteY255" fmla="*/ 609600 h 4976813"/>
                    <a:gd name="connsiteX256" fmla="*/ 1331198 w 7339013"/>
                    <a:gd name="connsiteY256" fmla="*/ 696369 h 4976813"/>
                    <a:gd name="connsiteX257" fmla="*/ 949494 w 7339013"/>
                    <a:gd name="connsiteY257" fmla="*/ 941193 h 4976813"/>
                    <a:gd name="connsiteX258" fmla="*/ 697548 w 7339013"/>
                    <a:gd name="connsiteY258" fmla="*/ 1303389 h 4976813"/>
                    <a:gd name="connsiteX259" fmla="*/ 609600 w 7339013"/>
                    <a:gd name="connsiteY259" fmla="*/ 1727512 h 4976813"/>
                    <a:gd name="connsiteX260" fmla="*/ 697548 w 7339013"/>
                    <a:gd name="connsiteY260" fmla="*/ 2151274 h 4976813"/>
                    <a:gd name="connsiteX261" fmla="*/ 949494 w 7339013"/>
                    <a:gd name="connsiteY261" fmla="*/ 2513830 h 4976813"/>
                    <a:gd name="connsiteX262" fmla="*/ 1331198 w 7339013"/>
                    <a:gd name="connsiteY262" fmla="*/ 2758654 h 4976813"/>
                    <a:gd name="connsiteX263" fmla="*/ 1784991 w 7339013"/>
                    <a:gd name="connsiteY263" fmla="*/ 2845063 h 4976813"/>
                    <a:gd name="connsiteX264" fmla="*/ 1792921 w 7339013"/>
                    <a:gd name="connsiteY264" fmla="*/ 2845063 h 4976813"/>
                    <a:gd name="connsiteX265" fmla="*/ 1800850 w 7339013"/>
                    <a:gd name="connsiteY265" fmla="*/ 2845423 h 4976813"/>
                    <a:gd name="connsiteX266" fmla="*/ 2695459 w 7339013"/>
                    <a:gd name="connsiteY266" fmla="*/ 2524271 h 4976813"/>
                    <a:gd name="connsiteX267" fmla="*/ 3306763 w 7339013"/>
                    <a:gd name="connsiteY267" fmla="*/ 1704469 h 4976813"/>
                    <a:gd name="connsiteX268" fmla="*/ 2752048 w 7339013"/>
                    <a:gd name="connsiteY268" fmla="*/ 987638 h 4976813"/>
                    <a:gd name="connsiteX269" fmla="*/ 1784991 w 7339013"/>
                    <a:gd name="connsiteY269" fmla="*/ 609600 h 4976813"/>
                    <a:gd name="connsiteX270" fmla="*/ 1785062 w 7339013"/>
                    <a:gd name="connsiteY270" fmla="*/ 0 h 4976813"/>
                    <a:gd name="connsiteX271" fmla="*/ 3166197 w 7339013"/>
                    <a:gd name="connsiteY271" fmla="*/ 539758 h 4976813"/>
                    <a:gd name="connsiteX272" fmla="*/ 3666332 w 7339013"/>
                    <a:gd name="connsiteY272" fmla="*/ 1140729 h 4976813"/>
                    <a:gd name="connsiteX273" fmla="*/ 4166106 w 7339013"/>
                    <a:gd name="connsiteY273" fmla="*/ 539758 h 4976813"/>
                    <a:gd name="connsiteX274" fmla="*/ 5547601 w 7339013"/>
                    <a:gd name="connsiteY274" fmla="*/ 0 h 4976813"/>
                    <a:gd name="connsiteX275" fmla="*/ 6226818 w 7339013"/>
                    <a:gd name="connsiteY275" fmla="*/ 129989 h 4976813"/>
                    <a:gd name="connsiteX276" fmla="*/ 6805864 w 7339013"/>
                    <a:gd name="connsiteY276" fmla="*/ 501950 h 4976813"/>
                    <a:gd name="connsiteX277" fmla="*/ 7195378 w 7339013"/>
                    <a:gd name="connsiteY277" fmla="*/ 1062592 h 4976813"/>
                    <a:gd name="connsiteX278" fmla="*/ 7332663 w 7339013"/>
                    <a:gd name="connsiteY278" fmla="*/ 1727658 h 4976813"/>
                    <a:gd name="connsiteX279" fmla="*/ 7195378 w 7339013"/>
                    <a:gd name="connsiteY279" fmla="*/ 2392723 h 4976813"/>
                    <a:gd name="connsiteX280" fmla="*/ 6805864 w 7339013"/>
                    <a:gd name="connsiteY280" fmla="*/ 2953365 h 4976813"/>
                    <a:gd name="connsiteX281" fmla="*/ 6226818 w 7339013"/>
                    <a:gd name="connsiteY281" fmla="*/ 3325326 h 4976813"/>
                    <a:gd name="connsiteX282" fmla="*/ 5563456 w 7339013"/>
                    <a:gd name="connsiteY282" fmla="*/ 3454595 h 4976813"/>
                    <a:gd name="connsiteX283" fmla="*/ 5563456 w 7339013"/>
                    <a:gd name="connsiteY283" fmla="*/ 3454955 h 4976813"/>
                    <a:gd name="connsiteX284" fmla="*/ 5547601 w 7339013"/>
                    <a:gd name="connsiteY284" fmla="*/ 3455315 h 4976813"/>
                    <a:gd name="connsiteX285" fmla="*/ 4223758 w 7339013"/>
                    <a:gd name="connsiteY285" fmla="*/ 2972809 h 4976813"/>
                    <a:gd name="connsiteX286" fmla="*/ 3666332 w 7339013"/>
                    <a:gd name="connsiteY286" fmla="*/ 2278218 h 4976813"/>
                    <a:gd name="connsiteX287" fmla="*/ 3108905 w 7339013"/>
                    <a:gd name="connsiteY287" fmla="*/ 2972809 h 4976813"/>
                    <a:gd name="connsiteX288" fmla="*/ 1785062 w 7339013"/>
                    <a:gd name="connsiteY288" fmla="*/ 3455315 h 4976813"/>
                    <a:gd name="connsiteX289" fmla="*/ 1769208 w 7339013"/>
                    <a:gd name="connsiteY289" fmla="*/ 3454955 h 4976813"/>
                    <a:gd name="connsiteX290" fmla="*/ 1769208 w 7339013"/>
                    <a:gd name="connsiteY290" fmla="*/ 3454595 h 4976813"/>
                    <a:gd name="connsiteX291" fmla="*/ 1105485 w 7339013"/>
                    <a:gd name="connsiteY291" fmla="*/ 3325326 h 4976813"/>
                    <a:gd name="connsiteX292" fmla="*/ 526799 w 7339013"/>
                    <a:gd name="connsiteY292" fmla="*/ 2953365 h 4976813"/>
                    <a:gd name="connsiteX293" fmla="*/ 137285 w 7339013"/>
                    <a:gd name="connsiteY293" fmla="*/ 2392723 h 4976813"/>
                    <a:gd name="connsiteX294" fmla="*/ 0 w 7339013"/>
                    <a:gd name="connsiteY294" fmla="*/ 1727658 h 4976813"/>
                    <a:gd name="connsiteX295" fmla="*/ 137285 w 7339013"/>
                    <a:gd name="connsiteY295" fmla="*/ 1062592 h 4976813"/>
                    <a:gd name="connsiteX296" fmla="*/ 526799 w 7339013"/>
                    <a:gd name="connsiteY296" fmla="*/ 501950 h 4976813"/>
                    <a:gd name="connsiteX297" fmla="*/ 1105485 w 7339013"/>
                    <a:gd name="connsiteY297" fmla="*/ 129989 h 4976813"/>
                    <a:gd name="connsiteX298" fmla="*/ 1785062 w 7339013"/>
                    <a:gd name="connsiteY298" fmla="*/ 0 h 4976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</a:cxnLst>
                  <a:rect l="l" t="t" r="r" b="b"/>
                  <a:pathLst>
                    <a:path w="7339013" h="4976813">
                      <a:moveTo>
                        <a:pt x="603251" y="4038600"/>
                      </a:moveTo>
                      <a:lnTo>
                        <a:pt x="461963" y="4522788"/>
                      </a:lnTo>
                      <a:lnTo>
                        <a:pt x="744538" y="4522788"/>
                      </a:lnTo>
                      <a:close/>
                      <a:moveTo>
                        <a:pt x="2489200" y="3976688"/>
                      </a:moveTo>
                      <a:lnTo>
                        <a:pt x="2489200" y="4748213"/>
                      </a:lnTo>
                      <a:lnTo>
                        <a:pt x="2576316" y="4748213"/>
                      </a:lnTo>
                      <a:cubicBezTo>
                        <a:pt x="2685030" y="4748213"/>
                        <a:pt x="2765306" y="4717251"/>
                        <a:pt x="2820383" y="4656048"/>
                      </a:cubicBezTo>
                      <a:cubicBezTo>
                        <a:pt x="2875100" y="4595204"/>
                        <a:pt x="2903538" y="4497999"/>
                        <a:pt x="2903538" y="4361911"/>
                      </a:cubicBezTo>
                      <a:cubicBezTo>
                        <a:pt x="2903538" y="4299987"/>
                        <a:pt x="2898499" y="4244544"/>
                        <a:pt x="2888419" y="4196301"/>
                      </a:cubicBezTo>
                      <a:cubicBezTo>
                        <a:pt x="2878340" y="4148418"/>
                        <a:pt x="2861060" y="4108816"/>
                        <a:pt x="2837662" y="4076414"/>
                      </a:cubicBezTo>
                      <a:cubicBezTo>
                        <a:pt x="2813903" y="4044012"/>
                        <a:pt x="2782585" y="4019171"/>
                        <a:pt x="2742627" y="4002250"/>
                      </a:cubicBezTo>
                      <a:cubicBezTo>
                        <a:pt x="2703029" y="3985329"/>
                        <a:pt x="2652992" y="3976688"/>
                        <a:pt x="2592155" y="3976688"/>
                      </a:cubicBezTo>
                      <a:close/>
                      <a:moveTo>
                        <a:pt x="1490663" y="3976688"/>
                      </a:moveTo>
                      <a:lnTo>
                        <a:pt x="1490663" y="4279901"/>
                      </a:lnTo>
                      <a:lnTo>
                        <a:pt x="1570361" y="4279901"/>
                      </a:lnTo>
                      <a:cubicBezTo>
                        <a:pt x="1604620" y="4279901"/>
                        <a:pt x="1635633" y="4276664"/>
                        <a:pt x="1663041" y="4269830"/>
                      </a:cubicBezTo>
                      <a:cubicBezTo>
                        <a:pt x="1690448" y="4262996"/>
                        <a:pt x="1713167" y="4252925"/>
                        <a:pt x="1732280" y="4239617"/>
                      </a:cubicBezTo>
                      <a:cubicBezTo>
                        <a:pt x="1751033" y="4226308"/>
                        <a:pt x="1765097" y="4210482"/>
                        <a:pt x="1775194" y="4191059"/>
                      </a:cubicBezTo>
                      <a:cubicBezTo>
                        <a:pt x="1785292" y="4171996"/>
                        <a:pt x="1790701" y="4149696"/>
                        <a:pt x="1790701" y="4124158"/>
                      </a:cubicBezTo>
                      <a:cubicBezTo>
                        <a:pt x="1790701" y="4069846"/>
                        <a:pt x="1773752" y="4034238"/>
                        <a:pt x="1739853" y="4011937"/>
                      </a:cubicBezTo>
                      <a:cubicBezTo>
                        <a:pt x="1705234" y="3988917"/>
                        <a:pt x="1651501" y="3976688"/>
                        <a:pt x="1577934" y="3976688"/>
                      </a:cubicBezTo>
                      <a:close/>
                      <a:moveTo>
                        <a:pt x="6842739" y="3971925"/>
                      </a:moveTo>
                      <a:cubicBezTo>
                        <a:pt x="6800945" y="3971925"/>
                        <a:pt x="6766357" y="3979845"/>
                        <a:pt x="6737894" y="3996405"/>
                      </a:cubicBezTo>
                      <a:cubicBezTo>
                        <a:pt x="6709070" y="4012605"/>
                        <a:pt x="6685291" y="4036365"/>
                        <a:pt x="6666195" y="4068765"/>
                      </a:cubicBezTo>
                      <a:cubicBezTo>
                        <a:pt x="6647100" y="4100805"/>
                        <a:pt x="6633048" y="4141125"/>
                        <a:pt x="6624041" y="4189725"/>
                      </a:cubicBezTo>
                      <a:cubicBezTo>
                        <a:pt x="6615034" y="4237965"/>
                        <a:pt x="6610350" y="4294484"/>
                        <a:pt x="6610350" y="4357844"/>
                      </a:cubicBezTo>
                      <a:cubicBezTo>
                        <a:pt x="6610350" y="4494284"/>
                        <a:pt x="6629446" y="4594724"/>
                        <a:pt x="6666195" y="4659163"/>
                      </a:cubicBezTo>
                      <a:cubicBezTo>
                        <a:pt x="6702585" y="4723243"/>
                        <a:pt x="6759511" y="4754563"/>
                        <a:pt x="6842739" y="4754563"/>
                      </a:cubicBezTo>
                      <a:cubicBezTo>
                        <a:pt x="6884893" y="4754563"/>
                        <a:pt x="6919842" y="4746283"/>
                        <a:pt x="6948665" y="4730083"/>
                      </a:cubicBezTo>
                      <a:cubicBezTo>
                        <a:pt x="6977849" y="4713523"/>
                        <a:pt x="7001628" y="4689763"/>
                        <a:pt x="7020363" y="4657723"/>
                      </a:cubicBezTo>
                      <a:cubicBezTo>
                        <a:pt x="7039098" y="4625324"/>
                        <a:pt x="7053150" y="4584644"/>
                        <a:pt x="7062157" y="4536404"/>
                      </a:cubicBezTo>
                      <a:cubicBezTo>
                        <a:pt x="7071164" y="4487804"/>
                        <a:pt x="7075488" y="4431644"/>
                        <a:pt x="7075488" y="4368284"/>
                      </a:cubicBezTo>
                      <a:cubicBezTo>
                        <a:pt x="7075488" y="4231845"/>
                        <a:pt x="7056392" y="4131045"/>
                        <a:pt x="7020363" y="4066605"/>
                      </a:cubicBezTo>
                      <a:cubicBezTo>
                        <a:pt x="6983974" y="4002525"/>
                        <a:pt x="6927047" y="3971925"/>
                        <a:pt x="6842739" y="3971925"/>
                      </a:cubicBezTo>
                      <a:close/>
                      <a:moveTo>
                        <a:pt x="5360988" y="3768725"/>
                      </a:moveTo>
                      <a:lnTo>
                        <a:pt x="5373688" y="3768725"/>
                      </a:lnTo>
                      <a:lnTo>
                        <a:pt x="5651500" y="3768725"/>
                      </a:lnTo>
                      <a:lnTo>
                        <a:pt x="5657850" y="3768725"/>
                      </a:lnTo>
                      <a:lnTo>
                        <a:pt x="5661025" y="3776663"/>
                      </a:lnTo>
                      <a:lnTo>
                        <a:pt x="5991226" y="4475163"/>
                      </a:lnTo>
                      <a:lnTo>
                        <a:pt x="6024563" y="4556125"/>
                      </a:lnTo>
                      <a:lnTo>
                        <a:pt x="6024563" y="4102100"/>
                      </a:lnTo>
                      <a:lnTo>
                        <a:pt x="6024563" y="3781425"/>
                      </a:lnTo>
                      <a:lnTo>
                        <a:pt x="6024563" y="3768725"/>
                      </a:lnTo>
                      <a:lnTo>
                        <a:pt x="6037263" y="3768725"/>
                      </a:lnTo>
                      <a:lnTo>
                        <a:pt x="6243638" y="3768725"/>
                      </a:lnTo>
                      <a:lnTo>
                        <a:pt x="6256338" y="3768725"/>
                      </a:lnTo>
                      <a:lnTo>
                        <a:pt x="6256338" y="3781425"/>
                      </a:lnTo>
                      <a:lnTo>
                        <a:pt x="6256338" y="4943475"/>
                      </a:lnTo>
                      <a:lnTo>
                        <a:pt x="6256338" y="4956175"/>
                      </a:lnTo>
                      <a:lnTo>
                        <a:pt x="6243638" y="4956175"/>
                      </a:lnTo>
                      <a:lnTo>
                        <a:pt x="5967413" y="4956175"/>
                      </a:lnTo>
                      <a:lnTo>
                        <a:pt x="5959475" y="4956175"/>
                      </a:lnTo>
                      <a:lnTo>
                        <a:pt x="5956300" y="4948238"/>
                      </a:lnTo>
                      <a:lnTo>
                        <a:pt x="5634038" y="4254500"/>
                      </a:lnTo>
                      <a:lnTo>
                        <a:pt x="5591175" y="4157663"/>
                      </a:lnTo>
                      <a:lnTo>
                        <a:pt x="5591175" y="4583113"/>
                      </a:lnTo>
                      <a:lnTo>
                        <a:pt x="5591175" y="4943475"/>
                      </a:lnTo>
                      <a:lnTo>
                        <a:pt x="5591175" y="4956175"/>
                      </a:lnTo>
                      <a:lnTo>
                        <a:pt x="5578475" y="4956175"/>
                      </a:lnTo>
                      <a:lnTo>
                        <a:pt x="5373688" y="4956175"/>
                      </a:lnTo>
                      <a:lnTo>
                        <a:pt x="5360988" y="4956175"/>
                      </a:lnTo>
                      <a:lnTo>
                        <a:pt x="5360988" y="4943475"/>
                      </a:lnTo>
                      <a:lnTo>
                        <a:pt x="5360988" y="3781425"/>
                      </a:lnTo>
                      <a:close/>
                      <a:moveTo>
                        <a:pt x="4373563" y="3768725"/>
                      </a:moveTo>
                      <a:lnTo>
                        <a:pt x="4386263" y="3768725"/>
                      </a:lnTo>
                      <a:lnTo>
                        <a:pt x="5146675" y="3768725"/>
                      </a:lnTo>
                      <a:lnTo>
                        <a:pt x="5157788" y="3768725"/>
                      </a:lnTo>
                      <a:lnTo>
                        <a:pt x="5157788" y="3781425"/>
                      </a:lnTo>
                      <a:lnTo>
                        <a:pt x="5157788" y="3960813"/>
                      </a:lnTo>
                      <a:lnTo>
                        <a:pt x="5157788" y="3971925"/>
                      </a:lnTo>
                      <a:lnTo>
                        <a:pt x="5146675" y="3971925"/>
                      </a:lnTo>
                      <a:lnTo>
                        <a:pt x="4894263" y="3971925"/>
                      </a:lnTo>
                      <a:lnTo>
                        <a:pt x="4894263" y="4751388"/>
                      </a:lnTo>
                      <a:lnTo>
                        <a:pt x="5146675" y="4751388"/>
                      </a:lnTo>
                      <a:lnTo>
                        <a:pt x="5157788" y="4751388"/>
                      </a:lnTo>
                      <a:lnTo>
                        <a:pt x="5157788" y="4762500"/>
                      </a:lnTo>
                      <a:lnTo>
                        <a:pt x="5157788" y="4943475"/>
                      </a:lnTo>
                      <a:lnTo>
                        <a:pt x="5157788" y="4956175"/>
                      </a:lnTo>
                      <a:lnTo>
                        <a:pt x="5146675" y="4956175"/>
                      </a:lnTo>
                      <a:lnTo>
                        <a:pt x="4386263" y="4956175"/>
                      </a:lnTo>
                      <a:lnTo>
                        <a:pt x="4373563" y="4956175"/>
                      </a:lnTo>
                      <a:lnTo>
                        <a:pt x="4373563" y="4943475"/>
                      </a:lnTo>
                      <a:lnTo>
                        <a:pt x="4373563" y="4762500"/>
                      </a:lnTo>
                      <a:lnTo>
                        <a:pt x="4373563" y="4751388"/>
                      </a:lnTo>
                      <a:lnTo>
                        <a:pt x="4386263" y="4751388"/>
                      </a:lnTo>
                      <a:lnTo>
                        <a:pt x="4638675" y="4751388"/>
                      </a:lnTo>
                      <a:lnTo>
                        <a:pt x="4638675" y="3971925"/>
                      </a:lnTo>
                      <a:lnTo>
                        <a:pt x="4386263" y="3971925"/>
                      </a:lnTo>
                      <a:lnTo>
                        <a:pt x="4373563" y="3971925"/>
                      </a:lnTo>
                      <a:lnTo>
                        <a:pt x="4373563" y="3960813"/>
                      </a:lnTo>
                      <a:lnTo>
                        <a:pt x="4373563" y="3781425"/>
                      </a:lnTo>
                      <a:close/>
                      <a:moveTo>
                        <a:pt x="3278188" y="3768725"/>
                      </a:moveTo>
                      <a:lnTo>
                        <a:pt x="3290789" y="3768725"/>
                      </a:lnTo>
                      <a:lnTo>
                        <a:pt x="3516898" y="3768725"/>
                      </a:lnTo>
                      <a:lnTo>
                        <a:pt x="3529139" y="3768725"/>
                      </a:lnTo>
                      <a:lnTo>
                        <a:pt x="3529139" y="3780619"/>
                      </a:lnTo>
                      <a:lnTo>
                        <a:pt x="3529139" y="4539278"/>
                      </a:lnTo>
                      <a:cubicBezTo>
                        <a:pt x="3529139" y="4577481"/>
                        <a:pt x="3532380" y="4611359"/>
                        <a:pt x="3539221" y="4640552"/>
                      </a:cubicBezTo>
                      <a:cubicBezTo>
                        <a:pt x="3546061" y="4669385"/>
                        <a:pt x="3557223" y="4692812"/>
                        <a:pt x="3573425" y="4712274"/>
                      </a:cubicBezTo>
                      <a:cubicBezTo>
                        <a:pt x="3589627" y="4731736"/>
                        <a:pt x="3609789" y="4746512"/>
                        <a:pt x="3634633" y="4756604"/>
                      </a:cubicBezTo>
                      <a:cubicBezTo>
                        <a:pt x="3658756" y="4766335"/>
                        <a:pt x="3690800" y="4771381"/>
                        <a:pt x="3729324" y="4771381"/>
                      </a:cubicBezTo>
                      <a:cubicBezTo>
                        <a:pt x="3766049" y="4771381"/>
                        <a:pt x="3795933" y="4767056"/>
                        <a:pt x="3820056" y="4758406"/>
                      </a:cubicBezTo>
                      <a:cubicBezTo>
                        <a:pt x="3843819" y="4750117"/>
                        <a:pt x="3863261" y="4736781"/>
                        <a:pt x="3879103" y="4717680"/>
                      </a:cubicBezTo>
                      <a:cubicBezTo>
                        <a:pt x="3894945" y="4698939"/>
                        <a:pt x="3906827" y="4674431"/>
                        <a:pt x="3915108" y="4643796"/>
                      </a:cubicBezTo>
                      <a:cubicBezTo>
                        <a:pt x="3923389" y="4613161"/>
                        <a:pt x="3928069" y="4575319"/>
                        <a:pt x="3928069" y="4530268"/>
                      </a:cubicBezTo>
                      <a:lnTo>
                        <a:pt x="3928069" y="3780619"/>
                      </a:lnTo>
                      <a:lnTo>
                        <a:pt x="3928069" y="3768725"/>
                      </a:lnTo>
                      <a:lnTo>
                        <a:pt x="3939951" y="3768725"/>
                      </a:lnTo>
                      <a:lnTo>
                        <a:pt x="4166419" y="3768725"/>
                      </a:lnTo>
                      <a:lnTo>
                        <a:pt x="4178301" y="3768725"/>
                      </a:lnTo>
                      <a:lnTo>
                        <a:pt x="4178301" y="3780619"/>
                      </a:lnTo>
                      <a:lnTo>
                        <a:pt x="4178301" y="4515851"/>
                      </a:lnTo>
                      <a:cubicBezTo>
                        <a:pt x="4178301" y="4591177"/>
                        <a:pt x="4168220" y="4657852"/>
                        <a:pt x="4146977" y="4715517"/>
                      </a:cubicBezTo>
                      <a:cubicBezTo>
                        <a:pt x="4126094" y="4773183"/>
                        <a:pt x="4095490" y="4821477"/>
                        <a:pt x="4055525" y="4860041"/>
                      </a:cubicBezTo>
                      <a:cubicBezTo>
                        <a:pt x="4015920" y="4898965"/>
                        <a:pt x="3967314" y="4928158"/>
                        <a:pt x="3910787" y="4947620"/>
                      </a:cubicBezTo>
                      <a:cubicBezTo>
                        <a:pt x="3854260" y="4967082"/>
                        <a:pt x="3790532" y="4976813"/>
                        <a:pt x="3721043" y="4976813"/>
                      </a:cubicBezTo>
                      <a:cubicBezTo>
                        <a:pt x="3642554" y="4976813"/>
                        <a:pt x="3575225" y="4967082"/>
                        <a:pt x="3518338" y="4947620"/>
                      </a:cubicBezTo>
                      <a:cubicBezTo>
                        <a:pt x="3461451" y="4928158"/>
                        <a:pt x="3415005" y="4900046"/>
                        <a:pt x="3379360" y="4862564"/>
                      </a:cubicBezTo>
                      <a:cubicBezTo>
                        <a:pt x="3343356" y="4825802"/>
                        <a:pt x="3317433" y="4780391"/>
                        <a:pt x="3301591" y="4727771"/>
                      </a:cubicBezTo>
                      <a:cubicBezTo>
                        <a:pt x="3286109" y="4675152"/>
                        <a:pt x="3278188" y="4617126"/>
                        <a:pt x="3278188" y="4552613"/>
                      </a:cubicBezTo>
                      <a:lnTo>
                        <a:pt x="3278188" y="3780619"/>
                      </a:lnTo>
                      <a:close/>
                      <a:moveTo>
                        <a:pt x="2238375" y="3768725"/>
                      </a:moveTo>
                      <a:lnTo>
                        <a:pt x="2250629" y="3768725"/>
                      </a:lnTo>
                      <a:lnTo>
                        <a:pt x="2606710" y="3768725"/>
                      </a:lnTo>
                      <a:cubicBezTo>
                        <a:pt x="2700055" y="3768725"/>
                        <a:pt x="2781506" y="3779897"/>
                        <a:pt x="2852146" y="3802601"/>
                      </a:cubicBezTo>
                      <a:cubicBezTo>
                        <a:pt x="2922785" y="3825305"/>
                        <a:pt x="2982252" y="3860262"/>
                        <a:pt x="3029825" y="3908192"/>
                      </a:cubicBezTo>
                      <a:cubicBezTo>
                        <a:pt x="3077399" y="3956123"/>
                        <a:pt x="3112719" y="4016666"/>
                        <a:pt x="3136505" y="4089463"/>
                      </a:cubicBezTo>
                      <a:cubicBezTo>
                        <a:pt x="3159932" y="4162259"/>
                        <a:pt x="3171825" y="4248390"/>
                        <a:pt x="3171825" y="4347855"/>
                      </a:cubicBezTo>
                      <a:cubicBezTo>
                        <a:pt x="3171825" y="4439031"/>
                        <a:pt x="3159932" y="4521918"/>
                        <a:pt x="3136505" y="4596877"/>
                      </a:cubicBezTo>
                      <a:cubicBezTo>
                        <a:pt x="3112719" y="4672196"/>
                        <a:pt x="3076318" y="4736704"/>
                        <a:pt x="3026221" y="4789680"/>
                      </a:cubicBezTo>
                      <a:cubicBezTo>
                        <a:pt x="2975765" y="4843376"/>
                        <a:pt x="2911252" y="4884460"/>
                        <a:pt x="2833765" y="4913290"/>
                      </a:cubicBezTo>
                      <a:cubicBezTo>
                        <a:pt x="2755917" y="4942120"/>
                        <a:pt x="2663654" y="4956175"/>
                        <a:pt x="2556253" y="4956175"/>
                      </a:cubicBezTo>
                      <a:lnTo>
                        <a:pt x="2250629" y="4956175"/>
                      </a:lnTo>
                      <a:lnTo>
                        <a:pt x="2238375" y="4956175"/>
                      </a:lnTo>
                      <a:lnTo>
                        <a:pt x="2238375" y="4943922"/>
                      </a:lnTo>
                      <a:lnTo>
                        <a:pt x="2238375" y="3780618"/>
                      </a:lnTo>
                      <a:close/>
                      <a:moveTo>
                        <a:pt x="1239838" y="3768725"/>
                      </a:moveTo>
                      <a:lnTo>
                        <a:pt x="1252452" y="3768725"/>
                      </a:lnTo>
                      <a:lnTo>
                        <a:pt x="1603085" y="3768725"/>
                      </a:lnTo>
                      <a:cubicBezTo>
                        <a:pt x="1669753" y="3768725"/>
                        <a:pt x="1731015" y="3774131"/>
                        <a:pt x="1786151" y="3785303"/>
                      </a:cubicBezTo>
                      <a:cubicBezTo>
                        <a:pt x="1841286" y="3796474"/>
                        <a:pt x="1888854" y="3815214"/>
                        <a:pt x="1928495" y="3841882"/>
                      </a:cubicBezTo>
                      <a:cubicBezTo>
                        <a:pt x="1968135" y="3868550"/>
                        <a:pt x="1999126" y="3903507"/>
                        <a:pt x="2020388" y="3946392"/>
                      </a:cubicBezTo>
                      <a:cubicBezTo>
                        <a:pt x="2042009" y="3989277"/>
                        <a:pt x="2052460" y="4041172"/>
                        <a:pt x="2052820" y="4102076"/>
                      </a:cubicBezTo>
                      <a:cubicBezTo>
                        <a:pt x="2052460" y="4146042"/>
                        <a:pt x="2045973" y="4185324"/>
                        <a:pt x="2032280" y="4220281"/>
                      </a:cubicBezTo>
                      <a:cubicBezTo>
                        <a:pt x="2018946" y="4254877"/>
                        <a:pt x="1999847" y="4285149"/>
                        <a:pt x="1975342" y="4310375"/>
                      </a:cubicBezTo>
                      <a:cubicBezTo>
                        <a:pt x="1950837" y="4335242"/>
                        <a:pt x="1922008" y="4355783"/>
                        <a:pt x="1888494" y="4371280"/>
                      </a:cubicBezTo>
                      <a:cubicBezTo>
                        <a:pt x="1866872" y="4381370"/>
                        <a:pt x="1843449" y="4388578"/>
                        <a:pt x="1819304" y="4394344"/>
                      </a:cubicBezTo>
                      <a:cubicBezTo>
                        <a:pt x="1836602" y="4403714"/>
                        <a:pt x="1852818" y="4415246"/>
                        <a:pt x="1867953" y="4431463"/>
                      </a:cubicBezTo>
                      <a:cubicBezTo>
                        <a:pt x="1893900" y="4459212"/>
                        <a:pt x="1918765" y="4498133"/>
                        <a:pt x="1943630" y="4548586"/>
                      </a:cubicBezTo>
                      <a:lnTo>
                        <a:pt x="2136064" y="4938517"/>
                      </a:lnTo>
                      <a:lnTo>
                        <a:pt x="2144713" y="4956175"/>
                      </a:lnTo>
                      <a:lnTo>
                        <a:pt x="2125254" y="4956175"/>
                      </a:lnTo>
                      <a:lnTo>
                        <a:pt x="1858944" y="4956175"/>
                      </a:lnTo>
                      <a:lnTo>
                        <a:pt x="1851016" y="4956175"/>
                      </a:lnTo>
                      <a:lnTo>
                        <a:pt x="1848133" y="4948968"/>
                      </a:lnTo>
                      <a:lnTo>
                        <a:pt x="1678402" y="4575254"/>
                      </a:lnTo>
                      <a:cubicBezTo>
                        <a:pt x="1663266" y="4541379"/>
                        <a:pt x="1642726" y="4516873"/>
                        <a:pt x="1616419" y="4499935"/>
                      </a:cubicBezTo>
                      <a:cubicBezTo>
                        <a:pt x="1589752" y="4483357"/>
                        <a:pt x="1558761" y="4474708"/>
                        <a:pt x="1522003" y="4474708"/>
                      </a:cubicBezTo>
                      <a:lnTo>
                        <a:pt x="1491012" y="4474708"/>
                      </a:lnTo>
                      <a:lnTo>
                        <a:pt x="1491012" y="4943922"/>
                      </a:lnTo>
                      <a:lnTo>
                        <a:pt x="1491012" y="4956175"/>
                      </a:lnTo>
                      <a:lnTo>
                        <a:pt x="1478760" y="4956175"/>
                      </a:lnTo>
                      <a:lnTo>
                        <a:pt x="1252452" y="4956175"/>
                      </a:lnTo>
                      <a:lnTo>
                        <a:pt x="1239838" y="4956175"/>
                      </a:lnTo>
                      <a:lnTo>
                        <a:pt x="1239838" y="4943922"/>
                      </a:lnTo>
                      <a:lnTo>
                        <a:pt x="1239838" y="3780618"/>
                      </a:lnTo>
                      <a:close/>
                      <a:moveTo>
                        <a:pt x="446088" y="3768725"/>
                      </a:moveTo>
                      <a:lnTo>
                        <a:pt x="454025" y="3768725"/>
                      </a:lnTo>
                      <a:lnTo>
                        <a:pt x="771525" y="3768725"/>
                      </a:lnTo>
                      <a:lnTo>
                        <a:pt x="781050" y="3768725"/>
                      </a:lnTo>
                      <a:lnTo>
                        <a:pt x="782638" y="3778250"/>
                      </a:lnTo>
                      <a:lnTo>
                        <a:pt x="1139826" y="4940300"/>
                      </a:lnTo>
                      <a:lnTo>
                        <a:pt x="1144588" y="4956175"/>
                      </a:lnTo>
                      <a:lnTo>
                        <a:pt x="1127126" y="4956175"/>
                      </a:lnTo>
                      <a:lnTo>
                        <a:pt x="877888" y="4956175"/>
                      </a:lnTo>
                      <a:lnTo>
                        <a:pt x="868363" y="4956175"/>
                      </a:lnTo>
                      <a:lnTo>
                        <a:pt x="865188" y="4946650"/>
                      </a:lnTo>
                      <a:lnTo>
                        <a:pt x="801688" y="4725988"/>
                      </a:lnTo>
                      <a:lnTo>
                        <a:pt x="400050" y="4725988"/>
                      </a:lnTo>
                      <a:lnTo>
                        <a:pt x="334963" y="4946650"/>
                      </a:lnTo>
                      <a:lnTo>
                        <a:pt x="331788" y="4956175"/>
                      </a:lnTo>
                      <a:lnTo>
                        <a:pt x="323850" y="4956175"/>
                      </a:lnTo>
                      <a:lnTo>
                        <a:pt x="98425" y="4956175"/>
                      </a:lnTo>
                      <a:lnTo>
                        <a:pt x="82550" y="4956175"/>
                      </a:lnTo>
                      <a:lnTo>
                        <a:pt x="87313" y="4940300"/>
                      </a:lnTo>
                      <a:lnTo>
                        <a:pt x="442913" y="3778250"/>
                      </a:lnTo>
                      <a:close/>
                      <a:moveTo>
                        <a:pt x="6850302" y="3749675"/>
                      </a:moveTo>
                      <a:cubicBezTo>
                        <a:pt x="7010925" y="3749675"/>
                        <a:pt x="7134813" y="3802262"/>
                        <a:pt x="7216925" y="3906714"/>
                      </a:cubicBezTo>
                      <a:cubicBezTo>
                        <a:pt x="7299037" y="4011167"/>
                        <a:pt x="7339013" y="4161723"/>
                        <a:pt x="7339013" y="4358022"/>
                      </a:cubicBezTo>
                      <a:cubicBezTo>
                        <a:pt x="7339013" y="4464635"/>
                        <a:pt x="7326408" y="4556482"/>
                        <a:pt x="7300118" y="4634641"/>
                      </a:cubicBezTo>
                      <a:cubicBezTo>
                        <a:pt x="7274548" y="4712440"/>
                        <a:pt x="7238894" y="4777273"/>
                        <a:pt x="7192796" y="4827698"/>
                      </a:cubicBezTo>
                      <a:cubicBezTo>
                        <a:pt x="7147418" y="4878484"/>
                        <a:pt x="7093397" y="4915943"/>
                        <a:pt x="7031813" y="4940435"/>
                      </a:cubicBezTo>
                      <a:cubicBezTo>
                        <a:pt x="6970589" y="4964567"/>
                        <a:pt x="6905043" y="4976813"/>
                        <a:pt x="6835536" y="4976813"/>
                      </a:cubicBezTo>
                      <a:cubicBezTo>
                        <a:pt x="6674553" y="4976813"/>
                        <a:pt x="6551385" y="4924227"/>
                        <a:pt x="6468913" y="4819774"/>
                      </a:cubicBezTo>
                      <a:cubicBezTo>
                        <a:pt x="6387161" y="4714961"/>
                        <a:pt x="6346825" y="4564045"/>
                        <a:pt x="6346825" y="4368467"/>
                      </a:cubicBezTo>
                      <a:cubicBezTo>
                        <a:pt x="6346825" y="4261853"/>
                        <a:pt x="6359430" y="4169647"/>
                        <a:pt x="6385360" y="4091487"/>
                      </a:cubicBezTo>
                      <a:cubicBezTo>
                        <a:pt x="6411290" y="4013688"/>
                        <a:pt x="6446944" y="3949216"/>
                        <a:pt x="6493042" y="3898790"/>
                      </a:cubicBezTo>
                      <a:cubicBezTo>
                        <a:pt x="6538420" y="3848365"/>
                        <a:pt x="6592441" y="3810546"/>
                        <a:pt x="6654025" y="3786414"/>
                      </a:cubicBezTo>
                      <a:cubicBezTo>
                        <a:pt x="6715249" y="3761921"/>
                        <a:pt x="6780795" y="3749675"/>
                        <a:pt x="6850302" y="3749675"/>
                      </a:cubicBezTo>
                      <a:close/>
                      <a:moveTo>
                        <a:pt x="1289050" y="1501775"/>
                      </a:moveTo>
                      <a:lnTo>
                        <a:pt x="1409700" y="1501775"/>
                      </a:lnTo>
                      <a:lnTo>
                        <a:pt x="2257426" y="1501775"/>
                      </a:lnTo>
                      <a:lnTo>
                        <a:pt x="2376488" y="1501775"/>
                      </a:lnTo>
                      <a:lnTo>
                        <a:pt x="2376488" y="1622425"/>
                      </a:lnTo>
                      <a:lnTo>
                        <a:pt x="2376488" y="1735138"/>
                      </a:lnTo>
                      <a:lnTo>
                        <a:pt x="2376488" y="1855788"/>
                      </a:lnTo>
                      <a:lnTo>
                        <a:pt x="2257426" y="1855788"/>
                      </a:lnTo>
                      <a:lnTo>
                        <a:pt x="1409700" y="1855788"/>
                      </a:lnTo>
                      <a:lnTo>
                        <a:pt x="1289050" y="1855788"/>
                      </a:lnTo>
                      <a:lnTo>
                        <a:pt x="1289050" y="1735138"/>
                      </a:lnTo>
                      <a:lnTo>
                        <a:pt x="1289050" y="1622425"/>
                      </a:lnTo>
                      <a:close/>
                      <a:moveTo>
                        <a:pt x="5283200" y="1174750"/>
                      </a:moveTo>
                      <a:lnTo>
                        <a:pt x="5384800" y="1174750"/>
                      </a:lnTo>
                      <a:lnTo>
                        <a:pt x="5526088" y="1174750"/>
                      </a:lnTo>
                      <a:lnTo>
                        <a:pt x="5627688" y="1174750"/>
                      </a:lnTo>
                      <a:lnTo>
                        <a:pt x="5627688" y="1276350"/>
                      </a:lnTo>
                      <a:lnTo>
                        <a:pt x="5627688" y="1506538"/>
                      </a:lnTo>
                      <a:lnTo>
                        <a:pt x="5856288" y="1506538"/>
                      </a:lnTo>
                      <a:lnTo>
                        <a:pt x="5957888" y="1506538"/>
                      </a:lnTo>
                      <a:lnTo>
                        <a:pt x="5957888" y="1608138"/>
                      </a:lnTo>
                      <a:lnTo>
                        <a:pt x="5957888" y="1747838"/>
                      </a:lnTo>
                      <a:lnTo>
                        <a:pt x="5957888" y="1847850"/>
                      </a:lnTo>
                      <a:lnTo>
                        <a:pt x="5856288" y="1847850"/>
                      </a:lnTo>
                      <a:lnTo>
                        <a:pt x="5627688" y="1847850"/>
                      </a:lnTo>
                      <a:lnTo>
                        <a:pt x="5627688" y="2079625"/>
                      </a:lnTo>
                      <a:lnTo>
                        <a:pt x="5627688" y="2181225"/>
                      </a:lnTo>
                      <a:lnTo>
                        <a:pt x="5526088" y="2181225"/>
                      </a:lnTo>
                      <a:lnTo>
                        <a:pt x="5384800" y="2181225"/>
                      </a:lnTo>
                      <a:lnTo>
                        <a:pt x="5283200" y="2181225"/>
                      </a:lnTo>
                      <a:lnTo>
                        <a:pt x="5283200" y="2079625"/>
                      </a:lnTo>
                      <a:lnTo>
                        <a:pt x="5283200" y="1847850"/>
                      </a:lnTo>
                      <a:lnTo>
                        <a:pt x="5054600" y="1847850"/>
                      </a:lnTo>
                      <a:lnTo>
                        <a:pt x="4953000" y="1847850"/>
                      </a:lnTo>
                      <a:lnTo>
                        <a:pt x="4953000" y="1747838"/>
                      </a:lnTo>
                      <a:lnTo>
                        <a:pt x="4953000" y="1608138"/>
                      </a:lnTo>
                      <a:lnTo>
                        <a:pt x="4953000" y="1506538"/>
                      </a:lnTo>
                      <a:lnTo>
                        <a:pt x="5054600" y="1506538"/>
                      </a:lnTo>
                      <a:lnTo>
                        <a:pt x="5283200" y="1506538"/>
                      </a:lnTo>
                      <a:lnTo>
                        <a:pt x="5283200" y="1276350"/>
                      </a:lnTo>
                      <a:close/>
                      <a:moveTo>
                        <a:pt x="5547137" y="609600"/>
                      </a:moveTo>
                      <a:cubicBezTo>
                        <a:pt x="5112343" y="609600"/>
                        <a:pt x="4834969" y="752174"/>
                        <a:pt x="4580289" y="987638"/>
                      </a:cubicBezTo>
                      <a:cubicBezTo>
                        <a:pt x="4378562" y="1174136"/>
                        <a:pt x="4201331" y="1427962"/>
                        <a:pt x="4025900" y="1704469"/>
                      </a:cubicBezTo>
                      <a:cubicBezTo>
                        <a:pt x="4226186" y="2028142"/>
                        <a:pt x="4419628" y="2323731"/>
                        <a:pt x="4637205" y="2524271"/>
                      </a:cubicBezTo>
                      <a:cubicBezTo>
                        <a:pt x="4877115" y="2744973"/>
                        <a:pt x="5125312" y="2867025"/>
                        <a:pt x="5531287" y="2845423"/>
                      </a:cubicBezTo>
                      <a:lnTo>
                        <a:pt x="5539212" y="2845063"/>
                      </a:lnTo>
                      <a:lnTo>
                        <a:pt x="5547137" y="2845063"/>
                      </a:lnTo>
                      <a:cubicBezTo>
                        <a:pt x="5702034" y="2845063"/>
                        <a:pt x="5858012" y="2815180"/>
                        <a:pt x="6000302" y="2758654"/>
                      </a:cubicBezTo>
                      <a:cubicBezTo>
                        <a:pt x="6142951" y="2701769"/>
                        <a:pt x="6274074" y="2617520"/>
                        <a:pt x="6382142" y="2513830"/>
                      </a:cubicBezTo>
                      <a:cubicBezTo>
                        <a:pt x="6489849" y="2410140"/>
                        <a:pt x="6576304" y="2285207"/>
                        <a:pt x="6633940" y="2151274"/>
                      </a:cubicBezTo>
                      <a:cubicBezTo>
                        <a:pt x="6691576" y="2017340"/>
                        <a:pt x="6721475" y="1871526"/>
                        <a:pt x="6721475" y="1727512"/>
                      </a:cubicBezTo>
                      <a:cubicBezTo>
                        <a:pt x="6721475" y="1583137"/>
                        <a:pt x="6691576" y="1437323"/>
                        <a:pt x="6633940" y="1303389"/>
                      </a:cubicBezTo>
                      <a:cubicBezTo>
                        <a:pt x="6576304" y="1169816"/>
                        <a:pt x="6489849" y="1044883"/>
                        <a:pt x="6382142" y="941193"/>
                      </a:cubicBezTo>
                      <a:cubicBezTo>
                        <a:pt x="6274074" y="837503"/>
                        <a:pt x="6142951" y="753254"/>
                        <a:pt x="6000302" y="696369"/>
                      </a:cubicBezTo>
                      <a:cubicBezTo>
                        <a:pt x="5858012" y="639843"/>
                        <a:pt x="5702034" y="609600"/>
                        <a:pt x="5547137" y="609600"/>
                      </a:cubicBezTo>
                      <a:close/>
                      <a:moveTo>
                        <a:pt x="1784991" y="609600"/>
                      </a:moveTo>
                      <a:cubicBezTo>
                        <a:pt x="1630002" y="609600"/>
                        <a:pt x="1473572" y="639843"/>
                        <a:pt x="1331198" y="696369"/>
                      </a:cubicBezTo>
                      <a:cubicBezTo>
                        <a:pt x="1188825" y="753254"/>
                        <a:pt x="1057265" y="837503"/>
                        <a:pt x="949494" y="941193"/>
                      </a:cubicBezTo>
                      <a:cubicBezTo>
                        <a:pt x="841723" y="1044883"/>
                        <a:pt x="755217" y="1169816"/>
                        <a:pt x="697548" y="1303389"/>
                      </a:cubicBezTo>
                      <a:cubicBezTo>
                        <a:pt x="639517" y="1437323"/>
                        <a:pt x="609600" y="1583137"/>
                        <a:pt x="609600" y="1727512"/>
                      </a:cubicBezTo>
                      <a:cubicBezTo>
                        <a:pt x="609600" y="1871526"/>
                        <a:pt x="639517" y="2017340"/>
                        <a:pt x="697548" y="2151274"/>
                      </a:cubicBezTo>
                      <a:cubicBezTo>
                        <a:pt x="755217" y="2285207"/>
                        <a:pt x="841723" y="2410140"/>
                        <a:pt x="949494" y="2513830"/>
                      </a:cubicBezTo>
                      <a:cubicBezTo>
                        <a:pt x="1057265" y="2617520"/>
                        <a:pt x="1188825" y="2701769"/>
                        <a:pt x="1331198" y="2758654"/>
                      </a:cubicBezTo>
                      <a:cubicBezTo>
                        <a:pt x="1473572" y="2815180"/>
                        <a:pt x="1630002" y="2845063"/>
                        <a:pt x="1784991" y="2845063"/>
                      </a:cubicBezTo>
                      <a:lnTo>
                        <a:pt x="1792921" y="2845063"/>
                      </a:lnTo>
                      <a:lnTo>
                        <a:pt x="1800850" y="2845423"/>
                      </a:lnTo>
                      <a:cubicBezTo>
                        <a:pt x="2207065" y="2867025"/>
                        <a:pt x="2455407" y="2744973"/>
                        <a:pt x="2695459" y="2524271"/>
                      </a:cubicBezTo>
                      <a:cubicBezTo>
                        <a:pt x="2912804" y="2323731"/>
                        <a:pt x="3106720" y="2028142"/>
                        <a:pt x="3306763" y="1704469"/>
                      </a:cubicBezTo>
                      <a:cubicBezTo>
                        <a:pt x="3131229" y="1427962"/>
                        <a:pt x="2954254" y="1174136"/>
                        <a:pt x="2752048" y="987638"/>
                      </a:cubicBezTo>
                      <a:cubicBezTo>
                        <a:pt x="2497578" y="752174"/>
                        <a:pt x="2219680" y="609600"/>
                        <a:pt x="1784991" y="609600"/>
                      </a:cubicBezTo>
                      <a:close/>
                      <a:moveTo>
                        <a:pt x="1785062" y="0"/>
                      </a:moveTo>
                      <a:cubicBezTo>
                        <a:pt x="2366991" y="0"/>
                        <a:pt x="2826769" y="226129"/>
                        <a:pt x="3166197" y="539758"/>
                      </a:cubicBezTo>
                      <a:cubicBezTo>
                        <a:pt x="3362576" y="721238"/>
                        <a:pt x="3521840" y="928643"/>
                        <a:pt x="3666332" y="1140729"/>
                      </a:cubicBezTo>
                      <a:cubicBezTo>
                        <a:pt x="3810463" y="928643"/>
                        <a:pt x="3970088" y="721238"/>
                        <a:pt x="4166106" y="539758"/>
                      </a:cubicBezTo>
                      <a:cubicBezTo>
                        <a:pt x="4505534" y="226129"/>
                        <a:pt x="4965312" y="0"/>
                        <a:pt x="5547601" y="0"/>
                      </a:cubicBezTo>
                      <a:cubicBezTo>
                        <a:pt x="5780373" y="0"/>
                        <a:pt x="6011342" y="44290"/>
                        <a:pt x="6226818" y="129989"/>
                      </a:cubicBezTo>
                      <a:cubicBezTo>
                        <a:pt x="6442654" y="215687"/>
                        <a:pt x="6639393" y="342075"/>
                        <a:pt x="6805864" y="501950"/>
                      </a:cubicBezTo>
                      <a:cubicBezTo>
                        <a:pt x="6971976" y="661465"/>
                        <a:pt x="7104576" y="852306"/>
                        <a:pt x="7195378" y="1062592"/>
                      </a:cubicBezTo>
                      <a:cubicBezTo>
                        <a:pt x="7285820" y="1272878"/>
                        <a:pt x="7332663" y="1499368"/>
                        <a:pt x="7332663" y="1727658"/>
                      </a:cubicBezTo>
                      <a:cubicBezTo>
                        <a:pt x="7332663" y="1955947"/>
                        <a:pt x="7285820" y="2182437"/>
                        <a:pt x="7195378" y="2392723"/>
                      </a:cubicBezTo>
                      <a:cubicBezTo>
                        <a:pt x="7104576" y="2602649"/>
                        <a:pt x="6971976" y="2793850"/>
                        <a:pt x="6805864" y="2953365"/>
                      </a:cubicBezTo>
                      <a:cubicBezTo>
                        <a:pt x="6639393" y="3113240"/>
                        <a:pt x="6442654" y="3239628"/>
                        <a:pt x="6226818" y="3325326"/>
                      </a:cubicBezTo>
                      <a:cubicBezTo>
                        <a:pt x="6016387" y="3409225"/>
                        <a:pt x="5790822" y="3452434"/>
                        <a:pt x="5563456" y="3454595"/>
                      </a:cubicBezTo>
                      <a:lnTo>
                        <a:pt x="5563456" y="3454955"/>
                      </a:lnTo>
                      <a:cubicBezTo>
                        <a:pt x="5558051" y="3455315"/>
                        <a:pt x="5553006" y="3454955"/>
                        <a:pt x="5547601" y="3455315"/>
                      </a:cubicBezTo>
                      <a:cubicBezTo>
                        <a:pt x="4994859" y="3479800"/>
                        <a:pt x="4549494" y="3273115"/>
                        <a:pt x="4223758" y="2972809"/>
                      </a:cubicBezTo>
                      <a:cubicBezTo>
                        <a:pt x="4000715" y="2767565"/>
                        <a:pt x="3825957" y="2525232"/>
                        <a:pt x="3666332" y="2278218"/>
                      </a:cubicBezTo>
                      <a:cubicBezTo>
                        <a:pt x="3506346" y="2525232"/>
                        <a:pt x="3331587" y="2767565"/>
                        <a:pt x="3108905" y="2972809"/>
                      </a:cubicBezTo>
                      <a:cubicBezTo>
                        <a:pt x="2782809" y="3273115"/>
                        <a:pt x="2337444" y="3479800"/>
                        <a:pt x="1785062" y="3455315"/>
                      </a:cubicBezTo>
                      <a:cubicBezTo>
                        <a:pt x="1779657" y="3454955"/>
                        <a:pt x="1774253" y="3455315"/>
                        <a:pt x="1769208" y="3454955"/>
                      </a:cubicBezTo>
                      <a:lnTo>
                        <a:pt x="1769208" y="3454595"/>
                      </a:lnTo>
                      <a:cubicBezTo>
                        <a:pt x="1541841" y="3452434"/>
                        <a:pt x="1316276" y="3409225"/>
                        <a:pt x="1105485" y="3325326"/>
                      </a:cubicBezTo>
                      <a:cubicBezTo>
                        <a:pt x="890010" y="3239628"/>
                        <a:pt x="692911" y="3113240"/>
                        <a:pt x="526799" y="2953365"/>
                      </a:cubicBezTo>
                      <a:cubicBezTo>
                        <a:pt x="360688" y="2793850"/>
                        <a:pt x="227728" y="2602649"/>
                        <a:pt x="137285" y="2392723"/>
                      </a:cubicBezTo>
                      <a:cubicBezTo>
                        <a:pt x="46482" y="2182437"/>
                        <a:pt x="0" y="1955947"/>
                        <a:pt x="0" y="1727658"/>
                      </a:cubicBezTo>
                      <a:cubicBezTo>
                        <a:pt x="0" y="1499368"/>
                        <a:pt x="46482" y="1272878"/>
                        <a:pt x="137285" y="1062592"/>
                      </a:cubicBezTo>
                      <a:cubicBezTo>
                        <a:pt x="227728" y="852306"/>
                        <a:pt x="360688" y="661465"/>
                        <a:pt x="526799" y="501950"/>
                      </a:cubicBezTo>
                      <a:cubicBezTo>
                        <a:pt x="692911" y="342075"/>
                        <a:pt x="890010" y="215687"/>
                        <a:pt x="1105485" y="129989"/>
                      </a:cubicBezTo>
                      <a:cubicBezTo>
                        <a:pt x="1320961" y="44290"/>
                        <a:pt x="1552291" y="0"/>
                        <a:pt x="178506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30" name="Freeform 47"/>
              <p:cNvSpPr>
                <a:spLocks/>
              </p:cNvSpPr>
              <p:nvPr/>
            </p:nvSpPr>
            <p:spPr bwMode="auto">
              <a:xfrm>
                <a:off x="1972735" y="3092451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323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47"/>
              <p:cNvSpPr>
                <a:spLocks/>
              </p:cNvSpPr>
              <p:nvPr/>
            </p:nvSpPr>
            <p:spPr bwMode="auto">
              <a:xfrm>
                <a:off x="1041269" y="3092451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323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32" name="Group 131"/>
              <p:cNvGrpSpPr/>
              <p:nvPr/>
            </p:nvGrpSpPr>
            <p:grpSpPr>
              <a:xfrm>
                <a:off x="421302" y="2921005"/>
                <a:ext cx="609315" cy="544512"/>
                <a:chOff x="371347" y="2916242"/>
                <a:chExt cx="609315" cy="544512"/>
              </a:xfrm>
            </p:grpSpPr>
            <p:sp>
              <p:nvSpPr>
                <p:cNvPr id="133" name="Freeform 5"/>
                <p:cNvSpPr>
                  <a:spLocks/>
                </p:cNvSpPr>
                <p:nvPr/>
              </p:nvSpPr>
              <p:spPr bwMode="auto">
                <a:xfrm>
                  <a:off x="371347" y="2916242"/>
                  <a:ext cx="609315" cy="544512"/>
                </a:xfrm>
                <a:custGeom>
                  <a:avLst/>
                  <a:gdLst>
                    <a:gd name="T0" fmla="*/ 7206 w 7206"/>
                    <a:gd name="T1" fmla="*/ 334 h 6438"/>
                    <a:gd name="T2" fmla="*/ 7206 w 7206"/>
                    <a:gd name="T3" fmla="*/ 6105 h 6438"/>
                    <a:gd name="T4" fmla="*/ 6856 w 7206"/>
                    <a:gd name="T5" fmla="*/ 6438 h 6438"/>
                    <a:gd name="T6" fmla="*/ 324 w 7206"/>
                    <a:gd name="T7" fmla="*/ 6438 h 6438"/>
                    <a:gd name="T8" fmla="*/ 0 w 7206"/>
                    <a:gd name="T9" fmla="*/ 6108 h 6438"/>
                    <a:gd name="T10" fmla="*/ 0 w 7206"/>
                    <a:gd name="T11" fmla="*/ 318 h 6438"/>
                    <a:gd name="T12" fmla="*/ 312 w 7206"/>
                    <a:gd name="T13" fmla="*/ 0 h 6438"/>
                    <a:gd name="T14" fmla="*/ 6903 w 7206"/>
                    <a:gd name="T15" fmla="*/ 0 h 6438"/>
                    <a:gd name="T16" fmla="*/ 7206 w 7206"/>
                    <a:gd name="T17" fmla="*/ 334 h 6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06" h="6438">
                      <a:moveTo>
                        <a:pt x="7206" y="334"/>
                      </a:moveTo>
                      <a:lnTo>
                        <a:pt x="7206" y="6105"/>
                      </a:lnTo>
                      <a:lnTo>
                        <a:pt x="6856" y="6438"/>
                      </a:lnTo>
                      <a:lnTo>
                        <a:pt x="324" y="6438"/>
                      </a:lnTo>
                      <a:lnTo>
                        <a:pt x="0" y="6108"/>
                      </a:lnTo>
                      <a:lnTo>
                        <a:pt x="0" y="318"/>
                      </a:lnTo>
                      <a:lnTo>
                        <a:pt x="312" y="0"/>
                      </a:lnTo>
                      <a:lnTo>
                        <a:pt x="6903" y="0"/>
                      </a:lnTo>
                      <a:lnTo>
                        <a:pt x="7206" y="334"/>
                      </a:lnTo>
                      <a:close/>
                    </a:path>
                  </a:pathLst>
                </a:custGeom>
                <a:solidFill>
                  <a:srgbClr val="CE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4" name="Freeform 6"/>
                <p:cNvSpPr>
                  <a:spLocks noEditPoints="1"/>
                </p:cNvSpPr>
                <p:nvPr/>
              </p:nvSpPr>
              <p:spPr bwMode="auto">
                <a:xfrm>
                  <a:off x="552027" y="3423135"/>
                  <a:ext cx="393213" cy="26086"/>
                </a:xfrm>
                <a:custGeom>
                  <a:avLst/>
                  <a:gdLst>
                    <a:gd name="T0" fmla="*/ 0 w 4649"/>
                    <a:gd name="T1" fmla="*/ 0 h 309"/>
                    <a:gd name="T2" fmla="*/ 0 w 4649"/>
                    <a:gd name="T3" fmla="*/ 309 h 309"/>
                    <a:gd name="T4" fmla="*/ 2479 w 4649"/>
                    <a:gd name="T5" fmla="*/ 309 h 309"/>
                    <a:gd name="T6" fmla="*/ 2479 w 4649"/>
                    <a:gd name="T7" fmla="*/ 0 h 309"/>
                    <a:gd name="T8" fmla="*/ 0 w 4649"/>
                    <a:gd name="T9" fmla="*/ 0 h 309"/>
                    <a:gd name="T10" fmla="*/ 2789 w 4649"/>
                    <a:gd name="T11" fmla="*/ 0 h 309"/>
                    <a:gd name="T12" fmla="*/ 2789 w 4649"/>
                    <a:gd name="T13" fmla="*/ 309 h 309"/>
                    <a:gd name="T14" fmla="*/ 4649 w 4649"/>
                    <a:gd name="T15" fmla="*/ 309 h 309"/>
                    <a:gd name="T16" fmla="*/ 4649 w 4649"/>
                    <a:gd name="T17" fmla="*/ 0 h 309"/>
                    <a:gd name="T18" fmla="*/ 2789 w 4649"/>
                    <a:gd name="T19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649" h="309">
                      <a:moveTo>
                        <a:pt x="0" y="0"/>
                      </a:moveTo>
                      <a:lnTo>
                        <a:pt x="0" y="309"/>
                      </a:lnTo>
                      <a:lnTo>
                        <a:pt x="2479" y="309"/>
                      </a:lnTo>
                      <a:lnTo>
                        <a:pt x="2479" y="0"/>
                      </a:lnTo>
                      <a:lnTo>
                        <a:pt x="0" y="0"/>
                      </a:lnTo>
                      <a:close/>
                      <a:moveTo>
                        <a:pt x="2789" y="0"/>
                      </a:moveTo>
                      <a:lnTo>
                        <a:pt x="2789" y="309"/>
                      </a:lnTo>
                      <a:lnTo>
                        <a:pt x="4649" y="309"/>
                      </a:lnTo>
                      <a:lnTo>
                        <a:pt x="4649" y="0"/>
                      </a:lnTo>
                      <a:lnTo>
                        <a:pt x="2789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" name="Freeform 7"/>
                <p:cNvSpPr>
                  <a:spLocks noEditPoints="1"/>
                </p:cNvSpPr>
                <p:nvPr/>
              </p:nvSpPr>
              <p:spPr bwMode="auto">
                <a:xfrm>
                  <a:off x="457568" y="2926402"/>
                  <a:ext cx="487672" cy="26086"/>
                </a:xfrm>
                <a:custGeom>
                  <a:avLst/>
                  <a:gdLst>
                    <a:gd name="T0" fmla="*/ 0 w 5767"/>
                    <a:gd name="T1" fmla="*/ 0 h 309"/>
                    <a:gd name="T2" fmla="*/ 0 w 5767"/>
                    <a:gd name="T3" fmla="*/ 309 h 309"/>
                    <a:gd name="T4" fmla="*/ 3099 w 5767"/>
                    <a:gd name="T5" fmla="*/ 309 h 309"/>
                    <a:gd name="T6" fmla="*/ 3099 w 5767"/>
                    <a:gd name="T7" fmla="*/ 0 h 309"/>
                    <a:gd name="T8" fmla="*/ 0 w 5767"/>
                    <a:gd name="T9" fmla="*/ 0 h 309"/>
                    <a:gd name="T10" fmla="*/ 3287 w 5767"/>
                    <a:gd name="T11" fmla="*/ 0 h 309"/>
                    <a:gd name="T12" fmla="*/ 3287 w 5767"/>
                    <a:gd name="T13" fmla="*/ 309 h 309"/>
                    <a:gd name="T14" fmla="*/ 5767 w 5767"/>
                    <a:gd name="T15" fmla="*/ 309 h 309"/>
                    <a:gd name="T16" fmla="*/ 5767 w 5767"/>
                    <a:gd name="T17" fmla="*/ 0 h 309"/>
                    <a:gd name="T18" fmla="*/ 3287 w 5767"/>
                    <a:gd name="T19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767" h="309">
                      <a:moveTo>
                        <a:pt x="0" y="0"/>
                      </a:moveTo>
                      <a:lnTo>
                        <a:pt x="0" y="309"/>
                      </a:lnTo>
                      <a:lnTo>
                        <a:pt x="3099" y="309"/>
                      </a:lnTo>
                      <a:lnTo>
                        <a:pt x="3099" y="0"/>
                      </a:lnTo>
                      <a:lnTo>
                        <a:pt x="0" y="0"/>
                      </a:lnTo>
                      <a:close/>
                      <a:moveTo>
                        <a:pt x="3287" y="0"/>
                      </a:moveTo>
                      <a:lnTo>
                        <a:pt x="3287" y="309"/>
                      </a:lnTo>
                      <a:lnTo>
                        <a:pt x="5767" y="309"/>
                      </a:lnTo>
                      <a:lnTo>
                        <a:pt x="5767" y="0"/>
                      </a:lnTo>
                      <a:lnTo>
                        <a:pt x="3287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8"/>
                <p:cNvSpPr>
                  <a:spLocks noEditPoints="1"/>
                </p:cNvSpPr>
                <p:nvPr/>
              </p:nvSpPr>
              <p:spPr bwMode="auto">
                <a:xfrm>
                  <a:off x="462236" y="2975216"/>
                  <a:ext cx="427537" cy="189467"/>
                </a:xfrm>
                <a:custGeom>
                  <a:avLst/>
                  <a:gdLst>
                    <a:gd name="T0" fmla="*/ 3145 w 5054"/>
                    <a:gd name="T1" fmla="*/ 331 h 2240"/>
                    <a:gd name="T2" fmla="*/ 3050 w 5054"/>
                    <a:gd name="T3" fmla="*/ 363 h 2240"/>
                    <a:gd name="T4" fmla="*/ 2826 w 5054"/>
                    <a:gd name="T5" fmla="*/ 1121 h 2240"/>
                    <a:gd name="T6" fmla="*/ 3500 w 5054"/>
                    <a:gd name="T7" fmla="*/ 663 h 2240"/>
                    <a:gd name="T8" fmla="*/ 3278 w 5054"/>
                    <a:gd name="T9" fmla="*/ 194 h 2240"/>
                    <a:gd name="T10" fmla="*/ 3243 w 5054"/>
                    <a:gd name="T11" fmla="*/ 2 h 2240"/>
                    <a:gd name="T12" fmla="*/ 2473 w 5054"/>
                    <a:gd name="T13" fmla="*/ 1869 h 2240"/>
                    <a:gd name="T14" fmla="*/ 2710 w 5054"/>
                    <a:gd name="T15" fmla="*/ 1592 h 2240"/>
                    <a:gd name="T16" fmla="*/ 2826 w 5054"/>
                    <a:gd name="T17" fmla="*/ 1476 h 2240"/>
                    <a:gd name="T18" fmla="*/ 2644 w 5054"/>
                    <a:gd name="T19" fmla="*/ 1471 h 2240"/>
                    <a:gd name="T20" fmla="*/ 3191 w 5054"/>
                    <a:gd name="T21" fmla="*/ 1200 h 2240"/>
                    <a:gd name="T22" fmla="*/ 3023 w 5054"/>
                    <a:gd name="T23" fmla="*/ 1362 h 2240"/>
                    <a:gd name="T24" fmla="*/ 3362 w 5054"/>
                    <a:gd name="T25" fmla="*/ 1869 h 2240"/>
                    <a:gd name="T26" fmla="*/ 3480 w 5054"/>
                    <a:gd name="T27" fmla="*/ 1248 h 2240"/>
                    <a:gd name="T28" fmla="*/ 3427 w 5054"/>
                    <a:gd name="T29" fmla="*/ 1139 h 2240"/>
                    <a:gd name="T30" fmla="*/ 3399 w 5054"/>
                    <a:gd name="T31" fmla="*/ 1011 h 2240"/>
                    <a:gd name="T32" fmla="*/ 212 w 5054"/>
                    <a:gd name="T33" fmla="*/ 1596 h 2240"/>
                    <a:gd name="T34" fmla="*/ 162 w 5054"/>
                    <a:gd name="T35" fmla="*/ 1667 h 2240"/>
                    <a:gd name="T36" fmla="*/ 576 w 5054"/>
                    <a:gd name="T37" fmla="*/ 1670 h 2240"/>
                    <a:gd name="T38" fmla="*/ 280 w 5054"/>
                    <a:gd name="T39" fmla="*/ 1345 h 2240"/>
                    <a:gd name="T40" fmla="*/ 285 w 5054"/>
                    <a:gd name="T41" fmla="*/ 1231 h 2240"/>
                    <a:gd name="T42" fmla="*/ 806 w 5054"/>
                    <a:gd name="T43" fmla="*/ 1327 h 2240"/>
                    <a:gd name="T44" fmla="*/ 644 w 5054"/>
                    <a:gd name="T45" fmla="*/ 2088 h 2240"/>
                    <a:gd name="T46" fmla="*/ 817 w 5054"/>
                    <a:gd name="T47" fmla="*/ 1792 h 2240"/>
                    <a:gd name="T48" fmla="*/ 994 w 5054"/>
                    <a:gd name="T49" fmla="*/ 1231 h 2240"/>
                    <a:gd name="T50" fmla="*/ 1516 w 5054"/>
                    <a:gd name="T51" fmla="*/ 1439 h 2240"/>
                    <a:gd name="T52" fmla="*/ 1326 w 5054"/>
                    <a:gd name="T53" fmla="*/ 1700 h 2240"/>
                    <a:gd name="T54" fmla="*/ 1759 w 5054"/>
                    <a:gd name="T55" fmla="*/ 1869 h 2240"/>
                    <a:gd name="T56" fmla="*/ 1910 w 5054"/>
                    <a:gd name="T57" fmla="*/ 1408 h 2240"/>
                    <a:gd name="T58" fmla="*/ 2171 w 5054"/>
                    <a:gd name="T59" fmla="*/ 1363 h 2240"/>
                    <a:gd name="T60" fmla="*/ 2007 w 5054"/>
                    <a:gd name="T61" fmla="*/ 1277 h 2240"/>
                    <a:gd name="T62" fmla="*/ 2177 w 5054"/>
                    <a:gd name="T63" fmla="*/ 1589 h 2240"/>
                    <a:gd name="T64" fmla="*/ 2407 w 5054"/>
                    <a:gd name="T65" fmla="*/ 1237 h 2240"/>
                    <a:gd name="T66" fmla="*/ 4371 w 5054"/>
                    <a:gd name="T67" fmla="*/ 1334 h 2240"/>
                    <a:gd name="T68" fmla="*/ 4205 w 5054"/>
                    <a:gd name="T69" fmla="*/ 1248 h 2240"/>
                    <a:gd name="T70" fmla="*/ 4376 w 5054"/>
                    <a:gd name="T71" fmla="*/ 1544 h 2240"/>
                    <a:gd name="T72" fmla="*/ 4618 w 5054"/>
                    <a:gd name="T73" fmla="*/ 1869 h 2240"/>
                    <a:gd name="T74" fmla="*/ 4561 w 5054"/>
                    <a:gd name="T75" fmla="*/ 1231 h 2240"/>
                    <a:gd name="T76" fmla="*/ 3755 w 5054"/>
                    <a:gd name="T77" fmla="*/ 1886 h 2240"/>
                    <a:gd name="T78" fmla="*/ 3948 w 5054"/>
                    <a:gd name="T79" fmla="*/ 1869 h 2240"/>
                    <a:gd name="T80" fmla="*/ 3940 w 5054"/>
                    <a:gd name="T81" fmla="*/ 1248 h 2240"/>
                    <a:gd name="T82" fmla="*/ 3698 w 5054"/>
                    <a:gd name="T83" fmla="*/ 1599 h 2240"/>
                    <a:gd name="T84" fmla="*/ 957 w 5054"/>
                    <a:gd name="T85" fmla="*/ 1360 h 2240"/>
                    <a:gd name="T86" fmla="*/ 809 w 5054"/>
                    <a:gd name="T87" fmla="*/ 1560 h 2240"/>
                    <a:gd name="T88" fmla="*/ 1739 w 5054"/>
                    <a:gd name="T89" fmla="*/ 1629 h 2240"/>
                    <a:gd name="T90" fmla="*/ 1597 w 5054"/>
                    <a:gd name="T91" fmla="*/ 1601 h 2240"/>
                    <a:gd name="T92" fmla="*/ 4942 w 5054"/>
                    <a:gd name="T93" fmla="*/ 1771 h 2240"/>
                    <a:gd name="T94" fmla="*/ 4964 w 5054"/>
                    <a:gd name="T95" fmla="*/ 1859 h 2240"/>
                    <a:gd name="T96" fmla="*/ 4988 w 5054"/>
                    <a:gd name="T97" fmla="*/ 1864 h 2240"/>
                    <a:gd name="T98" fmla="*/ 5032 w 5054"/>
                    <a:gd name="T99" fmla="*/ 1792 h 2240"/>
                    <a:gd name="T100" fmla="*/ 5043 w 5054"/>
                    <a:gd name="T101" fmla="*/ 1871 h 2240"/>
                    <a:gd name="T102" fmla="*/ 5041 w 5054"/>
                    <a:gd name="T103" fmla="*/ 1759 h 2240"/>
                    <a:gd name="T104" fmla="*/ 4999 w 5054"/>
                    <a:gd name="T105" fmla="*/ 1840 h 2240"/>
                    <a:gd name="T106" fmla="*/ 4963 w 5054"/>
                    <a:gd name="T107" fmla="*/ 1759 h 2240"/>
                    <a:gd name="T108" fmla="*/ 4832 w 5054"/>
                    <a:gd name="T109" fmla="*/ 1771 h 2240"/>
                    <a:gd name="T110" fmla="*/ 4869 w 5054"/>
                    <a:gd name="T111" fmla="*/ 1859 h 2240"/>
                    <a:gd name="T112" fmla="*/ 4893 w 5054"/>
                    <a:gd name="T113" fmla="*/ 1782 h 2240"/>
                    <a:gd name="T114" fmla="*/ 4917 w 5054"/>
                    <a:gd name="T115" fmla="*/ 1761 h 2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054" h="2240">
                      <a:moveTo>
                        <a:pt x="3243" y="2"/>
                      </a:moveTo>
                      <a:cubicBezTo>
                        <a:pt x="3206" y="0"/>
                        <a:pt x="3164" y="9"/>
                        <a:pt x="3122" y="38"/>
                      </a:cubicBezTo>
                      <a:cubicBezTo>
                        <a:pt x="3002" y="121"/>
                        <a:pt x="3037" y="233"/>
                        <a:pt x="3145" y="331"/>
                      </a:cubicBezTo>
                      <a:cubicBezTo>
                        <a:pt x="3243" y="420"/>
                        <a:pt x="3165" y="518"/>
                        <a:pt x="3066" y="505"/>
                      </a:cubicBezTo>
                      <a:cubicBezTo>
                        <a:pt x="2999" y="496"/>
                        <a:pt x="2972" y="442"/>
                        <a:pt x="2988" y="409"/>
                      </a:cubicBezTo>
                      <a:cubicBezTo>
                        <a:pt x="3002" y="381"/>
                        <a:pt x="3050" y="363"/>
                        <a:pt x="3050" y="363"/>
                      </a:cubicBezTo>
                      <a:cubicBezTo>
                        <a:pt x="3050" y="363"/>
                        <a:pt x="2995" y="341"/>
                        <a:pt x="2929" y="365"/>
                      </a:cubicBezTo>
                      <a:cubicBezTo>
                        <a:pt x="2871" y="387"/>
                        <a:pt x="2822" y="436"/>
                        <a:pt x="2826" y="557"/>
                      </a:cubicBezTo>
                      <a:lnTo>
                        <a:pt x="2826" y="1121"/>
                      </a:lnTo>
                      <a:cubicBezTo>
                        <a:pt x="2826" y="1121"/>
                        <a:pt x="2887" y="1046"/>
                        <a:pt x="2958" y="970"/>
                      </a:cubicBezTo>
                      <a:cubicBezTo>
                        <a:pt x="3038" y="884"/>
                        <a:pt x="3074" y="826"/>
                        <a:pt x="3156" y="833"/>
                      </a:cubicBezTo>
                      <a:cubicBezTo>
                        <a:pt x="3311" y="843"/>
                        <a:pt x="3424" y="774"/>
                        <a:pt x="3500" y="663"/>
                      </a:cubicBezTo>
                      <a:cubicBezTo>
                        <a:pt x="3646" y="450"/>
                        <a:pt x="3532" y="213"/>
                        <a:pt x="3433" y="181"/>
                      </a:cubicBezTo>
                      <a:cubicBezTo>
                        <a:pt x="3433" y="181"/>
                        <a:pt x="3449" y="248"/>
                        <a:pt x="3398" y="257"/>
                      </a:cubicBezTo>
                      <a:cubicBezTo>
                        <a:pt x="3363" y="263"/>
                        <a:pt x="3306" y="228"/>
                        <a:pt x="3278" y="194"/>
                      </a:cubicBezTo>
                      <a:cubicBezTo>
                        <a:pt x="3243" y="151"/>
                        <a:pt x="3247" y="117"/>
                        <a:pt x="3274" y="87"/>
                      </a:cubicBezTo>
                      <a:cubicBezTo>
                        <a:pt x="3316" y="41"/>
                        <a:pt x="3386" y="59"/>
                        <a:pt x="3386" y="59"/>
                      </a:cubicBezTo>
                      <a:cubicBezTo>
                        <a:pt x="3386" y="59"/>
                        <a:pt x="3325" y="5"/>
                        <a:pt x="3243" y="2"/>
                      </a:cubicBezTo>
                      <a:close/>
                      <a:moveTo>
                        <a:pt x="2644" y="1011"/>
                      </a:moveTo>
                      <a:lnTo>
                        <a:pt x="2473" y="1105"/>
                      </a:lnTo>
                      <a:lnTo>
                        <a:pt x="2473" y="1869"/>
                      </a:lnTo>
                      <a:lnTo>
                        <a:pt x="2644" y="1869"/>
                      </a:lnTo>
                      <a:lnTo>
                        <a:pt x="2644" y="1655"/>
                      </a:lnTo>
                      <a:lnTo>
                        <a:pt x="2710" y="1592"/>
                      </a:lnTo>
                      <a:lnTo>
                        <a:pt x="2881" y="1869"/>
                      </a:lnTo>
                      <a:lnTo>
                        <a:pt x="3087" y="1869"/>
                      </a:lnTo>
                      <a:lnTo>
                        <a:pt x="2826" y="1476"/>
                      </a:lnTo>
                      <a:lnTo>
                        <a:pt x="3061" y="1248"/>
                      </a:lnTo>
                      <a:lnTo>
                        <a:pt x="2859" y="1248"/>
                      </a:lnTo>
                      <a:lnTo>
                        <a:pt x="2644" y="1471"/>
                      </a:lnTo>
                      <a:lnTo>
                        <a:pt x="2644" y="1011"/>
                      </a:lnTo>
                      <a:close/>
                      <a:moveTo>
                        <a:pt x="3399" y="1011"/>
                      </a:moveTo>
                      <a:cubicBezTo>
                        <a:pt x="3260" y="1011"/>
                        <a:pt x="3191" y="1089"/>
                        <a:pt x="3191" y="1200"/>
                      </a:cubicBezTo>
                      <a:lnTo>
                        <a:pt x="3191" y="1248"/>
                      </a:lnTo>
                      <a:lnTo>
                        <a:pt x="3139" y="1248"/>
                      </a:lnTo>
                      <a:lnTo>
                        <a:pt x="3023" y="1362"/>
                      </a:lnTo>
                      <a:lnTo>
                        <a:pt x="3191" y="1362"/>
                      </a:lnTo>
                      <a:lnTo>
                        <a:pt x="3191" y="1869"/>
                      </a:lnTo>
                      <a:lnTo>
                        <a:pt x="3362" y="1869"/>
                      </a:lnTo>
                      <a:lnTo>
                        <a:pt x="3362" y="1362"/>
                      </a:lnTo>
                      <a:lnTo>
                        <a:pt x="3480" y="1362"/>
                      </a:lnTo>
                      <a:lnTo>
                        <a:pt x="3480" y="1248"/>
                      </a:lnTo>
                      <a:lnTo>
                        <a:pt x="3362" y="1248"/>
                      </a:lnTo>
                      <a:lnTo>
                        <a:pt x="3362" y="1210"/>
                      </a:lnTo>
                      <a:cubicBezTo>
                        <a:pt x="3362" y="1159"/>
                        <a:pt x="3380" y="1139"/>
                        <a:pt x="3427" y="1139"/>
                      </a:cubicBezTo>
                      <a:cubicBezTo>
                        <a:pt x="3447" y="1139"/>
                        <a:pt x="3469" y="1141"/>
                        <a:pt x="3489" y="1143"/>
                      </a:cubicBezTo>
                      <a:lnTo>
                        <a:pt x="3489" y="1016"/>
                      </a:lnTo>
                      <a:cubicBezTo>
                        <a:pt x="3461" y="1015"/>
                        <a:pt x="3429" y="1011"/>
                        <a:pt x="3399" y="1011"/>
                      </a:cubicBezTo>
                      <a:close/>
                      <a:moveTo>
                        <a:pt x="285" y="1231"/>
                      </a:moveTo>
                      <a:cubicBezTo>
                        <a:pt x="151" y="1231"/>
                        <a:pt x="14" y="1272"/>
                        <a:pt x="14" y="1431"/>
                      </a:cubicBezTo>
                      <a:cubicBezTo>
                        <a:pt x="14" y="1541"/>
                        <a:pt x="112" y="1574"/>
                        <a:pt x="212" y="1596"/>
                      </a:cubicBezTo>
                      <a:cubicBezTo>
                        <a:pt x="333" y="1622"/>
                        <a:pt x="405" y="1641"/>
                        <a:pt x="405" y="1693"/>
                      </a:cubicBezTo>
                      <a:cubicBezTo>
                        <a:pt x="405" y="1753"/>
                        <a:pt x="341" y="1772"/>
                        <a:pt x="293" y="1772"/>
                      </a:cubicBezTo>
                      <a:cubicBezTo>
                        <a:pt x="227" y="1772"/>
                        <a:pt x="162" y="1741"/>
                        <a:pt x="162" y="1667"/>
                      </a:cubicBezTo>
                      <a:lnTo>
                        <a:pt x="0" y="1667"/>
                      </a:lnTo>
                      <a:cubicBezTo>
                        <a:pt x="6" y="1832"/>
                        <a:pt x="148" y="1886"/>
                        <a:pt x="292" y="1886"/>
                      </a:cubicBezTo>
                      <a:cubicBezTo>
                        <a:pt x="433" y="1886"/>
                        <a:pt x="576" y="1833"/>
                        <a:pt x="576" y="1670"/>
                      </a:cubicBezTo>
                      <a:cubicBezTo>
                        <a:pt x="576" y="1554"/>
                        <a:pt x="478" y="1518"/>
                        <a:pt x="379" y="1495"/>
                      </a:cubicBezTo>
                      <a:cubicBezTo>
                        <a:pt x="283" y="1473"/>
                        <a:pt x="185" y="1464"/>
                        <a:pt x="185" y="1403"/>
                      </a:cubicBezTo>
                      <a:cubicBezTo>
                        <a:pt x="185" y="1351"/>
                        <a:pt x="242" y="1345"/>
                        <a:pt x="280" y="1345"/>
                      </a:cubicBezTo>
                      <a:cubicBezTo>
                        <a:pt x="341" y="1345"/>
                        <a:pt x="392" y="1363"/>
                        <a:pt x="397" y="1429"/>
                      </a:cubicBezTo>
                      <a:lnTo>
                        <a:pt x="559" y="1429"/>
                      </a:lnTo>
                      <a:cubicBezTo>
                        <a:pt x="546" y="1277"/>
                        <a:pt x="420" y="1231"/>
                        <a:pt x="285" y="1231"/>
                      </a:cubicBezTo>
                      <a:close/>
                      <a:moveTo>
                        <a:pt x="994" y="1231"/>
                      </a:moveTo>
                      <a:cubicBezTo>
                        <a:pt x="917" y="1231"/>
                        <a:pt x="851" y="1260"/>
                        <a:pt x="809" y="1327"/>
                      </a:cubicBezTo>
                      <a:lnTo>
                        <a:pt x="806" y="1327"/>
                      </a:lnTo>
                      <a:lnTo>
                        <a:pt x="806" y="1248"/>
                      </a:lnTo>
                      <a:lnTo>
                        <a:pt x="644" y="1277"/>
                      </a:lnTo>
                      <a:lnTo>
                        <a:pt x="644" y="2088"/>
                      </a:lnTo>
                      <a:lnTo>
                        <a:pt x="815" y="2240"/>
                      </a:lnTo>
                      <a:lnTo>
                        <a:pt x="815" y="1792"/>
                      </a:lnTo>
                      <a:lnTo>
                        <a:pt x="817" y="1792"/>
                      </a:lnTo>
                      <a:cubicBezTo>
                        <a:pt x="859" y="1854"/>
                        <a:pt x="928" y="1886"/>
                        <a:pt x="1004" y="1886"/>
                      </a:cubicBezTo>
                      <a:cubicBezTo>
                        <a:pt x="1186" y="1886"/>
                        <a:pt x="1276" y="1731"/>
                        <a:pt x="1276" y="1565"/>
                      </a:cubicBezTo>
                      <a:cubicBezTo>
                        <a:pt x="1276" y="1388"/>
                        <a:pt x="1189" y="1231"/>
                        <a:pt x="994" y="1231"/>
                      </a:cubicBezTo>
                      <a:close/>
                      <a:moveTo>
                        <a:pt x="1637" y="1231"/>
                      </a:moveTo>
                      <a:cubicBezTo>
                        <a:pt x="1497" y="1231"/>
                        <a:pt x="1354" y="1280"/>
                        <a:pt x="1345" y="1439"/>
                      </a:cubicBezTo>
                      <a:lnTo>
                        <a:pt x="1516" y="1439"/>
                      </a:lnTo>
                      <a:cubicBezTo>
                        <a:pt x="1522" y="1372"/>
                        <a:pt x="1562" y="1345"/>
                        <a:pt x="1629" y="1345"/>
                      </a:cubicBezTo>
                      <a:cubicBezTo>
                        <a:pt x="1689" y="1345"/>
                        <a:pt x="1739" y="1357"/>
                        <a:pt x="1739" y="1429"/>
                      </a:cubicBezTo>
                      <a:cubicBezTo>
                        <a:pt x="1746" y="1569"/>
                        <a:pt x="1328" y="1417"/>
                        <a:pt x="1326" y="1700"/>
                      </a:cubicBezTo>
                      <a:cubicBezTo>
                        <a:pt x="1326" y="1827"/>
                        <a:pt x="1418" y="1886"/>
                        <a:pt x="1537" y="1886"/>
                      </a:cubicBezTo>
                      <a:cubicBezTo>
                        <a:pt x="1614" y="1886"/>
                        <a:pt x="1692" y="1866"/>
                        <a:pt x="1746" y="1809"/>
                      </a:cubicBezTo>
                      <a:cubicBezTo>
                        <a:pt x="1748" y="1830"/>
                        <a:pt x="1752" y="1850"/>
                        <a:pt x="1759" y="1869"/>
                      </a:cubicBezTo>
                      <a:lnTo>
                        <a:pt x="1932" y="1869"/>
                      </a:lnTo>
                      <a:cubicBezTo>
                        <a:pt x="1916" y="1844"/>
                        <a:pt x="1910" y="1788"/>
                        <a:pt x="1910" y="1731"/>
                      </a:cubicBezTo>
                      <a:lnTo>
                        <a:pt x="1910" y="1408"/>
                      </a:lnTo>
                      <a:cubicBezTo>
                        <a:pt x="1910" y="1259"/>
                        <a:pt x="1761" y="1231"/>
                        <a:pt x="1637" y="1231"/>
                      </a:cubicBezTo>
                      <a:close/>
                      <a:moveTo>
                        <a:pt x="2370" y="1231"/>
                      </a:moveTo>
                      <a:cubicBezTo>
                        <a:pt x="2284" y="1231"/>
                        <a:pt x="2204" y="1285"/>
                        <a:pt x="2171" y="1363"/>
                      </a:cubicBezTo>
                      <a:lnTo>
                        <a:pt x="2169" y="1363"/>
                      </a:lnTo>
                      <a:lnTo>
                        <a:pt x="2169" y="1248"/>
                      </a:lnTo>
                      <a:lnTo>
                        <a:pt x="2007" y="1277"/>
                      </a:lnTo>
                      <a:lnTo>
                        <a:pt x="2007" y="1869"/>
                      </a:lnTo>
                      <a:lnTo>
                        <a:pt x="2177" y="1869"/>
                      </a:lnTo>
                      <a:lnTo>
                        <a:pt x="2177" y="1589"/>
                      </a:lnTo>
                      <a:cubicBezTo>
                        <a:pt x="2177" y="1479"/>
                        <a:pt x="2220" y="1390"/>
                        <a:pt x="2346" y="1390"/>
                      </a:cubicBezTo>
                      <a:cubicBezTo>
                        <a:pt x="2366" y="1390"/>
                        <a:pt x="2391" y="1392"/>
                        <a:pt x="2407" y="1396"/>
                      </a:cubicBezTo>
                      <a:lnTo>
                        <a:pt x="2407" y="1237"/>
                      </a:lnTo>
                      <a:cubicBezTo>
                        <a:pt x="2395" y="1233"/>
                        <a:pt x="2383" y="1231"/>
                        <a:pt x="2370" y="1231"/>
                      </a:cubicBezTo>
                      <a:close/>
                      <a:moveTo>
                        <a:pt x="4561" y="1231"/>
                      </a:moveTo>
                      <a:cubicBezTo>
                        <a:pt x="4489" y="1231"/>
                        <a:pt x="4414" y="1263"/>
                        <a:pt x="4371" y="1334"/>
                      </a:cubicBezTo>
                      <a:lnTo>
                        <a:pt x="4367" y="1334"/>
                      </a:lnTo>
                      <a:lnTo>
                        <a:pt x="4367" y="1248"/>
                      </a:lnTo>
                      <a:lnTo>
                        <a:pt x="4205" y="1248"/>
                      </a:lnTo>
                      <a:lnTo>
                        <a:pt x="4205" y="1869"/>
                      </a:lnTo>
                      <a:lnTo>
                        <a:pt x="4376" y="1869"/>
                      </a:lnTo>
                      <a:lnTo>
                        <a:pt x="4376" y="1544"/>
                      </a:lnTo>
                      <a:cubicBezTo>
                        <a:pt x="4376" y="1417"/>
                        <a:pt x="4416" y="1366"/>
                        <a:pt x="4508" y="1366"/>
                      </a:cubicBezTo>
                      <a:cubicBezTo>
                        <a:pt x="4589" y="1366"/>
                        <a:pt x="4618" y="1416"/>
                        <a:pt x="4618" y="1518"/>
                      </a:cubicBezTo>
                      <a:lnTo>
                        <a:pt x="4618" y="1869"/>
                      </a:lnTo>
                      <a:lnTo>
                        <a:pt x="4788" y="1869"/>
                      </a:lnTo>
                      <a:lnTo>
                        <a:pt x="4788" y="1487"/>
                      </a:lnTo>
                      <a:cubicBezTo>
                        <a:pt x="4788" y="1333"/>
                        <a:pt x="4743" y="1231"/>
                        <a:pt x="4561" y="1231"/>
                      </a:cubicBezTo>
                      <a:close/>
                      <a:moveTo>
                        <a:pt x="3528" y="1248"/>
                      </a:moveTo>
                      <a:lnTo>
                        <a:pt x="3528" y="1630"/>
                      </a:lnTo>
                      <a:cubicBezTo>
                        <a:pt x="3528" y="1784"/>
                        <a:pt x="3573" y="1886"/>
                        <a:pt x="3755" y="1886"/>
                      </a:cubicBezTo>
                      <a:cubicBezTo>
                        <a:pt x="3827" y="1886"/>
                        <a:pt x="3902" y="1854"/>
                        <a:pt x="3945" y="1783"/>
                      </a:cubicBezTo>
                      <a:lnTo>
                        <a:pt x="3948" y="1783"/>
                      </a:lnTo>
                      <a:lnTo>
                        <a:pt x="3948" y="1869"/>
                      </a:lnTo>
                      <a:lnTo>
                        <a:pt x="4111" y="1869"/>
                      </a:lnTo>
                      <a:lnTo>
                        <a:pt x="4111" y="1248"/>
                      </a:lnTo>
                      <a:lnTo>
                        <a:pt x="3940" y="1248"/>
                      </a:lnTo>
                      <a:lnTo>
                        <a:pt x="3940" y="1574"/>
                      </a:lnTo>
                      <a:cubicBezTo>
                        <a:pt x="3940" y="1700"/>
                        <a:pt x="3900" y="1751"/>
                        <a:pt x="3808" y="1751"/>
                      </a:cubicBezTo>
                      <a:cubicBezTo>
                        <a:pt x="3727" y="1751"/>
                        <a:pt x="3698" y="1701"/>
                        <a:pt x="3698" y="1599"/>
                      </a:cubicBezTo>
                      <a:lnTo>
                        <a:pt x="3698" y="1248"/>
                      </a:lnTo>
                      <a:lnTo>
                        <a:pt x="3528" y="1248"/>
                      </a:lnTo>
                      <a:close/>
                      <a:moveTo>
                        <a:pt x="957" y="1360"/>
                      </a:moveTo>
                      <a:cubicBezTo>
                        <a:pt x="1066" y="1360"/>
                        <a:pt x="1106" y="1461"/>
                        <a:pt x="1106" y="1560"/>
                      </a:cubicBezTo>
                      <a:cubicBezTo>
                        <a:pt x="1106" y="1661"/>
                        <a:pt x="1070" y="1757"/>
                        <a:pt x="958" y="1757"/>
                      </a:cubicBezTo>
                      <a:cubicBezTo>
                        <a:pt x="847" y="1757"/>
                        <a:pt x="809" y="1661"/>
                        <a:pt x="809" y="1560"/>
                      </a:cubicBezTo>
                      <a:cubicBezTo>
                        <a:pt x="809" y="1459"/>
                        <a:pt x="845" y="1360"/>
                        <a:pt x="957" y="1360"/>
                      </a:cubicBezTo>
                      <a:close/>
                      <a:moveTo>
                        <a:pt x="1739" y="1565"/>
                      </a:moveTo>
                      <a:lnTo>
                        <a:pt x="1739" y="1629"/>
                      </a:lnTo>
                      <a:cubicBezTo>
                        <a:pt x="1739" y="1667"/>
                        <a:pt x="1734" y="1772"/>
                        <a:pt x="1601" y="1772"/>
                      </a:cubicBezTo>
                      <a:cubicBezTo>
                        <a:pt x="1546" y="1772"/>
                        <a:pt x="1496" y="1755"/>
                        <a:pt x="1496" y="1693"/>
                      </a:cubicBezTo>
                      <a:cubicBezTo>
                        <a:pt x="1496" y="1630"/>
                        <a:pt x="1544" y="1611"/>
                        <a:pt x="1597" y="1601"/>
                      </a:cubicBezTo>
                      <a:cubicBezTo>
                        <a:pt x="1650" y="1592"/>
                        <a:pt x="1710" y="1590"/>
                        <a:pt x="1739" y="1565"/>
                      </a:cubicBezTo>
                      <a:close/>
                      <a:moveTo>
                        <a:pt x="4956" y="1759"/>
                      </a:moveTo>
                      <a:cubicBezTo>
                        <a:pt x="4949" y="1759"/>
                        <a:pt x="4942" y="1761"/>
                        <a:pt x="4942" y="1771"/>
                      </a:cubicBezTo>
                      <a:lnTo>
                        <a:pt x="4942" y="1859"/>
                      </a:lnTo>
                      <a:cubicBezTo>
                        <a:pt x="4942" y="1866"/>
                        <a:pt x="4945" y="1871"/>
                        <a:pt x="4953" y="1871"/>
                      </a:cubicBezTo>
                      <a:cubicBezTo>
                        <a:pt x="4961" y="1871"/>
                        <a:pt x="4964" y="1866"/>
                        <a:pt x="4964" y="1859"/>
                      </a:cubicBezTo>
                      <a:lnTo>
                        <a:pt x="4964" y="1792"/>
                      </a:lnTo>
                      <a:lnTo>
                        <a:pt x="4965" y="1792"/>
                      </a:lnTo>
                      <a:lnTo>
                        <a:pt x="4988" y="1864"/>
                      </a:lnTo>
                      <a:cubicBezTo>
                        <a:pt x="4989" y="1869"/>
                        <a:pt x="4993" y="1871"/>
                        <a:pt x="4998" y="1871"/>
                      </a:cubicBezTo>
                      <a:cubicBezTo>
                        <a:pt x="5003" y="1871"/>
                        <a:pt x="5007" y="1869"/>
                        <a:pt x="5009" y="1864"/>
                      </a:cubicBezTo>
                      <a:lnTo>
                        <a:pt x="5032" y="1792"/>
                      </a:lnTo>
                      <a:lnTo>
                        <a:pt x="5032" y="1792"/>
                      </a:lnTo>
                      <a:lnTo>
                        <a:pt x="5032" y="1859"/>
                      </a:lnTo>
                      <a:cubicBezTo>
                        <a:pt x="5032" y="1866"/>
                        <a:pt x="5035" y="1871"/>
                        <a:pt x="5043" y="1871"/>
                      </a:cubicBezTo>
                      <a:cubicBezTo>
                        <a:pt x="5051" y="1871"/>
                        <a:pt x="5054" y="1866"/>
                        <a:pt x="5054" y="1859"/>
                      </a:cubicBezTo>
                      <a:lnTo>
                        <a:pt x="5054" y="1771"/>
                      </a:lnTo>
                      <a:cubicBezTo>
                        <a:pt x="5054" y="1761"/>
                        <a:pt x="5047" y="1759"/>
                        <a:pt x="5041" y="1759"/>
                      </a:cubicBezTo>
                      <a:lnTo>
                        <a:pt x="5034" y="1759"/>
                      </a:lnTo>
                      <a:cubicBezTo>
                        <a:pt x="5026" y="1759"/>
                        <a:pt x="5023" y="1762"/>
                        <a:pt x="5020" y="1770"/>
                      </a:cubicBezTo>
                      <a:lnTo>
                        <a:pt x="4999" y="1840"/>
                      </a:lnTo>
                      <a:lnTo>
                        <a:pt x="4998" y="1840"/>
                      </a:lnTo>
                      <a:lnTo>
                        <a:pt x="4977" y="1770"/>
                      </a:lnTo>
                      <a:cubicBezTo>
                        <a:pt x="4974" y="1762"/>
                        <a:pt x="4971" y="1759"/>
                        <a:pt x="4963" y="1759"/>
                      </a:cubicBezTo>
                      <a:lnTo>
                        <a:pt x="4956" y="1759"/>
                      </a:lnTo>
                      <a:close/>
                      <a:moveTo>
                        <a:pt x="4845" y="1761"/>
                      </a:moveTo>
                      <a:cubicBezTo>
                        <a:pt x="4838" y="1761"/>
                        <a:pt x="4832" y="1764"/>
                        <a:pt x="4832" y="1771"/>
                      </a:cubicBezTo>
                      <a:cubicBezTo>
                        <a:pt x="4832" y="1778"/>
                        <a:pt x="4838" y="1782"/>
                        <a:pt x="4845" y="1782"/>
                      </a:cubicBezTo>
                      <a:lnTo>
                        <a:pt x="4869" y="1782"/>
                      </a:lnTo>
                      <a:lnTo>
                        <a:pt x="4869" y="1859"/>
                      </a:lnTo>
                      <a:cubicBezTo>
                        <a:pt x="4869" y="1866"/>
                        <a:pt x="4873" y="1871"/>
                        <a:pt x="4881" y="1871"/>
                      </a:cubicBezTo>
                      <a:cubicBezTo>
                        <a:pt x="4888" y="1871"/>
                        <a:pt x="4893" y="1866"/>
                        <a:pt x="4893" y="1859"/>
                      </a:cubicBezTo>
                      <a:lnTo>
                        <a:pt x="4893" y="1782"/>
                      </a:lnTo>
                      <a:lnTo>
                        <a:pt x="4917" y="1782"/>
                      </a:lnTo>
                      <a:cubicBezTo>
                        <a:pt x="4924" y="1782"/>
                        <a:pt x="4929" y="1778"/>
                        <a:pt x="4929" y="1771"/>
                      </a:cubicBezTo>
                      <a:cubicBezTo>
                        <a:pt x="4929" y="1764"/>
                        <a:pt x="4924" y="1761"/>
                        <a:pt x="4917" y="1761"/>
                      </a:cubicBezTo>
                      <a:lnTo>
                        <a:pt x="4845" y="1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9"/>
                <p:cNvSpPr>
                  <a:spLocks/>
                </p:cNvSpPr>
                <p:nvPr/>
              </p:nvSpPr>
              <p:spPr bwMode="auto">
                <a:xfrm>
                  <a:off x="489695" y="3172371"/>
                  <a:ext cx="18672" cy="29107"/>
                </a:xfrm>
                <a:custGeom>
                  <a:avLst/>
                  <a:gdLst>
                    <a:gd name="T0" fmla="*/ 133 w 221"/>
                    <a:gd name="T1" fmla="*/ 136 h 347"/>
                    <a:gd name="T2" fmla="*/ 133 w 221"/>
                    <a:gd name="T3" fmla="*/ 281 h 347"/>
                    <a:gd name="T4" fmla="*/ 145 w 221"/>
                    <a:gd name="T5" fmla="*/ 303 h 347"/>
                    <a:gd name="T6" fmla="*/ 164 w 221"/>
                    <a:gd name="T7" fmla="*/ 303 h 347"/>
                    <a:gd name="T8" fmla="*/ 177 w 221"/>
                    <a:gd name="T9" fmla="*/ 281 h 347"/>
                    <a:gd name="T10" fmla="*/ 177 w 221"/>
                    <a:gd name="T11" fmla="*/ 23 h 347"/>
                    <a:gd name="T12" fmla="*/ 183 w 221"/>
                    <a:gd name="T13" fmla="*/ 7 h 347"/>
                    <a:gd name="T14" fmla="*/ 199 w 221"/>
                    <a:gd name="T15" fmla="*/ 0 h 347"/>
                    <a:gd name="T16" fmla="*/ 215 w 221"/>
                    <a:gd name="T17" fmla="*/ 7 h 347"/>
                    <a:gd name="T18" fmla="*/ 221 w 221"/>
                    <a:gd name="T19" fmla="*/ 22 h 347"/>
                    <a:gd name="T20" fmla="*/ 221 w 221"/>
                    <a:gd name="T21" fmla="*/ 288 h 347"/>
                    <a:gd name="T22" fmla="*/ 216 w 221"/>
                    <a:gd name="T23" fmla="*/ 302 h 347"/>
                    <a:gd name="T24" fmla="*/ 195 w 221"/>
                    <a:gd name="T25" fmla="*/ 335 h 347"/>
                    <a:gd name="T26" fmla="*/ 176 w 221"/>
                    <a:gd name="T27" fmla="*/ 347 h 347"/>
                    <a:gd name="T28" fmla="*/ 135 w 221"/>
                    <a:gd name="T29" fmla="*/ 347 h 347"/>
                    <a:gd name="T30" fmla="*/ 110 w 221"/>
                    <a:gd name="T31" fmla="*/ 329 h 347"/>
                    <a:gd name="T32" fmla="*/ 86 w 221"/>
                    <a:gd name="T33" fmla="*/ 347 h 347"/>
                    <a:gd name="T34" fmla="*/ 48 w 221"/>
                    <a:gd name="T35" fmla="*/ 347 h 347"/>
                    <a:gd name="T36" fmla="*/ 24 w 221"/>
                    <a:gd name="T37" fmla="*/ 334 h 347"/>
                    <a:gd name="T38" fmla="*/ 5 w 221"/>
                    <a:gd name="T39" fmla="*/ 303 h 347"/>
                    <a:gd name="T40" fmla="*/ 0 w 221"/>
                    <a:gd name="T41" fmla="*/ 288 h 347"/>
                    <a:gd name="T42" fmla="*/ 0 w 221"/>
                    <a:gd name="T43" fmla="*/ 23 h 347"/>
                    <a:gd name="T44" fmla="*/ 6 w 221"/>
                    <a:gd name="T45" fmla="*/ 7 h 347"/>
                    <a:gd name="T46" fmla="*/ 22 w 221"/>
                    <a:gd name="T47" fmla="*/ 0 h 347"/>
                    <a:gd name="T48" fmla="*/ 37 w 221"/>
                    <a:gd name="T49" fmla="*/ 7 h 347"/>
                    <a:gd name="T50" fmla="*/ 44 w 221"/>
                    <a:gd name="T51" fmla="*/ 23 h 347"/>
                    <a:gd name="T52" fmla="*/ 44 w 221"/>
                    <a:gd name="T53" fmla="*/ 282 h 347"/>
                    <a:gd name="T54" fmla="*/ 56 w 221"/>
                    <a:gd name="T55" fmla="*/ 303 h 347"/>
                    <a:gd name="T56" fmla="*/ 75 w 221"/>
                    <a:gd name="T57" fmla="*/ 303 h 347"/>
                    <a:gd name="T58" fmla="*/ 89 w 221"/>
                    <a:gd name="T59" fmla="*/ 281 h 347"/>
                    <a:gd name="T60" fmla="*/ 89 w 221"/>
                    <a:gd name="T61" fmla="*/ 136 h 347"/>
                    <a:gd name="T62" fmla="*/ 95 w 221"/>
                    <a:gd name="T63" fmla="*/ 121 h 347"/>
                    <a:gd name="T64" fmla="*/ 111 w 221"/>
                    <a:gd name="T65" fmla="*/ 114 h 347"/>
                    <a:gd name="T66" fmla="*/ 126 w 221"/>
                    <a:gd name="T67" fmla="*/ 121 h 347"/>
                    <a:gd name="T68" fmla="*/ 133 w 221"/>
                    <a:gd name="T69" fmla="*/ 136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21" h="347">
                      <a:moveTo>
                        <a:pt x="133" y="136"/>
                      </a:moveTo>
                      <a:lnTo>
                        <a:pt x="133" y="281"/>
                      </a:lnTo>
                      <a:lnTo>
                        <a:pt x="145" y="303"/>
                      </a:lnTo>
                      <a:lnTo>
                        <a:pt x="164" y="303"/>
                      </a:lnTo>
                      <a:lnTo>
                        <a:pt x="177" y="281"/>
                      </a:lnTo>
                      <a:lnTo>
                        <a:pt x="177" y="23"/>
                      </a:lnTo>
                      <a:cubicBezTo>
                        <a:pt x="177" y="17"/>
                        <a:pt x="179" y="12"/>
                        <a:pt x="183" y="7"/>
                      </a:cubicBezTo>
                      <a:cubicBezTo>
                        <a:pt x="188" y="3"/>
                        <a:pt x="193" y="0"/>
                        <a:pt x="199" y="0"/>
                      </a:cubicBezTo>
                      <a:cubicBezTo>
                        <a:pt x="205" y="0"/>
                        <a:pt x="210" y="3"/>
                        <a:pt x="215" y="7"/>
                      </a:cubicBezTo>
                      <a:cubicBezTo>
                        <a:pt x="219" y="11"/>
                        <a:pt x="221" y="16"/>
                        <a:pt x="221" y="22"/>
                      </a:cubicBezTo>
                      <a:lnTo>
                        <a:pt x="221" y="288"/>
                      </a:lnTo>
                      <a:cubicBezTo>
                        <a:pt x="221" y="291"/>
                        <a:pt x="219" y="296"/>
                        <a:pt x="216" y="302"/>
                      </a:cubicBezTo>
                      <a:lnTo>
                        <a:pt x="195" y="335"/>
                      </a:lnTo>
                      <a:cubicBezTo>
                        <a:pt x="191" y="343"/>
                        <a:pt x="185" y="347"/>
                        <a:pt x="176" y="347"/>
                      </a:cubicBezTo>
                      <a:lnTo>
                        <a:pt x="135" y="347"/>
                      </a:lnTo>
                      <a:cubicBezTo>
                        <a:pt x="122" y="347"/>
                        <a:pt x="114" y="341"/>
                        <a:pt x="110" y="329"/>
                      </a:cubicBezTo>
                      <a:cubicBezTo>
                        <a:pt x="106" y="341"/>
                        <a:pt x="98" y="347"/>
                        <a:pt x="86" y="347"/>
                      </a:cubicBezTo>
                      <a:lnTo>
                        <a:pt x="48" y="347"/>
                      </a:lnTo>
                      <a:cubicBezTo>
                        <a:pt x="37" y="347"/>
                        <a:pt x="29" y="342"/>
                        <a:pt x="24" y="334"/>
                      </a:cubicBezTo>
                      <a:lnTo>
                        <a:pt x="5" y="303"/>
                      </a:lnTo>
                      <a:cubicBezTo>
                        <a:pt x="2" y="297"/>
                        <a:pt x="0" y="292"/>
                        <a:pt x="0" y="288"/>
                      </a:cubicBezTo>
                      <a:lnTo>
                        <a:pt x="0" y="23"/>
                      </a:lnTo>
                      <a:cubicBezTo>
                        <a:pt x="0" y="17"/>
                        <a:pt x="2" y="12"/>
                        <a:pt x="6" y="7"/>
                      </a:cubicBezTo>
                      <a:cubicBezTo>
                        <a:pt x="11" y="3"/>
                        <a:pt x="16" y="0"/>
                        <a:pt x="22" y="0"/>
                      </a:cubicBezTo>
                      <a:cubicBezTo>
                        <a:pt x="28" y="0"/>
                        <a:pt x="33" y="3"/>
                        <a:pt x="37" y="7"/>
                      </a:cubicBezTo>
                      <a:cubicBezTo>
                        <a:pt x="41" y="12"/>
                        <a:pt x="44" y="17"/>
                        <a:pt x="44" y="23"/>
                      </a:cubicBezTo>
                      <a:lnTo>
                        <a:pt x="44" y="282"/>
                      </a:lnTo>
                      <a:lnTo>
                        <a:pt x="56" y="303"/>
                      </a:lnTo>
                      <a:lnTo>
                        <a:pt x="75" y="303"/>
                      </a:lnTo>
                      <a:lnTo>
                        <a:pt x="89" y="281"/>
                      </a:lnTo>
                      <a:lnTo>
                        <a:pt x="89" y="136"/>
                      </a:lnTo>
                      <a:cubicBezTo>
                        <a:pt x="89" y="130"/>
                        <a:pt x="91" y="125"/>
                        <a:pt x="95" y="121"/>
                      </a:cubicBezTo>
                      <a:cubicBezTo>
                        <a:pt x="99" y="116"/>
                        <a:pt x="105" y="114"/>
                        <a:pt x="111" y="114"/>
                      </a:cubicBezTo>
                      <a:cubicBezTo>
                        <a:pt x="117" y="114"/>
                        <a:pt x="122" y="116"/>
                        <a:pt x="126" y="121"/>
                      </a:cubicBezTo>
                      <a:cubicBezTo>
                        <a:pt x="130" y="125"/>
                        <a:pt x="133" y="130"/>
                        <a:pt x="133" y="13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10"/>
                <p:cNvSpPr>
                  <a:spLocks noEditPoints="1"/>
                </p:cNvSpPr>
                <p:nvPr/>
              </p:nvSpPr>
              <p:spPr bwMode="auto">
                <a:xfrm>
                  <a:off x="517154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4 w 221"/>
                    <a:gd name="T5" fmla="*/ 151 h 252"/>
                    <a:gd name="T6" fmla="*/ 199 w 221"/>
                    <a:gd name="T7" fmla="*/ 157 h 252"/>
                    <a:gd name="T8" fmla="*/ 44 w 221"/>
                    <a:gd name="T9" fmla="*/ 157 h 252"/>
                    <a:gd name="T10" fmla="*/ 44 w 221"/>
                    <a:gd name="T11" fmla="*/ 170 h 252"/>
                    <a:gd name="T12" fmla="*/ 54 w 221"/>
                    <a:gd name="T13" fmla="*/ 189 h 252"/>
                    <a:gd name="T14" fmla="*/ 66 w 221"/>
                    <a:gd name="T15" fmla="*/ 200 h 252"/>
                    <a:gd name="T16" fmla="*/ 86 w 221"/>
                    <a:gd name="T17" fmla="*/ 208 h 252"/>
                    <a:gd name="T18" fmla="*/ 199 w 221"/>
                    <a:gd name="T19" fmla="*/ 208 h 252"/>
                    <a:gd name="T20" fmla="*/ 214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3 w 221"/>
                    <a:gd name="T29" fmla="*/ 252 h 252"/>
                    <a:gd name="T30" fmla="*/ 59 w 221"/>
                    <a:gd name="T31" fmla="*/ 247 h 252"/>
                    <a:gd name="T32" fmla="*/ 41 w 221"/>
                    <a:gd name="T33" fmla="*/ 237 h 252"/>
                    <a:gd name="T34" fmla="*/ 21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6 w 221"/>
                    <a:gd name="T43" fmla="*/ 52 h 252"/>
                    <a:gd name="T44" fmla="*/ 23 w 221"/>
                    <a:gd name="T45" fmla="*/ 29 h 252"/>
                    <a:gd name="T46" fmla="*/ 41 w 221"/>
                    <a:gd name="T47" fmla="*/ 15 h 252"/>
                    <a:gd name="T48" fmla="*/ 81 w 221"/>
                    <a:gd name="T49" fmla="*/ 0 h 252"/>
                    <a:gd name="T50" fmla="*/ 143 w 221"/>
                    <a:gd name="T51" fmla="*/ 0 h 252"/>
                    <a:gd name="T52" fmla="*/ 186 w 221"/>
                    <a:gd name="T53" fmla="*/ 20 h 252"/>
                    <a:gd name="T54" fmla="*/ 203 w 221"/>
                    <a:gd name="T55" fmla="*/ 35 h 252"/>
                    <a:gd name="T56" fmla="*/ 221 w 221"/>
                    <a:gd name="T57" fmla="*/ 83 h 252"/>
                    <a:gd name="T58" fmla="*/ 44 w 221"/>
                    <a:gd name="T59" fmla="*/ 79 h 252"/>
                    <a:gd name="T60" fmla="*/ 44 w 221"/>
                    <a:gd name="T61" fmla="*/ 113 h 252"/>
                    <a:gd name="T62" fmla="*/ 177 w 221"/>
                    <a:gd name="T63" fmla="*/ 113 h 252"/>
                    <a:gd name="T64" fmla="*/ 177 w 221"/>
                    <a:gd name="T65" fmla="*/ 83 h 252"/>
                    <a:gd name="T66" fmla="*/ 170 w 221"/>
                    <a:gd name="T67" fmla="*/ 64 h 252"/>
                    <a:gd name="T68" fmla="*/ 157 w 221"/>
                    <a:gd name="T69" fmla="*/ 53 h 252"/>
                    <a:gd name="T70" fmla="*/ 139 w 221"/>
                    <a:gd name="T71" fmla="*/ 45 h 252"/>
                    <a:gd name="T72" fmla="*/ 84 w 221"/>
                    <a:gd name="T73" fmla="*/ 45 h 252"/>
                    <a:gd name="T74" fmla="*/ 66 w 221"/>
                    <a:gd name="T75" fmla="*/ 52 h 252"/>
                    <a:gd name="T76" fmla="*/ 53 w 221"/>
                    <a:gd name="T77" fmla="*/ 62 h 252"/>
                    <a:gd name="T78" fmla="*/ 44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8" y="146"/>
                        <a:pt x="214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4" y="157"/>
                      </a:lnTo>
                      <a:lnTo>
                        <a:pt x="44" y="170"/>
                      </a:lnTo>
                      <a:cubicBezTo>
                        <a:pt x="44" y="178"/>
                        <a:pt x="47" y="184"/>
                        <a:pt x="54" y="189"/>
                      </a:cubicBezTo>
                      <a:lnTo>
                        <a:pt x="66" y="200"/>
                      </a:lnTo>
                      <a:cubicBezTo>
                        <a:pt x="73" y="205"/>
                        <a:pt x="80" y="208"/>
                        <a:pt x="86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4" y="214"/>
                      </a:cubicBezTo>
                      <a:cubicBezTo>
                        <a:pt x="218" y="218"/>
                        <a:pt x="221" y="224"/>
                        <a:pt x="221" y="230"/>
                      </a:cubicBezTo>
                      <a:cubicBezTo>
                        <a:pt x="221" y="236"/>
                        <a:pt x="218" y="241"/>
                        <a:pt x="214" y="245"/>
                      </a:cubicBezTo>
                      <a:cubicBezTo>
                        <a:pt x="209" y="249"/>
                        <a:pt x="204" y="252"/>
                        <a:pt x="199" y="252"/>
                      </a:cubicBezTo>
                      <a:lnTo>
                        <a:pt x="83" y="252"/>
                      </a:lnTo>
                      <a:cubicBezTo>
                        <a:pt x="76" y="252"/>
                        <a:pt x="68" y="250"/>
                        <a:pt x="59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1" y="220"/>
                      </a:lnTo>
                      <a:cubicBezTo>
                        <a:pt x="15" y="215"/>
                        <a:pt x="10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2" y="62"/>
                        <a:pt x="6" y="52"/>
                      </a:cubicBezTo>
                      <a:cubicBezTo>
                        <a:pt x="11" y="42"/>
                        <a:pt x="16" y="35"/>
                        <a:pt x="23" y="29"/>
                      </a:cubicBezTo>
                      <a:lnTo>
                        <a:pt x="41" y="15"/>
                      </a:lnTo>
                      <a:cubicBezTo>
                        <a:pt x="53" y="5"/>
                        <a:pt x="67" y="0"/>
                        <a:pt x="81" y="0"/>
                      </a:cubicBezTo>
                      <a:lnTo>
                        <a:pt x="143" y="0"/>
                      </a:lnTo>
                      <a:cubicBezTo>
                        <a:pt x="158" y="0"/>
                        <a:pt x="173" y="7"/>
                        <a:pt x="186" y="20"/>
                      </a:cubicBezTo>
                      <a:lnTo>
                        <a:pt x="203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4" y="79"/>
                      </a:moveTo>
                      <a:lnTo>
                        <a:pt x="44" y="113"/>
                      </a:lnTo>
                      <a:lnTo>
                        <a:pt x="177" y="113"/>
                      </a:lnTo>
                      <a:lnTo>
                        <a:pt x="177" y="83"/>
                      </a:lnTo>
                      <a:cubicBezTo>
                        <a:pt x="177" y="74"/>
                        <a:pt x="175" y="68"/>
                        <a:pt x="170" y="64"/>
                      </a:cubicBezTo>
                      <a:lnTo>
                        <a:pt x="157" y="53"/>
                      </a:lnTo>
                      <a:cubicBezTo>
                        <a:pt x="150" y="47"/>
                        <a:pt x="144" y="45"/>
                        <a:pt x="139" y="45"/>
                      </a:cubicBezTo>
                      <a:lnTo>
                        <a:pt x="84" y="45"/>
                      </a:lnTo>
                      <a:cubicBezTo>
                        <a:pt x="78" y="45"/>
                        <a:pt x="71" y="47"/>
                        <a:pt x="66" y="52"/>
                      </a:cubicBezTo>
                      <a:lnTo>
                        <a:pt x="53" y="62"/>
                      </a:lnTo>
                      <a:cubicBezTo>
                        <a:pt x="47" y="67"/>
                        <a:pt x="44" y="72"/>
                        <a:pt x="44" y="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11"/>
                <p:cNvSpPr>
                  <a:spLocks noEditPoints="1"/>
                </p:cNvSpPr>
                <p:nvPr/>
              </p:nvSpPr>
              <p:spPr bwMode="auto">
                <a:xfrm>
                  <a:off x="544064" y="3180334"/>
                  <a:ext cx="18672" cy="21144"/>
                </a:xfrm>
                <a:custGeom>
                  <a:avLst/>
                  <a:gdLst>
                    <a:gd name="T0" fmla="*/ 66 w 221"/>
                    <a:gd name="T1" fmla="*/ 94 h 252"/>
                    <a:gd name="T2" fmla="*/ 152 w 221"/>
                    <a:gd name="T3" fmla="*/ 94 h 252"/>
                    <a:gd name="T4" fmla="*/ 172 w 221"/>
                    <a:gd name="T5" fmla="*/ 97 h 252"/>
                    <a:gd name="T6" fmla="*/ 172 w 221"/>
                    <a:gd name="T7" fmla="*/ 66 h 252"/>
                    <a:gd name="T8" fmla="*/ 165 w 221"/>
                    <a:gd name="T9" fmla="*/ 51 h 252"/>
                    <a:gd name="T10" fmla="*/ 150 w 221"/>
                    <a:gd name="T11" fmla="*/ 44 h 252"/>
                    <a:gd name="T12" fmla="*/ 67 w 221"/>
                    <a:gd name="T13" fmla="*/ 44 h 252"/>
                    <a:gd name="T14" fmla="*/ 51 w 221"/>
                    <a:gd name="T15" fmla="*/ 37 h 252"/>
                    <a:gd name="T16" fmla="*/ 45 w 221"/>
                    <a:gd name="T17" fmla="*/ 22 h 252"/>
                    <a:gd name="T18" fmla="*/ 51 w 221"/>
                    <a:gd name="T19" fmla="*/ 7 h 252"/>
                    <a:gd name="T20" fmla="*/ 67 w 221"/>
                    <a:gd name="T21" fmla="*/ 0 h 252"/>
                    <a:gd name="T22" fmla="*/ 150 w 221"/>
                    <a:gd name="T23" fmla="*/ 0 h 252"/>
                    <a:gd name="T24" fmla="*/ 196 w 221"/>
                    <a:gd name="T25" fmla="*/ 19 h 252"/>
                    <a:gd name="T26" fmla="*/ 216 w 221"/>
                    <a:gd name="T27" fmla="*/ 66 h 252"/>
                    <a:gd name="T28" fmla="*/ 221 w 221"/>
                    <a:gd name="T29" fmla="*/ 230 h 252"/>
                    <a:gd name="T30" fmla="*/ 215 w 221"/>
                    <a:gd name="T31" fmla="*/ 245 h 252"/>
                    <a:gd name="T32" fmla="*/ 200 w 221"/>
                    <a:gd name="T33" fmla="*/ 252 h 252"/>
                    <a:gd name="T34" fmla="*/ 184 w 221"/>
                    <a:gd name="T35" fmla="*/ 245 h 252"/>
                    <a:gd name="T36" fmla="*/ 177 w 221"/>
                    <a:gd name="T37" fmla="*/ 230 h 252"/>
                    <a:gd name="T38" fmla="*/ 140 w 221"/>
                    <a:gd name="T39" fmla="*/ 252 h 252"/>
                    <a:gd name="T40" fmla="*/ 66 w 221"/>
                    <a:gd name="T41" fmla="*/ 252 h 252"/>
                    <a:gd name="T42" fmla="*/ 19 w 221"/>
                    <a:gd name="T43" fmla="*/ 232 h 252"/>
                    <a:gd name="T44" fmla="*/ 0 w 221"/>
                    <a:gd name="T45" fmla="*/ 185 h 252"/>
                    <a:gd name="T46" fmla="*/ 0 w 221"/>
                    <a:gd name="T47" fmla="*/ 160 h 252"/>
                    <a:gd name="T48" fmla="*/ 19 w 221"/>
                    <a:gd name="T49" fmla="*/ 113 h 252"/>
                    <a:gd name="T50" fmla="*/ 66 w 221"/>
                    <a:gd name="T51" fmla="*/ 94 h 252"/>
                    <a:gd name="T52" fmla="*/ 176 w 221"/>
                    <a:gd name="T53" fmla="*/ 179 h 252"/>
                    <a:gd name="T54" fmla="*/ 174 w 221"/>
                    <a:gd name="T55" fmla="*/ 160 h 252"/>
                    <a:gd name="T56" fmla="*/ 168 w 221"/>
                    <a:gd name="T57" fmla="*/ 145 h 252"/>
                    <a:gd name="T58" fmla="*/ 152 w 221"/>
                    <a:gd name="T59" fmla="*/ 139 h 252"/>
                    <a:gd name="T60" fmla="*/ 66 w 221"/>
                    <a:gd name="T61" fmla="*/ 139 h 252"/>
                    <a:gd name="T62" fmla="*/ 51 w 221"/>
                    <a:gd name="T63" fmla="*/ 145 h 252"/>
                    <a:gd name="T64" fmla="*/ 44 w 221"/>
                    <a:gd name="T65" fmla="*/ 160 h 252"/>
                    <a:gd name="T66" fmla="*/ 44 w 221"/>
                    <a:gd name="T67" fmla="*/ 185 h 252"/>
                    <a:gd name="T68" fmla="*/ 51 w 221"/>
                    <a:gd name="T69" fmla="*/ 200 h 252"/>
                    <a:gd name="T70" fmla="*/ 66 w 221"/>
                    <a:gd name="T71" fmla="*/ 207 h 252"/>
                    <a:gd name="T72" fmla="*/ 128 w 221"/>
                    <a:gd name="T73" fmla="*/ 207 h 252"/>
                    <a:gd name="T74" fmla="*/ 176 w 221"/>
                    <a:gd name="T75" fmla="*/ 1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21" h="252">
                      <a:moveTo>
                        <a:pt x="66" y="94"/>
                      </a:moveTo>
                      <a:lnTo>
                        <a:pt x="152" y="94"/>
                      </a:lnTo>
                      <a:cubicBezTo>
                        <a:pt x="157" y="94"/>
                        <a:pt x="163" y="95"/>
                        <a:pt x="172" y="97"/>
                      </a:cubicBezTo>
                      <a:lnTo>
                        <a:pt x="172" y="66"/>
                      </a:lnTo>
                      <a:cubicBezTo>
                        <a:pt x="172" y="60"/>
                        <a:pt x="169" y="55"/>
                        <a:pt x="165" y="51"/>
                      </a:cubicBezTo>
                      <a:cubicBezTo>
                        <a:pt x="161" y="46"/>
                        <a:pt x="156" y="44"/>
                        <a:pt x="150" y="44"/>
                      </a:cubicBezTo>
                      <a:lnTo>
                        <a:pt x="67" y="44"/>
                      </a:lnTo>
                      <a:cubicBezTo>
                        <a:pt x="61" y="44"/>
                        <a:pt x="56" y="42"/>
                        <a:pt x="51" y="37"/>
                      </a:cubicBezTo>
                      <a:cubicBezTo>
                        <a:pt x="47" y="33"/>
                        <a:pt x="45" y="28"/>
                        <a:pt x="45" y="22"/>
                      </a:cubicBezTo>
                      <a:cubicBezTo>
                        <a:pt x="45" y="16"/>
                        <a:pt x="47" y="11"/>
                        <a:pt x="51" y="7"/>
                      </a:cubicBezTo>
                      <a:cubicBezTo>
                        <a:pt x="55" y="2"/>
                        <a:pt x="61" y="0"/>
                        <a:pt x="67" y="0"/>
                      </a:cubicBezTo>
                      <a:lnTo>
                        <a:pt x="150" y="0"/>
                      </a:lnTo>
                      <a:cubicBezTo>
                        <a:pt x="168" y="0"/>
                        <a:pt x="183" y="7"/>
                        <a:pt x="196" y="19"/>
                      </a:cubicBezTo>
                      <a:cubicBezTo>
                        <a:pt x="209" y="32"/>
                        <a:pt x="215" y="47"/>
                        <a:pt x="216" y="66"/>
                      </a:cubicBezTo>
                      <a:lnTo>
                        <a:pt x="221" y="230"/>
                      </a:lnTo>
                      <a:cubicBezTo>
                        <a:pt x="221" y="236"/>
                        <a:pt x="219" y="241"/>
                        <a:pt x="215" y="245"/>
                      </a:cubicBezTo>
                      <a:cubicBezTo>
                        <a:pt x="211" y="249"/>
                        <a:pt x="205" y="252"/>
                        <a:pt x="200" y="252"/>
                      </a:cubicBezTo>
                      <a:cubicBezTo>
                        <a:pt x="193" y="252"/>
                        <a:pt x="188" y="249"/>
                        <a:pt x="184" y="245"/>
                      </a:cubicBezTo>
                      <a:cubicBezTo>
                        <a:pt x="179" y="241"/>
                        <a:pt x="177" y="236"/>
                        <a:pt x="177" y="230"/>
                      </a:cubicBezTo>
                      <a:lnTo>
                        <a:pt x="140" y="252"/>
                      </a:lnTo>
                      <a:lnTo>
                        <a:pt x="66" y="252"/>
                      </a:lnTo>
                      <a:cubicBezTo>
                        <a:pt x="48" y="252"/>
                        <a:pt x="32" y="245"/>
                        <a:pt x="19" y="232"/>
                      </a:cubicBezTo>
                      <a:cubicBezTo>
                        <a:pt x="6" y="219"/>
                        <a:pt x="0" y="204"/>
                        <a:pt x="0" y="185"/>
                      </a:cubicBezTo>
                      <a:lnTo>
                        <a:pt x="0" y="160"/>
                      </a:lnTo>
                      <a:cubicBezTo>
                        <a:pt x="0" y="142"/>
                        <a:pt x="6" y="126"/>
                        <a:pt x="19" y="113"/>
                      </a:cubicBezTo>
                      <a:cubicBezTo>
                        <a:pt x="32" y="100"/>
                        <a:pt x="48" y="94"/>
                        <a:pt x="66" y="94"/>
                      </a:cubicBezTo>
                      <a:close/>
                      <a:moveTo>
                        <a:pt x="176" y="179"/>
                      </a:moveTo>
                      <a:lnTo>
                        <a:pt x="174" y="160"/>
                      </a:lnTo>
                      <a:cubicBezTo>
                        <a:pt x="174" y="154"/>
                        <a:pt x="172" y="149"/>
                        <a:pt x="168" y="145"/>
                      </a:cubicBezTo>
                      <a:cubicBezTo>
                        <a:pt x="164" y="141"/>
                        <a:pt x="158" y="139"/>
                        <a:pt x="152" y="139"/>
                      </a:cubicBezTo>
                      <a:lnTo>
                        <a:pt x="66" y="139"/>
                      </a:lnTo>
                      <a:cubicBezTo>
                        <a:pt x="60" y="139"/>
                        <a:pt x="55" y="141"/>
                        <a:pt x="51" y="145"/>
                      </a:cubicBezTo>
                      <a:cubicBezTo>
                        <a:pt x="46" y="149"/>
                        <a:pt x="44" y="154"/>
                        <a:pt x="44" y="160"/>
                      </a:cubicBezTo>
                      <a:lnTo>
                        <a:pt x="44" y="185"/>
                      </a:lnTo>
                      <a:cubicBezTo>
                        <a:pt x="44" y="191"/>
                        <a:pt x="46" y="196"/>
                        <a:pt x="51" y="200"/>
                      </a:cubicBezTo>
                      <a:cubicBezTo>
                        <a:pt x="55" y="205"/>
                        <a:pt x="60" y="207"/>
                        <a:pt x="66" y="207"/>
                      </a:cubicBezTo>
                      <a:lnTo>
                        <a:pt x="128" y="207"/>
                      </a:lnTo>
                      <a:lnTo>
                        <a:pt x="176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2"/>
                <p:cNvSpPr>
                  <a:spLocks/>
                </p:cNvSpPr>
                <p:nvPr/>
              </p:nvSpPr>
              <p:spPr bwMode="auto">
                <a:xfrm>
                  <a:off x="571523" y="3174019"/>
                  <a:ext cx="18672" cy="27459"/>
                </a:xfrm>
                <a:custGeom>
                  <a:avLst/>
                  <a:gdLst>
                    <a:gd name="T0" fmla="*/ 155 w 221"/>
                    <a:gd name="T1" fmla="*/ 327 h 327"/>
                    <a:gd name="T2" fmla="*/ 111 w 221"/>
                    <a:gd name="T3" fmla="*/ 327 h 327"/>
                    <a:gd name="T4" fmla="*/ 64 w 221"/>
                    <a:gd name="T5" fmla="*/ 307 h 327"/>
                    <a:gd name="T6" fmla="*/ 45 w 221"/>
                    <a:gd name="T7" fmla="*/ 261 h 327"/>
                    <a:gd name="T8" fmla="*/ 45 w 221"/>
                    <a:gd name="T9" fmla="*/ 119 h 327"/>
                    <a:gd name="T10" fmla="*/ 22 w 221"/>
                    <a:gd name="T11" fmla="*/ 119 h 327"/>
                    <a:gd name="T12" fmla="*/ 7 w 221"/>
                    <a:gd name="T13" fmla="*/ 113 h 327"/>
                    <a:gd name="T14" fmla="*/ 0 w 221"/>
                    <a:gd name="T15" fmla="*/ 97 h 327"/>
                    <a:gd name="T16" fmla="*/ 7 w 221"/>
                    <a:gd name="T17" fmla="*/ 82 h 327"/>
                    <a:gd name="T18" fmla="*/ 22 w 221"/>
                    <a:gd name="T19" fmla="*/ 75 h 327"/>
                    <a:gd name="T20" fmla="*/ 45 w 221"/>
                    <a:gd name="T21" fmla="*/ 75 h 327"/>
                    <a:gd name="T22" fmla="*/ 45 w 221"/>
                    <a:gd name="T23" fmla="*/ 22 h 327"/>
                    <a:gd name="T24" fmla="*/ 51 w 221"/>
                    <a:gd name="T25" fmla="*/ 6 h 327"/>
                    <a:gd name="T26" fmla="*/ 67 w 221"/>
                    <a:gd name="T27" fmla="*/ 0 h 327"/>
                    <a:gd name="T28" fmla="*/ 82 w 221"/>
                    <a:gd name="T29" fmla="*/ 6 h 327"/>
                    <a:gd name="T30" fmla="*/ 89 w 221"/>
                    <a:gd name="T31" fmla="*/ 22 h 327"/>
                    <a:gd name="T32" fmla="*/ 89 w 221"/>
                    <a:gd name="T33" fmla="*/ 75 h 327"/>
                    <a:gd name="T34" fmla="*/ 177 w 221"/>
                    <a:gd name="T35" fmla="*/ 75 h 327"/>
                    <a:gd name="T36" fmla="*/ 192 w 221"/>
                    <a:gd name="T37" fmla="*/ 82 h 327"/>
                    <a:gd name="T38" fmla="*/ 199 w 221"/>
                    <a:gd name="T39" fmla="*/ 97 h 327"/>
                    <a:gd name="T40" fmla="*/ 192 w 221"/>
                    <a:gd name="T41" fmla="*/ 113 h 327"/>
                    <a:gd name="T42" fmla="*/ 177 w 221"/>
                    <a:gd name="T43" fmla="*/ 119 h 327"/>
                    <a:gd name="T44" fmla="*/ 88 w 221"/>
                    <a:gd name="T45" fmla="*/ 119 h 327"/>
                    <a:gd name="T46" fmla="*/ 88 w 221"/>
                    <a:gd name="T47" fmla="*/ 261 h 327"/>
                    <a:gd name="T48" fmla="*/ 95 w 221"/>
                    <a:gd name="T49" fmla="*/ 276 h 327"/>
                    <a:gd name="T50" fmla="*/ 111 w 221"/>
                    <a:gd name="T51" fmla="*/ 283 h 327"/>
                    <a:gd name="T52" fmla="*/ 154 w 221"/>
                    <a:gd name="T53" fmla="*/ 283 h 327"/>
                    <a:gd name="T54" fmla="*/ 177 w 221"/>
                    <a:gd name="T55" fmla="*/ 264 h 327"/>
                    <a:gd name="T56" fmla="*/ 199 w 221"/>
                    <a:gd name="T57" fmla="*/ 245 h 327"/>
                    <a:gd name="T58" fmla="*/ 214 w 221"/>
                    <a:gd name="T59" fmla="*/ 252 h 327"/>
                    <a:gd name="T60" fmla="*/ 221 w 221"/>
                    <a:gd name="T61" fmla="*/ 267 h 327"/>
                    <a:gd name="T62" fmla="*/ 202 w 221"/>
                    <a:gd name="T63" fmla="*/ 307 h 327"/>
                    <a:gd name="T64" fmla="*/ 155 w 221"/>
                    <a:gd name="T65" fmla="*/ 327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21" h="327">
                      <a:moveTo>
                        <a:pt x="155" y="327"/>
                      </a:moveTo>
                      <a:lnTo>
                        <a:pt x="111" y="327"/>
                      </a:lnTo>
                      <a:cubicBezTo>
                        <a:pt x="93" y="327"/>
                        <a:pt x="77" y="320"/>
                        <a:pt x="64" y="307"/>
                      </a:cubicBezTo>
                      <a:cubicBezTo>
                        <a:pt x="51" y="294"/>
                        <a:pt x="45" y="279"/>
                        <a:pt x="45" y="261"/>
                      </a:cubicBezTo>
                      <a:lnTo>
                        <a:pt x="45" y="119"/>
                      </a:lnTo>
                      <a:lnTo>
                        <a:pt x="22" y="119"/>
                      </a:lnTo>
                      <a:cubicBezTo>
                        <a:pt x="16" y="119"/>
                        <a:pt x="11" y="117"/>
                        <a:pt x="7" y="113"/>
                      </a:cubicBezTo>
                      <a:cubicBezTo>
                        <a:pt x="3" y="109"/>
                        <a:pt x="0" y="103"/>
                        <a:pt x="0" y="97"/>
                      </a:cubicBezTo>
                      <a:cubicBezTo>
                        <a:pt x="0" y="91"/>
                        <a:pt x="3" y="86"/>
                        <a:pt x="7" y="82"/>
                      </a:cubicBezTo>
                      <a:cubicBezTo>
                        <a:pt x="11" y="77"/>
                        <a:pt x="16" y="75"/>
                        <a:pt x="22" y="75"/>
                      </a:cubicBezTo>
                      <a:lnTo>
                        <a:pt x="45" y="75"/>
                      </a:lnTo>
                      <a:lnTo>
                        <a:pt x="45" y="22"/>
                      </a:lnTo>
                      <a:cubicBezTo>
                        <a:pt x="45" y="16"/>
                        <a:pt x="47" y="10"/>
                        <a:pt x="51" y="6"/>
                      </a:cubicBezTo>
                      <a:cubicBezTo>
                        <a:pt x="56" y="2"/>
                        <a:pt x="61" y="0"/>
                        <a:pt x="67" y="0"/>
                      </a:cubicBezTo>
                      <a:cubicBezTo>
                        <a:pt x="73" y="0"/>
                        <a:pt x="78" y="2"/>
                        <a:pt x="82" y="6"/>
                      </a:cubicBezTo>
                      <a:cubicBezTo>
                        <a:pt x="87" y="11"/>
                        <a:pt x="89" y="16"/>
                        <a:pt x="89" y="22"/>
                      </a:cubicBezTo>
                      <a:lnTo>
                        <a:pt x="89" y="75"/>
                      </a:lnTo>
                      <a:lnTo>
                        <a:pt x="177" y="75"/>
                      </a:lnTo>
                      <a:cubicBezTo>
                        <a:pt x="183" y="75"/>
                        <a:pt x="188" y="77"/>
                        <a:pt x="192" y="82"/>
                      </a:cubicBezTo>
                      <a:cubicBezTo>
                        <a:pt x="197" y="86"/>
                        <a:pt x="199" y="91"/>
                        <a:pt x="199" y="97"/>
                      </a:cubicBezTo>
                      <a:cubicBezTo>
                        <a:pt x="199" y="103"/>
                        <a:pt x="197" y="108"/>
                        <a:pt x="192" y="113"/>
                      </a:cubicBezTo>
                      <a:cubicBezTo>
                        <a:pt x="188" y="117"/>
                        <a:pt x="183" y="119"/>
                        <a:pt x="177" y="119"/>
                      </a:cubicBezTo>
                      <a:lnTo>
                        <a:pt x="88" y="119"/>
                      </a:lnTo>
                      <a:lnTo>
                        <a:pt x="88" y="261"/>
                      </a:lnTo>
                      <a:cubicBezTo>
                        <a:pt x="88" y="267"/>
                        <a:pt x="91" y="272"/>
                        <a:pt x="95" y="276"/>
                      </a:cubicBezTo>
                      <a:cubicBezTo>
                        <a:pt x="99" y="281"/>
                        <a:pt x="105" y="283"/>
                        <a:pt x="111" y="283"/>
                      </a:cubicBezTo>
                      <a:lnTo>
                        <a:pt x="154" y="283"/>
                      </a:lnTo>
                      <a:cubicBezTo>
                        <a:pt x="165" y="283"/>
                        <a:pt x="173" y="277"/>
                        <a:pt x="177" y="264"/>
                      </a:cubicBezTo>
                      <a:cubicBezTo>
                        <a:pt x="181" y="251"/>
                        <a:pt x="188" y="245"/>
                        <a:pt x="199" y="245"/>
                      </a:cubicBezTo>
                      <a:cubicBezTo>
                        <a:pt x="205" y="245"/>
                        <a:pt x="210" y="247"/>
                        <a:pt x="214" y="252"/>
                      </a:cubicBezTo>
                      <a:cubicBezTo>
                        <a:pt x="219" y="256"/>
                        <a:pt x="221" y="261"/>
                        <a:pt x="221" y="267"/>
                      </a:cubicBezTo>
                      <a:cubicBezTo>
                        <a:pt x="221" y="281"/>
                        <a:pt x="214" y="294"/>
                        <a:pt x="202" y="307"/>
                      </a:cubicBezTo>
                      <a:cubicBezTo>
                        <a:pt x="190" y="320"/>
                        <a:pt x="174" y="327"/>
                        <a:pt x="155" y="32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3"/>
                <p:cNvSpPr>
                  <a:spLocks/>
                </p:cNvSpPr>
                <p:nvPr/>
              </p:nvSpPr>
              <p:spPr bwMode="auto">
                <a:xfrm>
                  <a:off x="598707" y="3172371"/>
                  <a:ext cx="18672" cy="29107"/>
                </a:xfrm>
                <a:custGeom>
                  <a:avLst/>
                  <a:gdLst>
                    <a:gd name="T0" fmla="*/ 0 w 221"/>
                    <a:gd name="T1" fmla="*/ 324 h 346"/>
                    <a:gd name="T2" fmla="*/ 0 w 221"/>
                    <a:gd name="T3" fmla="*/ 21 h 346"/>
                    <a:gd name="T4" fmla="*/ 7 w 221"/>
                    <a:gd name="T5" fmla="*/ 6 h 346"/>
                    <a:gd name="T6" fmla="*/ 22 w 221"/>
                    <a:gd name="T7" fmla="*/ 0 h 346"/>
                    <a:gd name="T8" fmla="*/ 38 w 221"/>
                    <a:gd name="T9" fmla="*/ 6 h 346"/>
                    <a:gd name="T10" fmla="*/ 44 w 221"/>
                    <a:gd name="T11" fmla="*/ 22 h 346"/>
                    <a:gd name="T12" fmla="*/ 44 w 221"/>
                    <a:gd name="T13" fmla="*/ 132 h 346"/>
                    <a:gd name="T14" fmla="*/ 79 w 221"/>
                    <a:gd name="T15" fmla="*/ 109 h 346"/>
                    <a:gd name="T16" fmla="*/ 122 w 221"/>
                    <a:gd name="T17" fmla="*/ 94 h 346"/>
                    <a:gd name="T18" fmla="*/ 149 w 221"/>
                    <a:gd name="T19" fmla="*/ 94 h 346"/>
                    <a:gd name="T20" fmla="*/ 195 w 221"/>
                    <a:gd name="T21" fmla="*/ 114 h 346"/>
                    <a:gd name="T22" fmla="*/ 215 w 221"/>
                    <a:gd name="T23" fmla="*/ 160 h 346"/>
                    <a:gd name="T24" fmla="*/ 221 w 221"/>
                    <a:gd name="T25" fmla="*/ 324 h 346"/>
                    <a:gd name="T26" fmla="*/ 214 w 221"/>
                    <a:gd name="T27" fmla="*/ 339 h 346"/>
                    <a:gd name="T28" fmla="*/ 199 w 221"/>
                    <a:gd name="T29" fmla="*/ 346 h 346"/>
                    <a:gd name="T30" fmla="*/ 183 w 221"/>
                    <a:gd name="T31" fmla="*/ 339 h 346"/>
                    <a:gd name="T32" fmla="*/ 177 w 221"/>
                    <a:gd name="T33" fmla="*/ 324 h 346"/>
                    <a:gd name="T34" fmla="*/ 171 w 221"/>
                    <a:gd name="T35" fmla="*/ 159 h 346"/>
                    <a:gd name="T36" fmla="*/ 165 w 221"/>
                    <a:gd name="T37" fmla="*/ 144 h 346"/>
                    <a:gd name="T38" fmla="*/ 149 w 221"/>
                    <a:gd name="T39" fmla="*/ 137 h 346"/>
                    <a:gd name="T40" fmla="*/ 125 w 221"/>
                    <a:gd name="T41" fmla="*/ 137 h 346"/>
                    <a:gd name="T42" fmla="*/ 106 w 221"/>
                    <a:gd name="T43" fmla="*/ 144 h 346"/>
                    <a:gd name="T44" fmla="*/ 44 w 221"/>
                    <a:gd name="T45" fmla="*/ 185 h 346"/>
                    <a:gd name="T46" fmla="*/ 44 w 221"/>
                    <a:gd name="T47" fmla="*/ 324 h 346"/>
                    <a:gd name="T48" fmla="*/ 38 w 221"/>
                    <a:gd name="T49" fmla="*/ 339 h 346"/>
                    <a:gd name="T50" fmla="*/ 22 w 221"/>
                    <a:gd name="T51" fmla="*/ 346 h 346"/>
                    <a:gd name="T52" fmla="*/ 7 w 221"/>
                    <a:gd name="T53" fmla="*/ 339 h 346"/>
                    <a:gd name="T54" fmla="*/ 0 w 221"/>
                    <a:gd name="T55" fmla="*/ 324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1" h="346">
                      <a:moveTo>
                        <a:pt x="0" y="324"/>
                      </a:moveTo>
                      <a:lnTo>
                        <a:pt x="0" y="21"/>
                      </a:lnTo>
                      <a:cubicBezTo>
                        <a:pt x="0" y="15"/>
                        <a:pt x="2" y="10"/>
                        <a:pt x="7" y="6"/>
                      </a:cubicBezTo>
                      <a:cubicBezTo>
                        <a:pt x="11" y="2"/>
                        <a:pt x="16" y="0"/>
                        <a:pt x="22" y="0"/>
                      </a:cubicBezTo>
                      <a:cubicBezTo>
                        <a:pt x="28" y="0"/>
                        <a:pt x="33" y="2"/>
                        <a:pt x="38" y="6"/>
                      </a:cubicBezTo>
                      <a:cubicBezTo>
                        <a:pt x="42" y="11"/>
                        <a:pt x="44" y="16"/>
                        <a:pt x="44" y="22"/>
                      </a:cubicBezTo>
                      <a:lnTo>
                        <a:pt x="44" y="132"/>
                      </a:lnTo>
                      <a:lnTo>
                        <a:pt x="79" y="109"/>
                      </a:lnTo>
                      <a:cubicBezTo>
                        <a:pt x="95" y="99"/>
                        <a:pt x="109" y="94"/>
                        <a:pt x="122" y="94"/>
                      </a:cubicBezTo>
                      <a:lnTo>
                        <a:pt x="149" y="94"/>
                      </a:lnTo>
                      <a:cubicBezTo>
                        <a:pt x="167" y="94"/>
                        <a:pt x="182" y="101"/>
                        <a:pt x="195" y="114"/>
                      </a:cubicBezTo>
                      <a:cubicBezTo>
                        <a:pt x="208" y="126"/>
                        <a:pt x="215" y="142"/>
                        <a:pt x="215" y="160"/>
                      </a:cubicBezTo>
                      <a:lnTo>
                        <a:pt x="221" y="324"/>
                      </a:lnTo>
                      <a:cubicBezTo>
                        <a:pt x="221" y="330"/>
                        <a:pt x="219" y="335"/>
                        <a:pt x="214" y="339"/>
                      </a:cubicBezTo>
                      <a:cubicBezTo>
                        <a:pt x="210" y="343"/>
                        <a:pt x="205" y="346"/>
                        <a:pt x="199" y="346"/>
                      </a:cubicBezTo>
                      <a:cubicBezTo>
                        <a:pt x="193" y="346"/>
                        <a:pt x="188" y="343"/>
                        <a:pt x="183" y="339"/>
                      </a:cubicBezTo>
                      <a:cubicBezTo>
                        <a:pt x="179" y="335"/>
                        <a:pt x="177" y="329"/>
                        <a:pt x="177" y="324"/>
                      </a:cubicBezTo>
                      <a:lnTo>
                        <a:pt x="171" y="159"/>
                      </a:lnTo>
                      <a:cubicBezTo>
                        <a:pt x="171" y="153"/>
                        <a:pt x="169" y="148"/>
                        <a:pt x="165" y="144"/>
                      </a:cubicBezTo>
                      <a:cubicBezTo>
                        <a:pt x="160" y="140"/>
                        <a:pt x="155" y="137"/>
                        <a:pt x="149" y="137"/>
                      </a:cubicBezTo>
                      <a:lnTo>
                        <a:pt x="125" y="137"/>
                      </a:lnTo>
                      <a:cubicBezTo>
                        <a:pt x="119" y="137"/>
                        <a:pt x="113" y="140"/>
                        <a:pt x="106" y="144"/>
                      </a:cubicBezTo>
                      <a:lnTo>
                        <a:pt x="44" y="185"/>
                      </a:lnTo>
                      <a:lnTo>
                        <a:pt x="44" y="324"/>
                      </a:lnTo>
                      <a:cubicBezTo>
                        <a:pt x="44" y="330"/>
                        <a:pt x="42" y="335"/>
                        <a:pt x="38" y="339"/>
                      </a:cubicBezTo>
                      <a:cubicBezTo>
                        <a:pt x="33" y="343"/>
                        <a:pt x="28" y="346"/>
                        <a:pt x="22" y="346"/>
                      </a:cubicBezTo>
                      <a:cubicBezTo>
                        <a:pt x="16" y="346"/>
                        <a:pt x="11" y="343"/>
                        <a:pt x="7" y="339"/>
                      </a:cubicBezTo>
                      <a:cubicBezTo>
                        <a:pt x="2" y="335"/>
                        <a:pt x="0" y="330"/>
                        <a:pt x="0" y="32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4"/>
                <p:cNvSpPr>
                  <a:spLocks noEditPoints="1"/>
                </p:cNvSpPr>
                <p:nvPr/>
              </p:nvSpPr>
              <p:spPr bwMode="auto">
                <a:xfrm>
                  <a:off x="625892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4 w 221"/>
                    <a:gd name="T5" fmla="*/ 151 h 252"/>
                    <a:gd name="T6" fmla="*/ 199 w 221"/>
                    <a:gd name="T7" fmla="*/ 157 h 252"/>
                    <a:gd name="T8" fmla="*/ 44 w 221"/>
                    <a:gd name="T9" fmla="*/ 157 h 252"/>
                    <a:gd name="T10" fmla="*/ 44 w 221"/>
                    <a:gd name="T11" fmla="*/ 170 h 252"/>
                    <a:gd name="T12" fmla="*/ 54 w 221"/>
                    <a:gd name="T13" fmla="*/ 189 h 252"/>
                    <a:gd name="T14" fmla="*/ 67 w 221"/>
                    <a:gd name="T15" fmla="*/ 200 h 252"/>
                    <a:gd name="T16" fmla="*/ 87 w 221"/>
                    <a:gd name="T17" fmla="*/ 208 h 252"/>
                    <a:gd name="T18" fmla="*/ 199 w 221"/>
                    <a:gd name="T19" fmla="*/ 208 h 252"/>
                    <a:gd name="T20" fmla="*/ 214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4 w 221"/>
                    <a:gd name="T29" fmla="*/ 252 h 252"/>
                    <a:gd name="T30" fmla="*/ 60 w 221"/>
                    <a:gd name="T31" fmla="*/ 247 h 252"/>
                    <a:gd name="T32" fmla="*/ 41 w 221"/>
                    <a:gd name="T33" fmla="*/ 237 h 252"/>
                    <a:gd name="T34" fmla="*/ 22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7 w 221"/>
                    <a:gd name="T43" fmla="*/ 52 h 252"/>
                    <a:gd name="T44" fmla="*/ 24 w 221"/>
                    <a:gd name="T45" fmla="*/ 29 h 252"/>
                    <a:gd name="T46" fmla="*/ 42 w 221"/>
                    <a:gd name="T47" fmla="*/ 15 h 252"/>
                    <a:gd name="T48" fmla="*/ 82 w 221"/>
                    <a:gd name="T49" fmla="*/ 0 h 252"/>
                    <a:gd name="T50" fmla="*/ 143 w 221"/>
                    <a:gd name="T51" fmla="*/ 0 h 252"/>
                    <a:gd name="T52" fmla="*/ 187 w 221"/>
                    <a:gd name="T53" fmla="*/ 20 h 252"/>
                    <a:gd name="T54" fmla="*/ 203 w 221"/>
                    <a:gd name="T55" fmla="*/ 35 h 252"/>
                    <a:gd name="T56" fmla="*/ 221 w 221"/>
                    <a:gd name="T57" fmla="*/ 83 h 252"/>
                    <a:gd name="T58" fmla="*/ 45 w 221"/>
                    <a:gd name="T59" fmla="*/ 79 h 252"/>
                    <a:gd name="T60" fmla="*/ 45 w 221"/>
                    <a:gd name="T61" fmla="*/ 113 h 252"/>
                    <a:gd name="T62" fmla="*/ 178 w 221"/>
                    <a:gd name="T63" fmla="*/ 113 h 252"/>
                    <a:gd name="T64" fmla="*/ 178 w 221"/>
                    <a:gd name="T65" fmla="*/ 83 h 252"/>
                    <a:gd name="T66" fmla="*/ 170 w 221"/>
                    <a:gd name="T67" fmla="*/ 64 h 252"/>
                    <a:gd name="T68" fmla="*/ 157 w 221"/>
                    <a:gd name="T69" fmla="*/ 53 h 252"/>
                    <a:gd name="T70" fmla="*/ 140 w 221"/>
                    <a:gd name="T71" fmla="*/ 45 h 252"/>
                    <a:gd name="T72" fmla="*/ 85 w 221"/>
                    <a:gd name="T73" fmla="*/ 45 h 252"/>
                    <a:gd name="T74" fmla="*/ 66 w 221"/>
                    <a:gd name="T75" fmla="*/ 52 h 252"/>
                    <a:gd name="T76" fmla="*/ 54 w 221"/>
                    <a:gd name="T77" fmla="*/ 62 h 252"/>
                    <a:gd name="T78" fmla="*/ 45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9" y="146"/>
                        <a:pt x="214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4" y="157"/>
                      </a:lnTo>
                      <a:lnTo>
                        <a:pt x="44" y="170"/>
                      </a:lnTo>
                      <a:cubicBezTo>
                        <a:pt x="44" y="178"/>
                        <a:pt x="48" y="184"/>
                        <a:pt x="54" y="189"/>
                      </a:cubicBezTo>
                      <a:lnTo>
                        <a:pt x="67" y="200"/>
                      </a:lnTo>
                      <a:cubicBezTo>
                        <a:pt x="74" y="205"/>
                        <a:pt x="80" y="208"/>
                        <a:pt x="87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4" y="214"/>
                      </a:cubicBezTo>
                      <a:cubicBezTo>
                        <a:pt x="219" y="218"/>
                        <a:pt x="221" y="224"/>
                        <a:pt x="221" y="230"/>
                      </a:cubicBezTo>
                      <a:cubicBezTo>
                        <a:pt x="221" y="236"/>
                        <a:pt x="219" y="241"/>
                        <a:pt x="214" y="245"/>
                      </a:cubicBezTo>
                      <a:cubicBezTo>
                        <a:pt x="210" y="249"/>
                        <a:pt x="205" y="252"/>
                        <a:pt x="199" y="252"/>
                      </a:cubicBezTo>
                      <a:lnTo>
                        <a:pt x="84" y="252"/>
                      </a:lnTo>
                      <a:cubicBezTo>
                        <a:pt x="76" y="252"/>
                        <a:pt x="68" y="250"/>
                        <a:pt x="60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2" y="220"/>
                      </a:lnTo>
                      <a:cubicBezTo>
                        <a:pt x="15" y="215"/>
                        <a:pt x="10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2" y="62"/>
                        <a:pt x="7" y="52"/>
                      </a:cubicBezTo>
                      <a:cubicBezTo>
                        <a:pt x="11" y="42"/>
                        <a:pt x="17" y="35"/>
                        <a:pt x="24" y="29"/>
                      </a:cubicBezTo>
                      <a:lnTo>
                        <a:pt x="42" y="15"/>
                      </a:lnTo>
                      <a:cubicBezTo>
                        <a:pt x="54" y="5"/>
                        <a:pt x="67" y="0"/>
                        <a:pt x="82" y="0"/>
                      </a:cubicBezTo>
                      <a:lnTo>
                        <a:pt x="143" y="0"/>
                      </a:lnTo>
                      <a:cubicBezTo>
                        <a:pt x="159" y="0"/>
                        <a:pt x="173" y="7"/>
                        <a:pt x="187" y="20"/>
                      </a:cubicBezTo>
                      <a:lnTo>
                        <a:pt x="203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5" y="79"/>
                      </a:moveTo>
                      <a:lnTo>
                        <a:pt x="45" y="113"/>
                      </a:lnTo>
                      <a:lnTo>
                        <a:pt x="178" y="113"/>
                      </a:lnTo>
                      <a:lnTo>
                        <a:pt x="178" y="83"/>
                      </a:lnTo>
                      <a:cubicBezTo>
                        <a:pt x="178" y="74"/>
                        <a:pt x="175" y="68"/>
                        <a:pt x="170" y="64"/>
                      </a:cubicBezTo>
                      <a:lnTo>
                        <a:pt x="157" y="53"/>
                      </a:lnTo>
                      <a:cubicBezTo>
                        <a:pt x="151" y="47"/>
                        <a:pt x="145" y="45"/>
                        <a:pt x="140" y="45"/>
                      </a:cubicBezTo>
                      <a:lnTo>
                        <a:pt x="85" y="45"/>
                      </a:lnTo>
                      <a:cubicBezTo>
                        <a:pt x="78" y="45"/>
                        <a:pt x="72" y="47"/>
                        <a:pt x="66" y="52"/>
                      </a:cubicBezTo>
                      <a:lnTo>
                        <a:pt x="54" y="62"/>
                      </a:lnTo>
                      <a:cubicBezTo>
                        <a:pt x="48" y="67"/>
                        <a:pt x="45" y="72"/>
                        <a:pt x="45" y="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5"/>
                <p:cNvSpPr>
                  <a:spLocks/>
                </p:cNvSpPr>
                <p:nvPr/>
              </p:nvSpPr>
              <p:spPr bwMode="auto">
                <a:xfrm>
                  <a:off x="653076" y="3180334"/>
                  <a:ext cx="18672" cy="21144"/>
                </a:xfrm>
                <a:custGeom>
                  <a:avLst/>
                  <a:gdLst>
                    <a:gd name="T0" fmla="*/ 0 w 220"/>
                    <a:gd name="T1" fmla="*/ 230 h 252"/>
                    <a:gd name="T2" fmla="*/ 0 w 220"/>
                    <a:gd name="T3" fmla="*/ 22 h 252"/>
                    <a:gd name="T4" fmla="*/ 6 w 220"/>
                    <a:gd name="T5" fmla="*/ 7 h 252"/>
                    <a:gd name="T6" fmla="*/ 21 w 220"/>
                    <a:gd name="T7" fmla="*/ 0 h 252"/>
                    <a:gd name="T8" fmla="*/ 37 w 220"/>
                    <a:gd name="T9" fmla="*/ 6 h 252"/>
                    <a:gd name="T10" fmla="*/ 43 w 220"/>
                    <a:gd name="T11" fmla="*/ 22 h 252"/>
                    <a:gd name="T12" fmla="*/ 43 w 220"/>
                    <a:gd name="T13" fmla="*/ 49 h 252"/>
                    <a:gd name="T14" fmla="*/ 79 w 220"/>
                    <a:gd name="T15" fmla="*/ 19 h 252"/>
                    <a:gd name="T16" fmla="*/ 122 w 220"/>
                    <a:gd name="T17" fmla="*/ 0 h 252"/>
                    <a:gd name="T18" fmla="*/ 154 w 220"/>
                    <a:gd name="T19" fmla="*/ 0 h 252"/>
                    <a:gd name="T20" fmla="*/ 201 w 220"/>
                    <a:gd name="T21" fmla="*/ 20 h 252"/>
                    <a:gd name="T22" fmla="*/ 220 w 220"/>
                    <a:gd name="T23" fmla="*/ 66 h 252"/>
                    <a:gd name="T24" fmla="*/ 220 w 220"/>
                    <a:gd name="T25" fmla="*/ 78 h 252"/>
                    <a:gd name="T26" fmla="*/ 213 w 220"/>
                    <a:gd name="T27" fmla="*/ 93 h 252"/>
                    <a:gd name="T28" fmla="*/ 198 w 220"/>
                    <a:gd name="T29" fmla="*/ 100 h 252"/>
                    <a:gd name="T30" fmla="*/ 182 w 220"/>
                    <a:gd name="T31" fmla="*/ 94 h 252"/>
                    <a:gd name="T32" fmla="*/ 176 w 220"/>
                    <a:gd name="T33" fmla="*/ 78 h 252"/>
                    <a:gd name="T34" fmla="*/ 176 w 220"/>
                    <a:gd name="T35" fmla="*/ 66 h 252"/>
                    <a:gd name="T36" fmla="*/ 170 w 220"/>
                    <a:gd name="T37" fmla="*/ 51 h 252"/>
                    <a:gd name="T38" fmla="*/ 154 w 220"/>
                    <a:gd name="T39" fmla="*/ 44 h 252"/>
                    <a:gd name="T40" fmla="*/ 126 w 220"/>
                    <a:gd name="T41" fmla="*/ 44 h 252"/>
                    <a:gd name="T42" fmla="*/ 106 w 220"/>
                    <a:gd name="T43" fmla="*/ 54 h 252"/>
                    <a:gd name="T44" fmla="*/ 43 w 220"/>
                    <a:gd name="T45" fmla="*/ 108 h 252"/>
                    <a:gd name="T46" fmla="*/ 43 w 220"/>
                    <a:gd name="T47" fmla="*/ 230 h 252"/>
                    <a:gd name="T48" fmla="*/ 37 w 220"/>
                    <a:gd name="T49" fmla="*/ 245 h 252"/>
                    <a:gd name="T50" fmla="*/ 21 w 220"/>
                    <a:gd name="T51" fmla="*/ 252 h 252"/>
                    <a:gd name="T52" fmla="*/ 6 w 220"/>
                    <a:gd name="T53" fmla="*/ 245 h 252"/>
                    <a:gd name="T54" fmla="*/ 0 w 220"/>
                    <a:gd name="T55" fmla="*/ 23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252">
                      <a:moveTo>
                        <a:pt x="0" y="230"/>
                      </a:moveTo>
                      <a:lnTo>
                        <a:pt x="0" y="22"/>
                      </a:lnTo>
                      <a:cubicBezTo>
                        <a:pt x="0" y="16"/>
                        <a:pt x="2" y="11"/>
                        <a:pt x="6" y="7"/>
                      </a:cubicBezTo>
                      <a:cubicBezTo>
                        <a:pt x="10" y="2"/>
                        <a:pt x="15" y="0"/>
                        <a:pt x="21" y="0"/>
                      </a:cubicBezTo>
                      <a:cubicBezTo>
                        <a:pt x="28" y="0"/>
                        <a:pt x="33" y="2"/>
                        <a:pt x="37" y="6"/>
                      </a:cubicBezTo>
                      <a:cubicBezTo>
                        <a:pt x="41" y="11"/>
                        <a:pt x="43" y="16"/>
                        <a:pt x="43" y="22"/>
                      </a:cubicBezTo>
                      <a:lnTo>
                        <a:pt x="43" y="49"/>
                      </a:lnTo>
                      <a:lnTo>
                        <a:pt x="79" y="19"/>
                      </a:lnTo>
                      <a:cubicBezTo>
                        <a:pt x="94" y="7"/>
                        <a:pt x="108" y="0"/>
                        <a:pt x="122" y="0"/>
                      </a:cubicBezTo>
                      <a:lnTo>
                        <a:pt x="154" y="0"/>
                      </a:lnTo>
                      <a:cubicBezTo>
                        <a:pt x="172" y="0"/>
                        <a:pt x="188" y="7"/>
                        <a:pt x="201" y="20"/>
                      </a:cubicBezTo>
                      <a:cubicBezTo>
                        <a:pt x="213" y="32"/>
                        <a:pt x="220" y="48"/>
                        <a:pt x="220" y="66"/>
                      </a:cubicBezTo>
                      <a:lnTo>
                        <a:pt x="220" y="78"/>
                      </a:lnTo>
                      <a:cubicBezTo>
                        <a:pt x="220" y="84"/>
                        <a:pt x="218" y="89"/>
                        <a:pt x="213" y="93"/>
                      </a:cubicBezTo>
                      <a:cubicBezTo>
                        <a:pt x="209" y="98"/>
                        <a:pt x="204" y="100"/>
                        <a:pt x="198" y="100"/>
                      </a:cubicBezTo>
                      <a:cubicBezTo>
                        <a:pt x="192" y="100"/>
                        <a:pt x="187" y="98"/>
                        <a:pt x="182" y="94"/>
                      </a:cubicBezTo>
                      <a:cubicBezTo>
                        <a:pt x="178" y="89"/>
                        <a:pt x="176" y="84"/>
                        <a:pt x="176" y="78"/>
                      </a:cubicBezTo>
                      <a:lnTo>
                        <a:pt x="176" y="66"/>
                      </a:lnTo>
                      <a:cubicBezTo>
                        <a:pt x="176" y="60"/>
                        <a:pt x="174" y="55"/>
                        <a:pt x="170" y="51"/>
                      </a:cubicBezTo>
                      <a:cubicBezTo>
                        <a:pt x="165" y="46"/>
                        <a:pt x="160" y="44"/>
                        <a:pt x="154" y="44"/>
                      </a:cubicBezTo>
                      <a:lnTo>
                        <a:pt x="126" y="44"/>
                      </a:lnTo>
                      <a:cubicBezTo>
                        <a:pt x="120" y="44"/>
                        <a:pt x="113" y="47"/>
                        <a:pt x="106" y="54"/>
                      </a:cubicBezTo>
                      <a:lnTo>
                        <a:pt x="43" y="108"/>
                      </a:lnTo>
                      <a:lnTo>
                        <a:pt x="43" y="230"/>
                      </a:lnTo>
                      <a:cubicBezTo>
                        <a:pt x="43" y="236"/>
                        <a:pt x="41" y="241"/>
                        <a:pt x="37" y="245"/>
                      </a:cubicBezTo>
                      <a:cubicBezTo>
                        <a:pt x="32" y="249"/>
                        <a:pt x="27" y="252"/>
                        <a:pt x="21" y="252"/>
                      </a:cubicBezTo>
                      <a:cubicBezTo>
                        <a:pt x="15" y="252"/>
                        <a:pt x="10" y="249"/>
                        <a:pt x="6" y="245"/>
                      </a:cubicBezTo>
                      <a:cubicBezTo>
                        <a:pt x="2" y="241"/>
                        <a:pt x="0" y="236"/>
                        <a:pt x="0" y="23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16"/>
                <p:cNvSpPr>
                  <a:spLocks/>
                </p:cNvSpPr>
                <p:nvPr/>
              </p:nvSpPr>
              <p:spPr bwMode="auto">
                <a:xfrm>
                  <a:off x="707445" y="3172371"/>
                  <a:ext cx="18947" cy="29107"/>
                </a:xfrm>
                <a:custGeom>
                  <a:avLst/>
                  <a:gdLst>
                    <a:gd name="T0" fmla="*/ 50 w 222"/>
                    <a:gd name="T1" fmla="*/ 0 h 347"/>
                    <a:gd name="T2" fmla="*/ 164 w 222"/>
                    <a:gd name="T3" fmla="*/ 0 h 347"/>
                    <a:gd name="T4" fmla="*/ 203 w 222"/>
                    <a:gd name="T5" fmla="*/ 18 h 347"/>
                    <a:gd name="T6" fmla="*/ 222 w 222"/>
                    <a:gd name="T7" fmla="*/ 61 h 347"/>
                    <a:gd name="T8" fmla="*/ 215 w 222"/>
                    <a:gd name="T9" fmla="*/ 77 h 347"/>
                    <a:gd name="T10" fmla="*/ 200 w 222"/>
                    <a:gd name="T11" fmla="*/ 83 h 347"/>
                    <a:gd name="T12" fmla="*/ 185 w 222"/>
                    <a:gd name="T13" fmla="*/ 78 h 347"/>
                    <a:gd name="T14" fmla="*/ 177 w 222"/>
                    <a:gd name="T15" fmla="*/ 59 h 347"/>
                    <a:gd name="T16" fmla="*/ 160 w 222"/>
                    <a:gd name="T17" fmla="*/ 45 h 347"/>
                    <a:gd name="T18" fmla="*/ 52 w 222"/>
                    <a:gd name="T19" fmla="*/ 45 h 347"/>
                    <a:gd name="T20" fmla="*/ 44 w 222"/>
                    <a:gd name="T21" fmla="*/ 50 h 347"/>
                    <a:gd name="T22" fmla="*/ 48 w 222"/>
                    <a:gd name="T23" fmla="*/ 57 h 347"/>
                    <a:gd name="T24" fmla="*/ 210 w 222"/>
                    <a:gd name="T25" fmla="*/ 265 h 347"/>
                    <a:gd name="T26" fmla="*/ 222 w 222"/>
                    <a:gd name="T27" fmla="*/ 297 h 347"/>
                    <a:gd name="T28" fmla="*/ 207 w 222"/>
                    <a:gd name="T29" fmla="*/ 332 h 347"/>
                    <a:gd name="T30" fmla="*/ 176 w 222"/>
                    <a:gd name="T31" fmla="*/ 347 h 347"/>
                    <a:gd name="T32" fmla="*/ 58 w 222"/>
                    <a:gd name="T33" fmla="*/ 347 h 347"/>
                    <a:gd name="T34" fmla="*/ 17 w 222"/>
                    <a:gd name="T35" fmla="*/ 329 h 347"/>
                    <a:gd name="T36" fmla="*/ 0 w 222"/>
                    <a:gd name="T37" fmla="*/ 290 h 347"/>
                    <a:gd name="T38" fmla="*/ 23 w 222"/>
                    <a:gd name="T39" fmla="*/ 265 h 347"/>
                    <a:gd name="T40" fmla="*/ 38 w 222"/>
                    <a:gd name="T41" fmla="*/ 272 h 347"/>
                    <a:gd name="T42" fmla="*/ 44 w 222"/>
                    <a:gd name="T43" fmla="*/ 286 h 347"/>
                    <a:gd name="T44" fmla="*/ 49 w 222"/>
                    <a:gd name="T45" fmla="*/ 298 h 347"/>
                    <a:gd name="T46" fmla="*/ 61 w 222"/>
                    <a:gd name="T47" fmla="*/ 303 h 347"/>
                    <a:gd name="T48" fmla="*/ 170 w 222"/>
                    <a:gd name="T49" fmla="*/ 303 h 347"/>
                    <a:gd name="T50" fmla="*/ 177 w 222"/>
                    <a:gd name="T51" fmla="*/ 297 h 347"/>
                    <a:gd name="T52" fmla="*/ 173 w 222"/>
                    <a:gd name="T53" fmla="*/ 291 h 347"/>
                    <a:gd name="T54" fmla="*/ 12 w 222"/>
                    <a:gd name="T55" fmla="*/ 83 h 347"/>
                    <a:gd name="T56" fmla="*/ 0 w 222"/>
                    <a:gd name="T57" fmla="*/ 51 h 347"/>
                    <a:gd name="T58" fmla="*/ 15 w 222"/>
                    <a:gd name="T59" fmla="*/ 16 h 347"/>
                    <a:gd name="T60" fmla="*/ 50 w 222"/>
                    <a:gd name="T61" fmla="*/ 0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2" h="347">
                      <a:moveTo>
                        <a:pt x="50" y="0"/>
                      </a:moveTo>
                      <a:lnTo>
                        <a:pt x="164" y="0"/>
                      </a:lnTo>
                      <a:cubicBezTo>
                        <a:pt x="177" y="0"/>
                        <a:pt x="191" y="6"/>
                        <a:pt x="203" y="18"/>
                      </a:cubicBezTo>
                      <a:cubicBezTo>
                        <a:pt x="215" y="30"/>
                        <a:pt x="222" y="44"/>
                        <a:pt x="222" y="61"/>
                      </a:cubicBezTo>
                      <a:cubicBezTo>
                        <a:pt x="222" y="67"/>
                        <a:pt x="219" y="72"/>
                        <a:pt x="215" y="77"/>
                      </a:cubicBezTo>
                      <a:cubicBezTo>
                        <a:pt x="211" y="81"/>
                        <a:pt x="206" y="83"/>
                        <a:pt x="200" y="83"/>
                      </a:cubicBezTo>
                      <a:cubicBezTo>
                        <a:pt x="193" y="83"/>
                        <a:pt x="188" y="81"/>
                        <a:pt x="185" y="78"/>
                      </a:cubicBezTo>
                      <a:cubicBezTo>
                        <a:pt x="182" y="75"/>
                        <a:pt x="179" y="68"/>
                        <a:pt x="177" y="59"/>
                      </a:cubicBezTo>
                      <a:cubicBezTo>
                        <a:pt x="174" y="50"/>
                        <a:pt x="169" y="45"/>
                        <a:pt x="160" y="45"/>
                      </a:cubicBezTo>
                      <a:lnTo>
                        <a:pt x="52" y="45"/>
                      </a:lnTo>
                      <a:cubicBezTo>
                        <a:pt x="47" y="45"/>
                        <a:pt x="44" y="47"/>
                        <a:pt x="44" y="50"/>
                      </a:cubicBezTo>
                      <a:cubicBezTo>
                        <a:pt x="44" y="52"/>
                        <a:pt x="45" y="55"/>
                        <a:pt x="48" y="57"/>
                      </a:cubicBezTo>
                      <a:lnTo>
                        <a:pt x="210" y="265"/>
                      </a:lnTo>
                      <a:cubicBezTo>
                        <a:pt x="218" y="275"/>
                        <a:pt x="222" y="286"/>
                        <a:pt x="222" y="297"/>
                      </a:cubicBezTo>
                      <a:cubicBezTo>
                        <a:pt x="222" y="310"/>
                        <a:pt x="217" y="322"/>
                        <a:pt x="207" y="332"/>
                      </a:cubicBezTo>
                      <a:cubicBezTo>
                        <a:pt x="198" y="342"/>
                        <a:pt x="187" y="347"/>
                        <a:pt x="176" y="347"/>
                      </a:cubicBezTo>
                      <a:lnTo>
                        <a:pt x="58" y="347"/>
                      </a:lnTo>
                      <a:cubicBezTo>
                        <a:pt x="42" y="347"/>
                        <a:pt x="29" y="341"/>
                        <a:pt x="17" y="329"/>
                      </a:cubicBezTo>
                      <a:cubicBezTo>
                        <a:pt x="6" y="317"/>
                        <a:pt x="0" y="304"/>
                        <a:pt x="0" y="290"/>
                      </a:cubicBezTo>
                      <a:cubicBezTo>
                        <a:pt x="0" y="273"/>
                        <a:pt x="7" y="265"/>
                        <a:pt x="23" y="265"/>
                      </a:cubicBezTo>
                      <a:cubicBezTo>
                        <a:pt x="29" y="265"/>
                        <a:pt x="34" y="267"/>
                        <a:pt x="38" y="272"/>
                      </a:cubicBezTo>
                      <a:cubicBezTo>
                        <a:pt x="42" y="276"/>
                        <a:pt x="44" y="281"/>
                        <a:pt x="44" y="286"/>
                      </a:cubicBezTo>
                      <a:cubicBezTo>
                        <a:pt x="44" y="291"/>
                        <a:pt x="46" y="295"/>
                        <a:pt x="49" y="298"/>
                      </a:cubicBezTo>
                      <a:cubicBezTo>
                        <a:pt x="52" y="301"/>
                        <a:pt x="56" y="303"/>
                        <a:pt x="61" y="303"/>
                      </a:cubicBezTo>
                      <a:lnTo>
                        <a:pt x="170" y="303"/>
                      </a:lnTo>
                      <a:cubicBezTo>
                        <a:pt x="175" y="303"/>
                        <a:pt x="177" y="301"/>
                        <a:pt x="177" y="297"/>
                      </a:cubicBezTo>
                      <a:cubicBezTo>
                        <a:pt x="177" y="296"/>
                        <a:pt x="176" y="293"/>
                        <a:pt x="173" y="291"/>
                      </a:cubicBezTo>
                      <a:lnTo>
                        <a:pt x="12" y="83"/>
                      </a:lnTo>
                      <a:cubicBezTo>
                        <a:pt x="4" y="73"/>
                        <a:pt x="0" y="62"/>
                        <a:pt x="0" y="51"/>
                      </a:cubicBezTo>
                      <a:cubicBezTo>
                        <a:pt x="0" y="37"/>
                        <a:pt x="5" y="25"/>
                        <a:pt x="15" y="16"/>
                      </a:cubicBezTo>
                      <a:cubicBezTo>
                        <a:pt x="24" y="5"/>
                        <a:pt x="36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17"/>
                <p:cNvSpPr>
                  <a:spLocks/>
                </p:cNvSpPr>
                <p:nvPr/>
              </p:nvSpPr>
              <p:spPr bwMode="auto">
                <a:xfrm>
                  <a:off x="734904" y="3172371"/>
                  <a:ext cx="18398" cy="29107"/>
                </a:xfrm>
                <a:custGeom>
                  <a:avLst/>
                  <a:gdLst>
                    <a:gd name="T0" fmla="*/ 0 w 220"/>
                    <a:gd name="T1" fmla="*/ 324 h 346"/>
                    <a:gd name="T2" fmla="*/ 0 w 220"/>
                    <a:gd name="T3" fmla="*/ 21 h 346"/>
                    <a:gd name="T4" fmla="*/ 6 w 220"/>
                    <a:gd name="T5" fmla="*/ 6 h 346"/>
                    <a:gd name="T6" fmla="*/ 22 w 220"/>
                    <a:gd name="T7" fmla="*/ 0 h 346"/>
                    <a:gd name="T8" fmla="*/ 37 w 220"/>
                    <a:gd name="T9" fmla="*/ 6 h 346"/>
                    <a:gd name="T10" fmla="*/ 43 w 220"/>
                    <a:gd name="T11" fmla="*/ 22 h 346"/>
                    <a:gd name="T12" fmla="*/ 43 w 220"/>
                    <a:gd name="T13" fmla="*/ 132 h 346"/>
                    <a:gd name="T14" fmla="*/ 79 w 220"/>
                    <a:gd name="T15" fmla="*/ 109 h 346"/>
                    <a:gd name="T16" fmla="*/ 121 w 220"/>
                    <a:gd name="T17" fmla="*/ 94 h 346"/>
                    <a:gd name="T18" fmla="*/ 148 w 220"/>
                    <a:gd name="T19" fmla="*/ 94 h 346"/>
                    <a:gd name="T20" fmla="*/ 194 w 220"/>
                    <a:gd name="T21" fmla="*/ 114 h 346"/>
                    <a:gd name="T22" fmla="*/ 215 w 220"/>
                    <a:gd name="T23" fmla="*/ 160 h 346"/>
                    <a:gd name="T24" fmla="*/ 220 w 220"/>
                    <a:gd name="T25" fmla="*/ 324 h 346"/>
                    <a:gd name="T26" fmla="*/ 214 w 220"/>
                    <a:gd name="T27" fmla="*/ 339 h 346"/>
                    <a:gd name="T28" fmla="*/ 198 w 220"/>
                    <a:gd name="T29" fmla="*/ 346 h 346"/>
                    <a:gd name="T30" fmla="*/ 183 w 220"/>
                    <a:gd name="T31" fmla="*/ 339 h 346"/>
                    <a:gd name="T32" fmla="*/ 176 w 220"/>
                    <a:gd name="T33" fmla="*/ 324 h 346"/>
                    <a:gd name="T34" fmla="*/ 171 w 220"/>
                    <a:gd name="T35" fmla="*/ 159 h 346"/>
                    <a:gd name="T36" fmla="*/ 164 w 220"/>
                    <a:gd name="T37" fmla="*/ 144 h 346"/>
                    <a:gd name="T38" fmla="*/ 148 w 220"/>
                    <a:gd name="T39" fmla="*/ 137 h 346"/>
                    <a:gd name="T40" fmla="*/ 124 w 220"/>
                    <a:gd name="T41" fmla="*/ 137 h 346"/>
                    <a:gd name="T42" fmla="*/ 106 w 220"/>
                    <a:gd name="T43" fmla="*/ 144 h 346"/>
                    <a:gd name="T44" fmla="*/ 43 w 220"/>
                    <a:gd name="T45" fmla="*/ 185 h 346"/>
                    <a:gd name="T46" fmla="*/ 43 w 220"/>
                    <a:gd name="T47" fmla="*/ 324 h 346"/>
                    <a:gd name="T48" fmla="*/ 37 w 220"/>
                    <a:gd name="T49" fmla="*/ 339 h 346"/>
                    <a:gd name="T50" fmla="*/ 22 w 220"/>
                    <a:gd name="T51" fmla="*/ 346 h 346"/>
                    <a:gd name="T52" fmla="*/ 6 w 220"/>
                    <a:gd name="T53" fmla="*/ 339 h 346"/>
                    <a:gd name="T54" fmla="*/ 0 w 220"/>
                    <a:gd name="T55" fmla="*/ 324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346">
                      <a:moveTo>
                        <a:pt x="0" y="324"/>
                      </a:moveTo>
                      <a:lnTo>
                        <a:pt x="0" y="21"/>
                      </a:lnTo>
                      <a:cubicBezTo>
                        <a:pt x="0" y="15"/>
                        <a:pt x="2" y="10"/>
                        <a:pt x="6" y="6"/>
                      </a:cubicBezTo>
                      <a:cubicBezTo>
                        <a:pt x="10" y="2"/>
                        <a:pt x="15" y="0"/>
                        <a:pt x="22" y="0"/>
                      </a:cubicBezTo>
                      <a:cubicBezTo>
                        <a:pt x="28" y="0"/>
                        <a:pt x="33" y="2"/>
                        <a:pt x="37" y="6"/>
                      </a:cubicBezTo>
                      <a:cubicBezTo>
                        <a:pt x="41" y="11"/>
                        <a:pt x="43" y="16"/>
                        <a:pt x="43" y="22"/>
                      </a:cubicBezTo>
                      <a:lnTo>
                        <a:pt x="43" y="132"/>
                      </a:lnTo>
                      <a:lnTo>
                        <a:pt x="79" y="109"/>
                      </a:lnTo>
                      <a:cubicBezTo>
                        <a:pt x="95" y="99"/>
                        <a:pt x="109" y="94"/>
                        <a:pt x="121" y="94"/>
                      </a:cubicBezTo>
                      <a:lnTo>
                        <a:pt x="148" y="94"/>
                      </a:lnTo>
                      <a:cubicBezTo>
                        <a:pt x="166" y="94"/>
                        <a:pt x="182" y="101"/>
                        <a:pt x="194" y="114"/>
                      </a:cubicBezTo>
                      <a:cubicBezTo>
                        <a:pt x="207" y="126"/>
                        <a:pt x="214" y="142"/>
                        <a:pt x="215" y="160"/>
                      </a:cubicBezTo>
                      <a:lnTo>
                        <a:pt x="220" y="324"/>
                      </a:lnTo>
                      <a:cubicBezTo>
                        <a:pt x="220" y="330"/>
                        <a:pt x="218" y="335"/>
                        <a:pt x="214" y="339"/>
                      </a:cubicBezTo>
                      <a:cubicBezTo>
                        <a:pt x="209" y="343"/>
                        <a:pt x="204" y="346"/>
                        <a:pt x="198" y="346"/>
                      </a:cubicBezTo>
                      <a:cubicBezTo>
                        <a:pt x="192" y="346"/>
                        <a:pt x="187" y="343"/>
                        <a:pt x="183" y="339"/>
                      </a:cubicBezTo>
                      <a:cubicBezTo>
                        <a:pt x="179" y="335"/>
                        <a:pt x="176" y="329"/>
                        <a:pt x="176" y="324"/>
                      </a:cubicBezTo>
                      <a:lnTo>
                        <a:pt x="171" y="159"/>
                      </a:lnTo>
                      <a:cubicBezTo>
                        <a:pt x="171" y="153"/>
                        <a:pt x="168" y="148"/>
                        <a:pt x="164" y="144"/>
                      </a:cubicBezTo>
                      <a:cubicBezTo>
                        <a:pt x="160" y="140"/>
                        <a:pt x="154" y="137"/>
                        <a:pt x="148" y="137"/>
                      </a:cubicBezTo>
                      <a:lnTo>
                        <a:pt x="124" y="137"/>
                      </a:lnTo>
                      <a:cubicBezTo>
                        <a:pt x="118" y="137"/>
                        <a:pt x="112" y="140"/>
                        <a:pt x="106" y="144"/>
                      </a:cubicBezTo>
                      <a:lnTo>
                        <a:pt x="43" y="185"/>
                      </a:lnTo>
                      <a:lnTo>
                        <a:pt x="43" y="324"/>
                      </a:lnTo>
                      <a:cubicBezTo>
                        <a:pt x="43" y="330"/>
                        <a:pt x="41" y="335"/>
                        <a:pt x="37" y="339"/>
                      </a:cubicBezTo>
                      <a:cubicBezTo>
                        <a:pt x="33" y="343"/>
                        <a:pt x="28" y="346"/>
                        <a:pt x="22" y="346"/>
                      </a:cubicBezTo>
                      <a:cubicBezTo>
                        <a:pt x="15" y="346"/>
                        <a:pt x="10" y="343"/>
                        <a:pt x="6" y="339"/>
                      </a:cubicBezTo>
                      <a:cubicBezTo>
                        <a:pt x="2" y="335"/>
                        <a:pt x="0" y="330"/>
                        <a:pt x="0" y="32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18"/>
                <p:cNvSpPr>
                  <a:spLocks noEditPoints="1"/>
                </p:cNvSpPr>
                <p:nvPr/>
              </p:nvSpPr>
              <p:spPr bwMode="auto">
                <a:xfrm>
                  <a:off x="763736" y="3170724"/>
                  <a:ext cx="15103" cy="30754"/>
                </a:xfrm>
                <a:custGeom>
                  <a:avLst/>
                  <a:gdLst>
                    <a:gd name="T0" fmla="*/ 67 w 178"/>
                    <a:gd name="T1" fmla="*/ 0 h 365"/>
                    <a:gd name="T2" fmla="*/ 89 w 178"/>
                    <a:gd name="T3" fmla="*/ 0 h 365"/>
                    <a:gd name="T4" fmla="*/ 105 w 178"/>
                    <a:gd name="T5" fmla="*/ 7 h 365"/>
                    <a:gd name="T6" fmla="*/ 111 w 178"/>
                    <a:gd name="T7" fmla="*/ 22 h 365"/>
                    <a:gd name="T8" fmla="*/ 111 w 178"/>
                    <a:gd name="T9" fmla="*/ 41 h 365"/>
                    <a:gd name="T10" fmla="*/ 105 w 178"/>
                    <a:gd name="T11" fmla="*/ 57 h 365"/>
                    <a:gd name="T12" fmla="*/ 89 w 178"/>
                    <a:gd name="T13" fmla="*/ 63 h 365"/>
                    <a:gd name="T14" fmla="*/ 66 w 178"/>
                    <a:gd name="T15" fmla="*/ 63 h 365"/>
                    <a:gd name="T16" fmla="*/ 50 w 178"/>
                    <a:gd name="T17" fmla="*/ 56 h 365"/>
                    <a:gd name="T18" fmla="*/ 44 w 178"/>
                    <a:gd name="T19" fmla="*/ 41 h 365"/>
                    <a:gd name="T20" fmla="*/ 45 w 178"/>
                    <a:gd name="T21" fmla="*/ 22 h 365"/>
                    <a:gd name="T22" fmla="*/ 51 w 178"/>
                    <a:gd name="T23" fmla="*/ 7 h 365"/>
                    <a:gd name="T24" fmla="*/ 67 w 178"/>
                    <a:gd name="T25" fmla="*/ 0 h 365"/>
                    <a:gd name="T26" fmla="*/ 156 w 178"/>
                    <a:gd name="T27" fmla="*/ 365 h 365"/>
                    <a:gd name="T28" fmla="*/ 22 w 178"/>
                    <a:gd name="T29" fmla="*/ 365 h 365"/>
                    <a:gd name="T30" fmla="*/ 7 w 178"/>
                    <a:gd name="T31" fmla="*/ 359 h 365"/>
                    <a:gd name="T32" fmla="*/ 0 w 178"/>
                    <a:gd name="T33" fmla="*/ 343 h 365"/>
                    <a:gd name="T34" fmla="*/ 7 w 178"/>
                    <a:gd name="T35" fmla="*/ 328 h 365"/>
                    <a:gd name="T36" fmla="*/ 22 w 178"/>
                    <a:gd name="T37" fmla="*/ 321 h 365"/>
                    <a:gd name="T38" fmla="*/ 67 w 178"/>
                    <a:gd name="T39" fmla="*/ 321 h 365"/>
                    <a:gd name="T40" fmla="*/ 67 w 178"/>
                    <a:gd name="T41" fmla="*/ 158 h 365"/>
                    <a:gd name="T42" fmla="*/ 23 w 178"/>
                    <a:gd name="T43" fmla="*/ 158 h 365"/>
                    <a:gd name="T44" fmla="*/ 7 w 178"/>
                    <a:gd name="T45" fmla="*/ 151 h 365"/>
                    <a:gd name="T46" fmla="*/ 1 w 178"/>
                    <a:gd name="T47" fmla="*/ 136 h 365"/>
                    <a:gd name="T48" fmla="*/ 7 w 178"/>
                    <a:gd name="T49" fmla="*/ 121 h 365"/>
                    <a:gd name="T50" fmla="*/ 23 w 178"/>
                    <a:gd name="T51" fmla="*/ 114 h 365"/>
                    <a:gd name="T52" fmla="*/ 89 w 178"/>
                    <a:gd name="T53" fmla="*/ 114 h 365"/>
                    <a:gd name="T54" fmla="*/ 105 w 178"/>
                    <a:gd name="T55" fmla="*/ 121 h 365"/>
                    <a:gd name="T56" fmla="*/ 111 w 178"/>
                    <a:gd name="T57" fmla="*/ 136 h 365"/>
                    <a:gd name="T58" fmla="*/ 111 w 178"/>
                    <a:gd name="T59" fmla="*/ 321 h 365"/>
                    <a:gd name="T60" fmla="*/ 155 w 178"/>
                    <a:gd name="T61" fmla="*/ 321 h 365"/>
                    <a:gd name="T62" fmla="*/ 171 w 178"/>
                    <a:gd name="T63" fmla="*/ 328 h 365"/>
                    <a:gd name="T64" fmla="*/ 178 w 178"/>
                    <a:gd name="T65" fmla="*/ 343 h 365"/>
                    <a:gd name="T66" fmla="*/ 171 w 178"/>
                    <a:gd name="T67" fmla="*/ 359 h 365"/>
                    <a:gd name="T68" fmla="*/ 156 w 178"/>
                    <a:gd name="T69" fmla="*/ 365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8" h="365">
                      <a:moveTo>
                        <a:pt x="67" y="0"/>
                      </a:moveTo>
                      <a:lnTo>
                        <a:pt x="89" y="0"/>
                      </a:lnTo>
                      <a:cubicBezTo>
                        <a:pt x="96" y="0"/>
                        <a:pt x="101" y="2"/>
                        <a:pt x="105" y="7"/>
                      </a:cubicBezTo>
                      <a:cubicBezTo>
                        <a:pt x="109" y="11"/>
                        <a:pt x="111" y="16"/>
                        <a:pt x="111" y="22"/>
                      </a:cubicBezTo>
                      <a:lnTo>
                        <a:pt x="111" y="41"/>
                      </a:lnTo>
                      <a:cubicBezTo>
                        <a:pt x="111" y="47"/>
                        <a:pt x="109" y="52"/>
                        <a:pt x="105" y="57"/>
                      </a:cubicBezTo>
                      <a:cubicBezTo>
                        <a:pt x="101" y="61"/>
                        <a:pt x="96" y="63"/>
                        <a:pt x="89" y="63"/>
                      </a:cubicBezTo>
                      <a:lnTo>
                        <a:pt x="66" y="63"/>
                      </a:lnTo>
                      <a:cubicBezTo>
                        <a:pt x="60" y="63"/>
                        <a:pt x="54" y="61"/>
                        <a:pt x="50" y="56"/>
                      </a:cubicBezTo>
                      <a:cubicBezTo>
                        <a:pt x="46" y="52"/>
                        <a:pt x="44" y="47"/>
                        <a:pt x="44" y="41"/>
                      </a:cubicBezTo>
                      <a:lnTo>
                        <a:pt x="45" y="22"/>
                      </a:lnTo>
                      <a:cubicBezTo>
                        <a:pt x="45" y="16"/>
                        <a:pt x="47" y="11"/>
                        <a:pt x="51" y="7"/>
                      </a:cubicBezTo>
                      <a:cubicBezTo>
                        <a:pt x="55" y="2"/>
                        <a:pt x="60" y="0"/>
                        <a:pt x="67" y="0"/>
                      </a:cubicBezTo>
                      <a:close/>
                      <a:moveTo>
                        <a:pt x="156" y="365"/>
                      </a:moveTo>
                      <a:lnTo>
                        <a:pt x="22" y="365"/>
                      </a:lnTo>
                      <a:cubicBezTo>
                        <a:pt x="16" y="365"/>
                        <a:pt x="11" y="363"/>
                        <a:pt x="7" y="359"/>
                      </a:cubicBezTo>
                      <a:cubicBezTo>
                        <a:pt x="3" y="354"/>
                        <a:pt x="0" y="349"/>
                        <a:pt x="0" y="343"/>
                      </a:cubicBezTo>
                      <a:cubicBezTo>
                        <a:pt x="0" y="337"/>
                        <a:pt x="3" y="332"/>
                        <a:pt x="7" y="328"/>
                      </a:cubicBezTo>
                      <a:cubicBezTo>
                        <a:pt x="11" y="323"/>
                        <a:pt x="16" y="321"/>
                        <a:pt x="22" y="321"/>
                      </a:cubicBezTo>
                      <a:lnTo>
                        <a:pt x="67" y="321"/>
                      </a:lnTo>
                      <a:lnTo>
                        <a:pt x="67" y="158"/>
                      </a:lnTo>
                      <a:lnTo>
                        <a:pt x="23" y="158"/>
                      </a:lnTo>
                      <a:cubicBezTo>
                        <a:pt x="17" y="158"/>
                        <a:pt x="12" y="156"/>
                        <a:pt x="7" y="151"/>
                      </a:cubicBezTo>
                      <a:cubicBezTo>
                        <a:pt x="3" y="147"/>
                        <a:pt x="1" y="142"/>
                        <a:pt x="1" y="136"/>
                      </a:cubicBezTo>
                      <a:cubicBezTo>
                        <a:pt x="1" y="130"/>
                        <a:pt x="3" y="125"/>
                        <a:pt x="7" y="121"/>
                      </a:cubicBezTo>
                      <a:cubicBezTo>
                        <a:pt x="12" y="116"/>
                        <a:pt x="17" y="114"/>
                        <a:pt x="23" y="114"/>
                      </a:cubicBezTo>
                      <a:lnTo>
                        <a:pt x="89" y="114"/>
                      </a:lnTo>
                      <a:cubicBezTo>
                        <a:pt x="96" y="114"/>
                        <a:pt x="101" y="116"/>
                        <a:pt x="105" y="121"/>
                      </a:cubicBezTo>
                      <a:cubicBezTo>
                        <a:pt x="109" y="125"/>
                        <a:pt x="111" y="130"/>
                        <a:pt x="111" y="136"/>
                      </a:cubicBezTo>
                      <a:lnTo>
                        <a:pt x="111" y="321"/>
                      </a:lnTo>
                      <a:lnTo>
                        <a:pt x="155" y="321"/>
                      </a:lnTo>
                      <a:cubicBezTo>
                        <a:pt x="161" y="321"/>
                        <a:pt x="166" y="323"/>
                        <a:pt x="171" y="328"/>
                      </a:cubicBezTo>
                      <a:cubicBezTo>
                        <a:pt x="175" y="332"/>
                        <a:pt x="178" y="337"/>
                        <a:pt x="178" y="343"/>
                      </a:cubicBezTo>
                      <a:cubicBezTo>
                        <a:pt x="178" y="349"/>
                        <a:pt x="175" y="354"/>
                        <a:pt x="171" y="359"/>
                      </a:cubicBezTo>
                      <a:cubicBezTo>
                        <a:pt x="167" y="363"/>
                        <a:pt x="162" y="365"/>
                        <a:pt x="156" y="36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19"/>
                <p:cNvSpPr>
                  <a:spLocks noEditPoints="1"/>
                </p:cNvSpPr>
                <p:nvPr/>
              </p:nvSpPr>
              <p:spPr bwMode="auto">
                <a:xfrm>
                  <a:off x="789273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5 w 221"/>
                    <a:gd name="T5" fmla="*/ 151 h 252"/>
                    <a:gd name="T6" fmla="*/ 199 w 221"/>
                    <a:gd name="T7" fmla="*/ 157 h 252"/>
                    <a:gd name="T8" fmla="*/ 45 w 221"/>
                    <a:gd name="T9" fmla="*/ 157 h 252"/>
                    <a:gd name="T10" fmla="*/ 45 w 221"/>
                    <a:gd name="T11" fmla="*/ 170 h 252"/>
                    <a:gd name="T12" fmla="*/ 54 w 221"/>
                    <a:gd name="T13" fmla="*/ 189 h 252"/>
                    <a:gd name="T14" fmla="*/ 67 w 221"/>
                    <a:gd name="T15" fmla="*/ 200 h 252"/>
                    <a:gd name="T16" fmla="*/ 87 w 221"/>
                    <a:gd name="T17" fmla="*/ 208 h 252"/>
                    <a:gd name="T18" fmla="*/ 199 w 221"/>
                    <a:gd name="T19" fmla="*/ 208 h 252"/>
                    <a:gd name="T20" fmla="*/ 215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4 w 221"/>
                    <a:gd name="T29" fmla="*/ 252 h 252"/>
                    <a:gd name="T30" fmla="*/ 60 w 221"/>
                    <a:gd name="T31" fmla="*/ 247 h 252"/>
                    <a:gd name="T32" fmla="*/ 41 w 221"/>
                    <a:gd name="T33" fmla="*/ 237 h 252"/>
                    <a:gd name="T34" fmla="*/ 22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7 w 221"/>
                    <a:gd name="T43" fmla="*/ 52 h 252"/>
                    <a:gd name="T44" fmla="*/ 24 w 221"/>
                    <a:gd name="T45" fmla="*/ 29 h 252"/>
                    <a:gd name="T46" fmla="*/ 42 w 221"/>
                    <a:gd name="T47" fmla="*/ 15 h 252"/>
                    <a:gd name="T48" fmla="*/ 82 w 221"/>
                    <a:gd name="T49" fmla="*/ 0 h 252"/>
                    <a:gd name="T50" fmla="*/ 143 w 221"/>
                    <a:gd name="T51" fmla="*/ 0 h 252"/>
                    <a:gd name="T52" fmla="*/ 187 w 221"/>
                    <a:gd name="T53" fmla="*/ 20 h 252"/>
                    <a:gd name="T54" fmla="*/ 204 w 221"/>
                    <a:gd name="T55" fmla="*/ 35 h 252"/>
                    <a:gd name="T56" fmla="*/ 221 w 221"/>
                    <a:gd name="T57" fmla="*/ 83 h 252"/>
                    <a:gd name="T58" fmla="*/ 45 w 221"/>
                    <a:gd name="T59" fmla="*/ 79 h 252"/>
                    <a:gd name="T60" fmla="*/ 45 w 221"/>
                    <a:gd name="T61" fmla="*/ 113 h 252"/>
                    <a:gd name="T62" fmla="*/ 178 w 221"/>
                    <a:gd name="T63" fmla="*/ 113 h 252"/>
                    <a:gd name="T64" fmla="*/ 178 w 221"/>
                    <a:gd name="T65" fmla="*/ 83 h 252"/>
                    <a:gd name="T66" fmla="*/ 170 w 221"/>
                    <a:gd name="T67" fmla="*/ 64 h 252"/>
                    <a:gd name="T68" fmla="*/ 158 w 221"/>
                    <a:gd name="T69" fmla="*/ 53 h 252"/>
                    <a:gd name="T70" fmla="*/ 140 w 221"/>
                    <a:gd name="T71" fmla="*/ 45 h 252"/>
                    <a:gd name="T72" fmla="*/ 85 w 221"/>
                    <a:gd name="T73" fmla="*/ 45 h 252"/>
                    <a:gd name="T74" fmla="*/ 67 w 221"/>
                    <a:gd name="T75" fmla="*/ 52 h 252"/>
                    <a:gd name="T76" fmla="*/ 54 w 221"/>
                    <a:gd name="T77" fmla="*/ 62 h 252"/>
                    <a:gd name="T78" fmla="*/ 45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9" y="146"/>
                        <a:pt x="215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5" y="157"/>
                      </a:lnTo>
                      <a:lnTo>
                        <a:pt x="45" y="170"/>
                      </a:lnTo>
                      <a:cubicBezTo>
                        <a:pt x="45" y="178"/>
                        <a:pt x="48" y="184"/>
                        <a:pt x="54" y="189"/>
                      </a:cubicBezTo>
                      <a:lnTo>
                        <a:pt x="67" y="200"/>
                      </a:lnTo>
                      <a:cubicBezTo>
                        <a:pt x="74" y="205"/>
                        <a:pt x="81" y="208"/>
                        <a:pt x="87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5" y="214"/>
                      </a:cubicBezTo>
                      <a:cubicBezTo>
                        <a:pt x="219" y="218"/>
                        <a:pt x="221" y="224"/>
                        <a:pt x="221" y="230"/>
                      </a:cubicBezTo>
                      <a:cubicBezTo>
                        <a:pt x="221" y="236"/>
                        <a:pt x="219" y="241"/>
                        <a:pt x="214" y="245"/>
                      </a:cubicBezTo>
                      <a:cubicBezTo>
                        <a:pt x="210" y="249"/>
                        <a:pt x="205" y="252"/>
                        <a:pt x="199" y="252"/>
                      </a:cubicBezTo>
                      <a:lnTo>
                        <a:pt x="84" y="252"/>
                      </a:lnTo>
                      <a:cubicBezTo>
                        <a:pt x="76" y="252"/>
                        <a:pt x="68" y="250"/>
                        <a:pt x="60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2" y="220"/>
                      </a:lnTo>
                      <a:cubicBezTo>
                        <a:pt x="16" y="215"/>
                        <a:pt x="11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3" y="62"/>
                        <a:pt x="7" y="52"/>
                      </a:cubicBezTo>
                      <a:cubicBezTo>
                        <a:pt x="11" y="42"/>
                        <a:pt x="17" y="35"/>
                        <a:pt x="24" y="29"/>
                      </a:cubicBezTo>
                      <a:lnTo>
                        <a:pt x="42" y="15"/>
                      </a:lnTo>
                      <a:cubicBezTo>
                        <a:pt x="54" y="5"/>
                        <a:pt x="67" y="0"/>
                        <a:pt x="82" y="0"/>
                      </a:cubicBezTo>
                      <a:lnTo>
                        <a:pt x="143" y="0"/>
                      </a:lnTo>
                      <a:cubicBezTo>
                        <a:pt x="159" y="0"/>
                        <a:pt x="173" y="7"/>
                        <a:pt x="187" y="20"/>
                      </a:cubicBezTo>
                      <a:lnTo>
                        <a:pt x="204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5" y="79"/>
                      </a:moveTo>
                      <a:lnTo>
                        <a:pt x="45" y="113"/>
                      </a:lnTo>
                      <a:lnTo>
                        <a:pt x="178" y="113"/>
                      </a:lnTo>
                      <a:lnTo>
                        <a:pt x="178" y="83"/>
                      </a:lnTo>
                      <a:cubicBezTo>
                        <a:pt x="178" y="74"/>
                        <a:pt x="176" y="68"/>
                        <a:pt x="170" y="64"/>
                      </a:cubicBezTo>
                      <a:lnTo>
                        <a:pt x="158" y="53"/>
                      </a:lnTo>
                      <a:cubicBezTo>
                        <a:pt x="151" y="47"/>
                        <a:pt x="145" y="45"/>
                        <a:pt x="140" y="45"/>
                      </a:cubicBezTo>
                      <a:lnTo>
                        <a:pt x="85" y="45"/>
                      </a:lnTo>
                      <a:cubicBezTo>
                        <a:pt x="78" y="45"/>
                        <a:pt x="72" y="47"/>
                        <a:pt x="67" y="52"/>
                      </a:cubicBezTo>
                      <a:lnTo>
                        <a:pt x="54" y="62"/>
                      </a:lnTo>
                      <a:cubicBezTo>
                        <a:pt x="48" y="67"/>
                        <a:pt x="45" y="72"/>
                        <a:pt x="45" y="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20"/>
                <p:cNvSpPr>
                  <a:spLocks/>
                </p:cNvSpPr>
                <p:nvPr/>
              </p:nvSpPr>
              <p:spPr bwMode="auto">
                <a:xfrm>
                  <a:off x="818379" y="3172371"/>
                  <a:ext cx="14828" cy="29107"/>
                </a:xfrm>
                <a:custGeom>
                  <a:avLst/>
                  <a:gdLst>
                    <a:gd name="T0" fmla="*/ 154 w 176"/>
                    <a:gd name="T1" fmla="*/ 347 h 347"/>
                    <a:gd name="T2" fmla="*/ 22 w 176"/>
                    <a:gd name="T3" fmla="*/ 347 h 347"/>
                    <a:gd name="T4" fmla="*/ 6 w 176"/>
                    <a:gd name="T5" fmla="*/ 340 h 347"/>
                    <a:gd name="T6" fmla="*/ 0 w 176"/>
                    <a:gd name="T7" fmla="*/ 324 h 347"/>
                    <a:gd name="T8" fmla="*/ 6 w 176"/>
                    <a:gd name="T9" fmla="*/ 309 h 347"/>
                    <a:gd name="T10" fmla="*/ 22 w 176"/>
                    <a:gd name="T11" fmla="*/ 302 h 347"/>
                    <a:gd name="T12" fmla="*/ 66 w 176"/>
                    <a:gd name="T13" fmla="*/ 302 h 347"/>
                    <a:gd name="T14" fmla="*/ 66 w 176"/>
                    <a:gd name="T15" fmla="*/ 44 h 347"/>
                    <a:gd name="T16" fmla="*/ 22 w 176"/>
                    <a:gd name="T17" fmla="*/ 44 h 347"/>
                    <a:gd name="T18" fmla="*/ 6 w 176"/>
                    <a:gd name="T19" fmla="*/ 38 h 347"/>
                    <a:gd name="T20" fmla="*/ 0 w 176"/>
                    <a:gd name="T21" fmla="*/ 22 h 347"/>
                    <a:gd name="T22" fmla="*/ 6 w 176"/>
                    <a:gd name="T23" fmla="*/ 7 h 347"/>
                    <a:gd name="T24" fmla="*/ 22 w 176"/>
                    <a:gd name="T25" fmla="*/ 0 h 347"/>
                    <a:gd name="T26" fmla="*/ 88 w 176"/>
                    <a:gd name="T27" fmla="*/ 0 h 347"/>
                    <a:gd name="T28" fmla="*/ 104 w 176"/>
                    <a:gd name="T29" fmla="*/ 7 h 347"/>
                    <a:gd name="T30" fmla="*/ 110 w 176"/>
                    <a:gd name="T31" fmla="*/ 22 h 347"/>
                    <a:gd name="T32" fmla="*/ 110 w 176"/>
                    <a:gd name="T33" fmla="*/ 302 h 347"/>
                    <a:gd name="T34" fmla="*/ 154 w 176"/>
                    <a:gd name="T35" fmla="*/ 302 h 347"/>
                    <a:gd name="T36" fmla="*/ 170 w 176"/>
                    <a:gd name="T37" fmla="*/ 309 h 347"/>
                    <a:gd name="T38" fmla="*/ 176 w 176"/>
                    <a:gd name="T39" fmla="*/ 324 h 347"/>
                    <a:gd name="T40" fmla="*/ 170 w 176"/>
                    <a:gd name="T41" fmla="*/ 340 h 347"/>
                    <a:gd name="T42" fmla="*/ 154 w 176"/>
                    <a:gd name="T43" fmla="*/ 347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76" h="347">
                      <a:moveTo>
                        <a:pt x="154" y="347"/>
                      </a:moveTo>
                      <a:lnTo>
                        <a:pt x="22" y="347"/>
                      </a:lnTo>
                      <a:cubicBezTo>
                        <a:pt x="16" y="347"/>
                        <a:pt x="11" y="344"/>
                        <a:pt x="6" y="340"/>
                      </a:cubicBezTo>
                      <a:cubicBezTo>
                        <a:pt x="2" y="336"/>
                        <a:pt x="0" y="330"/>
                        <a:pt x="0" y="324"/>
                      </a:cubicBezTo>
                      <a:cubicBezTo>
                        <a:pt x="0" y="318"/>
                        <a:pt x="2" y="313"/>
                        <a:pt x="6" y="309"/>
                      </a:cubicBezTo>
                      <a:cubicBezTo>
                        <a:pt x="11" y="304"/>
                        <a:pt x="16" y="302"/>
                        <a:pt x="22" y="302"/>
                      </a:cubicBezTo>
                      <a:lnTo>
                        <a:pt x="66" y="302"/>
                      </a:lnTo>
                      <a:lnTo>
                        <a:pt x="66" y="44"/>
                      </a:lnTo>
                      <a:lnTo>
                        <a:pt x="22" y="44"/>
                      </a:lnTo>
                      <a:cubicBezTo>
                        <a:pt x="15" y="44"/>
                        <a:pt x="10" y="42"/>
                        <a:pt x="6" y="38"/>
                      </a:cubicBezTo>
                      <a:cubicBezTo>
                        <a:pt x="2" y="34"/>
                        <a:pt x="0" y="28"/>
                        <a:pt x="0" y="22"/>
                      </a:cubicBezTo>
                      <a:cubicBezTo>
                        <a:pt x="0" y="16"/>
                        <a:pt x="2" y="11"/>
                        <a:pt x="6" y="7"/>
                      </a:cubicBezTo>
                      <a:cubicBezTo>
                        <a:pt x="10" y="3"/>
                        <a:pt x="15" y="0"/>
                        <a:pt x="22" y="0"/>
                      </a:cubicBezTo>
                      <a:lnTo>
                        <a:pt x="88" y="0"/>
                      </a:lnTo>
                      <a:cubicBezTo>
                        <a:pt x="94" y="0"/>
                        <a:pt x="99" y="3"/>
                        <a:pt x="104" y="7"/>
                      </a:cubicBezTo>
                      <a:cubicBezTo>
                        <a:pt x="108" y="11"/>
                        <a:pt x="110" y="16"/>
                        <a:pt x="110" y="22"/>
                      </a:cubicBezTo>
                      <a:lnTo>
                        <a:pt x="110" y="302"/>
                      </a:lnTo>
                      <a:lnTo>
                        <a:pt x="154" y="302"/>
                      </a:lnTo>
                      <a:cubicBezTo>
                        <a:pt x="160" y="302"/>
                        <a:pt x="165" y="304"/>
                        <a:pt x="170" y="309"/>
                      </a:cubicBezTo>
                      <a:cubicBezTo>
                        <a:pt x="174" y="313"/>
                        <a:pt x="176" y="318"/>
                        <a:pt x="176" y="324"/>
                      </a:cubicBezTo>
                      <a:cubicBezTo>
                        <a:pt x="176" y="330"/>
                        <a:pt x="174" y="336"/>
                        <a:pt x="170" y="340"/>
                      </a:cubicBezTo>
                      <a:cubicBezTo>
                        <a:pt x="166" y="344"/>
                        <a:pt x="160" y="347"/>
                        <a:pt x="154" y="34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21"/>
                <p:cNvSpPr>
                  <a:spLocks noEditPoints="1"/>
                </p:cNvSpPr>
                <p:nvPr/>
              </p:nvSpPr>
              <p:spPr bwMode="auto">
                <a:xfrm>
                  <a:off x="843642" y="3172371"/>
                  <a:ext cx="18672" cy="29107"/>
                </a:xfrm>
                <a:custGeom>
                  <a:avLst/>
                  <a:gdLst>
                    <a:gd name="T0" fmla="*/ 178 w 221"/>
                    <a:gd name="T1" fmla="*/ 126 h 347"/>
                    <a:gd name="T2" fmla="*/ 178 w 221"/>
                    <a:gd name="T3" fmla="*/ 22 h 347"/>
                    <a:gd name="T4" fmla="*/ 184 w 221"/>
                    <a:gd name="T5" fmla="*/ 7 h 347"/>
                    <a:gd name="T6" fmla="*/ 199 w 221"/>
                    <a:gd name="T7" fmla="*/ 0 h 347"/>
                    <a:gd name="T8" fmla="*/ 215 w 221"/>
                    <a:gd name="T9" fmla="*/ 7 h 347"/>
                    <a:gd name="T10" fmla="*/ 221 w 221"/>
                    <a:gd name="T11" fmla="*/ 22 h 347"/>
                    <a:gd name="T12" fmla="*/ 221 w 221"/>
                    <a:gd name="T13" fmla="*/ 325 h 347"/>
                    <a:gd name="T14" fmla="*/ 215 w 221"/>
                    <a:gd name="T15" fmla="*/ 340 h 347"/>
                    <a:gd name="T16" fmla="*/ 200 w 221"/>
                    <a:gd name="T17" fmla="*/ 347 h 347"/>
                    <a:gd name="T18" fmla="*/ 184 w 221"/>
                    <a:gd name="T19" fmla="*/ 340 h 347"/>
                    <a:gd name="T20" fmla="*/ 178 w 221"/>
                    <a:gd name="T21" fmla="*/ 325 h 347"/>
                    <a:gd name="T22" fmla="*/ 178 w 221"/>
                    <a:gd name="T23" fmla="*/ 315 h 347"/>
                    <a:gd name="T24" fmla="*/ 118 w 221"/>
                    <a:gd name="T25" fmla="*/ 347 h 347"/>
                    <a:gd name="T26" fmla="*/ 81 w 221"/>
                    <a:gd name="T27" fmla="*/ 347 h 347"/>
                    <a:gd name="T28" fmla="*/ 36 w 221"/>
                    <a:gd name="T29" fmla="*/ 327 h 347"/>
                    <a:gd name="T30" fmla="*/ 18 w 221"/>
                    <a:gd name="T31" fmla="*/ 312 h 347"/>
                    <a:gd name="T32" fmla="*/ 6 w 221"/>
                    <a:gd name="T33" fmla="*/ 292 h 347"/>
                    <a:gd name="T34" fmla="*/ 0 w 221"/>
                    <a:gd name="T35" fmla="*/ 266 h 347"/>
                    <a:gd name="T36" fmla="*/ 0 w 221"/>
                    <a:gd name="T37" fmla="*/ 177 h 347"/>
                    <a:gd name="T38" fmla="*/ 6 w 221"/>
                    <a:gd name="T39" fmla="*/ 148 h 347"/>
                    <a:gd name="T40" fmla="*/ 21 w 221"/>
                    <a:gd name="T41" fmla="*/ 127 h 347"/>
                    <a:gd name="T42" fmla="*/ 39 w 221"/>
                    <a:gd name="T43" fmla="*/ 111 h 347"/>
                    <a:gd name="T44" fmla="*/ 84 w 221"/>
                    <a:gd name="T45" fmla="*/ 95 h 347"/>
                    <a:gd name="T46" fmla="*/ 116 w 221"/>
                    <a:gd name="T47" fmla="*/ 95 h 347"/>
                    <a:gd name="T48" fmla="*/ 163 w 221"/>
                    <a:gd name="T49" fmla="*/ 113 h 347"/>
                    <a:gd name="T50" fmla="*/ 178 w 221"/>
                    <a:gd name="T51" fmla="*/ 126 h 347"/>
                    <a:gd name="T52" fmla="*/ 114 w 221"/>
                    <a:gd name="T53" fmla="*/ 139 h 347"/>
                    <a:gd name="T54" fmla="*/ 84 w 221"/>
                    <a:gd name="T55" fmla="*/ 139 h 347"/>
                    <a:gd name="T56" fmla="*/ 66 w 221"/>
                    <a:gd name="T57" fmla="*/ 146 h 347"/>
                    <a:gd name="T58" fmla="*/ 52 w 221"/>
                    <a:gd name="T59" fmla="*/ 158 h 347"/>
                    <a:gd name="T60" fmla="*/ 45 w 221"/>
                    <a:gd name="T61" fmla="*/ 175 h 347"/>
                    <a:gd name="T62" fmla="*/ 45 w 221"/>
                    <a:gd name="T63" fmla="*/ 268 h 347"/>
                    <a:gd name="T64" fmla="*/ 54 w 221"/>
                    <a:gd name="T65" fmla="*/ 284 h 347"/>
                    <a:gd name="T66" fmla="*/ 68 w 221"/>
                    <a:gd name="T67" fmla="*/ 296 h 347"/>
                    <a:gd name="T68" fmla="*/ 82 w 221"/>
                    <a:gd name="T69" fmla="*/ 302 h 347"/>
                    <a:gd name="T70" fmla="*/ 118 w 221"/>
                    <a:gd name="T71" fmla="*/ 302 h 347"/>
                    <a:gd name="T72" fmla="*/ 135 w 221"/>
                    <a:gd name="T73" fmla="*/ 294 h 347"/>
                    <a:gd name="T74" fmla="*/ 169 w 221"/>
                    <a:gd name="T75" fmla="*/ 266 h 347"/>
                    <a:gd name="T76" fmla="*/ 178 w 221"/>
                    <a:gd name="T77" fmla="*/ 247 h 347"/>
                    <a:gd name="T78" fmla="*/ 178 w 221"/>
                    <a:gd name="T79" fmla="*/ 199 h 347"/>
                    <a:gd name="T80" fmla="*/ 169 w 221"/>
                    <a:gd name="T81" fmla="*/ 176 h 347"/>
                    <a:gd name="T82" fmla="*/ 133 w 221"/>
                    <a:gd name="T83" fmla="*/ 146 h 347"/>
                    <a:gd name="T84" fmla="*/ 114 w 221"/>
                    <a:gd name="T85" fmla="*/ 139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21" h="347">
                      <a:moveTo>
                        <a:pt x="178" y="126"/>
                      </a:moveTo>
                      <a:lnTo>
                        <a:pt x="178" y="22"/>
                      </a:lnTo>
                      <a:cubicBezTo>
                        <a:pt x="178" y="16"/>
                        <a:pt x="180" y="11"/>
                        <a:pt x="184" y="7"/>
                      </a:cubicBezTo>
                      <a:cubicBezTo>
                        <a:pt x="188" y="3"/>
                        <a:pt x="193" y="0"/>
                        <a:pt x="199" y="0"/>
                      </a:cubicBezTo>
                      <a:cubicBezTo>
                        <a:pt x="205" y="0"/>
                        <a:pt x="210" y="3"/>
                        <a:pt x="215" y="7"/>
                      </a:cubicBezTo>
                      <a:cubicBezTo>
                        <a:pt x="219" y="11"/>
                        <a:pt x="221" y="16"/>
                        <a:pt x="221" y="22"/>
                      </a:cubicBezTo>
                      <a:lnTo>
                        <a:pt x="221" y="325"/>
                      </a:lnTo>
                      <a:cubicBezTo>
                        <a:pt x="221" y="331"/>
                        <a:pt x="219" y="336"/>
                        <a:pt x="215" y="340"/>
                      </a:cubicBezTo>
                      <a:cubicBezTo>
                        <a:pt x="211" y="344"/>
                        <a:pt x="206" y="347"/>
                        <a:pt x="200" y="347"/>
                      </a:cubicBezTo>
                      <a:cubicBezTo>
                        <a:pt x="193" y="347"/>
                        <a:pt x="188" y="344"/>
                        <a:pt x="184" y="340"/>
                      </a:cubicBezTo>
                      <a:cubicBezTo>
                        <a:pt x="180" y="336"/>
                        <a:pt x="178" y="331"/>
                        <a:pt x="178" y="325"/>
                      </a:cubicBezTo>
                      <a:lnTo>
                        <a:pt x="178" y="315"/>
                      </a:lnTo>
                      <a:cubicBezTo>
                        <a:pt x="156" y="336"/>
                        <a:pt x="136" y="347"/>
                        <a:pt x="118" y="347"/>
                      </a:cubicBezTo>
                      <a:lnTo>
                        <a:pt x="81" y="347"/>
                      </a:lnTo>
                      <a:cubicBezTo>
                        <a:pt x="66" y="347"/>
                        <a:pt x="51" y="340"/>
                        <a:pt x="36" y="327"/>
                      </a:cubicBezTo>
                      <a:lnTo>
                        <a:pt x="18" y="312"/>
                      </a:lnTo>
                      <a:cubicBezTo>
                        <a:pt x="13" y="308"/>
                        <a:pt x="9" y="301"/>
                        <a:pt x="6" y="292"/>
                      </a:cubicBezTo>
                      <a:cubicBezTo>
                        <a:pt x="2" y="282"/>
                        <a:pt x="0" y="274"/>
                        <a:pt x="0" y="266"/>
                      </a:cubicBezTo>
                      <a:lnTo>
                        <a:pt x="0" y="177"/>
                      </a:lnTo>
                      <a:cubicBezTo>
                        <a:pt x="0" y="167"/>
                        <a:pt x="2" y="157"/>
                        <a:pt x="6" y="148"/>
                      </a:cubicBezTo>
                      <a:cubicBezTo>
                        <a:pt x="11" y="138"/>
                        <a:pt x="15" y="131"/>
                        <a:pt x="21" y="127"/>
                      </a:cubicBezTo>
                      <a:lnTo>
                        <a:pt x="39" y="111"/>
                      </a:lnTo>
                      <a:cubicBezTo>
                        <a:pt x="52" y="100"/>
                        <a:pt x="67" y="95"/>
                        <a:pt x="84" y="95"/>
                      </a:cubicBezTo>
                      <a:lnTo>
                        <a:pt x="116" y="95"/>
                      </a:lnTo>
                      <a:cubicBezTo>
                        <a:pt x="133" y="95"/>
                        <a:pt x="149" y="101"/>
                        <a:pt x="163" y="113"/>
                      </a:cubicBezTo>
                      <a:lnTo>
                        <a:pt x="178" y="126"/>
                      </a:lnTo>
                      <a:close/>
                      <a:moveTo>
                        <a:pt x="114" y="139"/>
                      </a:moveTo>
                      <a:lnTo>
                        <a:pt x="84" y="139"/>
                      </a:lnTo>
                      <a:cubicBezTo>
                        <a:pt x="77" y="139"/>
                        <a:pt x="71" y="141"/>
                        <a:pt x="66" y="146"/>
                      </a:cubicBezTo>
                      <a:lnTo>
                        <a:pt x="52" y="158"/>
                      </a:lnTo>
                      <a:cubicBezTo>
                        <a:pt x="47" y="163"/>
                        <a:pt x="45" y="168"/>
                        <a:pt x="45" y="175"/>
                      </a:cubicBezTo>
                      <a:lnTo>
                        <a:pt x="45" y="268"/>
                      </a:lnTo>
                      <a:cubicBezTo>
                        <a:pt x="45" y="274"/>
                        <a:pt x="48" y="279"/>
                        <a:pt x="54" y="284"/>
                      </a:cubicBezTo>
                      <a:lnTo>
                        <a:pt x="68" y="296"/>
                      </a:lnTo>
                      <a:cubicBezTo>
                        <a:pt x="72" y="300"/>
                        <a:pt x="77" y="302"/>
                        <a:pt x="82" y="302"/>
                      </a:cubicBezTo>
                      <a:lnTo>
                        <a:pt x="118" y="302"/>
                      </a:lnTo>
                      <a:cubicBezTo>
                        <a:pt x="123" y="302"/>
                        <a:pt x="128" y="300"/>
                        <a:pt x="135" y="294"/>
                      </a:cubicBezTo>
                      <a:lnTo>
                        <a:pt x="169" y="266"/>
                      </a:lnTo>
                      <a:cubicBezTo>
                        <a:pt x="175" y="261"/>
                        <a:pt x="178" y="254"/>
                        <a:pt x="178" y="247"/>
                      </a:cubicBezTo>
                      <a:lnTo>
                        <a:pt x="178" y="199"/>
                      </a:lnTo>
                      <a:cubicBezTo>
                        <a:pt x="178" y="189"/>
                        <a:pt x="175" y="181"/>
                        <a:pt x="169" y="176"/>
                      </a:cubicBezTo>
                      <a:lnTo>
                        <a:pt x="133" y="146"/>
                      </a:lnTo>
                      <a:cubicBezTo>
                        <a:pt x="128" y="141"/>
                        <a:pt x="122" y="139"/>
                        <a:pt x="114" y="13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82" name="Group 181"/>
                <p:cNvGrpSpPr/>
                <p:nvPr/>
              </p:nvGrpSpPr>
              <p:grpSpPr>
                <a:xfrm>
                  <a:off x="529320" y="3244464"/>
                  <a:ext cx="295520" cy="141082"/>
                  <a:chOff x="582613" y="2928938"/>
                  <a:chExt cx="2247900" cy="1073150"/>
                </a:xfrm>
                <a:solidFill>
                  <a:schemeClr val="bg1"/>
                </a:solidFill>
              </p:grpSpPr>
              <p:sp>
                <p:nvSpPr>
                  <p:cNvPr id="183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2147888" y="2928938"/>
                    <a:ext cx="682625" cy="1073150"/>
                  </a:xfrm>
                  <a:custGeom>
                    <a:avLst/>
                    <a:gdLst>
                      <a:gd name="T0" fmla="*/ 380 w 1679"/>
                      <a:gd name="T1" fmla="*/ 0 h 2636"/>
                      <a:gd name="T2" fmla="*/ 334 w 1679"/>
                      <a:gd name="T3" fmla="*/ 81 h 2636"/>
                      <a:gd name="T4" fmla="*/ 334 w 1679"/>
                      <a:gd name="T5" fmla="*/ 1127 h 2636"/>
                      <a:gd name="T6" fmla="*/ 0 w 1679"/>
                      <a:gd name="T7" fmla="*/ 1797 h 2636"/>
                      <a:gd name="T8" fmla="*/ 840 w 1679"/>
                      <a:gd name="T9" fmla="*/ 2636 h 2636"/>
                      <a:gd name="T10" fmla="*/ 1679 w 1679"/>
                      <a:gd name="T11" fmla="*/ 1797 h 2636"/>
                      <a:gd name="T12" fmla="*/ 1345 w 1679"/>
                      <a:gd name="T13" fmla="*/ 1128 h 2636"/>
                      <a:gd name="T14" fmla="*/ 1345 w 1679"/>
                      <a:gd name="T15" fmla="*/ 81 h 2636"/>
                      <a:gd name="T16" fmla="*/ 1299 w 1679"/>
                      <a:gd name="T17" fmla="*/ 0 h 2636"/>
                      <a:gd name="T18" fmla="*/ 380 w 1679"/>
                      <a:gd name="T19" fmla="*/ 0 h 2636"/>
                      <a:gd name="T20" fmla="*/ 503 w 1679"/>
                      <a:gd name="T21" fmla="*/ 254 h 2636"/>
                      <a:gd name="T22" fmla="*/ 1009 w 1679"/>
                      <a:gd name="T23" fmla="*/ 254 h 2636"/>
                      <a:gd name="T24" fmla="*/ 1055 w 1679"/>
                      <a:gd name="T25" fmla="*/ 313 h 2636"/>
                      <a:gd name="T26" fmla="*/ 1009 w 1679"/>
                      <a:gd name="T27" fmla="*/ 373 h 2636"/>
                      <a:gd name="T28" fmla="*/ 503 w 1679"/>
                      <a:gd name="T29" fmla="*/ 373 h 2636"/>
                      <a:gd name="T30" fmla="*/ 457 w 1679"/>
                      <a:gd name="T31" fmla="*/ 313 h 2636"/>
                      <a:gd name="T32" fmla="*/ 503 w 1679"/>
                      <a:gd name="T33" fmla="*/ 254 h 2636"/>
                      <a:gd name="T34" fmla="*/ 503 w 1679"/>
                      <a:gd name="T35" fmla="*/ 492 h 2636"/>
                      <a:gd name="T36" fmla="*/ 1009 w 1679"/>
                      <a:gd name="T37" fmla="*/ 492 h 2636"/>
                      <a:gd name="T38" fmla="*/ 1055 w 1679"/>
                      <a:gd name="T39" fmla="*/ 551 h 2636"/>
                      <a:gd name="T40" fmla="*/ 1009 w 1679"/>
                      <a:gd name="T41" fmla="*/ 611 h 2636"/>
                      <a:gd name="T42" fmla="*/ 503 w 1679"/>
                      <a:gd name="T43" fmla="*/ 611 h 2636"/>
                      <a:gd name="T44" fmla="*/ 457 w 1679"/>
                      <a:gd name="T45" fmla="*/ 551 h 2636"/>
                      <a:gd name="T46" fmla="*/ 503 w 1679"/>
                      <a:gd name="T47" fmla="*/ 492 h 2636"/>
                      <a:gd name="T48" fmla="*/ 503 w 1679"/>
                      <a:gd name="T49" fmla="*/ 730 h 2636"/>
                      <a:gd name="T50" fmla="*/ 1009 w 1679"/>
                      <a:gd name="T51" fmla="*/ 730 h 2636"/>
                      <a:gd name="T52" fmla="*/ 1055 w 1679"/>
                      <a:gd name="T53" fmla="*/ 790 h 2636"/>
                      <a:gd name="T54" fmla="*/ 1009 w 1679"/>
                      <a:gd name="T55" fmla="*/ 849 h 2636"/>
                      <a:gd name="T56" fmla="*/ 503 w 1679"/>
                      <a:gd name="T57" fmla="*/ 849 h 2636"/>
                      <a:gd name="T58" fmla="*/ 457 w 1679"/>
                      <a:gd name="T59" fmla="*/ 790 h 2636"/>
                      <a:gd name="T60" fmla="*/ 503 w 1679"/>
                      <a:gd name="T61" fmla="*/ 730 h 2636"/>
                      <a:gd name="T62" fmla="*/ 1445 w 1679"/>
                      <a:gd name="T63" fmla="*/ 1517 h 2636"/>
                      <a:gd name="T64" fmla="*/ 1508 w 1679"/>
                      <a:gd name="T65" fmla="*/ 1763 h 2636"/>
                      <a:gd name="T66" fmla="*/ 921 w 1679"/>
                      <a:gd name="T67" fmla="*/ 2350 h 2636"/>
                      <a:gd name="T68" fmla="*/ 921 w 1679"/>
                      <a:gd name="T69" fmla="*/ 2350 h 2636"/>
                      <a:gd name="T70" fmla="*/ 1461 w 1679"/>
                      <a:gd name="T71" fmla="*/ 1640 h 2636"/>
                      <a:gd name="T72" fmla="*/ 1445 w 1679"/>
                      <a:gd name="T73" fmla="*/ 1517 h 26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79" h="2636">
                        <a:moveTo>
                          <a:pt x="380" y="0"/>
                        </a:moveTo>
                        <a:cubicBezTo>
                          <a:pt x="355" y="0"/>
                          <a:pt x="334" y="36"/>
                          <a:pt x="334" y="81"/>
                        </a:cubicBezTo>
                        <a:lnTo>
                          <a:pt x="334" y="1127"/>
                        </a:lnTo>
                        <a:cubicBezTo>
                          <a:pt x="124" y="1286"/>
                          <a:pt x="1" y="1533"/>
                          <a:pt x="0" y="1797"/>
                        </a:cubicBezTo>
                        <a:cubicBezTo>
                          <a:pt x="0" y="2260"/>
                          <a:pt x="376" y="2636"/>
                          <a:pt x="840" y="2636"/>
                        </a:cubicBezTo>
                        <a:cubicBezTo>
                          <a:pt x="1303" y="2636"/>
                          <a:pt x="1679" y="2260"/>
                          <a:pt x="1679" y="1797"/>
                        </a:cubicBezTo>
                        <a:cubicBezTo>
                          <a:pt x="1678" y="1534"/>
                          <a:pt x="1555" y="1286"/>
                          <a:pt x="1345" y="1128"/>
                        </a:cubicBezTo>
                        <a:lnTo>
                          <a:pt x="1345" y="81"/>
                        </a:lnTo>
                        <a:cubicBezTo>
                          <a:pt x="1345" y="36"/>
                          <a:pt x="1324" y="0"/>
                          <a:pt x="1299" y="0"/>
                        </a:cubicBezTo>
                        <a:lnTo>
                          <a:pt x="380" y="0"/>
                        </a:lnTo>
                        <a:close/>
                        <a:moveTo>
                          <a:pt x="503" y="254"/>
                        </a:moveTo>
                        <a:lnTo>
                          <a:pt x="1009" y="254"/>
                        </a:lnTo>
                        <a:cubicBezTo>
                          <a:pt x="1034" y="254"/>
                          <a:pt x="1055" y="280"/>
                          <a:pt x="1055" y="313"/>
                        </a:cubicBezTo>
                        <a:cubicBezTo>
                          <a:pt x="1055" y="346"/>
                          <a:pt x="1034" y="373"/>
                          <a:pt x="1009" y="373"/>
                        </a:cubicBezTo>
                        <a:lnTo>
                          <a:pt x="503" y="373"/>
                        </a:lnTo>
                        <a:cubicBezTo>
                          <a:pt x="478" y="373"/>
                          <a:pt x="457" y="346"/>
                          <a:pt x="457" y="313"/>
                        </a:cubicBezTo>
                        <a:cubicBezTo>
                          <a:pt x="457" y="280"/>
                          <a:pt x="478" y="254"/>
                          <a:pt x="503" y="254"/>
                        </a:cubicBezTo>
                        <a:close/>
                        <a:moveTo>
                          <a:pt x="503" y="492"/>
                        </a:moveTo>
                        <a:lnTo>
                          <a:pt x="1009" y="492"/>
                        </a:lnTo>
                        <a:cubicBezTo>
                          <a:pt x="1034" y="492"/>
                          <a:pt x="1055" y="518"/>
                          <a:pt x="1055" y="551"/>
                        </a:cubicBezTo>
                        <a:cubicBezTo>
                          <a:pt x="1055" y="585"/>
                          <a:pt x="1034" y="611"/>
                          <a:pt x="1009" y="611"/>
                        </a:cubicBezTo>
                        <a:lnTo>
                          <a:pt x="503" y="611"/>
                        </a:lnTo>
                        <a:cubicBezTo>
                          <a:pt x="478" y="611"/>
                          <a:pt x="457" y="585"/>
                          <a:pt x="457" y="551"/>
                        </a:cubicBezTo>
                        <a:cubicBezTo>
                          <a:pt x="457" y="518"/>
                          <a:pt x="478" y="492"/>
                          <a:pt x="503" y="492"/>
                        </a:cubicBezTo>
                        <a:close/>
                        <a:moveTo>
                          <a:pt x="503" y="730"/>
                        </a:moveTo>
                        <a:lnTo>
                          <a:pt x="1009" y="730"/>
                        </a:lnTo>
                        <a:cubicBezTo>
                          <a:pt x="1034" y="730"/>
                          <a:pt x="1055" y="756"/>
                          <a:pt x="1055" y="790"/>
                        </a:cubicBezTo>
                        <a:cubicBezTo>
                          <a:pt x="1055" y="823"/>
                          <a:pt x="1034" y="849"/>
                          <a:pt x="1009" y="849"/>
                        </a:cubicBezTo>
                        <a:lnTo>
                          <a:pt x="503" y="849"/>
                        </a:lnTo>
                        <a:cubicBezTo>
                          <a:pt x="478" y="849"/>
                          <a:pt x="457" y="823"/>
                          <a:pt x="457" y="790"/>
                        </a:cubicBezTo>
                        <a:cubicBezTo>
                          <a:pt x="457" y="756"/>
                          <a:pt x="478" y="730"/>
                          <a:pt x="503" y="730"/>
                        </a:cubicBezTo>
                        <a:close/>
                        <a:moveTo>
                          <a:pt x="1445" y="1517"/>
                        </a:moveTo>
                        <a:cubicBezTo>
                          <a:pt x="1484" y="1607"/>
                          <a:pt x="1508" y="1691"/>
                          <a:pt x="1508" y="1763"/>
                        </a:cubicBezTo>
                        <a:cubicBezTo>
                          <a:pt x="1508" y="2087"/>
                          <a:pt x="1245" y="2350"/>
                          <a:pt x="921" y="2350"/>
                        </a:cubicBezTo>
                        <a:cubicBezTo>
                          <a:pt x="921" y="2350"/>
                          <a:pt x="921" y="2350"/>
                          <a:pt x="921" y="2350"/>
                        </a:cubicBezTo>
                        <a:cubicBezTo>
                          <a:pt x="1232" y="2264"/>
                          <a:pt x="1461" y="1979"/>
                          <a:pt x="1461" y="1640"/>
                        </a:cubicBezTo>
                        <a:cubicBezTo>
                          <a:pt x="1461" y="1602"/>
                          <a:pt x="1455" y="1560"/>
                          <a:pt x="1445" y="1517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4" name="Freeform 15"/>
                  <p:cNvSpPr>
                    <a:spLocks noEditPoints="1"/>
                  </p:cNvSpPr>
                  <p:nvPr/>
                </p:nvSpPr>
                <p:spPr bwMode="auto">
                  <a:xfrm>
                    <a:off x="582613" y="2932113"/>
                    <a:ext cx="682625" cy="1069975"/>
                  </a:xfrm>
                  <a:custGeom>
                    <a:avLst/>
                    <a:gdLst>
                      <a:gd name="T0" fmla="*/ 838 w 1676"/>
                      <a:gd name="T1" fmla="*/ 0 h 2629"/>
                      <a:gd name="T2" fmla="*/ 1 w 1676"/>
                      <a:gd name="T3" fmla="*/ 837 h 2629"/>
                      <a:gd name="T4" fmla="*/ 329 w 1676"/>
                      <a:gd name="T5" fmla="*/ 2007 h 2629"/>
                      <a:gd name="T6" fmla="*/ 304 w 1676"/>
                      <a:gd name="T7" fmla="*/ 2057 h 2629"/>
                      <a:gd name="T8" fmla="*/ 339 w 1676"/>
                      <a:gd name="T9" fmla="*/ 2117 h 2629"/>
                      <a:gd name="T10" fmla="*/ 344 w 1676"/>
                      <a:gd name="T11" fmla="*/ 2187 h 2629"/>
                      <a:gd name="T12" fmla="*/ 304 w 1676"/>
                      <a:gd name="T13" fmla="*/ 2244 h 2629"/>
                      <a:gd name="T14" fmla="*/ 350 w 1676"/>
                      <a:gd name="T15" fmla="*/ 2306 h 2629"/>
                      <a:gd name="T16" fmla="*/ 352 w 1676"/>
                      <a:gd name="T17" fmla="*/ 2373 h 2629"/>
                      <a:gd name="T18" fmla="*/ 304 w 1676"/>
                      <a:gd name="T19" fmla="*/ 2430 h 2629"/>
                      <a:gd name="T20" fmla="*/ 350 w 1676"/>
                      <a:gd name="T21" fmla="*/ 2492 h 2629"/>
                      <a:gd name="T22" fmla="*/ 353 w 1676"/>
                      <a:gd name="T23" fmla="*/ 2492 h 2629"/>
                      <a:gd name="T24" fmla="*/ 353 w 1676"/>
                      <a:gd name="T25" fmla="*/ 2514 h 2629"/>
                      <a:gd name="T26" fmla="*/ 469 w 1676"/>
                      <a:gd name="T27" fmla="*/ 2629 h 2629"/>
                      <a:gd name="T28" fmla="*/ 1207 w 1676"/>
                      <a:gd name="T29" fmla="*/ 2629 h 2629"/>
                      <a:gd name="T30" fmla="*/ 1320 w 1676"/>
                      <a:gd name="T31" fmla="*/ 2534 h 2629"/>
                      <a:gd name="T32" fmla="*/ 1321 w 1676"/>
                      <a:gd name="T33" fmla="*/ 2534 h 2629"/>
                      <a:gd name="T34" fmla="*/ 1371 w 1676"/>
                      <a:gd name="T35" fmla="*/ 2477 h 2629"/>
                      <a:gd name="T36" fmla="*/ 1325 w 1676"/>
                      <a:gd name="T37" fmla="*/ 2415 h 2629"/>
                      <a:gd name="T38" fmla="*/ 1323 w 1676"/>
                      <a:gd name="T39" fmla="*/ 2415 h 2629"/>
                      <a:gd name="T40" fmla="*/ 1325 w 1676"/>
                      <a:gd name="T41" fmla="*/ 2347 h 2629"/>
                      <a:gd name="T42" fmla="*/ 1371 w 1676"/>
                      <a:gd name="T43" fmla="*/ 2290 h 2629"/>
                      <a:gd name="T44" fmla="*/ 1329 w 1676"/>
                      <a:gd name="T45" fmla="*/ 2229 h 2629"/>
                      <a:gd name="T46" fmla="*/ 1334 w 1676"/>
                      <a:gd name="T47" fmla="*/ 2159 h 2629"/>
                      <a:gd name="T48" fmla="*/ 1371 w 1676"/>
                      <a:gd name="T49" fmla="*/ 2103 h 2629"/>
                      <a:gd name="T50" fmla="*/ 1343 w 1676"/>
                      <a:gd name="T51" fmla="*/ 2047 h 2629"/>
                      <a:gd name="T52" fmla="*/ 1675 w 1676"/>
                      <a:gd name="T53" fmla="*/ 837 h 2629"/>
                      <a:gd name="T54" fmla="*/ 838 w 1676"/>
                      <a:gd name="T55" fmla="*/ 0 h 2629"/>
                      <a:gd name="T56" fmla="*/ 838 w 1676"/>
                      <a:gd name="T57" fmla="*/ 0 h 2629"/>
                      <a:gd name="T58" fmla="*/ 838 w 1676"/>
                      <a:gd name="T59" fmla="*/ 140 h 2629"/>
                      <a:gd name="T60" fmla="*/ 1154 w 1676"/>
                      <a:gd name="T61" fmla="*/ 220 h 2629"/>
                      <a:gd name="T62" fmla="*/ 914 w 1676"/>
                      <a:gd name="T63" fmla="*/ 185 h 2629"/>
                      <a:gd name="T64" fmla="*/ 228 w 1676"/>
                      <a:gd name="T65" fmla="*/ 542 h 2629"/>
                      <a:gd name="T66" fmla="*/ 838 w 1676"/>
                      <a:gd name="T67" fmla="*/ 140 h 26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676" h="2629">
                        <a:moveTo>
                          <a:pt x="838" y="0"/>
                        </a:moveTo>
                        <a:cubicBezTo>
                          <a:pt x="376" y="0"/>
                          <a:pt x="1" y="375"/>
                          <a:pt x="1" y="837"/>
                        </a:cubicBezTo>
                        <a:cubicBezTo>
                          <a:pt x="0" y="1328"/>
                          <a:pt x="249" y="1287"/>
                          <a:pt x="329" y="2007"/>
                        </a:cubicBezTo>
                        <a:cubicBezTo>
                          <a:pt x="315" y="2017"/>
                          <a:pt x="305" y="2036"/>
                          <a:pt x="304" y="2057"/>
                        </a:cubicBezTo>
                        <a:cubicBezTo>
                          <a:pt x="303" y="2086"/>
                          <a:pt x="318" y="2110"/>
                          <a:pt x="339" y="2117"/>
                        </a:cubicBezTo>
                        <a:cubicBezTo>
                          <a:pt x="341" y="2140"/>
                          <a:pt x="343" y="2163"/>
                          <a:pt x="344" y="2187"/>
                        </a:cubicBezTo>
                        <a:cubicBezTo>
                          <a:pt x="322" y="2192"/>
                          <a:pt x="305" y="2215"/>
                          <a:pt x="304" y="2244"/>
                        </a:cubicBezTo>
                        <a:cubicBezTo>
                          <a:pt x="302" y="2277"/>
                          <a:pt x="323" y="2304"/>
                          <a:pt x="350" y="2306"/>
                        </a:cubicBezTo>
                        <a:cubicBezTo>
                          <a:pt x="351" y="2327"/>
                          <a:pt x="351" y="2350"/>
                          <a:pt x="352" y="2373"/>
                        </a:cubicBezTo>
                        <a:cubicBezTo>
                          <a:pt x="326" y="2374"/>
                          <a:pt x="305" y="2399"/>
                          <a:pt x="304" y="2430"/>
                        </a:cubicBezTo>
                        <a:cubicBezTo>
                          <a:pt x="302" y="2464"/>
                          <a:pt x="323" y="2491"/>
                          <a:pt x="350" y="2492"/>
                        </a:cubicBezTo>
                        <a:lnTo>
                          <a:pt x="353" y="2492"/>
                        </a:lnTo>
                        <a:cubicBezTo>
                          <a:pt x="353" y="2500"/>
                          <a:pt x="353" y="2506"/>
                          <a:pt x="353" y="2514"/>
                        </a:cubicBezTo>
                        <a:cubicBezTo>
                          <a:pt x="353" y="2577"/>
                          <a:pt x="405" y="2629"/>
                          <a:pt x="469" y="2629"/>
                        </a:cubicBezTo>
                        <a:lnTo>
                          <a:pt x="1207" y="2629"/>
                        </a:lnTo>
                        <a:cubicBezTo>
                          <a:pt x="1264" y="2629"/>
                          <a:pt x="1311" y="2588"/>
                          <a:pt x="1320" y="2534"/>
                        </a:cubicBezTo>
                        <a:lnTo>
                          <a:pt x="1321" y="2534"/>
                        </a:lnTo>
                        <a:cubicBezTo>
                          <a:pt x="1347" y="2536"/>
                          <a:pt x="1370" y="2510"/>
                          <a:pt x="1371" y="2477"/>
                        </a:cubicBezTo>
                        <a:cubicBezTo>
                          <a:pt x="1373" y="2444"/>
                          <a:pt x="1352" y="2416"/>
                          <a:pt x="1325" y="2415"/>
                        </a:cubicBezTo>
                        <a:lnTo>
                          <a:pt x="1323" y="2415"/>
                        </a:lnTo>
                        <a:cubicBezTo>
                          <a:pt x="1324" y="2392"/>
                          <a:pt x="1324" y="2369"/>
                          <a:pt x="1325" y="2347"/>
                        </a:cubicBezTo>
                        <a:cubicBezTo>
                          <a:pt x="1350" y="2346"/>
                          <a:pt x="1370" y="2321"/>
                          <a:pt x="1371" y="2290"/>
                        </a:cubicBezTo>
                        <a:cubicBezTo>
                          <a:pt x="1373" y="2259"/>
                          <a:pt x="1354" y="2233"/>
                          <a:pt x="1329" y="2229"/>
                        </a:cubicBezTo>
                        <a:cubicBezTo>
                          <a:pt x="1331" y="2205"/>
                          <a:pt x="1332" y="2182"/>
                          <a:pt x="1334" y="2159"/>
                        </a:cubicBezTo>
                        <a:cubicBezTo>
                          <a:pt x="1354" y="2153"/>
                          <a:pt x="1370" y="2131"/>
                          <a:pt x="1371" y="2103"/>
                        </a:cubicBezTo>
                        <a:cubicBezTo>
                          <a:pt x="1372" y="2078"/>
                          <a:pt x="1360" y="2056"/>
                          <a:pt x="1343" y="2047"/>
                        </a:cubicBezTo>
                        <a:cubicBezTo>
                          <a:pt x="1418" y="1286"/>
                          <a:pt x="1676" y="1336"/>
                          <a:pt x="1675" y="837"/>
                        </a:cubicBezTo>
                        <a:cubicBezTo>
                          <a:pt x="1675" y="375"/>
                          <a:pt x="1300" y="0"/>
                          <a:pt x="838" y="0"/>
                        </a:cubicBezTo>
                        <a:lnTo>
                          <a:pt x="838" y="0"/>
                        </a:lnTo>
                        <a:close/>
                        <a:moveTo>
                          <a:pt x="838" y="140"/>
                        </a:moveTo>
                        <a:cubicBezTo>
                          <a:pt x="952" y="140"/>
                          <a:pt x="1060" y="169"/>
                          <a:pt x="1154" y="220"/>
                        </a:cubicBezTo>
                        <a:cubicBezTo>
                          <a:pt x="1078" y="197"/>
                          <a:pt x="997" y="185"/>
                          <a:pt x="914" y="185"/>
                        </a:cubicBezTo>
                        <a:cubicBezTo>
                          <a:pt x="630" y="185"/>
                          <a:pt x="379" y="326"/>
                          <a:pt x="228" y="542"/>
                        </a:cubicBezTo>
                        <a:cubicBezTo>
                          <a:pt x="329" y="306"/>
                          <a:pt x="564" y="140"/>
                          <a:pt x="838" y="14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5" name="Freeform 16"/>
                  <p:cNvSpPr>
                    <a:spLocks noEditPoints="1"/>
                  </p:cNvSpPr>
                  <p:nvPr/>
                </p:nvSpPr>
                <p:spPr bwMode="auto">
                  <a:xfrm>
                    <a:off x="1352551" y="2932113"/>
                    <a:ext cx="682625" cy="1069975"/>
                  </a:xfrm>
                  <a:custGeom>
                    <a:avLst/>
                    <a:gdLst>
                      <a:gd name="T0" fmla="*/ 837 w 1674"/>
                      <a:gd name="T1" fmla="*/ 0 h 2627"/>
                      <a:gd name="T2" fmla="*/ 0 w 1674"/>
                      <a:gd name="T3" fmla="*/ 1790 h 2627"/>
                      <a:gd name="T4" fmla="*/ 837 w 1674"/>
                      <a:gd name="T5" fmla="*/ 2627 h 2627"/>
                      <a:gd name="T6" fmla="*/ 1674 w 1674"/>
                      <a:gd name="T7" fmla="*/ 1790 h 2627"/>
                      <a:gd name="T8" fmla="*/ 837 w 1674"/>
                      <a:gd name="T9" fmla="*/ 0 h 2627"/>
                      <a:gd name="T10" fmla="*/ 1388 w 1674"/>
                      <a:gd name="T11" fmla="*/ 1508 h 2627"/>
                      <a:gd name="T12" fmla="*/ 1451 w 1674"/>
                      <a:gd name="T13" fmla="*/ 1754 h 2627"/>
                      <a:gd name="T14" fmla="*/ 864 w 1674"/>
                      <a:gd name="T15" fmla="*/ 2341 h 2627"/>
                      <a:gd name="T16" fmla="*/ 863 w 1674"/>
                      <a:gd name="T17" fmla="*/ 2341 h 2627"/>
                      <a:gd name="T18" fmla="*/ 1404 w 1674"/>
                      <a:gd name="T19" fmla="*/ 1631 h 2627"/>
                      <a:gd name="T20" fmla="*/ 1388 w 1674"/>
                      <a:gd name="T21" fmla="*/ 1508 h 26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674" h="2627">
                        <a:moveTo>
                          <a:pt x="837" y="0"/>
                        </a:moveTo>
                        <a:cubicBezTo>
                          <a:pt x="689" y="553"/>
                          <a:pt x="0" y="1328"/>
                          <a:pt x="0" y="1790"/>
                        </a:cubicBezTo>
                        <a:cubicBezTo>
                          <a:pt x="0" y="2252"/>
                          <a:pt x="375" y="2627"/>
                          <a:pt x="837" y="2627"/>
                        </a:cubicBezTo>
                        <a:cubicBezTo>
                          <a:pt x="1299" y="2627"/>
                          <a:pt x="1674" y="2252"/>
                          <a:pt x="1674" y="1790"/>
                        </a:cubicBezTo>
                        <a:cubicBezTo>
                          <a:pt x="1674" y="1328"/>
                          <a:pt x="984" y="550"/>
                          <a:pt x="837" y="0"/>
                        </a:cubicBezTo>
                        <a:close/>
                        <a:moveTo>
                          <a:pt x="1388" y="1508"/>
                        </a:moveTo>
                        <a:cubicBezTo>
                          <a:pt x="1427" y="1598"/>
                          <a:pt x="1451" y="1682"/>
                          <a:pt x="1451" y="1754"/>
                        </a:cubicBezTo>
                        <a:cubicBezTo>
                          <a:pt x="1451" y="2079"/>
                          <a:pt x="1188" y="2341"/>
                          <a:pt x="864" y="2341"/>
                        </a:cubicBezTo>
                        <a:cubicBezTo>
                          <a:pt x="864" y="2341"/>
                          <a:pt x="864" y="2341"/>
                          <a:pt x="863" y="2341"/>
                        </a:cubicBezTo>
                        <a:cubicBezTo>
                          <a:pt x="1175" y="2255"/>
                          <a:pt x="1404" y="1970"/>
                          <a:pt x="1404" y="1631"/>
                        </a:cubicBezTo>
                        <a:cubicBezTo>
                          <a:pt x="1404" y="1593"/>
                          <a:pt x="1398" y="1551"/>
                          <a:pt x="1388" y="1508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16" name="Group 115"/>
            <p:cNvGrpSpPr/>
            <p:nvPr/>
          </p:nvGrpSpPr>
          <p:grpSpPr>
            <a:xfrm>
              <a:off x="2005044" y="3620688"/>
              <a:ext cx="1108911" cy="558679"/>
              <a:chOff x="2005044" y="3620688"/>
              <a:chExt cx="1108911" cy="558679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2005044" y="3648726"/>
                <a:ext cx="285544" cy="181338"/>
                <a:chOff x="2005044" y="3648726"/>
                <a:chExt cx="285544" cy="181338"/>
              </a:xfrm>
            </p:grpSpPr>
            <p:sp>
              <p:nvSpPr>
                <p:cNvPr id="125" name="Freeform 124"/>
                <p:cNvSpPr>
                  <a:spLocks/>
                </p:cNvSpPr>
                <p:nvPr/>
              </p:nvSpPr>
              <p:spPr bwMode="auto">
                <a:xfrm>
                  <a:off x="2005044" y="3648726"/>
                  <a:ext cx="285544" cy="181338"/>
                </a:xfrm>
                <a:custGeom>
                  <a:avLst/>
                  <a:gdLst>
                    <a:gd name="connsiteX0" fmla="*/ 290165 w 2127220"/>
                    <a:gd name="connsiteY0" fmla="*/ 917099 h 1350913"/>
                    <a:gd name="connsiteX1" fmla="*/ 148413 w 2127220"/>
                    <a:gd name="connsiteY1" fmla="*/ 1058851 h 1350913"/>
                    <a:gd name="connsiteX2" fmla="*/ 290165 w 2127220"/>
                    <a:gd name="connsiteY2" fmla="*/ 1200603 h 1350913"/>
                    <a:gd name="connsiteX3" fmla="*/ 431917 w 2127220"/>
                    <a:gd name="connsiteY3" fmla="*/ 1058851 h 1350913"/>
                    <a:gd name="connsiteX4" fmla="*/ 290165 w 2127220"/>
                    <a:gd name="connsiteY4" fmla="*/ 917099 h 1350913"/>
                    <a:gd name="connsiteX5" fmla="*/ 290165 w 2127220"/>
                    <a:gd name="connsiteY5" fmla="*/ 129388 h 1350913"/>
                    <a:gd name="connsiteX6" fmla="*/ 148413 w 2127220"/>
                    <a:gd name="connsiteY6" fmla="*/ 271140 h 1350913"/>
                    <a:gd name="connsiteX7" fmla="*/ 290165 w 2127220"/>
                    <a:gd name="connsiteY7" fmla="*/ 412892 h 1350913"/>
                    <a:gd name="connsiteX8" fmla="*/ 431917 w 2127220"/>
                    <a:gd name="connsiteY8" fmla="*/ 271140 h 1350913"/>
                    <a:gd name="connsiteX9" fmla="*/ 290165 w 2127220"/>
                    <a:gd name="connsiteY9" fmla="*/ 129388 h 1350913"/>
                    <a:gd name="connsiteX10" fmla="*/ 256574 w 2127220"/>
                    <a:gd name="connsiteY10" fmla="*/ 0 h 1350913"/>
                    <a:gd name="connsiteX11" fmla="*/ 1870646 w 2127220"/>
                    <a:gd name="connsiteY11" fmla="*/ 0 h 1350913"/>
                    <a:gd name="connsiteX12" fmla="*/ 2127220 w 2127220"/>
                    <a:gd name="connsiteY12" fmla="*/ 256317 h 1350913"/>
                    <a:gd name="connsiteX13" fmla="*/ 2127220 w 2127220"/>
                    <a:gd name="connsiteY13" fmla="*/ 1094108 h 1350913"/>
                    <a:gd name="connsiteX14" fmla="*/ 1870646 w 2127220"/>
                    <a:gd name="connsiteY14" fmla="*/ 1350913 h 1350913"/>
                    <a:gd name="connsiteX15" fmla="*/ 256574 w 2127220"/>
                    <a:gd name="connsiteY15" fmla="*/ 1350913 h 1350913"/>
                    <a:gd name="connsiteX16" fmla="*/ 0 w 2127220"/>
                    <a:gd name="connsiteY16" fmla="*/ 1094108 h 1350913"/>
                    <a:gd name="connsiteX17" fmla="*/ 0 w 2127220"/>
                    <a:gd name="connsiteY17" fmla="*/ 256317 h 1350913"/>
                    <a:gd name="connsiteX18" fmla="*/ 256574 w 2127220"/>
                    <a:gd name="connsiteY18" fmla="*/ 0 h 1350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127220" h="1350913">
                      <a:moveTo>
                        <a:pt x="290165" y="917099"/>
                      </a:moveTo>
                      <a:cubicBezTo>
                        <a:pt x="211878" y="917099"/>
                        <a:pt x="148413" y="980564"/>
                        <a:pt x="148413" y="1058851"/>
                      </a:cubicBezTo>
                      <a:cubicBezTo>
                        <a:pt x="148413" y="1137138"/>
                        <a:pt x="211878" y="1200603"/>
                        <a:pt x="290165" y="1200603"/>
                      </a:cubicBezTo>
                      <a:cubicBezTo>
                        <a:pt x="368452" y="1200603"/>
                        <a:pt x="431917" y="1137138"/>
                        <a:pt x="431917" y="1058851"/>
                      </a:cubicBezTo>
                      <a:cubicBezTo>
                        <a:pt x="431917" y="980564"/>
                        <a:pt x="368452" y="917099"/>
                        <a:pt x="290165" y="917099"/>
                      </a:cubicBezTo>
                      <a:close/>
                      <a:moveTo>
                        <a:pt x="290165" y="129388"/>
                      </a:moveTo>
                      <a:cubicBezTo>
                        <a:pt x="211878" y="129388"/>
                        <a:pt x="148413" y="192853"/>
                        <a:pt x="148413" y="271140"/>
                      </a:cubicBezTo>
                      <a:cubicBezTo>
                        <a:pt x="148413" y="349427"/>
                        <a:pt x="211878" y="412892"/>
                        <a:pt x="290165" y="412892"/>
                      </a:cubicBezTo>
                      <a:cubicBezTo>
                        <a:pt x="368452" y="412892"/>
                        <a:pt x="431917" y="349427"/>
                        <a:pt x="431917" y="271140"/>
                      </a:cubicBezTo>
                      <a:cubicBezTo>
                        <a:pt x="431917" y="192853"/>
                        <a:pt x="368452" y="129388"/>
                        <a:pt x="290165" y="129388"/>
                      </a:cubicBezTo>
                      <a:close/>
                      <a:moveTo>
                        <a:pt x="256574" y="0"/>
                      </a:moveTo>
                      <a:lnTo>
                        <a:pt x="1870646" y="0"/>
                      </a:lnTo>
                      <a:cubicBezTo>
                        <a:pt x="2012591" y="0"/>
                        <a:pt x="2127220" y="114244"/>
                        <a:pt x="2127220" y="256317"/>
                      </a:cubicBezTo>
                      <a:lnTo>
                        <a:pt x="2127220" y="1094108"/>
                      </a:lnTo>
                      <a:cubicBezTo>
                        <a:pt x="2127220" y="1236181"/>
                        <a:pt x="2012591" y="1350913"/>
                        <a:pt x="1870646" y="1350913"/>
                      </a:cubicBezTo>
                      <a:lnTo>
                        <a:pt x="256574" y="1350913"/>
                      </a:lnTo>
                      <a:cubicBezTo>
                        <a:pt x="114629" y="1350913"/>
                        <a:pt x="0" y="1236181"/>
                        <a:pt x="0" y="1094108"/>
                      </a:cubicBezTo>
                      <a:lnTo>
                        <a:pt x="0" y="256317"/>
                      </a:lnTo>
                      <a:cubicBezTo>
                        <a:pt x="0" y="114244"/>
                        <a:pt x="114629" y="0"/>
                        <a:pt x="256574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35"/>
                <p:cNvSpPr>
                  <a:spLocks noEditPoints="1"/>
                </p:cNvSpPr>
                <p:nvPr/>
              </p:nvSpPr>
              <p:spPr bwMode="auto">
                <a:xfrm>
                  <a:off x="2089475" y="3681604"/>
                  <a:ext cx="70901" cy="111771"/>
                </a:xfrm>
                <a:custGeom>
                  <a:avLst/>
                  <a:gdLst>
                    <a:gd name="T0" fmla="*/ 150 w 665"/>
                    <a:gd name="T1" fmla="*/ 0 h 1044"/>
                    <a:gd name="T2" fmla="*/ 132 w 665"/>
                    <a:gd name="T3" fmla="*/ 32 h 1044"/>
                    <a:gd name="T4" fmla="*/ 132 w 665"/>
                    <a:gd name="T5" fmla="*/ 446 h 1044"/>
                    <a:gd name="T6" fmla="*/ 0 w 665"/>
                    <a:gd name="T7" fmla="*/ 711 h 1044"/>
                    <a:gd name="T8" fmla="*/ 332 w 665"/>
                    <a:gd name="T9" fmla="*/ 1044 h 1044"/>
                    <a:gd name="T10" fmla="*/ 665 w 665"/>
                    <a:gd name="T11" fmla="*/ 711 h 1044"/>
                    <a:gd name="T12" fmla="*/ 532 w 665"/>
                    <a:gd name="T13" fmla="*/ 447 h 1044"/>
                    <a:gd name="T14" fmla="*/ 532 w 665"/>
                    <a:gd name="T15" fmla="*/ 32 h 1044"/>
                    <a:gd name="T16" fmla="*/ 514 w 665"/>
                    <a:gd name="T17" fmla="*/ 0 h 1044"/>
                    <a:gd name="T18" fmla="*/ 150 w 665"/>
                    <a:gd name="T19" fmla="*/ 0 h 1044"/>
                    <a:gd name="T20" fmla="*/ 199 w 665"/>
                    <a:gd name="T21" fmla="*/ 100 h 1044"/>
                    <a:gd name="T22" fmla="*/ 399 w 665"/>
                    <a:gd name="T23" fmla="*/ 100 h 1044"/>
                    <a:gd name="T24" fmla="*/ 417 w 665"/>
                    <a:gd name="T25" fmla="*/ 124 h 1044"/>
                    <a:gd name="T26" fmla="*/ 399 w 665"/>
                    <a:gd name="T27" fmla="*/ 148 h 1044"/>
                    <a:gd name="T28" fmla="*/ 199 w 665"/>
                    <a:gd name="T29" fmla="*/ 148 h 1044"/>
                    <a:gd name="T30" fmla="*/ 181 w 665"/>
                    <a:gd name="T31" fmla="*/ 124 h 1044"/>
                    <a:gd name="T32" fmla="*/ 199 w 665"/>
                    <a:gd name="T33" fmla="*/ 100 h 1044"/>
                    <a:gd name="T34" fmla="*/ 199 w 665"/>
                    <a:gd name="T35" fmla="*/ 195 h 1044"/>
                    <a:gd name="T36" fmla="*/ 399 w 665"/>
                    <a:gd name="T37" fmla="*/ 195 h 1044"/>
                    <a:gd name="T38" fmla="*/ 417 w 665"/>
                    <a:gd name="T39" fmla="*/ 218 h 1044"/>
                    <a:gd name="T40" fmla="*/ 399 w 665"/>
                    <a:gd name="T41" fmla="*/ 242 h 1044"/>
                    <a:gd name="T42" fmla="*/ 199 w 665"/>
                    <a:gd name="T43" fmla="*/ 242 h 1044"/>
                    <a:gd name="T44" fmla="*/ 181 w 665"/>
                    <a:gd name="T45" fmla="*/ 218 h 1044"/>
                    <a:gd name="T46" fmla="*/ 199 w 665"/>
                    <a:gd name="T47" fmla="*/ 195 h 1044"/>
                    <a:gd name="T48" fmla="*/ 199 w 665"/>
                    <a:gd name="T49" fmla="*/ 289 h 1044"/>
                    <a:gd name="T50" fmla="*/ 399 w 665"/>
                    <a:gd name="T51" fmla="*/ 289 h 1044"/>
                    <a:gd name="T52" fmla="*/ 417 w 665"/>
                    <a:gd name="T53" fmla="*/ 313 h 1044"/>
                    <a:gd name="T54" fmla="*/ 399 w 665"/>
                    <a:gd name="T55" fmla="*/ 336 h 1044"/>
                    <a:gd name="T56" fmla="*/ 199 w 665"/>
                    <a:gd name="T57" fmla="*/ 336 h 1044"/>
                    <a:gd name="T58" fmla="*/ 181 w 665"/>
                    <a:gd name="T59" fmla="*/ 313 h 1044"/>
                    <a:gd name="T60" fmla="*/ 199 w 665"/>
                    <a:gd name="T61" fmla="*/ 289 h 1044"/>
                    <a:gd name="T62" fmla="*/ 572 w 665"/>
                    <a:gd name="T63" fmla="*/ 601 h 1044"/>
                    <a:gd name="T64" fmla="*/ 597 w 665"/>
                    <a:gd name="T65" fmla="*/ 698 h 1044"/>
                    <a:gd name="T66" fmla="*/ 364 w 665"/>
                    <a:gd name="T67" fmla="*/ 931 h 1044"/>
                    <a:gd name="T68" fmla="*/ 364 w 665"/>
                    <a:gd name="T69" fmla="*/ 931 h 1044"/>
                    <a:gd name="T70" fmla="*/ 578 w 665"/>
                    <a:gd name="T71" fmla="*/ 649 h 1044"/>
                    <a:gd name="T72" fmla="*/ 572 w 665"/>
                    <a:gd name="T73" fmla="*/ 601 h 10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65" h="1044">
                      <a:moveTo>
                        <a:pt x="150" y="0"/>
                      </a:moveTo>
                      <a:cubicBezTo>
                        <a:pt x="140" y="0"/>
                        <a:pt x="132" y="14"/>
                        <a:pt x="132" y="32"/>
                      </a:cubicBezTo>
                      <a:lnTo>
                        <a:pt x="132" y="446"/>
                      </a:lnTo>
                      <a:cubicBezTo>
                        <a:pt x="49" y="509"/>
                        <a:pt x="0" y="607"/>
                        <a:pt x="0" y="711"/>
                      </a:cubicBezTo>
                      <a:cubicBezTo>
                        <a:pt x="0" y="895"/>
                        <a:pt x="149" y="1044"/>
                        <a:pt x="332" y="1044"/>
                      </a:cubicBezTo>
                      <a:cubicBezTo>
                        <a:pt x="516" y="1044"/>
                        <a:pt x="665" y="895"/>
                        <a:pt x="665" y="711"/>
                      </a:cubicBezTo>
                      <a:cubicBezTo>
                        <a:pt x="664" y="607"/>
                        <a:pt x="615" y="509"/>
                        <a:pt x="532" y="447"/>
                      </a:cubicBezTo>
                      <a:lnTo>
                        <a:pt x="532" y="32"/>
                      </a:lnTo>
                      <a:cubicBezTo>
                        <a:pt x="532" y="14"/>
                        <a:pt x="524" y="0"/>
                        <a:pt x="514" y="0"/>
                      </a:cubicBezTo>
                      <a:lnTo>
                        <a:pt x="150" y="0"/>
                      </a:lnTo>
                      <a:close/>
                      <a:moveTo>
                        <a:pt x="199" y="100"/>
                      </a:moveTo>
                      <a:lnTo>
                        <a:pt x="399" y="100"/>
                      </a:lnTo>
                      <a:cubicBezTo>
                        <a:pt x="409" y="100"/>
                        <a:pt x="417" y="111"/>
                        <a:pt x="417" y="124"/>
                      </a:cubicBezTo>
                      <a:cubicBezTo>
                        <a:pt x="417" y="137"/>
                        <a:pt x="409" y="148"/>
                        <a:pt x="399" y="148"/>
                      </a:cubicBezTo>
                      <a:lnTo>
                        <a:pt x="199" y="148"/>
                      </a:lnTo>
                      <a:cubicBezTo>
                        <a:pt x="189" y="148"/>
                        <a:pt x="181" y="137"/>
                        <a:pt x="181" y="124"/>
                      </a:cubicBezTo>
                      <a:cubicBezTo>
                        <a:pt x="181" y="111"/>
                        <a:pt x="189" y="100"/>
                        <a:pt x="199" y="100"/>
                      </a:cubicBezTo>
                      <a:close/>
                      <a:moveTo>
                        <a:pt x="199" y="195"/>
                      </a:moveTo>
                      <a:lnTo>
                        <a:pt x="399" y="195"/>
                      </a:lnTo>
                      <a:cubicBezTo>
                        <a:pt x="409" y="195"/>
                        <a:pt x="417" y="205"/>
                        <a:pt x="417" y="218"/>
                      </a:cubicBezTo>
                      <a:cubicBezTo>
                        <a:pt x="417" y="231"/>
                        <a:pt x="409" y="242"/>
                        <a:pt x="399" y="242"/>
                      </a:cubicBezTo>
                      <a:lnTo>
                        <a:pt x="199" y="242"/>
                      </a:lnTo>
                      <a:cubicBezTo>
                        <a:pt x="189" y="242"/>
                        <a:pt x="181" y="231"/>
                        <a:pt x="181" y="218"/>
                      </a:cubicBezTo>
                      <a:cubicBezTo>
                        <a:pt x="181" y="205"/>
                        <a:pt x="189" y="195"/>
                        <a:pt x="199" y="195"/>
                      </a:cubicBezTo>
                      <a:close/>
                      <a:moveTo>
                        <a:pt x="199" y="289"/>
                      </a:moveTo>
                      <a:lnTo>
                        <a:pt x="399" y="289"/>
                      </a:lnTo>
                      <a:cubicBezTo>
                        <a:pt x="409" y="289"/>
                        <a:pt x="417" y="299"/>
                        <a:pt x="417" y="313"/>
                      </a:cubicBezTo>
                      <a:cubicBezTo>
                        <a:pt x="417" y="326"/>
                        <a:pt x="409" y="336"/>
                        <a:pt x="399" y="336"/>
                      </a:cubicBezTo>
                      <a:lnTo>
                        <a:pt x="199" y="336"/>
                      </a:lnTo>
                      <a:cubicBezTo>
                        <a:pt x="189" y="336"/>
                        <a:pt x="181" y="326"/>
                        <a:pt x="181" y="313"/>
                      </a:cubicBezTo>
                      <a:cubicBezTo>
                        <a:pt x="181" y="299"/>
                        <a:pt x="189" y="289"/>
                        <a:pt x="199" y="289"/>
                      </a:cubicBezTo>
                      <a:close/>
                      <a:moveTo>
                        <a:pt x="572" y="601"/>
                      </a:moveTo>
                      <a:cubicBezTo>
                        <a:pt x="587" y="636"/>
                        <a:pt x="597" y="670"/>
                        <a:pt x="597" y="698"/>
                      </a:cubicBezTo>
                      <a:cubicBezTo>
                        <a:pt x="597" y="827"/>
                        <a:pt x="493" y="931"/>
                        <a:pt x="364" y="931"/>
                      </a:cubicBezTo>
                      <a:cubicBezTo>
                        <a:pt x="364" y="931"/>
                        <a:pt x="364" y="931"/>
                        <a:pt x="364" y="931"/>
                      </a:cubicBezTo>
                      <a:cubicBezTo>
                        <a:pt x="488" y="897"/>
                        <a:pt x="578" y="784"/>
                        <a:pt x="578" y="649"/>
                      </a:cubicBezTo>
                      <a:cubicBezTo>
                        <a:pt x="578" y="634"/>
                        <a:pt x="576" y="618"/>
                        <a:pt x="572" y="60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Freeform 34"/>
                <p:cNvSpPr>
                  <a:spLocks noEditPoints="1"/>
                </p:cNvSpPr>
                <p:nvPr/>
              </p:nvSpPr>
              <p:spPr bwMode="auto">
                <a:xfrm>
                  <a:off x="2170596" y="3680698"/>
                  <a:ext cx="70475" cy="111102"/>
                </a:xfrm>
                <a:custGeom>
                  <a:avLst/>
                  <a:gdLst>
                    <a:gd name="T0" fmla="*/ 332 w 664"/>
                    <a:gd name="T1" fmla="*/ 0 h 1042"/>
                    <a:gd name="T2" fmla="*/ 0 w 664"/>
                    <a:gd name="T3" fmla="*/ 710 h 1042"/>
                    <a:gd name="T4" fmla="*/ 332 w 664"/>
                    <a:gd name="T5" fmla="*/ 1042 h 1042"/>
                    <a:gd name="T6" fmla="*/ 664 w 664"/>
                    <a:gd name="T7" fmla="*/ 710 h 1042"/>
                    <a:gd name="T8" fmla="*/ 332 w 664"/>
                    <a:gd name="T9" fmla="*/ 0 h 1042"/>
                    <a:gd name="T10" fmla="*/ 550 w 664"/>
                    <a:gd name="T11" fmla="*/ 598 h 1042"/>
                    <a:gd name="T12" fmla="*/ 575 w 664"/>
                    <a:gd name="T13" fmla="*/ 696 h 1042"/>
                    <a:gd name="T14" fmla="*/ 342 w 664"/>
                    <a:gd name="T15" fmla="*/ 929 h 1042"/>
                    <a:gd name="T16" fmla="*/ 342 w 664"/>
                    <a:gd name="T17" fmla="*/ 929 h 1042"/>
                    <a:gd name="T18" fmla="*/ 557 w 664"/>
                    <a:gd name="T19" fmla="*/ 647 h 1042"/>
                    <a:gd name="T20" fmla="*/ 550 w 664"/>
                    <a:gd name="T21" fmla="*/ 598 h 10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64" h="1042">
                      <a:moveTo>
                        <a:pt x="332" y="0"/>
                      </a:moveTo>
                      <a:cubicBezTo>
                        <a:pt x="273" y="219"/>
                        <a:pt x="0" y="527"/>
                        <a:pt x="0" y="710"/>
                      </a:cubicBezTo>
                      <a:cubicBezTo>
                        <a:pt x="0" y="893"/>
                        <a:pt x="149" y="1042"/>
                        <a:pt x="332" y="1042"/>
                      </a:cubicBezTo>
                      <a:cubicBezTo>
                        <a:pt x="515" y="1042"/>
                        <a:pt x="664" y="893"/>
                        <a:pt x="664" y="710"/>
                      </a:cubicBezTo>
                      <a:cubicBezTo>
                        <a:pt x="664" y="527"/>
                        <a:pt x="390" y="218"/>
                        <a:pt x="332" y="0"/>
                      </a:cubicBezTo>
                      <a:close/>
                      <a:moveTo>
                        <a:pt x="550" y="598"/>
                      </a:moveTo>
                      <a:cubicBezTo>
                        <a:pt x="566" y="634"/>
                        <a:pt x="575" y="667"/>
                        <a:pt x="575" y="696"/>
                      </a:cubicBezTo>
                      <a:cubicBezTo>
                        <a:pt x="575" y="824"/>
                        <a:pt x="471" y="929"/>
                        <a:pt x="342" y="929"/>
                      </a:cubicBezTo>
                      <a:cubicBezTo>
                        <a:pt x="342" y="929"/>
                        <a:pt x="342" y="929"/>
                        <a:pt x="342" y="929"/>
                      </a:cubicBezTo>
                      <a:cubicBezTo>
                        <a:pt x="466" y="895"/>
                        <a:pt x="557" y="781"/>
                        <a:pt x="557" y="647"/>
                      </a:cubicBezTo>
                      <a:cubicBezTo>
                        <a:pt x="557" y="632"/>
                        <a:pt x="554" y="615"/>
                        <a:pt x="550" y="59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8" name="Group 117"/>
              <p:cNvGrpSpPr/>
              <p:nvPr/>
            </p:nvGrpSpPr>
            <p:grpSpPr>
              <a:xfrm>
                <a:off x="2499034" y="3620688"/>
                <a:ext cx="614921" cy="558679"/>
                <a:chOff x="7016885" y="4937019"/>
                <a:chExt cx="1455150" cy="1322058"/>
              </a:xfrm>
            </p:grpSpPr>
            <p:sp>
              <p:nvSpPr>
                <p:cNvPr id="123" name="Freeform 122"/>
                <p:cNvSpPr/>
                <p:nvPr/>
              </p:nvSpPr>
              <p:spPr>
                <a:xfrm>
                  <a:off x="7016885" y="4937019"/>
                  <a:ext cx="1455150" cy="1322058"/>
                </a:xfrm>
                <a:custGeom>
                  <a:avLst/>
                  <a:gdLst>
                    <a:gd name="connsiteX0" fmla="*/ 3872125 w 4165600"/>
                    <a:gd name="connsiteY0" fmla="*/ 3415492 h 3784600"/>
                    <a:gd name="connsiteX1" fmla="*/ 3758064 w 4165600"/>
                    <a:gd name="connsiteY1" fmla="*/ 3529553 h 3784600"/>
                    <a:gd name="connsiteX2" fmla="*/ 3872125 w 4165600"/>
                    <a:gd name="connsiteY2" fmla="*/ 3643614 h 3784600"/>
                    <a:gd name="connsiteX3" fmla="*/ 3986186 w 4165600"/>
                    <a:gd name="connsiteY3" fmla="*/ 3529553 h 3784600"/>
                    <a:gd name="connsiteX4" fmla="*/ 3872125 w 4165600"/>
                    <a:gd name="connsiteY4" fmla="*/ 3415492 h 3784600"/>
                    <a:gd name="connsiteX5" fmla="*/ 267541 w 4165600"/>
                    <a:gd name="connsiteY5" fmla="*/ 3415492 h 3784600"/>
                    <a:gd name="connsiteX6" fmla="*/ 153480 w 4165600"/>
                    <a:gd name="connsiteY6" fmla="*/ 3529553 h 3784600"/>
                    <a:gd name="connsiteX7" fmla="*/ 267541 w 4165600"/>
                    <a:gd name="connsiteY7" fmla="*/ 3643614 h 3784600"/>
                    <a:gd name="connsiteX8" fmla="*/ 381602 w 4165600"/>
                    <a:gd name="connsiteY8" fmla="*/ 3529553 h 3784600"/>
                    <a:gd name="connsiteX9" fmla="*/ 267541 w 4165600"/>
                    <a:gd name="connsiteY9" fmla="*/ 3415492 h 3784600"/>
                    <a:gd name="connsiteX10" fmla="*/ 3872125 w 4165600"/>
                    <a:gd name="connsiteY10" fmla="*/ 181768 h 3784600"/>
                    <a:gd name="connsiteX11" fmla="*/ 3758064 w 4165600"/>
                    <a:gd name="connsiteY11" fmla="*/ 295829 h 3784600"/>
                    <a:gd name="connsiteX12" fmla="*/ 3872125 w 4165600"/>
                    <a:gd name="connsiteY12" fmla="*/ 409890 h 3784600"/>
                    <a:gd name="connsiteX13" fmla="*/ 3986186 w 4165600"/>
                    <a:gd name="connsiteY13" fmla="*/ 295829 h 3784600"/>
                    <a:gd name="connsiteX14" fmla="*/ 3872125 w 4165600"/>
                    <a:gd name="connsiteY14" fmla="*/ 181768 h 3784600"/>
                    <a:gd name="connsiteX15" fmla="*/ 267541 w 4165600"/>
                    <a:gd name="connsiteY15" fmla="*/ 181768 h 3784600"/>
                    <a:gd name="connsiteX16" fmla="*/ 153480 w 4165600"/>
                    <a:gd name="connsiteY16" fmla="*/ 295829 h 3784600"/>
                    <a:gd name="connsiteX17" fmla="*/ 267541 w 4165600"/>
                    <a:gd name="connsiteY17" fmla="*/ 409890 h 3784600"/>
                    <a:gd name="connsiteX18" fmla="*/ 381602 w 4165600"/>
                    <a:gd name="connsiteY18" fmla="*/ 295829 h 3784600"/>
                    <a:gd name="connsiteX19" fmla="*/ 267541 w 4165600"/>
                    <a:gd name="connsiteY19" fmla="*/ 181768 h 3784600"/>
                    <a:gd name="connsiteX20" fmla="*/ 249784 w 4165600"/>
                    <a:gd name="connsiteY20" fmla="*/ 0 h 3784600"/>
                    <a:gd name="connsiteX21" fmla="*/ 3915816 w 4165600"/>
                    <a:gd name="connsiteY21" fmla="*/ 0 h 3784600"/>
                    <a:gd name="connsiteX22" fmla="*/ 4165600 w 4165600"/>
                    <a:gd name="connsiteY22" fmla="*/ 249784 h 3784600"/>
                    <a:gd name="connsiteX23" fmla="*/ 4165600 w 4165600"/>
                    <a:gd name="connsiteY23" fmla="*/ 3534816 h 3784600"/>
                    <a:gd name="connsiteX24" fmla="*/ 3915816 w 4165600"/>
                    <a:gd name="connsiteY24" fmla="*/ 3784600 h 3784600"/>
                    <a:gd name="connsiteX25" fmla="*/ 249784 w 4165600"/>
                    <a:gd name="connsiteY25" fmla="*/ 3784600 h 3784600"/>
                    <a:gd name="connsiteX26" fmla="*/ 0 w 4165600"/>
                    <a:gd name="connsiteY26" fmla="*/ 3534816 h 3784600"/>
                    <a:gd name="connsiteX27" fmla="*/ 0 w 4165600"/>
                    <a:gd name="connsiteY27" fmla="*/ 249784 h 3784600"/>
                    <a:gd name="connsiteX28" fmla="*/ 249784 w 4165600"/>
                    <a:gd name="connsiteY28" fmla="*/ 0 h 3784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4165600" h="3784600">
                      <a:moveTo>
                        <a:pt x="3872125" y="3415492"/>
                      </a:moveTo>
                      <a:cubicBezTo>
                        <a:pt x="3809131" y="3415492"/>
                        <a:pt x="3758064" y="3466559"/>
                        <a:pt x="3758064" y="3529553"/>
                      </a:cubicBezTo>
                      <a:cubicBezTo>
                        <a:pt x="3758064" y="3592547"/>
                        <a:pt x="3809131" y="3643614"/>
                        <a:pt x="3872125" y="3643614"/>
                      </a:cubicBezTo>
                      <a:cubicBezTo>
                        <a:pt x="3935119" y="3643614"/>
                        <a:pt x="3986186" y="3592547"/>
                        <a:pt x="3986186" y="3529553"/>
                      </a:cubicBezTo>
                      <a:cubicBezTo>
                        <a:pt x="3986186" y="3466559"/>
                        <a:pt x="3935119" y="3415492"/>
                        <a:pt x="3872125" y="3415492"/>
                      </a:cubicBezTo>
                      <a:close/>
                      <a:moveTo>
                        <a:pt x="267541" y="3415492"/>
                      </a:moveTo>
                      <a:cubicBezTo>
                        <a:pt x="204547" y="3415492"/>
                        <a:pt x="153480" y="3466559"/>
                        <a:pt x="153480" y="3529553"/>
                      </a:cubicBezTo>
                      <a:cubicBezTo>
                        <a:pt x="153480" y="3592547"/>
                        <a:pt x="204547" y="3643614"/>
                        <a:pt x="267541" y="3643614"/>
                      </a:cubicBezTo>
                      <a:cubicBezTo>
                        <a:pt x="330535" y="3643614"/>
                        <a:pt x="381602" y="3592547"/>
                        <a:pt x="381602" y="3529553"/>
                      </a:cubicBezTo>
                      <a:cubicBezTo>
                        <a:pt x="381602" y="3466559"/>
                        <a:pt x="330535" y="3415492"/>
                        <a:pt x="267541" y="3415492"/>
                      </a:cubicBezTo>
                      <a:close/>
                      <a:moveTo>
                        <a:pt x="3872125" y="181768"/>
                      </a:moveTo>
                      <a:cubicBezTo>
                        <a:pt x="3809131" y="181768"/>
                        <a:pt x="3758064" y="232835"/>
                        <a:pt x="3758064" y="295829"/>
                      </a:cubicBezTo>
                      <a:cubicBezTo>
                        <a:pt x="3758064" y="358823"/>
                        <a:pt x="3809131" y="409890"/>
                        <a:pt x="3872125" y="409890"/>
                      </a:cubicBezTo>
                      <a:cubicBezTo>
                        <a:pt x="3935119" y="409890"/>
                        <a:pt x="3986186" y="358823"/>
                        <a:pt x="3986186" y="295829"/>
                      </a:cubicBezTo>
                      <a:cubicBezTo>
                        <a:pt x="3986186" y="232835"/>
                        <a:pt x="3935119" y="181768"/>
                        <a:pt x="3872125" y="181768"/>
                      </a:cubicBezTo>
                      <a:close/>
                      <a:moveTo>
                        <a:pt x="267541" y="181768"/>
                      </a:moveTo>
                      <a:cubicBezTo>
                        <a:pt x="204547" y="181768"/>
                        <a:pt x="153480" y="232835"/>
                        <a:pt x="153480" y="295829"/>
                      </a:cubicBezTo>
                      <a:cubicBezTo>
                        <a:pt x="153480" y="358823"/>
                        <a:pt x="204547" y="409890"/>
                        <a:pt x="267541" y="409890"/>
                      </a:cubicBezTo>
                      <a:cubicBezTo>
                        <a:pt x="330535" y="409890"/>
                        <a:pt x="381602" y="358823"/>
                        <a:pt x="381602" y="295829"/>
                      </a:cubicBezTo>
                      <a:cubicBezTo>
                        <a:pt x="381602" y="232835"/>
                        <a:pt x="330535" y="181768"/>
                        <a:pt x="267541" y="181768"/>
                      </a:cubicBezTo>
                      <a:close/>
                      <a:moveTo>
                        <a:pt x="249784" y="0"/>
                      </a:moveTo>
                      <a:lnTo>
                        <a:pt x="3915816" y="0"/>
                      </a:lnTo>
                      <a:cubicBezTo>
                        <a:pt x="4053768" y="0"/>
                        <a:pt x="4165600" y="111832"/>
                        <a:pt x="4165600" y="249784"/>
                      </a:cubicBezTo>
                      <a:lnTo>
                        <a:pt x="4165600" y="3534816"/>
                      </a:lnTo>
                      <a:cubicBezTo>
                        <a:pt x="4165600" y="3672768"/>
                        <a:pt x="4053768" y="3784600"/>
                        <a:pt x="3915816" y="3784600"/>
                      </a:cubicBezTo>
                      <a:lnTo>
                        <a:pt x="249784" y="3784600"/>
                      </a:lnTo>
                      <a:cubicBezTo>
                        <a:pt x="111832" y="3784600"/>
                        <a:pt x="0" y="3672768"/>
                        <a:pt x="0" y="3534816"/>
                      </a:cubicBezTo>
                      <a:lnTo>
                        <a:pt x="0" y="249784"/>
                      </a:lnTo>
                      <a:cubicBezTo>
                        <a:pt x="0" y="111832"/>
                        <a:pt x="111832" y="0"/>
                        <a:pt x="249784" y="0"/>
                      </a:cubicBezTo>
                      <a:close/>
                    </a:path>
                  </a:pathLst>
                </a:custGeom>
                <a:solidFill>
                  <a:srgbClr val="1F1D1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Freeform 67"/>
                <p:cNvSpPr>
                  <a:spLocks noEditPoints="1"/>
                </p:cNvSpPr>
                <p:nvPr/>
              </p:nvSpPr>
              <p:spPr bwMode="auto">
                <a:xfrm>
                  <a:off x="7081938" y="5144977"/>
                  <a:ext cx="1325044" cy="980008"/>
                </a:xfrm>
                <a:custGeom>
                  <a:avLst/>
                  <a:gdLst>
                    <a:gd name="T0" fmla="*/ 1855 w 4765"/>
                    <a:gd name="T1" fmla="*/ 110 h 3524"/>
                    <a:gd name="T2" fmla="*/ 1655 w 4765"/>
                    <a:gd name="T3" fmla="*/ 488 h 3524"/>
                    <a:gd name="T4" fmla="*/ 1094 w 4765"/>
                    <a:gd name="T5" fmla="*/ 537 h 3524"/>
                    <a:gd name="T6" fmla="*/ 294 w 4765"/>
                    <a:gd name="T7" fmla="*/ 1767 h 3524"/>
                    <a:gd name="T8" fmla="*/ 65 w 4765"/>
                    <a:gd name="T9" fmla="*/ 2336 h 3524"/>
                    <a:gd name="T10" fmla="*/ 555 w 4765"/>
                    <a:gd name="T11" fmla="*/ 1213 h 3524"/>
                    <a:gd name="T12" fmla="*/ 1459 w 4765"/>
                    <a:gd name="T13" fmla="*/ 741 h 3524"/>
                    <a:gd name="T14" fmla="*/ 1377 w 4765"/>
                    <a:gd name="T15" fmla="*/ 1210 h 3524"/>
                    <a:gd name="T16" fmla="*/ 951 w 4765"/>
                    <a:gd name="T17" fmla="*/ 1508 h 3524"/>
                    <a:gd name="T18" fmla="*/ 324 w 4765"/>
                    <a:gd name="T19" fmla="*/ 2670 h 3524"/>
                    <a:gd name="T20" fmla="*/ 775 w 4765"/>
                    <a:gd name="T21" fmla="*/ 2114 h 3524"/>
                    <a:gd name="T22" fmla="*/ 1210 w 4765"/>
                    <a:gd name="T23" fmla="*/ 1884 h 3524"/>
                    <a:gd name="T24" fmla="*/ 1497 w 4765"/>
                    <a:gd name="T25" fmla="*/ 2125 h 3524"/>
                    <a:gd name="T26" fmla="*/ 2021 w 4765"/>
                    <a:gd name="T27" fmla="*/ 2377 h 3524"/>
                    <a:gd name="T28" fmla="*/ 2115 w 4765"/>
                    <a:gd name="T29" fmla="*/ 2481 h 3524"/>
                    <a:gd name="T30" fmla="*/ 2550 w 4765"/>
                    <a:gd name="T31" fmla="*/ 2203 h 3524"/>
                    <a:gd name="T32" fmla="*/ 3420 w 4765"/>
                    <a:gd name="T33" fmla="*/ 2258 h 3524"/>
                    <a:gd name="T34" fmla="*/ 3612 w 4765"/>
                    <a:gd name="T35" fmla="*/ 2202 h 3524"/>
                    <a:gd name="T36" fmla="*/ 4293 w 4765"/>
                    <a:gd name="T37" fmla="*/ 2643 h 3524"/>
                    <a:gd name="T38" fmla="*/ 4564 w 4765"/>
                    <a:gd name="T39" fmla="*/ 2687 h 3524"/>
                    <a:gd name="T40" fmla="*/ 4114 w 4765"/>
                    <a:gd name="T41" fmla="*/ 1913 h 3524"/>
                    <a:gd name="T42" fmla="*/ 2602 w 4765"/>
                    <a:gd name="T43" fmla="*/ 83 h 3524"/>
                    <a:gd name="T44" fmla="*/ 2756 w 4765"/>
                    <a:gd name="T45" fmla="*/ 248 h 3524"/>
                    <a:gd name="T46" fmla="*/ 3321 w 4765"/>
                    <a:gd name="T47" fmla="*/ 558 h 3524"/>
                    <a:gd name="T48" fmla="*/ 1997 w 4765"/>
                    <a:gd name="T49" fmla="*/ 798 h 3524"/>
                    <a:gd name="T50" fmla="*/ 1886 w 4765"/>
                    <a:gd name="T51" fmla="*/ 720 h 3524"/>
                    <a:gd name="T52" fmla="*/ 1578 w 4765"/>
                    <a:gd name="T53" fmla="*/ 1046 h 3524"/>
                    <a:gd name="T54" fmla="*/ 1634 w 4765"/>
                    <a:gd name="T55" fmla="*/ 1048 h 3524"/>
                    <a:gd name="T56" fmla="*/ 2397 w 4765"/>
                    <a:gd name="T57" fmla="*/ 457 h 3524"/>
                    <a:gd name="T58" fmla="*/ 2689 w 4765"/>
                    <a:gd name="T59" fmla="*/ 1011 h 3524"/>
                    <a:gd name="T60" fmla="*/ 3901 w 4765"/>
                    <a:gd name="T61" fmla="*/ 555 h 3524"/>
                    <a:gd name="T62" fmla="*/ 2059 w 4765"/>
                    <a:gd name="T63" fmla="*/ 907 h 3524"/>
                    <a:gd name="T64" fmla="*/ 2068 w 4765"/>
                    <a:gd name="T65" fmla="*/ 1199 h 3524"/>
                    <a:gd name="T66" fmla="*/ 2031 w 4765"/>
                    <a:gd name="T67" fmla="*/ 1197 h 3524"/>
                    <a:gd name="T68" fmla="*/ 1474 w 4765"/>
                    <a:gd name="T69" fmla="*/ 1184 h 3524"/>
                    <a:gd name="T70" fmla="*/ 1494 w 4765"/>
                    <a:gd name="T71" fmla="*/ 1225 h 3524"/>
                    <a:gd name="T72" fmla="*/ 1726 w 4765"/>
                    <a:gd name="T73" fmla="*/ 1384 h 3524"/>
                    <a:gd name="T74" fmla="*/ 1457 w 4765"/>
                    <a:gd name="T75" fmla="*/ 1384 h 3524"/>
                    <a:gd name="T76" fmla="*/ 3692 w 4765"/>
                    <a:gd name="T77" fmla="*/ 1752 h 3524"/>
                    <a:gd name="T78" fmla="*/ 2951 w 4765"/>
                    <a:gd name="T79" fmla="*/ 2166 h 3524"/>
                    <a:gd name="T80" fmla="*/ 1989 w 4765"/>
                    <a:gd name="T81" fmla="*/ 1570 h 3524"/>
                    <a:gd name="T82" fmla="*/ 1567 w 4765"/>
                    <a:gd name="T83" fmla="*/ 1938 h 3524"/>
                    <a:gd name="T84" fmla="*/ 1477 w 4765"/>
                    <a:gd name="T85" fmla="*/ 1825 h 3524"/>
                    <a:gd name="T86" fmla="*/ 1910 w 4765"/>
                    <a:gd name="T87" fmla="*/ 1588 h 3524"/>
                    <a:gd name="T88" fmla="*/ 1715 w 4765"/>
                    <a:gd name="T89" fmla="*/ 1917 h 3524"/>
                    <a:gd name="T90" fmla="*/ 1703 w 4765"/>
                    <a:gd name="T91" fmla="*/ 1860 h 3524"/>
                    <a:gd name="T92" fmla="*/ 1631 w 4765"/>
                    <a:gd name="T93" fmla="*/ 2152 h 3524"/>
                    <a:gd name="T94" fmla="*/ 1515 w 4765"/>
                    <a:gd name="T95" fmla="*/ 1948 h 3524"/>
                    <a:gd name="T96" fmla="*/ 2665 w 4765"/>
                    <a:gd name="T97" fmla="*/ 2182 h 3524"/>
                    <a:gd name="T98" fmla="*/ 2963 w 4765"/>
                    <a:gd name="T99" fmla="*/ 3422 h 3524"/>
                    <a:gd name="T100" fmla="*/ 3671 w 4765"/>
                    <a:gd name="T101" fmla="*/ 3095 h 3524"/>
                    <a:gd name="T102" fmla="*/ 3892 w 4765"/>
                    <a:gd name="T103" fmla="*/ 3396 h 3524"/>
                    <a:gd name="T104" fmla="*/ 2218 w 4765"/>
                    <a:gd name="T105" fmla="*/ 2915 h 3524"/>
                    <a:gd name="T106" fmla="*/ 1129 w 4765"/>
                    <a:gd name="T107" fmla="*/ 2970 h 3524"/>
                    <a:gd name="T108" fmla="*/ 2786 w 4765"/>
                    <a:gd name="T109" fmla="*/ 2696 h 3524"/>
                    <a:gd name="T110" fmla="*/ 1389 w 4765"/>
                    <a:gd name="T111" fmla="*/ 3204 h 3524"/>
                    <a:gd name="T112" fmla="*/ 470 w 4765"/>
                    <a:gd name="T113" fmla="*/ 2708 h 3524"/>
                    <a:gd name="T114" fmla="*/ 3733 w 4765"/>
                    <a:gd name="T115" fmla="*/ 2844 h 3524"/>
                    <a:gd name="T116" fmla="*/ 2588 w 4765"/>
                    <a:gd name="T117" fmla="*/ 2955 h 3524"/>
                    <a:gd name="T118" fmla="*/ 2510 w 4765"/>
                    <a:gd name="T119" fmla="*/ 3253 h 35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4765" h="3524">
                      <a:moveTo>
                        <a:pt x="2453" y="0"/>
                      </a:moveTo>
                      <a:cubicBezTo>
                        <a:pt x="2438" y="0"/>
                        <a:pt x="2425" y="4"/>
                        <a:pt x="2414" y="10"/>
                      </a:cubicBezTo>
                      <a:cubicBezTo>
                        <a:pt x="2388" y="24"/>
                        <a:pt x="2374" y="51"/>
                        <a:pt x="2365" y="83"/>
                      </a:cubicBezTo>
                      <a:cubicBezTo>
                        <a:pt x="2348" y="145"/>
                        <a:pt x="2349" y="229"/>
                        <a:pt x="2338" y="279"/>
                      </a:cubicBezTo>
                      <a:cubicBezTo>
                        <a:pt x="2316" y="385"/>
                        <a:pt x="2267" y="515"/>
                        <a:pt x="2267" y="515"/>
                      </a:cubicBezTo>
                      <a:cubicBezTo>
                        <a:pt x="2265" y="529"/>
                        <a:pt x="2276" y="537"/>
                        <a:pt x="2291" y="528"/>
                      </a:cubicBezTo>
                      <a:cubicBezTo>
                        <a:pt x="2217" y="607"/>
                        <a:pt x="2155" y="696"/>
                        <a:pt x="2108" y="795"/>
                      </a:cubicBezTo>
                      <a:cubicBezTo>
                        <a:pt x="2089" y="714"/>
                        <a:pt x="2057" y="566"/>
                        <a:pt x="2059" y="462"/>
                      </a:cubicBezTo>
                      <a:cubicBezTo>
                        <a:pt x="2063" y="272"/>
                        <a:pt x="2056" y="178"/>
                        <a:pt x="2033" y="127"/>
                      </a:cubicBezTo>
                      <a:cubicBezTo>
                        <a:pt x="2021" y="101"/>
                        <a:pt x="2003" y="87"/>
                        <a:pt x="1983" y="80"/>
                      </a:cubicBezTo>
                      <a:cubicBezTo>
                        <a:pt x="1967" y="76"/>
                        <a:pt x="1951" y="75"/>
                        <a:pt x="1933" y="75"/>
                      </a:cubicBezTo>
                      <a:cubicBezTo>
                        <a:pt x="1927" y="75"/>
                        <a:pt x="1921" y="75"/>
                        <a:pt x="1914" y="75"/>
                      </a:cubicBezTo>
                      <a:lnTo>
                        <a:pt x="1913" y="75"/>
                      </a:lnTo>
                      <a:lnTo>
                        <a:pt x="1913" y="75"/>
                      </a:lnTo>
                      <a:cubicBezTo>
                        <a:pt x="1893" y="79"/>
                        <a:pt x="1871" y="92"/>
                        <a:pt x="1855" y="110"/>
                      </a:cubicBezTo>
                      <a:cubicBezTo>
                        <a:pt x="1845" y="121"/>
                        <a:pt x="1838" y="133"/>
                        <a:pt x="1834" y="147"/>
                      </a:cubicBezTo>
                      <a:cubicBezTo>
                        <a:pt x="1832" y="146"/>
                        <a:pt x="1831" y="145"/>
                        <a:pt x="1829" y="145"/>
                      </a:cubicBezTo>
                      <a:cubicBezTo>
                        <a:pt x="1825" y="144"/>
                        <a:pt x="1820" y="144"/>
                        <a:pt x="1816" y="146"/>
                      </a:cubicBezTo>
                      <a:cubicBezTo>
                        <a:pt x="1811" y="149"/>
                        <a:pt x="1809" y="151"/>
                        <a:pt x="1807" y="154"/>
                      </a:cubicBezTo>
                      <a:cubicBezTo>
                        <a:pt x="1804" y="157"/>
                        <a:pt x="1802" y="160"/>
                        <a:pt x="1799" y="164"/>
                      </a:cubicBezTo>
                      <a:cubicBezTo>
                        <a:pt x="1793" y="172"/>
                        <a:pt x="1786" y="183"/>
                        <a:pt x="1780" y="194"/>
                      </a:cubicBezTo>
                      <a:cubicBezTo>
                        <a:pt x="1766" y="215"/>
                        <a:pt x="1753" y="238"/>
                        <a:pt x="1748" y="251"/>
                      </a:cubicBezTo>
                      <a:cubicBezTo>
                        <a:pt x="1744" y="260"/>
                        <a:pt x="1746" y="270"/>
                        <a:pt x="1750" y="278"/>
                      </a:cubicBezTo>
                      <a:cubicBezTo>
                        <a:pt x="1754" y="286"/>
                        <a:pt x="1759" y="293"/>
                        <a:pt x="1766" y="300"/>
                      </a:cubicBezTo>
                      <a:cubicBezTo>
                        <a:pt x="1766" y="300"/>
                        <a:pt x="1766" y="300"/>
                        <a:pt x="1766" y="300"/>
                      </a:cubicBezTo>
                      <a:cubicBezTo>
                        <a:pt x="1764" y="301"/>
                        <a:pt x="1762" y="302"/>
                        <a:pt x="1760" y="303"/>
                      </a:cubicBezTo>
                      <a:cubicBezTo>
                        <a:pt x="1751" y="308"/>
                        <a:pt x="1744" y="317"/>
                        <a:pt x="1737" y="327"/>
                      </a:cubicBezTo>
                      <a:cubicBezTo>
                        <a:pt x="1724" y="347"/>
                        <a:pt x="1713" y="373"/>
                        <a:pt x="1706" y="393"/>
                      </a:cubicBezTo>
                      <a:cubicBezTo>
                        <a:pt x="1705" y="396"/>
                        <a:pt x="1699" y="408"/>
                        <a:pt x="1690" y="425"/>
                      </a:cubicBezTo>
                      <a:cubicBezTo>
                        <a:pt x="1681" y="441"/>
                        <a:pt x="1669" y="463"/>
                        <a:pt x="1655" y="488"/>
                      </a:cubicBezTo>
                      <a:cubicBezTo>
                        <a:pt x="1639" y="516"/>
                        <a:pt x="1620" y="549"/>
                        <a:pt x="1600" y="583"/>
                      </a:cubicBezTo>
                      <a:cubicBezTo>
                        <a:pt x="1583" y="545"/>
                        <a:pt x="1564" y="489"/>
                        <a:pt x="1543" y="437"/>
                      </a:cubicBezTo>
                      <a:cubicBezTo>
                        <a:pt x="1530" y="403"/>
                        <a:pt x="1515" y="370"/>
                        <a:pt x="1497" y="345"/>
                      </a:cubicBezTo>
                      <a:cubicBezTo>
                        <a:pt x="1480" y="320"/>
                        <a:pt x="1460" y="301"/>
                        <a:pt x="1435" y="300"/>
                      </a:cubicBezTo>
                      <a:cubicBezTo>
                        <a:pt x="1378" y="295"/>
                        <a:pt x="1335" y="323"/>
                        <a:pt x="1329" y="357"/>
                      </a:cubicBezTo>
                      <a:lnTo>
                        <a:pt x="1329" y="358"/>
                      </a:lnTo>
                      <a:lnTo>
                        <a:pt x="1329" y="359"/>
                      </a:lnTo>
                      <a:cubicBezTo>
                        <a:pt x="1329" y="365"/>
                        <a:pt x="1330" y="371"/>
                        <a:pt x="1332" y="376"/>
                      </a:cubicBezTo>
                      <a:cubicBezTo>
                        <a:pt x="1296" y="390"/>
                        <a:pt x="1248" y="409"/>
                        <a:pt x="1240" y="413"/>
                      </a:cubicBezTo>
                      <a:lnTo>
                        <a:pt x="1240" y="413"/>
                      </a:lnTo>
                      <a:lnTo>
                        <a:pt x="1240" y="413"/>
                      </a:lnTo>
                      <a:cubicBezTo>
                        <a:pt x="1204" y="430"/>
                        <a:pt x="1156" y="448"/>
                        <a:pt x="1122" y="466"/>
                      </a:cubicBezTo>
                      <a:cubicBezTo>
                        <a:pt x="1105" y="475"/>
                        <a:pt x="1091" y="484"/>
                        <a:pt x="1083" y="496"/>
                      </a:cubicBezTo>
                      <a:cubicBezTo>
                        <a:pt x="1080" y="502"/>
                        <a:pt x="1077" y="510"/>
                        <a:pt x="1079" y="518"/>
                      </a:cubicBezTo>
                      <a:cubicBezTo>
                        <a:pt x="1081" y="526"/>
                        <a:pt x="1087" y="532"/>
                        <a:pt x="1094" y="537"/>
                      </a:cubicBezTo>
                      <a:lnTo>
                        <a:pt x="1094" y="538"/>
                      </a:lnTo>
                      <a:lnTo>
                        <a:pt x="1095" y="538"/>
                      </a:lnTo>
                      <a:cubicBezTo>
                        <a:pt x="1096" y="538"/>
                        <a:pt x="1097" y="539"/>
                        <a:pt x="1098" y="539"/>
                      </a:cubicBezTo>
                      <a:cubicBezTo>
                        <a:pt x="1083" y="547"/>
                        <a:pt x="1070" y="557"/>
                        <a:pt x="1057" y="568"/>
                      </a:cubicBezTo>
                      <a:cubicBezTo>
                        <a:pt x="1028" y="593"/>
                        <a:pt x="1003" y="621"/>
                        <a:pt x="976" y="641"/>
                      </a:cubicBezTo>
                      <a:cubicBezTo>
                        <a:pt x="873" y="716"/>
                        <a:pt x="777" y="800"/>
                        <a:pt x="679" y="881"/>
                      </a:cubicBezTo>
                      <a:cubicBezTo>
                        <a:pt x="615" y="936"/>
                        <a:pt x="534" y="979"/>
                        <a:pt x="482" y="1053"/>
                      </a:cubicBezTo>
                      <a:cubicBezTo>
                        <a:pt x="465" y="1077"/>
                        <a:pt x="445" y="1108"/>
                        <a:pt x="449" y="1142"/>
                      </a:cubicBezTo>
                      <a:cubicBezTo>
                        <a:pt x="449" y="1148"/>
                        <a:pt x="451" y="1155"/>
                        <a:pt x="454" y="1162"/>
                      </a:cubicBezTo>
                      <a:cubicBezTo>
                        <a:pt x="458" y="1169"/>
                        <a:pt x="464" y="1176"/>
                        <a:pt x="474" y="1178"/>
                      </a:cubicBezTo>
                      <a:lnTo>
                        <a:pt x="475" y="1178"/>
                      </a:lnTo>
                      <a:lnTo>
                        <a:pt x="475" y="1178"/>
                      </a:lnTo>
                      <a:cubicBezTo>
                        <a:pt x="478" y="1178"/>
                        <a:pt x="481" y="1177"/>
                        <a:pt x="484" y="1176"/>
                      </a:cubicBezTo>
                      <a:cubicBezTo>
                        <a:pt x="466" y="1247"/>
                        <a:pt x="443" y="1315"/>
                        <a:pt x="421" y="1385"/>
                      </a:cubicBezTo>
                      <a:cubicBezTo>
                        <a:pt x="381" y="1513"/>
                        <a:pt x="341" y="1642"/>
                        <a:pt x="294" y="1767"/>
                      </a:cubicBezTo>
                      <a:cubicBezTo>
                        <a:pt x="273" y="1822"/>
                        <a:pt x="247" y="1875"/>
                        <a:pt x="224" y="1932"/>
                      </a:cubicBezTo>
                      <a:cubicBezTo>
                        <a:pt x="215" y="1954"/>
                        <a:pt x="201" y="1974"/>
                        <a:pt x="191" y="1993"/>
                      </a:cubicBezTo>
                      <a:cubicBezTo>
                        <a:pt x="187" y="2002"/>
                        <a:pt x="183" y="2011"/>
                        <a:pt x="183" y="2021"/>
                      </a:cubicBezTo>
                      <a:cubicBezTo>
                        <a:pt x="183" y="2031"/>
                        <a:pt x="189" y="2041"/>
                        <a:pt x="198" y="2048"/>
                      </a:cubicBezTo>
                      <a:cubicBezTo>
                        <a:pt x="201" y="2050"/>
                        <a:pt x="205" y="2052"/>
                        <a:pt x="209" y="2052"/>
                      </a:cubicBezTo>
                      <a:cubicBezTo>
                        <a:pt x="188" y="2086"/>
                        <a:pt x="161" y="2123"/>
                        <a:pt x="134" y="2144"/>
                      </a:cubicBezTo>
                      <a:lnTo>
                        <a:pt x="134" y="2144"/>
                      </a:lnTo>
                      <a:lnTo>
                        <a:pt x="134" y="2144"/>
                      </a:lnTo>
                      <a:cubicBezTo>
                        <a:pt x="110" y="2163"/>
                        <a:pt x="81" y="2186"/>
                        <a:pt x="57" y="2206"/>
                      </a:cubicBezTo>
                      <a:cubicBezTo>
                        <a:pt x="45" y="2216"/>
                        <a:pt x="35" y="2225"/>
                        <a:pt x="27" y="2232"/>
                      </a:cubicBezTo>
                      <a:cubicBezTo>
                        <a:pt x="23" y="2236"/>
                        <a:pt x="20" y="2239"/>
                        <a:pt x="17" y="2242"/>
                      </a:cubicBezTo>
                      <a:cubicBezTo>
                        <a:pt x="15" y="2244"/>
                        <a:pt x="13" y="2246"/>
                        <a:pt x="11" y="2250"/>
                      </a:cubicBezTo>
                      <a:cubicBezTo>
                        <a:pt x="3" y="2262"/>
                        <a:pt x="0" y="2278"/>
                        <a:pt x="1" y="2293"/>
                      </a:cubicBezTo>
                      <a:cubicBezTo>
                        <a:pt x="3" y="2308"/>
                        <a:pt x="10" y="2324"/>
                        <a:pt x="24" y="2332"/>
                      </a:cubicBezTo>
                      <a:cubicBezTo>
                        <a:pt x="37" y="2340"/>
                        <a:pt x="51" y="2338"/>
                        <a:pt x="65" y="2336"/>
                      </a:cubicBezTo>
                      <a:cubicBezTo>
                        <a:pt x="79" y="2335"/>
                        <a:pt x="93" y="2331"/>
                        <a:pt x="101" y="2328"/>
                      </a:cubicBezTo>
                      <a:lnTo>
                        <a:pt x="101" y="2328"/>
                      </a:lnTo>
                      <a:lnTo>
                        <a:pt x="101" y="2328"/>
                      </a:lnTo>
                      <a:cubicBezTo>
                        <a:pt x="150" y="2308"/>
                        <a:pt x="182" y="2271"/>
                        <a:pt x="210" y="2232"/>
                      </a:cubicBezTo>
                      <a:lnTo>
                        <a:pt x="210" y="2232"/>
                      </a:lnTo>
                      <a:cubicBezTo>
                        <a:pt x="243" y="2187"/>
                        <a:pt x="266" y="2146"/>
                        <a:pt x="290" y="2096"/>
                      </a:cubicBezTo>
                      <a:lnTo>
                        <a:pt x="290" y="2096"/>
                      </a:lnTo>
                      <a:lnTo>
                        <a:pt x="290" y="2096"/>
                      </a:lnTo>
                      <a:cubicBezTo>
                        <a:pt x="294" y="2086"/>
                        <a:pt x="296" y="2076"/>
                        <a:pt x="297" y="2067"/>
                      </a:cubicBezTo>
                      <a:cubicBezTo>
                        <a:pt x="302" y="2069"/>
                        <a:pt x="307" y="2071"/>
                        <a:pt x="312" y="2071"/>
                      </a:cubicBezTo>
                      <a:cubicBezTo>
                        <a:pt x="334" y="2071"/>
                        <a:pt x="350" y="2057"/>
                        <a:pt x="362" y="2040"/>
                      </a:cubicBezTo>
                      <a:cubicBezTo>
                        <a:pt x="373" y="2024"/>
                        <a:pt x="381" y="2004"/>
                        <a:pt x="386" y="1988"/>
                      </a:cubicBezTo>
                      <a:cubicBezTo>
                        <a:pt x="421" y="1861"/>
                        <a:pt x="466" y="1671"/>
                        <a:pt x="501" y="1511"/>
                      </a:cubicBezTo>
                      <a:cubicBezTo>
                        <a:pt x="520" y="1427"/>
                        <a:pt x="547" y="1342"/>
                        <a:pt x="552" y="1253"/>
                      </a:cubicBezTo>
                      <a:cubicBezTo>
                        <a:pt x="553" y="1241"/>
                        <a:pt x="554" y="1227"/>
                        <a:pt x="555" y="1213"/>
                      </a:cubicBezTo>
                      <a:cubicBezTo>
                        <a:pt x="558" y="1221"/>
                        <a:pt x="565" y="1229"/>
                        <a:pt x="574" y="1232"/>
                      </a:cubicBezTo>
                      <a:cubicBezTo>
                        <a:pt x="588" y="1237"/>
                        <a:pt x="601" y="1230"/>
                        <a:pt x="610" y="1223"/>
                      </a:cubicBezTo>
                      <a:cubicBezTo>
                        <a:pt x="620" y="1216"/>
                        <a:pt x="627" y="1207"/>
                        <a:pt x="632" y="1202"/>
                      </a:cubicBezTo>
                      <a:cubicBezTo>
                        <a:pt x="659" y="1173"/>
                        <a:pt x="686" y="1131"/>
                        <a:pt x="713" y="1098"/>
                      </a:cubicBezTo>
                      <a:cubicBezTo>
                        <a:pt x="765" y="1033"/>
                        <a:pt x="816" y="966"/>
                        <a:pt x="873" y="907"/>
                      </a:cubicBezTo>
                      <a:cubicBezTo>
                        <a:pt x="937" y="839"/>
                        <a:pt x="1011" y="781"/>
                        <a:pt x="1080" y="715"/>
                      </a:cubicBezTo>
                      <a:cubicBezTo>
                        <a:pt x="1105" y="691"/>
                        <a:pt x="1138" y="669"/>
                        <a:pt x="1161" y="637"/>
                      </a:cubicBezTo>
                      <a:cubicBezTo>
                        <a:pt x="1163" y="642"/>
                        <a:pt x="1167" y="647"/>
                        <a:pt x="1172" y="652"/>
                      </a:cubicBezTo>
                      <a:cubicBezTo>
                        <a:pt x="1179" y="658"/>
                        <a:pt x="1188" y="658"/>
                        <a:pt x="1196" y="656"/>
                      </a:cubicBezTo>
                      <a:cubicBezTo>
                        <a:pt x="1204" y="655"/>
                        <a:pt x="1213" y="651"/>
                        <a:pt x="1222" y="646"/>
                      </a:cubicBezTo>
                      <a:cubicBezTo>
                        <a:pt x="1240" y="637"/>
                        <a:pt x="1261" y="622"/>
                        <a:pt x="1281" y="606"/>
                      </a:cubicBezTo>
                      <a:cubicBezTo>
                        <a:pt x="1302" y="589"/>
                        <a:pt x="1322" y="572"/>
                        <a:pt x="1338" y="558"/>
                      </a:cubicBezTo>
                      <a:cubicBezTo>
                        <a:pt x="1341" y="555"/>
                        <a:pt x="1343" y="553"/>
                        <a:pt x="1346" y="551"/>
                      </a:cubicBezTo>
                      <a:cubicBezTo>
                        <a:pt x="1347" y="551"/>
                        <a:pt x="1347" y="552"/>
                        <a:pt x="1347" y="553"/>
                      </a:cubicBezTo>
                      <a:cubicBezTo>
                        <a:pt x="1375" y="620"/>
                        <a:pt x="1424" y="678"/>
                        <a:pt x="1459" y="741"/>
                      </a:cubicBezTo>
                      <a:lnTo>
                        <a:pt x="1459" y="741"/>
                      </a:lnTo>
                      <a:lnTo>
                        <a:pt x="1459" y="741"/>
                      </a:lnTo>
                      <a:cubicBezTo>
                        <a:pt x="1464" y="749"/>
                        <a:pt x="1473" y="765"/>
                        <a:pt x="1482" y="782"/>
                      </a:cubicBezTo>
                      <a:cubicBezTo>
                        <a:pt x="1437" y="859"/>
                        <a:pt x="1398" y="924"/>
                        <a:pt x="1391" y="936"/>
                      </a:cubicBezTo>
                      <a:cubicBezTo>
                        <a:pt x="1378" y="958"/>
                        <a:pt x="1383" y="986"/>
                        <a:pt x="1392" y="1010"/>
                      </a:cubicBezTo>
                      <a:cubicBezTo>
                        <a:pt x="1398" y="1027"/>
                        <a:pt x="1406" y="1041"/>
                        <a:pt x="1415" y="1052"/>
                      </a:cubicBezTo>
                      <a:cubicBezTo>
                        <a:pt x="1412" y="1052"/>
                        <a:pt x="1409" y="1052"/>
                        <a:pt x="1406" y="1052"/>
                      </a:cubicBezTo>
                      <a:cubicBezTo>
                        <a:pt x="1403" y="1052"/>
                        <a:pt x="1399" y="1052"/>
                        <a:pt x="1396" y="1052"/>
                      </a:cubicBezTo>
                      <a:cubicBezTo>
                        <a:pt x="1393" y="1053"/>
                        <a:pt x="1389" y="1052"/>
                        <a:pt x="1384" y="1058"/>
                      </a:cubicBezTo>
                      <a:cubicBezTo>
                        <a:pt x="1379" y="1065"/>
                        <a:pt x="1379" y="1073"/>
                        <a:pt x="1378" y="1081"/>
                      </a:cubicBezTo>
                      <a:cubicBezTo>
                        <a:pt x="1377" y="1089"/>
                        <a:pt x="1378" y="1098"/>
                        <a:pt x="1379" y="1106"/>
                      </a:cubicBezTo>
                      <a:cubicBezTo>
                        <a:pt x="1379" y="1109"/>
                        <a:pt x="1377" y="1121"/>
                        <a:pt x="1375" y="1133"/>
                      </a:cubicBezTo>
                      <a:cubicBezTo>
                        <a:pt x="1372" y="1144"/>
                        <a:pt x="1369" y="1155"/>
                        <a:pt x="1368" y="1163"/>
                      </a:cubicBezTo>
                      <a:cubicBezTo>
                        <a:pt x="1367" y="1173"/>
                        <a:pt x="1369" y="1184"/>
                        <a:pt x="1371" y="1195"/>
                      </a:cubicBezTo>
                      <a:cubicBezTo>
                        <a:pt x="1373" y="1201"/>
                        <a:pt x="1374" y="1206"/>
                        <a:pt x="1377" y="1210"/>
                      </a:cubicBezTo>
                      <a:cubicBezTo>
                        <a:pt x="1378" y="1214"/>
                        <a:pt x="1379" y="1217"/>
                        <a:pt x="1382" y="1220"/>
                      </a:cubicBezTo>
                      <a:cubicBezTo>
                        <a:pt x="1378" y="1226"/>
                        <a:pt x="1374" y="1233"/>
                        <a:pt x="1372" y="1240"/>
                      </a:cubicBezTo>
                      <a:cubicBezTo>
                        <a:pt x="1326" y="1280"/>
                        <a:pt x="1305" y="1321"/>
                        <a:pt x="1296" y="1363"/>
                      </a:cubicBezTo>
                      <a:cubicBezTo>
                        <a:pt x="1287" y="1405"/>
                        <a:pt x="1290" y="1447"/>
                        <a:pt x="1289" y="1492"/>
                      </a:cubicBezTo>
                      <a:cubicBezTo>
                        <a:pt x="1288" y="1496"/>
                        <a:pt x="1282" y="1507"/>
                        <a:pt x="1275" y="1518"/>
                      </a:cubicBezTo>
                      <a:cubicBezTo>
                        <a:pt x="1275" y="1514"/>
                        <a:pt x="1275" y="1511"/>
                        <a:pt x="1275" y="1508"/>
                      </a:cubicBezTo>
                      <a:cubicBezTo>
                        <a:pt x="1274" y="1484"/>
                        <a:pt x="1272" y="1460"/>
                        <a:pt x="1268" y="1441"/>
                      </a:cubicBezTo>
                      <a:cubicBezTo>
                        <a:pt x="1266" y="1432"/>
                        <a:pt x="1263" y="1424"/>
                        <a:pt x="1259" y="1418"/>
                      </a:cubicBezTo>
                      <a:cubicBezTo>
                        <a:pt x="1255" y="1411"/>
                        <a:pt x="1249" y="1404"/>
                        <a:pt x="1239" y="1404"/>
                      </a:cubicBezTo>
                      <a:cubicBezTo>
                        <a:pt x="1210" y="1404"/>
                        <a:pt x="1087" y="1399"/>
                        <a:pt x="1049" y="1399"/>
                      </a:cubicBezTo>
                      <a:cubicBezTo>
                        <a:pt x="1036" y="1399"/>
                        <a:pt x="1023" y="1405"/>
                        <a:pt x="1011" y="1413"/>
                      </a:cubicBezTo>
                      <a:cubicBezTo>
                        <a:pt x="999" y="1420"/>
                        <a:pt x="987" y="1431"/>
                        <a:pt x="977" y="1441"/>
                      </a:cubicBezTo>
                      <a:cubicBezTo>
                        <a:pt x="967" y="1452"/>
                        <a:pt x="958" y="1463"/>
                        <a:pt x="952" y="1474"/>
                      </a:cubicBezTo>
                      <a:cubicBezTo>
                        <a:pt x="950" y="1480"/>
                        <a:pt x="948" y="1485"/>
                        <a:pt x="947" y="1490"/>
                      </a:cubicBezTo>
                      <a:cubicBezTo>
                        <a:pt x="946" y="1496"/>
                        <a:pt x="947" y="1503"/>
                        <a:pt x="951" y="1508"/>
                      </a:cubicBezTo>
                      <a:cubicBezTo>
                        <a:pt x="960" y="1520"/>
                        <a:pt x="974" y="1525"/>
                        <a:pt x="985" y="1523"/>
                      </a:cubicBezTo>
                      <a:cubicBezTo>
                        <a:pt x="985" y="1523"/>
                        <a:pt x="986" y="1523"/>
                        <a:pt x="986" y="1523"/>
                      </a:cubicBezTo>
                      <a:cubicBezTo>
                        <a:pt x="977" y="1532"/>
                        <a:pt x="968" y="1542"/>
                        <a:pt x="959" y="1553"/>
                      </a:cubicBezTo>
                      <a:cubicBezTo>
                        <a:pt x="914" y="1608"/>
                        <a:pt x="860" y="1687"/>
                        <a:pt x="797" y="1768"/>
                      </a:cubicBezTo>
                      <a:cubicBezTo>
                        <a:pt x="707" y="1883"/>
                        <a:pt x="642" y="1962"/>
                        <a:pt x="620" y="2013"/>
                      </a:cubicBezTo>
                      <a:cubicBezTo>
                        <a:pt x="614" y="2026"/>
                        <a:pt x="611" y="2037"/>
                        <a:pt x="612" y="2048"/>
                      </a:cubicBezTo>
                      <a:cubicBezTo>
                        <a:pt x="613" y="2059"/>
                        <a:pt x="619" y="2069"/>
                        <a:pt x="629" y="2074"/>
                      </a:cubicBezTo>
                      <a:cubicBezTo>
                        <a:pt x="638" y="2079"/>
                        <a:pt x="648" y="2081"/>
                        <a:pt x="660" y="2081"/>
                      </a:cubicBezTo>
                      <a:cubicBezTo>
                        <a:pt x="659" y="2083"/>
                        <a:pt x="658" y="2085"/>
                        <a:pt x="658" y="2087"/>
                      </a:cubicBezTo>
                      <a:cubicBezTo>
                        <a:pt x="657" y="2090"/>
                        <a:pt x="649" y="2109"/>
                        <a:pt x="638" y="2134"/>
                      </a:cubicBezTo>
                      <a:cubicBezTo>
                        <a:pt x="628" y="2159"/>
                        <a:pt x="613" y="2192"/>
                        <a:pt x="598" y="2228"/>
                      </a:cubicBezTo>
                      <a:cubicBezTo>
                        <a:pt x="567" y="2298"/>
                        <a:pt x="531" y="2378"/>
                        <a:pt x="508" y="2427"/>
                      </a:cubicBezTo>
                      <a:cubicBezTo>
                        <a:pt x="486" y="2473"/>
                        <a:pt x="444" y="2532"/>
                        <a:pt x="405" y="2580"/>
                      </a:cubicBezTo>
                      <a:cubicBezTo>
                        <a:pt x="386" y="2604"/>
                        <a:pt x="367" y="2625"/>
                        <a:pt x="353" y="2641"/>
                      </a:cubicBezTo>
                      <a:cubicBezTo>
                        <a:pt x="338" y="2657"/>
                        <a:pt x="326" y="2669"/>
                        <a:pt x="324" y="2670"/>
                      </a:cubicBezTo>
                      <a:lnTo>
                        <a:pt x="324" y="2670"/>
                      </a:lnTo>
                      <a:lnTo>
                        <a:pt x="323" y="2670"/>
                      </a:lnTo>
                      <a:cubicBezTo>
                        <a:pt x="314" y="2677"/>
                        <a:pt x="310" y="2689"/>
                        <a:pt x="311" y="2699"/>
                      </a:cubicBezTo>
                      <a:cubicBezTo>
                        <a:pt x="312" y="2710"/>
                        <a:pt x="318" y="2719"/>
                        <a:pt x="325" y="2728"/>
                      </a:cubicBezTo>
                      <a:cubicBezTo>
                        <a:pt x="339" y="2745"/>
                        <a:pt x="363" y="2759"/>
                        <a:pt x="390" y="2759"/>
                      </a:cubicBezTo>
                      <a:cubicBezTo>
                        <a:pt x="405" y="2760"/>
                        <a:pt x="419" y="2758"/>
                        <a:pt x="433" y="2754"/>
                      </a:cubicBezTo>
                      <a:lnTo>
                        <a:pt x="433" y="2708"/>
                      </a:lnTo>
                      <a:lnTo>
                        <a:pt x="433" y="2671"/>
                      </a:lnTo>
                      <a:lnTo>
                        <a:pt x="534" y="2671"/>
                      </a:lnTo>
                      <a:cubicBezTo>
                        <a:pt x="541" y="2661"/>
                        <a:pt x="549" y="2650"/>
                        <a:pt x="556" y="2639"/>
                      </a:cubicBezTo>
                      <a:cubicBezTo>
                        <a:pt x="600" y="2570"/>
                        <a:pt x="636" y="2486"/>
                        <a:pt x="667" y="2428"/>
                      </a:cubicBezTo>
                      <a:cubicBezTo>
                        <a:pt x="698" y="2369"/>
                        <a:pt x="721" y="2291"/>
                        <a:pt x="736" y="2225"/>
                      </a:cubicBezTo>
                      <a:cubicBezTo>
                        <a:pt x="744" y="2192"/>
                        <a:pt x="749" y="2162"/>
                        <a:pt x="753" y="2138"/>
                      </a:cubicBezTo>
                      <a:cubicBezTo>
                        <a:pt x="756" y="2120"/>
                        <a:pt x="758" y="2106"/>
                        <a:pt x="758" y="2096"/>
                      </a:cubicBezTo>
                      <a:cubicBezTo>
                        <a:pt x="763" y="2102"/>
                        <a:pt x="769" y="2109"/>
                        <a:pt x="775" y="2114"/>
                      </a:cubicBezTo>
                      <a:cubicBezTo>
                        <a:pt x="780" y="2119"/>
                        <a:pt x="786" y="2123"/>
                        <a:pt x="793" y="2124"/>
                      </a:cubicBezTo>
                      <a:cubicBezTo>
                        <a:pt x="801" y="2126"/>
                        <a:pt x="810" y="2123"/>
                        <a:pt x="817" y="2118"/>
                      </a:cubicBezTo>
                      <a:cubicBezTo>
                        <a:pt x="832" y="2108"/>
                        <a:pt x="846" y="2088"/>
                        <a:pt x="866" y="2050"/>
                      </a:cubicBezTo>
                      <a:lnTo>
                        <a:pt x="866" y="2049"/>
                      </a:lnTo>
                      <a:lnTo>
                        <a:pt x="867" y="2048"/>
                      </a:lnTo>
                      <a:cubicBezTo>
                        <a:pt x="885" y="1988"/>
                        <a:pt x="952" y="1862"/>
                        <a:pt x="1003" y="1780"/>
                      </a:cubicBezTo>
                      <a:cubicBezTo>
                        <a:pt x="1020" y="1752"/>
                        <a:pt x="1039" y="1717"/>
                        <a:pt x="1056" y="1680"/>
                      </a:cubicBezTo>
                      <a:cubicBezTo>
                        <a:pt x="1060" y="1684"/>
                        <a:pt x="1066" y="1687"/>
                        <a:pt x="1072" y="1688"/>
                      </a:cubicBezTo>
                      <a:cubicBezTo>
                        <a:pt x="1091" y="1691"/>
                        <a:pt x="1114" y="1685"/>
                        <a:pt x="1139" y="1676"/>
                      </a:cubicBezTo>
                      <a:cubicBezTo>
                        <a:pt x="1145" y="1674"/>
                        <a:pt x="1150" y="1672"/>
                        <a:pt x="1156" y="1670"/>
                      </a:cubicBezTo>
                      <a:cubicBezTo>
                        <a:pt x="1147" y="1683"/>
                        <a:pt x="1140" y="1696"/>
                        <a:pt x="1141" y="1712"/>
                      </a:cubicBezTo>
                      <a:lnTo>
                        <a:pt x="1141" y="1712"/>
                      </a:lnTo>
                      <a:lnTo>
                        <a:pt x="1141" y="1713"/>
                      </a:lnTo>
                      <a:cubicBezTo>
                        <a:pt x="1156" y="1770"/>
                        <a:pt x="1184" y="1825"/>
                        <a:pt x="1219" y="1874"/>
                      </a:cubicBezTo>
                      <a:cubicBezTo>
                        <a:pt x="1216" y="1877"/>
                        <a:pt x="1213" y="1880"/>
                        <a:pt x="1210" y="1884"/>
                      </a:cubicBezTo>
                      <a:cubicBezTo>
                        <a:pt x="1202" y="1893"/>
                        <a:pt x="1196" y="1905"/>
                        <a:pt x="1189" y="1918"/>
                      </a:cubicBezTo>
                      <a:cubicBezTo>
                        <a:pt x="1177" y="1943"/>
                        <a:pt x="1165" y="1972"/>
                        <a:pt x="1157" y="1983"/>
                      </a:cubicBezTo>
                      <a:cubicBezTo>
                        <a:pt x="1149" y="1995"/>
                        <a:pt x="1131" y="2014"/>
                        <a:pt x="1115" y="2031"/>
                      </a:cubicBezTo>
                      <a:cubicBezTo>
                        <a:pt x="1107" y="2039"/>
                        <a:pt x="1100" y="2048"/>
                        <a:pt x="1094" y="2055"/>
                      </a:cubicBezTo>
                      <a:cubicBezTo>
                        <a:pt x="1088" y="2062"/>
                        <a:pt x="1083" y="2066"/>
                        <a:pt x="1081" y="2074"/>
                      </a:cubicBezTo>
                      <a:cubicBezTo>
                        <a:pt x="1079" y="2080"/>
                        <a:pt x="1082" y="2087"/>
                        <a:pt x="1085" y="2090"/>
                      </a:cubicBezTo>
                      <a:cubicBezTo>
                        <a:pt x="1088" y="2093"/>
                        <a:pt x="1091" y="2095"/>
                        <a:pt x="1095" y="2097"/>
                      </a:cubicBezTo>
                      <a:cubicBezTo>
                        <a:pt x="1103" y="2100"/>
                        <a:pt x="1112" y="2103"/>
                        <a:pt x="1122" y="2105"/>
                      </a:cubicBezTo>
                      <a:cubicBezTo>
                        <a:pt x="1142" y="2108"/>
                        <a:pt x="1164" y="2110"/>
                        <a:pt x="1180" y="2106"/>
                      </a:cubicBezTo>
                      <a:cubicBezTo>
                        <a:pt x="1187" y="2104"/>
                        <a:pt x="1191" y="2100"/>
                        <a:pt x="1197" y="2096"/>
                      </a:cubicBezTo>
                      <a:cubicBezTo>
                        <a:pt x="1203" y="2091"/>
                        <a:pt x="1209" y="2085"/>
                        <a:pt x="1216" y="2078"/>
                      </a:cubicBezTo>
                      <a:cubicBezTo>
                        <a:pt x="1230" y="2065"/>
                        <a:pt x="1246" y="2047"/>
                        <a:pt x="1261" y="2030"/>
                      </a:cubicBezTo>
                      <a:cubicBezTo>
                        <a:pt x="1276" y="2012"/>
                        <a:pt x="1290" y="1995"/>
                        <a:pt x="1299" y="1980"/>
                      </a:cubicBezTo>
                      <a:cubicBezTo>
                        <a:pt x="1301" y="1978"/>
                        <a:pt x="1302" y="1976"/>
                        <a:pt x="1304" y="1974"/>
                      </a:cubicBezTo>
                      <a:cubicBezTo>
                        <a:pt x="1368" y="2038"/>
                        <a:pt x="1439" y="2090"/>
                        <a:pt x="1497" y="2125"/>
                      </a:cubicBezTo>
                      <a:lnTo>
                        <a:pt x="1497" y="2125"/>
                      </a:lnTo>
                      <a:lnTo>
                        <a:pt x="1497" y="2125"/>
                      </a:lnTo>
                      <a:cubicBezTo>
                        <a:pt x="1514" y="2135"/>
                        <a:pt x="1538" y="2148"/>
                        <a:pt x="1562" y="2158"/>
                      </a:cubicBezTo>
                      <a:cubicBezTo>
                        <a:pt x="1587" y="2168"/>
                        <a:pt x="1611" y="2175"/>
                        <a:pt x="1632" y="2174"/>
                      </a:cubicBezTo>
                      <a:cubicBezTo>
                        <a:pt x="1706" y="2174"/>
                        <a:pt x="1811" y="2166"/>
                        <a:pt x="1883" y="2101"/>
                      </a:cubicBezTo>
                      <a:cubicBezTo>
                        <a:pt x="1943" y="2046"/>
                        <a:pt x="2008" y="1998"/>
                        <a:pt x="2058" y="1952"/>
                      </a:cubicBezTo>
                      <a:cubicBezTo>
                        <a:pt x="2081" y="1930"/>
                        <a:pt x="2101" y="1909"/>
                        <a:pt x="2115" y="1886"/>
                      </a:cubicBezTo>
                      <a:cubicBezTo>
                        <a:pt x="2114" y="1912"/>
                        <a:pt x="2113" y="1938"/>
                        <a:pt x="2112" y="1964"/>
                      </a:cubicBezTo>
                      <a:cubicBezTo>
                        <a:pt x="2106" y="2066"/>
                        <a:pt x="2061" y="2168"/>
                        <a:pt x="2026" y="2243"/>
                      </a:cubicBezTo>
                      <a:cubicBezTo>
                        <a:pt x="2009" y="2281"/>
                        <a:pt x="1994" y="2312"/>
                        <a:pt x="1987" y="2334"/>
                      </a:cubicBezTo>
                      <a:cubicBezTo>
                        <a:pt x="1984" y="2345"/>
                        <a:pt x="1981" y="2354"/>
                        <a:pt x="1986" y="2364"/>
                      </a:cubicBezTo>
                      <a:cubicBezTo>
                        <a:pt x="1988" y="2369"/>
                        <a:pt x="1993" y="2373"/>
                        <a:pt x="1998" y="2375"/>
                      </a:cubicBezTo>
                      <a:cubicBezTo>
                        <a:pt x="2004" y="2376"/>
                        <a:pt x="2009" y="2376"/>
                        <a:pt x="2014" y="2375"/>
                      </a:cubicBezTo>
                      <a:cubicBezTo>
                        <a:pt x="2016" y="2374"/>
                        <a:pt x="2020" y="2374"/>
                        <a:pt x="2023" y="2373"/>
                      </a:cubicBezTo>
                      <a:cubicBezTo>
                        <a:pt x="2022" y="2375"/>
                        <a:pt x="2021" y="2376"/>
                        <a:pt x="2021" y="2377"/>
                      </a:cubicBezTo>
                      <a:lnTo>
                        <a:pt x="2021" y="2377"/>
                      </a:lnTo>
                      <a:cubicBezTo>
                        <a:pt x="1945" y="2626"/>
                        <a:pt x="1872" y="2758"/>
                        <a:pt x="1756" y="2930"/>
                      </a:cubicBezTo>
                      <a:lnTo>
                        <a:pt x="1755" y="2931"/>
                      </a:lnTo>
                      <a:lnTo>
                        <a:pt x="1755" y="2931"/>
                      </a:lnTo>
                      <a:cubicBezTo>
                        <a:pt x="1750" y="2941"/>
                        <a:pt x="1753" y="2952"/>
                        <a:pt x="1759" y="2960"/>
                      </a:cubicBezTo>
                      <a:cubicBezTo>
                        <a:pt x="1765" y="2968"/>
                        <a:pt x="1773" y="2973"/>
                        <a:pt x="1783" y="2979"/>
                      </a:cubicBezTo>
                      <a:cubicBezTo>
                        <a:pt x="1804" y="2990"/>
                        <a:pt x="1832" y="2999"/>
                        <a:pt x="1861" y="3005"/>
                      </a:cubicBezTo>
                      <a:cubicBezTo>
                        <a:pt x="1876" y="3009"/>
                        <a:pt x="1891" y="3011"/>
                        <a:pt x="1905" y="3013"/>
                      </a:cubicBezTo>
                      <a:cubicBezTo>
                        <a:pt x="1898" y="3002"/>
                        <a:pt x="1891" y="2990"/>
                        <a:pt x="1886" y="2977"/>
                      </a:cubicBezTo>
                      <a:cubicBezTo>
                        <a:pt x="1862" y="2920"/>
                        <a:pt x="1865" y="2847"/>
                        <a:pt x="1907" y="2759"/>
                      </a:cubicBezTo>
                      <a:lnTo>
                        <a:pt x="1908" y="2758"/>
                      </a:lnTo>
                      <a:lnTo>
                        <a:pt x="1908" y="2757"/>
                      </a:lnTo>
                      <a:cubicBezTo>
                        <a:pt x="1951" y="2682"/>
                        <a:pt x="2017" y="2648"/>
                        <a:pt x="2081" y="2645"/>
                      </a:cubicBezTo>
                      <a:cubicBezTo>
                        <a:pt x="2081" y="2641"/>
                        <a:pt x="2082" y="2636"/>
                        <a:pt x="2082" y="2632"/>
                      </a:cubicBezTo>
                      <a:cubicBezTo>
                        <a:pt x="2085" y="2596"/>
                        <a:pt x="2101" y="2534"/>
                        <a:pt x="2115" y="2481"/>
                      </a:cubicBezTo>
                      <a:cubicBezTo>
                        <a:pt x="2122" y="2456"/>
                        <a:pt x="2128" y="2433"/>
                        <a:pt x="2132" y="2415"/>
                      </a:cubicBezTo>
                      <a:cubicBezTo>
                        <a:pt x="2134" y="2419"/>
                        <a:pt x="2137" y="2422"/>
                        <a:pt x="2139" y="2425"/>
                      </a:cubicBezTo>
                      <a:cubicBezTo>
                        <a:pt x="2147" y="2433"/>
                        <a:pt x="2159" y="2439"/>
                        <a:pt x="2171" y="2435"/>
                      </a:cubicBezTo>
                      <a:cubicBezTo>
                        <a:pt x="2191" y="2429"/>
                        <a:pt x="2205" y="2408"/>
                        <a:pt x="2217" y="2381"/>
                      </a:cubicBezTo>
                      <a:cubicBezTo>
                        <a:pt x="2230" y="2353"/>
                        <a:pt x="2241" y="2317"/>
                        <a:pt x="2251" y="2275"/>
                      </a:cubicBezTo>
                      <a:cubicBezTo>
                        <a:pt x="2268" y="2199"/>
                        <a:pt x="2282" y="2105"/>
                        <a:pt x="2293" y="2009"/>
                      </a:cubicBezTo>
                      <a:cubicBezTo>
                        <a:pt x="2298" y="2013"/>
                        <a:pt x="2302" y="2018"/>
                        <a:pt x="2306" y="2022"/>
                      </a:cubicBezTo>
                      <a:cubicBezTo>
                        <a:pt x="2366" y="2081"/>
                        <a:pt x="2437" y="2128"/>
                        <a:pt x="2518" y="2162"/>
                      </a:cubicBezTo>
                      <a:cubicBezTo>
                        <a:pt x="2519" y="2170"/>
                        <a:pt x="2522" y="2178"/>
                        <a:pt x="2524" y="2184"/>
                      </a:cubicBezTo>
                      <a:cubicBezTo>
                        <a:pt x="2525" y="2186"/>
                        <a:pt x="2526" y="2187"/>
                        <a:pt x="2526" y="2188"/>
                      </a:cubicBezTo>
                      <a:cubicBezTo>
                        <a:pt x="2528" y="2190"/>
                        <a:pt x="2529" y="2193"/>
                        <a:pt x="2531" y="2195"/>
                      </a:cubicBezTo>
                      <a:cubicBezTo>
                        <a:pt x="2532" y="2196"/>
                        <a:pt x="2533" y="2197"/>
                        <a:pt x="2534" y="2197"/>
                      </a:cubicBezTo>
                      <a:cubicBezTo>
                        <a:pt x="2535" y="2198"/>
                        <a:pt x="2536" y="2199"/>
                        <a:pt x="2537" y="2200"/>
                      </a:cubicBezTo>
                      <a:cubicBezTo>
                        <a:pt x="2539" y="2201"/>
                        <a:pt x="2542" y="2202"/>
                        <a:pt x="2545" y="2203"/>
                      </a:cubicBezTo>
                      <a:cubicBezTo>
                        <a:pt x="2547" y="2203"/>
                        <a:pt x="2548" y="2203"/>
                        <a:pt x="2550" y="2203"/>
                      </a:cubicBezTo>
                      <a:cubicBezTo>
                        <a:pt x="2556" y="2202"/>
                        <a:pt x="2560" y="2199"/>
                        <a:pt x="2562" y="2196"/>
                      </a:cubicBezTo>
                      <a:cubicBezTo>
                        <a:pt x="2564" y="2194"/>
                        <a:pt x="2565" y="2193"/>
                        <a:pt x="2566" y="2191"/>
                      </a:cubicBezTo>
                      <a:cubicBezTo>
                        <a:pt x="2567" y="2189"/>
                        <a:pt x="2568" y="2188"/>
                        <a:pt x="2570" y="2186"/>
                      </a:cubicBezTo>
                      <a:cubicBezTo>
                        <a:pt x="2570" y="2184"/>
                        <a:pt x="2571" y="2183"/>
                        <a:pt x="2572" y="2181"/>
                      </a:cubicBezTo>
                      <a:cubicBezTo>
                        <a:pt x="2574" y="2182"/>
                        <a:pt x="2577" y="2183"/>
                        <a:pt x="2579" y="2184"/>
                      </a:cubicBezTo>
                      <a:cubicBezTo>
                        <a:pt x="2573" y="2211"/>
                        <a:pt x="2567" y="2244"/>
                        <a:pt x="2561" y="2281"/>
                      </a:cubicBezTo>
                      <a:cubicBezTo>
                        <a:pt x="2547" y="2371"/>
                        <a:pt x="2536" y="2481"/>
                        <a:pt x="2536" y="2560"/>
                      </a:cubicBezTo>
                      <a:cubicBezTo>
                        <a:pt x="2536" y="2575"/>
                        <a:pt x="2532" y="2603"/>
                        <a:pt x="2526" y="2638"/>
                      </a:cubicBezTo>
                      <a:cubicBezTo>
                        <a:pt x="2582" y="2656"/>
                        <a:pt x="2628" y="2684"/>
                        <a:pt x="2665" y="2719"/>
                      </a:cubicBezTo>
                      <a:cubicBezTo>
                        <a:pt x="2668" y="2610"/>
                        <a:pt x="2672" y="2460"/>
                        <a:pt x="2668" y="2337"/>
                      </a:cubicBezTo>
                      <a:cubicBezTo>
                        <a:pt x="2667" y="2286"/>
                        <a:pt x="2664" y="2240"/>
                        <a:pt x="2659" y="2203"/>
                      </a:cubicBezTo>
                      <a:cubicBezTo>
                        <a:pt x="2807" y="2230"/>
                        <a:pt x="2983" y="2217"/>
                        <a:pt x="3189" y="2150"/>
                      </a:cubicBezTo>
                      <a:cubicBezTo>
                        <a:pt x="3254" y="2129"/>
                        <a:pt x="3310" y="2105"/>
                        <a:pt x="3360" y="2079"/>
                      </a:cubicBezTo>
                      <a:cubicBezTo>
                        <a:pt x="3365" y="2098"/>
                        <a:pt x="3370" y="2117"/>
                        <a:pt x="3376" y="2134"/>
                      </a:cubicBezTo>
                      <a:cubicBezTo>
                        <a:pt x="3391" y="2185"/>
                        <a:pt x="3406" y="2228"/>
                        <a:pt x="3420" y="2258"/>
                      </a:cubicBezTo>
                      <a:cubicBezTo>
                        <a:pt x="3427" y="2273"/>
                        <a:pt x="3434" y="2285"/>
                        <a:pt x="3440" y="2294"/>
                      </a:cubicBezTo>
                      <a:cubicBezTo>
                        <a:pt x="3443" y="2298"/>
                        <a:pt x="3446" y="2301"/>
                        <a:pt x="3449" y="2304"/>
                      </a:cubicBezTo>
                      <a:cubicBezTo>
                        <a:pt x="3453" y="2307"/>
                        <a:pt x="3457" y="2310"/>
                        <a:pt x="3463" y="2310"/>
                      </a:cubicBezTo>
                      <a:cubicBezTo>
                        <a:pt x="3474" y="2310"/>
                        <a:pt x="3484" y="2308"/>
                        <a:pt x="3491" y="2304"/>
                      </a:cubicBezTo>
                      <a:cubicBezTo>
                        <a:pt x="3490" y="2335"/>
                        <a:pt x="3492" y="2373"/>
                        <a:pt x="3496" y="2412"/>
                      </a:cubicBezTo>
                      <a:cubicBezTo>
                        <a:pt x="3504" y="2499"/>
                        <a:pt x="3520" y="2592"/>
                        <a:pt x="3529" y="2626"/>
                      </a:cubicBezTo>
                      <a:cubicBezTo>
                        <a:pt x="3530" y="2630"/>
                        <a:pt x="3531" y="2636"/>
                        <a:pt x="3533" y="2643"/>
                      </a:cubicBezTo>
                      <a:lnTo>
                        <a:pt x="3691" y="2645"/>
                      </a:lnTo>
                      <a:cubicBezTo>
                        <a:pt x="3680" y="2618"/>
                        <a:pt x="3669" y="2588"/>
                        <a:pt x="3658" y="2557"/>
                      </a:cubicBezTo>
                      <a:cubicBezTo>
                        <a:pt x="3632" y="2481"/>
                        <a:pt x="3621" y="2399"/>
                        <a:pt x="3607" y="2335"/>
                      </a:cubicBezTo>
                      <a:cubicBezTo>
                        <a:pt x="3603" y="2319"/>
                        <a:pt x="3599" y="2305"/>
                        <a:pt x="3595" y="2292"/>
                      </a:cubicBezTo>
                      <a:cubicBezTo>
                        <a:pt x="3599" y="2292"/>
                        <a:pt x="3604" y="2291"/>
                        <a:pt x="3608" y="2288"/>
                      </a:cubicBezTo>
                      <a:cubicBezTo>
                        <a:pt x="3615" y="2284"/>
                        <a:pt x="3616" y="2279"/>
                        <a:pt x="3617" y="2273"/>
                      </a:cubicBezTo>
                      <a:cubicBezTo>
                        <a:pt x="3618" y="2268"/>
                        <a:pt x="3618" y="2262"/>
                        <a:pt x="3618" y="2255"/>
                      </a:cubicBezTo>
                      <a:cubicBezTo>
                        <a:pt x="3618" y="2242"/>
                        <a:pt x="3616" y="2223"/>
                        <a:pt x="3612" y="2202"/>
                      </a:cubicBezTo>
                      <a:cubicBezTo>
                        <a:pt x="3606" y="2160"/>
                        <a:pt x="3595" y="2104"/>
                        <a:pt x="3582" y="2047"/>
                      </a:cubicBezTo>
                      <a:cubicBezTo>
                        <a:pt x="3574" y="2010"/>
                        <a:pt x="3566" y="1974"/>
                        <a:pt x="3557" y="1939"/>
                      </a:cubicBezTo>
                      <a:cubicBezTo>
                        <a:pt x="3614" y="1885"/>
                        <a:pt x="3662" y="1827"/>
                        <a:pt x="3709" y="1765"/>
                      </a:cubicBezTo>
                      <a:cubicBezTo>
                        <a:pt x="3740" y="1724"/>
                        <a:pt x="3772" y="1681"/>
                        <a:pt x="3805" y="1638"/>
                      </a:cubicBezTo>
                      <a:cubicBezTo>
                        <a:pt x="3818" y="1673"/>
                        <a:pt x="3831" y="1708"/>
                        <a:pt x="3845" y="1743"/>
                      </a:cubicBezTo>
                      <a:cubicBezTo>
                        <a:pt x="3872" y="1811"/>
                        <a:pt x="3898" y="1876"/>
                        <a:pt x="3920" y="1922"/>
                      </a:cubicBezTo>
                      <a:cubicBezTo>
                        <a:pt x="3931" y="1945"/>
                        <a:pt x="3941" y="1963"/>
                        <a:pt x="3950" y="1975"/>
                      </a:cubicBezTo>
                      <a:cubicBezTo>
                        <a:pt x="3954" y="1981"/>
                        <a:pt x="3958" y="1986"/>
                        <a:pt x="3963" y="1989"/>
                      </a:cubicBezTo>
                      <a:cubicBezTo>
                        <a:pt x="3966" y="1991"/>
                        <a:pt x="3970" y="1993"/>
                        <a:pt x="3974" y="1992"/>
                      </a:cubicBezTo>
                      <a:cubicBezTo>
                        <a:pt x="3979" y="1992"/>
                        <a:pt x="3983" y="1989"/>
                        <a:pt x="3985" y="1986"/>
                      </a:cubicBezTo>
                      <a:cubicBezTo>
                        <a:pt x="3991" y="1978"/>
                        <a:pt x="3995" y="1970"/>
                        <a:pt x="3998" y="1962"/>
                      </a:cubicBezTo>
                      <a:cubicBezTo>
                        <a:pt x="3999" y="1972"/>
                        <a:pt x="4000" y="1983"/>
                        <a:pt x="4001" y="1995"/>
                      </a:cubicBezTo>
                      <a:cubicBezTo>
                        <a:pt x="4011" y="2073"/>
                        <a:pt x="4038" y="2179"/>
                        <a:pt x="4095" y="2293"/>
                      </a:cubicBezTo>
                      <a:cubicBezTo>
                        <a:pt x="4111" y="2325"/>
                        <a:pt x="4162" y="2429"/>
                        <a:pt x="4215" y="2522"/>
                      </a:cubicBezTo>
                      <a:cubicBezTo>
                        <a:pt x="4241" y="2568"/>
                        <a:pt x="4269" y="2612"/>
                        <a:pt x="4293" y="2643"/>
                      </a:cubicBezTo>
                      <a:cubicBezTo>
                        <a:pt x="4306" y="2658"/>
                        <a:pt x="4317" y="2671"/>
                        <a:pt x="4328" y="2679"/>
                      </a:cubicBezTo>
                      <a:cubicBezTo>
                        <a:pt x="4334" y="2683"/>
                        <a:pt x="4340" y="2686"/>
                        <a:pt x="4346" y="2688"/>
                      </a:cubicBezTo>
                      <a:cubicBezTo>
                        <a:pt x="4352" y="2690"/>
                        <a:pt x="4359" y="2690"/>
                        <a:pt x="4365" y="2687"/>
                      </a:cubicBezTo>
                      <a:cubicBezTo>
                        <a:pt x="4371" y="2684"/>
                        <a:pt x="4374" y="2678"/>
                        <a:pt x="4375" y="2674"/>
                      </a:cubicBezTo>
                      <a:cubicBezTo>
                        <a:pt x="4376" y="2669"/>
                        <a:pt x="4377" y="2664"/>
                        <a:pt x="4377" y="2659"/>
                      </a:cubicBezTo>
                      <a:cubicBezTo>
                        <a:pt x="4377" y="2657"/>
                        <a:pt x="4377" y="2656"/>
                        <a:pt x="4377" y="2655"/>
                      </a:cubicBezTo>
                      <a:cubicBezTo>
                        <a:pt x="4378" y="2657"/>
                        <a:pt x="4379" y="2659"/>
                        <a:pt x="4380" y="2661"/>
                      </a:cubicBezTo>
                      <a:cubicBezTo>
                        <a:pt x="4403" y="2699"/>
                        <a:pt x="4441" y="2745"/>
                        <a:pt x="4495" y="2794"/>
                      </a:cubicBezTo>
                      <a:cubicBezTo>
                        <a:pt x="4551" y="2846"/>
                        <a:pt x="4619" y="2860"/>
                        <a:pt x="4672" y="2857"/>
                      </a:cubicBezTo>
                      <a:cubicBezTo>
                        <a:pt x="4698" y="2855"/>
                        <a:pt x="4721" y="2849"/>
                        <a:pt x="4737" y="2840"/>
                      </a:cubicBezTo>
                      <a:cubicBezTo>
                        <a:pt x="4745" y="2836"/>
                        <a:pt x="4752" y="2831"/>
                        <a:pt x="4757" y="2825"/>
                      </a:cubicBezTo>
                      <a:cubicBezTo>
                        <a:pt x="4762" y="2819"/>
                        <a:pt x="4765" y="2811"/>
                        <a:pt x="4763" y="2802"/>
                      </a:cubicBezTo>
                      <a:lnTo>
                        <a:pt x="4762" y="2798"/>
                      </a:lnTo>
                      <a:lnTo>
                        <a:pt x="4758" y="2795"/>
                      </a:lnTo>
                      <a:cubicBezTo>
                        <a:pt x="4758" y="2795"/>
                        <a:pt x="4627" y="2724"/>
                        <a:pt x="4564" y="2687"/>
                      </a:cubicBezTo>
                      <a:cubicBezTo>
                        <a:pt x="4534" y="2670"/>
                        <a:pt x="4496" y="2633"/>
                        <a:pt x="4462" y="2603"/>
                      </a:cubicBezTo>
                      <a:cubicBezTo>
                        <a:pt x="4462" y="2603"/>
                        <a:pt x="4462" y="2603"/>
                        <a:pt x="4461" y="2603"/>
                      </a:cubicBezTo>
                      <a:cubicBezTo>
                        <a:pt x="4464" y="2603"/>
                        <a:pt x="4467" y="2603"/>
                        <a:pt x="4470" y="2601"/>
                      </a:cubicBezTo>
                      <a:cubicBezTo>
                        <a:pt x="4474" y="2599"/>
                        <a:pt x="4476" y="2594"/>
                        <a:pt x="4477" y="2591"/>
                      </a:cubicBezTo>
                      <a:cubicBezTo>
                        <a:pt x="4477" y="2588"/>
                        <a:pt x="4477" y="2586"/>
                        <a:pt x="4477" y="2584"/>
                      </a:cubicBezTo>
                      <a:cubicBezTo>
                        <a:pt x="4476" y="2580"/>
                        <a:pt x="4474" y="2575"/>
                        <a:pt x="4472" y="2570"/>
                      </a:cubicBezTo>
                      <a:cubicBezTo>
                        <a:pt x="4467" y="2560"/>
                        <a:pt x="4460" y="2547"/>
                        <a:pt x="4451" y="2532"/>
                      </a:cubicBezTo>
                      <a:cubicBezTo>
                        <a:pt x="4432" y="2501"/>
                        <a:pt x="4406" y="2460"/>
                        <a:pt x="4377" y="2417"/>
                      </a:cubicBezTo>
                      <a:cubicBezTo>
                        <a:pt x="4320" y="2332"/>
                        <a:pt x="4256" y="2239"/>
                        <a:pt x="4238" y="2208"/>
                      </a:cubicBezTo>
                      <a:cubicBezTo>
                        <a:pt x="4219" y="2176"/>
                        <a:pt x="4173" y="2087"/>
                        <a:pt x="4129" y="2007"/>
                      </a:cubicBezTo>
                      <a:cubicBezTo>
                        <a:pt x="4113" y="1978"/>
                        <a:pt x="4097" y="1950"/>
                        <a:pt x="4083" y="1926"/>
                      </a:cubicBezTo>
                      <a:cubicBezTo>
                        <a:pt x="4084" y="1926"/>
                        <a:pt x="4085" y="1927"/>
                        <a:pt x="4086" y="1928"/>
                      </a:cubicBezTo>
                      <a:cubicBezTo>
                        <a:pt x="4091" y="1930"/>
                        <a:pt x="4097" y="1931"/>
                        <a:pt x="4103" y="1929"/>
                      </a:cubicBezTo>
                      <a:cubicBezTo>
                        <a:pt x="4107" y="1928"/>
                        <a:pt x="4111" y="1924"/>
                        <a:pt x="4112" y="1921"/>
                      </a:cubicBezTo>
                      <a:cubicBezTo>
                        <a:pt x="4113" y="1918"/>
                        <a:pt x="4113" y="1916"/>
                        <a:pt x="4114" y="1913"/>
                      </a:cubicBezTo>
                      <a:cubicBezTo>
                        <a:pt x="4114" y="1908"/>
                        <a:pt x="4113" y="1903"/>
                        <a:pt x="4112" y="1897"/>
                      </a:cubicBezTo>
                      <a:cubicBezTo>
                        <a:pt x="4109" y="1884"/>
                        <a:pt x="4105" y="1867"/>
                        <a:pt x="4098" y="1846"/>
                      </a:cubicBezTo>
                      <a:cubicBezTo>
                        <a:pt x="4085" y="1806"/>
                        <a:pt x="4066" y="1752"/>
                        <a:pt x="4044" y="1695"/>
                      </a:cubicBezTo>
                      <a:cubicBezTo>
                        <a:pt x="4011" y="1609"/>
                        <a:pt x="3975" y="1522"/>
                        <a:pt x="3951" y="1467"/>
                      </a:cubicBezTo>
                      <a:cubicBezTo>
                        <a:pt x="4017" y="1400"/>
                        <a:pt x="4095" y="1332"/>
                        <a:pt x="4196" y="1266"/>
                      </a:cubicBezTo>
                      <a:cubicBezTo>
                        <a:pt x="4200" y="1263"/>
                        <a:pt x="4202" y="1259"/>
                        <a:pt x="4201" y="1255"/>
                      </a:cubicBezTo>
                      <a:cubicBezTo>
                        <a:pt x="4140" y="824"/>
                        <a:pt x="3971" y="534"/>
                        <a:pt x="3752" y="360"/>
                      </a:cubicBezTo>
                      <a:cubicBezTo>
                        <a:pt x="3560" y="209"/>
                        <a:pt x="3330" y="146"/>
                        <a:pt x="3102" y="156"/>
                      </a:cubicBezTo>
                      <a:cubicBezTo>
                        <a:pt x="3069" y="157"/>
                        <a:pt x="3036" y="160"/>
                        <a:pt x="3004" y="164"/>
                      </a:cubicBezTo>
                      <a:cubicBezTo>
                        <a:pt x="2876" y="181"/>
                        <a:pt x="2750" y="219"/>
                        <a:pt x="2633" y="276"/>
                      </a:cubicBezTo>
                      <a:lnTo>
                        <a:pt x="2633" y="273"/>
                      </a:lnTo>
                      <a:cubicBezTo>
                        <a:pt x="2634" y="252"/>
                        <a:pt x="2631" y="233"/>
                        <a:pt x="2623" y="218"/>
                      </a:cubicBezTo>
                      <a:cubicBezTo>
                        <a:pt x="2616" y="206"/>
                        <a:pt x="2606" y="195"/>
                        <a:pt x="2593" y="189"/>
                      </a:cubicBezTo>
                      <a:cubicBezTo>
                        <a:pt x="2599" y="178"/>
                        <a:pt x="2604" y="167"/>
                        <a:pt x="2608" y="156"/>
                      </a:cubicBezTo>
                      <a:cubicBezTo>
                        <a:pt x="2615" y="132"/>
                        <a:pt x="2616" y="107"/>
                        <a:pt x="2602" y="83"/>
                      </a:cubicBezTo>
                      <a:cubicBezTo>
                        <a:pt x="2589" y="58"/>
                        <a:pt x="2562" y="37"/>
                        <a:pt x="2518" y="17"/>
                      </a:cubicBezTo>
                      <a:cubicBezTo>
                        <a:pt x="2496" y="7"/>
                        <a:pt x="2476" y="2"/>
                        <a:pt x="2459" y="1"/>
                      </a:cubicBezTo>
                      <a:cubicBezTo>
                        <a:pt x="2457" y="1"/>
                        <a:pt x="2455" y="1"/>
                        <a:pt x="2453" y="1"/>
                      </a:cubicBezTo>
                      <a:lnTo>
                        <a:pt x="2453" y="0"/>
                      </a:lnTo>
                      <a:close/>
                      <a:moveTo>
                        <a:pt x="3111" y="177"/>
                      </a:moveTo>
                      <a:cubicBezTo>
                        <a:pt x="3112" y="181"/>
                        <a:pt x="3112" y="185"/>
                        <a:pt x="3111" y="189"/>
                      </a:cubicBezTo>
                      <a:cubicBezTo>
                        <a:pt x="3030" y="208"/>
                        <a:pt x="2976" y="209"/>
                        <a:pt x="2920" y="211"/>
                      </a:cubicBezTo>
                      <a:cubicBezTo>
                        <a:pt x="2930" y="205"/>
                        <a:pt x="2942" y="200"/>
                        <a:pt x="2953" y="194"/>
                      </a:cubicBezTo>
                      <a:cubicBezTo>
                        <a:pt x="2971" y="191"/>
                        <a:pt x="2989" y="188"/>
                        <a:pt x="3007" y="186"/>
                      </a:cubicBezTo>
                      <a:cubicBezTo>
                        <a:pt x="3039" y="182"/>
                        <a:pt x="3070" y="179"/>
                        <a:pt x="3102" y="178"/>
                      </a:cubicBezTo>
                      <a:cubicBezTo>
                        <a:pt x="3105" y="178"/>
                        <a:pt x="3108" y="178"/>
                        <a:pt x="3111" y="177"/>
                      </a:cubicBezTo>
                      <a:close/>
                      <a:moveTo>
                        <a:pt x="2756" y="248"/>
                      </a:moveTo>
                      <a:cubicBezTo>
                        <a:pt x="2749" y="268"/>
                        <a:pt x="2746" y="289"/>
                        <a:pt x="2760" y="310"/>
                      </a:cubicBezTo>
                      <a:cubicBezTo>
                        <a:pt x="2695" y="306"/>
                        <a:pt x="2666" y="300"/>
                        <a:pt x="2650" y="293"/>
                      </a:cubicBezTo>
                      <a:cubicBezTo>
                        <a:pt x="2684" y="276"/>
                        <a:pt x="2720" y="261"/>
                        <a:pt x="2756" y="248"/>
                      </a:cubicBezTo>
                      <a:close/>
                      <a:moveTo>
                        <a:pt x="3373" y="298"/>
                      </a:moveTo>
                      <a:cubicBezTo>
                        <a:pt x="3472" y="299"/>
                        <a:pt x="3567" y="312"/>
                        <a:pt x="3655" y="351"/>
                      </a:cubicBezTo>
                      <a:cubicBezTo>
                        <a:pt x="3771" y="487"/>
                        <a:pt x="3604" y="563"/>
                        <a:pt x="3534" y="660"/>
                      </a:cubicBezTo>
                      <a:lnTo>
                        <a:pt x="3444" y="739"/>
                      </a:lnTo>
                      <a:cubicBezTo>
                        <a:pt x="3413" y="716"/>
                        <a:pt x="3383" y="705"/>
                        <a:pt x="3355" y="704"/>
                      </a:cubicBezTo>
                      <a:cubicBezTo>
                        <a:pt x="3351" y="704"/>
                        <a:pt x="3347" y="704"/>
                        <a:pt x="3343" y="705"/>
                      </a:cubicBezTo>
                      <a:cubicBezTo>
                        <a:pt x="3332" y="705"/>
                        <a:pt x="3321" y="708"/>
                        <a:pt x="3311" y="712"/>
                      </a:cubicBezTo>
                      <a:cubicBezTo>
                        <a:pt x="3272" y="727"/>
                        <a:pt x="3240" y="759"/>
                        <a:pt x="3211" y="800"/>
                      </a:cubicBezTo>
                      <a:cubicBezTo>
                        <a:pt x="3196" y="790"/>
                        <a:pt x="3181" y="784"/>
                        <a:pt x="3167" y="783"/>
                      </a:cubicBezTo>
                      <a:cubicBezTo>
                        <a:pt x="3160" y="783"/>
                        <a:pt x="3152" y="784"/>
                        <a:pt x="3145" y="786"/>
                      </a:cubicBezTo>
                      <a:cubicBezTo>
                        <a:pt x="3116" y="794"/>
                        <a:pt x="3093" y="819"/>
                        <a:pt x="3071" y="851"/>
                      </a:cubicBezTo>
                      <a:cubicBezTo>
                        <a:pt x="3055" y="876"/>
                        <a:pt x="3039" y="905"/>
                        <a:pt x="3024" y="936"/>
                      </a:cubicBezTo>
                      <a:lnTo>
                        <a:pt x="3073" y="711"/>
                      </a:lnTo>
                      <a:cubicBezTo>
                        <a:pt x="2984" y="613"/>
                        <a:pt x="2849" y="516"/>
                        <a:pt x="2878" y="418"/>
                      </a:cubicBezTo>
                      <a:cubicBezTo>
                        <a:pt x="3018" y="505"/>
                        <a:pt x="3149" y="639"/>
                        <a:pt x="3321" y="558"/>
                      </a:cubicBezTo>
                      <a:cubicBezTo>
                        <a:pt x="3570" y="349"/>
                        <a:pt x="3171" y="393"/>
                        <a:pt x="3073" y="319"/>
                      </a:cubicBezTo>
                      <a:cubicBezTo>
                        <a:pt x="3173" y="310"/>
                        <a:pt x="3275" y="298"/>
                        <a:pt x="3373" y="298"/>
                      </a:cubicBezTo>
                      <a:close/>
                      <a:moveTo>
                        <a:pt x="2517" y="367"/>
                      </a:moveTo>
                      <a:lnTo>
                        <a:pt x="2538" y="402"/>
                      </a:lnTo>
                      <a:lnTo>
                        <a:pt x="2509" y="428"/>
                      </a:lnTo>
                      <a:cubicBezTo>
                        <a:pt x="2495" y="443"/>
                        <a:pt x="2470" y="433"/>
                        <a:pt x="2444" y="419"/>
                      </a:cubicBezTo>
                      <a:cubicBezTo>
                        <a:pt x="2468" y="401"/>
                        <a:pt x="2492" y="384"/>
                        <a:pt x="2517" y="367"/>
                      </a:cubicBezTo>
                      <a:close/>
                      <a:moveTo>
                        <a:pt x="1858" y="398"/>
                      </a:moveTo>
                      <a:cubicBezTo>
                        <a:pt x="1860" y="421"/>
                        <a:pt x="1863" y="440"/>
                        <a:pt x="1866" y="464"/>
                      </a:cubicBezTo>
                      <a:cubicBezTo>
                        <a:pt x="1880" y="588"/>
                        <a:pt x="1892" y="684"/>
                        <a:pt x="1895" y="710"/>
                      </a:cubicBezTo>
                      <a:cubicBezTo>
                        <a:pt x="1900" y="712"/>
                        <a:pt x="1905" y="714"/>
                        <a:pt x="1910" y="717"/>
                      </a:cubicBezTo>
                      <a:cubicBezTo>
                        <a:pt x="1913" y="720"/>
                        <a:pt x="1915" y="722"/>
                        <a:pt x="1917" y="725"/>
                      </a:cubicBezTo>
                      <a:cubicBezTo>
                        <a:pt x="1917" y="725"/>
                        <a:pt x="1918" y="726"/>
                        <a:pt x="1919" y="726"/>
                      </a:cubicBezTo>
                      <a:lnTo>
                        <a:pt x="1919" y="726"/>
                      </a:lnTo>
                      <a:lnTo>
                        <a:pt x="1997" y="798"/>
                      </a:lnTo>
                      <a:cubicBezTo>
                        <a:pt x="1998" y="799"/>
                        <a:pt x="1998" y="800"/>
                        <a:pt x="1999" y="800"/>
                      </a:cubicBezTo>
                      <a:lnTo>
                        <a:pt x="1999" y="800"/>
                      </a:lnTo>
                      <a:lnTo>
                        <a:pt x="2075" y="892"/>
                      </a:lnTo>
                      <a:lnTo>
                        <a:pt x="2075" y="892"/>
                      </a:lnTo>
                      <a:cubicBezTo>
                        <a:pt x="2076" y="893"/>
                        <a:pt x="2077" y="894"/>
                        <a:pt x="2078" y="895"/>
                      </a:cubicBezTo>
                      <a:cubicBezTo>
                        <a:pt x="2105" y="944"/>
                        <a:pt x="2125" y="993"/>
                        <a:pt x="2141" y="1042"/>
                      </a:cubicBezTo>
                      <a:cubicBezTo>
                        <a:pt x="2124" y="1024"/>
                        <a:pt x="2109" y="1004"/>
                        <a:pt x="2096" y="984"/>
                      </a:cubicBezTo>
                      <a:cubicBezTo>
                        <a:pt x="2094" y="980"/>
                        <a:pt x="2093" y="976"/>
                        <a:pt x="2091" y="972"/>
                      </a:cubicBezTo>
                      <a:cubicBezTo>
                        <a:pt x="2093" y="976"/>
                        <a:pt x="2094" y="980"/>
                        <a:pt x="2096" y="984"/>
                      </a:cubicBezTo>
                      <a:cubicBezTo>
                        <a:pt x="2082" y="963"/>
                        <a:pt x="2069" y="940"/>
                        <a:pt x="2057" y="918"/>
                      </a:cubicBezTo>
                      <a:cubicBezTo>
                        <a:pt x="2048" y="903"/>
                        <a:pt x="2040" y="888"/>
                        <a:pt x="2031" y="873"/>
                      </a:cubicBezTo>
                      <a:lnTo>
                        <a:pt x="2031" y="873"/>
                      </a:lnTo>
                      <a:cubicBezTo>
                        <a:pt x="2003" y="827"/>
                        <a:pt x="1969" y="782"/>
                        <a:pt x="1914" y="743"/>
                      </a:cubicBezTo>
                      <a:cubicBezTo>
                        <a:pt x="1913" y="737"/>
                        <a:pt x="1909" y="731"/>
                        <a:pt x="1903" y="726"/>
                      </a:cubicBezTo>
                      <a:cubicBezTo>
                        <a:pt x="1898" y="722"/>
                        <a:pt x="1892" y="720"/>
                        <a:pt x="1886" y="720"/>
                      </a:cubicBezTo>
                      <a:cubicBezTo>
                        <a:pt x="1880" y="719"/>
                        <a:pt x="1874" y="720"/>
                        <a:pt x="1869" y="721"/>
                      </a:cubicBezTo>
                      <a:cubicBezTo>
                        <a:pt x="1859" y="724"/>
                        <a:pt x="1849" y="728"/>
                        <a:pt x="1844" y="729"/>
                      </a:cubicBezTo>
                      <a:cubicBezTo>
                        <a:pt x="1831" y="732"/>
                        <a:pt x="1824" y="744"/>
                        <a:pt x="1822" y="756"/>
                      </a:cubicBezTo>
                      <a:cubicBezTo>
                        <a:pt x="1821" y="760"/>
                        <a:pt x="1821" y="764"/>
                        <a:pt x="1822" y="768"/>
                      </a:cubicBezTo>
                      <a:cubicBezTo>
                        <a:pt x="1809" y="769"/>
                        <a:pt x="1797" y="770"/>
                        <a:pt x="1787" y="773"/>
                      </a:cubicBezTo>
                      <a:cubicBezTo>
                        <a:pt x="1777" y="775"/>
                        <a:pt x="1771" y="782"/>
                        <a:pt x="1764" y="790"/>
                      </a:cubicBezTo>
                      <a:cubicBezTo>
                        <a:pt x="1756" y="799"/>
                        <a:pt x="1749" y="810"/>
                        <a:pt x="1741" y="823"/>
                      </a:cubicBezTo>
                      <a:cubicBezTo>
                        <a:pt x="1725" y="848"/>
                        <a:pt x="1708" y="881"/>
                        <a:pt x="1692" y="915"/>
                      </a:cubicBezTo>
                      <a:cubicBezTo>
                        <a:pt x="1677" y="949"/>
                        <a:pt x="1663" y="984"/>
                        <a:pt x="1655" y="1012"/>
                      </a:cubicBezTo>
                      <a:cubicBezTo>
                        <a:pt x="1650" y="1026"/>
                        <a:pt x="1647" y="1039"/>
                        <a:pt x="1645" y="1050"/>
                      </a:cubicBezTo>
                      <a:cubicBezTo>
                        <a:pt x="1644" y="1058"/>
                        <a:pt x="1643" y="1064"/>
                        <a:pt x="1644" y="1070"/>
                      </a:cubicBezTo>
                      <a:cubicBezTo>
                        <a:pt x="1639" y="1067"/>
                        <a:pt x="1634" y="1064"/>
                        <a:pt x="1627" y="1060"/>
                      </a:cubicBezTo>
                      <a:cubicBezTo>
                        <a:pt x="1609" y="1051"/>
                        <a:pt x="1597" y="1048"/>
                        <a:pt x="1588" y="1046"/>
                      </a:cubicBezTo>
                      <a:cubicBezTo>
                        <a:pt x="1584" y="1046"/>
                        <a:pt x="1581" y="1045"/>
                        <a:pt x="1578" y="1046"/>
                      </a:cubicBezTo>
                      <a:lnTo>
                        <a:pt x="1578" y="1046"/>
                      </a:lnTo>
                      <a:cubicBezTo>
                        <a:pt x="1576" y="1046"/>
                        <a:pt x="1573" y="1046"/>
                        <a:pt x="1573" y="1046"/>
                      </a:cubicBezTo>
                      <a:lnTo>
                        <a:pt x="1561" y="1050"/>
                      </a:lnTo>
                      <a:lnTo>
                        <a:pt x="1567" y="1062"/>
                      </a:lnTo>
                      <a:cubicBezTo>
                        <a:pt x="1567" y="1062"/>
                        <a:pt x="1573" y="1074"/>
                        <a:pt x="1578" y="1087"/>
                      </a:cubicBezTo>
                      <a:cubicBezTo>
                        <a:pt x="1581" y="1094"/>
                        <a:pt x="1583" y="1101"/>
                        <a:pt x="1584" y="1105"/>
                      </a:cubicBezTo>
                      <a:cubicBezTo>
                        <a:pt x="1584" y="1106"/>
                        <a:pt x="1584" y="1106"/>
                        <a:pt x="1584" y="1107"/>
                      </a:cubicBezTo>
                      <a:cubicBezTo>
                        <a:pt x="1549" y="1118"/>
                        <a:pt x="1513" y="1132"/>
                        <a:pt x="1483" y="1150"/>
                      </a:cubicBezTo>
                      <a:cubicBezTo>
                        <a:pt x="1486" y="1141"/>
                        <a:pt x="1489" y="1134"/>
                        <a:pt x="1490" y="1129"/>
                      </a:cubicBezTo>
                      <a:cubicBezTo>
                        <a:pt x="1493" y="1119"/>
                        <a:pt x="1493" y="1108"/>
                        <a:pt x="1492" y="1098"/>
                      </a:cubicBezTo>
                      <a:cubicBezTo>
                        <a:pt x="1490" y="1091"/>
                        <a:pt x="1488" y="1084"/>
                        <a:pt x="1485" y="1078"/>
                      </a:cubicBezTo>
                      <a:cubicBezTo>
                        <a:pt x="1497" y="1075"/>
                        <a:pt x="1508" y="1067"/>
                        <a:pt x="1519" y="1058"/>
                      </a:cubicBezTo>
                      <a:cubicBezTo>
                        <a:pt x="1543" y="1037"/>
                        <a:pt x="1565" y="1004"/>
                        <a:pt x="1585" y="966"/>
                      </a:cubicBezTo>
                      <a:cubicBezTo>
                        <a:pt x="1589" y="972"/>
                        <a:pt x="1593" y="979"/>
                        <a:pt x="1596" y="984"/>
                      </a:cubicBezTo>
                      <a:cubicBezTo>
                        <a:pt x="1603" y="996"/>
                        <a:pt x="1624" y="1034"/>
                        <a:pt x="1629" y="1041"/>
                      </a:cubicBezTo>
                      <a:cubicBezTo>
                        <a:pt x="1631" y="1044"/>
                        <a:pt x="1633" y="1046"/>
                        <a:pt x="1634" y="1048"/>
                      </a:cubicBezTo>
                      <a:cubicBezTo>
                        <a:pt x="1636" y="1036"/>
                        <a:pt x="1640" y="1023"/>
                        <a:pt x="1644" y="1009"/>
                      </a:cubicBezTo>
                      <a:cubicBezTo>
                        <a:pt x="1653" y="980"/>
                        <a:pt x="1667" y="945"/>
                        <a:pt x="1682" y="911"/>
                      </a:cubicBezTo>
                      <a:cubicBezTo>
                        <a:pt x="1698" y="876"/>
                        <a:pt x="1715" y="843"/>
                        <a:pt x="1731" y="817"/>
                      </a:cubicBezTo>
                      <a:cubicBezTo>
                        <a:pt x="1734" y="813"/>
                        <a:pt x="1737" y="809"/>
                        <a:pt x="1739" y="805"/>
                      </a:cubicBezTo>
                      <a:cubicBezTo>
                        <a:pt x="1737" y="801"/>
                        <a:pt x="1734" y="796"/>
                        <a:pt x="1731" y="791"/>
                      </a:cubicBezTo>
                      <a:cubicBezTo>
                        <a:pt x="1721" y="774"/>
                        <a:pt x="1707" y="753"/>
                        <a:pt x="1693" y="732"/>
                      </a:cubicBezTo>
                      <a:cubicBezTo>
                        <a:pt x="1698" y="723"/>
                        <a:pt x="1702" y="715"/>
                        <a:pt x="1705" y="709"/>
                      </a:cubicBezTo>
                      <a:cubicBezTo>
                        <a:pt x="1733" y="662"/>
                        <a:pt x="1774" y="583"/>
                        <a:pt x="1807" y="516"/>
                      </a:cubicBezTo>
                      <a:cubicBezTo>
                        <a:pt x="1823" y="482"/>
                        <a:pt x="1838" y="451"/>
                        <a:pt x="1847" y="428"/>
                      </a:cubicBezTo>
                      <a:cubicBezTo>
                        <a:pt x="1852" y="416"/>
                        <a:pt x="1855" y="407"/>
                        <a:pt x="1857" y="399"/>
                      </a:cubicBezTo>
                      <a:cubicBezTo>
                        <a:pt x="1857" y="399"/>
                        <a:pt x="1858" y="398"/>
                        <a:pt x="1858" y="398"/>
                      </a:cubicBezTo>
                      <a:close/>
                      <a:moveTo>
                        <a:pt x="2397" y="457"/>
                      </a:moveTo>
                      <a:cubicBezTo>
                        <a:pt x="2431" y="474"/>
                        <a:pt x="2465" y="511"/>
                        <a:pt x="2420" y="539"/>
                      </a:cubicBezTo>
                      <a:cubicBezTo>
                        <a:pt x="2392" y="556"/>
                        <a:pt x="2290" y="605"/>
                        <a:pt x="2233" y="630"/>
                      </a:cubicBezTo>
                      <a:cubicBezTo>
                        <a:pt x="2281" y="567"/>
                        <a:pt x="2336" y="509"/>
                        <a:pt x="2397" y="457"/>
                      </a:cubicBezTo>
                      <a:close/>
                      <a:moveTo>
                        <a:pt x="2703" y="552"/>
                      </a:moveTo>
                      <a:cubicBezTo>
                        <a:pt x="2795" y="566"/>
                        <a:pt x="2882" y="695"/>
                        <a:pt x="2764" y="832"/>
                      </a:cubicBezTo>
                      <a:cubicBezTo>
                        <a:pt x="2867" y="989"/>
                        <a:pt x="2755" y="1154"/>
                        <a:pt x="2636" y="1377"/>
                      </a:cubicBezTo>
                      <a:lnTo>
                        <a:pt x="2634" y="1367"/>
                      </a:lnTo>
                      <a:cubicBezTo>
                        <a:pt x="2633" y="1360"/>
                        <a:pt x="2631" y="1353"/>
                        <a:pt x="2630" y="1346"/>
                      </a:cubicBezTo>
                      <a:cubicBezTo>
                        <a:pt x="2626" y="1328"/>
                        <a:pt x="2623" y="1311"/>
                        <a:pt x="2619" y="1295"/>
                      </a:cubicBezTo>
                      <a:cubicBezTo>
                        <a:pt x="2624" y="1301"/>
                        <a:pt x="2632" y="1303"/>
                        <a:pt x="2638" y="1302"/>
                      </a:cubicBezTo>
                      <a:cubicBezTo>
                        <a:pt x="2645" y="1302"/>
                        <a:pt x="2651" y="1299"/>
                        <a:pt x="2656" y="1295"/>
                      </a:cubicBezTo>
                      <a:cubicBezTo>
                        <a:pt x="2667" y="1288"/>
                        <a:pt x="2677" y="1276"/>
                        <a:pt x="2682" y="1263"/>
                      </a:cubicBezTo>
                      <a:cubicBezTo>
                        <a:pt x="2686" y="1252"/>
                        <a:pt x="2683" y="1241"/>
                        <a:pt x="2680" y="1227"/>
                      </a:cubicBezTo>
                      <a:cubicBezTo>
                        <a:pt x="2678" y="1214"/>
                        <a:pt x="2673" y="1198"/>
                        <a:pt x="2669" y="1181"/>
                      </a:cubicBezTo>
                      <a:cubicBezTo>
                        <a:pt x="2662" y="1154"/>
                        <a:pt x="2655" y="1125"/>
                        <a:pt x="2655" y="1108"/>
                      </a:cubicBezTo>
                      <a:cubicBezTo>
                        <a:pt x="2657" y="1101"/>
                        <a:pt x="2660" y="1093"/>
                        <a:pt x="2662" y="1087"/>
                      </a:cubicBezTo>
                      <a:cubicBezTo>
                        <a:pt x="2670" y="1063"/>
                        <a:pt x="2677" y="1043"/>
                        <a:pt x="2683" y="1029"/>
                      </a:cubicBezTo>
                      <a:cubicBezTo>
                        <a:pt x="2685" y="1021"/>
                        <a:pt x="2688" y="1016"/>
                        <a:pt x="2689" y="1011"/>
                      </a:cubicBezTo>
                      <a:cubicBezTo>
                        <a:pt x="2691" y="1007"/>
                        <a:pt x="2693" y="1004"/>
                        <a:pt x="2692" y="1005"/>
                      </a:cubicBezTo>
                      <a:cubicBezTo>
                        <a:pt x="2695" y="1000"/>
                        <a:pt x="2695" y="995"/>
                        <a:pt x="2695" y="990"/>
                      </a:cubicBezTo>
                      <a:cubicBezTo>
                        <a:pt x="2696" y="984"/>
                        <a:pt x="2695" y="978"/>
                        <a:pt x="2694" y="971"/>
                      </a:cubicBezTo>
                      <a:cubicBezTo>
                        <a:pt x="2691" y="957"/>
                        <a:pt x="2686" y="941"/>
                        <a:pt x="2678" y="925"/>
                      </a:cubicBezTo>
                      <a:cubicBezTo>
                        <a:pt x="2662" y="893"/>
                        <a:pt x="2632" y="861"/>
                        <a:pt x="2585" y="858"/>
                      </a:cubicBezTo>
                      <a:cubicBezTo>
                        <a:pt x="2580" y="857"/>
                        <a:pt x="2576" y="858"/>
                        <a:pt x="2572" y="859"/>
                      </a:cubicBezTo>
                      <a:lnTo>
                        <a:pt x="2531" y="797"/>
                      </a:lnTo>
                      <a:cubicBezTo>
                        <a:pt x="2459" y="661"/>
                        <a:pt x="2547" y="608"/>
                        <a:pt x="2601" y="561"/>
                      </a:cubicBezTo>
                      <a:cubicBezTo>
                        <a:pt x="2599" y="634"/>
                        <a:pt x="2584" y="706"/>
                        <a:pt x="2681" y="778"/>
                      </a:cubicBezTo>
                      <a:cubicBezTo>
                        <a:pt x="2791" y="733"/>
                        <a:pt x="2699" y="633"/>
                        <a:pt x="2703" y="552"/>
                      </a:cubicBezTo>
                      <a:close/>
                      <a:moveTo>
                        <a:pt x="3901" y="555"/>
                      </a:moveTo>
                      <a:cubicBezTo>
                        <a:pt x="3907" y="558"/>
                        <a:pt x="3912" y="561"/>
                        <a:pt x="3918" y="564"/>
                      </a:cubicBezTo>
                      <a:cubicBezTo>
                        <a:pt x="3974" y="639"/>
                        <a:pt x="4024" y="726"/>
                        <a:pt x="4065" y="826"/>
                      </a:cubicBezTo>
                      <a:cubicBezTo>
                        <a:pt x="3917" y="861"/>
                        <a:pt x="3768" y="896"/>
                        <a:pt x="3719" y="807"/>
                      </a:cubicBezTo>
                      <a:cubicBezTo>
                        <a:pt x="3780" y="724"/>
                        <a:pt x="3894" y="746"/>
                        <a:pt x="3901" y="555"/>
                      </a:cubicBezTo>
                      <a:close/>
                      <a:moveTo>
                        <a:pt x="2404" y="884"/>
                      </a:moveTo>
                      <a:cubicBezTo>
                        <a:pt x="2425" y="884"/>
                        <a:pt x="2436" y="903"/>
                        <a:pt x="2452" y="913"/>
                      </a:cubicBezTo>
                      <a:cubicBezTo>
                        <a:pt x="2448" y="916"/>
                        <a:pt x="2444" y="918"/>
                        <a:pt x="2441" y="921"/>
                      </a:cubicBezTo>
                      <a:cubicBezTo>
                        <a:pt x="2434" y="927"/>
                        <a:pt x="2428" y="932"/>
                        <a:pt x="2424" y="939"/>
                      </a:cubicBezTo>
                      <a:cubicBezTo>
                        <a:pt x="2420" y="945"/>
                        <a:pt x="2417" y="953"/>
                        <a:pt x="2418" y="961"/>
                      </a:cubicBezTo>
                      <a:cubicBezTo>
                        <a:pt x="2419" y="963"/>
                        <a:pt x="2419" y="971"/>
                        <a:pt x="2418" y="982"/>
                      </a:cubicBezTo>
                      <a:cubicBezTo>
                        <a:pt x="2417" y="991"/>
                        <a:pt x="2416" y="1003"/>
                        <a:pt x="2415" y="1015"/>
                      </a:cubicBezTo>
                      <a:cubicBezTo>
                        <a:pt x="2381" y="980"/>
                        <a:pt x="2359" y="936"/>
                        <a:pt x="2362" y="902"/>
                      </a:cubicBezTo>
                      <a:cubicBezTo>
                        <a:pt x="2380" y="889"/>
                        <a:pt x="2393" y="884"/>
                        <a:pt x="2404" y="884"/>
                      </a:cubicBezTo>
                      <a:close/>
                      <a:moveTo>
                        <a:pt x="2058" y="905"/>
                      </a:moveTo>
                      <a:cubicBezTo>
                        <a:pt x="2058" y="906"/>
                        <a:pt x="2059" y="906"/>
                        <a:pt x="2059" y="907"/>
                      </a:cubicBezTo>
                      <a:cubicBezTo>
                        <a:pt x="2059" y="907"/>
                        <a:pt x="2059" y="906"/>
                        <a:pt x="2059" y="906"/>
                      </a:cubicBezTo>
                      <a:lnTo>
                        <a:pt x="2059" y="906"/>
                      </a:lnTo>
                      <a:lnTo>
                        <a:pt x="2058" y="905"/>
                      </a:lnTo>
                      <a:close/>
                      <a:moveTo>
                        <a:pt x="2059" y="907"/>
                      </a:moveTo>
                      <a:cubicBezTo>
                        <a:pt x="2070" y="927"/>
                        <a:pt x="2080" y="947"/>
                        <a:pt x="2089" y="967"/>
                      </a:cubicBezTo>
                      <a:cubicBezTo>
                        <a:pt x="2080" y="947"/>
                        <a:pt x="2070" y="927"/>
                        <a:pt x="2059" y="907"/>
                      </a:cubicBezTo>
                      <a:close/>
                      <a:moveTo>
                        <a:pt x="2289" y="1030"/>
                      </a:moveTo>
                      <a:cubicBezTo>
                        <a:pt x="2303" y="1106"/>
                        <a:pt x="2342" y="1158"/>
                        <a:pt x="2389" y="1202"/>
                      </a:cubicBezTo>
                      <a:cubicBezTo>
                        <a:pt x="2385" y="1225"/>
                        <a:pt x="2381" y="1247"/>
                        <a:pt x="2378" y="1267"/>
                      </a:cubicBezTo>
                      <a:cubicBezTo>
                        <a:pt x="2371" y="1303"/>
                        <a:pt x="2365" y="1331"/>
                        <a:pt x="2361" y="1341"/>
                      </a:cubicBezTo>
                      <a:cubicBezTo>
                        <a:pt x="2359" y="1348"/>
                        <a:pt x="2356" y="1360"/>
                        <a:pt x="2352" y="1377"/>
                      </a:cubicBezTo>
                      <a:cubicBezTo>
                        <a:pt x="2334" y="1366"/>
                        <a:pt x="2313" y="1358"/>
                        <a:pt x="2288" y="1354"/>
                      </a:cubicBezTo>
                      <a:cubicBezTo>
                        <a:pt x="2241" y="1257"/>
                        <a:pt x="2181" y="1097"/>
                        <a:pt x="2289" y="1030"/>
                      </a:cubicBezTo>
                      <a:close/>
                      <a:moveTo>
                        <a:pt x="2029" y="1122"/>
                      </a:moveTo>
                      <a:cubicBezTo>
                        <a:pt x="2029" y="1124"/>
                        <a:pt x="2029" y="1124"/>
                        <a:pt x="2030" y="1125"/>
                      </a:cubicBezTo>
                      <a:cubicBezTo>
                        <a:pt x="2034" y="1133"/>
                        <a:pt x="2039" y="1144"/>
                        <a:pt x="2044" y="1154"/>
                      </a:cubicBezTo>
                      <a:cubicBezTo>
                        <a:pt x="2044" y="1164"/>
                        <a:pt x="2045" y="1174"/>
                        <a:pt x="2045" y="1183"/>
                      </a:cubicBezTo>
                      <a:cubicBezTo>
                        <a:pt x="2046" y="1178"/>
                        <a:pt x="2049" y="1175"/>
                        <a:pt x="2053" y="1174"/>
                      </a:cubicBezTo>
                      <a:cubicBezTo>
                        <a:pt x="2058" y="1183"/>
                        <a:pt x="2063" y="1192"/>
                        <a:pt x="2068" y="1199"/>
                      </a:cubicBezTo>
                      <a:cubicBezTo>
                        <a:pt x="2070" y="1203"/>
                        <a:pt x="2072" y="1207"/>
                        <a:pt x="2074" y="1210"/>
                      </a:cubicBezTo>
                      <a:cubicBezTo>
                        <a:pt x="2073" y="1210"/>
                        <a:pt x="2071" y="1210"/>
                        <a:pt x="2069" y="1210"/>
                      </a:cubicBezTo>
                      <a:cubicBezTo>
                        <a:pt x="2066" y="1209"/>
                        <a:pt x="2063" y="1208"/>
                        <a:pt x="2060" y="1206"/>
                      </a:cubicBezTo>
                      <a:cubicBezTo>
                        <a:pt x="2059" y="1208"/>
                        <a:pt x="2058" y="1210"/>
                        <a:pt x="2056" y="1212"/>
                      </a:cubicBezTo>
                      <a:cubicBezTo>
                        <a:pt x="2052" y="1215"/>
                        <a:pt x="2047" y="1217"/>
                        <a:pt x="2042" y="1218"/>
                      </a:cubicBezTo>
                      <a:cubicBezTo>
                        <a:pt x="2043" y="1222"/>
                        <a:pt x="2043" y="1226"/>
                        <a:pt x="2041" y="1230"/>
                      </a:cubicBezTo>
                      <a:lnTo>
                        <a:pt x="2041" y="1230"/>
                      </a:lnTo>
                      <a:cubicBezTo>
                        <a:pt x="2041" y="1230"/>
                        <a:pt x="2041" y="1232"/>
                        <a:pt x="2040" y="1234"/>
                      </a:cubicBezTo>
                      <a:cubicBezTo>
                        <a:pt x="2040" y="1233"/>
                        <a:pt x="2040" y="1233"/>
                        <a:pt x="2039" y="1234"/>
                      </a:cubicBezTo>
                      <a:cubicBezTo>
                        <a:pt x="2037" y="1232"/>
                        <a:pt x="2034" y="1229"/>
                        <a:pt x="2031" y="1227"/>
                      </a:cubicBezTo>
                      <a:cubicBezTo>
                        <a:pt x="2031" y="1227"/>
                        <a:pt x="2031" y="1226"/>
                        <a:pt x="2031" y="1226"/>
                      </a:cubicBezTo>
                      <a:cubicBezTo>
                        <a:pt x="2032" y="1222"/>
                        <a:pt x="2032" y="1219"/>
                        <a:pt x="2031" y="1217"/>
                      </a:cubicBezTo>
                      <a:cubicBezTo>
                        <a:pt x="2031" y="1214"/>
                        <a:pt x="2031" y="1209"/>
                        <a:pt x="2031" y="1203"/>
                      </a:cubicBezTo>
                      <a:lnTo>
                        <a:pt x="2031" y="1197"/>
                      </a:lnTo>
                      <a:cubicBezTo>
                        <a:pt x="2031" y="1197"/>
                        <a:pt x="2031" y="1197"/>
                        <a:pt x="2031" y="1197"/>
                      </a:cubicBezTo>
                      <a:cubicBezTo>
                        <a:pt x="2032" y="1197"/>
                        <a:pt x="2033" y="1197"/>
                        <a:pt x="2033" y="1197"/>
                      </a:cubicBezTo>
                      <a:cubicBezTo>
                        <a:pt x="2032" y="1197"/>
                        <a:pt x="2032" y="1197"/>
                        <a:pt x="2031" y="1197"/>
                      </a:cubicBezTo>
                      <a:cubicBezTo>
                        <a:pt x="2031" y="1182"/>
                        <a:pt x="2031" y="1162"/>
                        <a:pt x="2030" y="1138"/>
                      </a:cubicBezTo>
                      <a:cubicBezTo>
                        <a:pt x="2029" y="1133"/>
                        <a:pt x="2029" y="1128"/>
                        <a:pt x="2029" y="1122"/>
                      </a:cubicBezTo>
                      <a:close/>
                      <a:moveTo>
                        <a:pt x="1637" y="1165"/>
                      </a:moveTo>
                      <a:cubicBezTo>
                        <a:pt x="1639" y="1165"/>
                        <a:pt x="1641" y="1165"/>
                        <a:pt x="1643" y="1165"/>
                      </a:cubicBezTo>
                      <a:cubicBezTo>
                        <a:pt x="1654" y="1166"/>
                        <a:pt x="1662" y="1167"/>
                        <a:pt x="1670" y="1169"/>
                      </a:cubicBezTo>
                      <a:cubicBezTo>
                        <a:pt x="1639" y="1175"/>
                        <a:pt x="1609" y="1206"/>
                        <a:pt x="1627" y="1238"/>
                      </a:cubicBezTo>
                      <a:cubicBezTo>
                        <a:pt x="1611" y="1239"/>
                        <a:pt x="1595" y="1238"/>
                        <a:pt x="1580" y="1234"/>
                      </a:cubicBezTo>
                      <a:cubicBezTo>
                        <a:pt x="1580" y="1234"/>
                        <a:pt x="1580" y="1234"/>
                        <a:pt x="1580" y="1234"/>
                      </a:cubicBezTo>
                      <a:cubicBezTo>
                        <a:pt x="1579" y="1232"/>
                        <a:pt x="1579" y="1229"/>
                        <a:pt x="1579" y="1226"/>
                      </a:cubicBezTo>
                      <a:cubicBezTo>
                        <a:pt x="1579" y="1218"/>
                        <a:pt x="1581" y="1208"/>
                        <a:pt x="1585" y="1199"/>
                      </a:cubicBezTo>
                      <a:cubicBezTo>
                        <a:pt x="1594" y="1181"/>
                        <a:pt x="1609" y="1165"/>
                        <a:pt x="1637" y="1165"/>
                      </a:cubicBezTo>
                      <a:close/>
                      <a:moveTo>
                        <a:pt x="1473" y="1180"/>
                      </a:moveTo>
                      <a:cubicBezTo>
                        <a:pt x="1474" y="1181"/>
                        <a:pt x="1474" y="1183"/>
                        <a:pt x="1474" y="1184"/>
                      </a:cubicBezTo>
                      <a:cubicBezTo>
                        <a:pt x="1475" y="1187"/>
                        <a:pt x="1475" y="1189"/>
                        <a:pt x="1475" y="1192"/>
                      </a:cubicBezTo>
                      <a:cubicBezTo>
                        <a:pt x="1451" y="1202"/>
                        <a:pt x="1434" y="1224"/>
                        <a:pt x="1428" y="1247"/>
                      </a:cubicBezTo>
                      <a:cubicBezTo>
                        <a:pt x="1426" y="1247"/>
                        <a:pt x="1420" y="1249"/>
                        <a:pt x="1412" y="1249"/>
                      </a:cubicBezTo>
                      <a:cubicBezTo>
                        <a:pt x="1406" y="1249"/>
                        <a:pt x="1399" y="1247"/>
                        <a:pt x="1394" y="1244"/>
                      </a:cubicBezTo>
                      <a:cubicBezTo>
                        <a:pt x="1399" y="1231"/>
                        <a:pt x="1411" y="1218"/>
                        <a:pt x="1425" y="1207"/>
                      </a:cubicBezTo>
                      <a:cubicBezTo>
                        <a:pt x="1441" y="1195"/>
                        <a:pt x="1459" y="1185"/>
                        <a:pt x="1473" y="1180"/>
                      </a:cubicBezTo>
                      <a:close/>
                      <a:moveTo>
                        <a:pt x="1659" y="1191"/>
                      </a:moveTo>
                      <a:cubicBezTo>
                        <a:pt x="1667" y="1191"/>
                        <a:pt x="1687" y="1215"/>
                        <a:pt x="1669" y="1219"/>
                      </a:cubicBezTo>
                      <a:cubicBezTo>
                        <a:pt x="1652" y="1223"/>
                        <a:pt x="1640" y="1201"/>
                        <a:pt x="1659" y="1191"/>
                      </a:cubicBezTo>
                      <a:close/>
                      <a:moveTo>
                        <a:pt x="2043" y="1193"/>
                      </a:moveTo>
                      <a:cubicBezTo>
                        <a:pt x="2042" y="1194"/>
                        <a:pt x="2042" y="1194"/>
                        <a:pt x="2041" y="1195"/>
                      </a:cubicBezTo>
                      <a:cubicBezTo>
                        <a:pt x="2041" y="1195"/>
                        <a:pt x="2042" y="1195"/>
                        <a:pt x="2042" y="1194"/>
                      </a:cubicBezTo>
                      <a:cubicBezTo>
                        <a:pt x="2043" y="1194"/>
                        <a:pt x="2043" y="1193"/>
                        <a:pt x="2043" y="1193"/>
                      </a:cubicBezTo>
                      <a:close/>
                      <a:moveTo>
                        <a:pt x="1486" y="1206"/>
                      </a:moveTo>
                      <a:cubicBezTo>
                        <a:pt x="1499" y="1206"/>
                        <a:pt x="1502" y="1223"/>
                        <a:pt x="1494" y="1225"/>
                      </a:cubicBezTo>
                      <a:cubicBezTo>
                        <a:pt x="1477" y="1229"/>
                        <a:pt x="1467" y="1210"/>
                        <a:pt x="1484" y="1206"/>
                      </a:cubicBezTo>
                      <a:cubicBezTo>
                        <a:pt x="1485" y="1206"/>
                        <a:pt x="1486" y="1206"/>
                        <a:pt x="1486" y="1206"/>
                      </a:cubicBezTo>
                      <a:close/>
                      <a:moveTo>
                        <a:pt x="1797" y="1271"/>
                      </a:moveTo>
                      <a:cubicBezTo>
                        <a:pt x="1802" y="1271"/>
                        <a:pt x="1811" y="1274"/>
                        <a:pt x="1821" y="1282"/>
                      </a:cubicBezTo>
                      <a:cubicBezTo>
                        <a:pt x="1831" y="1290"/>
                        <a:pt x="1843" y="1303"/>
                        <a:pt x="1852" y="1318"/>
                      </a:cubicBezTo>
                      <a:cubicBezTo>
                        <a:pt x="1844" y="1310"/>
                        <a:pt x="1835" y="1306"/>
                        <a:pt x="1828" y="1308"/>
                      </a:cubicBezTo>
                      <a:cubicBezTo>
                        <a:pt x="1785" y="1326"/>
                        <a:pt x="1794" y="1394"/>
                        <a:pt x="1821" y="1425"/>
                      </a:cubicBezTo>
                      <a:cubicBezTo>
                        <a:pt x="1808" y="1419"/>
                        <a:pt x="1794" y="1402"/>
                        <a:pt x="1785" y="1381"/>
                      </a:cubicBezTo>
                      <a:cubicBezTo>
                        <a:pt x="1775" y="1359"/>
                        <a:pt x="1770" y="1333"/>
                        <a:pt x="1772" y="1311"/>
                      </a:cubicBezTo>
                      <a:cubicBezTo>
                        <a:pt x="1774" y="1290"/>
                        <a:pt x="1781" y="1276"/>
                        <a:pt x="1795" y="1271"/>
                      </a:cubicBezTo>
                      <a:cubicBezTo>
                        <a:pt x="1795" y="1271"/>
                        <a:pt x="1796" y="1271"/>
                        <a:pt x="1797" y="1271"/>
                      </a:cubicBezTo>
                      <a:close/>
                      <a:moveTo>
                        <a:pt x="1610" y="1278"/>
                      </a:moveTo>
                      <a:cubicBezTo>
                        <a:pt x="1614" y="1277"/>
                        <a:pt x="1619" y="1278"/>
                        <a:pt x="1624" y="1279"/>
                      </a:cubicBezTo>
                      <a:cubicBezTo>
                        <a:pt x="1634" y="1282"/>
                        <a:pt x="1646" y="1289"/>
                        <a:pt x="1658" y="1299"/>
                      </a:cubicBezTo>
                      <a:cubicBezTo>
                        <a:pt x="1682" y="1318"/>
                        <a:pt x="1707" y="1350"/>
                        <a:pt x="1726" y="1384"/>
                      </a:cubicBezTo>
                      <a:cubicBezTo>
                        <a:pt x="1745" y="1418"/>
                        <a:pt x="1757" y="1455"/>
                        <a:pt x="1758" y="1483"/>
                      </a:cubicBezTo>
                      <a:cubicBezTo>
                        <a:pt x="1758" y="1487"/>
                        <a:pt x="1758" y="1491"/>
                        <a:pt x="1757" y="1494"/>
                      </a:cubicBezTo>
                      <a:cubicBezTo>
                        <a:pt x="1755" y="1433"/>
                        <a:pt x="1704" y="1347"/>
                        <a:pt x="1659" y="1353"/>
                      </a:cubicBezTo>
                      <a:cubicBezTo>
                        <a:pt x="1596" y="1362"/>
                        <a:pt x="1611" y="1498"/>
                        <a:pt x="1671" y="1540"/>
                      </a:cubicBezTo>
                      <a:cubicBezTo>
                        <a:pt x="1665" y="1539"/>
                        <a:pt x="1658" y="1537"/>
                        <a:pt x="1652" y="1535"/>
                      </a:cubicBezTo>
                      <a:cubicBezTo>
                        <a:pt x="1649" y="1533"/>
                        <a:pt x="1645" y="1531"/>
                        <a:pt x="1641" y="1528"/>
                      </a:cubicBezTo>
                      <a:cubicBezTo>
                        <a:pt x="1619" y="1510"/>
                        <a:pt x="1602" y="1481"/>
                        <a:pt x="1591" y="1448"/>
                      </a:cubicBezTo>
                      <a:cubicBezTo>
                        <a:pt x="1580" y="1416"/>
                        <a:pt x="1575" y="1379"/>
                        <a:pt x="1577" y="1348"/>
                      </a:cubicBezTo>
                      <a:cubicBezTo>
                        <a:pt x="1579" y="1317"/>
                        <a:pt x="1588" y="1293"/>
                        <a:pt x="1600" y="1281"/>
                      </a:cubicBezTo>
                      <a:cubicBezTo>
                        <a:pt x="1603" y="1279"/>
                        <a:pt x="1607" y="1278"/>
                        <a:pt x="1610" y="1278"/>
                      </a:cubicBezTo>
                      <a:close/>
                      <a:moveTo>
                        <a:pt x="1420" y="1305"/>
                      </a:moveTo>
                      <a:cubicBezTo>
                        <a:pt x="1434" y="1305"/>
                        <a:pt x="1442" y="1308"/>
                        <a:pt x="1448" y="1314"/>
                      </a:cubicBezTo>
                      <a:cubicBezTo>
                        <a:pt x="1453" y="1319"/>
                        <a:pt x="1457" y="1327"/>
                        <a:pt x="1459" y="1338"/>
                      </a:cubicBezTo>
                      <a:cubicBezTo>
                        <a:pt x="1463" y="1356"/>
                        <a:pt x="1461" y="1378"/>
                        <a:pt x="1461" y="1397"/>
                      </a:cubicBezTo>
                      <a:cubicBezTo>
                        <a:pt x="1460" y="1392"/>
                        <a:pt x="1459" y="1387"/>
                        <a:pt x="1457" y="1384"/>
                      </a:cubicBezTo>
                      <a:cubicBezTo>
                        <a:pt x="1453" y="1376"/>
                        <a:pt x="1421" y="1369"/>
                        <a:pt x="1410" y="1374"/>
                      </a:cubicBezTo>
                      <a:cubicBezTo>
                        <a:pt x="1386" y="1381"/>
                        <a:pt x="1383" y="1425"/>
                        <a:pt x="1379" y="1454"/>
                      </a:cubicBezTo>
                      <a:cubicBezTo>
                        <a:pt x="1376" y="1477"/>
                        <a:pt x="1375" y="1516"/>
                        <a:pt x="1388" y="1534"/>
                      </a:cubicBezTo>
                      <a:cubicBezTo>
                        <a:pt x="1382" y="1536"/>
                        <a:pt x="1376" y="1536"/>
                        <a:pt x="1372" y="1535"/>
                      </a:cubicBezTo>
                      <a:cubicBezTo>
                        <a:pt x="1366" y="1534"/>
                        <a:pt x="1363" y="1532"/>
                        <a:pt x="1360" y="1528"/>
                      </a:cubicBezTo>
                      <a:cubicBezTo>
                        <a:pt x="1357" y="1524"/>
                        <a:pt x="1355" y="1518"/>
                        <a:pt x="1355" y="1508"/>
                      </a:cubicBezTo>
                      <a:cubicBezTo>
                        <a:pt x="1355" y="1484"/>
                        <a:pt x="1355" y="1432"/>
                        <a:pt x="1363" y="1386"/>
                      </a:cubicBezTo>
                      <a:cubicBezTo>
                        <a:pt x="1368" y="1363"/>
                        <a:pt x="1374" y="1342"/>
                        <a:pt x="1384" y="1328"/>
                      </a:cubicBezTo>
                      <a:cubicBezTo>
                        <a:pt x="1393" y="1313"/>
                        <a:pt x="1404" y="1306"/>
                        <a:pt x="1420" y="1305"/>
                      </a:cubicBezTo>
                      <a:close/>
                      <a:moveTo>
                        <a:pt x="1843" y="1342"/>
                      </a:moveTo>
                      <a:cubicBezTo>
                        <a:pt x="1856" y="1345"/>
                        <a:pt x="1861" y="1375"/>
                        <a:pt x="1853" y="1375"/>
                      </a:cubicBezTo>
                      <a:cubicBezTo>
                        <a:pt x="1846" y="1375"/>
                        <a:pt x="1823" y="1346"/>
                        <a:pt x="1843" y="1342"/>
                      </a:cubicBezTo>
                      <a:close/>
                      <a:moveTo>
                        <a:pt x="3574" y="1348"/>
                      </a:moveTo>
                      <a:cubicBezTo>
                        <a:pt x="3693" y="1392"/>
                        <a:pt x="3704" y="1559"/>
                        <a:pt x="3722" y="1712"/>
                      </a:cubicBezTo>
                      <a:cubicBezTo>
                        <a:pt x="3712" y="1725"/>
                        <a:pt x="3702" y="1739"/>
                        <a:pt x="3692" y="1752"/>
                      </a:cubicBezTo>
                      <a:cubicBezTo>
                        <a:pt x="3648" y="1810"/>
                        <a:pt x="3603" y="1865"/>
                        <a:pt x="3551" y="1915"/>
                      </a:cubicBezTo>
                      <a:cubicBezTo>
                        <a:pt x="3537" y="1858"/>
                        <a:pt x="3524" y="1809"/>
                        <a:pt x="3516" y="1785"/>
                      </a:cubicBezTo>
                      <a:cubicBezTo>
                        <a:pt x="3586" y="1621"/>
                        <a:pt x="3635" y="1434"/>
                        <a:pt x="3574" y="1348"/>
                      </a:cubicBezTo>
                      <a:close/>
                      <a:moveTo>
                        <a:pt x="1678" y="1396"/>
                      </a:moveTo>
                      <a:cubicBezTo>
                        <a:pt x="1697" y="1394"/>
                        <a:pt x="1702" y="1441"/>
                        <a:pt x="1692" y="1445"/>
                      </a:cubicBezTo>
                      <a:cubicBezTo>
                        <a:pt x="1677" y="1452"/>
                        <a:pt x="1664" y="1405"/>
                        <a:pt x="1674" y="1397"/>
                      </a:cubicBezTo>
                      <a:cubicBezTo>
                        <a:pt x="1676" y="1397"/>
                        <a:pt x="1677" y="1396"/>
                        <a:pt x="1678" y="1396"/>
                      </a:cubicBezTo>
                      <a:close/>
                      <a:moveTo>
                        <a:pt x="1436" y="1404"/>
                      </a:moveTo>
                      <a:cubicBezTo>
                        <a:pt x="1441" y="1404"/>
                        <a:pt x="1446" y="1410"/>
                        <a:pt x="1441" y="1417"/>
                      </a:cubicBezTo>
                      <a:cubicBezTo>
                        <a:pt x="1435" y="1425"/>
                        <a:pt x="1432" y="1453"/>
                        <a:pt x="1427" y="1457"/>
                      </a:cubicBezTo>
                      <a:cubicBezTo>
                        <a:pt x="1421" y="1460"/>
                        <a:pt x="1417" y="1423"/>
                        <a:pt x="1415" y="1416"/>
                      </a:cubicBezTo>
                      <a:cubicBezTo>
                        <a:pt x="1413" y="1410"/>
                        <a:pt x="1426" y="1404"/>
                        <a:pt x="1436" y="1404"/>
                      </a:cubicBezTo>
                      <a:close/>
                      <a:moveTo>
                        <a:pt x="3134" y="1507"/>
                      </a:moveTo>
                      <a:cubicBezTo>
                        <a:pt x="3174" y="1511"/>
                        <a:pt x="3192" y="1699"/>
                        <a:pt x="3136" y="1868"/>
                      </a:cubicBezTo>
                      <a:cubicBezTo>
                        <a:pt x="3115" y="1930"/>
                        <a:pt x="2974" y="2138"/>
                        <a:pt x="2951" y="2166"/>
                      </a:cubicBezTo>
                      <a:cubicBezTo>
                        <a:pt x="2944" y="2174"/>
                        <a:pt x="2935" y="2181"/>
                        <a:pt x="2925" y="2187"/>
                      </a:cubicBezTo>
                      <a:cubicBezTo>
                        <a:pt x="2844" y="2197"/>
                        <a:pt x="2769" y="2197"/>
                        <a:pt x="2700" y="2188"/>
                      </a:cubicBezTo>
                      <a:cubicBezTo>
                        <a:pt x="2701" y="2186"/>
                        <a:pt x="2702" y="2185"/>
                        <a:pt x="2703" y="2183"/>
                      </a:cubicBezTo>
                      <a:cubicBezTo>
                        <a:pt x="2704" y="2180"/>
                        <a:pt x="2705" y="2177"/>
                        <a:pt x="2706" y="2174"/>
                      </a:cubicBezTo>
                      <a:cubicBezTo>
                        <a:pt x="2707" y="2170"/>
                        <a:pt x="2707" y="2166"/>
                        <a:pt x="2708" y="2162"/>
                      </a:cubicBezTo>
                      <a:cubicBezTo>
                        <a:pt x="2708" y="2157"/>
                        <a:pt x="2709" y="2153"/>
                        <a:pt x="2709" y="2148"/>
                      </a:cubicBezTo>
                      <a:cubicBezTo>
                        <a:pt x="2709" y="2142"/>
                        <a:pt x="2709" y="2137"/>
                        <a:pt x="2710" y="2131"/>
                      </a:cubicBezTo>
                      <a:cubicBezTo>
                        <a:pt x="2710" y="2125"/>
                        <a:pt x="2710" y="2119"/>
                        <a:pt x="2710" y="2113"/>
                      </a:cubicBezTo>
                      <a:cubicBezTo>
                        <a:pt x="2710" y="2106"/>
                        <a:pt x="2709" y="2100"/>
                        <a:pt x="2709" y="2092"/>
                      </a:cubicBezTo>
                      <a:cubicBezTo>
                        <a:pt x="2709" y="2072"/>
                        <a:pt x="2707" y="2048"/>
                        <a:pt x="2705" y="2022"/>
                      </a:cubicBezTo>
                      <a:cubicBezTo>
                        <a:pt x="2798" y="1963"/>
                        <a:pt x="2900" y="1894"/>
                        <a:pt x="2958" y="1843"/>
                      </a:cubicBezTo>
                      <a:cubicBezTo>
                        <a:pt x="3130" y="1693"/>
                        <a:pt x="3097" y="1531"/>
                        <a:pt x="3121" y="1511"/>
                      </a:cubicBezTo>
                      <a:cubicBezTo>
                        <a:pt x="3126" y="1508"/>
                        <a:pt x="3130" y="1506"/>
                        <a:pt x="3134" y="1507"/>
                      </a:cubicBezTo>
                      <a:close/>
                      <a:moveTo>
                        <a:pt x="1985" y="1569"/>
                      </a:moveTo>
                      <a:cubicBezTo>
                        <a:pt x="1986" y="1569"/>
                        <a:pt x="1987" y="1570"/>
                        <a:pt x="1989" y="1570"/>
                      </a:cubicBezTo>
                      <a:cubicBezTo>
                        <a:pt x="1994" y="1570"/>
                        <a:pt x="1998" y="1572"/>
                        <a:pt x="2003" y="1574"/>
                      </a:cubicBezTo>
                      <a:cubicBezTo>
                        <a:pt x="2008" y="1576"/>
                        <a:pt x="2012" y="1579"/>
                        <a:pt x="2016" y="1585"/>
                      </a:cubicBezTo>
                      <a:cubicBezTo>
                        <a:pt x="2017" y="1588"/>
                        <a:pt x="2019" y="1593"/>
                        <a:pt x="2017" y="1597"/>
                      </a:cubicBezTo>
                      <a:cubicBezTo>
                        <a:pt x="2015" y="1602"/>
                        <a:pt x="2012" y="1604"/>
                        <a:pt x="2009" y="1606"/>
                      </a:cubicBezTo>
                      <a:cubicBezTo>
                        <a:pt x="2003" y="1610"/>
                        <a:pt x="1995" y="1611"/>
                        <a:pt x="1983" y="1612"/>
                      </a:cubicBezTo>
                      <a:cubicBezTo>
                        <a:pt x="1945" y="1615"/>
                        <a:pt x="1923" y="1625"/>
                        <a:pt x="1920" y="1627"/>
                      </a:cubicBezTo>
                      <a:cubicBezTo>
                        <a:pt x="1918" y="1630"/>
                        <a:pt x="1904" y="1654"/>
                        <a:pt x="1887" y="1684"/>
                      </a:cubicBezTo>
                      <a:cubicBezTo>
                        <a:pt x="1869" y="1716"/>
                        <a:pt x="1850" y="1752"/>
                        <a:pt x="1846" y="1760"/>
                      </a:cubicBezTo>
                      <a:cubicBezTo>
                        <a:pt x="1842" y="1770"/>
                        <a:pt x="1826" y="1806"/>
                        <a:pt x="1810" y="1841"/>
                      </a:cubicBezTo>
                      <a:cubicBezTo>
                        <a:pt x="1802" y="1859"/>
                        <a:pt x="1794" y="1876"/>
                        <a:pt x="1786" y="1890"/>
                      </a:cubicBezTo>
                      <a:cubicBezTo>
                        <a:pt x="1782" y="1897"/>
                        <a:pt x="1779" y="1903"/>
                        <a:pt x="1775" y="1908"/>
                      </a:cubicBezTo>
                      <a:cubicBezTo>
                        <a:pt x="1772" y="1913"/>
                        <a:pt x="1769" y="1917"/>
                        <a:pt x="1765" y="1920"/>
                      </a:cubicBezTo>
                      <a:cubicBezTo>
                        <a:pt x="1757" y="1926"/>
                        <a:pt x="1747" y="1929"/>
                        <a:pt x="1732" y="1933"/>
                      </a:cubicBezTo>
                      <a:cubicBezTo>
                        <a:pt x="1717" y="1937"/>
                        <a:pt x="1698" y="1941"/>
                        <a:pt x="1678" y="1943"/>
                      </a:cubicBezTo>
                      <a:cubicBezTo>
                        <a:pt x="1639" y="1949"/>
                        <a:pt x="1596" y="1951"/>
                        <a:pt x="1567" y="1938"/>
                      </a:cubicBezTo>
                      <a:cubicBezTo>
                        <a:pt x="1542" y="1928"/>
                        <a:pt x="1516" y="1915"/>
                        <a:pt x="1494" y="1904"/>
                      </a:cubicBezTo>
                      <a:cubicBezTo>
                        <a:pt x="1472" y="1893"/>
                        <a:pt x="1452" y="1885"/>
                        <a:pt x="1443" y="1883"/>
                      </a:cubicBezTo>
                      <a:cubicBezTo>
                        <a:pt x="1430" y="1881"/>
                        <a:pt x="1391" y="1874"/>
                        <a:pt x="1354" y="1865"/>
                      </a:cubicBezTo>
                      <a:cubicBezTo>
                        <a:pt x="1335" y="1860"/>
                        <a:pt x="1317" y="1854"/>
                        <a:pt x="1303" y="1848"/>
                      </a:cubicBezTo>
                      <a:cubicBezTo>
                        <a:pt x="1295" y="1844"/>
                        <a:pt x="1289" y="1841"/>
                        <a:pt x="1284" y="1837"/>
                      </a:cubicBezTo>
                      <a:cubicBezTo>
                        <a:pt x="1279" y="1833"/>
                        <a:pt x="1274" y="1828"/>
                        <a:pt x="1272" y="1821"/>
                      </a:cubicBezTo>
                      <a:lnTo>
                        <a:pt x="1272" y="1820"/>
                      </a:lnTo>
                      <a:lnTo>
                        <a:pt x="1272" y="1820"/>
                      </a:lnTo>
                      <a:cubicBezTo>
                        <a:pt x="1272" y="1818"/>
                        <a:pt x="1272" y="1814"/>
                        <a:pt x="1274" y="1812"/>
                      </a:cubicBezTo>
                      <a:cubicBezTo>
                        <a:pt x="1276" y="1809"/>
                        <a:pt x="1279" y="1807"/>
                        <a:pt x="1281" y="1807"/>
                      </a:cubicBezTo>
                      <a:cubicBezTo>
                        <a:pt x="1285" y="1806"/>
                        <a:pt x="1286" y="1806"/>
                        <a:pt x="1288" y="1807"/>
                      </a:cubicBezTo>
                      <a:cubicBezTo>
                        <a:pt x="1292" y="1808"/>
                        <a:pt x="1295" y="1809"/>
                        <a:pt x="1299" y="1810"/>
                      </a:cubicBezTo>
                      <a:cubicBezTo>
                        <a:pt x="1308" y="1814"/>
                        <a:pt x="1319" y="1819"/>
                        <a:pt x="1332" y="1824"/>
                      </a:cubicBezTo>
                      <a:cubicBezTo>
                        <a:pt x="1358" y="1834"/>
                        <a:pt x="1390" y="1843"/>
                        <a:pt x="1411" y="1839"/>
                      </a:cubicBezTo>
                      <a:cubicBezTo>
                        <a:pt x="1417" y="1838"/>
                        <a:pt x="1443" y="1833"/>
                        <a:pt x="1477" y="1825"/>
                      </a:cubicBezTo>
                      <a:cubicBezTo>
                        <a:pt x="1511" y="1818"/>
                        <a:pt x="1555" y="1808"/>
                        <a:pt x="1598" y="1798"/>
                      </a:cubicBezTo>
                      <a:cubicBezTo>
                        <a:pt x="1641" y="1787"/>
                        <a:pt x="1684" y="1777"/>
                        <a:pt x="1717" y="1768"/>
                      </a:cubicBezTo>
                      <a:cubicBezTo>
                        <a:pt x="1734" y="1764"/>
                        <a:pt x="1748" y="1760"/>
                        <a:pt x="1759" y="1757"/>
                      </a:cubicBezTo>
                      <a:cubicBezTo>
                        <a:pt x="1764" y="1755"/>
                        <a:pt x="1768" y="1754"/>
                        <a:pt x="1771" y="1753"/>
                      </a:cubicBezTo>
                      <a:cubicBezTo>
                        <a:pt x="1774" y="1752"/>
                        <a:pt x="1775" y="1751"/>
                        <a:pt x="1775" y="1751"/>
                      </a:cubicBezTo>
                      <a:cubicBezTo>
                        <a:pt x="1787" y="1738"/>
                        <a:pt x="1822" y="1703"/>
                        <a:pt x="1848" y="1672"/>
                      </a:cubicBezTo>
                      <a:cubicBezTo>
                        <a:pt x="1859" y="1659"/>
                        <a:pt x="1867" y="1647"/>
                        <a:pt x="1871" y="1640"/>
                      </a:cubicBezTo>
                      <a:cubicBezTo>
                        <a:pt x="1856" y="1644"/>
                        <a:pt x="1847" y="1645"/>
                        <a:pt x="1840" y="1643"/>
                      </a:cubicBezTo>
                      <a:cubicBezTo>
                        <a:pt x="1836" y="1642"/>
                        <a:pt x="1832" y="1639"/>
                        <a:pt x="1830" y="1635"/>
                      </a:cubicBezTo>
                      <a:cubicBezTo>
                        <a:pt x="1828" y="1631"/>
                        <a:pt x="1829" y="1627"/>
                        <a:pt x="1829" y="1627"/>
                      </a:cubicBezTo>
                      <a:lnTo>
                        <a:pt x="1830" y="1624"/>
                      </a:lnTo>
                      <a:lnTo>
                        <a:pt x="1831" y="1622"/>
                      </a:lnTo>
                      <a:cubicBezTo>
                        <a:pt x="1835" y="1618"/>
                        <a:pt x="1839" y="1616"/>
                        <a:pt x="1844" y="1613"/>
                      </a:cubicBezTo>
                      <a:cubicBezTo>
                        <a:pt x="1849" y="1611"/>
                        <a:pt x="1855" y="1608"/>
                        <a:pt x="1862" y="1605"/>
                      </a:cubicBezTo>
                      <a:cubicBezTo>
                        <a:pt x="1875" y="1600"/>
                        <a:pt x="1892" y="1594"/>
                        <a:pt x="1910" y="1588"/>
                      </a:cubicBezTo>
                      <a:cubicBezTo>
                        <a:pt x="1927" y="1583"/>
                        <a:pt x="1944" y="1578"/>
                        <a:pt x="1958" y="1575"/>
                      </a:cubicBezTo>
                      <a:cubicBezTo>
                        <a:pt x="1964" y="1573"/>
                        <a:pt x="1971" y="1572"/>
                        <a:pt x="1976" y="1571"/>
                      </a:cubicBezTo>
                      <a:cubicBezTo>
                        <a:pt x="1979" y="1570"/>
                        <a:pt x="1982" y="1569"/>
                        <a:pt x="1985" y="1569"/>
                      </a:cubicBezTo>
                      <a:lnTo>
                        <a:pt x="1985" y="1569"/>
                      </a:lnTo>
                      <a:close/>
                      <a:moveTo>
                        <a:pt x="2119" y="1760"/>
                      </a:moveTo>
                      <a:lnTo>
                        <a:pt x="2119" y="1760"/>
                      </a:lnTo>
                      <a:lnTo>
                        <a:pt x="2119" y="1760"/>
                      </a:lnTo>
                      <a:cubicBezTo>
                        <a:pt x="2119" y="1760"/>
                        <a:pt x="2119" y="1760"/>
                        <a:pt x="2119" y="1760"/>
                      </a:cubicBezTo>
                      <a:close/>
                      <a:moveTo>
                        <a:pt x="1774" y="1774"/>
                      </a:moveTo>
                      <a:cubicBezTo>
                        <a:pt x="1773" y="1774"/>
                        <a:pt x="1771" y="1775"/>
                        <a:pt x="1769" y="1775"/>
                      </a:cubicBezTo>
                      <a:cubicBezTo>
                        <a:pt x="1753" y="1782"/>
                        <a:pt x="1504" y="1847"/>
                        <a:pt x="1476" y="1850"/>
                      </a:cubicBezTo>
                      <a:cubicBezTo>
                        <a:pt x="1457" y="1854"/>
                        <a:pt x="1460" y="1859"/>
                        <a:pt x="1469" y="1869"/>
                      </a:cubicBezTo>
                      <a:cubicBezTo>
                        <a:pt x="1501" y="1902"/>
                        <a:pt x="1553" y="1919"/>
                        <a:pt x="1604" y="1925"/>
                      </a:cubicBezTo>
                      <a:cubicBezTo>
                        <a:pt x="1619" y="1928"/>
                        <a:pt x="1645" y="1922"/>
                        <a:pt x="1656" y="1922"/>
                      </a:cubicBezTo>
                      <a:cubicBezTo>
                        <a:pt x="1667" y="1922"/>
                        <a:pt x="1707" y="1919"/>
                        <a:pt x="1715" y="1917"/>
                      </a:cubicBezTo>
                      <a:cubicBezTo>
                        <a:pt x="1723" y="1915"/>
                        <a:pt x="1747" y="1903"/>
                        <a:pt x="1753" y="1901"/>
                      </a:cubicBezTo>
                      <a:cubicBezTo>
                        <a:pt x="1758" y="1898"/>
                        <a:pt x="1771" y="1873"/>
                        <a:pt x="1775" y="1865"/>
                      </a:cubicBezTo>
                      <a:cubicBezTo>
                        <a:pt x="1779" y="1857"/>
                        <a:pt x="1781" y="1846"/>
                        <a:pt x="1777" y="1842"/>
                      </a:cubicBezTo>
                      <a:lnTo>
                        <a:pt x="1777" y="1842"/>
                      </a:lnTo>
                      <a:cubicBezTo>
                        <a:pt x="1776" y="1841"/>
                        <a:pt x="1776" y="1840"/>
                        <a:pt x="1775" y="1840"/>
                      </a:cubicBezTo>
                      <a:cubicBezTo>
                        <a:pt x="1775" y="1840"/>
                        <a:pt x="1775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2" y="1840"/>
                        <a:pt x="1771" y="1843"/>
                        <a:pt x="1770" y="1845"/>
                      </a:cubicBezTo>
                      <a:cubicBezTo>
                        <a:pt x="1768" y="1848"/>
                        <a:pt x="1759" y="1873"/>
                        <a:pt x="1748" y="1874"/>
                      </a:cubicBezTo>
                      <a:cubicBezTo>
                        <a:pt x="1743" y="1875"/>
                        <a:pt x="1731" y="1870"/>
                        <a:pt x="1728" y="1868"/>
                      </a:cubicBezTo>
                      <a:cubicBezTo>
                        <a:pt x="1726" y="1867"/>
                        <a:pt x="1722" y="1865"/>
                        <a:pt x="1717" y="1863"/>
                      </a:cubicBezTo>
                      <a:cubicBezTo>
                        <a:pt x="1712" y="1860"/>
                        <a:pt x="1706" y="1859"/>
                        <a:pt x="1703" y="1860"/>
                      </a:cubicBezTo>
                      <a:cubicBezTo>
                        <a:pt x="1701" y="1860"/>
                        <a:pt x="1678" y="1874"/>
                        <a:pt x="1666" y="1881"/>
                      </a:cubicBezTo>
                      <a:cubicBezTo>
                        <a:pt x="1664" y="1883"/>
                        <a:pt x="1661" y="1885"/>
                        <a:pt x="1659" y="1887"/>
                      </a:cubicBezTo>
                      <a:cubicBezTo>
                        <a:pt x="1659" y="1887"/>
                        <a:pt x="1659" y="1887"/>
                        <a:pt x="1659" y="1886"/>
                      </a:cubicBezTo>
                      <a:cubicBezTo>
                        <a:pt x="1659" y="1886"/>
                        <a:pt x="1662" y="1884"/>
                        <a:pt x="1666" y="1881"/>
                      </a:cubicBezTo>
                      <a:cubicBezTo>
                        <a:pt x="1680" y="1869"/>
                        <a:pt x="1691" y="1850"/>
                        <a:pt x="1709" y="1841"/>
                      </a:cubicBezTo>
                      <a:cubicBezTo>
                        <a:pt x="1714" y="1838"/>
                        <a:pt x="1724" y="1848"/>
                        <a:pt x="1730" y="1852"/>
                      </a:cubicBezTo>
                      <a:cubicBezTo>
                        <a:pt x="1735" y="1856"/>
                        <a:pt x="1739" y="1859"/>
                        <a:pt x="1748" y="1858"/>
                      </a:cubicBezTo>
                      <a:cubicBezTo>
                        <a:pt x="1756" y="1857"/>
                        <a:pt x="1759" y="1847"/>
                        <a:pt x="1761" y="1844"/>
                      </a:cubicBezTo>
                      <a:cubicBezTo>
                        <a:pt x="1769" y="1826"/>
                        <a:pt x="1778" y="1811"/>
                        <a:pt x="1786" y="1793"/>
                      </a:cubicBezTo>
                      <a:cubicBezTo>
                        <a:pt x="1790" y="1784"/>
                        <a:pt x="1785" y="1773"/>
                        <a:pt x="1774" y="1774"/>
                      </a:cubicBezTo>
                      <a:close/>
                      <a:moveTo>
                        <a:pt x="2060" y="1919"/>
                      </a:moveTo>
                      <a:cubicBezTo>
                        <a:pt x="2054" y="1925"/>
                        <a:pt x="2049" y="1930"/>
                        <a:pt x="2043" y="1936"/>
                      </a:cubicBezTo>
                      <a:cubicBezTo>
                        <a:pt x="1995" y="1981"/>
                        <a:pt x="1930" y="2028"/>
                        <a:pt x="1868" y="2084"/>
                      </a:cubicBezTo>
                      <a:cubicBezTo>
                        <a:pt x="1804" y="2143"/>
                        <a:pt x="1704" y="2152"/>
                        <a:pt x="1631" y="2152"/>
                      </a:cubicBezTo>
                      <a:lnTo>
                        <a:pt x="1631" y="2152"/>
                      </a:lnTo>
                      <a:lnTo>
                        <a:pt x="1631" y="2152"/>
                      </a:lnTo>
                      <a:cubicBezTo>
                        <a:pt x="1617" y="2153"/>
                        <a:pt x="1594" y="2147"/>
                        <a:pt x="1570" y="2137"/>
                      </a:cubicBezTo>
                      <a:cubicBezTo>
                        <a:pt x="1547" y="2128"/>
                        <a:pt x="1524" y="2116"/>
                        <a:pt x="1508" y="2107"/>
                      </a:cubicBezTo>
                      <a:lnTo>
                        <a:pt x="1508" y="2107"/>
                      </a:lnTo>
                      <a:cubicBezTo>
                        <a:pt x="1495" y="2098"/>
                        <a:pt x="1481" y="2089"/>
                        <a:pt x="1467" y="2079"/>
                      </a:cubicBezTo>
                      <a:cubicBezTo>
                        <a:pt x="1481" y="2089"/>
                        <a:pt x="1495" y="2098"/>
                        <a:pt x="1508" y="2107"/>
                      </a:cubicBezTo>
                      <a:lnTo>
                        <a:pt x="1508" y="2107"/>
                      </a:lnTo>
                      <a:cubicBezTo>
                        <a:pt x="1524" y="2116"/>
                        <a:pt x="1547" y="2128"/>
                        <a:pt x="1570" y="2137"/>
                      </a:cubicBezTo>
                      <a:cubicBezTo>
                        <a:pt x="1594" y="2147"/>
                        <a:pt x="1617" y="2153"/>
                        <a:pt x="1631" y="2152"/>
                      </a:cubicBezTo>
                      <a:lnTo>
                        <a:pt x="1631" y="2152"/>
                      </a:lnTo>
                      <a:lnTo>
                        <a:pt x="1631" y="2152"/>
                      </a:lnTo>
                      <a:cubicBezTo>
                        <a:pt x="1704" y="2152"/>
                        <a:pt x="1804" y="2143"/>
                        <a:pt x="1868" y="2084"/>
                      </a:cubicBezTo>
                      <a:cubicBezTo>
                        <a:pt x="1930" y="2028"/>
                        <a:pt x="1995" y="1980"/>
                        <a:pt x="2043" y="1936"/>
                      </a:cubicBezTo>
                      <a:cubicBezTo>
                        <a:pt x="2049" y="1930"/>
                        <a:pt x="2054" y="1925"/>
                        <a:pt x="2060" y="1919"/>
                      </a:cubicBezTo>
                      <a:close/>
                      <a:moveTo>
                        <a:pt x="1515" y="1948"/>
                      </a:moveTo>
                      <a:cubicBezTo>
                        <a:pt x="1519" y="1948"/>
                        <a:pt x="1523" y="1948"/>
                        <a:pt x="1525" y="1949"/>
                      </a:cubicBezTo>
                      <a:cubicBezTo>
                        <a:pt x="1541" y="1992"/>
                        <a:pt x="1584" y="1985"/>
                        <a:pt x="1672" y="1972"/>
                      </a:cubicBezTo>
                      <a:cubicBezTo>
                        <a:pt x="1695" y="1967"/>
                        <a:pt x="1736" y="1974"/>
                        <a:pt x="1736" y="1983"/>
                      </a:cubicBezTo>
                      <a:cubicBezTo>
                        <a:pt x="1748" y="2021"/>
                        <a:pt x="1569" y="2030"/>
                        <a:pt x="1554" y="2032"/>
                      </a:cubicBezTo>
                      <a:cubicBezTo>
                        <a:pt x="1539" y="2034"/>
                        <a:pt x="1523" y="2033"/>
                        <a:pt x="1514" y="2023"/>
                      </a:cubicBezTo>
                      <a:cubicBezTo>
                        <a:pt x="1504" y="2014"/>
                        <a:pt x="1501" y="1965"/>
                        <a:pt x="1503" y="1956"/>
                      </a:cubicBezTo>
                      <a:cubicBezTo>
                        <a:pt x="1504" y="1950"/>
                        <a:pt x="1510" y="1948"/>
                        <a:pt x="1515" y="1948"/>
                      </a:cubicBezTo>
                      <a:close/>
                      <a:moveTo>
                        <a:pt x="2586" y="2156"/>
                      </a:moveTo>
                      <a:cubicBezTo>
                        <a:pt x="2586" y="2158"/>
                        <a:pt x="2585" y="2161"/>
                        <a:pt x="2584" y="2163"/>
                      </a:cubicBezTo>
                      <a:cubicBezTo>
                        <a:pt x="2584" y="2163"/>
                        <a:pt x="2583" y="2162"/>
                        <a:pt x="2583" y="2162"/>
                      </a:cubicBezTo>
                      <a:cubicBezTo>
                        <a:pt x="2583" y="2162"/>
                        <a:pt x="2583" y="2161"/>
                        <a:pt x="2584" y="2160"/>
                      </a:cubicBezTo>
                      <a:cubicBezTo>
                        <a:pt x="2585" y="2159"/>
                        <a:pt x="2585" y="2158"/>
                        <a:pt x="2586" y="2156"/>
                      </a:cubicBezTo>
                      <a:close/>
                      <a:moveTo>
                        <a:pt x="2651" y="2157"/>
                      </a:moveTo>
                      <a:cubicBezTo>
                        <a:pt x="2655" y="2165"/>
                        <a:pt x="2660" y="2173"/>
                        <a:pt x="2664" y="2180"/>
                      </a:cubicBezTo>
                      <a:cubicBezTo>
                        <a:pt x="2664" y="2181"/>
                        <a:pt x="2665" y="2182"/>
                        <a:pt x="2665" y="2182"/>
                      </a:cubicBezTo>
                      <a:cubicBezTo>
                        <a:pt x="2662" y="2182"/>
                        <a:pt x="2659" y="2181"/>
                        <a:pt x="2656" y="2180"/>
                      </a:cubicBezTo>
                      <a:cubicBezTo>
                        <a:pt x="2656" y="2180"/>
                        <a:pt x="2656" y="2180"/>
                        <a:pt x="2656" y="2180"/>
                      </a:cubicBezTo>
                      <a:cubicBezTo>
                        <a:pt x="2654" y="2172"/>
                        <a:pt x="2652" y="2164"/>
                        <a:pt x="2651" y="2157"/>
                      </a:cubicBezTo>
                      <a:close/>
                      <a:moveTo>
                        <a:pt x="2386" y="2654"/>
                      </a:moveTo>
                      <a:cubicBezTo>
                        <a:pt x="2373" y="2654"/>
                        <a:pt x="2359" y="2655"/>
                        <a:pt x="2345" y="2656"/>
                      </a:cubicBezTo>
                      <a:lnTo>
                        <a:pt x="2352" y="3402"/>
                      </a:lnTo>
                      <a:cubicBezTo>
                        <a:pt x="2352" y="3402"/>
                        <a:pt x="2387" y="3395"/>
                        <a:pt x="2398" y="3394"/>
                      </a:cubicBezTo>
                      <a:cubicBezTo>
                        <a:pt x="2429" y="3391"/>
                        <a:pt x="2444" y="3394"/>
                        <a:pt x="2475" y="3388"/>
                      </a:cubicBezTo>
                      <a:lnTo>
                        <a:pt x="2473" y="3230"/>
                      </a:lnTo>
                      <a:lnTo>
                        <a:pt x="2478" y="3224"/>
                      </a:lnTo>
                      <a:cubicBezTo>
                        <a:pt x="2846" y="3157"/>
                        <a:pt x="2802" y="2651"/>
                        <a:pt x="2386" y="2654"/>
                      </a:cubicBezTo>
                      <a:close/>
                      <a:moveTo>
                        <a:pt x="2959" y="2665"/>
                      </a:moveTo>
                      <a:cubicBezTo>
                        <a:pt x="2950" y="2665"/>
                        <a:pt x="2942" y="2665"/>
                        <a:pt x="2942" y="2680"/>
                      </a:cubicBezTo>
                      <a:lnTo>
                        <a:pt x="2942" y="3414"/>
                      </a:lnTo>
                      <a:cubicBezTo>
                        <a:pt x="2942" y="3424"/>
                        <a:pt x="2953" y="3421"/>
                        <a:pt x="2963" y="3422"/>
                      </a:cubicBezTo>
                      <a:cubicBezTo>
                        <a:pt x="3413" y="3444"/>
                        <a:pt x="3515" y="2704"/>
                        <a:pt x="2959" y="2665"/>
                      </a:cubicBezTo>
                      <a:close/>
                      <a:moveTo>
                        <a:pt x="3393" y="2677"/>
                      </a:moveTo>
                      <a:lnTo>
                        <a:pt x="3393" y="2677"/>
                      </a:lnTo>
                      <a:cubicBezTo>
                        <a:pt x="3384" y="2678"/>
                        <a:pt x="3382" y="2681"/>
                        <a:pt x="3382" y="2686"/>
                      </a:cubicBezTo>
                      <a:lnTo>
                        <a:pt x="3380" y="3354"/>
                      </a:lnTo>
                      <a:cubicBezTo>
                        <a:pt x="3380" y="3368"/>
                        <a:pt x="3386" y="3374"/>
                        <a:pt x="3395" y="3374"/>
                      </a:cubicBezTo>
                      <a:lnTo>
                        <a:pt x="3714" y="3383"/>
                      </a:lnTo>
                      <a:cubicBezTo>
                        <a:pt x="3719" y="3384"/>
                        <a:pt x="3719" y="3380"/>
                        <a:pt x="3719" y="3376"/>
                      </a:cubicBezTo>
                      <a:lnTo>
                        <a:pt x="3712" y="3252"/>
                      </a:lnTo>
                      <a:lnTo>
                        <a:pt x="3509" y="3256"/>
                      </a:lnTo>
                      <a:cubicBezTo>
                        <a:pt x="3504" y="3257"/>
                        <a:pt x="3499" y="3252"/>
                        <a:pt x="3500" y="3241"/>
                      </a:cubicBezTo>
                      <a:lnTo>
                        <a:pt x="3501" y="3105"/>
                      </a:lnTo>
                      <a:cubicBezTo>
                        <a:pt x="3502" y="3099"/>
                        <a:pt x="3502" y="3093"/>
                        <a:pt x="3510" y="3092"/>
                      </a:cubicBezTo>
                      <a:lnTo>
                        <a:pt x="3647" y="3095"/>
                      </a:lnTo>
                      <a:lnTo>
                        <a:pt x="3671" y="3095"/>
                      </a:lnTo>
                      <a:lnTo>
                        <a:pt x="3665" y="2967"/>
                      </a:lnTo>
                      <a:lnTo>
                        <a:pt x="3510" y="2965"/>
                      </a:lnTo>
                      <a:cubicBezTo>
                        <a:pt x="3505" y="2965"/>
                        <a:pt x="3498" y="2967"/>
                        <a:pt x="3498" y="2954"/>
                      </a:cubicBezTo>
                      <a:lnTo>
                        <a:pt x="3500" y="2815"/>
                      </a:lnTo>
                      <a:cubicBezTo>
                        <a:pt x="3499" y="2806"/>
                        <a:pt x="3503" y="2803"/>
                        <a:pt x="3510" y="2803"/>
                      </a:cubicBezTo>
                      <a:lnTo>
                        <a:pt x="3722" y="2807"/>
                      </a:lnTo>
                      <a:lnTo>
                        <a:pt x="3715" y="2682"/>
                      </a:lnTo>
                      <a:lnTo>
                        <a:pt x="3397" y="2677"/>
                      </a:lnTo>
                      <a:cubicBezTo>
                        <a:pt x="3395" y="2677"/>
                        <a:pt x="3394" y="2677"/>
                        <a:pt x="3393" y="2677"/>
                      </a:cubicBezTo>
                      <a:close/>
                      <a:moveTo>
                        <a:pt x="3851" y="2679"/>
                      </a:moveTo>
                      <a:cubicBezTo>
                        <a:pt x="3830" y="2679"/>
                        <a:pt x="3807" y="2680"/>
                        <a:pt x="3783" y="2683"/>
                      </a:cubicBezTo>
                      <a:lnTo>
                        <a:pt x="3769" y="2691"/>
                      </a:lnTo>
                      <a:lnTo>
                        <a:pt x="3774" y="3400"/>
                      </a:lnTo>
                      <a:lnTo>
                        <a:pt x="3884" y="3399"/>
                      </a:lnTo>
                      <a:cubicBezTo>
                        <a:pt x="3886" y="3399"/>
                        <a:pt x="3892" y="3397"/>
                        <a:pt x="3892" y="3396"/>
                      </a:cubicBezTo>
                      <a:lnTo>
                        <a:pt x="3893" y="3203"/>
                      </a:lnTo>
                      <a:lnTo>
                        <a:pt x="3924" y="3204"/>
                      </a:lnTo>
                      <a:lnTo>
                        <a:pt x="4033" y="3408"/>
                      </a:lnTo>
                      <a:lnTo>
                        <a:pt x="4170" y="3411"/>
                      </a:lnTo>
                      <a:lnTo>
                        <a:pt x="4043" y="3181"/>
                      </a:lnTo>
                      <a:cubicBezTo>
                        <a:pt x="4038" y="3175"/>
                        <a:pt x="4040" y="3171"/>
                        <a:pt x="4043" y="3168"/>
                      </a:cubicBezTo>
                      <a:cubicBezTo>
                        <a:pt x="4201" y="3008"/>
                        <a:pt x="4174" y="2679"/>
                        <a:pt x="3851" y="2679"/>
                      </a:cubicBezTo>
                      <a:close/>
                      <a:moveTo>
                        <a:pt x="2094" y="2681"/>
                      </a:moveTo>
                      <a:cubicBezTo>
                        <a:pt x="2038" y="2680"/>
                        <a:pt x="1981" y="2704"/>
                        <a:pt x="1940" y="2775"/>
                      </a:cubicBezTo>
                      <a:cubicBezTo>
                        <a:pt x="1785" y="3099"/>
                        <a:pt x="2232" y="3089"/>
                        <a:pt x="2178" y="3212"/>
                      </a:cubicBezTo>
                      <a:cubicBezTo>
                        <a:pt x="2123" y="3335"/>
                        <a:pt x="1980" y="3181"/>
                        <a:pt x="1980" y="3181"/>
                      </a:cubicBezTo>
                      <a:lnTo>
                        <a:pt x="1908" y="3301"/>
                      </a:lnTo>
                      <a:cubicBezTo>
                        <a:pt x="1920" y="3387"/>
                        <a:pt x="2238" y="3524"/>
                        <a:pt x="2291" y="3261"/>
                      </a:cubicBezTo>
                      <a:cubicBezTo>
                        <a:pt x="2348" y="2980"/>
                        <a:pt x="1985" y="3013"/>
                        <a:pt x="2035" y="2878"/>
                      </a:cubicBezTo>
                      <a:cubicBezTo>
                        <a:pt x="2068" y="2791"/>
                        <a:pt x="2218" y="2913"/>
                        <a:pt x="2218" y="2915"/>
                      </a:cubicBezTo>
                      <a:lnTo>
                        <a:pt x="2231" y="2912"/>
                      </a:lnTo>
                      <a:lnTo>
                        <a:pt x="2303" y="2795"/>
                      </a:lnTo>
                      <a:cubicBezTo>
                        <a:pt x="2310" y="2775"/>
                        <a:pt x="2202" y="2683"/>
                        <a:pt x="2094" y="2681"/>
                      </a:cubicBezTo>
                      <a:close/>
                      <a:moveTo>
                        <a:pt x="1184" y="2685"/>
                      </a:moveTo>
                      <a:lnTo>
                        <a:pt x="851" y="2686"/>
                      </a:lnTo>
                      <a:lnTo>
                        <a:pt x="850" y="3379"/>
                      </a:lnTo>
                      <a:lnTo>
                        <a:pt x="1185" y="3379"/>
                      </a:lnTo>
                      <a:lnTo>
                        <a:pt x="1185" y="3256"/>
                      </a:lnTo>
                      <a:lnTo>
                        <a:pt x="968" y="3255"/>
                      </a:lnTo>
                      <a:lnTo>
                        <a:pt x="968" y="3108"/>
                      </a:lnTo>
                      <a:cubicBezTo>
                        <a:pt x="967" y="3103"/>
                        <a:pt x="967" y="3099"/>
                        <a:pt x="989" y="3097"/>
                      </a:cubicBezTo>
                      <a:lnTo>
                        <a:pt x="1141" y="3102"/>
                      </a:lnTo>
                      <a:cubicBezTo>
                        <a:pt x="1147" y="3098"/>
                        <a:pt x="1145" y="3092"/>
                        <a:pt x="1145" y="3088"/>
                      </a:cubicBezTo>
                      <a:lnTo>
                        <a:pt x="1145" y="2977"/>
                      </a:lnTo>
                      <a:cubicBezTo>
                        <a:pt x="1143" y="2975"/>
                        <a:pt x="1144" y="2971"/>
                        <a:pt x="1129" y="2970"/>
                      </a:cubicBezTo>
                      <a:lnTo>
                        <a:pt x="969" y="2967"/>
                      </a:lnTo>
                      <a:lnTo>
                        <a:pt x="966" y="2817"/>
                      </a:lnTo>
                      <a:cubicBezTo>
                        <a:pt x="969" y="2809"/>
                        <a:pt x="973" y="2811"/>
                        <a:pt x="977" y="2811"/>
                      </a:cubicBezTo>
                      <a:lnTo>
                        <a:pt x="1184" y="2811"/>
                      </a:lnTo>
                      <a:lnTo>
                        <a:pt x="1184" y="2685"/>
                      </a:lnTo>
                      <a:close/>
                      <a:moveTo>
                        <a:pt x="2786" y="2696"/>
                      </a:moveTo>
                      <a:cubicBezTo>
                        <a:pt x="2779" y="2700"/>
                        <a:pt x="2777" y="2705"/>
                        <a:pt x="2778" y="2711"/>
                      </a:cubicBezTo>
                      <a:lnTo>
                        <a:pt x="2774" y="3386"/>
                      </a:lnTo>
                      <a:lnTo>
                        <a:pt x="2781" y="3388"/>
                      </a:lnTo>
                      <a:lnTo>
                        <a:pt x="2876" y="3391"/>
                      </a:lnTo>
                      <a:cubicBezTo>
                        <a:pt x="2882" y="3388"/>
                        <a:pt x="2886" y="3383"/>
                        <a:pt x="2885" y="3374"/>
                      </a:cubicBezTo>
                      <a:lnTo>
                        <a:pt x="2890" y="2777"/>
                      </a:lnTo>
                      <a:lnTo>
                        <a:pt x="2893" y="2709"/>
                      </a:lnTo>
                      <a:cubicBezTo>
                        <a:pt x="2890" y="2701"/>
                        <a:pt x="2885" y="2703"/>
                        <a:pt x="2881" y="2700"/>
                      </a:cubicBezTo>
                      <a:lnTo>
                        <a:pt x="2786" y="2696"/>
                      </a:lnTo>
                      <a:close/>
                      <a:moveTo>
                        <a:pt x="1611" y="2703"/>
                      </a:moveTo>
                      <a:lnTo>
                        <a:pt x="1234" y="2708"/>
                      </a:lnTo>
                      <a:lnTo>
                        <a:pt x="1237" y="2846"/>
                      </a:lnTo>
                      <a:cubicBezTo>
                        <a:pt x="1237" y="2854"/>
                        <a:pt x="1238" y="2862"/>
                        <a:pt x="1243" y="2867"/>
                      </a:cubicBezTo>
                      <a:lnTo>
                        <a:pt x="1464" y="2875"/>
                      </a:lnTo>
                      <a:cubicBezTo>
                        <a:pt x="1480" y="2880"/>
                        <a:pt x="1475" y="2892"/>
                        <a:pt x="1470" y="2904"/>
                      </a:cubicBezTo>
                      <a:lnTo>
                        <a:pt x="1237" y="3219"/>
                      </a:lnTo>
                      <a:lnTo>
                        <a:pt x="1237" y="3373"/>
                      </a:lnTo>
                      <a:cubicBezTo>
                        <a:pt x="1237" y="3381"/>
                        <a:pt x="1240" y="3388"/>
                        <a:pt x="1247" y="3397"/>
                      </a:cubicBezTo>
                      <a:lnTo>
                        <a:pt x="1622" y="3406"/>
                      </a:lnTo>
                      <a:lnTo>
                        <a:pt x="1617" y="3244"/>
                      </a:lnTo>
                      <a:cubicBezTo>
                        <a:pt x="1616" y="3238"/>
                        <a:pt x="1608" y="3236"/>
                        <a:pt x="1602" y="3236"/>
                      </a:cubicBezTo>
                      <a:lnTo>
                        <a:pt x="1404" y="3239"/>
                      </a:lnTo>
                      <a:cubicBezTo>
                        <a:pt x="1397" y="3239"/>
                        <a:pt x="1390" y="3240"/>
                        <a:pt x="1389" y="3233"/>
                      </a:cubicBezTo>
                      <a:lnTo>
                        <a:pt x="1389" y="3204"/>
                      </a:lnTo>
                      <a:lnTo>
                        <a:pt x="1620" y="2895"/>
                      </a:lnTo>
                      <a:lnTo>
                        <a:pt x="1622" y="2867"/>
                      </a:lnTo>
                      <a:lnTo>
                        <a:pt x="1625" y="2732"/>
                      </a:lnTo>
                      <a:cubicBezTo>
                        <a:pt x="1625" y="2717"/>
                        <a:pt x="1624" y="2704"/>
                        <a:pt x="1611" y="2703"/>
                      </a:cubicBezTo>
                      <a:close/>
                      <a:moveTo>
                        <a:pt x="470" y="2708"/>
                      </a:moveTo>
                      <a:lnTo>
                        <a:pt x="470" y="3400"/>
                      </a:lnTo>
                      <a:cubicBezTo>
                        <a:pt x="509" y="3397"/>
                        <a:pt x="548" y="3401"/>
                        <a:pt x="586" y="3405"/>
                      </a:cubicBezTo>
                      <a:lnTo>
                        <a:pt x="586" y="3121"/>
                      </a:lnTo>
                      <a:lnTo>
                        <a:pt x="767" y="3120"/>
                      </a:lnTo>
                      <a:lnTo>
                        <a:pt x="766" y="2993"/>
                      </a:lnTo>
                      <a:lnTo>
                        <a:pt x="592" y="2994"/>
                      </a:lnTo>
                      <a:lnTo>
                        <a:pt x="589" y="2832"/>
                      </a:lnTo>
                      <a:lnTo>
                        <a:pt x="810" y="2833"/>
                      </a:lnTo>
                      <a:lnTo>
                        <a:pt x="810" y="2708"/>
                      </a:lnTo>
                      <a:lnTo>
                        <a:pt x="470" y="2708"/>
                      </a:lnTo>
                      <a:close/>
                      <a:moveTo>
                        <a:pt x="2495" y="2823"/>
                      </a:moveTo>
                      <a:cubicBezTo>
                        <a:pt x="2673" y="2829"/>
                        <a:pt x="2663" y="3081"/>
                        <a:pt x="2493" y="3095"/>
                      </a:cubicBezTo>
                      <a:cubicBezTo>
                        <a:pt x="2476" y="3097"/>
                        <a:pt x="2473" y="3087"/>
                        <a:pt x="2472" y="3075"/>
                      </a:cubicBezTo>
                      <a:lnTo>
                        <a:pt x="2475" y="2843"/>
                      </a:lnTo>
                      <a:cubicBezTo>
                        <a:pt x="2475" y="2831"/>
                        <a:pt x="2480" y="2823"/>
                        <a:pt x="2495" y="2823"/>
                      </a:cubicBezTo>
                      <a:close/>
                      <a:moveTo>
                        <a:pt x="3595" y="2841"/>
                      </a:moveTo>
                      <a:cubicBezTo>
                        <a:pt x="3599" y="2853"/>
                        <a:pt x="3603" y="2864"/>
                        <a:pt x="3606" y="2876"/>
                      </a:cubicBezTo>
                      <a:cubicBezTo>
                        <a:pt x="3612" y="2895"/>
                        <a:pt x="3618" y="2912"/>
                        <a:pt x="3624" y="2930"/>
                      </a:cubicBezTo>
                      <a:lnTo>
                        <a:pt x="3700" y="2930"/>
                      </a:lnTo>
                      <a:lnTo>
                        <a:pt x="3707" y="3084"/>
                      </a:lnTo>
                      <a:cubicBezTo>
                        <a:pt x="3708" y="3084"/>
                        <a:pt x="3708" y="3083"/>
                        <a:pt x="3709" y="3082"/>
                      </a:cubicBezTo>
                      <a:cubicBezTo>
                        <a:pt x="3711" y="3078"/>
                        <a:pt x="3713" y="3074"/>
                        <a:pt x="3715" y="3070"/>
                      </a:cubicBezTo>
                      <a:cubicBezTo>
                        <a:pt x="3716" y="3065"/>
                        <a:pt x="3718" y="3060"/>
                        <a:pt x="3719" y="3055"/>
                      </a:cubicBezTo>
                      <a:cubicBezTo>
                        <a:pt x="3722" y="3066"/>
                        <a:pt x="3728" y="3077"/>
                        <a:pt x="3735" y="3088"/>
                      </a:cubicBezTo>
                      <a:lnTo>
                        <a:pt x="3733" y="2844"/>
                      </a:lnTo>
                      <a:lnTo>
                        <a:pt x="3595" y="2841"/>
                      </a:lnTo>
                      <a:close/>
                      <a:moveTo>
                        <a:pt x="3913" y="2848"/>
                      </a:moveTo>
                      <a:cubicBezTo>
                        <a:pt x="3916" y="2848"/>
                        <a:pt x="3920" y="2849"/>
                        <a:pt x="3923" y="2849"/>
                      </a:cubicBezTo>
                      <a:cubicBezTo>
                        <a:pt x="4081" y="2896"/>
                        <a:pt x="4025" y="3081"/>
                        <a:pt x="3918" y="3104"/>
                      </a:cubicBezTo>
                      <a:cubicBezTo>
                        <a:pt x="3905" y="3108"/>
                        <a:pt x="3890" y="3103"/>
                        <a:pt x="3889" y="3084"/>
                      </a:cubicBezTo>
                      <a:lnTo>
                        <a:pt x="3892" y="2865"/>
                      </a:lnTo>
                      <a:cubicBezTo>
                        <a:pt x="3895" y="2853"/>
                        <a:pt x="3904" y="2849"/>
                        <a:pt x="3913" y="2848"/>
                      </a:cubicBezTo>
                      <a:close/>
                      <a:moveTo>
                        <a:pt x="3078" y="2849"/>
                      </a:moveTo>
                      <a:cubicBezTo>
                        <a:pt x="3293" y="2871"/>
                        <a:pt x="3212" y="3250"/>
                        <a:pt x="3097" y="3248"/>
                      </a:cubicBezTo>
                      <a:cubicBezTo>
                        <a:pt x="3068" y="3247"/>
                        <a:pt x="3066" y="3241"/>
                        <a:pt x="3066" y="3218"/>
                      </a:cubicBezTo>
                      <a:lnTo>
                        <a:pt x="3068" y="2863"/>
                      </a:lnTo>
                      <a:cubicBezTo>
                        <a:pt x="3066" y="2856"/>
                        <a:pt x="3069" y="2851"/>
                        <a:pt x="3078" y="2849"/>
                      </a:cubicBezTo>
                      <a:close/>
                      <a:moveTo>
                        <a:pt x="2511" y="2862"/>
                      </a:moveTo>
                      <a:lnTo>
                        <a:pt x="2509" y="3056"/>
                      </a:lnTo>
                      <a:cubicBezTo>
                        <a:pt x="2562" y="3043"/>
                        <a:pt x="2587" y="3000"/>
                        <a:pt x="2588" y="2955"/>
                      </a:cubicBezTo>
                      <a:cubicBezTo>
                        <a:pt x="2588" y="2931"/>
                        <a:pt x="2581" y="2907"/>
                        <a:pt x="2566" y="2890"/>
                      </a:cubicBezTo>
                      <a:cubicBezTo>
                        <a:pt x="2554" y="2876"/>
                        <a:pt x="2537" y="2866"/>
                        <a:pt x="2511" y="2862"/>
                      </a:cubicBezTo>
                      <a:close/>
                      <a:moveTo>
                        <a:pt x="4071" y="3191"/>
                      </a:moveTo>
                      <a:cubicBezTo>
                        <a:pt x="4070" y="3192"/>
                        <a:pt x="4070" y="3193"/>
                        <a:pt x="4069" y="3194"/>
                      </a:cubicBezTo>
                      <a:lnTo>
                        <a:pt x="4071" y="3191"/>
                      </a:lnTo>
                      <a:cubicBezTo>
                        <a:pt x="4071" y="3191"/>
                        <a:pt x="4071" y="3191"/>
                        <a:pt x="4071" y="3191"/>
                      </a:cubicBezTo>
                      <a:close/>
                      <a:moveTo>
                        <a:pt x="4096" y="3201"/>
                      </a:moveTo>
                      <a:lnTo>
                        <a:pt x="4126" y="3256"/>
                      </a:lnTo>
                      <a:cubicBezTo>
                        <a:pt x="4128" y="3254"/>
                        <a:pt x="4130" y="3252"/>
                        <a:pt x="4131" y="3251"/>
                      </a:cubicBezTo>
                      <a:cubicBezTo>
                        <a:pt x="4136" y="3245"/>
                        <a:pt x="4139" y="3236"/>
                        <a:pt x="4137" y="3228"/>
                      </a:cubicBezTo>
                      <a:lnTo>
                        <a:pt x="4136" y="3223"/>
                      </a:lnTo>
                      <a:lnTo>
                        <a:pt x="4132" y="3221"/>
                      </a:lnTo>
                      <a:cubicBezTo>
                        <a:pt x="4132" y="3221"/>
                        <a:pt x="4109" y="3208"/>
                        <a:pt x="4096" y="3201"/>
                      </a:cubicBezTo>
                      <a:close/>
                      <a:moveTo>
                        <a:pt x="2545" y="3243"/>
                      </a:moveTo>
                      <a:cubicBezTo>
                        <a:pt x="2534" y="3246"/>
                        <a:pt x="2522" y="3250"/>
                        <a:pt x="2510" y="3253"/>
                      </a:cubicBezTo>
                      <a:lnTo>
                        <a:pt x="2511" y="3312"/>
                      </a:lnTo>
                      <a:cubicBezTo>
                        <a:pt x="2514" y="3311"/>
                        <a:pt x="2517" y="3310"/>
                        <a:pt x="2520" y="3309"/>
                      </a:cubicBezTo>
                      <a:cubicBezTo>
                        <a:pt x="2528" y="3307"/>
                        <a:pt x="2534" y="3304"/>
                        <a:pt x="2539" y="3301"/>
                      </a:cubicBezTo>
                      <a:cubicBezTo>
                        <a:pt x="2541" y="3299"/>
                        <a:pt x="2544" y="3297"/>
                        <a:pt x="2546" y="3294"/>
                      </a:cubicBezTo>
                      <a:cubicBezTo>
                        <a:pt x="2548" y="3291"/>
                        <a:pt x="2549" y="3287"/>
                        <a:pt x="2548" y="3282"/>
                      </a:cubicBezTo>
                      <a:cubicBezTo>
                        <a:pt x="2546" y="3270"/>
                        <a:pt x="2545" y="3256"/>
                        <a:pt x="2545" y="324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19" name="Freeform 47"/>
              <p:cNvSpPr>
                <a:spLocks/>
              </p:cNvSpPr>
              <p:nvPr/>
            </p:nvSpPr>
            <p:spPr bwMode="auto">
              <a:xfrm>
                <a:off x="2283888" y="3790588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323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>
                <a:off x="2005044" y="3961486"/>
                <a:ext cx="285544" cy="181338"/>
                <a:chOff x="2005044" y="3961486"/>
                <a:chExt cx="285544" cy="181338"/>
              </a:xfrm>
            </p:grpSpPr>
            <p:sp>
              <p:nvSpPr>
                <p:cNvPr id="121" name="Freeform 120"/>
                <p:cNvSpPr>
                  <a:spLocks/>
                </p:cNvSpPr>
                <p:nvPr/>
              </p:nvSpPr>
              <p:spPr bwMode="auto">
                <a:xfrm>
                  <a:off x="2005044" y="3961486"/>
                  <a:ext cx="285544" cy="181338"/>
                </a:xfrm>
                <a:custGeom>
                  <a:avLst/>
                  <a:gdLst>
                    <a:gd name="connsiteX0" fmla="*/ 290165 w 2127220"/>
                    <a:gd name="connsiteY0" fmla="*/ 917099 h 1350913"/>
                    <a:gd name="connsiteX1" fmla="*/ 148413 w 2127220"/>
                    <a:gd name="connsiteY1" fmla="*/ 1058851 h 1350913"/>
                    <a:gd name="connsiteX2" fmla="*/ 290165 w 2127220"/>
                    <a:gd name="connsiteY2" fmla="*/ 1200603 h 1350913"/>
                    <a:gd name="connsiteX3" fmla="*/ 431917 w 2127220"/>
                    <a:gd name="connsiteY3" fmla="*/ 1058851 h 1350913"/>
                    <a:gd name="connsiteX4" fmla="*/ 290165 w 2127220"/>
                    <a:gd name="connsiteY4" fmla="*/ 917099 h 1350913"/>
                    <a:gd name="connsiteX5" fmla="*/ 290165 w 2127220"/>
                    <a:gd name="connsiteY5" fmla="*/ 129388 h 1350913"/>
                    <a:gd name="connsiteX6" fmla="*/ 148413 w 2127220"/>
                    <a:gd name="connsiteY6" fmla="*/ 271140 h 1350913"/>
                    <a:gd name="connsiteX7" fmla="*/ 290165 w 2127220"/>
                    <a:gd name="connsiteY7" fmla="*/ 412892 h 1350913"/>
                    <a:gd name="connsiteX8" fmla="*/ 431917 w 2127220"/>
                    <a:gd name="connsiteY8" fmla="*/ 271140 h 1350913"/>
                    <a:gd name="connsiteX9" fmla="*/ 290165 w 2127220"/>
                    <a:gd name="connsiteY9" fmla="*/ 129388 h 1350913"/>
                    <a:gd name="connsiteX10" fmla="*/ 256574 w 2127220"/>
                    <a:gd name="connsiteY10" fmla="*/ 0 h 1350913"/>
                    <a:gd name="connsiteX11" fmla="*/ 1870646 w 2127220"/>
                    <a:gd name="connsiteY11" fmla="*/ 0 h 1350913"/>
                    <a:gd name="connsiteX12" fmla="*/ 2127220 w 2127220"/>
                    <a:gd name="connsiteY12" fmla="*/ 256317 h 1350913"/>
                    <a:gd name="connsiteX13" fmla="*/ 2127220 w 2127220"/>
                    <a:gd name="connsiteY13" fmla="*/ 1094108 h 1350913"/>
                    <a:gd name="connsiteX14" fmla="*/ 1870646 w 2127220"/>
                    <a:gd name="connsiteY14" fmla="*/ 1350913 h 1350913"/>
                    <a:gd name="connsiteX15" fmla="*/ 256574 w 2127220"/>
                    <a:gd name="connsiteY15" fmla="*/ 1350913 h 1350913"/>
                    <a:gd name="connsiteX16" fmla="*/ 0 w 2127220"/>
                    <a:gd name="connsiteY16" fmla="*/ 1094108 h 1350913"/>
                    <a:gd name="connsiteX17" fmla="*/ 0 w 2127220"/>
                    <a:gd name="connsiteY17" fmla="*/ 256317 h 1350913"/>
                    <a:gd name="connsiteX18" fmla="*/ 256574 w 2127220"/>
                    <a:gd name="connsiteY18" fmla="*/ 0 h 1350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127220" h="1350913">
                      <a:moveTo>
                        <a:pt x="290165" y="917099"/>
                      </a:moveTo>
                      <a:cubicBezTo>
                        <a:pt x="211878" y="917099"/>
                        <a:pt x="148413" y="980564"/>
                        <a:pt x="148413" y="1058851"/>
                      </a:cubicBezTo>
                      <a:cubicBezTo>
                        <a:pt x="148413" y="1137138"/>
                        <a:pt x="211878" y="1200603"/>
                        <a:pt x="290165" y="1200603"/>
                      </a:cubicBezTo>
                      <a:cubicBezTo>
                        <a:pt x="368452" y="1200603"/>
                        <a:pt x="431917" y="1137138"/>
                        <a:pt x="431917" y="1058851"/>
                      </a:cubicBezTo>
                      <a:cubicBezTo>
                        <a:pt x="431917" y="980564"/>
                        <a:pt x="368452" y="917099"/>
                        <a:pt x="290165" y="917099"/>
                      </a:cubicBezTo>
                      <a:close/>
                      <a:moveTo>
                        <a:pt x="290165" y="129388"/>
                      </a:moveTo>
                      <a:cubicBezTo>
                        <a:pt x="211878" y="129388"/>
                        <a:pt x="148413" y="192853"/>
                        <a:pt x="148413" y="271140"/>
                      </a:cubicBezTo>
                      <a:cubicBezTo>
                        <a:pt x="148413" y="349427"/>
                        <a:pt x="211878" y="412892"/>
                        <a:pt x="290165" y="412892"/>
                      </a:cubicBezTo>
                      <a:cubicBezTo>
                        <a:pt x="368452" y="412892"/>
                        <a:pt x="431917" y="349427"/>
                        <a:pt x="431917" y="271140"/>
                      </a:cubicBezTo>
                      <a:cubicBezTo>
                        <a:pt x="431917" y="192853"/>
                        <a:pt x="368452" y="129388"/>
                        <a:pt x="290165" y="129388"/>
                      </a:cubicBezTo>
                      <a:close/>
                      <a:moveTo>
                        <a:pt x="256574" y="0"/>
                      </a:moveTo>
                      <a:lnTo>
                        <a:pt x="1870646" y="0"/>
                      </a:lnTo>
                      <a:cubicBezTo>
                        <a:pt x="2012591" y="0"/>
                        <a:pt x="2127220" y="114244"/>
                        <a:pt x="2127220" y="256317"/>
                      </a:cubicBezTo>
                      <a:lnTo>
                        <a:pt x="2127220" y="1094108"/>
                      </a:lnTo>
                      <a:cubicBezTo>
                        <a:pt x="2127220" y="1236181"/>
                        <a:pt x="2012591" y="1350913"/>
                        <a:pt x="1870646" y="1350913"/>
                      </a:cubicBezTo>
                      <a:lnTo>
                        <a:pt x="256574" y="1350913"/>
                      </a:lnTo>
                      <a:cubicBezTo>
                        <a:pt x="114629" y="1350913"/>
                        <a:pt x="0" y="1236181"/>
                        <a:pt x="0" y="1094108"/>
                      </a:cubicBezTo>
                      <a:lnTo>
                        <a:pt x="0" y="256317"/>
                      </a:lnTo>
                      <a:cubicBezTo>
                        <a:pt x="0" y="114244"/>
                        <a:pt x="114629" y="0"/>
                        <a:pt x="256574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2" name="Freeform 33"/>
                <p:cNvSpPr>
                  <a:spLocks noEditPoints="1"/>
                </p:cNvSpPr>
                <p:nvPr/>
              </p:nvSpPr>
              <p:spPr bwMode="auto">
                <a:xfrm>
                  <a:off x="2125036" y="3990613"/>
                  <a:ext cx="70475" cy="111102"/>
                </a:xfrm>
                <a:custGeom>
                  <a:avLst/>
                  <a:gdLst>
                    <a:gd name="T0" fmla="*/ 332 w 664"/>
                    <a:gd name="T1" fmla="*/ 0 h 1043"/>
                    <a:gd name="T2" fmla="*/ 0 w 664"/>
                    <a:gd name="T3" fmla="*/ 332 h 1043"/>
                    <a:gd name="T4" fmla="*/ 130 w 664"/>
                    <a:gd name="T5" fmla="*/ 796 h 1043"/>
                    <a:gd name="T6" fmla="*/ 120 w 664"/>
                    <a:gd name="T7" fmla="*/ 816 h 1043"/>
                    <a:gd name="T8" fmla="*/ 134 w 664"/>
                    <a:gd name="T9" fmla="*/ 840 h 1043"/>
                    <a:gd name="T10" fmla="*/ 136 w 664"/>
                    <a:gd name="T11" fmla="*/ 868 h 1043"/>
                    <a:gd name="T12" fmla="*/ 120 w 664"/>
                    <a:gd name="T13" fmla="*/ 890 h 1043"/>
                    <a:gd name="T14" fmla="*/ 138 w 664"/>
                    <a:gd name="T15" fmla="*/ 915 h 1043"/>
                    <a:gd name="T16" fmla="*/ 139 w 664"/>
                    <a:gd name="T17" fmla="*/ 941 h 1043"/>
                    <a:gd name="T18" fmla="*/ 120 w 664"/>
                    <a:gd name="T19" fmla="*/ 964 h 1043"/>
                    <a:gd name="T20" fmla="*/ 138 w 664"/>
                    <a:gd name="T21" fmla="*/ 989 h 1043"/>
                    <a:gd name="T22" fmla="*/ 140 w 664"/>
                    <a:gd name="T23" fmla="*/ 989 h 1043"/>
                    <a:gd name="T24" fmla="*/ 140 w 664"/>
                    <a:gd name="T25" fmla="*/ 997 h 1043"/>
                    <a:gd name="T26" fmla="*/ 185 w 664"/>
                    <a:gd name="T27" fmla="*/ 1043 h 1043"/>
                    <a:gd name="T28" fmla="*/ 478 w 664"/>
                    <a:gd name="T29" fmla="*/ 1043 h 1043"/>
                    <a:gd name="T30" fmla="*/ 523 w 664"/>
                    <a:gd name="T31" fmla="*/ 1005 h 1043"/>
                    <a:gd name="T32" fmla="*/ 523 w 664"/>
                    <a:gd name="T33" fmla="*/ 1005 h 1043"/>
                    <a:gd name="T34" fmla="*/ 544 w 664"/>
                    <a:gd name="T35" fmla="*/ 983 h 1043"/>
                    <a:gd name="T36" fmla="*/ 525 w 664"/>
                    <a:gd name="T37" fmla="*/ 958 h 1043"/>
                    <a:gd name="T38" fmla="*/ 524 w 664"/>
                    <a:gd name="T39" fmla="*/ 958 h 1043"/>
                    <a:gd name="T40" fmla="*/ 525 w 664"/>
                    <a:gd name="T41" fmla="*/ 931 h 1043"/>
                    <a:gd name="T42" fmla="*/ 544 w 664"/>
                    <a:gd name="T43" fmla="*/ 909 h 1043"/>
                    <a:gd name="T44" fmla="*/ 527 w 664"/>
                    <a:gd name="T45" fmla="*/ 884 h 1043"/>
                    <a:gd name="T46" fmla="*/ 529 w 664"/>
                    <a:gd name="T47" fmla="*/ 857 h 1043"/>
                    <a:gd name="T48" fmla="*/ 544 w 664"/>
                    <a:gd name="T49" fmla="*/ 835 h 1043"/>
                    <a:gd name="T50" fmla="*/ 532 w 664"/>
                    <a:gd name="T51" fmla="*/ 812 h 1043"/>
                    <a:gd name="T52" fmla="*/ 664 w 664"/>
                    <a:gd name="T53" fmla="*/ 332 h 1043"/>
                    <a:gd name="T54" fmla="*/ 332 w 664"/>
                    <a:gd name="T55" fmla="*/ 0 h 1043"/>
                    <a:gd name="T56" fmla="*/ 332 w 664"/>
                    <a:gd name="T57" fmla="*/ 0 h 1043"/>
                    <a:gd name="T58" fmla="*/ 332 w 664"/>
                    <a:gd name="T59" fmla="*/ 56 h 1043"/>
                    <a:gd name="T60" fmla="*/ 457 w 664"/>
                    <a:gd name="T61" fmla="*/ 87 h 1043"/>
                    <a:gd name="T62" fmla="*/ 362 w 664"/>
                    <a:gd name="T63" fmla="*/ 73 h 1043"/>
                    <a:gd name="T64" fmla="*/ 90 w 664"/>
                    <a:gd name="T65" fmla="*/ 215 h 1043"/>
                    <a:gd name="T66" fmla="*/ 332 w 664"/>
                    <a:gd name="T67" fmla="*/ 56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664" h="1043">
                      <a:moveTo>
                        <a:pt x="332" y="0"/>
                      </a:moveTo>
                      <a:cubicBezTo>
                        <a:pt x="149" y="0"/>
                        <a:pt x="0" y="149"/>
                        <a:pt x="0" y="332"/>
                      </a:cubicBezTo>
                      <a:cubicBezTo>
                        <a:pt x="0" y="527"/>
                        <a:pt x="98" y="511"/>
                        <a:pt x="130" y="796"/>
                      </a:cubicBezTo>
                      <a:cubicBezTo>
                        <a:pt x="124" y="800"/>
                        <a:pt x="120" y="808"/>
                        <a:pt x="120" y="816"/>
                      </a:cubicBezTo>
                      <a:cubicBezTo>
                        <a:pt x="120" y="827"/>
                        <a:pt x="126" y="837"/>
                        <a:pt x="134" y="840"/>
                      </a:cubicBezTo>
                      <a:cubicBezTo>
                        <a:pt x="135" y="849"/>
                        <a:pt x="136" y="858"/>
                        <a:pt x="136" y="868"/>
                      </a:cubicBezTo>
                      <a:cubicBezTo>
                        <a:pt x="127" y="870"/>
                        <a:pt x="121" y="879"/>
                        <a:pt x="120" y="890"/>
                      </a:cubicBezTo>
                      <a:cubicBezTo>
                        <a:pt x="120" y="903"/>
                        <a:pt x="128" y="914"/>
                        <a:pt x="138" y="915"/>
                      </a:cubicBezTo>
                      <a:cubicBezTo>
                        <a:pt x="139" y="923"/>
                        <a:pt x="139" y="932"/>
                        <a:pt x="139" y="941"/>
                      </a:cubicBezTo>
                      <a:cubicBezTo>
                        <a:pt x="129" y="942"/>
                        <a:pt x="121" y="952"/>
                        <a:pt x="120" y="964"/>
                      </a:cubicBezTo>
                      <a:cubicBezTo>
                        <a:pt x="120" y="977"/>
                        <a:pt x="128" y="988"/>
                        <a:pt x="138" y="989"/>
                      </a:cubicBezTo>
                      <a:lnTo>
                        <a:pt x="140" y="989"/>
                      </a:lnTo>
                      <a:cubicBezTo>
                        <a:pt x="140" y="992"/>
                        <a:pt x="140" y="994"/>
                        <a:pt x="140" y="997"/>
                      </a:cubicBezTo>
                      <a:cubicBezTo>
                        <a:pt x="140" y="1023"/>
                        <a:pt x="160" y="1043"/>
                        <a:pt x="185" y="1043"/>
                      </a:cubicBezTo>
                      <a:lnTo>
                        <a:pt x="478" y="1043"/>
                      </a:lnTo>
                      <a:cubicBezTo>
                        <a:pt x="501" y="1043"/>
                        <a:pt x="519" y="1027"/>
                        <a:pt x="523" y="1005"/>
                      </a:cubicBezTo>
                      <a:lnTo>
                        <a:pt x="523" y="1005"/>
                      </a:lnTo>
                      <a:cubicBezTo>
                        <a:pt x="534" y="1006"/>
                        <a:pt x="543" y="996"/>
                        <a:pt x="544" y="983"/>
                      </a:cubicBezTo>
                      <a:cubicBezTo>
                        <a:pt x="544" y="969"/>
                        <a:pt x="536" y="959"/>
                        <a:pt x="525" y="958"/>
                      </a:cubicBezTo>
                      <a:lnTo>
                        <a:pt x="524" y="958"/>
                      </a:lnTo>
                      <a:cubicBezTo>
                        <a:pt x="525" y="949"/>
                        <a:pt x="525" y="940"/>
                        <a:pt x="525" y="931"/>
                      </a:cubicBezTo>
                      <a:cubicBezTo>
                        <a:pt x="535" y="931"/>
                        <a:pt x="543" y="921"/>
                        <a:pt x="544" y="909"/>
                      </a:cubicBezTo>
                      <a:cubicBezTo>
                        <a:pt x="544" y="896"/>
                        <a:pt x="537" y="886"/>
                        <a:pt x="527" y="884"/>
                      </a:cubicBezTo>
                      <a:cubicBezTo>
                        <a:pt x="527" y="875"/>
                        <a:pt x="528" y="866"/>
                        <a:pt x="529" y="857"/>
                      </a:cubicBezTo>
                      <a:cubicBezTo>
                        <a:pt x="537" y="854"/>
                        <a:pt x="543" y="845"/>
                        <a:pt x="544" y="835"/>
                      </a:cubicBezTo>
                      <a:cubicBezTo>
                        <a:pt x="544" y="824"/>
                        <a:pt x="539" y="816"/>
                        <a:pt x="532" y="812"/>
                      </a:cubicBezTo>
                      <a:cubicBezTo>
                        <a:pt x="562" y="510"/>
                        <a:pt x="664" y="530"/>
                        <a:pt x="664" y="332"/>
                      </a:cubicBezTo>
                      <a:cubicBezTo>
                        <a:pt x="664" y="149"/>
                        <a:pt x="515" y="0"/>
                        <a:pt x="332" y="0"/>
                      </a:cubicBezTo>
                      <a:lnTo>
                        <a:pt x="332" y="0"/>
                      </a:lnTo>
                      <a:close/>
                      <a:moveTo>
                        <a:pt x="332" y="56"/>
                      </a:moveTo>
                      <a:cubicBezTo>
                        <a:pt x="377" y="56"/>
                        <a:pt x="420" y="67"/>
                        <a:pt x="457" y="87"/>
                      </a:cubicBezTo>
                      <a:cubicBezTo>
                        <a:pt x="427" y="78"/>
                        <a:pt x="395" y="73"/>
                        <a:pt x="362" y="73"/>
                      </a:cubicBezTo>
                      <a:cubicBezTo>
                        <a:pt x="249" y="73"/>
                        <a:pt x="150" y="130"/>
                        <a:pt x="90" y="215"/>
                      </a:cubicBezTo>
                      <a:cubicBezTo>
                        <a:pt x="130" y="121"/>
                        <a:pt x="223" y="56"/>
                        <a:pt x="332" y="5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0267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3560610" y="2016836"/>
            <a:ext cx="8360229" cy="229344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460107" y="166301"/>
            <a:ext cx="8585714" cy="647262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3561149" y="324167"/>
            <a:ext cx="3974836" cy="523799"/>
            <a:chOff x="1368689" y="1038542"/>
            <a:chExt cx="6326489" cy="833697"/>
          </a:xfrm>
          <a:solidFill>
            <a:schemeClr val="bg1">
              <a:lumMod val="75000"/>
            </a:schemeClr>
          </a:solidFill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368689" y="1038542"/>
              <a:ext cx="1301246" cy="833697"/>
            </a:xfrm>
            <a:custGeom>
              <a:avLst/>
              <a:gdLst>
                <a:gd name="connsiteX0" fmla="*/ 218777 w 366713"/>
                <a:gd name="connsiteY0" fmla="*/ 41275 h 234950"/>
                <a:gd name="connsiteX1" fmla="*/ 293558 w 366713"/>
                <a:gd name="connsiteY1" fmla="*/ 87465 h 234950"/>
                <a:gd name="connsiteX2" fmla="*/ 366713 w 366713"/>
                <a:gd name="connsiteY2" fmla="*/ 161208 h 234950"/>
                <a:gd name="connsiteX3" fmla="*/ 292745 w 366713"/>
                <a:gd name="connsiteY3" fmla="*/ 234950 h 234950"/>
                <a:gd name="connsiteX4" fmla="*/ 292339 w 366713"/>
                <a:gd name="connsiteY4" fmla="*/ 234950 h 234950"/>
                <a:gd name="connsiteX5" fmla="*/ 143589 w 366713"/>
                <a:gd name="connsiteY5" fmla="*/ 234950 h 234950"/>
                <a:gd name="connsiteX6" fmla="*/ 79375 w 366713"/>
                <a:gd name="connsiteY6" fmla="*/ 179036 h 234950"/>
                <a:gd name="connsiteX7" fmla="*/ 189515 w 366713"/>
                <a:gd name="connsiteY7" fmla="*/ 179036 h 234950"/>
                <a:gd name="connsiteX8" fmla="*/ 218777 w 366713"/>
                <a:gd name="connsiteY8" fmla="*/ 193217 h 234950"/>
                <a:gd name="connsiteX9" fmla="*/ 255761 w 366713"/>
                <a:gd name="connsiteY9" fmla="*/ 156346 h 234950"/>
                <a:gd name="connsiteX10" fmla="*/ 218777 w 366713"/>
                <a:gd name="connsiteY10" fmla="*/ 119474 h 234950"/>
                <a:gd name="connsiteX11" fmla="*/ 189515 w 366713"/>
                <a:gd name="connsiteY11" fmla="*/ 133250 h 234950"/>
                <a:gd name="connsiteX12" fmla="*/ 90349 w 366713"/>
                <a:gd name="connsiteY12" fmla="*/ 133250 h 234950"/>
                <a:gd name="connsiteX13" fmla="*/ 137493 w 366713"/>
                <a:gd name="connsiteY13" fmla="*/ 106104 h 234950"/>
                <a:gd name="connsiteX14" fmla="*/ 218777 w 366713"/>
                <a:gd name="connsiteY14" fmla="*/ 41275 h 234950"/>
                <a:gd name="connsiteX15" fmla="*/ 135347 w 366713"/>
                <a:gd name="connsiteY15" fmla="*/ 0 h 234950"/>
                <a:gd name="connsiteX16" fmla="*/ 198727 w 366713"/>
                <a:gd name="connsiteY16" fmla="*/ 34590 h 234950"/>
                <a:gd name="connsiteX17" fmla="*/ 180326 w 366713"/>
                <a:gd name="connsiteY17" fmla="*/ 40624 h 234950"/>
                <a:gd name="connsiteX18" fmla="*/ 135347 w 366713"/>
                <a:gd name="connsiteY18" fmla="*/ 18100 h 234950"/>
                <a:gd name="connsiteX19" fmla="*/ 86688 w 366713"/>
                <a:gd name="connsiteY19" fmla="*/ 45853 h 234950"/>
                <a:gd name="connsiteX20" fmla="*/ 84234 w 366713"/>
                <a:gd name="connsiteY20" fmla="*/ 50277 h 234950"/>
                <a:gd name="connsiteX21" fmla="*/ 80145 w 366713"/>
                <a:gd name="connsiteY21" fmla="*/ 63952 h 234950"/>
                <a:gd name="connsiteX22" fmla="*/ 60517 w 366713"/>
                <a:gd name="connsiteY22" fmla="*/ 63952 h 234950"/>
                <a:gd name="connsiteX23" fmla="*/ 18400 w 366713"/>
                <a:gd name="connsiteY23" fmla="*/ 105380 h 234950"/>
                <a:gd name="connsiteX24" fmla="*/ 60517 w 366713"/>
                <a:gd name="connsiteY24" fmla="*/ 146809 h 234950"/>
                <a:gd name="connsiteX25" fmla="*/ 197500 w 366713"/>
                <a:gd name="connsiteY25" fmla="*/ 146809 h 234950"/>
                <a:gd name="connsiteX26" fmla="*/ 219172 w 366713"/>
                <a:gd name="connsiteY26" fmla="*/ 132731 h 234950"/>
                <a:gd name="connsiteX27" fmla="*/ 242888 w 366713"/>
                <a:gd name="connsiteY27" fmla="*/ 156060 h 234950"/>
                <a:gd name="connsiteX28" fmla="*/ 219581 w 366713"/>
                <a:gd name="connsiteY28" fmla="*/ 179388 h 234950"/>
                <a:gd name="connsiteX29" fmla="*/ 197909 w 366713"/>
                <a:gd name="connsiteY29" fmla="*/ 165311 h 234950"/>
                <a:gd name="connsiteX30" fmla="*/ 60926 w 366713"/>
                <a:gd name="connsiteY30" fmla="*/ 165311 h 234950"/>
                <a:gd name="connsiteX31" fmla="*/ 0 w 366713"/>
                <a:gd name="connsiteY31" fmla="*/ 105783 h 234950"/>
                <a:gd name="connsiteX32" fmla="*/ 60926 w 366713"/>
                <a:gd name="connsiteY32" fmla="*/ 45853 h 234950"/>
                <a:gd name="connsiteX33" fmla="*/ 66242 w 366713"/>
                <a:gd name="connsiteY33" fmla="*/ 45853 h 234950"/>
                <a:gd name="connsiteX34" fmla="*/ 135347 w 366713"/>
                <a:gd name="connsiteY34" fmla="*/ 0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66713" h="234950">
                  <a:moveTo>
                    <a:pt x="218777" y="41275"/>
                  </a:moveTo>
                  <a:cubicBezTo>
                    <a:pt x="251290" y="41275"/>
                    <a:pt x="279740" y="60318"/>
                    <a:pt x="293558" y="87465"/>
                  </a:cubicBezTo>
                  <a:cubicBezTo>
                    <a:pt x="333793" y="87871"/>
                    <a:pt x="366713" y="120690"/>
                    <a:pt x="366713" y="161208"/>
                  </a:cubicBezTo>
                  <a:cubicBezTo>
                    <a:pt x="366713" y="201725"/>
                    <a:pt x="333793" y="234950"/>
                    <a:pt x="292745" y="234950"/>
                  </a:cubicBezTo>
                  <a:cubicBezTo>
                    <a:pt x="292745" y="234950"/>
                    <a:pt x="292339" y="234950"/>
                    <a:pt x="292339" y="234950"/>
                  </a:cubicBezTo>
                  <a:lnTo>
                    <a:pt x="143589" y="234950"/>
                  </a:lnTo>
                  <a:cubicBezTo>
                    <a:pt x="110669" y="234950"/>
                    <a:pt x="83846" y="210639"/>
                    <a:pt x="79375" y="179036"/>
                  </a:cubicBezTo>
                  <a:lnTo>
                    <a:pt x="189515" y="179036"/>
                  </a:lnTo>
                  <a:cubicBezTo>
                    <a:pt x="196830" y="187949"/>
                    <a:pt x="206991" y="193217"/>
                    <a:pt x="218777" y="193217"/>
                  </a:cubicBezTo>
                  <a:cubicBezTo>
                    <a:pt x="239098" y="193217"/>
                    <a:pt x="255761" y="176604"/>
                    <a:pt x="255761" y="156346"/>
                  </a:cubicBezTo>
                  <a:cubicBezTo>
                    <a:pt x="255761" y="136087"/>
                    <a:pt x="239098" y="119474"/>
                    <a:pt x="218777" y="119474"/>
                  </a:cubicBezTo>
                  <a:cubicBezTo>
                    <a:pt x="206991" y="119474"/>
                    <a:pt x="196424" y="124742"/>
                    <a:pt x="189515" y="133250"/>
                  </a:cubicBezTo>
                  <a:lnTo>
                    <a:pt x="90349" y="133250"/>
                  </a:lnTo>
                  <a:cubicBezTo>
                    <a:pt x="101322" y="118259"/>
                    <a:pt x="117985" y="107724"/>
                    <a:pt x="137493" y="106104"/>
                  </a:cubicBezTo>
                  <a:cubicBezTo>
                    <a:pt x="145621" y="68827"/>
                    <a:pt x="178948" y="41275"/>
                    <a:pt x="218777" y="41275"/>
                  </a:cubicBezTo>
                  <a:close/>
                  <a:moveTo>
                    <a:pt x="135347" y="0"/>
                  </a:moveTo>
                  <a:cubicBezTo>
                    <a:pt x="161926" y="0"/>
                    <a:pt x="185233" y="13675"/>
                    <a:pt x="198727" y="34590"/>
                  </a:cubicBezTo>
                  <a:cubicBezTo>
                    <a:pt x="192184" y="35797"/>
                    <a:pt x="186051" y="38210"/>
                    <a:pt x="180326" y="40624"/>
                  </a:cubicBezTo>
                  <a:cubicBezTo>
                    <a:pt x="170104" y="26948"/>
                    <a:pt x="153748" y="18100"/>
                    <a:pt x="135347" y="18100"/>
                  </a:cubicBezTo>
                  <a:cubicBezTo>
                    <a:pt x="114493" y="18100"/>
                    <a:pt x="96501" y="29362"/>
                    <a:pt x="86688" y="45853"/>
                  </a:cubicBezTo>
                  <a:cubicBezTo>
                    <a:pt x="85870" y="47059"/>
                    <a:pt x="85052" y="48668"/>
                    <a:pt x="84234" y="50277"/>
                  </a:cubicBezTo>
                  <a:cubicBezTo>
                    <a:pt x="82190" y="54701"/>
                    <a:pt x="80963" y="59126"/>
                    <a:pt x="80145" y="63952"/>
                  </a:cubicBezTo>
                  <a:lnTo>
                    <a:pt x="60517" y="63952"/>
                  </a:lnTo>
                  <a:cubicBezTo>
                    <a:pt x="37210" y="63952"/>
                    <a:pt x="18400" y="82454"/>
                    <a:pt x="18400" y="105380"/>
                  </a:cubicBezTo>
                  <a:cubicBezTo>
                    <a:pt x="18400" y="128307"/>
                    <a:pt x="37210" y="146809"/>
                    <a:pt x="60517" y="146809"/>
                  </a:cubicBezTo>
                  <a:lnTo>
                    <a:pt x="197500" y="146809"/>
                  </a:lnTo>
                  <a:cubicBezTo>
                    <a:pt x="201589" y="138362"/>
                    <a:pt x="209358" y="132731"/>
                    <a:pt x="219172" y="132731"/>
                  </a:cubicBezTo>
                  <a:cubicBezTo>
                    <a:pt x="231848" y="132731"/>
                    <a:pt x="242888" y="143189"/>
                    <a:pt x="242888" y="156060"/>
                  </a:cubicBezTo>
                  <a:cubicBezTo>
                    <a:pt x="242888" y="169333"/>
                    <a:pt x="232257" y="179388"/>
                    <a:pt x="219581" y="179388"/>
                  </a:cubicBezTo>
                  <a:cubicBezTo>
                    <a:pt x="209767" y="179388"/>
                    <a:pt x="201589" y="173757"/>
                    <a:pt x="197909" y="165311"/>
                  </a:cubicBezTo>
                  <a:lnTo>
                    <a:pt x="60926" y="165311"/>
                  </a:lnTo>
                  <a:cubicBezTo>
                    <a:pt x="26987" y="165311"/>
                    <a:pt x="0" y="138764"/>
                    <a:pt x="0" y="105783"/>
                  </a:cubicBezTo>
                  <a:cubicBezTo>
                    <a:pt x="0" y="72399"/>
                    <a:pt x="27396" y="45853"/>
                    <a:pt x="60926" y="45853"/>
                  </a:cubicBezTo>
                  <a:lnTo>
                    <a:pt x="66242" y="45853"/>
                  </a:lnTo>
                  <a:cubicBezTo>
                    <a:pt x="77282" y="19306"/>
                    <a:pt x="104270" y="0"/>
                    <a:pt x="13534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4" name="Freeform 43"/>
            <p:cNvSpPr/>
            <p:nvPr/>
          </p:nvSpPr>
          <p:spPr>
            <a:xfrm>
              <a:off x="2826763" y="1209565"/>
              <a:ext cx="4868415" cy="519961"/>
            </a:xfrm>
            <a:custGeom>
              <a:avLst/>
              <a:gdLst/>
              <a:ahLst/>
              <a:cxnLst/>
              <a:rect l="l" t="t" r="r" b="b"/>
              <a:pathLst>
                <a:path w="544153" h="58117">
                  <a:moveTo>
                    <a:pt x="528377" y="23366"/>
                  </a:moveTo>
                  <a:cubicBezTo>
                    <a:pt x="525500" y="23366"/>
                    <a:pt x="523057" y="24395"/>
                    <a:pt x="521047" y="26454"/>
                  </a:cubicBezTo>
                  <a:cubicBezTo>
                    <a:pt x="519038" y="28513"/>
                    <a:pt x="517798" y="31204"/>
                    <a:pt x="517327" y="34528"/>
                  </a:cubicBezTo>
                  <a:lnTo>
                    <a:pt x="537902" y="34528"/>
                  </a:lnTo>
                  <a:cubicBezTo>
                    <a:pt x="537877" y="31006"/>
                    <a:pt x="537028" y="28265"/>
                    <a:pt x="535354" y="26305"/>
                  </a:cubicBezTo>
                  <a:cubicBezTo>
                    <a:pt x="533679" y="24345"/>
                    <a:pt x="531354" y="23366"/>
                    <a:pt x="528377" y="23366"/>
                  </a:cubicBezTo>
                  <a:close/>
                  <a:moveTo>
                    <a:pt x="244153" y="23366"/>
                  </a:moveTo>
                  <a:cubicBezTo>
                    <a:pt x="240234" y="23366"/>
                    <a:pt x="237133" y="24699"/>
                    <a:pt x="234851" y="27365"/>
                  </a:cubicBezTo>
                  <a:cubicBezTo>
                    <a:pt x="232569" y="30032"/>
                    <a:pt x="231428" y="33709"/>
                    <a:pt x="231428" y="38397"/>
                  </a:cubicBezTo>
                  <a:cubicBezTo>
                    <a:pt x="231428" y="42912"/>
                    <a:pt x="232581" y="46471"/>
                    <a:pt x="234888" y="49076"/>
                  </a:cubicBezTo>
                  <a:cubicBezTo>
                    <a:pt x="237195" y="51680"/>
                    <a:pt x="240283" y="52982"/>
                    <a:pt x="244153" y="52982"/>
                  </a:cubicBezTo>
                  <a:cubicBezTo>
                    <a:pt x="248097" y="52982"/>
                    <a:pt x="251129" y="51705"/>
                    <a:pt x="253250" y="49150"/>
                  </a:cubicBezTo>
                  <a:cubicBezTo>
                    <a:pt x="255371" y="46595"/>
                    <a:pt x="256431" y="42961"/>
                    <a:pt x="256431" y="38248"/>
                  </a:cubicBezTo>
                  <a:cubicBezTo>
                    <a:pt x="256431" y="33486"/>
                    <a:pt x="255371" y="29815"/>
                    <a:pt x="253250" y="27235"/>
                  </a:cubicBezTo>
                  <a:cubicBezTo>
                    <a:pt x="251129" y="24656"/>
                    <a:pt x="248097" y="23366"/>
                    <a:pt x="244153" y="23366"/>
                  </a:cubicBezTo>
                  <a:close/>
                  <a:moveTo>
                    <a:pt x="167953" y="23366"/>
                  </a:moveTo>
                  <a:cubicBezTo>
                    <a:pt x="164034" y="23366"/>
                    <a:pt x="160933" y="24699"/>
                    <a:pt x="158651" y="27365"/>
                  </a:cubicBezTo>
                  <a:cubicBezTo>
                    <a:pt x="156369" y="30032"/>
                    <a:pt x="155228" y="33709"/>
                    <a:pt x="155228" y="38397"/>
                  </a:cubicBezTo>
                  <a:cubicBezTo>
                    <a:pt x="155228" y="42912"/>
                    <a:pt x="156381" y="46471"/>
                    <a:pt x="158688" y="49076"/>
                  </a:cubicBezTo>
                  <a:cubicBezTo>
                    <a:pt x="160995" y="51680"/>
                    <a:pt x="164083" y="52982"/>
                    <a:pt x="167953" y="52982"/>
                  </a:cubicBezTo>
                  <a:cubicBezTo>
                    <a:pt x="171897" y="52982"/>
                    <a:pt x="174929" y="51705"/>
                    <a:pt x="177050" y="49150"/>
                  </a:cubicBezTo>
                  <a:cubicBezTo>
                    <a:pt x="179171" y="46595"/>
                    <a:pt x="180231" y="42961"/>
                    <a:pt x="180231" y="38248"/>
                  </a:cubicBezTo>
                  <a:cubicBezTo>
                    <a:pt x="180231" y="33486"/>
                    <a:pt x="179171" y="29815"/>
                    <a:pt x="177050" y="27235"/>
                  </a:cubicBezTo>
                  <a:cubicBezTo>
                    <a:pt x="174929" y="24656"/>
                    <a:pt x="171897" y="23366"/>
                    <a:pt x="167953" y="23366"/>
                  </a:cubicBezTo>
                  <a:close/>
                  <a:moveTo>
                    <a:pt x="436513" y="19124"/>
                  </a:moveTo>
                  <a:lnTo>
                    <a:pt x="442578" y="19124"/>
                  </a:lnTo>
                  <a:lnTo>
                    <a:pt x="442578" y="40927"/>
                  </a:lnTo>
                  <a:cubicBezTo>
                    <a:pt x="442578" y="48964"/>
                    <a:pt x="445654" y="52982"/>
                    <a:pt x="451805" y="52982"/>
                  </a:cubicBezTo>
                  <a:cubicBezTo>
                    <a:pt x="454782" y="52982"/>
                    <a:pt x="457231" y="51885"/>
                    <a:pt x="459154" y="49690"/>
                  </a:cubicBezTo>
                  <a:cubicBezTo>
                    <a:pt x="461076" y="47494"/>
                    <a:pt x="462037" y="44623"/>
                    <a:pt x="462037" y="41076"/>
                  </a:cubicBezTo>
                  <a:lnTo>
                    <a:pt x="462037" y="19124"/>
                  </a:lnTo>
                  <a:lnTo>
                    <a:pt x="468139" y="19124"/>
                  </a:lnTo>
                  <a:lnTo>
                    <a:pt x="468139" y="57224"/>
                  </a:lnTo>
                  <a:lnTo>
                    <a:pt x="462037" y="57224"/>
                  </a:lnTo>
                  <a:lnTo>
                    <a:pt x="462037" y="51197"/>
                  </a:lnTo>
                  <a:lnTo>
                    <a:pt x="461888" y="51197"/>
                  </a:lnTo>
                  <a:cubicBezTo>
                    <a:pt x="459358" y="55810"/>
                    <a:pt x="455439" y="58117"/>
                    <a:pt x="450131" y="58117"/>
                  </a:cubicBezTo>
                  <a:cubicBezTo>
                    <a:pt x="441052" y="58117"/>
                    <a:pt x="436513" y="52710"/>
                    <a:pt x="436513" y="41895"/>
                  </a:cubicBezTo>
                  <a:close/>
                  <a:moveTo>
                    <a:pt x="396404" y="19124"/>
                  </a:moveTo>
                  <a:lnTo>
                    <a:pt x="425797" y="19124"/>
                  </a:lnTo>
                  <a:lnTo>
                    <a:pt x="425797" y="20873"/>
                  </a:lnTo>
                  <a:lnTo>
                    <a:pt x="403250" y="52015"/>
                  </a:lnTo>
                  <a:lnTo>
                    <a:pt x="425574" y="52015"/>
                  </a:lnTo>
                  <a:lnTo>
                    <a:pt x="425574" y="57224"/>
                  </a:lnTo>
                  <a:lnTo>
                    <a:pt x="394283" y="57224"/>
                  </a:lnTo>
                  <a:lnTo>
                    <a:pt x="394283" y="55327"/>
                  </a:lnTo>
                  <a:lnTo>
                    <a:pt x="416831" y="24333"/>
                  </a:lnTo>
                  <a:lnTo>
                    <a:pt x="396404" y="24333"/>
                  </a:lnTo>
                  <a:close/>
                  <a:moveTo>
                    <a:pt x="65857" y="19124"/>
                  </a:moveTo>
                  <a:lnTo>
                    <a:pt x="71959" y="19124"/>
                  </a:lnTo>
                  <a:lnTo>
                    <a:pt x="71959" y="57224"/>
                  </a:lnTo>
                  <a:lnTo>
                    <a:pt x="65857" y="57224"/>
                  </a:lnTo>
                  <a:close/>
                  <a:moveTo>
                    <a:pt x="501179" y="18454"/>
                  </a:moveTo>
                  <a:cubicBezTo>
                    <a:pt x="502766" y="18454"/>
                    <a:pt x="503982" y="18628"/>
                    <a:pt x="504825" y="18975"/>
                  </a:cubicBezTo>
                  <a:lnTo>
                    <a:pt x="504825" y="25300"/>
                  </a:lnTo>
                  <a:cubicBezTo>
                    <a:pt x="503759" y="24482"/>
                    <a:pt x="502221" y="24073"/>
                    <a:pt x="500211" y="24073"/>
                  </a:cubicBezTo>
                  <a:cubicBezTo>
                    <a:pt x="497607" y="24073"/>
                    <a:pt x="495430" y="25300"/>
                    <a:pt x="493682" y="27756"/>
                  </a:cubicBezTo>
                  <a:cubicBezTo>
                    <a:pt x="491933" y="30212"/>
                    <a:pt x="491059" y="33560"/>
                    <a:pt x="491059" y="37802"/>
                  </a:cubicBezTo>
                  <a:lnTo>
                    <a:pt x="491059" y="57224"/>
                  </a:lnTo>
                  <a:lnTo>
                    <a:pt x="484957" y="57224"/>
                  </a:lnTo>
                  <a:lnTo>
                    <a:pt x="484957" y="19124"/>
                  </a:lnTo>
                  <a:lnTo>
                    <a:pt x="491059" y="19124"/>
                  </a:lnTo>
                  <a:lnTo>
                    <a:pt x="491059" y="26975"/>
                  </a:lnTo>
                  <a:lnTo>
                    <a:pt x="491207" y="26975"/>
                  </a:lnTo>
                  <a:cubicBezTo>
                    <a:pt x="492076" y="24296"/>
                    <a:pt x="493403" y="22206"/>
                    <a:pt x="495189" y="20705"/>
                  </a:cubicBezTo>
                  <a:cubicBezTo>
                    <a:pt x="496974" y="19205"/>
                    <a:pt x="498971" y="18454"/>
                    <a:pt x="501179" y="18454"/>
                  </a:cubicBezTo>
                  <a:close/>
                  <a:moveTo>
                    <a:pt x="139229" y="18454"/>
                  </a:moveTo>
                  <a:cubicBezTo>
                    <a:pt x="140816" y="18454"/>
                    <a:pt x="142032" y="18628"/>
                    <a:pt x="142875" y="18975"/>
                  </a:cubicBezTo>
                  <a:lnTo>
                    <a:pt x="142875" y="25300"/>
                  </a:lnTo>
                  <a:cubicBezTo>
                    <a:pt x="141809" y="24482"/>
                    <a:pt x="140271" y="24073"/>
                    <a:pt x="138262" y="24073"/>
                  </a:cubicBezTo>
                  <a:cubicBezTo>
                    <a:pt x="135657" y="24073"/>
                    <a:pt x="133480" y="25300"/>
                    <a:pt x="131732" y="27756"/>
                  </a:cubicBezTo>
                  <a:cubicBezTo>
                    <a:pt x="129983" y="30212"/>
                    <a:pt x="129109" y="33560"/>
                    <a:pt x="129109" y="37802"/>
                  </a:cubicBezTo>
                  <a:lnTo>
                    <a:pt x="129109" y="57224"/>
                  </a:lnTo>
                  <a:lnTo>
                    <a:pt x="123007" y="57224"/>
                  </a:lnTo>
                  <a:lnTo>
                    <a:pt x="123007" y="19124"/>
                  </a:lnTo>
                  <a:lnTo>
                    <a:pt x="129109" y="19124"/>
                  </a:lnTo>
                  <a:lnTo>
                    <a:pt x="129109" y="26975"/>
                  </a:lnTo>
                  <a:lnTo>
                    <a:pt x="129257" y="26975"/>
                  </a:lnTo>
                  <a:cubicBezTo>
                    <a:pt x="130126" y="24296"/>
                    <a:pt x="131453" y="22206"/>
                    <a:pt x="133239" y="20705"/>
                  </a:cubicBezTo>
                  <a:cubicBezTo>
                    <a:pt x="135024" y="19205"/>
                    <a:pt x="137021" y="18454"/>
                    <a:pt x="139229" y="18454"/>
                  </a:cubicBezTo>
                  <a:close/>
                  <a:moveTo>
                    <a:pt x="528489" y="18231"/>
                  </a:moveTo>
                  <a:cubicBezTo>
                    <a:pt x="533475" y="18231"/>
                    <a:pt x="537332" y="19843"/>
                    <a:pt x="540060" y="23068"/>
                  </a:cubicBezTo>
                  <a:cubicBezTo>
                    <a:pt x="542789" y="26293"/>
                    <a:pt x="544153" y="30770"/>
                    <a:pt x="544153" y="36500"/>
                  </a:cubicBezTo>
                  <a:lnTo>
                    <a:pt x="544153" y="39700"/>
                  </a:lnTo>
                  <a:lnTo>
                    <a:pt x="517252" y="39700"/>
                  </a:lnTo>
                  <a:cubicBezTo>
                    <a:pt x="517352" y="43941"/>
                    <a:pt x="518493" y="47215"/>
                    <a:pt x="520675" y="49522"/>
                  </a:cubicBezTo>
                  <a:cubicBezTo>
                    <a:pt x="522858" y="51829"/>
                    <a:pt x="525860" y="52982"/>
                    <a:pt x="529679" y="52982"/>
                  </a:cubicBezTo>
                  <a:cubicBezTo>
                    <a:pt x="533971" y="52982"/>
                    <a:pt x="537915" y="51569"/>
                    <a:pt x="541511" y="48741"/>
                  </a:cubicBezTo>
                  <a:lnTo>
                    <a:pt x="541511" y="54471"/>
                  </a:lnTo>
                  <a:cubicBezTo>
                    <a:pt x="538163" y="56902"/>
                    <a:pt x="533735" y="58117"/>
                    <a:pt x="528228" y="58117"/>
                  </a:cubicBezTo>
                  <a:cubicBezTo>
                    <a:pt x="522846" y="58117"/>
                    <a:pt x="518617" y="56387"/>
                    <a:pt x="515541" y="52927"/>
                  </a:cubicBezTo>
                  <a:cubicBezTo>
                    <a:pt x="512465" y="49466"/>
                    <a:pt x="510927" y="44598"/>
                    <a:pt x="510927" y="38323"/>
                  </a:cubicBezTo>
                  <a:cubicBezTo>
                    <a:pt x="510927" y="32395"/>
                    <a:pt x="512608" y="27564"/>
                    <a:pt x="515969" y="23831"/>
                  </a:cubicBezTo>
                  <a:cubicBezTo>
                    <a:pt x="519330" y="20098"/>
                    <a:pt x="523503" y="18231"/>
                    <a:pt x="528489" y="18231"/>
                  </a:cubicBezTo>
                  <a:close/>
                  <a:moveTo>
                    <a:pt x="244599" y="18231"/>
                  </a:moveTo>
                  <a:cubicBezTo>
                    <a:pt x="250279" y="18231"/>
                    <a:pt x="254713" y="19980"/>
                    <a:pt x="257901" y="23477"/>
                  </a:cubicBezTo>
                  <a:cubicBezTo>
                    <a:pt x="261088" y="26975"/>
                    <a:pt x="262682" y="31824"/>
                    <a:pt x="262682" y="38025"/>
                  </a:cubicBezTo>
                  <a:cubicBezTo>
                    <a:pt x="262682" y="44102"/>
                    <a:pt x="260964" y="48970"/>
                    <a:pt x="257529" y="52629"/>
                  </a:cubicBezTo>
                  <a:cubicBezTo>
                    <a:pt x="254093" y="56288"/>
                    <a:pt x="249486" y="58117"/>
                    <a:pt x="243706" y="58117"/>
                  </a:cubicBezTo>
                  <a:cubicBezTo>
                    <a:pt x="238076" y="58117"/>
                    <a:pt x="233580" y="56337"/>
                    <a:pt x="230219" y="52778"/>
                  </a:cubicBezTo>
                  <a:cubicBezTo>
                    <a:pt x="226858" y="49218"/>
                    <a:pt x="225177" y="44499"/>
                    <a:pt x="225177" y="38621"/>
                  </a:cubicBezTo>
                  <a:cubicBezTo>
                    <a:pt x="225177" y="32221"/>
                    <a:pt x="226926" y="27223"/>
                    <a:pt x="230423" y="23626"/>
                  </a:cubicBezTo>
                  <a:cubicBezTo>
                    <a:pt x="233921" y="20029"/>
                    <a:pt x="238646" y="18231"/>
                    <a:pt x="244599" y="18231"/>
                  </a:cubicBezTo>
                  <a:close/>
                  <a:moveTo>
                    <a:pt x="211559" y="18231"/>
                  </a:moveTo>
                  <a:cubicBezTo>
                    <a:pt x="214858" y="18231"/>
                    <a:pt x="217810" y="18802"/>
                    <a:pt x="220415" y="19943"/>
                  </a:cubicBezTo>
                  <a:lnTo>
                    <a:pt x="220415" y="26119"/>
                  </a:lnTo>
                  <a:cubicBezTo>
                    <a:pt x="217612" y="24283"/>
                    <a:pt x="214387" y="23366"/>
                    <a:pt x="210741" y="23366"/>
                  </a:cubicBezTo>
                  <a:cubicBezTo>
                    <a:pt x="209600" y="23366"/>
                    <a:pt x="208570" y="23496"/>
                    <a:pt x="207653" y="23756"/>
                  </a:cubicBezTo>
                  <a:cubicBezTo>
                    <a:pt x="206735" y="24017"/>
                    <a:pt x="205947" y="24383"/>
                    <a:pt x="205290" y="24854"/>
                  </a:cubicBezTo>
                  <a:cubicBezTo>
                    <a:pt x="204633" y="25325"/>
                    <a:pt x="204124" y="25890"/>
                    <a:pt x="203764" y="26547"/>
                  </a:cubicBezTo>
                  <a:cubicBezTo>
                    <a:pt x="203405" y="27204"/>
                    <a:pt x="203225" y="27930"/>
                    <a:pt x="203225" y="28723"/>
                  </a:cubicBezTo>
                  <a:cubicBezTo>
                    <a:pt x="203225" y="29716"/>
                    <a:pt x="203405" y="30547"/>
                    <a:pt x="203764" y="31216"/>
                  </a:cubicBezTo>
                  <a:cubicBezTo>
                    <a:pt x="204124" y="31886"/>
                    <a:pt x="204651" y="32481"/>
                    <a:pt x="205346" y="33002"/>
                  </a:cubicBezTo>
                  <a:cubicBezTo>
                    <a:pt x="206040" y="33523"/>
                    <a:pt x="206884" y="33994"/>
                    <a:pt x="207876" y="34416"/>
                  </a:cubicBezTo>
                  <a:cubicBezTo>
                    <a:pt x="208868" y="34838"/>
                    <a:pt x="209997" y="35297"/>
                    <a:pt x="211262" y="35793"/>
                  </a:cubicBezTo>
                  <a:cubicBezTo>
                    <a:pt x="212948" y="36438"/>
                    <a:pt x="214461" y="37101"/>
                    <a:pt x="215801" y="37783"/>
                  </a:cubicBezTo>
                  <a:cubicBezTo>
                    <a:pt x="217140" y="38466"/>
                    <a:pt x="218281" y="39234"/>
                    <a:pt x="219224" y="40090"/>
                  </a:cubicBezTo>
                  <a:cubicBezTo>
                    <a:pt x="220167" y="40946"/>
                    <a:pt x="220892" y="41932"/>
                    <a:pt x="221401" y="43048"/>
                  </a:cubicBezTo>
                  <a:cubicBezTo>
                    <a:pt x="221909" y="44164"/>
                    <a:pt x="222163" y="45491"/>
                    <a:pt x="222163" y="47029"/>
                  </a:cubicBezTo>
                  <a:cubicBezTo>
                    <a:pt x="222163" y="48914"/>
                    <a:pt x="221748" y="50552"/>
                    <a:pt x="220917" y="51941"/>
                  </a:cubicBezTo>
                  <a:cubicBezTo>
                    <a:pt x="220086" y="53330"/>
                    <a:pt x="218976" y="54483"/>
                    <a:pt x="217587" y="55401"/>
                  </a:cubicBezTo>
                  <a:cubicBezTo>
                    <a:pt x="216198" y="56319"/>
                    <a:pt x="214598" y="57001"/>
                    <a:pt x="212787" y="57447"/>
                  </a:cubicBezTo>
                  <a:cubicBezTo>
                    <a:pt x="210976" y="57894"/>
                    <a:pt x="209079" y="58117"/>
                    <a:pt x="207094" y="58117"/>
                  </a:cubicBezTo>
                  <a:cubicBezTo>
                    <a:pt x="203175" y="58117"/>
                    <a:pt x="199777" y="57360"/>
                    <a:pt x="196900" y="55847"/>
                  </a:cubicBezTo>
                  <a:lnTo>
                    <a:pt x="196900" y="49299"/>
                  </a:lnTo>
                  <a:cubicBezTo>
                    <a:pt x="200224" y="51755"/>
                    <a:pt x="203882" y="52982"/>
                    <a:pt x="207876" y="52982"/>
                  </a:cubicBezTo>
                  <a:cubicBezTo>
                    <a:pt x="213234" y="52982"/>
                    <a:pt x="215913" y="51197"/>
                    <a:pt x="215913" y="47625"/>
                  </a:cubicBezTo>
                  <a:cubicBezTo>
                    <a:pt x="215913" y="46608"/>
                    <a:pt x="215683" y="45746"/>
                    <a:pt x="215224" y="45039"/>
                  </a:cubicBezTo>
                  <a:cubicBezTo>
                    <a:pt x="214765" y="44332"/>
                    <a:pt x="214145" y="43706"/>
                    <a:pt x="213364" y="43160"/>
                  </a:cubicBezTo>
                  <a:cubicBezTo>
                    <a:pt x="212583" y="42614"/>
                    <a:pt x="211665" y="42124"/>
                    <a:pt x="210611" y="41690"/>
                  </a:cubicBezTo>
                  <a:cubicBezTo>
                    <a:pt x="209556" y="41256"/>
                    <a:pt x="208422" y="40803"/>
                    <a:pt x="207206" y="40332"/>
                  </a:cubicBezTo>
                  <a:cubicBezTo>
                    <a:pt x="205519" y="39662"/>
                    <a:pt x="204037" y="38986"/>
                    <a:pt x="202760" y="38304"/>
                  </a:cubicBezTo>
                  <a:cubicBezTo>
                    <a:pt x="201482" y="37622"/>
                    <a:pt x="200416" y="36853"/>
                    <a:pt x="199560" y="35997"/>
                  </a:cubicBezTo>
                  <a:cubicBezTo>
                    <a:pt x="198704" y="35142"/>
                    <a:pt x="198059" y="34168"/>
                    <a:pt x="197625" y="33077"/>
                  </a:cubicBezTo>
                  <a:cubicBezTo>
                    <a:pt x="197191" y="31985"/>
                    <a:pt x="196974" y="30708"/>
                    <a:pt x="196974" y="29244"/>
                  </a:cubicBezTo>
                  <a:cubicBezTo>
                    <a:pt x="196974" y="27458"/>
                    <a:pt x="197383" y="25877"/>
                    <a:pt x="198202" y="24500"/>
                  </a:cubicBezTo>
                  <a:cubicBezTo>
                    <a:pt x="199021" y="23124"/>
                    <a:pt x="200112" y="21970"/>
                    <a:pt x="201476" y="21040"/>
                  </a:cubicBezTo>
                  <a:cubicBezTo>
                    <a:pt x="202841" y="20110"/>
                    <a:pt x="204397" y="19409"/>
                    <a:pt x="206146" y="18938"/>
                  </a:cubicBezTo>
                  <a:cubicBezTo>
                    <a:pt x="207894" y="18467"/>
                    <a:pt x="209699" y="18231"/>
                    <a:pt x="211559" y="18231"/>
                  </a:cubicBezTo>
                  <a:close/>
                  <a:moveTo>
                    <a:pt x="168399" y="18231"/>
                  </a:moveTo>
                  <a:cubicBezTo>
                    <a:pt x="174079" y="18231"/>
                    <a:pt x="178513" y="19980"/>
                    <a:pt x="181701" y="23477"/>
                  </a:cubicBezTo>
                  <a:cubicBezTo>
                    <a:pt x="184888" y="26975"/>
                    <a:pt x="186482" y="31824"/>
                    <a:pt x="186482" y="38025"/>
                  </a:cubicBezTo>
                  <a:cubicBezTo>
                    <a:pt x="186482" y="44102"/>
                    <a:pt x="184764" y="48970"/>
                    <a:pt x="181329" y="52629"/>
                  </a:cubicBezTo>
                  <a:cubicBezTo>
                    <a:pt x="177893" y="56288"/>
                    <a:pt x="173286" y="58117"/>
                    <a:pt x="167506" y="58117"/>
                  </a:cubicBezTo>
                  <a:cubicBezTo>
                    <a:pt x="161876" y="58117"/>
                    <a:pt x="157380" y="56337"/>
                    <a:pt x="154019" y="52778"/>
                  </a:cubicBezTo>
                  <a:cubicBezTo>
                    <a:pt x="150658" y="49218"/>
                    <a:pt x="148977" y="44499"/>
                    <a:pt x="148977" y="38621"/>
                  </a:cubicBezTo>
                  <a:cubicBezTo>
                    <a:pt x="148977" y="32221"/>
                    <a:pt x="150726" y="27223"/>
                    <a:pt x="154223" y="23626"/>
                  </a:cubicBezTo>
                  <a:cubicBezTo>
                    <a:pt x="157721" y="20029"/>
                    <a:pt x="162446" y="18231"/>
                    <a:pt x="168399" y="18231"/>
                  </a:cubicBezTo>
                  <a:close/>
                  <a:moveTo>
                    <a:pt x="102096" y="18231"/>
                  </a:moveTo>
                  <a:cubicBezTo>
                    <a:pt x="105445" y="18231"/>
                    <a:pt x="108397" y="18851"/>
                    <a:pt x="110952" y="20091"/>
                  </a:cubicBezTo>
                  <a:lnTo>
                    <a:pt x="110952" y="26342"/>
                  </a:lnTo>
                  <a:cubicBezTo>
                    <a:pt x="108124" y="24358"/>
                    <a:pt x="105098" y="23366"/>
                    <a:pt x="101873" y="23366"/>
                  </a:cubicBezTo>
                  <a:cubicBezTo>
                    <a:pt x="97979" y="23366"/>
                    <a:pt x="94785" y="24761"/>
                    <a:pt x="92292" y="27551"/>
                  </a:cubicBezTo>
                  <a:cubicBezTo>
                    <a:pt x="89799" y="30342"/>
                    <a:pt x="88553" y="34007"/>
                    <a:pt x="88553" y="38546"/>
                  </a:cubicBezTo>
                  <a:cubicBezTo>
                    <a:pt x="88553" y="43011"/>
                    <a:pt x="89725" y="46533"/>
                    <a:pt x="92069" y="49113"/>
                  </a:cubicBezTo>
                  <a:cubicBezTo>
                    <a:pt x="94413" y="51693"/>
                    <a:pt x="97557" y="52982"/>
                    <a:pt x="101501" y="52982"/>
                  </a:cubicBezTo>
                  <a:cubicBezTo>
                    <a:pt x="104825" y="52982"/>
                    <a:pt x="107950" y="51879"/>
                    <a:pt x="110877" y="49671"/>
                  </a:cubicBezTo>
                  <a:lnTo>
                    <a:pt x="110877" y="55475"/>
                  </a:lnTo>
                  <a:cubicBezTo>
                    <a:pt x="107950" y="57236"/>
                    <a:pt x="104478" y="58117"/>
                    <a:pt x="100459" y="58117"/>
                  </a:cubicBezTo>
                  <a:cubicBezTo>
                    <a:pt x="95027" y="58117"/>
                    <a:pt x="90643" y="56350"/>
                    <a:pt x="87306" y="52815"/>
                  </a:cubicBezTo>
                  <a:cubicBezTo>
                    <a:pt x="83970" y="49280"/>
                    <a:pt x="82302" y="44698"/>
                    <a:pt x="82302" y="39067"/>
                  </a:cubicBezTo>
                  <a:cubicBezTo>
                    <a:pt x="82302" y="32791"/>
                    <a:pt x="84100" y="27750"/>
                    <a:pt x="87697" y="23942"/>
                  </a:cubicBezTo>
                  <a:cubicBezTo>
                    <a:pt x="91294" y="20135"/>
                    <a:pt x="96094" y="18231"/>
                    <a:pt x="102096" y="18231"/>
                  </a:cubicBezTo>
                  <a:close/>
                  <a:moveTo>
                    <a:pt x="369764" y="10343"/>
                  </a:moveTo>
                  <a:cubicBezTo>
                    <a:pt x="369516" y="11856"/>
                    <a:pt x="369230" y="13047"/>
                    <a:pt x="368908" y="13915"/>
                  </a:cubicBezTo>
                  <a:lnTo>
                    <a:pt x="360611" y="36649"/>
                  </a:lnTo>
                  <a:lnTo>
                    <a:pt x="379103" y="36649"/>
                  </a:lnTo>
                  <a:lnTo>
                    <a:pt x="370731" y="13915"/>
                  </a:lnTo>
                  <a:cubicBezTo>
                    <a:pt x="370458" y="13171"/>
                    <a:pt x="370185" y="11980"/>
                    <a:pt x="369912" y="10343"/>
                  </a:cubicBezTo>
                  <a:close/>
                  <a:moveTo>
                    <a:pt x="312056" y="7850"/>
                  </a:moveTo>
                  <a:lnTo>
                    <a:pt x="312056" y="19124"/>
                  </a:lnTo>
                  <a:lnTo>
                    <a:pt x="321655" y="19124"/>
                  </a:lnTo>
                  <a:lnTo>
                    <a:pt x="321655" y="24333"/>
                  </a:lnTo>
                  <a:lnTo>
                    <a:pt x="312056" y="24333"/>
                  </a:lnTo>
                  <a:lnTo>
                    <a:pt x="312056" y="45802"/>
                  </a:lnTo>
                  <a:cubicBezTo>
                    <a:pt x="312056" y="48356"/>
                    <a:pt x="312490" y="50180"/>
                    <a:pt x="313358" y="51271"/>
                  </a:cubicBezTo>
                  <a:cubicBezTo>
                    <a:pt x="314226" y="52362"/>
                    <a:pt x="315665" y="52908"/>
                    <a:pt x="317674" y="52908"/>
                  </a:cubicBezTo>
                  <a:cubicBezTo>
                    <a:pt x="319212" y="52908"/>
                    <a:pt x="320539" y="52486"/>
                    <a:pt x="321655" y="51643"/>
                  </a:cubicBezTo>
                  <a:lnTo>
                    <a:pt x="321655" y="56852"/>
                  </a:lnTo>
                  <a:cubicBezTo>
                    <a:pt x="320216" y="57646"/>
                    <a:pt x="318319" y="58043"/>
                    <a:pt x="315962" y="58043"/>
                  </a:cubicBezTo>
                  <a:cubicBezTo>
                    <a:pt x="309290" y="58043"/>
                    <a:pt x="305954" y="54322"/>
                    <a:pt x="305954" y="46881"/>
                  </a:cubicBezTo>
                  <a:lnTo>
                    <a:pt x="305954" y="24333"/>
                  </a:lnTo>
                  <a:lnTo>
                    <a:pt x="299405" y="24333"/>
                  </a:lnTo>
                  <a:lnTo>
                    <a:pt x="299405" y="19124"/>
                  </a:lnTo>
                  <a:lnTo>
                    <a:pt x="305954" y="19124"/>
                  </a:lnTo>
                  <a:lnTo>
                    <a:pt x="305954" y="9822"/>
                  </a:lnTo>
                  <a:close/>
                  <a:moveTo>
                    <a:pt x="366713" y="3869"/>
                  </a:moveTo>
                  <a:lnTo>
                    <a:pt x="373187" y="3869"/>
                  </a:lnTo>
                  <a:lnTo>
                    <a:pt x="393725" y="57224"/>
                  </a:lnTo>
                  <a:lnTo>
                    <a:pt x="386804" y="57224"/>
                  </a:lnTo>
                  <a:lnTo>
                    <a:pt x="381149" y="42267"/>
                  </a:lnTo>
                  <a:lnTo>
                    <a:pt x="358527" y="42267"/>
                  </a:lnTo>
                  <a:lnTo>
                    <a:pt x="353207" y="57224"/>
                  </a:lnTo>
                  <a:lnTo>
                    <a:pt x="346249" y="57224"/>
                  </a:lnTo>
                  <a:close/>
                  <a:moveTo>
                    <a:pt x="0" y="3869"/>
                  </a:moveTo>
                  <a:lnTo>
                    <a:pt x="8260" y="3869"/>
                  </a:lnTo>
                  <a:lnTo>
                    <a:pt x="24631" y="41076"/>
                  </a:lnTo>
                  <a:cubicBezTo>
                    <a:pt x="25896" y="43929"/>
                    <a:pt x="26715" y="46062"/>
                    <a:pt x="27087" y="47476"/>
                  </a:cubicBezTo>
                  <a:lnTo>
                    <a:pt x="27310" y="47476"/>
                  </a:lnTo>
                  <a:cubicBezTo>
                    <a:pt x="28377" y="44549"/>
                    <a:pt x="29233" y="42366"/>
                    <a:pt x="29877" y="40927"/>
                  </a:cubicBezTo>
                  <a:lnTo>
                    <a:pt x="46583" y="3869"/>
                  </a:lnTo>
                  <a:lnTo>
                    <a:pt x="54397" y="3869"/>
                  </a:lnTo>
                  <a:lnTo>
                    <a:pt x="54397" y="57224"/>
                  </a:lnTo>
                  <a:lnTo>
                    <a:pt x="48183" y="57224"/>
                  </a:lnTo>
                  <a:lnTo>
                    <a:pt x="48183" y="21431"/>
                  </a:lnTo>
                  <a:cubicBezTo>
                    <a:pt x="48183" y="18603"/>
                    <a:pt x="48357" y="15143"/>
                    <a:pt x="48704" y="11050"/>
                  </a:cubicBezTo>
                  <a:lnTo>
                    <a:pt x="48555" y="11050"/>
                  </a:lnTo>
                  <a:cubicBezTo>
                    <a:pt x="47960" y="13456"/>
                    <a:pt x="47427" y="15180"/>
                    <a:pt x="46955" y="16222"/>
                  </a:cubicBezTo>
                  <a:lnTo>
                    <a:pt x="28724" y="57224"/>
                  </a:lnTo>
                  <a:lnTo>
                    <a:pt x="25673" y="57224"/>
                  </a:lnTo>
                  <a:lnTo>
                    <a:pt x="7479" y="16520"/>
                  </a:lnTo>
                  <a:cubicBezTo>
                    <a:pt x="6958" y="15329"/>
                    <a:pt x="6425" y="13506"/>
                    <a:pt x="5879" y="11050"/>
                  </a:cubicBezTo>
                  <a:lnTo>
                    <a:pt x="5730" y="11050"/>
                  </a:lnTo>
                  <a:cubicBezTo>
                    <a:pt x="5929" y="13183"/>
                    <a:pt x="6028" y="16668"/>
                    <a:pt x="6028" y="21505"/>
                  </a:cubicBezTo>
                  <a:lnTo>
                    <a:pt x="6028" y="57224"/>
                  </a:lnTo>
                  <a:lnTo>
                    <a:pt x="0" y="57224"/>
                  </a:lnTo>
                  <a:close/>
                  <a:moveTo>
                    <a:pt x="68982" y="1525"/>
                  </a:moveTo>
                  <a:cubicBezTo>
                    <a:pt x="70098" y="1525"/>
                    <a:pt x="71047" y="1903"/>
                    <a:pt x="71828" y="2660"/>
                  </a:cubicBezTo>
                  <a:cubicBezTo>
                    <a:pt x="72610" y="3416"/>
                    <a:pt x="73000" y="4365"/>
                    <a:pt x="73000" y="5506"/>
                  </a:cubicBezTo>
                  <a:cubicBezTo>
                    <a:pt x="73000" y="6598"/>
                    <a:pt x="72610" y="7528"/>
                    <a:pt x="71828" y="8297"/>
                  </a:cubicBezTo>
                  <a:cubicBezTo>
                    <a:pt x="71047" y="9066"/>
                    <a:pt x="70098" y="9450"/>
                    <a:pt x="68982" y="9450"/>
                  </a:cubicBezTo>
                  <a:cubicBezTo>
                    <a:pt x="67891" y="9450"/>
                    <a:pt x="66960" y="9078"/>
                    <a:pt x="66191" y="8334"/>
                  </a:cubicBezTo>
                  <a:cubicBezTo>
                    <a:pt x="65423" y="7590"/>
                    <a:pt x="65038" y="6647"/>
                    <a:pt x="65038" y="5506"/>
                  </a:cubicBezTo>
                  <a:cubicBezTo>
                    <a:pt x="65038" y="4365"/>
                    <a:pt x="65423" y="3416"/>
                    <a:pt x="66191" y="2660"/>
                  </a:cubicBezTo>
                  <a:cubicBezTo>
                    <a:pt x="66960" y="1903"/>
                    <a:pt x="67891" y="1525"/>
                    <a:pt x="68982" y="1525"/>
                  </a:cubicBezTo>
                  <a:close/>
                  <a:moveTo>
                    <a:pt x="289806" y="0"/>
                  </a:moveTo>
                  <a:cubicBezTo>
                    <a:pt x="291666" y="0"/>
                    <a:pt x="293142" y="223"/>
                    <a:pt x="294233" y="669"/>
                  </a:cubicBezTo>
                  <a:lnTo>
                    <a:pt x="294233" y="6176"/>
                  </a:lnTo>
                  <a:cubicBezTo>
                    <a:pt x="293043" y="5506"/>
                    <a:pt x="291691" y="5171"/>
                    <a:pt x="290178" y="5171"/>
                  </a:cubicBezTo>
                  <a:cubicBezTo>
                    <a:pt x="285911" y="5171"/>
                    <a:pt x="283778" y="7863"/>
                    <a:pt x="283778" y="13245"/>
                  </a:cubicBezTo>
                  <a:lnTo>
                    <a:pt x="283778" y="19124"/>
                  </a:lnTo>
                  <a:lnTo>
                    <a:pt x="292708" y="19124"/>
                  </a:lnTo>
                  <a:lnTo>
                    <a:pt x="292708" y="24333"/>
                  </a:lnTo>
                  <a:lnTo>
                    <a:pt x="283778" y="24333"/>
                  </a:lnTo>
                  <a:lnTo>
                    <a:pt x="283778" y="57224"/>
                  </a:lnTo>
                  <a:lnTo>
                    <a:pt x="277713" y="57224"/>
                  </a:lnTo>
                  <a:lnTo>
                    <a:pt x="277713" y="24333"/>
                  </a:lnTo>
                  <a:lnTo>
                    <a:pt x="271202" y="24333"/>
                  </a:lnTo>
                  <a:lnTo>
                    <a:pt x="271202" y="19124"/>
                  </a:lnTo>
                  <a:lnTo>
                    <a:pt x="277713" y="19124"/>
                  </a:lnTo>
                  <a:lnTo>
                    <a:pt x="277713" y="12948"/>
                  </a:lnTo>
                  <a:cubicBezTo>
                    <a:pt x="277713" y="8954"/>
                    <a:pt x="278867" y="5798"/>
                    <a:pt x="281174" y="3479"/>
                  </a:cubicBezTo>
                  <a:cubicBezTo>
                    <a:pt x="283481" y="1159"/>
                    <a:pt x="286358" y="0"/>
                    <a:pt x="28980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679315" y="1063626"/>
            <a:ext cx="8105451" cy="847126"/>
            <a:chOff x="4943475" y="1228726"/>
            <a:chExt cx="8105451" cy="847126"/>
          </a:xfrm>
        </p:grpSpPr>
        <p:sp>
          <p:nvSpPr>
            <p:cNvPr id="72" name="Rectangle 71"/>
            <p:cNvSpPr/>
            <p:nvPr/>
          </p:nvSpPr>
          <p:spPr>
            <a:xfrm>
              <a:off x="4943475" y="1228726"/>
              <a:ext cx="8105451" cy="847126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5127683" y="1296645"/>
              <a:ext cx="669803" cy="669802"/>
            </a:xfrm>
            <a:custGeom>
              <a:avLst/>
              <a:gdLst>
                <a:gd name="connsiteX0" fmla="*/ 1109011 w 3508482"/>
                <a:gd name="connsiteY0" fmla="*/ 2192406 h 3508478"/>
                <a:gd name="connsiteX1" fmla="*/ 1041943 w 3508482"/>
                <a:gd name="connsiteY1" fmla="*/ 2225310 h 3508478"/>
                <a:gd name="connsiteX2" fmla="*/ 900451 w 3508482"/>
                <a:gd name="connsiteY2" fmla="*/ 2233564 h 3508478"/>
                <a:gd name="connsiteX3" fmla="*/ 865354 w 3508482"/>
                <a:gd name="connsiteY3" fmla="*/ 2319858 h 3508478"/>
                <a:gd name="connsiteX4" fmla="*/ 786472 w 3508482"/>
                <a:gd name="connsiteY4" fmla="*/ 2812744 h 3508478"/>
                <a:gd name="connsiteX5" fmla="*/ 788902 w 3508482"/>
                <a:gd name="connsiteY5" fmla="*/ 2930469 h 3508478"/>
                <a:gd name="connsiteX6" fmla="*/ 902838 w 3508482"/>
                <a:gd name="connsiteY6" fmla="*/ 3015669 h 3508478"/>
                <a:gd name="connsiteX7" fmla="*/ 1754241 w 3508482"/>
                <a:gd name="connsiteY7" fmla="*/ 3275736 h 3508478"/>
                <a:gd name="connsiteX8" fmla="*/ 2722872 w 3508482"/>
                <a:gd name="connsiteY8" fmla="*/ 2928007 h 3508478"/>
                <a:gd name="connsiteX9" fmla="*/ 2811432 w 3508482"/>
                <a:gd name="connsiteY9" fmla="*/ 2847519 h 3508478"/>
                <a:gd name="connsiteX10" fmla="*/ 2699229 w 3508482"/>
                <a:gd name="connsiteY10" fmla="*/ 2845196 h 3508478"/>
                <a:gd name="connsiteX11" fmla="*/ 2532182 w 3508482"/>
                <a:gd name="connsiteY11" fmla="*/ 2833063 h 3508478"/>
                <a:gd name="connsiteX12" fmla="*/ 2244578 w 3508482"/>
                <a:gd name="connsiteY12" fmla="*/ 2780823 h 3508478"/>
                <a:gd name="connsiteX13" fmla="*/ 2173739 w 3508482"/>
                <a:gd name="connsiteY13" fmla="*/ 2857848 h 3508478"/>
                <a:gd name="connsiteX14" fmla="*/ 1730661 w 3508482"/>
                <a:gd name="connsiteY14" fmla="*/ 2799907 h 3508478"/>
                <a:gd name="connsiteX15" fmla="*/ 1677709 w 3508482"/>
                <a:gd name="connsiteY15" fmla="*/ 2694707 h 3508478"/>
                <a:gd name="connsiteX16" fmla="*/ 1670884 w 3508482"/>
                <a:gd name="connsiteY16" fmla="*/ 2581398 h 3508478"/>
                <a:gd name="connsiteX17" fmla="*/ 1466904 w 3508482"/>
                <a:gd name="connsiteY17" fmla="*/ 2467843 h 3508478"/>
                <a:gd name="connsiteX18" fmla="*/ 1230844 w 3508482"/>
                <a:gd name="connsiteY18" fmla="*/ 2300426 h 3508478"/>
                <a:gd name="connsiteX19" fmla="*/ 1800554 w 3508482"/>
                <a:gd name="connsiteY19" fmla="*/ 1193864 h 3508478"/>
                <a:gd name="connsiteX20" fmla="*/ 1780163 w 3508482"/>
                <a:gd name="connsiteY20" fmla="*/ 1207268 h 3508478"/>
                <a:gd name="connsiteX21" fmla="*/ 1776970 w 3508482"/>
                <a:gd name="connsiteY21" fmla="*/ 1204109 h 3508478"/>
                <a:gd name="connsiteX22" fmla="*/ 1594907 w 3508482"/>
                <a:gd name="connsiteY22" fmla="*/ 1335445 h 3508478"/>
                <a:gd name="connsiteX23" fmla="*/ 1392796 w 3508482"/>
                <a:gd name="connsiteY23" fmla="*/ 1509223 h 3508478"/>
                <a:gd name="connsiteX24" fmla="*/ 1330401 w 3508482"/>
                <a:gd name="connsiteY24" fmla="*/ 1580272 h 3508478"/>
                <a:gd name="connsiteX25" fmla="*/ 1371559 w 3508482"/>
                <a:gd name="connsiteY25" fmla="*/ 1663179 h 3508478"/>
                <a:gd name="connsiteX26" fmla="*/ 1328608 w 3508482"/>
                <a:gd name="connsiteY26" fmla="*/ 2007720 h 3508478"/>
                <a:gd name="connsiteX27" fmla="*/ 1320229 w 3508482"/>
                <a:gd name="connsiteY27" fmla="*/ 2017167 h 3508478"/>
                <a:gd name="connsiteX28" fmla="*/ 1406107 w 3508482"/>
                <a:gd name="connsiteY28" fmla="*/ 2090636 h 3508478"/>
                <a:gd name="connsiteX29" fmla="*/ 1699723 w 3508482"/>
                <a:gd name="connsiteY29" fmla="*/ 2296477 h 3508478"/>
                <a:gd name="connsiteX30" fmla="*/ 1823194 w 3508482"/>
                <a:gd name="connsiteY30" fmla="*/ 2362008 h 3508478"/>
                <a:gd name="connsiteX31" fmla="*/ 1902707 w 3508482"/>
                <a:gd name="connsiteY31" fmla="*/ 2325688 h 3508478"/>
                <a:gd name="connsiteX32" fmla="*/ 2023298 w 3508482"/>
                <a:gd name="connsiteY32" fmla="*/ 2318984 h 3508478"/>
                <a:gd name="connsiteX33" fmla="*/ 2233606 w 3508482"/>
                <a:gd name="connsiteY33" fmla="*/ 2434866 h 3508478"/>
                <a:gd name="connsiteX34" fmla="*/ 2286558 w 3508482"/>
                <a:gd name="connsiteY34" fmla="*/ 2543331 h 3508478"/>
                <a:gd name="connsiteX35" fmla="*/ 2287242 w 3508482"/>
                <a:gd name="connsiteY35" fmla="*/ 2554833 h 3508478"/>
                <a:gd name="connsiteX36" fmla="*/ 2465001 w 3508482"/>
                <a:gd name="connsiteY36" fmla="*/ 2599067 h 3508478"/>
                <a:gd name="connsiteX37" fmla="*/ 3006337 w 3508482"/>
                <a:gd name="connsiteY37" fmla="*/ 2615215 h 3508478"/>
                <a:gd name="connsiteX38" fmla="*/ 3009195 w 3508482"/>
                <a:gd name="connsiteY38" fmla="*/ 2614737 h 3508478"/>
                <a:gd name="connsiteX39" fmla="*/ 3016957 w 3508482"/>
                <a:gd name="connsiteY39" fmla="*/ 2604357 h 3508478"/>
                <a:gd name="connsiteX40" fmla="*/ 3157356 w 3508482"/>
                <a:gd name="connsiteY40" fmla="*/ 2345690 h 3508478"/>
                <a:gd name="connsiteX41" fmla="*/ 3190890 w 3508482"/>
                <a:gd name="connsiteY41" fmla="*/ 2254070 h 3508478"/>
                <a:gd name="connsiteX42" fmla="*/ 3189502 w 3508482"/>
                <a:gd name="connsiteY42" fmla="*/ 2253173 h 3508478"/>
                <a:gd name="connsiteX43" fmla="*/ 3010127 w 3508482"/>
                <a:gd name="connsiteY43" fmla="*/ 2135197 h 3508478"/>
                <a:gd name="connsiteX44" fmla="*/ 2897625 w 3508482"/>
                <a:gd name="connsiteY44" fmla="*/ 2058888 h 3508478"/>
                <a:gd name="connsiteX45" fmla="*/ 2876667 w 3508482"/>
                <a:gd name="connsiteY45" fmla="*/ 2083900 h 3508478"/>
                <a:gd name="connsiteX46" fmla="*/ 2420857 w 3508482"/>
                <a:gd name="connsiteY46" fmla="*/ 2020732 h 3508478"/>
                <a:gd name="connsiteX47" fmla="*/ 2358178 w 3508482"/>
                <a:gd name="connsiteY47" fmla="*/ 1780979 h 3508478"/>
                <a:gd name="connsiteX48" fmla="*/ 2389076 w 3508482"/>
                <a:gd name="connsiteY48" fmla="*/ 1690995 h 3508478"/>
                <a:gd name="connsiteX49" fmla="*/ 2232542 w 3508482"/>
                <a:gd name="connsiteY49" fmla="*/ 1574005 h 3508478"/>
                <a:gd name="connsiteX50" fmla="*/ 1788416 w 3508482"/>
                <a:gd name="connsiteY50" fmla="*/ 1202167 h 3508478"/>
                <a:gd name="connsiteX51" fmla="*/ 1801055 w 3508482"/>
                <a:gd name="connsiteY51" fmla="*/ 1194338 h 3508478"/>
                <a:gd name="connsiteX52" fmla="*/ 495249 w 3508482"/>
                <a:gd name="connsiteY52" fmla="*/ 896574 h 3508478"/>
                <a:gd name="connsiteX53" fmla="*/ 491526 w 3508482"/>
                <a:gd name="connsiteY53" fmla="*/ 901554 h 3508478"/>
                <a:gd name="connsiteX54" fmla="*/ 231458 w 3508482"/>
                <a:gd name="connsiteY54" fmla="*/ 1752955 h 3508478"/>
                <a:gd name="connsiteX55" fmla="*/ 491526 w 3508482"/>
                <a:gd name="connsiteY55" fmla="*/ 2604357 h 3508478"/>
                <a:gd name="connsiteX56" fmla="*/ 512889 w 3508482"/>
                <a:gd name="connsiteY56" fmla="*/ 2632926 h 3508478"/>
                <a:gd name="connsiteX57" fmla="*/ 512138 w 3508482"/>
                <a:gd name="connsiteY57" fmla="*/ 2631324 h 3508478"/>
                <a:gd name="connsiteX58" fmla="*/ 566231 w 3508482"/>
                <a:gd name="connsiteY58" fmla="*/ 2221604 h 3508478"/>
                <a:gd name="connsiteX59" fmla="*/ 601244 w 3508482"/>
                <a:gd name="connsiteY59" fmla="*/ 2096547 h 3508478"/>
                <a:gd name="connsiteX60" fmla="*/ 555437 w 3508482"/>
                <a:gd name="connsiteY60" fmla="*/ 2056590 h 3508478"/>
                <a:gd name="connsiteX61" fmla="*/ 521031 w 3508482"/>
                <a:gd name="connsiteY61" fmla="*/ 1549608 h 3508478"/>
                <a:gd name="connsiteX62" fmla="*/ 561012 w 3508482"/>
                <a:gd name="connsiteY62" fmla="*/ 1503801 h 3508478"/>
                <a:gd name="connsiteX63" fmla="*/ 485108 w 3508482"/>
                <a:gd name="connsiteY63" fmla="*/ 1261705 h 3508478"/>
                <a:gd name="connsiteX64" fmla="*/ 480557 w 3508482"/>
                <a:gd name="connsiteY64" fmla="*/ 963545 h 3508478"/>
                <a:gd name="connsiteX65" fmla="*/ 2918085 w 3508482"/>
                <a:gd name="connsiteY65" fmla="*/ 808790 h 3508478"/>
                <a:gd name="connsiteX66" fmla="*/ 2210023 w 3508482"/>
                <a:gd name="connsiteY66" fmla="*/ 971440 h 3508478"/>
                <a:gd name="connsiteX67" fmla="*/ 2014405 w 3508482"/>
                <a:gd name="connsiteY67" fmla="*/ 1066914 h 3508478"/>
                <a:gd name="connsiteX68" fmla="*/ 2016335 w 3508482"/>
                <a:gd name="connsiteY68" fmla="*/ 1068779 h 3508478"/>
                <a:gd name="connsiteX69" fmla="*/ 2006391 w 3508482"/>
                <a:gd name="connsiteY69" fmla="*/ 1075608 h 3508478"/>
                <a:gd name="connsiteX70" fmla="*/ 2421593 w 3508482"/>
                <a:gd name="connsiteY70" fmla="*/ 1461740 h 3508478"/>
                <a:gd name="connsiteX71" fmla="*/ 2521615 w 3508482"/>
                <a:gd name="connsiteY71" fmla="*/ 1548407 h 3508478"/>
                <a:gd name="connsiteX72" fmla="*/ 2598725 w 3508482"/>
                <a:gd name="connsiteY72" fmla="*/ 1510631 h 3508478"/>
                <a:gd name="connsiteX73" fmla="*/ 2721403 w 3508482"/>
                <a:gd name="connsiteY73" fmla="*/ 1503186 h 3508478"/>
                <a:gd name="connsiteX74" fmla="*/ 2933649 w 3508482"/>
                <a:gd name="connsiteY74" fmla="*/ 1624497 h 3508478"/>
                <a:gd name="connsiteX75" fmla="*/ 2997031 w 3508482"/>
                <a:gd name="connsiteY75" fmla="*/ 1867119 h 3508478"/>
                <a:gd name="connsiteX76" fmla="*/ 2977057 w 3508482"/>
                <a:gd name="connsiteY76" fmla="*/ 1928859 h 3508478"/>
                <a:gd name="connsiteX77" fmla="*/ 3133158 w 3508482"/>
                <a:gd name="connsiteY77" fmla="*/ 2050647 h 3508478"/>
                <a:gd name="connsiteX78" fmla="*/ 3208928 w 3508482"/>
                <a:gd name="connsiteY78" fmla="*/ 2107655 h 3508478"/>
                <a:gd name="connsiteX79" fmla="*/ 3229838 w 3508482"/>
                <a:gd name="connsiteY79" fmla="*/ 2123041 h 3508478"/>
                <a:gd name="connsiteX80" fmla="*/ 3246086 w 3508482"/>
                <a:gd name="connsiteY80" fmla="*/ 2059849 h 3508478"/>
                <a:gd name="connsiteX81" fmla="*/ 3277024 w 3508482"/>
                <a:gd name="connsiteY81" fmla="*/ 1752955 h 3508478"/>
                <a:gd name="connsiteX82" fmla="*/ 3016957 w 3508482"/>
                <a:gd name="connsiteY82" fmla="*/ 901554 h 3508478"/>
                <a:gd name="connsiteX83" fmla="*/ 2948360 w 3508482"/>
                <a:gd name="connsiteY83" fmla="*/ 809820 h 3508478"/>
                <a:gd name="connsiteX84" fmla="*/ 1086799 w 3508482"/>
                <a:gd name="connsiteY84" fmla="*/ 385829 h 3508478"/>
                <a:gd name="connsiteX85" fmla="*/ 1028392 w 3508482"/>
                <a:gd name="connsiteY85" fmla="*/ 413965 h 3508478"/>
                <a:gd name="connsiteX86" fmla="*/ 677471 w 3508482"/>
                <a:gd name="connsiteY86" fmla="*/ 676186 h 3508478"/>
                <a:gd name="connsiteX87" fmla="*/ 665419 w 3508482"/>
                <a:gd name="connsiteY87" fmla="*/ 689447 h 3508478"/>
                <a:gd name="connsiteX88" fmla="*/ 660035 w 3508482"/>
                <a:gd name="connsiteY88" fmla="*/ 729330 h 3508478"/>
                <a:gd name="connsiteX89" fmla="*/ 736485 w 3508482"/>
                <a:gd name="connsiteY89" fmla="*/ 1250636 h 3508478"/>
                <a:gd name="connsiteX90" fmla="*/ 783842 w 3508482"/>
                <a:gd name="connsiteY90" fmla="*/ 1340850 h 3508478"/>
                <a:gd name="connsiteX91" fmla="*/ 808517 w 3508482"/>
                <a:gd name="connsiteY91" fmla="*/ 1328737 h 3508478"/>
                <a:gd name="connsiteX92" fmla="*/ 985710 w 3508482"/>
                <a:gd name="connsiteY92" fmla="*/ 1318359 h 3508478"/>
                <a:gd name="connsiteX93" fmla="*/ 1030861 w 3508482"/>
                <a:gd name="connsiteY93" fmla="*/ 1333831 h 3508478"/>
                <a:gd name="connsiteX94" fmla="*/ 1077462 w 3508482"/>
                <a:gd name="connsiteY94" fmla="*/ 1275615 h 3508478"/>
                <a:gd name="connsiteX95" fmla="*/ 1496006 w 3508482"/>
                <a:gd name="connsiteY95" fmla="*/ 910966 h 3508478"/>
                <a:gd name="connsiteX96" fmla="*/ 1501480 w 3508482"/>
                <a:gd name="connsiteY96" fmla="*/ 916299 h 3508478"/>
                <a:gd name="connsiteX97" fmla="*/ 1511513 w 3508482"/>
                <a:gd name="connsiteY97" fmla="*/ 909765 h 3508478"/>
                <a:gd name="connsiteX98" fmla="*/ 1507051 w 3508482"/>
                <a:gd name="connsiteY98" fmla="*/ 905189 h 3508478"/>
                <a:gd name="connsiteX99" fmla="*/ 1497584 w 3508482"/>
                <a:gd name="connsiteY99" fmla="*/ 910978 h 3508478"/>
                <a:gd name="connsiteX100" fmla="*/ 1170737 w 3508482"/>
                <a:gd name="connsiteY100" fmla="*/ 512422 h 3508478"/>
                <a:gd name="connsiteX101" fmla="*/ 1754241 w 3508482"/>
                <a:gd name="connsiteY101" fmla="*/ 230174 h 3508478"/>
                <a:gd name="connsiteX102" fmla="*/ 1301412 w 3508482"/>
                <a:gd name="connsiteY102" fmla="*/ 298635 h 3508478"/>
                <a:gd name="connsiteX103" fmla="*/ 1292492 w 3508482"/>
                <a:gd name="connsiteY103" fmla="*/ 301900 h 3508478"/>
                <a:gd name="connsiteX104" fmla="*/ 1701228 w 3508482"/>
                <a:gd name="connsiteY104" fmla="*/ 754068 h 3508478"/>
                <a:gd name="connsiteX105" fmla="*/ 1705274 w 3508482"/>
                <a:gd name="connsiteY105" fmla="*/ 751438 h 3508478"/>
                <a:gd name="connsiteX106" fmla="*/ 1725815 w 3508482"/>
                <a:gd name="connsiteY106" fmla="*/ 773561 h 3508478"/>
                <a:gd name="connsiteX107" fmla="*/ 2025269 w 3508482"/>
                <a:gd name="connsiteY107" fmla="*/ 646254 h 3508478"/>
                <a:gd name="connsiteX108" fmla="*/ 2547864 w 3508482"/>
                <a:gd name="connsiteY108" fmla="*/ 565640 h 3508478"/>
                <a:gd name="connsiteX109" fmla="*/ 2655001 w 3508482"/>
                <a:gd name="connsiteY109" fmla="*/ 570681 h 3508478"/>
                <a:gd name="connsiteX110" fmla="*/ 2723556 w 3508482"/>
                <a:gd name="connsiteY110" fmla="*/ 578524 h 3508478"/>
                <a:gd name="connsiteX111" fmla="*/ 2722872 w 3508482"/>
                <a:gd name="connsiteY111" fmla="*/ 577903 h 3508478"/>
                <a:gd name="connsiteX112" fmla="*/ 1754241 w 3508482"/>
                <a:gd name="connsiteY112" fmla="*/ 230174 h 3508478"/>
                <a:gd name="connsiteX113" fmla="*/ 1754241 w 3508482"/>
                <a:gd name="connsiteY113" fmla="*/ 0 h 3508478"/>
                <a:gd name="connsiteX114" fmla="*/ 3508482 w 3508482"/>
                <a:gd name="connsiteY114" fmla="*/ 1754239 h 3508478"/>
                <a:gd name="connsiteX115" fmla="*/ 1754241 w 3508482"/>
                <a:gd name="connsiteY115" fmla="*/ 3508478 h 3508478"/>
                <a:gd name="connsiteX116" fmla="*/ 0 w 3508482"/>
                <a:gd name="connsiteY116" fmla="*/ 1754239 h 3508478"/>
                <a:gd name="connsiteX117" fmla="*/ 1754241 w 3508482"/>
                <a:gd name="connsiteY117" fmla="*/ 0 h 350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3508482" h="3508478">
                  <a:moveTo>
                    <a:pt x="1109011" y="2192406"/>
                  </a:moveTo>
                  <a:lnTo>
                    <a:pt x="1041943" y="2225310"/>
                  </a:lnTo>
                  <a:lnTo>
                    <a:pt x="900451" y="2233564"/>
                  </a:lnTo>
                  <a:lnTo>
                    <a:pt x="865354" y="2319858"/>
                  </a:lnTo>
                  <a:cubicBezTo>
                    <a:pt x="807339" y="2504152"/>
                    <a:pt x="788575" y="2674654"/>
                    <a:pt x="786472" y="2812744"/>
                  </a:cubicBezTo>
                  <a:lnTo>
                    <a:pt x="788902" y="2930469"/>
                  </a:lnTo>
                  <a:lnTo>
                    <a:pt x="902838" y="3015669"/>
                  </a:lnTo>
                  <a:cubicBezTo>
                    <a:pt x="1145876" y="3179862"/>
                    <a:pt x="1438862" y="3275736"/>
                    <a:pt x="1754241" y="3275736"/>
                  </a:cubicBezTo>
                  <a:cubicBezTo>
                    <a:pt x="2122183" y="3275736"/>
                    <a:pt x="2459646" y="3145241"/>
                    <a:pt x="2722872" y="2928007"/>
                  </a:cubicBezTo>
                  <a:lnTo>
                    <a:pt x="2811432" y="2847519"/>
                  </a:lnTo>
                  <a:lnTo>
                    <a:pt x="2699229" y="2845196"/>
                  </a:lnTo>
                  <a:cubicBezTo>
                    <a:pt x="2647198" y="2842943"/>
                    <a:pt x="2591333" y="2839164"/>
                    <a:pt x="2532182" y="2833063"/>
                  </a:cubicBezTo>
                  <a:lnTo>
                    <a:pt x="2244578" y="2780823"/>
                  </a:lnTo>
                  <a:lnTo>
                    <a:pt x="2173739" y="2857848"/>
                  </a:lnTo>
                  <a:cubicBezTo>
                    <a:pt x="2036019" y="2962146"/>
                    <a:pt x="1838431" y="2933173"/>
                    <a:pt x="1730661" y="2799907"/>
                  </a:cubicBezTo>
                  <a:cubicBezTo>
                    <a:pt x="1705213" y="2768038"/>
                    <a:pt x="1687626" y="2732187"/>
                    <a:pt x="1677709" y="2694707"/>
                  </a:cubicBezTo>
                  <a:lnTo>
                    <a:pt x="1670884" y="2581398"/>
                  </a:lnTo>
                  <a:lnTo>
                    <a:pt x="1466904" y="2467843"/>
                  </a:lnTo>
                  <a:cubicBezTo>
                    <a:pt x="1388584" y="2418609"/>
                    <a:pt x="1309714" y="2363068"/>
                    <a:pt x="1230844" y="2300426"/>
                  </a:cubicBezTo>
                  <a:close/>
                  <a:moveTo>
                    <a:pt x="1800554" y="1193864"/>
                  </a:moveTo>
                  <a:lnTo>
                    <a:pt x="1780163" y="1207268"/>
                  </a:lnTo>
                  <a:lnTo>
                    <a:pt x="1776970" y="1204109"/>
                  </a:lnTo>
                  <a:lnTo>
                    <a:pt x="1594907" y="1335445"/>
                  </a:lnTo>
                  <a:cubicBezTo>
                    <a:pt x="1528971" y="1388151"/>
                    <a:pt x="1461600" y="1446552"/>
                    <a:pt x="1392796" y="1509223"/>
                  </a:cubicBezTo>
                  <a:lnTo>
                    <a:pt x="1330401" y="1580272"/>
                  </a:lnTo>
                  <a:lnTo>
                    <a:pt x="1371559" y="1663179"/>
                  </a:lnTo>
                  <a:cubicBezTo>
                    <a:pt x="1402866" y="1779846"/>
                    <a:pt x="1387581" y="1904159"/>
                    <a:pt x="1328608" y="2007720"/>
                  </a:cubicBezTo>
                  <a:lnTo>
                    <a:pt x="1320229" y="2017167"/>
                  </a:lnTo>
                  <a:lnTo>
                    <a:pt x="1406107" y="2090636"/>
                  </a:lnTo>
                  <a:cubicBezTo>
                    <a:pt x="1506153" y="2170032"/>
                    <a:pt x="1604285" y="2238140"/>
                    <a:pt x="1699723" y="2296477"/>
                  </a:cubicBezTo>
                  <a:lnTo>
                    <a:pt x="1823194" y="2362008"/>
                  </a:lnTo>
                  <a:lnTo>
                    <a:pt x="1902707" y="2325688"/>
                  </a:lnTo>
                  <a:cubicBezTo>
                    <a:pt x="1942280" y="2316091"/>
                    <a:pt x="1983257" y="2313915"/>
                    <a:pt x="2023298" y="2318984"/>
                  </a:cubicBezTo>
                  <a:cubicBezTo>
                    <a:pt x="2103378" y="2329131"/>
                    <a:pt x="2179727" y="2368238"/>
                    <a:pt x="2233606" y="2434866"/>
                  </a:cubicBezTo>
                  <a:cubicBezTo>
                    <a:pt x="2259055" y="2468183"/>
                    <a:pt x="2276642" y="2505122"/>
                    <a:pt x="2286558" y="2543331"/>
                  </a:cubicBezTo>
                  <a:lnTo>
                    <a:pt x="2287242" y="2554833"/>
                  </a:lnTo>
                  <a:lnTo>
                    <a:pt x="2465001" y="2599067"/>
                  </a:lnTo>
                  <a:cubicBezTo>
                    <a:pt x="2718039" y="2646232"/>
                    <a:pt x="2909573" y="2629818"/>
                    <a:pt x="3006337" y="2615215"/>
                  </a:cubicBezTo>
                  <a:lnTo>
                    <a:pt x="3009195" y="2614737"/>
                  </a:lnTo>
                  <a:lnTo>
                    <a:pt x="3016957" y="2604357"/>
                  </a:lnTo>
                  <a:cubicBezTo>
                    <a:pt x="3071688" y="2523344"/>
                    <a:pt x="3118828" y="2436782"/>
                    <a:pt x="3157356" y="2345690"/>
                  </a:cubicBezTo>
                  <a:lnTo>
                    <a:pt x="3190890" y="2254070"/>
                  </a:lnTo>
                  <a:lnTo>
                    <a:pt x="3189502" y="2253173"/>
                  </a:lnTo>
                  <a:cubicBezTo>
                    <a:pt x="3144857" y="2224238"/>
                    <a:pt x="3083718" y="2184373"/>
                    <a:pt x="3010127" y="2135197"/>
                  </a:cubicBezTo>
                  <a:lnTo>
                    <a:pt x="2897625" y="2058888"/>
                  </a:lnTo>
                  <a:lnTo>
                    <a:pt x="2876667" y="2083900"/>
                  </a:lnTo>
                  <a:cubicBezTo>
                    <a:pt x="2734224" y="2187263"/>
                    <a:pt x="2529103" y="2164295"/>
                    <a:pt x="2420857" y="2020732"/>
                  </a:cubicBezTo>
                  <a:cubicBezTo>
                    <a:pt x="2366723" y="1948950"/>
                    <a:pt x="2346785" y="1862810"/>
                    <a:pt x="2358178" y="1780979"/>
                  </a:cubicBezTo>
                  <a:lnTo>
                    <a:pt x="2389076" y="1690995"/>
                  </a:lnTo>
                  <a:lnTo>
                    <a:pt x="2232542" y="1574005"/>
                  </a:lnTo>
                  <a:cubicBezTo>
                    <a:pt x="2084253" y="1457630"/>
                    <a:pt x="1933015" y="1332403"/>
                    <a:pt x="1788416" y="1202167"/>
                  </a:cubicBezTo>
                  <a:lnTo>
                    <a:pt x="1801055" y="1194338"/>
                  </a:lnTo>
                  <a:close/>
                  <a:moveTo>
                    <a:pt x="495249" y="896574"/>
                  </a:moveTo>
                  <a:lnTo>
                    <a:pt x="491526" y="901554"/>
                  </a:lnTo>
                  <a:cubicBezTo>
                    <a:pt x="327332" y="1144591"/>
                    <a:pt x="231458" y="1437577"/>
                    <a:pt x="231458" y="1752955"/>
                  </a:cubicBezTo>
                  <a:cubicBezTo>
                    <a:pt x="231458" y="2068333"/>
                    <a:pt x="327332" y="2361319"/>
                    <a:pt x="491526" y="2604357"/>
                  </a:cubicBezTo>
                  <a:lnTo>
                    <a:pt x="512889" y="2632926"/>
                  </a:lnTo>
                  <a:lnTo>
                    <a:pt x="512138" y="2631324"/>
                  </a:lnTo>
                  <a:cubicBezTo>
                    <a:pt x="517912" y="2506376"/>
                    <a:pt x="533776" y="2366895"/>
                    <a:pt x="566231" y="2221604"/>
                  </a:cubicBezTo>
                  <a:lnTo>
                    <a:pt x="601244" y="2096547"/>
                  </a:lnTo>
                  <a:lnTo>
                    <a:pt x="555437" y="2056590"/>
                  </a:lnTo>
                  <a:cubicBezTo>
                    <a:pt x="437492" y="1908067"/>
                    <a:pt x="430937" y="1707138"/>
                    <a:pt x="521031" y="1549608"/>
                  </a:cubicBezTo>
                  <a:lnTo>
                    <a:pt x="561012" y="1503801"/>
                  </a:lnTo>
                  <a:lnTo>
                    <a:pt x="485108" y="1261705"/>
                  </a:lnTo>
                  <a:cubicBezTo>
                    <a:pt x="464244" y="1148353"/>
                    <a:pt x="466640" y="1047954"/>
                    <a:pt x="480557" y="963545"/>
                  </a:cubicBezTo>
                  <a:close/>
                  <a:moveTo>
                    <a:pt x="2918085" y="808790"/>
                  </a:moveTo>
                  <a:cubicBezTo>
                    <a:pt x="2809773" y="807839"/>
                    <a:pt x="2550578" y="824326"/>
                    <a:pt x="2210023" y="971440"/>
                  </a:cubicBezTo>
                  <a:lnTo>
                    <a:pt x="2014405" y="1066914"/>
                  </a:lnTo>
                  <a:lnTo>
                    <a:pt x="2016335" y="1068779"/>
                  </a:lnTo>
                  <a:lnTo>
                    <a:pt x="2006391" y="1075608"/>
                  </a:lnTo>
                  <a:lnTo>
                    <a:pt x="2421593" y="1461740"/>
                  </a:lnTo>
                  <a:lnTo>
                    <a:pt x="2521615" y="1548407"/>
                  </a:lnTo>
                  <a:lnTo>
                    <a:pt x="2598725" y="1510631"/>
                  </a:lnTo>
                  <a:cubicBezTo>
                    <a:pt x="2639147" y="1500136"/>
                    <a:pt x="2680811" y="1497801"/>
                    <a:pt x="2721403" y="1503186"/>
                  </a:cubicBezTo>
                  <a:cubicBezTo>
                    <a:pt x="2802603" y="1513952"/>
                    <a:pt x="2879523" y="1555584"/>
                    <a:pt x="2933649" y="1624497"/>
                  </a:cubicBezTo>
                  <a:cubicBezTo>
                    <a:pt x="2987770" y="1696279"/>
                    <a:pt x="3007712" y="1783851"/>
                    <a:pt x="2997031" y="1867119"/>
                  </a:cubicBezTo>
                  <a:lnTo>
                    <a:pt x="2977057" y="1928859"/>
                  </a:lnTo>
                  <a:lnTo>
                    <a:pt x="3133158" y="2050647"/>
                  </a:lnTo>
                  <a:cubicBezTo>
                    <a:pt x="3160785" y="2071665"/>
                    <a:pt x="3186097" y="2090678"/>
                    <a:pt x="3208928" y="2107655"/>
                  </a:cubicBezTo>
                  <a:lnTo>
                    <a:pt x="3229838" y="2123041"/>
                  </a:lnTo>
                  <a:lnTo>
                    <a:pt x="3246086" y="2059849"/>
                  </a:lnTo>
                  <a:cubicBezTo>
                    <a:pt x="3266371" y="1960719"/>
                    <a:pt x="3277024" y="1858081"/>
                    <a:pt x="3277024" y="1752955"/>
                  </a:cubicBezTo>
                  <a:cubicBezTo>
                    <a:pt x="3277024" y="1437577"/>
                    <a:pt x="3181150" y="1144591"/>
                    <a:pt x="3016957" y="901554"/>
                  </a:cubicBezTo>
                  <a:lnTo>
                    <a:pt x="2948360" y="809820"/>
                  </a:lnTo>
                  <a:close/>
                  <a:moveTo>
                    <a:pt x="1086799" y="385829"/>
                  </a:moveTo>
                  <a:lnTo>
                    <a:pt x="1028392" y="413965"/>
                  </a:lnTo>
                  <a:cubicBezTo>
                    <a:pt x="898931" y="484293"/>
                    <a:pt x="780810" y="572848"/>
                    <a:pt x="677471" y="676186"/>
                  </a:cubicBezTo>
                  <a:lnTo>
                    <a:pt x="665419" y="689447"/>
                  </a:lnTo>
                  <a:lnTo>
                    <a:pt x="660035" y="729330"/>
                  </a:lnTo>
                  <a:cubicBezTo>
                    <a:pt x="647150" y="846839"/>
                    <a:pt x="649405" y="1029831"/>
                    <a:pt x="736485" y="1250636"/>
                  </a:cubicBezTo>
                  <a:lnTo>
                    <a:pt x="783842" y="1340850"/>
                  </a:lnTo>
                  <a:lnTo>
                    <a:pt x="808517" y="1328737"/>
                  </a:lnTo>
                  <a:cubicBezTo>
                    <a:pt x="866855" y="1313626"/>
                    <a:pt x="927101" y="1310349"/>
                    <a:pt x="985710" y="1318359"/>
                  </a:cubicBezTo>
                  <a:lnTo>
                    <a:pt x="1030861" y="1333831"/>
                  </a:lnTo>
                  <a:lnTo>
                    <a:pt x="1077462" y="1275615"/>
                  </a:lnTo>
                  <a:cubicBezTo>
                    <a:pt x="1220794" y="1121771"/>
                    <a:pt x="1364127" y="1007828"/>
                    <a:pt x="1496006" y="910966"/>
                  </a:cubicBezTo>
                  <a:lnTo>
                    <a:pt x="1501480" y="916299"/>
                  </a:lnTo>
                  <a:lnTo>
                    <a:pt x="1511513" y="909765"/>
                  </a:lnTo>
                  <a:lnTo>
                    <a:pt x="1507051" y="905189"/>
                  </a:lnTo>
                  <a:lnTo>
                    <a:pt x="1497584" y="910978"/>
                  </a:lnTo>
                  <a:cubicBezTo>
                    <a:pt x="1374640" y="782287"/>
                    <a:pt x="1264867" y="646939"/>
                    <a:pt x="1170737" y="512422"/>
                  </a:cubicBezTo>
                  <a:close/>
                  <a:moveTo>
                    <a:pt x="1754241" y="230174"/>
                  </a:moveTo>
                  <a:cubicBezTo>
                    <a:pt x="1596552" y="230174"/>
                    <a:pt x="1444460" y="254143"/>
                    <a:pt x="1301412" y="298635"/>
                  </a:cubicBezTo>
                  <a:lnTo>
                    <a:pt x="1292492" y="301900"/>
                  </a:lnTo>
                  <a:lnTo>
                    <a:pt x="1701228" y="754068"/>
                  </a:lnTo>
                  <a:lnTo>
                    <a:pt x="1705274" y="751438"/>
                  </a:lnTo>
                  <a:lnTo>
                    <a:pt x="1725815" y="773561"/>
                  </a:lnTo>
                  <a:lnTo>
                    <a:pt x="2025269" y="646254"/>
                  </a:lnTo>
                  <a:cubicBezTo>
                    <a:pt x="2220578" y="583309"/>
                    <a:pt x="2397949" y="563800"/>
                    <a:pt x="2547864" y="565640"/>
                  </a:cubicBezTo>
                  <a:cubicBezTo>
                    <a:pt x="2585340" y="566102"/>
                    <a:pt x="2621103" y="567897"/>
                    <a:pt x="2655001" y="570681"/>
                  </a:cubicBezTo>
                  <a:lnTo>
                    <a:pt x="2723556" y="578524"/>
                  </a:lnTo>
                  <a:lnTo>
                    <a:pt x="2722872" y="577903"/>
                  </a:lnTo>
                  <a:cubicBezTo>
                    <a:pt x="2459646" y="360669"/>
                    <a:pt x="2122183" y="230174"/>
                    <a:pt x="1754241" y="230174"/>
                  </a:cubicBezTo>
                  <a:close/>
                  <a:moveTo>
                    <a:pt x="1754241" y="0"/>
                  </a:moveTo>
                  <a:cubicBezTo>
                    <a:pt x="2723082" y="0"/>
                    <a:pt x="3508482" y="785400"/>
                    <a:pt x="3508482" y="1754239"/>
                  </a:cubicBezTo>
                  <a:cubicBezTo>
                    <a:pt x="3508482" y="2723078"/>
                    <a:pt x="2723082" y="3508478"/>
                    <a:pt x="1754241" y="3508478"/>
                  </a:cubicBezTo>
                  <a:cubicBezTo>
                    <a:pt x="785400" y="3508478"/>
                    <a:pt x="0" y="2723078"/>
                    <a:pt x="0" y="1754239"/>
                  </a:cubicBezTo>
                  <a:cubicBezTo>
                    <a:pt x="0" y="785400"/>
                    <a:pt x="785400" y="0"/>
                    <a:pt x="175424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943594" y="1339158"/>
              <a:ext cx="35237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Connect the Dots Sample Web Site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Web App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679315" y="2892250"/>
            <a:ext cx="5470563" cy="1299969"/>
            <a:chOff x="3330840" y="4304756"/>
            <a:chExt cx="5470563" cy="1299969"/>
          </a:xfrm>
        </p:grpSpPr>
        <p:sp>
          <p:nvSpPr>
            <p:cNvPr id="86" name="Rectangle 85"/>
            <p:cNvSpPr/>
            <p:nvPr/>
          </p:nvSpPr>
          <p:spPr>
            <a:xfrm>
              <a:off x="3330840" y="4304756"/>
              <a:ext cx="5470563" cy="1299969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515047" y="462199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69796" y="4668491"/>
              <a:ext cx="13120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ehdevices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679316" y="4434563"/>
            <a:ext cx="3564074" cy="1167497"/>
            <a:chOff x="3515048" y="4762685"/>
            <a:chExt cx="3564074" cy="1167497"/>
          </a:xfrm>
        </p:grpSpPr>
        <p:sp>
          <p:nvSpPr>
            <p:cNvPr id="105" name="Rectangle 104"/>
            <p:cNvSpPr/>
            <p:nvPr/>
          </p:nvSpPr>
          <p:spPr>
            <a:xfrm>
              <a:off x="3515048" y="4762685"/>
              <a:ext cx="3564074" cy="1167497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699254" y="4856731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596555" y="4812012"/>
              <a:ext cx="22765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Aggregates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 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9323949" y="2892250"/>
            <a:ext cx="2460818" cy="1299969"/>
            <a:chOff x="6910257" y="4304756"/>
            <a:chExt cx="2458331" cy="1299969"/>
          </a:xfrm>
        </p:grpSpPr>
        <p:sp>
          <p:nvSpPr>
            <p:cNvPr id="100" name="Rectangle 99"/>
            <p:cNvSpPr/>
            <p:nvPr/>
          </p:nvSpPr>
          <p:spPr>
            <a:xfrm>
              <a:off x="6910257" y="4304756"/>
              <a:ext cx="2458331" cy="1299969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7094464" y="461784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948473" y="4664341"/>
              <a:ext cx="11448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ehalerts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679715" y="2154919"/>
            <a:ext cx="2314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&lt;name&gt;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-ns</a:t>
            </a:r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Bus Namespace</a:t>
            </a:r>
            <a:endParaRPr lang="en-US" sz="1600" b="1" i="1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Freeform 126"/>
          <p:cNvSpPr>
            <a:spLocks/>
          </p:cNvSpPr>
          <p:nvPr/>
        </p:nvSpPr>
        <p:spPr bwMode="auto">
          <a:xfrm>
            <a:off x="3863522" y="2110158"/>
            <a:ext cx="568797" cy="674298"/>
          </a:xfrm>
          <a:custGeom>
            <a:avLst/>
            <a:gdLst>
              <a:gd name="connsiteX0" fmla="*/ 58738 w 196850"/>
              <a:gd name="connsiteY0" fmla="*/ 139700 h 233362"/>
              <a:gd name="connsiteX1" fmla="*/ 82550 w 196850"/>
              <a:gd name="connsiteY1" fmla="*/ 139700 h 233362"/>
              <a:gd name="connsiteX2" fmla="*/ 82550 w 196850"/>
              <a:gd name="connsiteY2" fmla="*/ 188912 h 233362"/>
              <a:gd name="connsiteX3" fmla="*/ 103188 w 196850"/>
              <a:gd name="connsiteY3" fmla="*/ 188912 h 233362"/>
              <a:gd name="connsiteX4" fmla="*/ 71438 w 196850"/>
              <a:gd name="connsiteY4" fmla="*/ 233362 h 233362"/>
              <a:gd name="connsiteX5" fmla="*/ 38100 w 196850"/>
              <a:gd name="connsiteY5" fmla="*/ 188912 h 233362"/>
              <a:gd name="connsiteX6" fmla="*/ 58738 w 196850"/>
              <a:gd name="connsiteY6" fmla="*/ 188912 h 233362"/>
              <a:gd name="connsiteX7" fmla="*/ 41275 w 196850"/>
              <a:gd name="connsiteY7" fmla="*/ 114300 h 233362"/>
              <a:gd name="connsiteX8" fmla="*/ 100013 w 196850"/>
              <a:gd name="connsiteY8" fmla="*/ 114300 h 233362"/>
              <a:gd name="connsiteX9" fmla="*/ 100013 w 196850"/>
              <a:gd name="connsiteY9" fmla="*/ 131762 h 233362"/>
              <a:gd name="connsiteX10" fmla="*/ 41275 w 196850"/>
              <a:gd name="connsiteY10" fmla="*/ 131762 h 233362"/>
              <a:gd name="connsiteX11" fmla="*/ 41275 w 196850"/>
              <a:gd name="connsiteY11" fmla="*/ 90487 h 233362"/>
              <a:gd name="connsiteX12" fmla="*/ 100013 w 196850"/>
              <a:gd name="connsiteY12" fmla="*/ 90487 h 233362"/>
              <a:gd name="connsiteX13" fmla="*/ 100013 w 196850"/>
              <a:gd name="connsiteY13" fmla="*/ 107949 h 233362"/>
              <a:gd name="connsiteX14" fmla="*/ 41275 w 196850"/>
              <a:gd name="connsiteY14" fmla="*/ 107949 h 233362"/>
              <a:gd name="connsiteX15" fmla="*/ 41275 w 196850"/>
              <a:gd name="connsiteY15" fmla="*/ 66675 h 233362"/>
              <a:gd name="connsiteX16" fmla="*/ 100013 w 196850"/>
              <a:gd name="connsiteY16" fmla="*/ 66675 h 233362"/>
              <a:gd name="connsiteX17" fmla="*/ 100013 w 196850"/>
              <a:gd name="connsiteY17" fmla="*/ 82550 h 233362"/>
              <a:gd name="connsiteX18" fmla="*/ 41275 w 196850"/>
              <a:gd name="connsiteY18" fmla="*/ 82550 h 233362"/>
              <a:gd name="connsiteX19" fmla="*/ 90487 w 196850"/>
              <a:gd name="connsiteY19" fmla="*/ 26987 h 233362"/>
              <a:gd name="connsiteX20" fmla="*/ 150800 w 196850"/>
              <a:gd name="connsiteY20" fmla="*/ 106855 h 233362"/>
              <a:gd name="connsiteX21" fmla="*/ 158136 w 196850"/>
              <a:gd name="connsiteY21" fmla="*/ 106855 h 233362"/>
              <a:gd name="connsiteX22" fmla="*/ 196850 w 196850"/>
              <a:gd name="connsiteY22" fmla="*/ 139861 h 233362"/>
              <a:gd name="connsiteX23" fmla="*/ 196850 w 196850"/>
              <a:gd name="connsiteY23" fmla="*/ 171237 h 233362"/>
              <a:gd name="connsiteX24" fmla="*/ 187477 w 196850"/>
              <a:gd name="connsiteY24" fmla="*/ 179387 h 233362"/>
              <a:gd name="connsiteX25" fmla="*/ 90487 w 196850"/>
              <a:gd name="connsiteY25" fmla="*/ 179387 h 233362"/>
              <a:gd name="connsiteX26" fmla="*/ 90487 w 196850"/>
              <a:gd name="connsiteY26" fmla="*/ 154938 h 233362"/>
              <a:gd name="connsiteX27" fmla="*/ 172399 w 196850"/>
              <a:gd name="connsiteY27" fmla="*/ 154938 h 233362"/>
              <a:gd name="connsiteX28" fmla="*/ 172399 w 196850"/>
              <a:gd name="connsiteY28" fmla="*/ 140676 h 233362"/>
              <a:gd name="connsiteX29" fmla="*/ 156913 w 196850"/>
              <a:gd name="connsiteY29" fmla="*/ 129674 h 233362"/>
              <a:gd name="connsiteX30" fmla="*/ 124311 w 196850"/>
              <a:gd name="connsiteY30" fmla="*/ 130081 h 233362"/>
              <a:gd name="connsiteX31" fmla="*/ 124719 w 196850"/>
              <a:gd name="connsiteY31" fmla="*/ 113782 h 233362"/>
              <a:gd name="connsiteX32" fmla="*/ 90487 w 196850"/>
              <a:gd name="connsiteY32" fmla="*/ 50214 h 233362"/>
              <a:gd name="connsiteX33" fmla="*/ 7726 w 196850"/>
              <a:gd name="connsiteY33" fmla="*/ 0 h 233362"/>
              <a:gd name="connsiteX34" fmla="*/ 76043 w 196850"/>
              <a:gd name="connsiteY34" fmla="*/ 0 h 233362"/>
              <a:gd name="connsiteX35" fmla="*/ 81330 w 196850"/>
              <a:gd name="connsiteY35" fmla="*/ 7355 h 233362"/>
              <a:gd name="connsiteX36" fmla="*/ 81330 w 196850"/>
              <a:gd name="connsiteY36" fmla="*/ 58024 h 233362"/>
              <a:gd name="connsiteX37" fmla="*/ 56931 w 196850"/>
              <a:gd name="connsiteY37" fmla="*/ 58024 h 233362"/>
              <a:gd name="connsiteX38" fmla="*/ 56931 w 196850"/>
              <a:gd name="connsiteY38" fmla="*/ 25334 h 233362"/>
              <a:gd name="connsiteX39" fmla="*/ 24399 w 196850"/>
              <a:gd name="connsiteY39" fmla="*/ 25334 h 233362"/>
              <a:gd name="connsiteX40" fmla="*/ 24399 w 196850"/>
              <a:gd name="connsiteY40" fmla="*/ 114300 h 233362"/>
              <a:gd name="connsiteX41" fmla="*/ 24403 w 196850"/>
              <a:gd name="connsiteY41" fmla="*/ 114300 h 233362"/>
              <a:gd name="connsiteX42" fmla="*/ 24810 w 196850"/>
              <a:gd name="connsiteY42" fmla="*/ 156389 h 233362"/>
              <a:gd name="connsiteX43" fmla="*/ 49213 w 196850"/>
              <a:gd name="connsiteY43" fmla="*/ 156389 h 233362"/>
              <a:gd name="connsiteX44" fmla="*/ 49213 w 196850"/>
              <a:gd name="connsiteY44" fmla="*/ 180975 h 233362"/>
              <a:gd name="connsiteX45" fmla="*/ 8541 w 196850"/>
              <a:gd name="connsiteY45" fmla="*/ 180975 h 233362"/>
              <a:gd name="connsiteX46" fmla="*/ 0 w 196850"/>
              <a:gd name="connsiteY46" fmla="*/ 173057 h 233362"/>
              <a:gd name="connsiteX47" fmla="*/ 0 w 196850"/>
              <a:gd name="connsiteY47" fmla="*/ 138112 h 233362"/>
              <a:gd name="connsiteX48" fmla="*/ 0 w 196850"/>
              <a:gd name="connsiteY48" fmla="*/ 114300 h 233362"/>
              <a:gd name="connsiteX49" fmla="*/ 149 w 196850"/>
              <a:gd name="connsiteY49" fmla="*/ 114300 h 233362"/>
              <a:gd name="connsiteX50" fmla="*/ 813 w 196850"/>
              <a:gd name="connsiteY50" fmla="*/ 8581 h 233362"/>
              <a:gd name="connsiteX51" fmla="*/ 7726 w 196850"/>
              <a:gd name="connsiteY51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96850" h="233362">
                <a:moveTo>
                  <a:pt x="58738" y="139700"/>
                </a:moveTo>
                <a:lnTo>
                  <a:pt x="82550" y="139700"/>
                </a:lnTo>
                <a:lnTo>
                  <a:pt x="82550" y="188912"/>
                </a:lnTo>
                <a:lnTo>
                  <a:pt x="103188" y="188912"/>
                </a:lnTo>
                <a:lnTo>
                  <a:pt x="71438" y="233362"/>
                </a:lnTo>
                <a:lnTo>
                  <a:pt x="38100" y="188912"/>
                </a:lnTo>
                <a:lnTo>
                  <a:pt x="58738" y="188912"/>
                </a:lnTo>
                <a:close/>
                <a:moveTo>
                  <a:pt x="41275" y="114300"/>
                </a:moveTo>
                <a:lnTo>
                  <a:pt x="100013" y="114300"/>
                </a:lnTo>
                <a:lnTo>
                  <a:pt x="100013" y="131762"/>
                </a:lnTo>
                <a:lnTo>
                  <a:pt x="41275" y="131762"/>
                </a:lnTo>
                <a:close/>
                <a:moveTo>
                  <a:pt x="41275" y="90487"/>
                </a:moveTo>
                <a:lnTo>
                  <a:pt x="100013" y="90487"/>
                </a:lnTo>
                <a:lnTo>
                  <a:pt x="100013" y="107949"/>
                </a:lnTo>
                <a:lnTo>
                  <a:pt x="41275" y="107949"/>
                </a:lnTo>
                <a:close/>
                <a:moveTo>
                  <a:pt x="41275" y="66675"/>
                </a:moveTo>
                <a:lnTo>
                  <a:pt x="100013" y="66675"/>
                </a:lnTo>
                <a:lnTo>
                  <a:pt x="100013" y="82550"/>
                </a:lnTo>
                <a:lnTo>
                  <a:pt x="41275" y="82550"/>
                </a:lnTo>
                <a:close/>
                <a:moveTo>
                  <a:pt x="90487" y="26987"/>
                </a:moveTo>
                <a:cubicBezTo>
                  <a:pt x="123089" y="33507"/>
                  <a:pt x="147133" y="57549"/>
                  <a:pt x="150800" y="106855"/>
                </a:cubicBezTo>
                <a:lnTo>
                  <a:pt x="158136" y="106855"/>
                </a:lnTo>
                <a:cubicBezTo>
                  <a:pt x="179327" y="106855"/>
                  <a:pt x="196850" y="119894"/>
                  <a:pt x="196850" y="139861"/>
                </a:cubicBezTo>
                <a:lnTo>
                  <a:pt x="196850" y="171237"/>
                </a:lnTo>
                <a:cubicBezTo>
                  <a:pt x="196850" y="172867"/>
                  <a:pt x="189107" y="179387"/>
                  <a:pt x="187477" y="179387"/>
                </a:cubicBezTo>
                <a:lnTo>
                  <a:pt x="90487" y="179387"/>
                </a:lnTo>
                <a:lnTo>
                  <a:pt x="90487" y="154938"/>
                </a:lnTo>
                <a:lnTo>
                  <a:pt x="172399" y="154938"/>
                </a:lnTo>
                <a:lnTo>
                  <a:pt x="172399" y="140676"/>
                </a:lnTo>
                <a:cubicBezTo>
                  <a:pt x="172399" y="131711"/>
                  <a:pt x="165879" y="129674"/>
                  <a:pt x="156913" y="129674"/>
                </a:cubicBezTo>
                <a:lnTo>
                  <a:pt x="124311" y="130081"/>
                </a:lnTo>
                <a:lnTo>
                  <a:pt x="124719" y="113782"/>
                </a:lnTo>
                <a:cubicBezTo>
                  <a:pt x="124311" y="82405"/>
                  <a:pt x="114938" y="58364"/>
                  <a:pt x="90487" y="50214"/>
                </a:cubicBezTo>
                <a:close/>
                <a:moveTo>
                  <a:pt x="7726" y="0"/>
                </a:moveTo>
                <a:lnTo>
                  <a:pt x="76043" y="0"/>
                </a:lnTo>
                <a:cubicBezTo>
                  <a:pt x="78077" y="0"/>
                  <a:pt x="82550" y="0"/>
                  <a:pt x="81330" y="7355"/>
                </a:cubicBezTo>
                <a:lnTo>
                  <a:pt x="81330" y="58024"/>
                </a:lnTo>
                <a:lnTo>
                  <a:pt x="56931" y="58024"/>
                </a:lnTo>
                <a:lnTo>
                  <a:pt x="56931" y="25334"/>
                </a:lnTo>
                <a:lnTo>
                  <a:pt x="24399" y="25334"/>
                </a:lnTo>
                <a:lnTo>
                  <a:pt x="24399" y="114300"/>
                </a:lnTo>
                <a:lnTo>
                  <a:pt x="24403" y="114300"/>
                </a:lnTo>
                <a:lnTo>
                  <a:pt x="24810" y="156389"/>
                </a:lnTo>
                <a:lnTo>
                  <a:pt x="49213" y="156389"/>
                </a:lnTo>
                <a:lnTo>
                  <a:pt x="49213" y="180975"/>
                </a:lnTo>
                <a:lnTo>
                  <a:pt x="8541" y="180975"/>
                </a:lnTo>
                <a:cubicBezTo>
                  <a:pt x="6914" y="180975"/>
                  <a:pt x="0" y="174724"/>
                  <a:pt x="0" y="173057"/>
                </a:cubicBezTo>
                <a:lnTo>
                  <a:pt x="0" y="138112"/>
                </a:lnTo>
                <a:lnTo>
                  <a:pt x="0" y="114300"/>
                </a:lnTo>
                <a:lnTo>
                  <a:pt x="149" y="114300"/>
                </a:lnTo>
                <a:lnTo>
                  <a:pt x="813" y="8581"/>
                </a:lnTo>
                <a:cubicBezTo>
                  <a:pt x="813" y="0"/>
                  <a:pt x="5693" y="0"/>
                  <a:pt x="7726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351779" y="4434563"/>
            <a:ext cx="4432988" cy="1160243"/>
            <a:chOff x="7187511" y="5125536"/>
            <a:chExt cx="4432988" cy="1160243"/>
          </a:xfrm>
        </p:grpSpPr>
        <p:sp>
          <p:nvSpPr>
            <p:cNvPr id="137" name="Rectangle 136"/>
            <p:cNvSpPr/>
            <p:nvPr/>
          </p:nvSpPr>
          <p:spPr>
            <a:xfrm>
              <a:off x="7187511" y="5125536"/>
              <a:ext cx="4432988" cy="116024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7371717" y="5219582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272984" y="5174863"/>
              <a:ext cx="2391617" cy="1077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LightSensor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cg4pbi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  <a:b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Jobs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4432102" y="3903705"/>
            <a:ext cx="2898236" cy="816576"/>
            <a:chOff x="4658384" y="4176023"/>
            <a:chExt cx="2898236" cy="679643"/>
          </a:xfrm>
          <a:solidFill>
            <a:schemeClr val="bg1">
              <a:lumMod val="75000"/>
            </a:schemeClr>
          </a:solidFill>
        </p:grpSpPr>
        <p:sp>
          <p:nvSpPr>
            <p:cNvPr id="142" name="Right Arrow 141"/>
            <p:cNvSpPr/>
            <p:nvPr/>
          </p:nvSpPr>
          <p:spPr>
            <a:xfrm rot="5400000">
              <a:off x="4560878" y="4273529"/>
              <a:ext cx="679643" cy="48463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LISTEN</a:t>
              </a:r>
              <a:endParaRPr lang="en-US" sz="1100" dirty="0"/>
            </a:p>
          </p:txBody>
        </p:sp>
        <p:sp>
          <p:nvSpPr>
            <p:cNvPr id="143" name="Right Arrow 142"/>
            <p:cNvSpPr/>
            <p:nvPr/>
          </p:nvSpPr>
          <p:spPr>
            <a:xfrm rot="16200000">
              <a:off x="6974482" y="4273529"/>
              <a:ext cx="679643" cy="48463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SEND</a:t>
              </a:r>
              <a:endParaRPr lang="en-US" sz="1100" dirty="0"/>
            </a:p>
          </p:txBody>
        </p:sp>
      </p:grpSp>
      <p:sp>
        <p:nvSpPr>
          <p:cNvPr id="144" name="Right Arrow 143"/>
          <p:cNvSpPr/>
          <p:nvPr/>
        </p:nvSpPr>
        <p:spPr>
          <a:xfrm rot="5400000">
            <a:off x="7979399" y="4069680"/>
            <a:ext cx="816577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5" name="Right Arrow 144"/>
          <p:cNvSpPr/>
          <p:nvPr/>
        </p:nvSpPr>
        <p:spPr>
          <a:xfrm rot="16200000">
            <a:off x="10146071" y="4069678"/>
            <a:ext cx="816576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47" name="Right Arrow 146"/>
          <p:cNvSpPr/>
          <p:nvPr/>
        </p:nvSpPr>
        <p:spPr>
          <a:xfrm rot="16200000">
            <a:off x="7688162" y="2169657"/>
            <a:ext cx="139905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8" name="Right Arrow 147"/>
          <p:cNvSpPr/>
          <p:nvPr/>
        </p:nvSpPr>
        <p:spPr>
          <a:xfrm rot="16200000">
            <a:off x="9854832" y="2169657"/>
            <a:ext cx="139905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3679315" y="5719090"/>
            <a:ext cx="8105451" cy="751130"/>
            <a:chOff x="3515047" y="4762686"/>
            <a:chExt cx="8105451" cy="751130"/>
          </a:xfrm>
        </p:grpSpPr>
        <p:sp>
          <p:nvSpPr>
            <p:cNvPr id="77" name="Rectangle 76"/>
            <p:cNvSpPr/>
            <p:nvPr/>
          </p:nvSpPr>
          <p:spPr>
            <a:xfrm>
              <a:off x="3515047" y="4762686"/>
              <a:ext cx="8105451" cy="751130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96555" y="4812012"/>
              <a:ext cx="18942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torage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Storage Account</a:t>
              </a:r>
            </a:p>
          </p:txBody>
        </p:sp>
      </p:grpSp>
      <p:sp>
        <p:nvSpPr>
          <p:cNvPr id="88" name="Freeform 23"/>
          <p:cNvSpPr>
            <a:spLocks noEditPoints="1"/>
          </p:cNvSpPr>
          <p:nvPr/>
        </p:nvSpPr>
        <p:spPr bwMode="auto">
          <a:xfrm>
            <a:off x="3863522" y="5808588"/>
            <a:ext cx="689553" cy="594986"/>
          </a:xfrm>
          <a:custGeom>
            <a:avLst/>
            <a:gdLst>
              <a:gd name="T0" fmla="*/ 538 w 683"/>
              <a:gd name="T1" fmla="*/ 229 h 587"/>
              <a:gd name="T2" fmla="*/ 517 w 683"/>
              <a:gd name="T3" fmla="*/ 0 h 587"/>
              <a:gd name="T4" fmla="*/ 0 w 683"/>
              <a:gd name="T5" fmla="*/ 21 h 587"/>
              <a:gd name="T6" fmla="*/ 21 w 683"/>
              <a:gd name="T7" fmla="*/ 459 h 587"/>
              <a:gd name="T8" fmla="*/ 376 w 683"/>
              <a:gd name="T9" fmla="*/ 587 h 587"/>
              <a:gd name="T10" fmla="*/ 683 w 683"/>
              <a:gd name="T11" fmla="*/ 408 h 587"/>
              <a:gd name="T12" fmla="*/ 399 w 683"/>
              <a:gd name="T13" fmla="*/ 120 h 587"/>
              <a:gd name="T14" fmla="*/ 498 w 683"/>
              <a:gd name="T15" fmla="*/ 180 h 587"/>
              <a:gd name="T16" fmla="*/ 399 w 683"/>
              <a:gd name="T17" fmla="*/ 120 h 587"/>
              <a:gd name="T18" fmla="*/ 498 w 683"/>
              <a:gd name="T19" fmla="*/ 229 h 587"/>
              <a:gd name="T20" fmla="*/ 399 w 683"/>
              <a:gd name="T21" fmla="*/ 199 h 587"/>
              <a:gd name="T22" fmla="*/ 279 w 683"/>
              <a:gd name="T23" fmla="*/ 120 h 587"/>
              <a:gd name="T24" fmla="*/ 378 w 683"/>
              <a:gd name="T25" fmla="*/ 180 h 587"/>
              <a:gd name="T26" fmla="*/ 279 w 683"/>
              <a:gd name="T27" fmla="*/ 120 h 587"/>
              <a:gd name="T28" fmla="*/ 378 w 683"/>
              <a:gd name="T29" fmla="*/ 199 h 587"/>
              <a:gd name="T30" fmla="*/ 377 w 683"/>
              <a:gd name="T31" fmla="*/ 229 h 587"/>
              <a:gd name="T32" fmla="*/ 279 w 683"/>
              <a:gd name="T33" fmla="*/ 259 h 587"/>
              <a:gd name="T34" fmla="*/ 279 w 683"/>
              <a:gd name="T35" fmla="*/ 279 h 587"/>
              <a:gd name="T36" fmla="*/ 313 w 683"/>
              <a:gd name="T37" fmla="*/ 339 h 587"/>
              <a:gd name="T38" fmla="*/ 279 w 683"/>
              <a:gd name="T39" fmla="*/ 279 h 587"/>
              <a:gd name="T40" fmla="*/ 279 w 683"/>
              <a:gd name="T41" fmla="*/ 398 h 587"/>
              <a:gd name="T42" fmla="*/ 302 w 683"/>
              <a:gd name="T43" fmla="*/ 358 h 587"/>
              <a:gd name="T44" fmla="*/ 41 w 683"/>
              <a:gd name="T45" fmla="*/ 418 h 587"/>
              <a:gd name="T46" fmla="*/ 140 w 683"/>
              <a:gd name="T47" fmla="*/ 358 h 587"/>
              <a:gd name="T48" fmla="*/ 140 w 683"/>
              <a:gd name="T49" fmla="*/ 339 h 587"/>
              <a:gd name="T50" fmla="*/ 41 w 683"/>
              <a:gd name="T51" fmla="*/ 279 h 587"/>
              <a:gd name="T52" fmla="*/ 140 w 683"/>
              <a:gd name="T53" fmla="*/ 339 h 587"/>
              <a:gd name="T54" fmla="*/ 41 w 683"/>
              <a:gd name="T55" fmla="*/ 259 h 587"/>
              <a:gd name="T56" fmla="*/ 140 w 683"/>
              <a:gd name="T57" fmla="*/ 199 h 587"/>
              <a:gd name="T58" fmla="*/ 140 w 683"/>
              <a:gd name="T59" fmla="*/ 180 h 587"/>
              <a:gd name="T60" fmla="*/ 41 w 683"/>
              <a:gd name="T61" fmla="*/ 120 h 587"/>
              <a:gd name="T62" fmla="*/ 140 w 683"/>
              <a:gd name="T63" fmla="*/ 180 h 587"/>
              <a:gd name="T64" fmla="*/ 161 w 683"/>
              <a:gd name="T65" fmla="*/ 418 h 587"/>
              <a:gd name="T66" fmla="*/ 260 w 683"/>
              <a:gd name="T67" fmla="*/ 358 h 587"/>
              <a:gd name="T68" fmla="*/ 260 w 683"/>
              <a:gd name="T69" fmla="*/ 339 h 587"/>
              <a:gd name="T70" fmla="*/ 161 w 683"/>
              <a:gd name="T71" fmla="*/ 279 h 587"/>
              <a:gd name="T72" fmla="*/ 260 w 683"/>
              <a:gd name="T73" fmla="*/ 339 h 587"/>
              <a:gd name="T74" fmla="*/ 161 w 683"/>
              <a:gd name="T75" fmla="*/ 259 h 587"/>
              <a:gd name="T76" fmla="*/ 260 w 683"/>
              <a:gd name="T77" fmla="*/ 199 h 587"/>
              <a:gd name="T78" fmla="*/ 260 w 683"/>
              <a:gd name="T79" fmla="*/ 180 h 587"/>
              <a:gd name="T80" fmla="*/ 161 w 683"/>
              <a:gd name="T81" fmla="*/ 120 h 587"/>
              <a:gd name="T82" fmla="*/ 260 w 683"/>
              <a:gd name="T83" fmla="*/ 180 h 587"/>
              <a:gd name="T84" fmla="*/ 279 w 683"/>
              <a:gd name="T85" fmla="*/ 41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3" h="587">
                <a:moveTo>
                  <a:pt x="582" y="229"/>
                </a:moveTo>
                <a:lnTo>
                  <a:pt x="538" y="229"/>
                </a:lnTo>
                <a:lnTo>
                  <a:pt x="538" y="21"/>
                </a:lnTo>
                <a:cubicBezTo>
                  <a:pt x="538" y="10"/>
                  <a:pt x="528" y="0"/>
                  <a:pt x="517" y="0"/>
                </a:cubicBezTo>
                <a:lnTo>
                  <a:pt x="21" y="0"/>
                </a:lnTo>
                <a:cubicBezTo>
                  <a:pt x="10" y="0"/>
                  <a:pt x="0" y="10"/>
                  <a:pt x="0" y="21"/>
                </a:cubicBezTo>
                <a:lnTo>
                  <a:pt x="0" y="438"/>
                </a:lnTo>
                <a:cubicBezTo>
                  <a:pt x="0" y="449"/>
                  <a:pt x="10" y="459"/>
                  <a:pt x="21" y="459"/>
                </a:cubicBezTo>
                <a:lnTo>
                  <a:pt x="302" y="459"/>
                </a:lnTo>
                <a:lnTo>
                  <a:pt x="376" y="587"/>
                </a:lnTo>
                <a:lnTo>
                  <a:pt x="581" y="587"/>
                </a:lnTo>
                <a:lnTo>
                  <a:pt x="683" y="408"/>
                </a:lnTo>
                <a:lnTo>
                  <a:pt x="582" y="229"/>
                </a:lnTo>
                <a:close/>
                <a:moveTo>
                  <a:pt x="399" y="120"/>
                </a:moveTo>
                <a:lnTo>
                  <a:pt x="498" y="120"/>
                </a:lnTo>
                <a:lnTo>
                  <a:pt x="498" y="180"/>
                </a:lnTo>
                <a:lnTo>
                  <a:pt x="399" y="180"/>
                </a:lnTo>
                <a:lnTo>
                  <a:pt x="399" y="120"/>
                </a:lnTo>
                <a:close/>
                <a:moveTo>
                  <a:pt x="498" y="199"/>
                </a:moveTo>
                <a:lnTo>
                  <a:pt x="498" y="229"/>
                </a:lnTo>
                <a:lnTo>
                  <a:pt x="399" y="229"/>
                </a:lnTo>
                <a:lnTo>
                  <a:pt x="399" y="199"/>
                </a:lnTo>
                <a:lnTo>
                  <a:pt x="498" y="199"/>
                </a:lnTo>
                <a:close/>
                <a:moveTo>
                  <a:pt x="279" y="120"/>
                </a:moveTo>
                <a:lnTo>
                  <a:pt x="378" y="120"/>
                </a:lnTo>
                <a:lnTo>
                  <a:pt x="378" y="180"/>
                </a:lnTo>
                <a:lnTo>
                  <a:pt x="279" y="180"/>
                </a:lnTo>
                <a:lnTo>
                  <a:pt x="279" y="120"/>
                </a:lnTo>
                <a:close/>
                <a:moveTo>
                  <a:pt x="279" y="199"/>
                </a:moveTo>
                <a:lnTo>
                  <a:pt x="378" y="199"/>
                </a:lnTo>
                <a:lnTo>
                  <a:pt x="378" y="229"/>
                </a:lnTo>
                <a:lnTo>
                  <a:pt x="377" y="229"/>
                </a:lnTo>
                <a:lnTo>
                  <a:pt x="359" y="259"/>
                </a:lnTo>
                <a:lnTo>
                  <a:pt x="279" y="259"/>
                </a:lnTo>
                <a:lnTo>
                  <a:pt x="279" y="199"/>
                </a:lnTo>
                <a:close/>
                <a:moveTo>
                  <a:pt x="279" y="279"/>
                </a:moveTo>
                <a:lnTo>
                  <a:pt x="347" y="279"/>
                </a:lnTo>
                <a:lnTo>
                  <a:pt x="313" y="339"/>
                </a:lnTo>
                <a:lnTo>
                  <a:pt x="279" y="339"/>
                </a:lnTo>
                <a:lnTo>
                  <a:pt x="279" y="279"/>
                </a:lnTo>
                <a:close/>
                <a:moveTo>
                  <a:pt x="302" y="358"/>
                </a:moveTo>
                <a:lnTo>
                  <a:pt x="279" y="398"/>
                </a:lnTo>
                <a:lnTo>
                  <a:pt x="279" y="358"/>
                </a:lnTo>
                <a:lnTo>
                  <a:pt x="302" y="358"/>
                </a:lnTo>
                <a:close/>
                <a:moveTo>
                  <a:pt x="140" y="418"/>
                </a:moveTo>
                <a:lnTo>
                  <a:pt x="41" y="418"/>
                </a:lnTo>
                <a:lnTo>
                  <a:pt x="41" y="358"/>
                </a:lnTo>
                <a:lnTo>
                  <a:pt x="140" y="358"/>
                </a:lnTo>
                <a:lnTo>
                  <a:pt x="140" y="418"/>
                </a:lnTo>
                <a:close/>
                <a:moveTo>
                  <a:pt x="140" y="339"/>
                </a:moveTo>
                <a:lnTo>
                  <a:pt x="41" y="339"/>
                </a:lnTo>
                <a:lnTo>
                  <a:pt x="41" y="279"/>
                </a:lnTo>
                <a:lnTo>
                  <a:pt x="140" y="279"/>
                </a:lnTo>
                <a:lnTo>
                  <a:pt x="140" y="339"/>
                </a:lnTo>
                <a:close/>
                <a:moveTo>
                  <a:pt x="140" y="259"/>
                </a:moveTo>
                <a:lnTo>
                  <a:pt x="41" y="259"/>
                </a:lnTo>
                <a:lnTo>
                  <a:pt x="41" y="199"/>
                </a:lnTo>
                <a:lnTo>
                  <a:pt x="140" y="199"/>
                </a:lnTo>
                <a:lnTo>
                  <a:pt x="140" y="259"/>
                </a:lnTo>
                <a:close/>
                <a:moveTo>
                  <a:pt x="140" y="180"/>
                </a:moveTo>
                <a:lnTo>
                  <a:pt x="41" y="180"/>
                </a:lnTo>
                <a:lnTo>
                  <a:pt x="41" y="120"/>
                </a:lnTo>
                <a:lnTo>
                  <a:pt x="140" y="120"/>
                </a:lnTo>
                <a:lnTo>
                  <a:pt x="140" y="180"/>
                </a:lnTo>
                <a:close/>
                <a:moveTo>
                  <a:pt x="260" y="418"/>
                </a:moveTo>
                <a:lnTo>
                  <a:pt x="161" y="418"/>
                </a:lnTo>
                <a:lnTo>
                  <a:pt x="161" y="358"/>
                </a:lnTo>
                <a:lnTo>
                  <a:pt x="260" y="358"/>
                </a:lnTo>
                <a:lnTo>
                  <a:pt x="260" y="418"/>
                </a:lnTo>
                <a:close/>
                <a:moveTo>
                  <a:pt x="260" y="339"/>
                </a:moveTo>
                <a:lnTo>
                  <a:pt x="161" y="339"/>
                </a:lnTo>
                <a:lnTo>
                  <a:pt x="161" y="279"/>
                </a:lnTo>
                <a:lnTo>
                  <a:pt x="260" y="279"/>
                </a:lnTo>
                <a:lnTo>
                  <a:pt x="260" y="339"/>
                </a:lnTo>
                <a:close/>
                <a:moveTo>
                  <a:pt x="260" y="259"/>
                </a:moveTo>
                <a:lnTo>
                  <a:pt x="161" y="259"/>
                </a:lnTo>
                <a:lnTo>
                  <a:pt x="161" y="199"/>
                </a:lnTo>
                <a:lnTo>
                  <a:pt x="260" y="199"/>
                </a:lnTo>
                <a:lnTo>
                  <a:pt x="260" y="259"/>
                </a:lnTo>
                <a:close/>
                <a:moveTo>
                  <a:pt x="260" y="180"/>
                </a:moveTo>
                <a:lnTo>
                  <a:pt x="161" y="180"/>
                </a:lnTo>
                <a:lnTo>
                  <a:pt x="161" y="120"/>
                </a:lnTo>
                <a:lnTo>
                  <a:pt x="260" y="120"/>
                </a:lnTo>
                <a:lnTo>
                  <a:pt x="260" y="180"/>
                </a:lnTo>
                <a:close/>
                <a:moveTo>
                  <a:pt x="279" y="418"/>
                </a:moveTo>
                <a:lnTo>
                  <a:pt x="279" y="417"/>
                </a:lnTo>
                <a:lnTo>
                  <a:pt x="279" y="41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Left-Right Arrow 37"/>
          <p:cNvSpPr/>
          <p:nvPr/>
        </p:nvSpPr>
        <p:spPr>
          <a:xfrm rot="16200000">
            <a:off x="6473214" y="5434704"/>
            <a:ext cx="859030" cy="484632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LOGGING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0" name="Left-Right Arrow 89"/>
          <p:cNvSpPr/>
          <p:nvPr/>
        </p:nvSpPr>
        <p:spPr>
          <a:xfrm rot="16200000">
            <a:off x="10983625" y="5434704"/>
            <a:ext cx="859030" cy="484632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LOGGING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0" name="Right Arrow 139"/>
          <p:cNvSpPr/>
          <p:nvPr/>
        </p:nvSpPr>
        <p:spPr>
          <a:xfrm>
            <a:off x="3164803" y="2948750"/>
            <a:ext cx="679643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41" name="Right Arrow 140"/>
          <p:cNvSpPr/>
          <p:nvPr/>
        </p:nvSpPr>
        <p:spPr>
          <a:xfrm>
            <a:off x="3164803" y="3653767"/>
            <a:ext cx="679643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grpSp>
        <p:nvGrpSpPr>
          <p:cNvPr id="149" name="Group 148"/>
          <p:cNvGrpSpPr/>
          <p:nvPr/>
        </p:nvGrpSpPr>
        <p:grpSpPr>
          <a:xfrm>
            <a:off x="421302" y="2896131"/>
            <a:ext cx="2692653" cy="1283236"/>
            <a:chOff x="421302" y="2896131"/>
            <a:chExt cx="2692653" cy="1283236"/>
          </a:xfrm>
        </p:grpSpPr>
        <p:grpSp>
          <p:nvGrpSpPr>
            <p:cNvPr id="150" name="Group 149"/>
            <p:cNvGrpSpPr/>
            <p:nvPr/>
          </p:nvGrpSpPr>
          <p:grpSpPr>
            <a:xfrm>
              <a:off x="421302" y="2896131"/>
              <a:ext cx="2648379" cy="590169"/>
              <a:chOff x="421302" y="2896131"/>
              <a:chExt cx="2648379" cy="590169"/>
            </a:xfrm>
          </p:grpSpPr>
          <p:grpSp>
            <p:nvGrpSpPr>
              <p:cNvPr id="169" name="Group 168"/>
              <p:cNvGrpSpPr/>
              <p:nvPr/>
            </p:nvGrpSpPr>
            <p:grpSpPr>
              <a:xfrm>
                <a:off x="2188552" y="2896131"/>
                <a:ext cx="881129" cy="590169"/>
                <a:chOff x="7467871" y="4559066"/>
                <a:chExt cx="2394514" cy="1603815"/>
              </a:xfrm>
            </p:grpSpPr>
            <p:sp>
              <p:nvSpPr>
                <p:cNvPr id="221" name="Freeform 220"/>
                <p:cNvSpPr/>
                <p:nvPr/>
              </p:nvSpPr>
              <p:spPr>
                <a:xfrm>
                  <a:off x="7467871" y="4559066"/>
                  <a:ext cx="2394514" cy="1603815"/>
                </a:xfrm>
                <a:custGeom>
                  <a:avLst/>
                  <a:gdLst>
                    <a:gd name="connsiteX0" fmla="*/ 3729752 w 5248014"/>
                    <a:gd name="connsiteY0" fmla="*/ 3101057 h 3515054"/>
                    <a:gd name="connsiteX1" fmla="*/ 3645422 w 5248014"/>
                    <a:gd name="connsiteY1" fmla="*/ 3185387 h 3515054"/>
                    <a:gd name="connsiteX2" fmla="*/ 3729752 w 5248014"/>
                    <a:gd name="connsiteY2" fmla="*/ 3269717 h 3515054"/>
                    <a:gd name="connsiteX3" fmla="*/ 3814082 w 5248014"/>
                    <a:gd name="connsiteY3" fmla="*/ 3185387 h 3515054"/>
                    <a:gd name="connsiteX4" fmla="*/ 3729752 w 5248014"/>
                    <a:gd name="connsiteY4" fmla="*/ 3101057 h 3515054"/>
                    <a:gd name="connsiteX5" fmla="*/ 215027 w 5248014"/>
                    <a:gd name="connsiteY5" fmla="*/ 3101057 h 3515054"/>
                    <a:gd name="connsiteX6" fmla="*/ 130697 w 5248014"/>
                    <a:gd name="connsiteY6" fmla="*/ 3185387 h 3515054"/>
                    <a:gd name="connsiteX7" fmla="*/ 215027 w 5248014"/>
                    <a:gd name="connsiteY7" fmla="*/ 3269717 h 3515054"/>
                    <a:gd name="connsiteX8" fmla="*/ 299357 w 5248014"/>
                    <a:gd name="connsiteY8" fmla="*/ 3185387 h 3515054"/>
                    <a:gd name="connsiteX9" fmla="*/ 215027 w 5248014"/>
                    <a:gd name="connsiteY9" fmla="*/ 3101057 h 3515054"/>
                    <a:gd name="connsiteX10" fmla="*/ 3729752 w 5248014"/>
                    <a:gd name="connsiteY10" fmla="*/ 129257 h 3515054"/>
                    <a:gd name="connsiteX11" fmla="*/ 3645422 w 5248014"/>
                    <a:gd name="connsiteY11" fmla="*/ 213587 h 3515054"/>
                    <a:gd name="connsiteX12" fmla="*/ 3729752 w 5248014"/>
                    <a:gd name="connsiteY12" fmla="*/ 297917 h 3515054"/>
                    <a:gd name="connsiteX13" fmla="*/ 3814082 w 5248014"/>
                    <a:gd name="connsiteY13" fmla="*/ 213587 h 3515054"/>
                    <a:gd name="connsiteX14" fmla="*/ 3729752 w 5248014"/>
                    <a:gd name="connsiteY14" fmla="*/ 129257 h 3515054"/>
                    <a:gd name="connsiteX15" fmla="*/ 215027 w 5248014"/>
                    <a:gd name="connsiteY15" fmla="*/ 129257 h 3515054"/>
                    <a:gd name="connsiteX16" fmla="*/ 130697 w 5248014"/>
                    <a:gd name="connsiteY16" fmla="*/ 213587 h 3515054"/>
                    <a:gd name="connsiteX17" fmla="*/ 215027 w 5248014"/>
                    <a:gd name="connsiteY17" fmla="*/ 297917 h 3515054"/>
                    <a:gd name="connsiteX18" fmla="*/ 299357 w 5248014"/>
                    <a:gd name="connsiteY18" fmla="*/ 213587 h 3515054"/>
                    <a:gd name="connsiteX19" fmla="*/ 215027 w 5248014"/>
                    <a:gd name="connsiteY19" fmla="*/ 129257 h 3515054"/>
                    <a:gd name="connsiteX20" fmla="*/ 169765 w 5248014"/>
                    <a:gd name="connsiteY20" fmla="*/ 0 h 3515054"/>
                    <a:gd name="connsiteX21" fmla="*/ 4982689 w 5248014"/>
                    <a:gd name="connsiteY21" fmla="*/ 0 h 3515054"/>
                    <a:gd name="connsiteX22" fmla="*/ 5152454 w 5248014"/>
                    <a:gd name="connsiteY22" fmla="*/ 169765 h 3515054"/>
                    <a:gd name="connsiteX23" fmla="*/ 5152454 w 5248014"/>
                    <a:gd name="connsiteY23" fmla="*/ 208825 h 3515054"/>
                    <a:gd name="connsiteX24" fmla="*/ 5208546 w 5248014"/>
                    <a:gd name="connsiteY24" fmla="*/ 208825 h 3515054"/>
                    <a:gd name="connsiteX25" fmla="*/ 5208546 w 5248014"/>
                    <a:gd name="connsiteY25" fmla="*/ 868574 h 3515054"/>
                    <a:gd name="connsiteX26" fmla="*/ 5152454 w 5248014"/>
                    <a:gd name="connsiteY26" fmla="*/ 868574 h 3515054"/>
                    <a:gd name="connsiteX27" fmla="*/ 5152454 w 5248014"/>
                    <a:gd name="connsiteY27" fmla="*/ 1299478 h 3515054"/>
                    <a:gd name="connsiteX28" fmla="*/ 5208546 w 5248014"/>
                    <a:gd name="connsiteY28" fmla="*/ 1299478 h 3515054"/>
                    <a:gd name="connsiteX29" fmla="*/ 5208546 w 5248014"/>
                    <a:gd name="connsiteY29" fmla="*/ 1959227 h 3515054"/>
                    <a:gd name="connsiteX30" fmla="*/ 5152454 w 5248014"/>
                    <a:gd name="connsiteY30" fmla="*/ 1959227 h 3515054"/>
                    <a:gd name="connsiteX31" fmla="*/ 5152454 w 5248014"/>
                    <a:gd name="connsiteY31" fmla="*/ 2366574 h 3515054"/>
                    <a:gd name="connsiteX32" fmla="*/ 5248014 w 5248014"/>
                    <a:gd name="connsiteY32" fmla="*/ 2366574 h 3515054"/>
                    <a:gd name="connsiteX33" fmla="*/ 5248014 w 5248014"/>
                    <a:gd name="connsiteY33" fmla="*/ 3146496 h 3515054"/>
                    <a:gd name="connsiteX34" fmla="*/ 5152454 w 5248014"/>
                    <a:gd name="connsiteY34" fmla="*/ 3146496 h 3515054"/>
                    <a:gd name="connsiteX35" fmla="*/ 5152454 w 5248014"/>
                    <a:gd name="connsiteY35" fmla="*/ 3226209 h 3515054"/>
                    <a:gd name="connsiteX36" fmla="*/ 4982689 w 5248014"/>
                    <a:gd name="connsiteY36" fmla="*/ 3395974 h 3515054"/>
                    <a:gd name="connsiteX37" fmla="*/ 3450994 w 5248014"/>
                    <a:gd name="connsiteY37" fmla="*/ 3395974 h 3515054"/>
                    <a:gd name="connsiteX38" fmla="*/ 3450994 w 5248014"/>
                    <a:gd name="connsiteY38" fmla="*/ 3515054 h 3515054"/>
                    <a:gd name="connsiteX39" fmla="*/ 3044995 w 5248014"/>
                    <a:gd name="connsiteY39" fmla="*/ 3515054 h 3515054"/>
                    <a:gd name="connsiteX40" fmla="*/ 3044995 w 5248014"/>
                    <a:gd name="connsiteY40" fmla="*/ 3395974 h 3515054"/>
                    <a:gd name="connsiteX41" fmla="*/ 2427983 w 5248014"/>
                    <a:gd name="connsiteY41" fmla="*/ 3395974 h 3515054"/>
                    <a:gd name="connsiteX42" fmla="*/ 2427983 w 5248014"/>
                    <a:gd name="connsiteY42" fmla="*/ 3515054 h 3515054"/>
                    <a:gd name="connsiteX43" fmla="*/ 1445037 w 5248014"/>
                    <a:gd name="connsiteY43" fmla="*/ 3515054 h 3515054"/>
                    <a:gd name="connsiteX44" fmla="*/ 1445037 w 5248014"/>
                    <a:gd name="connsiteY44" fmla="*/ 3395974 h 3515054"/>
                    <a:gd name="connsiteX45" fmla="*/ 811998 w 5248014"/>
                    <a:gd name="connsiteY45" fmla="*/ 3395974 h 3515054"/>
                    <a:gd name="connsiteX46" fmla="*/ 811998 w 5248014"/>
                    <a:gd name="connsiteY46" fmla="*/ 3456336 h 3515054"/>
                    <a:gd name="connsiteX47" fmla="*/ 472202 w 5248014"/>
                    <a:gd name="connsiteY47" fmla="*/ 3456336 h 3515054"/>
                    <a:gd name="connsiteX48" fmla="*/ 472202 w 5248014"/>
                    <a:gd name="connsiteY48" fmla="*/ 3395974 h 3515054"/>
                    <a:gd name="connsiteX49" fmla="*/ 169765 w 5248014"/>
                    <a:gd name="connsiteY49" fmla="*/ 3395974 h 3515054"/>
                    <a:gd name="connsiteX50" fmla="*/ 0 w 5248014"/>
                    <a:gd name="connsiteY50" fmla="*/ 3226209 h 3515054"/>
                    <a:gd name="connsiteX51" fmla="*/ 0 w 5248014"/>
                    <a:gd name="connsiteY51" fmla="*/ 169765 h 3515054"/>
                    <a:gd name="connsiteX52" fmla="*/ 169765 w 5248014"/>
                    <a:gd name="connsiteY52" fmla="*/ 0 h 3515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5248014" h="3515054">
                      <a:moveTo>
                        <a:pt x="3729752" y="3101057"/>
                      </a:moveTo>
                      <a:cubicBezTo>
                        <a:pt x="3683178" y="3101057"/>
                        <a:pt x="3645422" y="3138813"/>
                        <a:pt x="3645422" y="3185387"/>
                      </a:cubicBezTo>
                      <a:cubicBezTo>
                        <a:pt x="3645422" y="3231961"/>
                        <a:pt x="3683178" y="3269717"/>
                        <a:pt x="3729752" y="3269717"/>
                      </a:cubicBezTo>
                      <a:cubicBezTo>
                        <a:pt x="3776326" y="3269717"/>
                        <a:pt x="3814082" y="3231961"/>
                        <a:pt x="3814082" y="3185387"/>
                      </a:cubicBezTo>
                      <a:cubicBezTo>
                        <a:pt x="3814082" y="3138813"/>
                        <a:pt x="3776326" y="3101057"/>
                        <a:pt x="3729752" y="3101057"/>
                      </a:cubicBezTo>
                      <a:close/>
                      <a:moveTo>
                        <a:pt x="215027" y="3101057"/>
                      </a:moveTo>
                      <a:cubicBezTo>
                        <a:pt x="168453" y="3101057"/>
                        <a:pt x="130697" y="3138813"/>
                        <a:pt x="130697" y="3185387"/>
                      </a:cubicBezTo>
                      <a:cubicBezTo>
                        <a:pt x="130697" y="3231961"/>
                        <a:pt x="168453" y="3269717"/>
                        <a:pt x="215027" y="3269717"/>
                      </a:cubicBezTo>
                      <a:cubicBezTo>
                        <a:pt x="261601" y="3269717"/>
                        <a:pt x="299357" y="3231961"/>
                        <a:pt x="299357" y="3185387"/>
                      </a:cubicBezTo>
                      <a:cubicBezTo>
                        <a:pt x="299357" y="3138813"/>
                        <a:pt x="261601" y="3101057"/>
                        <a:pt x="215027" y="3101057"/>
                      </a:cubicBezTo>
                      <a:close/>
                      <a:moveTo>
                        <a:pt x="3729752" y="129257"/>
                      </a:moveTo>
                      <a:cubicBezTo>
                        <a:pt x="3683178" y="129257"/>
                        <a:pt x="3645422" y="167013"/>
                        <a:pt x="3645422" y="213587"/>
                      </a:cubicBezTo>
                      <a:cubicBezTo>
                        <a:pt x="3645422" y="260161"/>
                        <a:pt x="3683178" y="297917"/>
                        <a:pt x="3729752" y="297917"/>
                      </a:cubicBezTo>
                      <a:cubicBezTo>
                        <a:pt x="3776326" y="297917"/>
                        <a:pt x="3814082" y="260161"/>
                        <a:pt x="3814082" y="213587"/>
                      </a:cubicBezTo>
                      <a:cubicBezTo>
                        <a:pt x="3814082" y="167013"/>
                        <a:pt x="3776326" y="129257"/>
                        <a:pt x="3729752" y="129257"/>
                      </a:cubicBezTo>
                      <a:close/>
                      <a:moveTo>
                        <a:pt x="215027" y="129257"/>
                      </a:moveTo>
                      <a:cubicBezTo>
                        <a:pt x="168453" y="129257"/>
                        <a:pt x="130697" y="167013"/>
                        <a:pt x="130697" y="213587"/>
                      </a:cubicBezTo>
                      <a:cubicBezTo>
                        <a:pt x="130697" y="260161"/>
                        <a:pt x="168453" y="297917"/>
                        <a:pt x="215027" y="297917"/>
                      </a:cubicBezTo>
                      <a:cubicBezTo>
                        <a:pt x="261601" y="297917"/>
                        <a:pt x="299357" y="260161"/>
                        <a:pt x="299357" y="213587"/>
                      </a:cubicBezTo>
                      <a:cubicBezTo>
                        <a:pt x="299357" y="167013"/>
                        <a:pt x="261601" y="129257"/>
                        <a:pt x="215027" y="129257"/>
                      </a:cubicBezTo>
                      <a:close/>
                      <a:moveTo>
                        <a:pt x="169765" y="0"/>
                      </a:moveTo>
                      <a:lnTo>
                        <a:pt x="4982689" y="0"/>
                      </a:lnTo>
                      <a:cubicBezTo>
                        <a:pt x="5076448" y="0"/>
                        <a:pt x="5152454" y="76006"/>
                        <a:pt x="5152454" y="169765"/>
                      </a:cubicBezTo>
                      <a:lnTo>
                        <a:pt x="5152454" y="208825"/>
                      </a:lnTo>
                      <a:lnTo>
                        <a:pt x="5208546" y="208825"/>
                      </a:lnTo>
                      <a:lnTo>
                        <a:pt x="5208546" y="868574"/>
                      </a:lnTo>
                      <a:lnTo>
                        <a:pt x="5152454" y="868574"/>
                      </a:lnTo>
                      <a:lnTo>
                        <a:pt x="5152454" y="1299478"/>
                      </a:lnTo>
                      <a:lnTo>
                        <a:pt x="5208546" y="1299478"/>
                      </a:lnTo>
                      <a:lnTo>
                        <a:pt x="5208546" y="1959227"/>
                      </a:lnTo>
                      <a:lnTo>
                        <a:pt x="5152454" y="1959227"/>
                      </a:lnTo>
                      <a:lnTo>
                        <a:pt x="5152454" y="2366574"/>
                      </a:lnTo>
                      <a:lnTo>
                        <a:pt x="5248014" y="2366574"/>
                      </a:lnTo>
                      <a:lnTo>
                        <a:pt x="5248014" y="3146496"/>
                      </a:lnTo>
                      <a:lnTo>
                        <a:pt x="5152454" y="3146496"/>
                      </a:lnTo>
                      <a:lnTo>
                        <a:pt x="5152454" y="3226209"/>
                      </a:lnTo>
                      <a:cubicBezTo>
                        <a:pt x="5152454" y="3319968"/>
                        <a:pt x="5076448" y="3395974"/>
                        <a:pt x="4982689" y="3395974"/>
                      </a:cubicBezTo>
                      <a:lnTo>
                        <a:pt x="3450994" y="3395974"/>
                      </a:lnTo>
                      <a:lnTo>
                        <a:pt x="3450994" y="3515054"/>
                      </a:lnTo>
                      <a:lnTo>
                        <a:pt x="3044995" y="3515054"/>
                      </a:lnTo>
                      <a:lnTo>
                        <a:pt x="3044995" y="3395974"/>
                      </a:lnTo>
                      <a:lnTo>
                        <a:pt x="2427983" y="3395974"/>
                      </a:lnTo>
                      <a:lnTo>
                        <a:pt x="2427983" y="3515054"/>
                      </a:lnTo>
                      <a:lnTo>
                        <a:pt x="1445037" y="3515054"/>
                      </a:lnTo>
                      <a:lnTo>
                        <a:pt x="1445037" y="3395974"/>
                      </a:lnTo>
                      <a:lnTo>
                        <a:pt x="811998" y="3395974"/>
                      </a:lnTo>
                      <a:lnTo>
                        <a:pt x="811998" y="3456336"/>
                      </a:lnTo>
                      <a:lnTo>
                        <a:pt x="472202" y="3456336"/>
                      </a:lnTo>
                      <a:lnTo>
                        <a:pt x="472202" y="3395974"/>
                      </a:lnTo>
                      <a:lnTo>
                        <a:pt x="169765" y="3395974"/>
                      </a:lnTo>
                      <a:cubicBezTo>
                        <a:pt x="76006" y="3395974"/>
                        <a:pt x="0" y="3319968"/>
                        <a:pt x="0" y="3226209"/>
                      </a:cubicBezTo>
                      <a:lnTo>
                        <a:pt x="0" y="169765"/>
                      </a:lnTo>
                      <a:cubicBezTo>
                        <a:pt x="0" y="76006"/>
                        <a:pt x="76006" y="0"/>
                        <a:pt x="169765" y="0"/>
                      </a:cubicBezTo>
                      <a:close/>
                    </a:path>
                  </a:pathLst>
                </a:custGeom>
                <a:solidFill>
                  <a:srgbClr val="0073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2" name="Raspberry Pi Logo Color"/>
                <p:cNvGrpSpPr>
                  <a:grpSpLocks noChangeAspect="1"/>
                </p:cNvGrpSpPr>
                <p:nvPr/>
              </p:nvGrpSpPr>
              <p:grpSpPr>
                <a:xfrm>
                  <a:off x="8191500" y="4799013"/>
                  <a:ext cx="947738" cy="1111250"/>
                  <a:chOff x="8191500" y="4799013"/>
                  <a:chExt cx="947738" cy="1111250"/>
                </a:xfrm>
              </p:grpSpPr>
              <p:sp>
                <p:nvSpPr>
                  <p:cNvPr id="223" name="Freeform 821"/>
                  <p:cNvSpPr>
                    <a:spLocks/>
                  </p:cNvSpPr>
                  <p:nvPr/>
                </p:nvSpPr>
                <p:spPr bwMode="auto">
                  <a:xfrm>
                    <a:off x="8191500" y="4799013"/>
                    <a:ext cx="947738" cy="1111250"/>
                  </a:xfrm>
                  <a:custGeom>
                    <a:avLst/>
                    <a:gdLst>
                      <a:gd name="T0" fmla="*/ 2383 w 8192"/>
                      <a:gd name="T1" fmla="*/ 69 h 9612"/>
                      <a:gd name="T2" fmla="*/ 2224 w 8192"/>
                      <a:gd name="T3" fmla="*/ 135 h 9612"/>
                      <a:gd name="T4" fmla="*/ 1814 w 8192"/>
                      <a:gd name="T5" fmla="*/ 173 h 9612"/>
                      <a:gd name="T6" fmla="*/ 1510 w 8192"/>
                      <a:gd name="T7" fmla="*/ 260 h 9612"/>
                      <a:gd name="T8" fmla="*/ 1066 w 8192"/>
                      <a:gd name="T9" fmla="*/ 405 h 9612"/>
                      <a:gd name="T10" fmla="*/ 763 w 8192"/>
                      <a:gd name="T11" fmla="*/ 800 h 9612"/>
                      <a:gd name="T12" fmla="*/ 782 w 8192"/>
                      <a:gd name="T13" fmla="*/ 1191 h 9612"/>
                      <a:gd name="T14" fmla="*/ 888 w 8192"/>
                      <a:gd name="T15" fmla="*/ 1552 h 9612"/>
                      <a:gd name="T16" fmla="*/ 1038 w 8192"/>
                      <a:gd name="T17" fmla="*/ 1890 h 9612"/>
                      <a:gd name="T18" fmla="*/ 1288 w 8192"/>
                      <a:gd name="T19" fmla="*/ 2256 h 9612"/>
                      <a:gd name="T20" fmla="*/ 1602 w 8192"/>
                      <a:gd name="T21" fmla="*/ 2550 h 9612"/>
                      <a:gd name="T22" fmla="*/ 1925 w 8192"/>
                      <a:gd name="T23" fmla="*/ 2796 h 9612"/>
                      <a:gd name="T24" fmla="*/ 1071 w 8192"/>
                      <a:gd name="T25" fmla="*/ 4281 h 9612"/>
                      <a:gd name="T26" fmla="*/ 1004 w 8192"/>
                      <a:gd name="T27" fmla="*/ 4402 h 9612"/>
                      <a:gd name="T28" fmla="*/ 744 w 8192"/>
                      <a:gd name="T29" fmla="*/ 6595 h 9612"/>
                      <a:gd name="T30" fmla="*/ 946 w 8192"/>
                      <a:gd name="T31" fmla="*/ 7256 h 9612"/>
                      <a:gd name="T32" fmla="*/ 1949 w 8192"/>
                      <a:gd name="T33" fmla="*/ 8538 h 9612"/>
                      <a:gd name="T34" fmla="*/ 2908 w 8192"/>
                      <a:gd name="T35" fmla="*/ 9083 h 9612"/>
                      <a:gd name="T36" fmla="*/ 4087 w 8192"/>
                      <a:gd name="T37" fmla="*/ 9612 h 9612"/>
                      <a:gd name="T38" fmla="*/ 4105 w 8192"/>
                      <a:gd name="T39" fmla="*/ 9612 h 9612"/>
                      <a:gd name="T40" fmla="*/ 5284 w 8192"/>
                      <a:gd name="T41" fmla="*/ 9083 h 9612"/>
                      <a:gd name="T42" fmla="*/ 6244 w 8192"/>
                      <a:gd name="T43" fmla="*/ 8538 h 9612"/>
                      <a:gd name="T44" fmla="*/ 7246 w 8192"/>
                      <a:gd name="T45" fmla="*/ 7256 h 9612"/>
                      <a:gd name="T46" fmla="*/ 7449 w 8192"/>
                      <a:gd name="T47" fmla="*/ 6595 h 9612"/>
                      <a:gd name="T48" fmla="*/ 7189 w 8192"/>
                      <a:gd name="T49" fmla="*/ 4402 h 9612"/>
                      <a:gd name="T50" fmla="*/ 7121 w 8192"/>
                      <a:gd name="T51" fmla="*/ 4281 h 9612"/>
                      <a:gd name="T52" fmla="*/ 6268 w 8192"/>
                      <a:gd name="T53" fmla="*/ 2796 h 9612"/>
                      <a:gd name="T54" fmla="*/ 6591 w 8192"/>
                      <a:gd name="T55" fmla="*/ 2550 h 9612"/>
                      <a:gd name="T56" fmla="*/ 6904 w 8192"/>
                      <a:gd name="T57" fmla="*/ 2256 h 9612"/>
                      <a:gd name="T58" fmla="*/ 7155 w 8192"/>
                      <a:gd name="T59" fmla="*/ 1890 h 9612"/>
                      <a:gd name="T60" fmla="*/ 7304 w 8192"/>
                      <a:gd name="T61" fmla="*/ 1552 h 9612"/>
                      <a:gd name="T62" fmla="*/ 7410 w 8192"/>
                      <a:gd name="T63" fmla="*/ 1191 h 9612"/>
                      <a:gd name="T64" fmla="*/ 7430 w 8192"/>
                      <a:gd name="T65" fmla="*/ 800 h 9612"/>
                      <a:gd name="T66" fmla="*/ 7126 w 8192"/>
                      <a:gd name="T67" fmla="*/ 405 h 9612"/>
                      <a:gd name="T68" fmla="*/ 6682 w 8192"/>
                      <a:gd name="T69" fmla="*/ 260 h 9612"/>
                      <a:gd name="T70" fmla="*/ 6379 w 8192"/>
                      <a:gd name="T71" fmla="*/ 173 h 9612"/>
                      <a:gd name="T72" fmla="*/ 5969 w 8192"/>
                      <a:gd name="T73" fmla="*/ 135 h 9612"/>
                      <a:gd name="T74" fmla="*/ 5554 w 8192"/>
                      <a:gd name="T75" fmla="*/ 149 h 9612"/>
                      <a:gd name="T76" fmla="*/ 5197 w 8192"/>
                      <a:gd name="T77" fmla="*/ 212 h 9612"/>
                      <a:gd name="T78" fmla="*/ 4794 w 8192"/>
                      <a:gd name="T79" fmla="*/ 378 h 9612"/>
                      <a:gd name="T80" fmla="*/ 4667 w 8192"/>
                      <a:gd name="T81" fmla="*/ 376 h 9612"/>
                      <a:gd name="T82" fmla="*/ 4096 w 8192"/>
                      <a:gd name="T83" fmla="*/ 1197 h 9612"/>
                      <a:gd name="T84" fmla="*/ 3525 w 8192"/>
                      <a:gd name="T85" fmla="*/ 376 h 9612"/>
                      <a:gd name="T86" fmla="*/ 3399 w 8192"/>
                      <a:gd name="T87" fmla="*/ 378 h 9612"/>
                      <a:gd name="T88" fmla="*/ 2995 w 8192"/>
                      <a:gd name="T89" fmla="*/ 212 h 9612"/>
                      <a:gd name="T90" fmla="*/ 2638 w 8192"/>
                      <a:gd name="T91" fmla="*/ 149 h 9612"/>
                      <a:gd name="T92" fmla="*/ 2383 w 8192"/>
                      <a:gd name="T93" fmla="*/ 69 h 96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8192" h="9612">
                        <a:moveTo>
                          <a:pt x="2383" y="69"/>
                        </a:moveTo>
                        <a:cubicBezTo>
                          <a:pt x="2334" y="71"/>
                          <a:pt x="2282" y="88"/>
                          <a:pt x="2224" y="135"/>
                        </a:cubicBezTo>
                        <a:cubicBezTo>
                          <a:pt x="2079" y="79"/>
                          <a:pt x="1939" y="60"/>
                          <a:pt x="1814" y="173"/>
                        </a:cubicBezTo>
                        <a:cubicBezTo>
                          <a:pt x="1621" y="148"/>
                          <a:pt x="1558" y="200"/>
                          <a:pt x="1510" y="260"/>
                        </a:cubicBezTo>
                        <a:cubicBezTo>
                          <a:pt x="1468" y="259"/>
                          <a:pt x="1193" y="217"/>
                          <a:pt x="1066" y="405"/>
                        </a:cubicBezTo>
                        <a:cubicBezTo>
                          <a:pt x="749" y="367"/>
                          <a:pt x="649" y="591"/>
                          <a:pt x="763" y="800"/>
                        </a:cubicBezTo>
                        <a:cubicBezTo>
                          <a:pt x="698" y="901"/>
                          <a:pt x="631" y="1000"/>
                          <a:pt x="782" y="1191"/>
                        </a:cubicBezTo>
                        <a:cubicBezTo>
                          <a:pt x="729" y="1297"/>
                          <a:pt x="762" y="1413"/>
                          <a:pt x="888" y="1552"/>
                        </a:cubicBezTo>
                        <a:cubicBezTo>
                          <a:pt x="855" y="1702"/>
                          <a:pt x="920" y="1808"/>
                          <a:pt x="1038" y="1890"/>
                        </a:cubicBezTo>
                        <a:cubicBezTo>
                          <a:pt x="1016" y="2095"/>
                          <a:pt x="1225" y="2214"/>
                          <a:pt x="1288" y="2256"/>
                        </a:cubicBezTo>
                        <a:cubicBezTo>
                          <a:pt x="1312" y="2375"/>
                          <a:pt x="1362" y="2488"/>
                          <a:pt x="1602" y="2550"/>
                        </a:cubicBezTo>
                        <a:cubicBezTo>
                          <a:pt x="1641" y="2728"/>
                          <a:pt x="1785" y="2759"/>
                          <a:pt x="1925" y="2796"/>
                        </a:cubicBezTo>
                        <a:cubicBezTo>
                          <a:pt x="1464" y="3064"/>
                          <a:pt x="1069" y="3416"/>
                          <a:pt x="1071" y="4281"/>
                        </a:cubicBezTo>
                        <a:lnTo>
                          <a:pt x="1004" y="4402"/>
                        </a:lnTo>
                        <a:cubicBezTo>
                          <a:pt x="476" y="4723"/>
                          <a:pt x="0" y="5756"/>
                          <a:pt x="744" y="6595"/>
                        </a:cubicBezTo>
                        <a:cubicBezTo>
                          <a:pt x="792" y="6858"/>
                          <a:pt x="873" y="7047"/>
                          <a:pt x="946" y="7256"/>
                        </a:cubicBezTo>
                        <a:cubicBezTo>
                          <a:pt x="1054" y="8097"/>
                          <a:pt x="1762" y="8492"/>
                          <a:pt x="1949" y="8538"/>
                        </a:cubicBezTo>
                        <a:cubicBezTo>
                          <a:pt x="2222" y="8747"/>
                          <a:pt x="2514" y="8944"/>
                          <a:pt x="2908" y="9083"/>
                        </a:cubicBezTo>
                        <a:cubicBezTo>
                          <a:pt x="3280" y="9466"/>
                          <a:pt x="3682" y="9612"/>
                          <a:pt x="4087" y="9612"/>
                        </a:cubicBezTo>
                        <a:cubicBezTo>
                          <a:pt x="4093" y="9612"/>
                          <a:pt x="4099" y="9612"/>
                          <a:pt x="4105" y="9612"/>
                        </a:cubicBezTo>
                        <a:cubicBezTo>
                          <a:pt x="4510" y="9612"/>
                          <a:pt x="4913" y="9466"/>
                          <a:pt x="5284" y="9083"/>
                        </a:cubicBezTo>
                        <a:cubicBezTo>
                          <a:pt x="5679" y="8944"/>
                          <a:pt x="5970" y="8747"/>
                          <a:pt x="6244" y="8538"/>
                        </a:cubicBezTo>
                        <a:cubicBezTo>
                          <a:pt x="6430" y="8492"/>
                          <a:pt x="7138" y="8097"/>
                          <a:pt x="7246" y="7256"/>
                        </a:cubicBezTo>
                        <a:cubicBezTo>
                          <a:pt x="7319" y="7047"/>
                          <a:pt x="7400" y="6858"/>
                          <a:pt x="7449" y="6595"/>
                        </a:cubicBezTo>
                        <a:cubicBezTo>
                          <a:pt x="8192" y="5756"/>
                          <a:pt x="7717" y="4723"/>
                          <a:pt x="7189" y="4402"/>
                        </a:cubicBezTo>
                        <a:lnTo>
                          <a:pt x="7121" y="4281"/>
                        </a:lnTo>
                        <a:cubicBezTo>
                          <a:pt x="7124" y="3416"/>
                          <a:pt x="6728" y="3064"/>
                          <a:pt x="6268" y="2796"/>
                        </a:cubicBezTo>
                        <a:cubicBezTo>
                          <a:pt x="6407" y="2759"/>
                          <a:pt x="6551" y="2728"/>
                          <a:pt x="6591" y="2550"/>
                        </a:cubicBezTo>
                        <a:cubicBezTo>
                          <a:pt x="6830" y="2488"/>
                          <a:pt x="6880" y="2375"/>
                          <a:pt x="6904" y="2256"/>
                        </a:cubicBezTo>
                        <a:cubicBezTo>
                          <a:pt x="6967" y="2214"/>
                          <a:pt x="7177" y="2095"/>
                          <a:pt x="7155" y="1890"/>
                        </a:cubicBezTo>
                        <a:cubicBezTo>
                          <a:pt x="7272" y="1808"/>
                          <a:pt x="7338" y="1702"/>
                          <a:pt x="7304" y="1552"/>
                        </a:cubicBezTo>
                        <a:cubicBezTo>
                          <a:pt x="7431" y="1413"/>
                          <a:pt x="7464" y="1297"/>
                          <a:pt x="7410" y="1191"/>
                        </a:cubicBezTo>
                        <a:cubicBezTo>
                          <a:pt x="7562" y="1000"/>
                          <a:pt x="7495" y="901"/>
                          <a:pt x="7430" y="800"/>
                        </a:cubicBezTo>
                        <a:cubicBezTo>
                          <a:pt x="7543" y="591"/>
                          <a:pt x="7443" y="367"/>
                          <a:pt x="7126" y="405"/>
                        </a:cubicBezTo>
                        <a:cubicBezTo>
                          <a:pt x="7000" y="217"/>
                          <a:pt x="6725" y="259"/>
                          <a:pt x="6682" y="260"/>
                        </a:cubicBezTo>
                        <a:cubicBezTo>
                          <a:pt x="6635" y="200"/>
                          <a:pt x="6572" y="148"/>
                          <a:pt x="6379" y="173"/>
                        </a:cubicBezTo>
                        <a:cubicBezTo>
                          <a:pt x="6253" y="60"/>
                          <a:pt x="6113" y="79"/>
                          <a:pt x="5969" y="135"/>
                        </a:cubicBezTo>
                        <a:cubicBezTo>
                          <a:pt x="5797" y="0"/>
                          <a:pt x="5684" y="108"/>
                          <a:pt x="5554" y="149"/>
                        </a:cubicBezTo>
                        <a:cubicBezTo>
                          <a:pt x="5347" y="81"/>
                          <a:pt x="5299" y="174"/>
                          <a:pt x="5197" y="212"/>
                        </a:cubicBezTo>
                        <a:cubicBezTo>
                          <a:pt x="4971" y="164"/>
                          <a:pt x="4902" y="268"/>
                          <a:pt x="4794" y="378"/>
                        </a:cubicBezTo>
                        <a:lnTo>
                          <a:pt x="4667" y="376"/>
                        </a:lnTo>
                        <a:cubicBezTo>
                          <a:pt x="4326" y="577"/>
                          <a:pt x="4156" y="987"/>
                          <a:pt x="4096" y="1197"/>
                        </a:cubicBezTo>
                        <a:cubicBezTo>
                          <a:pt x="4036" y="987"/>
                          <a:pt x="3867" y="577"/>
                          <a:pt x="3525" y="376"/>
                        </a:cubicBezTo>
                        <a:lnTo>
                          <a:pt x="3399" y="378"/>
                        </a:lnTo>
                        <a:cubicBezTo>
                          <a:pt x="3290" y="268"/>
                          <a:pt x="3222" y="164"/>
                          <a:pt x="2995" y="212"/>
                        </a:cubicBezTo>
                        <a:cubicBezTo>
                          <a:pt x="2893" y="174"/>
                          <a:pt x="2846" y="81"/>
                          <a:pt x="2638" y="149"/>
                        </a:cubicBezTo>
                        <a:cubicBezTo>
                          <a:pt x="2553" y="122"/>
                          <a:pt x="2475" y="66"/>
                          <a:pt x="2383" y="6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4" name="Freeform 822"/>
                  <p:cNvSpPr>
                    <a:spLocks/>
                  </p:cNvSpPr>
                  <p:nvPr/>
                </p:nvSpPr>
                <p:spPr bwMode="auto">
                  <a:xfrm>
                    <a:off x="8301038" y="4833938"/>
                    <a:ext cx="376238" cy="280988"/>
                  </a:xfrm>
                  <a:custGeom>
                    <a:avLst/>
                    <a:gdLst>
                      <a:gd name="T0" fmla="*/ 759 w 3258"/>
                      <a:gd name="T1" fmla="*/ 643 h 2429"/>
                      <a:gd name="T2" fmla="*/ 2480 w 3258"/>
                      <a:gd name="T3" fmla="*/ 1810 h 2429"/>
                      <a:gd name="T4" fmla="*/ 1280 w 3258"/>
                      <a:gd name="T5" fmla="*/ 2413 h 2429"/>
                      <a:gd name="T6" fmla="*/ 1403 w 3258"/>
                      <a:gd name="T7" fmla="*/ 2304 h 2429"/>
                      <a:gd name="T8" fmla="*/ 906 w 3258"/>
                      <a:gd name="T9" fmla="*/ 2201 h 2429"/>
                      <a:gd name="T10" fmla="*/ 1036 w 3258"/>
                      <a:gd name="T11" fmla="*/ 2124 h 2429"/>
                      <a:gd name="T12" fmla="*/ 588 w 3258"/>
                      <a:gd name="T13" fmla="*/ 1938 h 2429"/>
                      <a:gd name="T14" fmla="*/ 771 w 3258"/>
                      <a:gd name="T15" fmla="*/ 1899 h 2429"/>
                      <a:gd name="T16" fmla="*/ 342 w 3258"/>
                      <a:gd name="T17" fmla="*/ 1634 h 2429"/>
                      <a:gd name="T18" fmla="*/ 525 w 3258"/>
                      <a:gd name="T19" fmla="*/ 1605 h 2429"/>
                      <a:gd name="T20" fmla="*/ 180 w 3258"/>
                      <a:gd name="T21" fmla="*/ 1326 h 2429"/>
                      <a:gd name="T22" fmla="*/ 359 w 3258"/>
                      <a:gd name="T23" fmla="*/ 1309 h 2429"/>
                      <a:gd name="T24" fmla="*/ 65 w 3258"/>
                      <a:gd name="T25" fmla="*/ 986 h 2429"/>
                      <a:gd name="T26" fmla="*/ 270 w 3258"/>
                      <a:gd name="T27" fmla="*/ 983 h 2429"/>
                      <a:gd name="T28" fmla="*/ 0 w 3258"/>
                      <a:gd name="T29" fmla="*/ 675 h 2429"/>
                      <a:gd name="T30" fmla="*/ 190 w 3258"/>
                      <a:gd name="T31" fmla="*/ 675 h 2429"/>
                      <a:gd name="T32" fmla="*/ 19 w 3258"/>
                      <a:gd name="T33" fmla="*/ 335 h 2429"/>
                      <a:gd name="T34" fmla="*/ 458 w 3258"/>
                      <a:gd name="T35" fmla="*/ 320 h 2429"/>
                      <a:gd name="T36" fmla="*/ 347 w 3258"/>
                      <a:gd name="T37" fmla="*/ 207 h 2429"/>
                      <a:gd name="T38" fmla="*/ 831 w 3258"/>
                      <a:gd name="T39" fmla="*/ 255 h 2429"/>
                      <a:gd name="T40" fmla="*/ 759 w 3258"/>
                      <a:gd name="T41" fmla="*/ 91 h 2429"/>
                      <a:gd name="T42" fmla="*/ 1164 w 3258"/>
                      <a:gd name="T43" fmla="*/ 193 h 2429"/>
                      <a:gd name="T44" fmla="*/ 1070 w 3258"/>
                      <a:gd name="T45" fmla="*/ 17 h 2429"/>
                      <a:gd name="T46" fmla="*/ 1494 w 3258"/>
                      <a:gd name="T47" fmla="*/ 183 h 2429"/>
                      <a:gd name="T48" fmla="*/ 1451 w 3258"/>
                      <a:gd name="T49" fmla="*/ 0 h 2429"/>
                      <a:gd name="T50" fmla="*/ 1807 w 3258"/>
                      <a:gd name="T51" fmla="*/ 229 h 2429"/>
                      <a:gd name="T52" fmla="*/ 1829 w 3258"/>
                      <a:gd name="T53" fmla="*/ 50 h 2429"/>
                      <a:gd name="T54" fmla="*/ 2114 w 3258"/>
                      <a:gd name="T55" fmla="*/ 299 h 2429"/>
                      <a:gd name="T56" fmla="*/ 2159 w 3258"/>
                      <a:gd name="T57" fmla="*/ 123 h 2429"/>
                      <a:gd name="T58" fmla="*/ 2468 w 3258"/>
                      <a:gd name="T59" fmla="*/ 446 h 2429"/>
                      <a:gd name="T60" fmla="*/ 2521 w 3258"/>
                      <a:gd name="T61" fmla="*/ 304 h 2429"/>
                      <a:gd name="T62" fmla="*/ 2632 w 3258"/>
                      <a:gd name="T63" fmla="*/ 1641 h 2429"/>
                      <a:gd name="T64" fmla="*/ 759 w 3258"/>
                      <a:gd name="T65" fmla="*/ 643 h 2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58" h="2429">
                        <a:moveTo>
                          <a:pt x="759" y="643"/>
                        </a:moveTo>
                        <a:cubicBezTo>
                          <a:pt x="1665" y="1110"/>
                          <a:pt x="2192" y="1488"/>
                          <a:pt x="2480" y="1810"/>
                        </a:cubicBezTo>
                        <a:cubicBezTo>
                          <a:pt x="2332" y="2402"/>
                          <a:pt x="1561" y="2429"/>
                          <a:pt x="1280" y="2413"/>
                        </a:cubicBezTo>
                        <a:cubicBezTo>
                          <a:pt x="1337" y="2386"/>
                          <a:pt x="1385" y="2354"/>
                          <a:pt x="1403" y="2304"/>
                        </a:cubicBezTo>
                        <a:cubicBezTo>
                          <a:pt x="1332" y="2254"/>
                          <a:pt x="1081" y="2299"/>
                          <a:pt x="906" y="2201"/>
                        </a:cubicBezTo>
                        <a:cubicBezTo>
                          <a:pt x="973" y="2187"/>
                          <a:pt x="1005" y="2173"/>
                          <a:pt x="1036" y="2124"/>
                        </a:cubicBezTo>
                        <a:cubicBezTo>
                          <a:pt x="871" y="2071"/>
                          <a:pt x="693" y="2025"/>
                          <a:pt x="588" y="1938"/>
                        </a:cubicBezTo>
                        <a:cubicBezTo>
                          <a:pt x="644" y="1939"/>
                          <a:pt x="697" y="1951"/>
                          <a:pt x="771" y="1899"/>
                        </a:cubicBezTo>
                        <a:cubicBezTo>
                          <a:pt x="623" y="1819"/>
                          <a:pt x="465" y="1756"/>
                          <a:pt x="342" y="1634"/>
                        </a:cubicBezTo>
                        <a:cubicBezTo>
                          <a:pt x="418" y="1632"/>
                          <a:pt x="501" y="1633"/>
                          <a:pt x="525" y="1605"/>
                        </a:cubicBezTo>
                        <a:cubicBezTo>
                          <a:pt x="389" y="1521"/>
                          <a:pt x="275" y="1428"/>
                          <a:pt x="180" y="1326"/>
                        </a:cubicBezTo>
                        <a:cubicBezTo>
                          <a:pt x="288" y="1339"/>
                          <a:pt x="333" y="1327"/>
                          <a:pt x="359" y="1309"/>
                        </a:cubicBezTo>
                        <a:cubicBezTo>
                          <a:pt x="256" y="1204"/>
                          <a:pt x="126" y="1115"/>
                          <a:pt x="65" y="986"/>
                        </a:cubicBezTo>
                        <a:cubicBezTo>
                          <a:pt x="144" y="1013"/>
                          <a:pt x="217" y="1024"/>
                          <a:pt x="270" y="983"/>
                        </a:cubicBezTo>
                        <a:cubicBezTo>
                          <a:pt x="235" y="905"/>
                          <a:pt x="85" y="858"/>
                          <a:pt x="0" y="675"/>
                        </a:cubicBezTo>
                        <a:cubicBezTo>
                          <a:pt x="83" y="683"/>
                          <a:pt x="172" y="693"/>
                          <a:pt x="190" y="675"/>
                        </a:cubicBezTo>
                        <a:cubicBezTo>
                          <a:pt x="151" y="516"/>
                          <a:pt x="84" y="427"/>
                          <a:pt x="19" y="335"/>
                        </a:cubicBezTo>
                        <a:cubicBezTo>
                          <a:pt x="198" y="332"/>
                          <a:pt x="470" y="336"/>
                          <a:pt x="458" y="320"/>
                        </a:cubicBezTo>
                        <a:lnTo>
                          <a:pt x="347" y="207"/>
                        </a:lnTo>
                        <a:cubicBezTo>
                          <a:pt x="522" y="160"/>
                          <a:pt x="701" y="215"/>
                          <a:pt x="831" y="255"/>
                        </a:cubicBezTo>
                        <a:cubicBezTo>
                          <a:pt x="890" y="209"/>
                          <a:pt x="830" y="151"/>
                          <a:pt x="759" y="91"/>
                        </a:cubicBezTo>
                        <a:cubicBezTo>
                          <a:pt x="908" y="111"/>
                          <a:pt x="1042" y="145"/>
                          <a:pt x="1164" y="193"/>
                        </a:cubicBezTo>
                        <a:cubicBezTo>
                          <a:pt x="1229" y="134"/>
                          <a:pt x="1122" y="75"/>
                          <a:pt x="1070" y="17"/>
                        </a:cubicBezTo>
                        <a:cubicBezTo>
                          <a:pt x="1300" y="60"/>
                          <a:pt x="1397" y="122"/>
                          <a:pt x="1494" y="183"/>
                        </a:cubicBezTo>
                        <a:cubicBezTo>
                          <a:pt x="1564" y="116"/>
                          <a:pt x="1498" y="58"/>
                          <a:pt x="1451" y="0"/>
                        </a:cubicBezTo>
                        <a:cubicBezTo>
                          <a:pt x="1624" y="64"/>
                          <a:pt x="1713" y="147"/>
                          <a:pt x="1807" y="229"/>
                        </a:cubicBezTo>
                        <a:cubicBezTo>
                          <a:pt x="1839" y="186"/>
                          <a:pt x="1888" y="154"/>
                          <a:pt x="1829" y="50"/>
                        </a:cubicBezTo>
                        <a:cubicBezTo>
                          <a:pt x="1952" y="121"/>
                          <a:pt x="2045" y="205"/>
                          <a:pt x="2114" y="299"/>
                        </a:cubicBezTo>
                        <a:cubicBezTo>
                          <a:pt x="2190" y="250"/>
                          <a:pt x="2159" y="184"/>
                          <a:pt x="2159" y="123"/>
                        </a:cubicBezTo>
                        <a:cubicBezTo>
                          <a:pt x="2287" y="227"/>
                          <a:pt x="2369" y="338"/>
                          <a:pt x="2468" y="446"/>
                        </a:cubicBezTo>
                        <a:cubicBezTo>
                          <a:pt x="2488" y="431"/>
                          <a:pt x="2506" y="382"/>
                          <a:pt x="2521" y="304"/>
                        </a:cubicBezTo>
                        <a:cubicBezTo>
                          <a:pt x="2826" y="600"/>
                          <a:pt x="3258" y="1346"/>
                          <a:pt x="2632" y="1641"/>
                        </a:cubicBezTo>
                        <a:cubicBezTo>
                          <a:pt x="2100" y="1202"/>
                          <a:pt x="1464" y="883"/>
                          <a:pt x="759" y="643"/>
                        </a:cubicBezTo>
                        <a:close/>
                      </a:path>
                    </a:pathLst>
                  </a:custGeom>
                  <a:solidFill>
                    <a:srgbClr val="75A928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5" name="Freeform 823"/>
                  <p:cNvSpPr>
                    <a:spLocks/>
                  </p:cNvSpPr>
                  <p:nvPr/>
                </p:nvSpPr>
                <p:spPr bwMode="auto">
                  <a:xfrm>
                    <a:off x="8655050" y="4833938"/>
                    <a:ext cx="377825" cy="280988"/>
                  </a:xfrm>
                  <a:custGeom>
                    <a:avLst/>
                    <a:gdLst>
                      <a:gd name="T0" fmla="*/ 2499 w 3258"/>
                      <a:gd name="T1" fmla="*/ 643 h 2429"/>
                      <a:gd name="T2" fmla="*/ 778 w 3258"/>
                      <a:gd name="T3" fmla="*/ 1810 h 2429"/>
                      <a:gd name="T4" fmla="*/ 1978 w 3258"/>
                      <a:gd name="T5" fmla="*/ 2413 h 2429"/>
                      <a:gd name="T6" fmla="*/ 1855 w 3258"/>
                      <a:gd name="T7" fmla="*/ 2304 h 2429"/>
                      <a:gd name="T8" fmla="*/ 2352 w 3258"/>
                      <a:gd name="T9" fmla="*/ 2201 h 2429"/>
                      <a:gd name="T10" fmla="*/ 2222 w 3258"/>
                      <a:gd name="T11" fmla="*/ 2124 h 2429"/>
                      <a:gd name="T12" fmla="*/ 2670 w 3258"/>
                      <a:gd name="T13" fmla="*/ 1938 h 2429"/>
                      <a:gd name="T14" fmla="*/ 2487 w 3258"/>
                      <a:gd name="T15" fmla="*/ 1899 h 2429"/>
                      <a:gd name="T16" fmla="*/ 2916 w 3258"/>
                      <a:gd name="T17" fmla="*/ 1634 h 2429"/>
                      <a:gd name="T18" fmla="*/ 2733 w 3258"/>
                      <a:gd name="T19" fmla="*/ 1605 h 2429"/>
                      <a:gd name="T20" fmla="*/ 3078 w 3258"/>
                      <a:gd name="T21" fmla="*/ 1326 h 2429"/>
                      <a:gd name="T22" fmla="*/ 2899 w 3258"/>
                      <a:gd name="T23" fmla="*/ 1309 h 2429"/>
                      <a:gd name="T24" fmla="*/ 3193 w 3258"/>
                      <a:gd name="T25" fmla="*/ 986 h 2429"/>
                      <a:gd name="T26" fmla="*/ 2988 w 3258"/>
                      <a:gd name="T27" fmla="*/ 983 h 2429"/>
                      <a:gd name="T28" fmla="*/ 3258 w 3258"/>
                      <a:gd name="T29" fmla="*/ 675 h 2429"/>
                      <a:gd name="T30" fmla="*/ 3068 w 3258"/>
                      <a:gd name="T31" fmla="*/ 675 h 2429"/>
                      <a:gd name="T32" fmla="*/ 3239 w 3258"/>
                      <a:gd name="T33" fmla="*/ 335 h 2429"/>
                      <a:gd name="T34" fmla="*/ 2800 w 3258"/>
                      <a:gd name="T35" fmla="*/ 320 h 2429"/>
                      <a:gd name="T36" fmla="*/ 2911 w 3258"/>
                      <a:gd name="T37" fmla="*/ 207 h 2429"/>
                      <a:gd name="T38" fmla="*/ 2427 w 3258"/>
                      <a:gd name="T39" fmla="*/ 255 h 2429"/>
                      <a:gd name="T40" fmla="*/ 2499 w 3258"/>
                      <a:gd name="T41" fmla="*/ 91 h 2429"/>
                      <a:gd name="T42" fmla="*/ 2094 w 3258"/>
                      <a:gd name="T43" fmla="*/ 193 h 2429"/>
                      <a:gd name="T44" fmla="*/ 2188 w 3258"/>
                      <a:gd name="T45" fmla="*/ 17 h 2429"/>
                      <a:gd name="T46" fmla="*/ 1764 w 3258"/>
                      <a:gd name="T47" fmla="*/ 183 h 2429"/>
                      <a:gd name="T48" fmla="*/ 1807 w 3258"/>
                      <a:gd name="T49" fmla="*/ 0 h 2429"/>
                      <a:gd name="T50" fmla="*/ 1450 w 3258"/>
                      <a:gd name="T51" fmla="*/ 229 h 2429"/>
                      <a:gd name="T52" fmla="*/ 1429 w 3258"/>
                      <a:gd name="T53" fmla="*/ 50 h 2429"/>
                      <a:gd name="T54" fmla="*/ 1144 w 3258"/>
                      <a:gd name="T55" fmla="*/ 299 h 2429"/>
                      <a:gd name="T56" fmla="*/ 1098 w 3258"/>
                      <a:gd name="T57" fmla="*/ 123 h 2429"/>
                      <a:gd name="T58" fmla="*/ 790 w 3258"/>
                      <a:gd name="T59" fmla="*/ 446 h 2429"/>
                      <a:gd name="T60" fmla="*/ 737 w 3258"/>
                      <a:gd name="T61" fmla="*/ 304 h 2429"/>
                      <a:gd name="T62" fmla="*/ 626 w 3258"/>
                      <a:gd name="T63" fmla="*/ 1641 h 2429"/>
                      <a:gd name="T64" fmla="*/ 2499 w 3258"/>
                      <a:gd name="T65" fmla="*/ 643 h 2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58" h="2429">
                        <a:moveTo>
                          <a:pt x="2499" y="643"/>
                        </a:moveTo>
                        <a:cubicBezTo>
                          <a:pt x="1593" y="1110"/>
                          <a:pt x="1066" y="1488"/>
                          <a:pt x="778" y="1810"/>
                        </a:cubicBezTo>
                        <a:cubicBezTo>
                          <a:pt x="926" y="2402"/>
                          <a:pt x="1696" y="2429"/>
                          <a:pt x="1978" y="2413"/>
                        </a:cubicBezTo>
                        <a:cubicBezTo>
                          <a:pt x="1921" y="2386"/>
                          <a:pt x="1872" y="2354"/>
                          <a:pt x="1855" y="2304"/>
                        </a:cubicBezTo>
                        <a:cubicBezTo>
                          <a:pt x="1926" y="2254"/>
                          <a:pt x="2177" y="2299"/>
                          <a:pt x="2352" y="2201"/>
                        </a:cubicBezTo>
                        <a:cubicBezTo>
                          <a:pt x="2285" y="2187"/>
                          <a:pt x="2253" y="2173"/>
                          <a:pt x="2222" y="2124"/>
                        </a:cubicBezTo>
                        <a:cubicBezTo>
                          <a:pt x="2387" y="2071"/>
                          <a:pt x="2565" y="2025"/>
                          <a:pt x="2670" y="1938"/>
                        </a:cubicBezTo>
                        <a:cubicBezTo>
                          <a:pt x="2614" y="1939"/>
                          <a:pt x="2561" y="1951"/>
                          <a:pt x="2487" y="1899"/>
                        </a:cubicBezTo>
                        <a:cubicBezTo>
                          <a:pt x="2635" y="1819"/>
                          <a:pt x="2793" y="1756"/>
                          <a:pt x="2916" y="1634"/>
                        </a:cubicBezTo>
                        <a:cubicBezTo>
                          <a:pt x="2839" y="1632"/>
                          <a:pt x="2757" y="1633"/>
                          <a:pt x="2733" y="1605"/>
                        </a:cubicBezTo>
                        <a:cubicBezTo>
                          <a:pt x="2868" y="1521"/>
                          <a:pt x="2983" y="1428"/>
                          <a:pt x="3078" y="1326"/>
                        </a:cubicBezTo>
                        <a:cubicBezTo>
                          <a:pt x="2970" y="1339"/>
                          <a:pt x="2925" y="1327"/>
                          <a:pt x="2899" y="1309"/>
                        </a:cubicBezTo>
                        <a:cubicBezTo>
                          <a:pt x="3002" y="1204"/>
                          <a:pt x="3131" y="1115"/>
                          <a:pt x="3193" y="986"/>
                        </a:cubicBezTo>
                        <a:cubicBezTo>
                          <a:pt x="3114" y="1013"/>
                          <a:pt x="3041" y="1024"/>
                          <a:pt x="2988" y="983"/>
                        </a:cubicBezTo>
                        <a:cubicBezTo>
                          <a:pt x="3023" y="905"/>
                          <a:pt x="3172" y="858"/>
                          <a:pt x="3258" y="675"/>
                        </a:cubicBezTo>
                        <a:cubicBezTo>
                          <a:pt x="3175" y="683"/>
                          <a:pt x="3086" y="693"/>
                          <a:pt x="3068" y="675"/>
                        </a:cubicBezTo>
                        <a:cubicBezTo>
                          <a:pt x="3107" y="516"/>
                          <a:pt x="3174" y="427"/>
                          <a:pt x="3239" y="335"/>
                        </a:cubicBezTo>
                        <a:cubicBezTo>
                          <a:pt x="3060" y="332"/>
                          <a:pt x="2788" y="336"/>
                          <a:pt x="2800" y="320"/>
                        </a:cubicBezTo>
                        <a:lnTo>
                          <a:pt x="2911" y="207"/>
                        </a:lnTo>
                        <a:cubicBezTo>
                          <a:pt x="2736" y="160"/>
                          <a:pt x="2557" y="215"/>
                          <a:pt x="2427" y="255"/>
                        </a:cubicBezTo>
                        <a:cubicBezTo>
                          <a:pt x="2368" y="209"/>
                          <a:pt x="2428" y="151"/>
                          <a:pt x="2499" y="91"/>
                        </a:cubicBezTo>
                        <a:cubicBezTo>
                          <a:pt x="2350" y="111"/>
                          <a:pt x="2216" y="145"/>
                          <a:pt x="2094" y="193"/>
                        </a:cubicBezTo>
                        <a:cubicBezTo>
                          <a:pt x="2029" y="134"/>
                          <a:pt x="2136" y="75"/>
                          <a:pt x="2188" y="17"/>
                        </a:cubicBezTo>
                        <a:cubicBezTo>
                          <a:pt x="1958" y="60"/>
                          <a:pt x="1861" y="122"/>
                          <a:pt x="1764" y="183"/>
                        </a:cubicBezTo>
                        <a:cubicBezTo>
                          <a:pt x="1694" y="116"/>
                          <a:pt x="1760" y="58"/>
                          <a:pt x="1807" y="0"/>
                        </a:cubicBezTo>
                        <a:cubicBezTo>
                          <a:pt x="1634" y="64"/>
                          <a:pt x="1544" y="147"/>
                          <a:pt x="1450" y="229"/>
                        </a:cubicBezTo>
                        <a:cubicBezTo>
                          <a:pt x="1419" y="186"/>
                          <a:pt x="1369" y="154"/>
                          <a:pt x="1429" y="50"/>
                        </a:cubicBezTo>
                        <a:cubicBezTo>
                          <a:pt x="1306" y="121"/>
                          <a:pt x="1213" y="205"/>
                          <a:pt x="1144" y="299"/>
                        </a:cubicBezTo>
                        <a:cubicBezTo>
                          <a:pt x="1068" y="250"/>
                          <a:pt x="1099" y="184"/>
                          <a:pt x="1098" y="123"/>
                        </a:cubicBezTo>
                        <a:cubicBezTo>
                          <a:pt x="970" y="227"/>
                          <a:pt x="889" y="338"/>
                          <a:pt x="790" y="446"/>
                        </a:cubicBezTo>
                        <a:cubicBezTo>
                          <a:pt x="770" y="431"/>
                          <a:pt x="752" y="382"/>
                          <a:pt x="737" y="304"/>
                        </a:cubicBezTo>
                        <a:cubicBezTo>
                          <a:pt x="432" y="600"/>
                          <a:pt x="0" y="1346"/>
                          <a:pt x="626" y="1641"/>
                        </a:cubicBezTo>
                        <a:cubicBezTo>
                          <a:pt x="1158" y="1202"/>
                          <a:pt x="1794" y="883"/>
                          <a:pt x="2499" y="643"/>
                        </a:cubicBezTo>
                        <a:close/>
                      </a:path>
                    </a:pathLst>
                  </a:custGeom>
                  <a:solidFill>
                    <a:srgbClr val="75A928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6" name="Oval 824"/>
                  <p:cNvSpPr>
                    <a:spLocks noChangeArrowheads="1"/>
                  </p:cNvSpPr>
                  <p:nvPr/>
                </p:nvSpPr>
                <p:spPr bwMode="auto">
                  <a:xfrm>
                    <a:off x="8542338" y="5489575"/>
                    <a:ext cx="250825" cy="231775"/>
                  </a:xfrm>
                  <a:prstGeom prst="ellipse">
                    <a:avLst/>
                  </a:pr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7" name="Freeform 825"/>
                  <p:cNvSpPr>
                    <a:spLocks/>
                  </p:cNvSpPr>
                  <p:nvPr/>
                </p:nvSpPr>
                <p:spPr bwMode="auto">
                  <a:xfrm>
                    <a:off x="8388350" y="5241925"/>
                    <a:ext cx="268288" cy="288925"/>
                  </a:xfrm>
                  <a:custGeom>
                    <a:avLst/>
                    <a:gdLst>
                      <a:gd name="T0" fmla="*/ 1797 w 2328"/>
                      <a:gd name="T1" fmla="*/ 294 h 2505"/>
                      <a:gd name="T2" fmla="*/ 1978 w 2328"/>
                      <a:gd name="T3" fmla="*/ 1786 h 2505"/>
                      <a:gd name="T4" fmla="*/ 531 w 2328"/>
                      <a:gd name="T5" fmla="*/ 2211 h 2505"/>
                      <a:gd name="T6" fmla="*/ 350 w 2328"/>
                      <a:gd name="T7" fmla="*/ 719 h 2505"/>
                      <a:gd name="T8" fmla="*/ 1797 w 2328"/>
                      <a:gd name="T9" fmla="*/ 294 h 25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28" h="2505">
                        <a:moveTo>
                          <a:pt x="1797" y="294"/>
                        </a:moveTo>
                        <a:cubicBezTo>
                          <a:pt x="2247" y="589"/>
                          <a:pt x="2328" y="1257"/>
                          <a:pt x="1978" y="1786"/>
                        </a:cubicBezTo>
                        <a:cubicBezTo>
                          <a:pt x="1629" y="2315"/>
                          <a:pt x="981" y="2505"/>
                          <a:pt x="531" y="2211"/>
                        </a:cubicBezTo>
                        <a:cubicBezTo>
                          <a:pt x="81" y="1916"/>
                          <a:pt x="0" y="1248"/>
                          <a:pt x="350" y="719"/>
                        </a:cubicBezTo>
                        <a:cubicBezTo>
                          <a:pt x="700" y="190"/>
                          <a:pt x="1348" y="0"/>
                          <a:pt x="1797" y="294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8" name="Freeform 826"/>
                  <p:cNvSpPr>
                    <a:spLocks/>
                  </p:cNvSpPr>
                  <p:nvPr/>
                </p:nvSpPr>
                <p:spPr bwMode="auto">
                  <a:xfrm>
                    <a:off x="8674100" y="5235575"/>
                    <a:ext cx="269875" cy="288925"/>
                  </a:xfrm>
                  <a:custGeom>
                    <a:avLst/>
                    <a:gdLst>
                      <a:gd name="T0" fmla="*/ 531 w 2328"/>
                      <a:gd name="T1" fmla="*/ 294 h 2505"/>
                      <a:gd name="T2" fmla="*/ 350 w 2328"/>
                      <a:gd name="T3" fmla="*/ 1786 h 2505"/>
                      <a:gd name="T4" fmla="*/ 1797 w 2328"/>
                      <a:gd name="T5" fmla="*/ 2210 h 2505"/>
                      <a:gd name="T6" fmla="*/ 1978 w 2328"/>
                      <a:gd name="T7" fmla="*/ 719 h 2505"/>
                      <a:gd name="T8" fmla="*/ 531 w 2328"/>
                      <a:gd name="T9" fmla="*/ 294 h 25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28" h="2505">
                        <a:moveTo>
                          <a:pt x="531" y="294"/>
                        </a:moveTo>
                        <a:cubicBezTo>
                          <a:pt x="81" y="589"/>
                          <a:pt x="0" y="1257"/>
                          <a:pt x="350" y="1786"/>
                        </a:cubicBezTo>
                        <a:cubicBezTo>
                          <a:pt x="700" y="2315"/>
                          <a:pt x="1348" y="2505"/>
                          <a:pt x="1797" y="2210"/>
                        </a:cubicBezTo>
                        <a:cubicBezTo>
                          <a:pt x="2247" y="1916"/>
                          <a:pt x="2328" y="1248"/>
                          <a:pt x="1978" y="719"/>
                        </a:cubicBezTo>
                        <a:cubicBezTo>
                          <a:pt x="1629" y="190"/>
                          <a:pt x="981" y="0"/>
                          <a:pt x="531" y="294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9" name="Freeform 827"/>
                  <p:cNvSpPr>
                    <a:spLocks/>
                  </p:cNvSpPr>
                  <p:nvPr/>
                </p:nvSpPr>
                <p:spPr bwMode="auto">
                  <a:xfrm>
                    <a:off x="8242300" y="5316538"/>
                    <a:ext cx="149225" cy="247650"/>
                  </a:xfrm>
                  <a:custGeom>
                    <a:avLst/>
                    <a:gdLst>
                      <a:gd name="T0" fmla="*/ 805 w 1291"/>
                      <a:gd name="T1" fmla="*/ 130 h 2139"/>
                      <a:gd name="T2" fmla="*/ 574 w 1291"/>
                      <a:gd name="T3" fmla="*/ 1963 h 2139"/>
                      <a:gd name="T4" fmla="*/ 805 w 1291"/>
                      <a:gd name="T5" fmla="*/ 130 h 2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91" h="2139">
                        <a:moveTo>
                          <a:pt x="805" y="130"/>
                        </a:moveTo>
                        <a:cubicBezTo>
                          <a:pt x="1291" y="0"/>
                          <a:pt x="969" y="2139"/>
                          <a:pt x="574" y="1963"/>
                        </a:cubicBezTo>
                        <a:cubicBezTo>
                          <a:pt x="140" y="1614"/>
                          <a:pt x="0" y="590"/>
                          <a:pt x="805" y="130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0" name="Freeform 828"/>
                  <p:cNvSpPr>
                    <a:spLocks/>
                  </p:cNvSpPr>
                  <p:nvPr/>
                </p:nvSpPr>
                <p:spPr bwMode="auto">
                  <a:xfrm>
                    <a:off x="8928100" y="5313363"/>
                    <a:ext cx="149225" cy="247650"/>
                  </a:xfrm>
                  <a:custGeom>
                    <a:avLst/>
                    <a:gdLst>
                      <a:gd name="T0" fmla="*/ 485 w 1291"/>
                      <a:gd name="T1" fmla="*/ 131 h 2139"/>
                      <a:gd name="T2" fmla="*/ 716 w 1291"/>
                      <a:gd name="T3" fmla="*/ 1964 h 2139"/>
                      <a:gd name="T4" fmla="*/ 485 w 1291"/>
                      <a:gd name="T5" fmla="*/ 131 h 2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91" h="2139">
                        <a:moveTo>
                          <a:pt x="485" y="131"/>
                        </a:moveTo>
                        <a:cubicBezTo>
                          <a:pt x="0" y="0"/>
                          <a:pt x="321" y="2139"/>
                          <a:pt x="716" y="1964"/>
                        </a:cubicBezTo>
                        <a:cubicBezTo>
                          <a:pt x="1151" y="1614"/>
                          <a:pt x="1291" y="591"/>
                          <a:pt x="485" y="131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1" name="Freeform 829"/>
                  <p:cNvSpPr>
                    <a:spLocks/>
                  </p:cNvSpPr>
                  <p:nvPr/>
                </p:nvSpPr>
                <p:spPr bwMode="auto">
                  <a:xfrm>
                    <a:off x="8758238" y="5127625"/>
                    <a:ext cx="212725" cy="203200"/>
                  </a:xfrm>
                  <a:custGeom>
                    <a:avLst/>
                    <a:gdLst>
                      <a:gd name="T0" fmla="*/ 309 w 1844"/>
                      <a:gd name="T1" fmla="*/ 141 h 1754"/>
                      <a:gd name="T2" fmla="*/ 1816 w 1844"/>
                      <a:gd name="T3" fmla="*/ 1406 h 1754"/>
                      <a:gd name="T4" fmla="*/ 309 w 1844"/>
                      <a:gd name="T5" fmla="*/ 141 h 17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44" h="1754">
                        <a:moveTo>
                          <a:pt x="309" y="141"/>
                        </a:moveTo>
                        <a:cubicBezTo>
                          <a:pt x="1147" y="0"/>
                          <a:pt x="1844" y="497"/>
                          <a:pt x="1816" y="1406"/>
                        </a:cubicBezTo>
                        <a:cubicBezTo>
                          <a:pt x="1788" y="1754"/>
                          <a:pt x="0" y="193"/>
                          <a:pt x="309" y="141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2" name="Freeform 830"/>
                  <p:cNvSpPr>
                    <a:spLocks/>
                  </p:cNvSpPr>
                  <p:nvPr/>
                </p:nvSpPr>
                <p:spPr bwMode="auto">
                  <a:xfrm>
                    <a:off x="8348663" y="5124450"/>
                    <a:ext cx="212725" cy="203200"/>
                  </a:xfrm>
                  <a:custGeom>
                    <a:avLst/>
                    <a:gdLst>
                      <a:gd name="T0" fmla="*/ 1535 w 1844"/>
                      <a:gd name="T1" fmla="*/ 141 h 1754"/>
                      <a:gd name="T2" fmla="*/ 28 w 1844"/>
                      <a:gd name="T3" fmla="*/ 1406 h 1754"/>
                      <a:gd name="T4" fmla="*/ 1535 w 1844"/>
                      <a:gd name="T5" fmla="*/ 141 h 17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44" h="1754">
                        <a:moveTo>
                          <a:pt x="1535" y="141"/>
                        </a:moveTo>
                        <a:cubicBezTo>
                          <a:pt x="697" y="0"/>
                          <a:pt x="0" y="498"/>
                          <a:pt x="28" y="1406"/>
                        </a:cubicBezTo>
                        <a:cubicBezTo>
                          <a:pt x="56" y="1754"/>
                          <a:pt x="1844" y="193"/>
                          <a:pt x="1535" y="141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3" name="Freeform 831"/>
                  <p:cNvSpPr>
                    <a:spLocks/>
                  </p:cNvSpPr>
                  <p:nvPr/>
                </p:nvSpPr>
                <p:spPr bwMode="auto">
                  <a:xfrm>
                    <a:off x="8551863" y="5114925"/>
                    <a:ext cx="228600" cy="134938"/>
                  </a:xfrm>
                  <a:custGeom>
                    <a:avLst/>
                    <a:gdLst>
                      <a:gd name="T0" fmla="*/ 983 w 1976"/>
                      <a:gd name="T1" fmla="*/ 13 h 1167"/>
                      <a:gd name="T2" fmla="*/ 2 w 1976"/>
                      <a:gd name="T3" fmla="*/ 607 h 1167"/>
                      <a:gd name="T4" fmla="*/ 986 w 1976"/>
                      <a:gd name="T5" fmla="*/ 1162 h 1167"/>
                      <a:gd name="T6" fmla="*/ 1973 w 1976"/>
                      <a:gd name="T7" fmla="*/ 661 h 1167"/>
                      <a:gd name="T8" fmla="*/ 983 w 1976"/>
                      <a:gd name="T9" fmla="*/ 13 h 11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76" h="1167">
                        <a:moveTo>
                          <a:pt x="983" y="13"/>
                        </a:moveTo>
                        <a:cubicBezTo>
                          <a:pt x="483" y="0"/>
                          <a:pt x="3" y="385"/>
                          <a:pt x="2" y="607"/>
                        </a:cubicBezTo>
                        <a:cubicBezTo>
                          <a:pt x="0" y="878"/>
                          <a:pt x="397" y="1155"/>
                          <a:pt x="986" y="1162"/>
                        </a:cubicBezTo>
                        <a:cubicBezTo>
                          <a:pt x="1588" y="1167"/>
                          <a:pt x="1972" y="940"/>
                          <a:pt x="1973" y="661"/>
                        </a:cubicBezTo>
                        <a:cubicBezTo>
                          <a:pt x="1976" y="344"/>
                          <a:pt x="1426" y="9"/>
                          <a:pt x="983" y="13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4" name="Freeform 832"/>
                  <p:cNvSpPr>
                    <a:spLocks/>
                  </p:cNvSpPr>
                  <p:nvPr/>
                </p:nvSpPr>
                <p:spPr bwMode="auto">
                  <a:xfrm>
                    <a:off x="8542338" y="5756275"/>
                    <a:ext cx="246063" cy="122238"/>
                  </a:xfrm>
                  <a:custGeom>
                    <a:avLst/>
                    <a:gdLst>
                      <a:gd name="T0" fmla="*/ 1098 w 2127"/>
                      <a:gd name="T1" fmla="*/ 19 h 1055"/>
                      <a:gd name="T2" fmla="*/ 2120 w 2127"/>
                      <a:gd name="T3" fmla="*/ 371 h 1055"/>
                      <a:gd name="T4" fmla="*/ 1069 w 2127"/>
                      <a:gd name="T5" fmla="*/ 1031 h 1055"/>
                      <a:gd name="T6" fmla="*/ 9 w 2127"/>
                      <a:gd name="T7" fmla="*/ 429 h 1055"/>
                      <a:gd name="T8" fmla="*/ 1098 w 2127"/>
                      <a:gd name="T9" fmla="*/ 19 h 10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27" h="1055">
                        <a:moveTo>
                          <a:pt x="1098" y="19"/>
                        </a:moveTo>
                        <a:cubicBezTo>
                          <a:pt x="1534" y="0"/>
                          <a:pt x="2119" y="159"/>
                          <a:pt x="2120" y="371"/>
                        </a:cubicBezTo>
                        <a:cubicBezTo>
                          <a:pt x="2127" y="576"/>
                          <a:pt x="1590" y="1040"/>
                          <a:pt x="1069" y="1031"/>
                        </a:cubicBezTo>
                        <a:cubicBezTo>
                          <a:pt x="530" y="1055"/>
                          <a:pt x="2" y="590"/>
                          <a:pt x="9" y="429"/>
                        </a:cubicBezTo>
                        <a:cubicBezTo>
                          <a:pt x="0" y="192"/>
                          <a:pt x="665" y="8"/>
                          <a:pt x="1098" y="19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5" name="Freeform 833"/>
                  <p:cNvSpPr>
                    <a:spLocks/>
                  </p:cNvSpPr>
                  <p:nvPr/>
                </p:nvSpPr>
                <p:spPr bwMode="auto">
                  <a:xfrm>
                    <a:off x="8326438" y="5537200"/>
                    <a:ext cx="207963" cy="234950"/>
                  </a:xfrm>
                  <a:custGeom>
                    <a:avLst/>
                    <a:gdLst>
                      <a:gd name="T0" fmla="*/ 1356 w 1808"/>
                      <a:gd name="T1" fmla="*/ 659 h 2032"/>
                      <a:gd name="T2" fmla="*/ 1549 w 1808"/>
                      <a:gd name="T3" fmla="*/ 1884 h 2032"/>
                      <a:gd name="T4" fmla="*/ 286 w 1808"/>
                      <a:gd name="T5" fmla="*/ 1363 h 2032"/>
                      <a:gd name="T6" fmla="*/ 237 w 1808"/>
                      <a:gd name="T7" fmla="*/ 182 h 2032"/>
                      <a:gd name="T8" fmla="*/ 1356 w 1808"/>
                      <a:gd name="T9" fmla="*/ 659 h 20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08" h="2032">
                        <a:moveTo>
                          <a:pt x="1356" y="659"/>
                        </a:moveTo>
                        <a:cubicBezTo>
                          <a:pt x="1666" y="1033"/>
                          <a:pt x="1808" y="1690"/>
                          <a:pt x="1549" y="1884"/>
                        </a:cubicBezTo>
                        <a:cubicBezTo>
                          <a:pt x="1304" y="2032"/>
                          <a:pt x="709" y="1971"/>
                          <a:pt x="286" y="1363"/>
                        </a:cubicBezTo>
                        <a:cubicBezTo>
                          <a:pt x="0" y="853"/>
                          <a:pt x="37" y="335"/>
                          <a:pt x="237" y="182"/>
                        </a:cubicBezTo>
                        <a:cubicBezTo>
                          <a:pt x="537" y="0"/>
                          <a:pt x="1000" y="246"/>
                          <a:pt x="1356" y="659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6" name="Freeform 834"/>
                  <p:cNvSpPr>
                    <a:spLocks/>
                  </p:cNvSpPr>
                  <p:nvPr/>
                </p:nvSpPr>
                <p:spPr bwMode="auto">
                  <a:xfrm>
                    <a:off x="8786813" y="5516563"/>
                    <a:ext cx="220663" cy="258763"/>
                  </a:xfrm>
                  <a:custGeom>
                    <a:avLst/>
                    <a:gdLst>
                      <a:gd name="T0" fmla="*/ 523 w 1910"/>
                      <a:gd name="T1" fmla="*/ 717 h 2238"/>
                      <a:gd name="T2" fmla="*/ 245 w 1910"/>
                      <a:gd name="T3" fmla="*/ 2059 h 2238"/>
                      <a:gd name="T4" fmla="*/ 1573 w 1910"/>
                      <a:gd name="T5" fmla="*/ 1569 h 2238"/>
                      <a:gd name="T6" fmla="*/ 1605 w 1910"/>
                      <a:gd name="T7" fmla="*/ 221 h 2238"/>
                      <a:gd name="T8" fmla="*/ 523 w 1910"/>
                      <a:gd name="T9" fmla="*/ 717 h 22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10" h="2238">
                        <a:moveTo>
                          <a:pt x="523" y="717"/>
                        </a:moveTo>
                        <a:cubicBezTo>
                          <a:pt x="187" y="1110"/>
                          <a:pt x="0" y="1828"/>
                          <a:pt x="245" y="2059"/>
                        </a:cubicBezTo>
                        <a:cubicBezTo>
                          <a:pt x="480" y="2238"/>
                          <a:pt x="1108" y="2213"/>
                          <a:pt x="1573" y="1569"/>
                        </a:cubicBezTo>
                        <a:cubicBezTo>
                          <a:pt x="1910" y="1136"/>
                          <a:pt x="1797" y="413"/>
                          <a:pt x="1605" y="221"/>
                        </a:cubicBezTo>
                        <a:cubicBezTo>
                          <a:pt x="1318" y="0"/>
                          <a:pt x="908" y="283"/>
                          <a:pt x="523" y="717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73" name="Arduino With Logo"/>
              <p:cNvGrpSpPr>
                <a:grpSpLocks noChangeAspect="1"/>
              </p:cNvGrpSpPr>
              <p:nvPr/>
            </p:nvGrpSpPr>
            <p:grpSpPr>
              <a:xfrm>
                <a:off x="1188266" y="2920768"/>
                <a:ext cx="762924" cy="543158"/>
                <a:chOff x="7467871" y="2594119"/>
                <a:chExt cx="2065120" cy="1470247"/>
              </a:xfrm>
            </p:grpSpPr>
            <p:sp>
              <p:nvSpPr>
                <p:cNvPr id="219" name="Arduino Board Outline"/>
                <p:cNvSpPr>
                  <a:spLocks/>
                </p:cNvSpPr>
                <p:nvPr/>
              </p:nvSpPr>
              <p:spPr bwMode="auto">
                <a:xfrm>
                  <a:off x="7467871" y="2594119"/>
                  <a:ext cx="2065120" cy="1470247"/>
                </a:xfrm>
                <a:custGeom>
                  <a:avLst/>
                  <a:gdLst>
                    <a:gd name="connsiteX0" fmla="*/ 838433 w 3097213"/>
                    <a:gd name="connsiteY0" fmla="*/ 2033818 h 2205038"/>
                    <a:gd name="connsiteX1" fmla="*/ 771525 w 3097213"/>
                    <a:gd name="connsiteY1" fmla="*/ 2099913 h 2205038"/>
                    <a:gd name="connsiteX2" fmla="*/ 771525 w 3097213"/>
                    <a:gd name="connsiteY2" fmla="*/ 2100377 h 2205038"/>
                    <a:gd name="connsiteX3" fmla="*/ 838200 w 3097213"/>
                    <a:gd name="connsiteY3" fmla="*/ 2166936 h 2205038"/>
                    <a:gd name="connsiteX4" fmla="*/ 904875 w 3097213"/>
                    <a:gd name="connsiteY4" fmla="*/ 2100609 h 2205038"/>
                    <a:gd name="connsiteX5" fmla="*/ 904875 w 3097213"/>
                    <a:gd name="connsiteY5" fmla="*/ 2100377 h 2205038"/>
                    <a:gd name="connsiteX6" fmla="*/ 838433 w 3097213"/>
                    <a:gd name="connsiteY6" fmla="*/ 2033818 h 2205038"/>
                    <a:gd name="connsiteX7" fmla="*/ 2991760 w 3097213"/>
                    <a:gd name="connsiteY7" fmla="*/ 1824036 h 2205038"/>
                    <a:gd name="connsiteX8" fmla="*/ 2925763 w 3097213"/>
                    <a:gd name="connsiteY8" fmla="*/ 1889574 h 2205038"/>
                    <a:gd name="connsiteX9" fmla="*/ 2925763 w 3097213"/>
                    <a:gd name="connsiteY9" fmla="*/ 1889803 h 2205038"/>
                    <a:gd name="connsiteX10" fmla="*/ 2991530 w 3097213"/>
                    <a:gd name="connsiteY10" fmla="*/ 1955570 h 2205038"/>
                    <a:gd name="connsiteX11" fmla="*/ 3057296 w 3097213"/>
                    <a:gd name="connsiteY11" fmla="*/ 1890032 h 2205038"/>
                    <a:gd name="connsiteX12" fmla="*/ 3057296 w 3097213"/>
                    <a:gd name="connsiteY12" fmla="*/ 1889803 h 2205038"/>
                    <a:gd name="connsiteX13" fmla="*/ 2991760 w 3097213"/>
                    <a:gd name="connsiteY13" fmla="*/ 1824036 h 2205038"/>
                    <a:gd name="connsiteX14" fmla="*/ 2991760 w 3097213"/>
                    <a:gd name="connsiteY14" fmla="*/ 668336 h 2205038"/>
                    <a:gd name="connsiteX15" fmla="*/ 2925763 w 3097213"/>
                    <a:gd name="connsiteY15" fmla="*/ 734779 h 2205038"/>
                    <a:gd name="connsiteX16" fmla="*/ 2925763 w 3097213"/>
                    <a:gd name="connsiteY16" fmla="*/ 735243 h 2205038"/>
                    <a:gd name="connsiteX17" fmla="*/ 2991530 w 3097213"/>
                    <a:gd name="connsiteY17" fmla="*/ 801686 h 2205038"/>
                    <a:gd name="connsiteX18" fmla="*/ 3057296 w 3097213"/>
                    <a:gd name="connsiteY18" fmla="*/ 735243 h 2205038"/>
                    <a:gd name="connsiteX19" fmla="*/ 2991760 w 3097213"/>
                    <a:gd name="connsiteY19" fmla="*/ 668336 h 2205038"/>
                    <a:gd name="connsiteX20" fmla="*/ 890705 w 3097213"/>
                    <a:gd name="connsiteY20" fmla="*/ 39686 h 2205038"/>
                    <a:gd name="connsiteX21" fmla="*/ 823913 w 3097213"/>
                    <a:gd name="connsiteY21" fmla="*/ 105338 h 2205038"/>
                    <a:gd name="connsiteX22" fmla="*/ 823913 w 3097213"/>
                    <a:gd name="connsiteY22" fmla="*/ 105568 h 2205038"/>
                    <a:gd name="connsiteX23" fmla="*/ 890472 w 3097213"/>
                    <a:gd name="connsiteY23" fmla="*/ 171449 h 2205038"/>
                    <a:gd name="connsiteX24" fmla="*/ 957263 w 3097213"/>
                    <a:gd name="connsiteY24" fmla="*/ 105797 h 2205038"/>
                    <a:gd name="connsiteX25" fmla="*/ 957263 w 3097213"/>
                    <a:gd name="connsiteY25" fmla="*/ 105568 h 2205038"/>
                    <a:gd name="connsiteX26" fmla="*/ 890705 w 3097213"/>
                    <a:gd name="connsiteY26" fmla="*/ 39686 h 2205038"/>
                    <a:gd name="connsiteX27" fmla="*/ 300826 w 3097213"/>
                    <a:gd name="connsiteY27" fmla="*/ 0 h 2205038"/>
                    <a:gd name="connsiteX28" fmla="*/ 2929009 w 3097213"/>
                    <a:gd name="connsiteY28" fmla="*/ 0 h 2205038"/>
                    <a:gd name="connsiteX29" fmla="*/ 2992317 w 3097213"/>
                    <a:gd name="connsiteY29" fmla="*/ 63021 h 2205038"/>
                    <a:gd name="connsiteX30" fmla="*/ 2992317 w 3097213"/>
                    <a:gd name="connsiteY30" fmla="*/ 535562 h 2205038"/>
                    <a:gd name="connsiteX31" fmla="*/ 3097213 w 3097213"/>
                    <a:gd name="connsiteY31" fmla="*/ 640366 h 2205038"/>
                    <a:gd name="connsiteX32" fmla="*/ 3097213 w 3097213"/>
                    <a:gd name="connsiteY32" fmla="*/ 1995199 h 2205038"/>
                    <a:gd name="connsiteX33" fmla="*/ 2992317 w 3097213"/>
                    <a:gd name="connsiteY33" fmla="*/ 2100234 h 2205038"/>
                    <a:gd name="connsiteX34" fmla="*/ 2992317 w 3097213"/>
                    <a:gd name="connsiteY34" fmla="*/ 2163717 h 2205038"/>
                    <a:gd name="connsiteX35" fmla="*/ 2950959 w 3097213"/>
                    <a:gd name="connsiteY35" fmla="*/ 2205038 h 2205038"/>
                    <a:gd name="connsiteX36" fmla="*/ 2950728 w 3097213"/>
                    <a:gd name="connsiteY36" fmla="*/ 2205038 h 2205038"/>
                    <a:gd name="connsiteX37" fmla="*/ 300826 w 3097213"/>
                    <a:gd name="connsiteY37" fmla="*/ 2205038 h 2205038"/>
                    <a:gd name="connsiteX38" fmla="*/ 259468 w 3097213"/>
                    <a:gd name="connsiteY38" fmla="*/ 2163717 h 2205038"/>
                    <a:gd name="connsiteX39" fmla="*/ 259468 w 3097213"/>
                    <a:gd name="connsiteY39" fmla="*/ 2068378 h 2205038"/>
                    <a:gd name="connsiteX40" fmla="*/ 189460 w 3097213"/>
                    <a:gd name="connsiteY40" fmla="*/ 2068378 h 2205038"/>
                    <a:gd name="connsiteX41" fmla="*/ 189460 w 3097213"/>
                    <a:gd name="connsiteY41" fmla="*/ 1696254 h 2205038"/>
                    <a:gd name="connsiteX42" fmla="*/ 259468 w 3097213"/>
                    <a:gd name="connsiteY42" fmla="*/ 1696254 h 2205038"/>
                    <a:gd name="connsiteX43" fmla="*/ 259468 w 3097213"/>
                    <a:gd name="connsiteY43" fmla="*/ 922921 h 2205038"/>
                    <a:gd name="connsiteX44" fmla="*/ 255078 w 3097213"/>
                    <a:gd name="connsiteY44" fmla="*/ 915303 h 2205038"/>
                    <a:gd name="connsiteX45" fmla="*/ 255078 w 3097213"/>
                    <a:gd name="connsiteY45" fmla="*/ 912995 h 2205038"/>
                    <a:gd name="connsiteX46" fmla="*/ 255078 w 3097213"/>
                    <a:gd name="connsiteY46" fmla="*/ 866826 h 2205038"/>
                    <a:gd name="connsiteX47" fmla="*/ 0 w 3097213"/>
                    <a:gd name="connsiteY47" fmla="*/ 866826 h 2205038"/>
                    <a:gd name="connsiteX48" fmla="*/ 0 w 3097213"/>
                    <a:gd name="connsiteY48" fmla="*/ 837047 h 2205038"/>
                    <a:gd name="connsiteX49" fmla="*/ 0 w 3097213"/>
                    <a:gd name="connsiteY49" fmla="*/ 423140 h 2205038"/>
                    <a:gd name="connsiteX50" fmla="*/ 0 w 3097213"/>
                    <a:gd name="connsiteY50" fmla="*/ 393130 h 2205038"/>
                    <a:gd name="connsiteX51" fmla="*/ 255078 w 3097213"/>
                    <a:gd name="connsiteY51" fmla="*/ 393130 h 2205038"/>
                    <a:gd name="connsiteX52" fmla="*/ 255078 w 3097213"/>
                    <a:gd name="connsiteY52" fmla="*/ 346961 h 2205038"/>
                    <a:gd name="connsiteX53" fmla="*/ 255078 w 3097213"/>
                    <a:gd name="connsiteY53" fmla="*/ 344884 h 2205038"/>
                    <a:gd name="connsiteX54" fmla="*/ 255309 w 3097213"/>
                    <a:gd name="connsiteY54" fmla="*/ 344191 h 2205038"/>
                    <a:gd name="connsiteX55" fmla="*/ 257389 w 3097213"/>
                    <a:gd name="connsiteY55" fmla="*/ 339574 h 2205038"/>
                    <a:gd name="connsiteX56" fmla="*/ 258082 w 3097213"/>
                    <a:gd name="connsiteY56" fmla="*/ 338651 h 2205038"/>
                    <a:gd name="connsiteX57" fmla="*/ 258313 w 3097213"/>
                    <a:gd name="connsiteY57" fmla="*/ 338651 h 2205038"/>
                    <a:gd name="connsiteX58" fmla="*/ 259468 w 3097213"/>
                    <a:gd name="connsiteY58" fmla="*/ 337266 h 2205038"/>
                    <a:gd name="connsiteX59" fmla="*/ 259468 w 3097213"/>
                    <a:gd name="connsiteY59" fmla="*/ 41321 h 2205038"/>
                    <a:gd name="connsiteX60" fmla="*/ 300826 w 3097213"/>
                    <a:gd name="connsiteY60" fmla="*/ 0 h 2205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</a:cxnLst>
                  <a:rect l="l" t="t" r="r" b="b"/>
                  <a:pathLst>
                    <a:path w="3097213" h="2205038">
                      <a:moveTo>
                        <a:pt x="838433" y="2033818"/>
                      </a:moveTo>
                      <a:cubicBezTo>
                        <a:pt x="801726" y="2033586"/>
                        <a:pt x="771757" y="2063271"/>
                        <a:pt x="771525" y="2099913"/>
                      </a:cubicBezTo>
                      <a:lnTo>
                        <a:pt x="771525" y="2100377"/>
                      </a:lnTo>
                      <a:cubicBezTo>
                        <a:pt x="771525" y="2137019"/>
                        <a:pt x="801494" y="2166704"/>
                        <a:pt x="838200" y="2166936"/>
                      </a:cubicBezTo>
                      <a:cubicBezTo>
                        <a:pt x="874906" y="2166936"/>
                        <a:pt x="904643" y="2137251"/>
                        <a:pt x="904875" y="2100609"/>
                      </a:cubicBezTo>
                      <a:lnTo>
                        <a:pt x="904875" y="2100377"/>
                      </a:lnTo>
                      <a:cubicBezTo>
                        <a:pt x="904875" y="2063735"/>
                        <a:pt x="875139" y="2033818"/>
                        <a:pt x="838433" y="2033818"/>
                      </a:cubicBezTo>
                      <a:close/>
                      <a:moveTo>
                        <a:pt x="2991760" y="1824036"/>
                      </a:moveTo>
                      <a:cubicBezTo>
                        <a:pt x="2955197" y="1824036"/>
                        <a:pt x="2925763" y="1853368"/>
                        <a:pt x="2925763" y="1889574"/>
                      </a:cubicBezTo>
                      <a:lnTo>
                        <a:pt x="2925763" y="1889803"/>
                      </a:lnTo>
                      <a:cubicBezTo>
                        <a:pt x="2925763" y="1926009"/>
                        <a:pt x="2955197" y="1955570"/>
                        <a:pt x="2991530" y="1955570"/>
                      </a:cubicBezTo>
                      <a:cubicBezTo>
                        <a:pt x="3027862" y="1955799"/>
                        <a:pt x="3057296" y="1926238"/>
                        <a:pt x="3057296" y="1890032"/>
                      </a:cubicBezTo>
                      <a:lnTo>
                        <a:pt x="3057296" y="1889803"/>
                      </a:lnTo>
                      <a:cubicBezTo>
                        <a:pt x="3057526" y="1853597"/>
                        <a:pt x="3028092" y="1824036"/>
                        <a:pt x="2991760" y="1824036"/>
                      </a:cubicBezTo>
                      <a:close/>
                      <a:moveTo>
                        <a:pt x="2991760" y="668336"/>
                      </a:moveTo>
                      <a:cubicBezTo>
                        <a:pt x="2955197" y="668336"/>
                        <a:pt x="2925763" y="698073"/>
                        <a:pt x="2925763" y="734779"/>
                      </a:cubicBezTo>
                      <a:lnTo>
                        <a:pt x="2925763" y="735243"/>
                      </a:lnTo>
                      <a:cubicBezTo>
                        <a:pt x="2925763" y="771950"/>
                        <a:pt x="2955197" y="801686"/>
                        <a:pt x="2991530" y="801686"/>
                      </a:cubicBezTo>
                      <a:cubicBezTo>
                        <a:pt x="3027862" y="801686"/>
                        <a:pt x="3057296" y="772182"/>
                        <a:pt x="3057296" y="735243"/>
                      </a:cubicBezTo>
                      <a:cubicBezTo>
                        <a:pt x="3057526" y="698305"/>
                        <a:pt x="3028092" y="668336"/>
                        <a:pt x="2991760" y="668336"/>
                      </a:cubicBezTo>
                      <a:close/>
                      <a:moveTo>
                        <a:pt x="890705" y="39686"/>
                      </a:moveTo>
                      <a:cubicBezTo>
                        <a:pt x="853702" y="39686"/>
                        <a:pt x="823913" y="69069"/>
                        <a:pt x="823913" y="105338"/>
                      </a:cubicBezTo>
                      <a:lnTo>
                        <a:pt x="823913" y="105568"/>
                      </a:lnTo>
                      <a:cubicBezTo>
                        <a:pt x="823913" y="141837"/>
                        <a:pt x="853469" y="171220"/>
                        <a:pt x="890472" y="171449"/>
                      </a:cubicBezTo>
                      <a:cubicBezTo>
                        <a:pt x="927242" y="171449"/>
                        <a:pt x="957263" y="142066"/>
                        <a:pt x="957263" y="105797"/>
                      </a:cubicBezTo>
                      <a:lnTo>
                        <a:pt x="957263" y="105568"/>
                      </a:lnTo>
                      <a:cubicBezTo>
                        <a:pt x="957263" y="69298"/>
                        <a:pt x="927475" y="39916"/>
                        <a:pt x="890705" y="39686"/>
                      </a:cubicBezTo>
                      <a:close/>
                      <a:moveTo>
                        <a:pt x="300826" y="0"/>
                      </a:moveTo>
                      <a:lnTo>
                        <a:pt x="2929009" y="0"/>
                      </a:lnTo>
                      <a:lnTo>
                        <a:pt x="2992317" y="63021"/>
                      </a:lnTo>
                      <a:lnTo>
                        <a:pt x="2992317" y="535562"/>
                      </a:lnTo>
                      <a:lnTo>
                        <a:pt x="3097213" y="640366"/>
                      </a:lnTo>
                      <a:lnTo>
                        <a:pt x="3097213" y="1995199"/>
                      </a:lnTo>
                      <a:lnTo>
                        <a:pt x="2992317" y="2100234"/>
                      </a:lnTo>
                      <a:lnTo>
                        <a:pt x="2992317" y="2163717"/>
                      </a:lnTo>
                      <a:cubicBezTo>
                        <a:pt x="2992317" y="2186570"/>
                        <a:pt x="2973602" y="2205038"/>
                        <a:pt x="2950959" y="2205038"/>
                      </a:cubicBezTo>
                      <a:lnTo>
                        <a:pt x="2950728" y="2205038"/>
                      </a:lnTo>
                      <a:lnTo>
                        <a:pt x="300826" y="2205038"/>
                      </a:lnTo>
                      <a:cubicBezTo>
                        <a:pt x="277952" y="2205038"/>
                        <a:pt x="259468" y="2186570"/>
                        <a:pt x="259468" y="2163717"/>
                      </a:cubicBezTo>
                      <a:lnTo>
                        <a:pt x="259468" y="2068378"/>
                      </a:lnTo>
                      <a:lnTo>
                        <a:pt x="189460" y="2068378"/>
                      </a:lnTo>
                      <a:lnTo>
                        <a:pt x="189460" y="1696254"/>
                      </a:lnTo>
                      <a:lnTo>
                        <a:pt x="259468" y="1696254"/>
                      </a:lnTo>
                      <a:lnTo>
                        <a:pt x="259468" y="922921"/>
                      </a:lnTo>
                      <a:cubicBezTo>
                        <a:pt x="257158" y="920844"/>
                        <a:pt x="255078" y="918073"/>
                        <a:pt x="255078" y="915303"/>
                      </a:cubicBezTo>
                      <a:lnTo>
                        <a:pt x="255078" y="912995"/>
                      </a:lnTo>
                      <a:lnTo>
                        <a:pt x="255078" y="866826"/>
                      </a:lnTo>
                      <a:lnTo>
                        <a:pt x="0" y="866826"/>
                      </a:lnTo>
                      <a:lnTo>
                        <a:pt x="0" y="837047"/>
                      </a:lnTo>
                      <a:lnTo>
                        <a:pt x="0" y="423140"/>
                      </a:lnTo>
                      <a:lnTo>
                        <a:pt x="0" y="393130"/>
                      </a:lnTo>
                      <a:lnTo>
                        <a:pt x="255078" y="393130"/>
                      </a:lnTo>
                      <a:lnTo>
                        <a:pt x="255078" y="346961"/>
                      </a:lnTo>
                      <a:lnTo>
                        <a:pt x="255078" y="344884"/>
                      </a:lnTo>
                      <a:cubicBezTo>
                        <a:pt x="255078" y="344653"/>
                        <a:pt x="255309" y="344422"/>
                        <a:pt x="255309" y="344191"/>
                      </a:cubicBezTo>
                      <a:cubicBezTo>
                        <a:pt x="255541" y="342575"/>
                        <a:pt x="256234" y="340959"/>
                        <a:pt x="257389" y="339574"/>
                      </a:cubicBezTo>
                      <a:cubicBezTo>
                        <a:pt x="257620" y="339343"/>
                        <a:pt x="257851" y="339112"/>
                        <a:pt x="258082" y="338651"/>
                      </a:cubicBezTo>
                      <a:cubicBezTo>
                        <a:pt x="258082" y="338651"/>
                        <a:pt x="258082" y="338651"/>
                        <a:pt x="258313" y="338651"/>
                      </a:cubicBezTo>
                      <a:cubicBezTo>
                        <a:pt x="258544" y="338189"/>
                        <a:pt x="259006" y="337727"/>
                        <a:pt x="259468" y="337266"/>
                      </a:cubicBezTo>
                      <a:lnTo>
                        <a:pt x="259468" y="41321"/>
                      </a:lnTo>
                      <a:cubicBezTo>
                        <a:pt x="259468" y="18468"/>
                        <a:pt x="277952" y="0"/>
                        <a:pt x="300826" y="0"/>
                      </a:cubicBezTo>
                      <a:close/>
                    </a:path>
                  </a:pathLst>
                </a:custGeom>
                <a:solidFill>
                  <a:srgbClr val="0F739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Arduino Logo"/>
                <p:cNvSpPr>
                  <a:spLocks/>
                </p:cNvSpPr>
                <p:nvPr/>
              </p:nvSpPr>
              <p:spPr bwMode="auto">
                <a:xfrm>
                  <a:off x="7802392" y="2821299"/>
                  <a:ext cx="1498070" cy="1015888"/>
                </a:xfrm>
                <a:custGeom>
                  <a:avLst/>
                  <a:gdLst>
                    <a:gd name="connsiteX0" fmla="*/ 603251 w 7339013"/>
                    <a:gd name="connsiteY0" fmla="*/ 4038600 h 4976813"/>
                    <a:gd name="connsiteX1" fmla="*/ 461963 w 7339013"/>
                    <a:gd name="connsiteY1" fmla="*/ 4522788 h 4976813"/>
                    <a:gd name="connsiteX2" fmla="*/ 744538 w 7339013"/>
                    <a:gd name="connsiteY2" fmla="*/ 4522788 h 4976813"/>
                    <a:gd name="connsiteX3" fmla="*/ 2489200 w 7339013"/>
                    <a:gd name="connsiteY3" fmla="*/ 3976688 h 4976813"/>
                    <a:gd name="connsiteX4" fmla="*/ 2489200 w 7339013"/>
                    <a:gd name="connsiteY4" fmla="*/ 4748213 h 4976813"/>
                    <a:gd name="connsiteX5" fmla="*/ 2576316 w 7339013"/>
                    <a:gd name="connsiteY5" fmla="*/ 4748213 h 4976813"/>
                    <a:gd name="connsiteX6" fmla="*/ 2820383 w 7339013"/>
                    <a:gd name="connsiteY6" fmla="*/ 4656048 h 4976813"/>
                    <a:gd name="connsiteX7" fmla="*/ 2903538 w 7339013"/>
                    <a:gd name="connsiteY7" fmla="*/ 4361911 h 4976813"/>
                    <a:gd name="connsiteX8" fmla="*/ 2888419 w 7339013"/>
                    <a:gd name="connsiteY8" fmla="*/ 4196301 h 4976813"/>
                    <a:gd name="connsiteX9" fmla="*/ 2837662 w 7339013"/>
                    <a:gd name="connsiteY9" fmla="*/ 4076414 h 4976813"/>
                    <a:gd name="connsiteX10" fmla="*/ 2742627 w 7339013"/>
                    <a:gd name="connsiteY10" fmla="*/ 4002250 h 4976813"/>
                    <a:gd name="connsiteX11" fmla="*/ 2592155 w 7339013"/>
                    <a:gd name="connsiteY11" fmla="*/ 3976688 h 4976813"/>
                    <a:gd name="connsiteX12" fmla="*/ 1490663 w 7339013"/>
                    <a:gd name="connsiteY12" fmla="*/ 3976688 h 4976813"/>
                    <a:gd name="connsiteX13" fmla="*/ 1490663 w 7339013"/>
                    <a:gd name="connsiteY13" fmla="*/ 4279901 h 4976813"/>
                    <a:gd name="connsiteX14" fmla="*/ 1570361 w 7339013"/>
                    <a:gd name="connsiteY14" fmla="*/ 4279901 h 4976813"/>
                    <a:gd name="connsiteX15" fmla="*/ 1663041 w 7339013"/>
                    <a:gd name="connsiteY15" fmla="*/ 4269830 h 4976813"/>
                    <a:gd name="connsiteX16" fmla="*/ 1732280 w 7339013"/>
                    <a:gd name="connsiteY16" fmla="*/ 4239617 h 4976813"/>
                    <a:gd name="connsiteX17" fmla="*/ 1775194 w 7339013"/>
                    <a:gd name="connsiteY17" fmla="*/ 4191059 h 4976813"/>
                    <a:gd name="connsiteX18" fmla="*/ 1790701 w 7339013"/>
                    <a:gd name="connsiteY18" fmla="*/ 4124158 h 4976813"/>
                    <a:gd name="connsiteX19" fmla="*/ 1739853 w 7339013"/>
                    <a:gd name="connsiteY19" fmla="*/ 4011937 h 4976813"/>
                    <a:gd name="connsiteX20" fmla="*/ 1577934 w 7339013"/>
                    <a:gd name="connsiteY20" fmla="*/ 3976688 h 4976813"/>
                    <a:gd name="connsiteX21" fmla="*/ 6842739 w 7339013"/>
                    <a:gd name="connsiteY21" fmla="*/ 3971925 h 4976813"/>
                    <a:gd name="connsiteX22" fmla="*/ 6737894 w 7339013"/>
                    <a:gd name="connsiteY22" fmla="*/ 3996405 h 4976813"/>
                    <a:gd name="connsiteX23" fmla="*/ 6666195 w 7339013"/>
                    <a:gd name="connsiteY23" fmla="*/ 4068765 h 4976813"/>
                    <a:gd name="connsiteX24" fmla="*/ 6624041 w 7339013"/>
                    <a:gd name="connsiteY24" fmla="*/ 4189725 h 4976813"/>
                    <a:gd name="connsiteX25" fmla="*/ 6610350 w 7339013"/>
                    <a:gd name="connsiteY25" fmla="*/ 4357844 h 4976813"/>
                    <a:gd name="connsiteX26" fmla="*/ 6666195 w 7339013"/>
                    <a:gd name="connsiteY26" fmla="*/ 4659163 h 4976813"/>
                    <a:gd name="connsiteX27" fmla="*/ 6842739 w 7339013"/>
                    <a:gd name="connsiteY27" fmla="*/ 4754563 h 4976813"/>
                    <a:gd name="connsiteX28" fmla="*/ 6948665 w 7339013"/>
                    <a:gd name="connsiteY28" fmla="*/ 4730083 h 4976813"/>
                    <a:gd name="connsiteX29" fmla="*/ 7020363 w 7339013"/>
                    <a:gd name="connsiteY29" fmla="*/ 4657723 h 4976813"/>
                    <a:gd name="connsiteX30" fmla="*/ 7062157 w 7339013"/>
                    <a:gd name="connsiteY30" fmla="*/ 4536404 h 4976813"/>
                    <a:gd name="connsiteX31" fmla="*/ 7075488 w 7339013"/>
                    <a:gd name="connsiteY31" fmla="*/ 4368284 h 4976813"/>
                    <a:gd name="connsiteX32" fmla="*/ 7020363 w 7339013"/>
                    <a:gd name="connsiteY32" fmla="*/ 4066605 h 4976813"/>
                    <a:gd name="connsiteX33" fmla="*/ 6842739 w 7339013"/>
                    <a:gd name="connsiteY33" fmla="*/ 3971925 h 4976813"/>
                    <a:gd name="connsiteX34" fmla="*/ 5360988 w 7339013"/>
                    <a:gd name="connsiteY34" fmla="*/ 3768725 h 4976813"/>
                    <a:gd name="connsiteX35" fmla="*/ 5373688 w 7339013"/>
                    <a:gd name="connsiteY35" fmla="*/ 3768725 h 4976813"/>
                    <a:gd name="connsiteX36" fmla="*/ 5651500 w 7339013"/>
                    <a:gd name="connsiteY36" fmla="*/ 3768725 h 4976813"/>
                    <a:gd name="connsiteX37" fmla="*/ 5657850 w 7339013"/>
                    <a:gd name="connsiteY37" fmla="*/ 3768725 h 4976813"/>
                    <a:gd name="connsiteX38" fmla="*/ 5661025 w 7339013"/>
                    <a:gd name="connsiteY38" fmla="*/ 3776663 h 4976813"/>
                    <a:gd name="connsiteX39" fmla="*/ 5991226 w 7339013"/>
                    <a:gd name="connsiteY39" fmla="*/ 4475163 h 4976813"/>
                    <a:gd name="connsiteX40" fmla="*/ 6024563 w 7339013"/>
                    <a:gd name="connsiteY40" fmla="*/ 4556125 h 4976813"/>
                    <a:gd name="connsiteX41" fmla="*/ 6024563 w 7339013"/>
                    <a:gd name="connsiteY41" fmla="*/ 4102100 h 4976813"/>
                    <a:gd name="connsiteX42" fmla="*/ 6024563 w 7339013"/>
                    <a:gd name="connsiteY42" fmla="*/ 3781425 h 4976813"/>
                    <a:gd name="connsiteX43" fmla="*/ 6024563 w 7339013"/>
                    <a:gd name="connsiteY43" fmla="*/ 3768725 h 4976813"/>
                    <a:gd name="connsiteX44" fmla="*/ 6037263 w 7339013"/>
                    <a:gd name="connsiteY44" fmla="*/ 3768725 h 4976813"/>
                    <a:gd name="connsiteX45" fmla="*/ 6243638 w 7339013"/>
                    <a:gd name="connsiteY45" fmla="*/ 3768725 h 4976813"/>
                    <a:gd name="connsiteX46" fmla="*/ 6256338 w 7339013"/>
                    <a:gd name="connsiteY46" fmla="*/ 3768725 h 4976813"/>
                    <a:gd name="connsiteX47" fmla="*/ 6256338 w 7339013"/>
                    <a:gd name="connsiteY47" fmla="*/ 3781425 h 4976813"/>
                    <a:gd name="connsiteX48" fmla="*/ 6256338 w 7339013"/>
                    <a:gd name="connsiteY48" fmla="*/ 4943475 h 4976813"/>
                    <a:gd name="connsiteX49" fmla="*/ 6256338 w 7339013"/>
                    <a:gd name="connsiteY49" fmla="*/ 4956175 h 4976813"/>
                    <a:gd name="connsiteX50" fmla="*/ 6243638 w 7339013"/>
                    <a:gd name="connsiteY50" fmla="*/ 4956175 h 4976813"/>
                    <a:gd name="connsiteX51" fmla="*/ 5967413 w 7339013"/>
                    <a:gd name="connsiteY51" fmla="*/ 4956175 h 4976813"/>
                    <a:gd name="connsiteX52" fmla="*/ 5959475 w 7339013"/>
                    <a:gd name="connsiteY52" fmla="*/ 4956175 h 4976813"/>
                    <a:gd name="connsiteX53" fmla="*/ 5956300 w 7339013"/>
                    <a:gd name="connsiteY53" fmla="*/ 4948238 h 4976813"/>
                    <a:gd name="connsiteX54" fmla="*/ 5634038 w 7339013"/>
                    <a:gd name="connsiteY54" fmla="*/ 4254500 h 4976813"/>
                    <a:gd name="connsiteX55" fmla="*/ 5591175 w 7339013"/>
                    <a:gd name="connsiteY55" fmla="*/ 4157663 h 4976813"/>
                    <a:gd name="connsiteX56" fmla="*/ 5591175 w 7339013"/>
                    <a:gd name="connsiteY56" fmla="*/ 4583113 h 4976813"/>
                    <a:gd name="connsiteX57" fmla="*/ 5591175 w 7339013"/>
                    <a:gd name="connsiteY57" fmla="*/ 4943475 h 4976813"/>
                    <a:gd name="connsiteX58" fmla="*/ 5591175 w 7339013"/>
                    <a:gd name="connsiteY58" fmla="*/ 4956175 h 4976813"/>
                    <a:gd name="connsiteX59" fmla="*/ 5578475 w 7339013"/>
                    <a:gd name="connsiteY59" fmla="*/ 4956175 h 4976813"/>
                    <a:gd name="connsiteX60" fmla="*/ 5373688 w 7339013"/>
                    <a:gd name="connsiteY60" fmla="*/ 4956175 h 4976813"/>
                    <a:gd name="connsiteX61" fmla="*/ 5360988 w 7339013"/>
                    <a:gd name="connsiteY61" fmla="*/ 4956175 h 4976813"/>
                    <a:gd name="connsiteX62" fmla="*/ 5360988 w 7339013"/>
                    <a:gd name="connsiteY62" fmla="*/ 4943475 h 4976813"/>
                    <a:gd name="connsiteX63" fmla="*/ 5360988 w 7339013"/>
                    <a:gd name="connsiteY63" fmla="*/ 3781425 h 4976813"/>
                    <a:gd name="connsiteX64" fmla="*/ 4373563 w 7339013"/>
                    <a:gd name="connsiteY64" fmla="*/ 3768725 h 4976813"/>
                    <a:gd name="connsiteX65" fmla="*/ 4386263 w 7339013"/>
                    <a:gd name="connsiteY65" fmla="*/ 3768725 h 4976813"/>
                    <a:gd name="connsiteX66" fmla="*/ 5146675 w 7339013"/>
                    <a:gd name="connsiteY66" fmla="*/ 3768725 h 4976813"/>
                    <a:gd name="connsiteX67" fmla="*/ 5157788 w 7339013"/>
                    <a:gd name="connsiteY67" fmla="*/ 3768725 h 4976813"/>
                    <a:gd name="connsiteX68" fmla="*/ 5157788 w 7339013"/>
                    <a:gd name="connsiteY68" fmla="*/ 3781425 h 4976813"/>
                    <a:gd name="connsiteX69" fmla="*/ 5157788 w 7339013"/>
                    <a:gd name="connsiteY69" fmla="*/ 3960813 h 4976813"/>
                    <a:gd name="connsiteX70" fmla="*/ 5157788 w 7339013"/>
                    <a:gd name="connsiteY70" fmla="*/ 3971925 h 4976813"/>
                    <a:gd name="connsiteX71" fmla="*/ 5146675 w 7339013"/>
                    <a:gd name="connsiteY71" fmla="*/ 3971925 h 4976813"/>
                    <a:gd name="connsiteX72" fmla="*/ 4894263 w 7339013"/>
                    <a:gd name="connsiteY72" fmla="*/ 3971925 h 4976813"/>
                    <a:gd name="connsiteX73" fmla="*/ 4894263 w 7339013"/>
                    <a:gd name="connsiteY73" fmla="*/ 4751388 h 4976813"/>
                    <a:gd name="connsiteX74" fmla="*/ 5146675 w 7339013"/>
                    <a:gd name="connsiteY74" fmla="*/ 4751388 h 4976813"/>
                    <a:gd name="connsiteX75" fmla="*/ 5157788 w 7339013"/>
                    <a:gd name="connsiteY75" fmla="*/ 4751388 h 4976813"/>
                    <a:gd name="connsiteX76" fmla="*/ 5157788 w 7339013"/>
                    <a:gd name="connsiteY76" fmla="*/ 4762500 h 4976813"/>
                    <a:gd name="connsiteX77" fmla="*/ 5157788 w 7339013"/>
                    <a:gd name="connsiteY77" fmla="*/ 4943475 h 4976813"/>
                    <a:gd name="connsiteX78" fmla="*/ 5157788 w 7339013"/>
                    <a:gd name="connsiteY78" fmla="*/ 4956175 h 4976813"/>
                    <a:gd name="connsiteX79" fmla="*/ 5146675 w 7339013"/>
                    <a:gd name="connsiteY79" fmla="*/ 4956175 h 4976813"/>
                    <a:gd name="connsiteX80" fmla="*/ 4386263 w 7339013"/>
                    <a:gd name="connsiteY80" fmla="*/ 4956175 h 4976813"/>
                    <a:gd name="connsiteX81" fmla="*/ 4373563 w 7339013"/>
                    <a:gd name="connsiteY81" fmla="*/ 4956175 h 4976813"/>
                    <a:gd name="connsiteX82" fmla="*/ 4373563 w 7339013"/>
                    <a:gd name="connsiteY82" fmla="*/ 4943475 h 4976813"/>
                    <a:gd name="connsiteX83" fmla="*/ 4373563 w 7339013"/>
                    <a:gd name="connsiteY83" fmla="*/ 4762500 h 4976813"/>
                    <a:gd name="connsiteX84" fmla="*/ 4373563 w 7339013"/>
                    <a:gd name="connsiteY84" fmla="*/ 4751388 h 4976813"/>
                    <a:gd name="connsiteX85" fmla="*/ 4386263 w 7339013"/>
                    <a:gd name="connsiteY85" fmla="*/ 4751388 h 4976813"/>
                    <a:gd name="connsiteX86" fmla="*/ 4638675 w 7339013"/>
                    <a:gd name="connsiteY86" fmla="*/ 4751388 h 4976813"/>
                    <a:gd name="connsiteX87" fmla="*/ 4638675 w 7339013"/>
                    <a:gd name="connsiteY87" fmla="*/ 3971925 h 4976813"/>
                    <a:gd name="connsiteX88" fmla="*/ 4386263 w 7339013"/>
                    <a:gd name="connsiteY88" fmla="*/ 3971925 h 4976813"/>
                    <a:gd name="connsiteX89" fmla="*/ 4373563 w 7339013"/>
                    <a:gd name="connsiteY89" fmla="*/ 3971925 h 4976813"/>
                    <a:gd name="connsiteX90" fmla="*/ 4373563 w 7339013"/>
                    <a:gd name="connsiteY90" fmla="*/ 3960813 h 4976813"/>
                    <a:gd name="connsiteX91" fmla="*/ 4373563 w 7339013"/>
                    <a:gd name="connsiteY91" fmla="*/ 3781425 h 4976813"/>
                    <a:gd name="connsiteX92" fmla="*/ 3278188 w 7339013"/>
                    <a:gd name="connsiteY92" fmla="*/ 3768725 h 4976813"/>
                    <a:gd name="connsiteX93" fmla="*/ 3290789 w 7339013"/>
                    <a:gd name="connsiteY93" fmla="*/ 3768725 h 4976813"/>
                    <a:gd name="connsiteX94" fmla="*/ 3516898 w 7339013"/>
                    <a:gd name="connsiteY94" fmla="*/ 3768725 h 4976813"/>
                    <a:gd name="connsiteX95" fmla="*/ 3529139 w 7339013"/>
                    <a:gd name="connsiteY95" fmla="*/ 3768725 h 4976813"/>
                    <a:gd name="connsiteX96" fmla="*/ 3529139 w 7339013"/>
                    <a:gd name="connsiteY96" fmla="*/ 3780619 h 4976813"/>
                    <a:gd name="connsiteX97" fmla="*/ 3529139 w 7339013"/>
                    <a:gd name="connsiteY97" fmla="*/ 4539278 h 4976813"/>
                    <a:gd name="connsiteX98" fmla="*/ 3539221 w 7339013"/>
                    <a:gd name="connsiteY98" fmla="*/ 4640552 h 4976813"/>
                    <a:gd name="connsiteX99" fmla="*/ 3573425 w 7339013"/>
                    <a:gd name="connsiteY99" fmla="*/ 4712274 h 4976813"/>
                    <a:gd name="connsiteX100" fmla="*/ 3634633 w 7339013"/>
                    <a:gd name="connsiteY100" fmla="*/ 4756604 h 4976813"/>
                    <a:gd name="connsiteX101" fmla="*/ 3729324 w 7339013"/>
                    <a:gd name="connsiteY101" fmla="*/ 4771381 h 4976813"/>
                    <a:gd name="connsiteX102" fmla="*/ 3820056 w 7339013"/>
                    <a:gd name="connsiteY102" fmla="*/ 4758406 h 4976813"/>
                    <a:gd name="connsiteX103" fmla="*/ 3879103 w 7339013"/>
                    <a:gd name="connsiteY103" fmla="*/ 4717680 h 4976813"/>
                    <a:gd name="connsiteX104" fmla="*/ 3915108 w 7339013"/>
                    <a:gd name="connsiteY104" fmla="*/ 4643796 h 4976813"/>
                    <a:gd name="connsiteX105" fmla="*/ 3928069 w 7339013"/>
                    <a:gd name="connsiteY105" fmla="*/ 4530268 h 4976813"/>
                    <a:gd name="connsiteX106" fmla="*/ 3928069 w 7339013"/>
                    <a:gd name="connsiteY106" fmla="*/ 3780619 h 4976813"/>
                    <a:gd name="connsiteX107" fmla="*/ 3928069 w 7339013"/>
                    <a:gd name="connsiteY107" fmla="*/ 3768725 h 4976813"/>
                    <a:gd name="connsiteX108" fmla="*/ 3939951 w 7339013"/>
                    <a:gd name="connsiteY108" fmla="*/ 3768725 h 4976813"/>
                    <a:gd name="connsiteX109" fmla="*/ 4166419 w 7339013"/>
                    <a:gd name="connsiteY109" fmla="*/ 3768725 h 4976813"/>
                    <a:gd name="connsiteX110" fmla="*/ 4178301 w 7339013"/>
                    <a:gd name="connsiteY110" fmla="*/ 3768725 h 4976813"/>
                    <a:gd name="connsiteX111" fmla="*/ 4178301 w 7339013"/>
                    <a:gd name="connsiteY111" fmla="*/ 3780619 h 4976813"/>
                    <a:gd name="connsiteX112" fmla="*/ 4178301 w 7339013"/>
                    <a:gd name="connsiteY112" fmla="*/ 4515851 h 4976813"/>
                    <a:gd name="connsiteX113" fmla="*/ 4146977 w 7339013"/>
                    <a:gd name="connsiteY113" fmla="*/ 4715517 h 4976813"/>
                    <a:gd name="connsiteX114" fmla="*/ 4055525 w 7339013"/>
                    <a:gd name="connsiteY114" fmla="*/ 4860041 h 4976813"/>
                    <a:gd name="connsiteX115" fmla="*/ 3910787 w 7339013"/>
                    <a:gd name="connsiteY115" fmla="*/ 4947620 h 4976813"/>
                    <a:gd name="connsiteX116" fmla="*/ 3721043 w 7339013"/>
                    <a:gd name="connsiteY116" fmla="*/ 4976813 h 4976813"/>
                    <a:gd name="connsiteX117" fmla="*/ 3518338 w 7339013"/>
                    <a:gd name="connsiteY117" fmla="*/ 4947620 h 4976813"/>
                    <a:gd name="connsiteX118" fmla="*/ 3379360 w 7339013"/>
                    <a:gd name="connsiteY118" fmla="*/ 4862564 h 4976813"/>
                    <a:gd name="connsiteX119" fmla="*/ 3301591 w 7339013"/>
                    <a:gd name="connsiteY119" fmla="*/ 4727771 h 4976813"/>
                    <a:gd name="connsiteX120" fmla="*/ 3278188 w 7339013"/>
                    <a:gd name="connsiteY120" fmla="*/ 4552613 h 4976813"/>
                    <a:gd name="connsiteX121" fmla="*/ 3278188 w 7339013"/>
                    <a:gd name="connsiteY121" fmla="*/ 3780619 h 4976813"/>
                    <a:gd name="connsiteX122" fmla="*/ 2238375 w 7339013"/>
                    <a:gd name="connsiteY122" fmla="*/ 3768725 h 4976813"/>
                    <a:gd name="connsiteX123" fmla="*/ 2250629 w 7339013"/>
                    <a:gd name="connsiteY123" fmla="*/ 3768725 h 4976813"/>
                    <a:gd name="connsiteX124" fmla="*/ 2606710 w 7339013"/>
                    <a:gd name="connsiteY124" fmla="*/ 3768725 h 4976813"/>
                    <a:gd name="connsiteX125" fmla="*/ 2852146 w 7339013"/>
                    <a:gd name="connsiteY125" fmla="*/ 3802601 h 4976813"/>
                    <a:gd name="connsiteX126" fmla="*/ 3029825 w 7339013"/>
                    <a:gd name="connsiteY126" fmla="*/ 3908192 h 4976813"/>
                    <a:gd name="connsiteX127" fmla="*/ 3136505 w 7339013"/>
                    <a:gd name="connsiteY127" fmla="*/ 4089463 h 4976813"/>
                    <a:gd name="connsiteX128" fmla="*/ 3171825 w 7339013"/>
                    <a:gd name="connsiteY128" fmla="*/ 4347855 h 4976813"/>
                    <a:gd name="connsiteX129" fmla="*/ 3136505 w 7339013"/>
                    <a:gd name="connsiteY129" fmla="*/ 4596877 h 4976813"/>
                    <a:gd name="connsiteX130" fmla="*/ 3026221 w 7339013"/>
                    <a:gd name="connsiteY130" fmla="*/ 4789680 h 4976813"/>
                    <a:gd name="connsiteX131" fmla="*/ 2833765 w 7339013"/>
                    <a:gd name="connsiteY131" fmla="*/ 4913290 h 4976813"/>
                    <a:gd name="connsiteX132" fmla="*/ 2556253 w 7339013"/>
                    <a:gd name="connsiteY132" fmla="*/ 4956175 h 4976813"/>
                    <a:gd name="connsiteX133" fmla="*/ 2250629 w 7339013"/>
                    <a:gd name="connsiteY133" fmla="*/ 4956175 h 4976813"/>
                    <a:gd name="connsiteX134" fmla="*/ 2238375 w 7339013"/>
                    <a:gd name="connsiteY134" fmla="*/ 4956175 h 4976813"/>
                    <a:gd name="connsiteX135" fmla="*/ 2238375 w 7339013"/>
                    <a:gd name="connsiteY135" fmla="*/ 4943922 h 4976813"/>
                    <a:gd name="connsiteX136" fmla="*/ 2238375 w 7339013"/>
                    <a:gd name="connsiteY136" fmla="*/ 3780618 h 4976813"/>
                    <a:gd name="connsiteX137" fmla="*/ 1239838 w 7339013"/>
                    <a:gd name="connsiteY137" fmla="*/ 3768725 h 4976813"/>
                    <a:gd name="connsiteX138" fmla="*/ 1252452 w 7339013"/>
                    <a:gd name="connsiteY138" fmla="*/ 3768725 h 4976813"/>
                    <a:gd name="connsiteX139" fmla="*/ 1603085 w 7339013"/>
                    <a:gd name="connsiteY139" fmla="*/ 3768725 h 4976813"/>
                    <a:gd name="connsiteX140" fmla="*/ 1786151 w 7339013"/>
                    <a:gd name="connsiteY140" fmla="*/ 3785303 h 4976813"/>
                    <a:gd name="connsiteX141" fmla="*/ 1928495 w 7339013"/>
                    <a:gd name="connsiteY141" fmla="*/ 3841882 h 4976813"/>
                    <a:gd name="connsiteX142" fmla="*/ 2020388 w 7339013"/>
                    <a:gd name="connsiteY142" fmla="*/ 3946392 h 4976813"/>
                    <a:gd name="connsiteX143" fmla="*/ 2052820 w 7339013"/>
                    <a:gd name="connsiteY143" fmla="*/ 4102076 h 4976813"/>
                    <a:gd name="connsiteX144" fmla="*/ 2032280 w 7339013"/>
                    <a:gd name="connsiteY144" fmla="*/ 4220281 h 4976813"/>
                    <a:gd name="connsiteX145" fmla="*/ 1975342 w 7339013"/>
                    <a:gd name="connsiteY145" fmla="*/ 4310375 h 4976813"/>
                    <a:gd name="connsiteX146" fmla="*/ 1888494 w 7339013"/>
                    <a:gd name="connsiteY146" fmla="*/ 4371280 h 4976813"/>
                    <a:gd name="connsiteX147" fmla="*/ 1819304 w 7339013"/>
                    <a:gd name="connsiteY147" fmla="*/ 4394344 h 4976813"/>
                    <a:gd name="connsiteX148" fmla="*/ 1867953 w 7339013"/>
                    <a:gd name="connsiteY148" fmla="*/ 4431463 h 4976813"/>
                    <a:gd name="connsiteX149" fmla="*/ 1943630 w 7339013"/>
                    <a:gd name="connsiteY149" fmla="*/ 4548586 h 4976813"/>
                    <a:gd name="connsiteX150" fmla="*/ 2136064 w 7339013"/>
                    <a:gd name="connsiteY150" fmla="*/ 4938517 h 4976813"/>
                    <a:gd name="connsiteX151" fmla="*/ 2144713 w 7339013"/>
                    <a:gd name="connsiteY151" fmla="*/ 4956175 h 4976813"/>
                    <a:gd name="connsiteX152" fmla="*/ 2125254 w 7339013"/>
                    <a:gd name="connsiteY152" fmla="*/ 4956175 h 4976813"/>
                    <a:gd name="connsiteX153" fmla="*/ 1858944 w 7339013"/>
                    <a:gd name="connsiteY153" fmla="*/ 4956175 h 4976813"/>
                    <a:gd name="connsiteX154" fmla="*/ 1851016 w 7339013"/>
                    <a:gd name="connsiteY154" fmla="*/ 4956175 h 4976813"/>
                    <a:gd name="connsiteX155" fmla="*/ 1848133 w 7339013"/>
                    <a:gd name="connsiteY155" fmla="*/ 4948968 h 4976813"/>
                    <a:gd name="connsiteX156" fmla="*/ 1678402 w 7339013"/>
                    <a:gd name="connsiteY156" fmla="*/ 4575254 h 4976813"/>
                    <a:gd name="connsiteX157" fmla="*/ 1616419 w 7339013"/>
                    <a:gd name="connsiteY157" fmla="*/ 4499935 h 4976813"/>
                    <a:gd name="connsiteX158" fmla="*/ 1522003 w 7339013"/>
                    <a:gd name="connsiteY158" fmla="*/ 4474708 h 4976813"/>
                    <a:gd name="connsiteX159" fmla="*/ 1491012 w 7339013"/>
                    <a:gd name="connsiteY159" fmla="*/ 4474708 h 4976813"/>
                    <a:gd name="connsiteX160" fmla="*/ 1491012 w 7339013"/>
                    <a:gd name="connsiteY160" fmla="*/ 4943922 h 4976813"/>
                    <a:gd name="connsiteX161" fmla="*/ 1491012 w 7339013"/>
                    <a:gd name="connsiteY161" fmla="*/ 4956175 h 4976813"/>
                    <a:gd name="connsiteX162" fmla="*/ 1478760 w 7339013"/>
                    <a:gd name="connsiteY162" fmla="*/ 4956175 h 4976813"/>
                    <a:gd name="connsiteX163" fmla="*/ 1252452 w 7339013"/>
                    <a:gd name="connsiteY163" fmla="*/ 4956175 h 4976813"/>
                    <a:gd name="connsiteX164" fmla="*/ 1239838 w 7339013"/>
                    <a:gd name="connsiteY164" fmla="*/ 4956175 h 4976813"/>
                    <a:gd name="connsiteX165" fmla="*/ 1239838 w 7339013"/>
                    <a:gd name="connsiteY165" fmla="*/ 4943922 h 4976813"/>
                    <a:gd name="connsiteX166" fmla="*/ 1239838 w 7339013"/>
                    <a:gd name="connsiteY166" fmla="*/ 3780618 h 4976813"/>
                    <a:gd name="connsiteX167" fmla="*/ 446088 w 7339013"/>
                    <a:gd name="connsiteY167" fmla="*/ 3768725 h 4976813"/>
                    <a:gd name="connsiteX168" fmla="*/ 454025 w 7339013"/>
                    <a:gd name="connsiteY168" fmla="*/ 3768725 h 4976813"/>
                    <a:gd name="connsiteX169" fmla="*/ 771525 w 7339013"/>
                    <a:gd name="connsiteY169" fmla="*/ 3768725 h 4976813"/>
                    <a:gd name="connsiteX170" fmla="*/ 781050 w 7339013"/>
                    <a:gd name="connsiteY170" fmla="*/ 3768725 h 4976813"/>
                    <a:gd name="connsiteX171" fmla="*/ 782638 w 7339013"/>
                    <a:gd name="connsiteY171" fmla="*/ 3778250 h 4976813"/>
                    <a:gd name="connsiteX172" fmla="*/ 1139826 w 7339013"/>
                    <a:gd name="connsiteY172" fmla="*/ 4940300 h 4976813"/>
                    <a:gd name="connsiteX173" fmla="*/ 1144588 w 7339013"/>
                    <a:gd name="connsiteY173" fmla="*/ 4956175 h 4976813"/>
                    <a:gd name="connsiteX174" fmla="*/ 1127126 w 7339013"/>
                    <a:gd name="connsiteY174" fmla="*/ 4956175 h 4976813"/>
                    <a:gd name="connsiteX175" fmla="*/ 877888 w 7339013"/>
                    <a:gd name="connsiteY175" fmla="*/ 4956175 h 4976813"/>
                    <a:gd name="connsiteX176" fmla="*/ 868363 w 7339013"/>
                    <a:gd name="connsiteY176" fmla="*/ 4956175 h 4976813"/>
                    <a:gd name="connsiteX177" fmla="*/ 865188 w 7339013"/>
                    <a:gd name="connsiteY177" fmla="*/ 4946650 h 4976813"/>
                    <a:gd name="connsiteX178" fmla="*/ 801688 w 7339013"/>
                    <a:gd name="connsiteY178" fmla="*/ 4725988 h 4976813"/>
                    <a:gd name="connsiteX179" fmla="*/ 400050 w 7339013"/>
                    <a:gd name="connsiteY179" fmla="*/ 4725988 h 4976813"/>
                    <a:gd name="connsiteX180" fmla="*/ 334963 w 7339013"/>
                    <a:gd name="connsiteY180" fmla="*/ 4946650 h 4976813"/>
                    <a:gd name="connsiteX181" fmla="*/ 331788 w 7339013"/>
                    <a:gd name="connsiteY181" fmla="*/ 4956175 h 4976813"/>
                    <a:gd name="connsiteX182" fmla="*/ 323850 w 7339013"/>
                    <a:gd name="connsiteY182" fmla="*/ 4956175 h 4976813"/>
                    <a:gd name="connsiteX183" fmla="*/ 98425 w 7339013"/>
                    <a:gd name="connsiteY183" fmla="*/ 4956175 h 4976813"/>
                    <a:gd name="connsiteX184" fmla="*/ 82550 w 7339013"/>
                    <a:gd name="connsiteY184" fmla="*/ 4956175 h 4976813"/>
                    <a:gd name="connsiteX185" fmla="*/ 87313 w 7339013"/>
                    <a:gd name="connsiteY185" fmla="*/ 4940300 h 4976813"/>
                    <a:gd name="connsiteX186" fmla="*/ 442913 w 7339013"/>
                    <a:gd name="connsiteY186" fmla="*/ 3778250 h 4976813"/>
                    <a:gd name="connsiteX187" fmla="*/ 6850302 w 7339013"/>
                    <a:gd name="connsiteY187" fmla="*/ 3749675 h 4976813"/>
                    <a:gd name="connsiteX188" fmla="*/ 7216925 w 7339013"/>
                    <a:gd name="connsiteY188" fmla="*/ 3906714 h 4976813"/>
                    <a:gd name="connsiteX189" fmla="*/ 7339013 w 7339013"/>
                    <a:gd name="connsiteY189" fmla="*/ 4358022 h 4976813"/>
                    <a:gd name="connsiteX190" fmla="*/ 7300118 w 7339013"/>
                    <a:gd name="connsiteY190" fmla="*/ 4634641 h 4976813"/>
                    <a:gd name="connsiteX191" fmla="*/ 7192796 w 7339013"/>
                    <a:gd name="connsiteY191" fmla="*/ 4827698 h 4976813"/>
                    <a:gd name="connsiteX192" fmla="*/ 7031813 w 7339013"/>
                    <a:gd name="connsiteY192" fmla="*/ 4940435 h 4976813"/>
                    <a:gd name="connsiteX193" fmla="*/ 6835536 w 7339013"/>
                    <a:gd name="connsiteY193" fmla="*/ 4976813 h 4976813"/>
                    <a:gd name="connsiteX194" fmla="*/ 6468913 w 7339013"/>
                    <a:gd name="connsiteY194" fmla="*/ 4819774 h 4976813"/>
                    <a:gd name="connsiteX195" fmla="*/ 6346825 w 7339013"/>
                    <a:gd name="connsiteY195" fmla="*/ 4368467 h 4976813"/>
                    <a:gd name="connsiteX196" fmla="*/ 6385360 w 7339013"/>
                    <a:gd name="connsiteY196" fmla="*/ 4091487 h 4976813"/>
                    <a:gd name="connsiteX197" fmla="*/ 6493042 w 7339013"/>
                    <a:gd name="connsiteY197" fmla="*/ 3898790 h 4976813"/>
                    <a:gd name="connsiteX198" fmla="*/ 6654025 w 7339013"/>
                    <a:gd name="connsiteY198" fmla="*/ 3786414 h 4976813"/>
                    <a:gd name="connsiteX199" fmla="*/ 6850302 w 7339013"/>
                    <a:gd name="connsiteY199" fmla="*/ 3749675 h 4976813"/>
                    <a:gd name="connsiteX200" fmla="*/ 1289050 w 7339013"/>
                    <a:gd name="connsiteY200" fmla="*/ 1501775 h 4976813"/>
                    <a:gd name="connsiteX201" fmla="*/ 1409700 w 7339013"/>
                    <a:gd name="connsiteY201" fmla="*/ 1501775 h 4976813"/>
                    <a:gd name="connsiteX202" fmla="*/ 2257426 w 7339013"/>
                    <a:gd name="connsiteY202" fmla="*/ 1501775 h 4976813"/>
                    <a:gd name="connsiteX203" fmla="*/ 2376488 w 7339013"/>
                    <a:gd name="connsiteY203" fmla="*/ 1501775 h 4976813"/>
                    <a:gd name="connsiteX204" fmla="*/ 2376488 w 7339013"/>
                    <a:gd name="connsiteY204" fmla="*/ 1622425 h 4976813"/>
                    <a:gd name="connsiteX205" fmla="*/ 2376488 w 7339013"/>
                    <a:gd name="connsiteY205" fmla="*/ 1735138 h 4976813"/>
                    <a:gd name="connsiteX206" fmla="*/ 2376488 w 7339013"/>
                    <a:gd name="connsiteY206" fmla="*/ 1855788 h 4976813"/>
                    <a:gd name="connsiteX207" fmla="*/ 2257426 w 7339013"/>
                    <a:gd name="connsiteY207" fmla="*/ 1855788 h 4976813"/>
                    <a:gd name="connsiteX208" fmla="*/ 1409700 w 7339013"/>
                    <a:gd name="connsiteY208" fmla="*/ 1855788 h 4976813"/>
                    <a:gd name="connsiteX209" fmla="*/ 1289050 w 7339013"/>
                    <a:gd name="connsiteY209" fmla="*/ 1855788 h 4976813"/>
                    <a:gd name="connsiteX210" fmla="*/ 1289050 w 7339013"/>
                    <a:gd name="connsiteY210" fmla="*/ 1735138 h 4976813"/>
                    <a:gd name="connsiteX211" fmla="*/ 1289050 w 7339013"/>
                    <a:gd name="connsiteY211" fmla="*/ 1622425 h 4976813"/>
                    <a:gd name="connsiteX212" fmla="*/ 5283200 w 7339013"/>
                    <a:gd name="connsiteY212" fmla="*/ 1174750 h 4976813"/>
                    <a:gd name="connsiteX213" fmla="*/ 5384800 w 7339013"/>
                    <a:gd name="connsiteY213" fmla="*/ 1174750 h 4976813"/>
                    <a:gd name="connsiteX214" fmla="*/ 5526088 w 7339013"/>
                    <a:gd name="connsiteY214" fmla="*/ 1174750 h 4976813"/>
                    <a:gd name="connsiteX215" fmla="*/ 5627688 w 7339013"/>
                    <a:gd name="connsiteY215" fmla="*/ 1174750 h 4976813"/>
                    <a:gd name="connsiteX216" fmla="*/ 5627688 w 7339013"/>
                    <a:gd name="connsiteY216" fmla="*/ 1276350 h 4976813"/>
                    <a:gd name="connsiteX217" fmla="*/ 5627688 w 7339013"/>
                    <a:gd name="connsiteY217" fmla="*/ 1506538 h 4976813"/>
                    <a:gd name="connsiteX218" fmla="*/ 5856288 w 7339013"/>
                    <a:gd name="connsiteY218" fmla="*/ 1506538 h 4976813"/>
                    <a:gd name="connsiteX219" fmla="*/ 5957888 w 7339013"/>
                    <a:gd name="connsiteY219" fmla="*/ 1506538 h 4976813"/>
                    <a:gd name="connsiteX220" fmla="*/ 5957888 w 7339013"/>
                    <a:gd name="connsiteY220" fmla="*/ 1608138 h 4976813"/>
                    <a:gd name="connsiteX221" fmla="*/ 5957888 w 7339013"/>
                    <a:gd name="connsiteY221" fmla="*/ 1747838 h 4976813"/>
                    <a:gd name="connsiteX222" fmla="*/ 5957888 w 7339013"/>
                    <a:gd name="connsiteY222" fmla="*/ 1847850 h 4976813"/>
                    <a:gd name="connsiteX223" fmla="*/ 5856288 w 7339013"/>
                    <a:gd name="connsiteY223" fmla="*/ 1847850 h 4976813"/>
                    <a:gd name="connsiteX224" fmla="*/ 5627688 w 7339013"/>
                    <a:gd name="connsiteY224" fmla="*/ 1847850 h 4976813"/>
                    <a:gd name="connsiteX225" fmla="*/ 5627688 w 7339013"/>
                    <a:gd name="connsiteY225" fmla="*/ 2079625 h 4976813"/>
                    <a:gd name="connsiteX226" fmla="*/ 5627688 w 7339013"/>
                    <a:gd name="connsiteY226" fmla="*/ 2181225 h 4976813"/>
                    <a:gd name="connsiteX227" fmla="*/ 5526088 w 7339013"/>
                    <a:gd name="connsiteY227" fmla="*/ 2181225 h 4976813"/>
                    <a:gd name="connsiteX228" fmla="*/ 5384800 w 7339013"/>
                    <a:gd name="connsiteY228" fmla="*/ 2181225 h 4976813"/>
                    <a:gd name="connsiteX229" fmla="*/ 5283200 w 7339013"/>
                    <a:gd name="connsiteY229" fmla="*/ 2181225 h 4976813"/>
                    <a:gd name="connsiteX230" fmla="*/ 5283200 w 7339013"/>
                    <a:gd name="connsiteY230" fmla="*/ 2079625 h 4976813"/>
                    <a:gd name="connsiteX231" fmla="*/ 5283200 w 7339013"/>
                    <a:gd name="connsiteY231" fmla="*/ 1847850 h 4976813"/>
                    <a:gd name="connsiteX232" fmla="*/ 5054600 w 7339013"/>
                    <a:gd name="connsiteY232" fmla="*/ 1847850 h 4976813"/>
                    <a:gd name="connsiteX233" fmla="*/ 4953000 w 7339013"/>
                    <a:gd name="connsiteY233" fmla="*/ 1847850 h 4976813"/>
                    <a:gd name="connsiteX234" fmla="*/ 4953000 w 7339013"/>
                    <a:gd name="connsiteY234" fmla="*/ 1747838 h 4976813"/>
                    <a:gd name="connsiteX235" fmla="*/ 4953000 w 7339013"/>
                    <a:gd name="connsiteY235" fmla="*/ 1608138 h 4976813"/>
                    <a:gd name="connsiteX236" fmla="*/ 4953000 w 7339013"/>
                    <a:gd name="connsiteY236" fmla="*/ 1506538 h 4976813"/>
                    <a:gd name="connsiteX237" fmla="*/ 5054600 w 7339013"/>
                    <a:gd name="connsiteY237" fmla="*/ 1506538 h 4976813"/>
                    <a:gd name="connsiteX238" fmla="*/ 5283200 w 7339013"/>
                    <a:gd name="connsiteY238" fmla="*/ 1506538 h 4976813"/>
                    <a:gd name="connsiteX239" fmla="*/ 5283200 w 7339013"/>
                    <a:gd name="connsiteY239" fmla="*/ 1276350 h 4976813"/>
                    <a:gd name="connsiteX240" fmla="*/ 5547137 w 7339013"/>
                    <a:gd name="connsiteY240" fmla="*/ 609600 h 4976813"/>
                    <a:gd name="connsiteX241" fmla="*/ 4580289 w 7339013"/>
                    <a:gd name="connsiteY241" fmla="*/ 987638 h 4976813"/>
                    <a:gd name="connsiteX242" fmla="*/ 4025900 w 7339013"/>
                    <a:gd name="connsiteY242" fmla="*/ 1704469 h 4976813"/>
                    <a:gd name="connsiteX243" fmla="*/ 4637205 w 7339013"/>
                    <a:gd name="connsiteY243" fmla="*/ 2524271 h 4976813"/>
                    <a:gd name="connsiteX244" fmla="*/ 5531287 w 7339013"/>
                    <a:gd name="connsiteY244" fmla="*/ 2845423 h 4976813"/>
                    <a:gd name="connsiteX245" fmla="*/ 5539212 w 7339013"/>
                    <a:gd name="connsiteY245" fmla="*/ 2845063 h 4976813"/>
                    <a:gd name="connsiteX246" fmla="*/ 5547137 w 7339013"/>
                    <a:gd name="connsiteY246" fmla="*/ 2845063 h 4976813"/>
                    <a:gd name="connsiteX247" fmla="*/ 6000302 w 7339013"/>
                    <a:gd name="connsiteY247" fmla="*/ 2758654 h 4976813"/>
                    <a:gd name="connsiteX248" fmla="*/ 6382142 w 7339013"/>
                    <a:gd name="connsiteY248" fmla="*/ 2513830 h 4976813"/>
                    <a:gd name="connsiteX249" fmla="*/ 6633940 w 7339013"/>
                    <a:gd name="connsiteY249" fmla="*/ 2151274 h 4976813"/>
                    <a:gd name="connsiteX250" fmla="*/ 6721475 w 7339013"/>
                    <a:gd name="connsiteY250" fmla="*/ 1727512 h 4976813"/>
                    <a:gd name="connsiteX251" fmla="*/ 6633940 w 7339013"/>
                    <a:gd name="connsiteY251" fmla="*/ 1303389 h 4976813"/>
                    <a:gd name="connsiteX252" fmla="*/ 6382142 w 7339013"/>
                    <a:gd name="connsiteY252" fmla="*/ 941193 h 4976813"/>
                    <a:gd name="connsiteX253" fmla="*/ 6000302 w 7339013"/>
                    <a:gd name="connsiteY253" fmla="*/ 696369 h 4976813"/>
                    <a:gd name="connsiteX254" fmla="*/ 5547137 w 7339013"/>
                    <a:gd name="connsiteY254" fmla="*/ 609600 h 4976813"/>
                    <a:gd name="connsiteX255" fmla="*/ 1784991 w 7339013"/>
                    <a:gd name="connsiteY255" fmla="*/ 609600 h 4976813"/>
                    <a:gd name="connsiteX256" fmla="*/ 1331198 w 7339013"/>
                    <a:gd name="connsiteY256" fmla="*/ 696369 h 4976813"/>
                    <a:gd name="connsiteX257" fmla="*/ 949494 w 7339013"/>
                    <a:gd name="connsiteY257" fmla="*/ 941193 h 4976813"/>
                    <a:gd name="connsiteX258" fmla="*/ 697548 w 7339013"/>
                    <a:gd name="connsiteY258" fmla="*/ 1303389 h 4976813"/>
                    <a:gd name="connsiteX259" fmla="*/ 609600 w 7339013"/>
                    <a:gd name="connsiteY259" fmla="*/ 1727512 h 4976813"/>
                    <a:gd name="connsiteX260" fmla="*/ 697548 w 7339013"/>
                    <a:gd name="connsiteY260" fmla="*/ 2151274 h 4976813"/>
                    <a:gd name="connsiteX261" fmla="*/ 949494 w 7339013"/>
                    <a:gd name="connsiteY261" fmla="*/ 2513830 h 4976813"/>
                    <a:gd name="connsiteX262" fmla="*/ 1331198 w 7339013"/>
                    <a:gd name="connsiteY262" fmla="*/ 2758654 h 4976813"/>
                    <a:gd name="connsiteX263" fmla="*/ 1784991 w 7339013"/>
                    <a:gd name="connsiteY263" fmla="*/ 2845063 h 4976813"/>
                    <a:gd name="connsiteX264" fmla="*/ 1792921 w 7339013"/>
                    <a:gd name="connsiteY264" fmla="*/ 2845063 h 4976813"/>
                    <a:gd name="connsiteX265" fmla="*/ 1800850 w 7339013"/>
                    <a:gd name="connsiteY265" fmla="*/ 2845423 h 4976813"/>
                    <a:gd name="connsiteX266" fmla="*/ 2695459 w 7339013"/>
                    <a:gd name="connsiteY266" fmla="*/ 2524271 h 4976813"/>
                    <a:gd name="connsiteX267" fmla="*/ 3306763 w 7339013"/>
                    <a:gd name="connsiteY267" fmla="*/ 1704469 h 4976813"/>
                    <a:gd name="connsiteX268" fmla="*/ 2752048 w 7339013"/>
                    <a:gd name="connsiteY268" fmla="*/ 987638 h 4976813"/>
                    <a:gd name="connsiteX269" fmla="*/ 1784991 w 7339013"/>
                    <a:gd name="connsiteY269" fmla="*/ 609600 h 4976813"/>
                    <a:gd name="connsiteX270" fmla="*/ 1785062 w 7339013"/>
                    <a:gd name="connsiteY270" fmla="*/ 0 h 4976813"/>
                    <a:gd name="connsiteX271" fmla="*/ 3166197 w 7339013"/>
                    <a:gd name="connsiteY271" fmla="*/ 539758 h 4976813"/>
                    <a:gd name="connsiteX272" fmla="*/ 3666332 w 7339013"/>
                    <a:gd name="connsiteY272" fmla="*/ 1140729 h 4976813"/>
                    <a:gd name="connsiteX273" fmla="*/ 4166106 w 7339013"/>
                    <a:gd name="connsiteY273" fmla="*/ 539758 h 4976813"/>
                    <a:gd name="connsiteX274" fmla="*/ 5547601 w 7339013"/>
                    <a:gd name="connsiteY274" fmla="*/ 0 h 4976813"/>
                    <a:gd name="connsiteX275" fmla="*/ 6226818 w 7339013"/>
                    <a:gd name="connsiteY275" fmla="*/ 129989 h 4976813"/>
                    <a:gd name="connsiteX276" fmla="*/ 6805864 w 7339013"/>
                    <a:gd name="connsiteY276" fmla="*/ 501950 h 4976813"/>
                    <a:gd name="connsiteX277" fmla="*/ 7195378 w 7339013"/>
                    <a:gd name="connsiteY277" fmla="*/ 1062592 h 4976813"/>
                    <a:gd name="connsiteX278" fmla="*/ 7332663 w 7339013"/>
                    <a:gd name="connsiteY278" fmla="*/ 1727658 h 4976813"/>
                    <a:gd name="connsiteX279" fmla="*/ 7195378 w 7339013"/>
                    <a:gd name="connsiteY279" fmla="*/ 2392723 h 4976813"/>
                    <a:gd name="connsiteX280" fmla="*/ 6805864 w 7339013"/>
                    <a:gd name="connsiteY280" fmla="*/ 2953365 h 4976813"/>
                    <a:gd name="connsiteX281" fmla="*/ 6226818 w 7339013"/>
                    <a:gd name="connsiteY281" fmla="*/ 3325326 h 4976813"/>
                    <a:gd name="connsiteX282" fmla="*/ 5563456 w 7339013"/>
                    <a:gd name="connsiteY282" fmla="*/ 3454595 h 4976813"/>
                    <a:gd name="connsiteX283" fmla="*/ 5563456 w 7339013"/>
                    <a:gd name="connsiteY283" fmla="*/ 3454955 h 4976813"/>
                    <a:gd name="connsiteX284" fmla="*/ 5547601 w 7339013"/>
                    <a:gd name="connsiteY284" fmla="*/ 3455315 h 4976813"/>
                    <a:gd name="connsiteX285" fmla="*/ 4223758 w 7339013"/>
                    <a:gd name="connsiteY285" fmla="*/ 2972809 h 4976813"/>
                    <a:gd name="connsiteX286" fmla="*/ 3666332 w 7339013"/>
                    <a:gd name="connsiteY286" fmla="*/ 2278218 h 4976813"/>
                    <a:gd name="connsiteX287" fmla="*/ 3108905 w 7339013"/>
                    <a:gd name="connsiteY287" fmla="*/ 2972809 h 4976813"/>
                    <a:gd name="connsiteX288" fmla="*/ 1785062 w 7339013"/>
                    <a:gd name="connsiteY288" fmla="*/ 3455315 h 4976813"/>
                    <a:gd name="connsiteX289" fmla="*/ 1769208 w 7339013"/>
                    <a:gd name="connsiteY289" fmla="*/ 3454955 h 4976813"/>
                    <a:gd name="connsiteX290" fmla="*/ 1769208 w 7339013"/>
                    <a:gd name="connsiteY290" fmla="*/ 3454595 h 4976813"/>
                    <a:gd name="connsiteX291" fmla="*/ 1105485 w 7339013"/>
                    <a:gd name="connsiteY291" fmla="*/ 3325326 h 4976813"/>
                    <a:gd name="connsiteX292" fmla="*/ 526799 w 7339013"/>
                    <a:gd name="connsiteY292" fmla="*/ 2953365 h 4976813"/>
                    <a:gd name="connsiteX293" fmla="*/ 137285 w 7339013"/>
                    <a:gd name="connsiteY293" fmla="*/ 2392723 h 4976813"/>
                    <a:gd name="connsiteX294" fmla="*/ 0 w 7339013"/>
                    <a:gd name="connsiteY294" fmla="*/ 1727658 h 4976813"/>
                    <a:gd name="connsiteX295" fmla="*/ 137285 w 7339013"/>
                    <a:gd name="connsiteY295" fmla="*/ 1062592 h 4976813"/>
                    <a:gd name="connsiteX296" fmla="*/ 526799 w 7339013"/>
                    <a:gd name="connsiteY296" fmla="*/ 501950 h 4976813"/>
                    <a:gd name="connsiteX297" fmla="*/ 1105485 w 7339013"/>
                    <a:gd name="connsiteY297" fmla="*/ 129989 h 4976813"/>
                    <a:gd name="connsiteX298" fmla="*/ 1785062 w 7339013"/>
                    <a:gd name="connsiteY298" fmla="*/ 0 h 4976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</a:cxnLst>
                  <a:rect l="l" t="t" r="r" b="b"/>
                  <a:pathLst>
                    <a:path w="7339013" h="4976813">
                      <a:moveTo>
                        <a:pt x="603251" y="4038600"/>
                      </a:moveTo>
                      <a:lnTo>
                        <a:pt x="461963" y="4522788"/>
                      </a:lnTo>
                      <a:lnTo>
                        <a:pt x="744538" y="4522788"/>
                      </a:lnTo>
                      <a:close/>
                      <a:moveTo>
                        <a:pt x="2489200" y="3976688"/>
                      </a:moveTo>
                      <a:lnTo>
                        <a:pt x="2489200" y="4748213"/>
                      </a:lnTo>
                      <a:lnTo>
                        <a:pt x="2576316" y="4748213"/>
                      </a:lnTo>
                      <a:cubicBezTo>
                        <a:pt x="2685030" y="4748213"/>
                        <a:pt x="2765306" y="4717251"/>
                        <a:pt x="2820383" y="4656048"/>
                      </a:cubicBezTo>
                      <a:cubicBezTo>
                        <a:pt x="2875100" y="4595204"/>
                        <a:pt x="2903538" y="4497999"/>
                        <a:pt x="2903538" y="4361911"/>
                      </a:cubicBezTo>
                      <a:cubicBezTo>
                        <a:pt x="2903538" y="4299987"/>
                        <a:pt x="2898499" y="4244544"/>
                        <a:pt x="2888419" y="4196301"/>
                      </a:cubicBezTo>
                      <a:cubicBezTo>
                        <a:pt x="2878340" y="4148418"/>
                        <a:pt x="2861060" y="4108816"/>
                        <a:pt x="2837662" y="4076414"/>
                      </a:cubicBezTo>
                      <a:cubicBezTo>
                        <a:pt x="2813903" y="4044012"/>
                        <a:pt x="2782585" y="4019171"/>
                        <a:pt x="2742627" y="4002250"/>
                      </a:cubicBezTo>
                      <a:cubicBezTo>
                        <a:pt x="2703029" y="3985329"/>
                        <a:pt x="2652992" y="3976688"/>
                        <a:pt x="2592155" y="3976688"/>
                      </a:cubicBezTo>
                      <a:close/>
                      <a:moveTo>
                        <a:pt x="1490663" y="3976688"/>
                      </a:moveTo>
                      <a:lnTo>
                        <a:pt x="1490663" y="4279901"/>
                      </a:lnTo>
                      <a:lnTo>
                        <a:pt x="1570361" y="4279901"/>
                      </a:lnTo>
                      <a:cubicBezTo>
                        <a:pt x="1604620" y="4279901"/>
                        <a:pt x="1635633" y="4276664"/>
                        <a:pt x="1663041" y="4269830"/>
                      </a:cubicBezTo>
                      <a:cubicBezTo>
                        <a:pt x="1690448" y="4262996"/>
                        <a:pt x="1713167" y="4252925"/>
                        <a:pt x="1732280" y="4239617"/>
                      </a:cubicBezTo>
                      <a:cubicBezTo>
                        <a:pt x="1751033" y="4226308"/>
                        <a:pt x="1765097" y="4210482"/>
                        <a:pt x="1775194" y="4191059"/>
                      </a:cubicBezTo>
                      <a:cubicBezTo>
                        <a:pt x="1785292" y="4171996"/>
                        <a:pt x="1790701" y="4149696"/>
                        <a:pt x="1790701" y="4124158"/>
                      </a:cubicBezTo>
                      <a:cubicBezTo>
                        <a:pt x="1790701" y="4069846"/>
                        <a:pt x="1773752" y="4034238"/>
                        <a:pt x="1739853" y="4011937"/>
                      </a:cubicBezTo>
                      <a:cubicBezTo>
                        <a:pt x="1705234" y="3988917"/>
                        <a:pt x="1651501" y="3976688"/>
                        <a:pt x="1577934" y="3976688"/>
                      </a:cubicBezTo>
                      <a:close/>
                      <a:moveTo>
                        <a:pt x="6842739" y="3971925"/>
                      </a:moveTo>
                      <a:cubicBezTo>
                        <a:pt x="6800945" y="3971925"/>
                        <a:pt x="6766357" y="3979845"/>
                        <a:pt x="6737894" y="3996405"/>
                      </a:cubicBezTo>
                      <a:cubicBezTo>
                        <a:pt x="6709070" y="4012605"/>
                        <a:pt x="6685291" y="4036365"/>
                        <a:pt x="6666195" y="4068765"/>
                      </a:cubicBezTo>
                      <a:cubicBezTo>
                        <a:pt x="6647100" y="4100805"/>
                        <a:pt x="6633048" y="4141125"/>
                        <a:pt x="6624041" y="4189725"/>
                      </a:cubicBezTo>
                      <a:cubicBezTo>
                        <a:pt x="6615034" y="4237965"/>
                        <a:pt x="6610350" y="4294484"/>
                        <a:pt x="6610350" y="4357844"/>
                      </a:cubicBezTo>
                      <a:cubicBezTo>
                        <a:pt x="6610350" y="4494284"/>
                        <a:pt x="6629446" y="4594724"/>
                        <a:pt x="6666195" y="4659163"/>
                      </a:cubicBezTo>
                      <a:cubicBezTo>
                        <a:pt x="6702585" y="4723243"/>
                        <a:pt x="6759511" y="4754563"/>
                        <a:pt x="6842739" y="4754563"/>
                      </a:cubicBezTo>
                      <a:cubicBezTo>
                        <a:pt x="6884893" y="4754563"/>
                        <a:pt x="6919842" y="4746283"/>
                        <a:pt x="6948665" y="4730083"/>
                      </a:cubicBezTo>
                      <a:cubicBezTo>
                        <a:pt x="6977849" y="4713523"/>
                        <a:pt x="7001628" y="4689763"/>
                        <a:pt x="7020363" y="4657723"/>
                      </a:cubicBezTo>
                      <a:cubicBezTo>
                        <a:pt x="7039098" y="4625324"/>
                        <a:pt x="7053150" y="4584644"/>
                        <a:pt x="7062157" y="4536404"/>
                      </a:cubicBezTo>
                      <a:cubicBezTo>
                        <a:pt x="7071164" y="4487804"/>
                        <a:pt x="7075488" y="4431644"/>
                        <a:pt x="7075488" y="4368284"/>
                      </a:cubicBezTo>
                      <a:cubicBezTo>
                        <a:pt x="7075488" y="4231845"/>
                        <a:pt x="7056392" y="4131045"/>
                        <a:pt x="7020363" y="4066605"/>
                      </a:cubicBezTo>
                      <a:cubicBezTo>
                        <a:pt x="6983974" y="4002525"/>
                        <a:pt x="6927047" y="3971925"/>
                        <a:pt x="6842739" y="3971925"/>
                      </a:cubicBezTo>
                      <a:close/>
                      <a:moveTo>
                        <a:pt x="5360988" y="3768725"/>
                      </a:moveTo>
                      <a:lnTo>
                        <a:pt x="5373688" y="3768725"/>
                      </a:lnTo>
                      <a:lnTo>
                        <a:pt x="5651500" y="3768725"/>
                      </a:lnTo>
                      <a:lnTo>
                        <a:pt x="5657850" y="3768725"/>
                      </a:lnTo>
                      <a:lnTo>
                        <a:pt x="5661025" y="3776663"/>
                      </a:lnTo>
                      <a:lnTo>
                        <a:pt x="5991226" y="4475163"/>
                      </a:lnTo>
                      <a:lnTo>
                        <a:pt x="6024563" y="4556125"/>
                      </a:lnTo>
                      <a:lnTo>
                        <a:pt x="6024563" y="4102100"/>
                      </a:lnTo>
                      <a:lnTo>
                        <a:pt x="6024563" y="3781425"/>
                      </a:lnTo>
                      <a:lnTo>
                        <a:pt x="6024563" y="3768725"/>
                      </a:lnTo>
                      <a:lnTo>
                        <a:pt x="6037263" y="3768725"/>
                      </a:lnTo>
                      <a:lnTo>
                        <a:pt x="6243638" y="3768725"/>
                      </a:lnTo>
                      <a:lnTo>
                        <a:pt x="6256338" y="3768725"/>
                      </a:lnTo>
                      <a:lnTo>
                        <a:pt x="6256338" y="3781425"/>
                      </a:lnTo>
                      <a:lnTo>
                        <a:pt x="6256338" y="4943475"/>
                      </a:lnTo>
                      <a:lnTo>
                        <a:pt x="6256338" y="4956175"/>
                      </a:lnTo>
                      <a:lnTo>
                        <a:pt x="6243638" y="4956175"/>
                      </a:lnTo>
                      <a:lnTo>
                        <a:pt x="5967413" y="4956175"/>
                      </a:lnTo>
                      <a:lnTo>
                        <a:pt x="5959475" y="4956175"/>
                      </a:lnTo>
                      <a:lnTo>
                        <a:pt x="5956300" y="4948238"/>
                      </a:lnTo>
                      <a:lnTo>
                        <a:pt x="5634038" y="4254500"/>
                      </a:lnTo>
                      <a:lnTo>
                        <a:pt x="5591175" y="4157663"/>
                      </a:lnTo>
                      <a:lnTo>
                        <a:pt x="5591175" y="4583113"/>
                      </a:lnTo>
                      <a:lnTo>
                        <a:pt x="5591175" y="4943475"/>
                      </a:lnTo>
                      <a:lnTo>
                        <a:pt x="5591175" y="4956175"/>
                      </a:lnTo>
                      <a:lnTo>
                        <a:pt x="5578475" y="4956175"/>
                      </a:lnTo>
                      <a:lnTo>
                        <a:pt x="5373688" y="4956175"/>
                      </a:lnTo>
                      <a:lnTo>
                        <a:pt x="5360988" y="4956175"/>
                      </a:lnTo>
                      <a:lnTo>
                        <a:pt x="5360988" y="4943475"/>
                      </a:lnTo>
                      <a:lnTo>
                        <a:pt x="5360988" y="3781425"/>
                      </a:lnTo>
                      <a:close/>
                      <a:moveTo>
                        <a:pt x="4373563" y="3768725"/>
                      </a:moveTo>
                      <a:lnTo>
                        <a:pt x="4386263" y="3768725"/>
                      </a:lnTo>
                      <a:lnTo>
                        <a:pt x="5146675" y="3768725"/>
                      </a:lnTo>
                      <a:lnTo>
                        <a:pt x="5157788" y="3768725"/>
                      </a:lnTo>
                      <a:lnTo>
                        <a:pt x="5157788" y="3781425"/>
                      </a:lnTo>
                      <a:lnTo>
                        <a:pt x="5157788" y="3960813"/>
                      </a:lnTo>
                      <a:lnTo>
                        <a:pt x="5157788" y="3971925"/>
                      </a:lnTo>
                      <a:lnTo>
                        <a:pt x="5146675" y="3971925"/>
                      </a:lnTo>
                      <a:lnTo>
                        <a:pt x="4894263" y="3971925"/>
                      </a:lnTo>
                      <a:lnTo>
                        <a:pt x="4894263" y="4751388"/>
                      </a:lnTo>
                      <a:lnTo>
                        <a:pt x="5146675" y="4751388"/>
                      </a:lnTo>
                      <a:lnTo>
                        <a:pt x="5157788" y="4751388"/>
                      </a:lnTo>
                      <a:lnTo>
                        <a:pt x="5157788" y="4762500"/>
                      </a:lnTo>
                      <a:lnTo>
                        <a:pt x="5157788" y="4943475"/>
                      </a:lnTo>
                      <a:lnTo>
                        <a:pt x="5157788" y="4956175"/>
                      </a:lnTo>
                      <a:lnTo>
                        <a:pt x="5146675" y="4956175"/>
                      </a:lnTo>
                      <a:lnTo>
                        <a:pt x="4386263" y="4956175"/>
                      </a:lnTo>
                      <a:lnTo>
                        <a:pt x="4373563" y="4956175"/>
                      </a:lnTo>
                      <a:lnTo>
                        <a:pt x="4373563" y="4943475"/>
                      </a:lnTo>
                      <a:lnTo>
                        <a:pt x="4373563" y="4762500"/>
                      </a:lnTo>
                      <a:lnTo>
                        <a:pt x="4373563" y="4751388"/>
                      </a:lnTo>
                      <a:lnTo>
                        <a:pt x="4386263" y="4751388"/>
                      </a:lnTo>
                      <a:lnTo>
                        <a:pt x="4638675" y="4751388"/>
                      </a:lnTo>
                      <a:lnTo>
                        <a:pt x="4638675" y="3971925"/>
                      </a:lnTo>
                      <a:lnTo>
                        <a:pt x="4386263" y="3971925"/>
                      </a:lnTo>
                      <a:lnTo>
                        <a:pt x="4373563" y="3971925"/>
                      </a:lnTo>
                      <a:lnTo>
                        <a:pt x="4373563" y="3960813"/>
                      </a:lnTo>
                      <a:lnTo>
                        <a:pt x="4373563" y="3781425"/>
                      </a:lnTo>
                      <a:close/>
                      <a:moveTo>
                        <a:pt x="3278188" y="3768725"/>
                      </a:moveTo>
                      <a:lnTo>
                        <a:pt x="3290789" y="3768725"/>
                      </a:lnTo>
                      <a:lnTo>
                        <a:pt x="3516898" y="3768725"/>
                      </a:lnTo>
                      <a:lnTo>
                        <a:pt x="3529139" y="3768725"/>
                      </a:lnTo>
                      <a:lnTo>
                        <a:pt x="3529139" y="3780619"/>
                      </a:lnTo>
                      <a:lnTo>
                        <a:pt x="3529139" y="4539278"/>
                      </a:lnTo>
                      <a:cubicBezTo>
                        <a:pt x="3529139" y="4577481"/>
                        <a:pt x="3532380" y="4611359"/>
                        <a:pt x="3539221" y="4640552"/>
                      </a:cubicBezTo>
                      <a:cubicBezTo>
                        <a:pt x="3546061" y="4669385"/>
                        <a:pt x="3557223" y="4692812"/>
                        <a:pt x="3573425" y="4712274"/>
                      </a:cubicBezTo>
                      <a:cubicBezTo>
                        <a:pt x="3589627" y="4731736"/>
                        <a:pt x="3609789" y="4746512"/>
                        <a:pt x="3634633" y="4756604"/>
                      </a:cubicBezTo>
                      <a:cubicBezTo>
                        <a:pt x="3658756" y="4766335"/>
                        <a:pt x="3690800" y="4771381"/>
                        <a:pt x="3729324" y="4771381"/>
                      </a:cubicBezTo>
                      <a:cubicBezTo>
                        <a:pt x="3766049" y="4771381"/>
                        <a:pt x="3795933" y="4767056"/>
                        <a:pt x="3820056" y="4758406"/>
                      </a:cubicBezTo>
                      <a:cubicBezTo>
                        <a:pt x="3843819" y="4750117"/>
                        <a:pt x="3863261" y="4736781"/>
                        <a:pt x="3879103" y="4717680"/>
                      </a:cubicBezTo>
                      <a:cubicBezTo>
                        <a:pt x="3894945" y="4698939"/>
                        <a:pt x="3906827" y="4674431"/>
                        <a:pt x="3915108" y="4643796"/>
                      </a:cubicBezTo>
                      <a:cubicBezTo>
                        <a:pt x="3923389" y="4613161"/>
                        <a:pt x="3928069" y="4575319"/>
                        <a:pt x="3928069" y="4530268"/>
                      </a:cubicBezTo>
                      <a:lnTo>
                        <a:pt x="3928069" y="3780619"/>
                      </a:lnTo>
                      <a:lnTo>
                        <a:pt x="3928069" y="3768725"/>
                      </a:lnTo>
                      <a:lnTo>
                        <a:pt x="3939951" y="3768725"/>
                      </a:lnTo>
                      <a:lnTo>
                        <a:pt x="4166419" y="3768725"/>
                      </a:lnTo>
                      <a:lnTo>
                        <a:pt x="4178301" y="3768725"/>
                      </a:lnTo>
                      <a:lnTo>
                        <a:pt x="4178301" y="3780619"/>
                      </a:lnTo>
                      <a:lnTo>
                        <a:pt x="4178301" y="4515851"/>
                      </a:lnTo>
                      <a:cubicBezTo>
                        <a:pt x="4178301" y="4591177"/>
                        <a:pt x="4168220" y="4657852"/>
                        <a:pt x="4146977" y="4715517"/>
                      </a:cubicBezTo>
                      <a:cubicBezTo>
                        <a:pt x="4126094" y="4773183"/>
                        <a:pt x="4095490" y="4821477"/>
                        <a:pt x="4055525" y="4860041"/>
                      </a:cubicBezTo>
                      <a:cubicBezTo>
                        <a:pt x="4015920" y="4898965"/>
                        <a:pt x="3967314" y="4928158"/>
                        <a:pt x="3910787" y="4947620"/>
                      </a:cubicBezTo>
                      <a:cubicBezTo>
                        <a:pt x="3854260" y="4967082"/>
                        <a:pt x="3790532" y="4976813"/>
                        <a:pt x="3721043" y="4976813"/>
                      </a:cubicBezTo>
                      <a:cubicBezTo>
                        <a:pt x="3642554" y="4976813"/>
                        <a:pt x="3575225" y="4967082"/>
                        <a:pt x="3518338" y="4947620"/>
                      </a:cubicBezTo>
                      <a:cubicBezTo>
                        <a:pt x="3461451" y="4928158"/>
                        <a:pt x="3415005" y="4900046"/>
                        <a:pt x="3379360" y="4862564"/>
                      </a:cubicBezTo>
                      <a:cubicBezTo>
                        <a:pt x="3343356" y="4825802"/>
                        <a:pt x="3317433" y="4780391"/>
                        <a:pt x="3301591" y="4727771"/>
                      </a:cubicBezTo>
                      <a:cubicBezTo>
                        <a:pt x="3286109" y="4675152"/>
                        <a:pt x="3278188" y="4617126"/>
                        <a:pt x="3278188" y="4552613"/>
                      </a:cubicBezTo>
                      <a:lnTo>
                        <a:pt x="3278188" y="3780619"/>
                      </a:lnTo>
                      <a:close/>
                      <a:moveTo>
                        <a:pt x="2238375" y="3768725"/>
                      </a:moveTo>
                      <a:lnTo>
                        <a:pt x="2250629" y="3768725"/>
                      </a:lnTo>
                      <a:lnTo>
                        <a:pt x="2606710" y="3768725"/>
                      </a:lnTo>
                      <a:cubicBezTo>
                        <a:pt x="2700055" y="3768725"/>
                        <a:pt x="2781506" y="3779897"/>
                        <a:pt x="2852146" y="3802601"/>
                      </a:cubicBezTo>
                      <a:cubicBezTo>
                        <a:pt x="2922785" y="3825305"/>
                        <a:pt x="2982252" y="3860262"/>
                        <a:pt x="3029825" y="3908192"/>
                      </a:cubicBezTo>
                      <a:cubicBezTo>
                        <a:pt x="3077399" y="3956123"/>
                        <a:pt x="3112719" y="4016666"/>
                        <a:pt x="3136505" y="4089463"/>
                      </a:cubicBezTo>
                      <a:cubicBezTo>
                        <a:pt x="3159932" y="4162259"/>
                        <a:pt x="3171825" y="4248390"/>
                        <a:pt x="3171825" y="4347855"/>
                      </a:cubicBezTo>
                      <a:cubicBezTo>
                        <a:pt x="3171825" y="4439031"/>
                        <a:pt x="3159932" y="4521918"/>
                        <a:pt x="3136505" y="4596877"/>
                      </a:cubicBezTo>
                      <a:cubicBezTo>
                        <a:pt x="3112719" y="4672196"/>
                        <a:pt x="3076318" y="4736704"/>
                        <a:pt x="3026221" y="4789680"/>
                      </a:cubicBezTo>
                      <a:cubicBezTo>
                        <a:pt x="2975765" y="4843376"/>
                        <a:pt x="2911252" y="4884460"/>
                        <a:pt x="2833765" y="4913290"/>
                      </a:cubicBezTo>
                      <a:cubicBezTo>
                        <a:pt x="2755917" y="4942120"/>
                        <a:pt x="2663654" y="4956175"/>
                        <a:pt x="2556253" y="4956175"/>
                      </a:cubicBezTo>
                      <a:lnTo>
                        <a:pt x="2250629" y="4956175"/>
                      </a:lnTo>
                      <a:lnTo>
                        <a:pt x="2238375" y="4956175"/>
                      </a:lnTo>
                      <a:lnTo>
                        <a:pt x="2238375" y="4943922"/>
                      </a:lnTo>
                      <a:lnTo>
                        <a:pt x="2238375" y="3780618"/>
                      </a:lnTo>
                      <a:close/>
                      <a:moveTo>
                        <a:pt x="1239838" y="3768725"/>
                      </a:moveTo>
                      <a:lnTo>
                        <a:pt x="1252452" y="3768725"/>
                      </a:lnTo>
                      <a:lnTo>
                        <a:pt x="1603085" y="3768725"/>
                      </a:lnTo>
                      <a:cubicBezTo>
                        <a:pt x="1669753" y="3768725"/>
                        <a:pt x="1731015" y="3774131"/>
                        <a:pt x="1786151" y="3785303"/>
                      </a:cubicBezTo>
                      <a:cubicBezTo>
                        <a:pt x="1841286" y="3796474"/>
                        <a:pt x="1888854" y="3815214"/>
                        <a:pt x="1928495" y="3841882"/>
                      </a:cubicBezTo>
                      <a:cubicBezTo>
                        <a:pt x="1968135" y="3868550"/>
                        <a:pt x="1999126" y="3903507"/>
                        <a:pt x="2020388" y="3946392"/>
                      </a:cubicBezTo>
                      <a:cubicBezTo>
                        <a:pt x="2042009" y="3989277"/>
                        <a:pt x="2052460" y="4041172"/>
                        <a:pt x="2052820" y="4102076"/>
                      </a:cubicBezTo>
                      <a:cubicBezTo>
                        <a:pt x="2052460" y="4146042"/>
                        <a:pt x="2045973" y="4185324"/>
                        <a:pt x="2032280" y="4220281"/>
                      </a:cubicBezTo>
                      <a:cubicBezTo>
                        <a:pt x="2018946" y="4254877"/>
                        <a:pt x="1999847" y="4285149"/>
                        <a:pt x="1975342" y="4310375"/>
                      </a:cubicBezTo>
                      <a:cubicBezTo>
                        <a:pt x="1950837" y="4335242"/>
                        <a:pt x="1922008" y="4355783"/>
                        <a:pt x="1888494" y="4371280"/>
                      </a:cubicBezTo>
                      <a:cubicBezTo>
                        <a:pt x="1866872" y="4381370"/>
                        <a:pt x="1843449" y="4388578"/>
                        <a:pt x="1819304" y="4394344"/>
                      </a:cubicBezTo>
                      <a:cubicBezTo>
                        <a:pt x="1836602" y="4403714"/>
                        <a:pt x="1852818" y="4415246"/>
                        <a:pt x="1867953" y="4431463"/>
                      </a:cubicBezTo>
                      <a:cubicBezTo>
                        <a:pt x="1893900" y="4459212"/>
                        <a:pt x="1918765" y="4498133"/>
                        <a:pt x="1943630" y="4548586"/>
                      </a:cubicBezTo>
                      <a:lnTo>
                        <a:pt x="2136064" y="4938517"/>
                      </a:lnTo>
                      <a:lnTo>
                        <a:pt x="2144713" y="4956175"/>
                      </a:lnTo>
                      <a:lnTo>
                        <a:pt x="2125254" y="4956175"/>
                      </a:lnTo>
                      <a:lnTo>
                        <a:pt x="1858944" y="4956175"/>
                      </a:lnTo>
                      <a:lnTo>
                        <a:pt x="1851016" y="4956175"/>
                      </a:lnTo>
                      <a:lnTo>
                        <a:pt x="1848133" y="4948968"/>
                      </a:lnTo>
                      <a:lnTo>
                        <a:pt x="1678402" y="4575254"/>
                      </a:lnTo>
                      <a:cubicBezTo>
                        <a:pt x="1663266" y="4541379"/>
                        <a:pt x="1642726" y="4516873"/>
                        <a:pt x="1616419" y="4499935"/>
                      </a:cubicBezTo>
                      <a:cubicBezTo>
                        <a:pt x="1589752" y="4483357"/>
                        <a:pt x="1558761" y="4474708"/>
                        <a:pt x="1522003" y="4474708"/>
                      </a:cubicBezTo>
                      <a:lnTo>
                        <a:pt x="1491012" y="4474708"/>
                      </a:lnTo>
                      <a:lnTo>
                        <a:pt x="1491012" y="4943922"/>
                      </a:lnTo>
                      <a:lnTo>
                        <a:pt x="1491012" y="4956175"/>
                      </a:lnTo>
                      <a:lnTo>
                        <a:pt x="1478760" y="4956175"/>
                      </a:lnTo>
                      <a:lnTo>
                        <a:pt x="1252452" y="4956175"/>
                      </a:lnTo>
                      <a:lnTo>
                        <a:pt x="1239838" y="4956175"/>
                      </a:lnTo>
                      <a:lnTo>
                        <a:pt x="1239838" y="4943922"/>
                      </a:lnTo>
                      <a:lnTo>
                        <a:pt x="1239838" y="3780618"/>
                      </a:lnTo>
                      <a:close/>
                      <a:moveTo>
                        <a:pt x="446088" y="3768725"/>
                      </a:moveTo>
                      <a:lnTo>
                        <a:pt x="454025" y="3768725"/>
                      </a:lnTo>
                      <a:lnTo>
                        <a:pt x="771525" y="3768725"/>
                      </a:lnTo>
                      <a:lnTo>
                        <a:pt x="781050" y="3768725"/>
                      </a:lnTo>
                      <a:lnTo>
                        <a:pt x="782638" y="3778250"/>
                      </a:lnTo>
                      <a:lnTo>
                        <a:pt x="1139826" y="4940300"/>
                      </a:lnTo>
                      <a:lnTo>
                        <a:pt x="1144588" y="4956175"/>
                      </a:lnTo>
                      <a:lnTo>
                        <a:pt x="1127126" y="4956175"/>
                      </a:lnTo>
                      <a:lnTo>
                        <a:pt x="877888" y="4956175"/>
                      </a:lnTo>
                      <a:lnTo>
                        <a:pt x="868363" y="4956175"/>
                      </a:lnTo>
                      <a:lnTo>
                        <a:pt x="865188" y="4946650"/>
                      </a:lnTo>
                      <a:lnTo>
                        <a:pt x="801688" y="4725988"/>
                      </a:lnTo>
                      <a:lnTo>
                        <a:pt x="400050" y="4725988"/>
                      </a:lnTo>
                      <a:lnTo>
                        <a:pt x="334963" y="4946650"/>
                      </a:lnTo>
                      <a:lnTo>
                        <a:pt x="331788" y="4956175"/>
                      </a:lnTo>
                      <a:lnTo>
                        <a:pt x="323850" y="4956175"/>
                      </a:lnTo>
                      <a:lnTo>
                        <a:pt x="98425" y="4956175"/>
                      </a:lnTo>
                      <a:lnTo>
                        <a:pt x="82550" y="4956175"/>
                      </a:lnTo>
                      <a:lnTo>
                        <a:pt x="87313" y="4940300"/>
                      </a:lnTo>
                      <a:lnTo>
                        <a:pt x="442913" y="3778250"/>
                      </a:lnTo>
                      <a:close/>
                      <a:moveTo>
                        <a:pt x="6850302" y="3749675"/>
                      </a:moveTo>
                      <a:cubicBezTo>
                        <a:pt x="7010925" y="3749675"/>
                        <a:pt x="7134813" y="3802262"/>
                        <a:pt x="7216925" y="3906714"/>
                      </a:cubicBezTo>
                      <a:cubicBezTo>
                        <a:pt x="7299037" y="4011167"/>
                        <a:pt x="7339013" y="4161723"/>
                        <a:pt x="7339013" y="4358022"/>
                      </a:cubicBezTo>
                      <a:cubicBezTo>
                        <a:pt x="7339013" y="4464635"/>
                        <a:pt x="7326408" y="4556482"/>
                        <a:pt x="7300118" y="4634641"/>
                      </a:cubicBezTo>
                      <a:cubicBezTo>
                        <a:pt x="7274548" y="4712440"/>
                        <a:pt x="7238894" y="4777273"/>
                        <a:pt x="7192796" y="4827698"/>
                      </a:cubicBezTo>
                      <a:cubicBezTo>
                        <a:pt x="7147418" y="4878484"/>
                        <a:pt x="7093397" y="4915943"/>
                        <a:pt x="7031813" y="4940435"/>
                      </a:cubicBezTo>
                      <a:cubicBezTo>
                        <a:pt x="6970589" y="4964567"/>
                        <a:pt x="6905043" y="4976813"/>
                        <a:pt x="6835536" y="4976813"/>
                      </a:cubicBezTo>
                      <a:cubicBezTo>
                        <a:pt x="6674553" y="4976813"/>
                        <a:pt x="6551385" y="4924227"/>
                        <a:pt x="6468913" y="4819774"/>
                      </a:cubicBezTo>
                      <a:cubicBezTo>
                        <a:pt x="6387161" y="4714961"/>
                        <a:pt x="6346825" y="4564045"/>
                        <a:pt x="6346825" y="4368467"/>
                      </a:cubicBezTo>
                      <a:cubicBezTo>
                        <a:pt x="6346825" y="4261853"/>
                        <a:pt x="6359430" y="4169647"/>
                        <a:pt x="6385360" y="4091487"/>
                      </a:cubicBezTo>
                      <a:cubicBezTo>
                        <a:pt x="6411290" y="4013688"/>
                        <a:pt x="6446944" y="3949216"/>
                        <a:pt x="6493042" y="3898790"/>
                      </a:cubicBezTo>
                      <a:cubicBezTo>
                        <a:pt x="6538420" y="3848365"/>
                        <a:pt x="6592441" y="3810546"/>
                        <a:pt x="6654025" y="3786414"/>
                      </a:cubicBezTo>
                      <a:cubicBezTo>
                        <a:pt x="6715249" y="3761921"/>
                        <a:pt x="6780795" y="3749675"/>
                        <a:pt x="6850302" y="3749675"/>
                      </a:cubicBezTo>
                      <a:close/>
                      <a:moveTo>
                        <a:pt x="1289050" y="1501775"/>
                      </a:moveTo>
                      <a:lnTo>
                        <a:pt x="1409700" y="1501775"/>
                      </a:lnTo>
                      <a:lnTo>
                        <a:pt x="2257426" y="1501775"/>
                      </a:lnTo>
                      <a:lnTo>
                        <a:pt x="2376488" y="1501775"/>
                      </a:lnTo>
                      <a:lnTo>
                        <a:pt x="2376488" y="1622425"/>
                      </a:lnTo>
                      <a:lnTo>
                        <a:pt x="2376488" y="1735138"/>
                      </a:lnTo>
                      <a:lnTo>
                        <a:pt x="2376488" y="1855788"/>
                      </a:lnTo>
                      <a:lnTo>
                        <a:pt x="2257426" y="1855788"/>
                      </a:lnTo>
                      <a:lnTo>
                        <a:pt x="1409700" y="1855788"/>
                      </a:lnTo>
                      <a:lnTo>
                        <a:pt x="1289050" y="1855788"/>
                      </a:lnTo>
                      <a:lnTo>
                        <a:pt x="1289050" y="1735138"/>
                      </a:lnTo>
                      <a:lnTo>
                        <a:pt x="1289050" y="1622425"/>
                      </a:lnTo>
                      <a:close/>
                      <a:moveTo>
                        <a:pt x="5283200" y="1174750"/>
                      </a:moveTo>
                      <a:lnTo>
                        <a:pt x="5384800" y="1174750"/>
                      </a:lnTo>
                      <a:lnTo>
                        <a:pt x="5526088" y="1174750"/>
                      </a:lnTo>
                      <a:lnTo>
                        <a:pt x="5627688" y="1174750"/>
                      </a:lnTo>
                      <a:lnTo>
                        <a:pt x="5627688" y="1276350"/>
                      </a:lnTo>
                      <a:lnTo>
                        <a:pt x="5627688" y="1506538"/>
                      </a:lnTo>
                      <a:lnTo>
                        <a:pt x="5856288" y="1506538"/>
                      </a:lnTo>
                      <a:lnTo>
                        <a:pt x="5957888" y="1506538"/>
                      </a:lnTo>
                      <a:lnTo>
                        <a:pt x="5957888" y="1608138"/>
                      </a:lnTo>
                      <a:lnTo>
                        <a:pt x="5957888" y="1747838"/>
                      </a:lnTo>
                      <a:lnTo>
                        <a:pt x="5957888" y="1847850"/>
                      </a:lnTo>
                      <a:lnTo>
                        <a:pt x="5856288" y="1847850"/>
                      </a:lnTo>
                      <a:lnTo>
                        <a:pt x="5627688" y="1847850"/>
                      </a:lnTo>
                      <a:lnTo>
                        <a:pt x="5627688" y="2079625"/>
                      </a:lnTo>
                      <a:lnTo>
                        <a:pt x="5627688" y="2181225"/>
                      </a:lnTo>
                      <a:lnTo>
                        <a:pt x="5526088" y="2181225"/>
                      </a:lnTo>
                      <a:lnTo>
                        <a:pt x="5384800" y="2181225"/>
                      </a:lnTo>
                      <a:lnTo>
                        <a:pt x="5283200" y="2181225"/>
                      </a:lnTo>
                      <a:lnTo>
                        <a:pt x="5283200" y="2079625"/>
                      </a:lnTo>
                      <a:lnTo>
                        <a:pt x="5283200" y="1847850"/>
                      </a:lnTo>
                      <a:lnTo>
                        <a:pt x="5054600" y="1847850"/>
                      </a:lnTo>
                      <a:lnTo>
                        <a:pt x="4953000" y="1847850"/>
                      </a:lnTo>
                      <a:lnTo>
                        <a:pt x="4953000" y="1747838"/>
                      </a:lnTo>
                      <a:lnTo>
                        <a:pt x="4953000" y="1608138"/>
                      </a:lnTo>
                      <a:lnTo>
                        <a:pt x="4953000" y="1506538"/>
                      </a:lnTo>
                      <a:lnTo>
                        <a:pt x="5054600" y="1506538"/>
                      </a:lnTo>
                      <a:lnTo>
                        <a:pt x="5283200" y="1506538"/>
                      </a:lnTo>
                      <a:lnTo>
                        <a:pt x="5283200" y="1276350"/>
                      </a:lnTo>
                      <a:close/>
                      <a:moveTo>
                        <a:pt x="5547137" y="609600"/>
                      </a:moveTo>
                      <a:cubicBezTo>
                        <a:pt x="5112343" y="609600"/>
                        <a:pt x="4834969" y="752174"/>
                        <a:pt x="4580289" y="987638"/>
                      </a:cubicBezTo>
                      <a:cubicBezTo>
                        <a:pt x="4378562" y="1174136"/>
                        <a:pt x="4201331" y="1427962"/>
                        <a:pt x="4025900" y="1704469"/>
                      </a:cubicBezTo>
                      <a:cubicBezTo>
                        <a:pt x="4226186" y="2028142"/>
                        <a:pt x="4419628" y="2323731"/>
                        <a:pt x="4637205" y="2524271"/>
                      </a:cubicBezTo>
                      <a:cubicBezTo>
                        <a:pt x="4877115" y="2744973"/>
                        <a:pt x="5125312" y="2867025"/>
                        <a:pt x="5531287" y="2845423"/>
                      </a:cubicBezTo>
                      <a:lnTo>
                        <a:pt x="5539212" y="2845063"/>
                      </a:lnTo>
                      <a:lnTo>
                        <a:pt x="5547137" y="2845063"/>
                      </a:lnTo>
                      <a:cubicBezTo>
                        <a:pt x="5702034" y="2845063"/>
                        <a:pt x="5858012" y="2815180"/>
                        <a:pt x="6000302" y="2758654"/>
                      </a:cubicBezTo>
                      <a:cubicBezTo>
                        <a:pt x="6142951" y="2701769"/>
                        <a:pt x="6274074" y="2617520"/>
                        <a:pt x="6382142" y="2513830"/>
                      </a:cubicBezTo>
                      <a:cubicBezTo>
                        <a:pt x="6489849" y="2410140"/>
                        <a:pt x="6576304" y="2285207"/>
                        <a:pt x="6633940" y="2151274"/>
                      </a:cubicBezTo>
                      <a:cubicBezTo>
                        <a:pt x="6691576" y="2017340"/>
                        <a:pt x="6721475" y="1871526"/>
                        <a:pt x="6721475" y="1727512"/>
                      </a:cubicBezTo>
                      <a:cubicBezTo>
                        <a:pt x="6721475" y="1583137"/>
                        <a:pt x="6691576" y="1437323"/>
                        <a:pt x="6633940" y="1303389"/>
                      </a:cubicBezTo>
                      <a:cubicBezTo>
                        <a:pt x="6576304" y="1169816"/>
                        <a:pt x="6489849" y="1044883"/>
                        <a:pt x="6382142" y="941193"/>
                      </a:cubicBezTo>
                      <a:cubicBezTo>
                        <a:pt x="6274074" y="837503"/>
                        <a:pt x="6142951" y="753254"/>
                        <a:pt x="6000302" y="696369"/>
                      </a:cubicBezTo>
                      <a:cubicBezTo>
                        <a:pt x="5858012" y="639843"/>
                        <a:pt x="5702034" y="609600"/>
                        <a:pt x="5547137" y="609600"/>
                      </a:cubicBezTo>
                      <a:close/>
                      <a:moveTo>
                        <a:pt x="1784991" y="609600"/>
                      </a:moveTo>
                      <a:cubicBezTo>
                        <a:pt x="1630002" y="609600"/>
                        <a:pt x="1473572" y="639843"/>
                        <a:pt x="1331198" y="696369"/>
                      </a:cubicBezTo>
                      <a:cubicBezTo>
                        <a:pt x="1188825" y="753254"/>
                        <a:pt x="1057265" y="837503"/>
                        <a:pt x="949494" y="941193"/>
                      </a:cubicBezTo>
                      <a:cubicBezTo>
                        <a:pt x="841723" y="1044883"/>
                        <a:pt x="755217" y="1169816"/>
                        <a:pt x="697548" y="1303389"/>
                      </a:cubicBezTo>
                      <a:cubicBezTo>
                        <a:pt x="639517" y="1437323"/>
                        <a:pt x="609600" y="1583137"/>
                        <a:pt x="609600" y="1727512"/>
                      </a:cubicBezTo>
                      <a:cubicBezTo>
                        <a:pt x="609600" y="1871526"/>
                        <a:pt x="639517" y="2017340"/>
                        <a:pt x="697548" y="2151274"/>
                      </a:cubicBezTo>
                      <a:cubicBezTo>
                        <a:pt x="755217" y="2285207"/>
                        <a:pt x="841723" y="2410140"/>
                        <a:pt x="949494" y="2513830"/>
                      </a:cubicBezTo>
                      <a:cubicBezTo>
                        <a:pt x="1057265" y="2617520"/>
                        <a:pt x="1188825" y="2701769"/>
                        <a:pt x="1331198" y="2758654"/>
                      </a:cubicBezTo>
                      <a:cubicBezTo>
                        <a:pt x="1473572" y="2815180"/>
                        <a:pt x="1630002" y="2845063"/>
                        <a:pt x="1784991" y="2845063"/>
                      </a:cubicBezTo>
                      <a:lnTo>
                        <a:pt x="1792921" y="2845063"/>
                      </a:lnTo>
                      <a:lnTo>
                        <a:pt x="1800850" y="2845423"/>
                      </a:lnTo>
                      <a:cubicBezTo>
                        <a:pt x="2207065" y="2867025"/>
                        <a:pt x="2455407" y="2744973"/>
                        <a:pt x="2695459" y="2524271"/>
                      </a:cubicBezTo>
                      <a:cubicBezTo>
                        <a:pt x="2912804" y="2323731"/>
                        <a:pt x="3106720" y="2028142"/>
                        <a:pt x="3306763" y="1704469"/>
                      </a:cubicBezTo>
                      <a:cubicBezTo>
                        <a:pt x="3131229" y="1427962"/>
                        <a:pt x="2954254" y="1174136"/>
                        <a:pt x="2752048" y="987638"/>
                      </a:cubicBezTo>
                      <a:cubicBezTo>
                        <a:pt x="2497578" y="752174"/>
                        <a:pt x="2219680" y="609600"/>
                        <a:pt x="1784991" y="609600"/>
                      </a:cubicBezTo>
                      <a:close/>
                      <a:moveTo>
                        <a:pt x="1785062" y="0"/>
                      </a:moveTo>
                      <a:cubicBezTo>
                        <a:pt x="2366991" y="0"/>
                        <a:pt x="2826769" y="226129"/>
                        <a:pt x="3166197" y="539758"/>
                      </a:cubicBezTo>
                      <a:cubicBezTo>
                        <a:pt x="3362576" y="721238"/>
                        <a:pt x="3521840" y="928643"/>
                        <a:pt x="3666332" y="1140729"/>
                      </a:cubicBezTo>
                      <a:cubicBezTo>
                        <a:pt x="3810463" y="928643"/>
                        <a:pt x="3970088" y="721238"/>
                        <a:pt x="4166106" y="539758"/>
                      </a:cubicBezTo>
                      <a:cubicBezTo>
                        <a:pt x="4505534" y="226129"/>
                        <a:pt x="4965312" y="0"/>
                        <a:pt x="5547601" y="0"/>
                      </a:cubicBezTo>
                      <a:cubicBezTo>
                        <a:pt x="5780373" y="0"/>
                        <a:pt x="6011342" y="44290"/>
                        <a:pt x="6226818" y="129989"/>
                      </a:cubicBezTo>
                      <a:cubicBezTo>
                        <a:pt x="6442654" y="215687"/>
                        <a:pt x="6639393" y="342075"/>
                        <a:pt x="6805864" y="501950"/>
                      </a:cubicBezTo>
                      <a:cubicBezTo>
                        <a:pt x="6971976" y="661465"/>
                        <a:pt x="7104576" y="852306"/>
                        <a:pt x="7195378" y="1062592"/>
                      </a:cubicBezTo>
                      <a:cubicBezTo>
                        <a:pt x="7285820" y="1272878"/>
                        <a:pt x="7332663" y="1499368"/>
                        <a:pt x="7332663" y="1727658"/>
                      </a:cubicBezTo>
                      <a:cubicBezTo>
                        <a:pt x="7332663" y="1955947"/>
                        <a:pt x="7285820" y="2182437"/>
                        <a:pt x="7195378" y="2392723"/>
                      </a:cubicBezTo>
                      <a:cubicBezTo>
                        <a:pt x="7104576" y="2602649"/>
                        <a:pt x="6971976" y="2793850"/>
                        <a:pt x="6805864" y="2953365"/>
                      </a:cubicBezTo>
                      <a:cubicBezTo>
                        <a:pt x="6639393" y="3113240"/>
                        <a:pt x="6442654" y="3239628"/>
                        <a:pt x="6226818" y="3325326"/>
                      </a:cubicBezTo>
                      <a:cubicBezTo>
                        <a:pt x="6016387" y="3409225"/>
                        <a:pt x="5790822" y="3452434"/>
                        <a:pt x="5563456" y="3454595"/>
                      </a:cubicBezTo>
                      <a:lnTo>
                        <a:pt x="5563456" y="3454955"/>
                      </a:lnTo>
                      <a:cubicBezTo>
                        <a:pt x="5558051" y="3455315"/>
                        <a:pt x="5553006" y="3454955"/>
                        <a:pt x="5547601" y="3455315"/>
                      </a:cubicBezTo>
                      <a:cubicBezTo>
                        <a:pt x="4994859" y="3479800"/>
                        <a:pt x="4549494" y="3273115"/>
                        <a:pt x="4223758" y="2972809"/>
                      </a:cubicBezTo>
                      <a:cubicBezTo>
                        <a:pt x="4000715" y="2767565"/>
                        <a:pt x="3825957" y="2525232"/>
                        <a:pt x="3666332" y="2278218"/>
                      </a:cubicBezTo>
                      <a:cubicBezTo>
                        <a:pt x="3506346" y="2525232"/>
                        <a:pt x="3331587" y="2767565"/>
                        <a:pt x="3108905" y="2972809"/>
                      </a:cubicBezTo>
                      <a:cubicBezTo>
                        <a:pt x="2782809" y="3273115"/>
                        <a:pt x="2337444" y="3479800"/>
                        <a:pt x="1785062" y="3455315"/>
                      </a:cubicBezTo>
                      <a:cubicBezTo>
                        <a:pt x="1779657" y="3454955"/>
                        <a:pt x="1774253" y="3455315"/>
                        <a:pt x="1769208" y="3454955"/>
                      </a:cubicBezTo>
                      <a:lnTo>
                        <a:pt x="1769208" y="3454595"/>
                      </a:lnTo>
                      <a:cubicBezTo>
                        <a:pt x="1541841" y="3452434"/>
                        <a:pt x="1316276" y="3409225"/>
                        <a:pt x="1105485" y="3325326"/>
                      </a:cubicBezTo>
                      <a:cubicBezTo>
                        <a:pt x="890010" y="3239628"/>
                        <a:pt x="692911" y="3113240"/>
                        <a:pt x="526799" y="2953365"/>
                      </a:cubicBezTo>
                      <a:cubicBezTo>
                        <a:pt x="360688" y="2793850"/>
                        <a:pt x="227728" y="2602649"/>
                        <a:pt x="137285" y="2392723"/>
                      </a:cubicBezTo>
                      <a:cubicBezTo>
                        <a:pt x="46482" y="2182437"/>
                        <a:pt x="0" y="1955947"/>
                        <a:pt x="0" y="1727658"/>
                      </a:cubicBezTo>
                      <a:cubicBezTo>
                        <a:pt x="0" y="1499368"/>
                        <a:pt x="46482" y="1272878"/>
                        <a:pt x="137285" y="1062592"/>
                      </a:cubicBezTo>
                      <a:cubicBezTo>
                        <a:pt x="227728" y="852306"/>
                        <a:pt x="360688" y="661465"/>
                        <a:pt x="526799" y="501950"/>
                      </a:cubicBezTo>
                      <a:cubicBezTo>
                        <a:pt x="692911" y="342075"/>
                        <a:pt x="890010" y="215687"/>
                        <a:pt x="1105485" y="129989"/>
                      </a:cubicBezTo>
                      <a:cubicBezTo>
                        <a:pt x="1320961" y="44290"/>
                        <a:pt x="1552291" y="0"/>
                        <a:pt x="178506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75" name="Freeform 47"/>
              <p:cNvSpPr>
                <a:spLocks/>
              </p:cNvSpPr>
              <p:nvPr/>
            </p:nvSpPr>
            <p:spPr bwMode="auto">
              <a:xfrm>
                <a:off x="1972735" y="3092451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323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47"/>
              <p:cNvSpPr>
                <a:spLocks/>
              </p:cNvSpPr>
              <p:nvPr/>
            </p:nvSpPr>
            <p:spPr bwMode="auto">
              <a:xfrm>
                <a:off x="1041269" y="3092451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323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421302" y="2921005"/>
                <a:ext cx="609315" cy="544512"/>
                <a:chOff x="371347" y="2916242"/>
                <a:chExt cx="609315" cy="544512"/>
              </a:xfrm>
            </p:grpSpPr>
            <p:sp>
              <p:nvSpPr>
                <p:cNvPr id="179" name="Freeform 5"/>
                <p:cNvSpPr>
                  <a:spLocks/>
                </p:cNvSpPr>
                <p:nvPr/>
              </p:nvSpPr>
              <p:spPr bwMode="auto">
                <a:xfrm>
                  <a:off x="371347" y="2916242"/>
                  <a:ext cx="609315" cy="544512"/>
                </a:xfrm>
                <a:custGeom>
                  <a:avLst/>
                  <a:gdLst>
                    <a:gd name="T0" fmla="*/ 7206 w 7206"/>
                    <a:gd name="T1" fmla="*/ 334 h 6438"/>
                    <a:gd name="T2" fmla="*/ 7206 w 7206"/>
                    <a:gd name="T3" fmla="*/ 6105 h 6438"/>
                    <a:gd name="T4" fmla="*/ 6856 w 7206"/>
                    <a:gd name="T5" fmla="*/ 6438 h 6438"/>
                    <a:gd name="T6" fmla="*/ 324 w 7206"/>
                    <a:gd name="T7" fmla="*/ 6438 h 6438"/>
                    <a:gd name="T8" fmla="*/ 0 w 7206"/>
                    <a:gd name="T9" fmla="*/ 6108 h 6438"/>
                    <a:gd name="T10" fmla="*/ 0 w 7206"/>
                    <a:gd name="T11" fmla="*/ 318 h 6438"/>
                    <a:gd name="T12" fmla="*/ 312 w 7206"/>
                    <a:gd name="T13" fmla="*/ 0 h 6438"/>
                    <a:gd name="T14" fmla="*/ 6903 w 7206"/>
                    <a:gd name="T15" fmla="*/ 0 h 6438"/>
                    <a:gd name="T16" fmla="*/ 7206 w 7206"/>
                    <a:gd name="T17" fmla="*/ 334 h 6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06" h="6438">
                      <a:moveTo>
                        <a:pt x="7206" y="334"/>
                      </a:moveTo>
                      <a:lnTo>
                        <a:pt x="7206" y="6105"/>
                      </a:lnTo>
                      <a:lnTo>
                        <a:pt x="6856" y="6438"/>
                      </a:lnTo>
                      <a:lnTo>
                        <a:pt x="324" y="6438"/>
                      </a:lnTo>
                      <a:lnTo>
                        <a:pt x="0" y="6108"/>
                      </a:lnTo>
                      <a:lnTo>
                        <a:pt x="0" y="318"/>
                      </a:lnTo>
                      <a:lnTo>
                        <a:pt x="312" y="0"/>
                      </a:lnTo>
                      <a:lnTo>
                        <a:pt x="6903" y="0"/>
                      </a:lnTo>
                      <a:lnTo>
                        <a:pt x="7206" y="334"/>
                      </a:lnTo>
                      <a:close/>
                    </a:path>
                  </a:pathLst>
                </a:custGeom>
                <a:solidFill>
                  <a:srgbClr val="CE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6"/>
                <p:cNvSpPr>
                  <a:spLocks noEditPoints="1"/>
                </p:cNvSpPr>
                <p:nvPr/>
              </p:nvSpPr>
              <p:spPr bwMode="auto">
                <a:xfrm>
                  <a:off x="552027" y="3423135"/>
                  <a:ext cx="393213" cy="26086"/>
                </a:xfrm>
                <a:custGeom>
                  <a:avLst/>
                  <a:gdLst>
                    <a:gd name="T0" fmla="*/ 0 w 4649"/>
                    <a:gd name="T1" fmla="*/ 0 h 309"/>
                    <a:gd name="T2" fmla="*/ 0 w 4649"/>
                    <a:gd name="T3" fmla="*/ 309 h 309"/>
                    <a:gd name="T4" fmla="*/ 2479 w 4649"/>
                    <a:gd name="T5" fmla="*/ 309 h 309"/>
                    <a:gd name="T6" fmla="*/ 2479 w 4649"/>
                    <a:gd name="T7" fmla="*/ 0 h 309"/>
                    <a:gd name="T8" fmla="*/ 0 w 4649"/>
                    <a:gd name="T9" fmla="*/ 0 h 309"/>
                    <a:gd name="T10" fmla="*/ 2789 w 4649"/>
                    <a:gd name="T11" fmla="*/ 0 h 309"/>
                    <a:gd name="T12" fmla="*/ 2789 w 4649"/>
                    <a:gd name="T13" fmla="*/ 309 h 309"/>
                    <a:gd name="T14" fmla="*/ 4649 w 4649"/>
                    <a:gd name="T15" fmla="*/ 309 h 309"/>
                    <a:gd name="T16" fmla="*/ 4649 w 4649"/>
                    <a:gd name="T17" fmla="*/ 0 h 309"/>
                    <a:gd name="T18" fmla="*/ 2789 w 4649"/>
                    <a:gd name="T19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649" h="309">
                      <a:moveTo>
                        <a:pt x="0" y="0"/>
                      </a:moveTo>
                      <a:lnTo>
                        <a:pt x="0" y="309"/>
                      </a:lnTo>
                      <a:lnTo>
                        <a:pt x="2479" y="309"/>
                      </a:lnTo>
                      <a:lnTo>
                        <a:pt x="2479" y="0"/>
                      </a:lnTo>
                      <a:lnTo>
                        <a:pt x="0" y="0"/>
                      </a:lnTo>
                      <a:close/>
                      <a:moveTo>
                        <a:pt x="2789" y="0"/>
                      </a:moveTo>
                      <a:lnTo>
                        <a:pt x="2789" y="309"/>
                      </a:lnTo>
                      <a:lnTo>
                        <a:pt x="4649" y="309"/>
                      </a:lnTo>
                      <a:lnTo>
                        <a:pt x="4649" y="0"/>
                      </a:lnTo>
                      <a:lnTo>
                        <a:pt x="2789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7"/>
                <p:cNvSpPr>
                  <a:spLocks noEditPoints="1"/>
                </p:cNvSpPr>
                <p:nvPr/>
              </p:nvSpPr>
              <p:spPr bwMode="auto">
                <a:xfrm>
                  <a:off x="457568" y="2926402"/>
                  <a:ext cx="487672" cy="26086"/>
                </a:xfrm>
                <a:custGeom>
                  <a:avLst/>
                  <a:gdLst>
                    <a:gd name="T0" fmla="*/ 0 w 5767"/>
                    <a:gd name="T1" fmla="*/ 0 h 309"/>
                    <a:gd name="T2" fmla="*/ 0 w 5767"/>
                    <a:gd name="T3" fmla="*/ 309 h 309"/>
                    <a:gd name="T4" fmla="*/ 3099 w 5767"/>
                    <a:gd name="T5" fmla="*/ 309 h 309"/>
                    <a:gd name="T6" fmla="*/ 3099 w 5767"/>
                    <a:gd name="T7" fmla="*/ 0 h 309"/>
                    <a:gd name="T8" fmla="*/ 0 w 5767"/>
                    <a:gd name="T9" fmla="*/ 0 h 309"/>
                    <a:gd name="T10" fmla="*/ 3287 w 5767"/>
                    <a:gd name="T11" fmla="*/ 0 h 309"/>
                    <a:gd name="T12" fmla="*/ 3287 w 5767"/>
                    <a:gd name="T13" fmla="*/ 309 h 309"/>
                    <a:gd name="T14" fmla="*/ 5767 w 5767"/>
                    <a:gd name="T15" fmla="*/ 309 h 309"/>
                    <a:gd name="T16" fmla="*/ 5767 w 5767"/>
                    <a:gd name="T17" fmla="*/ 0 h 309"/>
                    <a:gd name="T18" fmla="*/ 3287 w 5767"/>
                    <a:gd name="T19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767" h="309">
                      <a:moveTo>
                        <a:pt x="0" y="0"/>
                      </a:moveTo>
                      <a:lnTo>
                        <a:pt x="0" y="309"/>
                      </a:lnTo>
                      <a:lnTo>
                        <a:pt x="3099" y="309"/>
                      </a:lnTo>
                      <a:lnTo>
                        <a:pt x="3099" y="0"/>
                      </a:lnTo>
                      <a:lnTo>
                        <a:pt x="0" y="0"/>
                      </a:lnTo>
                      <a:close/>
                      <a:moveTo>
                        <a:pt x="3287" y="0"/>
                      </a:moveTo>
                      <a:lnTo>
                        <a:pt x="3287" y="309"/>
                      </a:lnTo>
                      <a:lnTo>
                        <a:pt x="5767" y="309"/>
                      </a:lnTo>
                      <a:lnTo>
                        <a:pt x="5767" y="0"/>
                      </a:lnTo>
                      <a:lnTo>
                        <a:pt x="3287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8"/>
                <p:cNvSpPr>
                  <a:spLocks noEditPoints="1"/>
                </p:cNvSpPr>
                <p:nvPr/>
              </p:nvSpPr>
              <p:spPr bwMode="auto">
                <a:xfrm>
                  <a:off x="462236" y="2975216"/>
                  <a:ext cx="427537" cy="189467"/>
                </a:xfrm>
                <a:custGeom>
                  <a:avLst/>
                  <a:gdLst>
                    <a:gd name="T0" fmla="*/ 3145 w 5054"/>
                    <a:gd name="T1" fmla="*/ 331 h 2240"/>
                    <a:gd name="T2" fmla="*/ 3050 w 5054"/>
                    <a:gd name="T3" fmla="*/ 363 h 2240"/>
                    <a:gd name="T4" fmla="*/ 2826 w 5054"/>
                    <a:gd name="T5" fmla="*/ 1121 h 2240"/>
                    <a:gd name="T6" fmla="*/ 3500 w 5054"/>
                    <a:gd name="T7" fmla="*/ 663 h 2240"/>
                    <a:gd name="T8" fmla="*/ 3278 w 5054"/>
                    <a:gd name="T9" fmla="*/ 194 h 2240"/>
                    <a:gd name="T10" fmla="*/ 3243 w 5054"/>
                    <a:gd name="T11" fmla="*/ 2 h 2240"/>
                    <a:gd name="T12" fmla="*/ 2473 w 5054"/>
                    <a:gd name="T13" fmla="*/ 1869 h 2240"/>
                    <a:gd name="T14" fmla="*/ 2710 w 5054"/>
                    <a:gd name="T15" fmla="*/ 1592 h 2240"/>
                    <a:gd name="T16" fmla="*/ 2826 w 5054"/>
                    <a:gd name="T17" fmla="*/ 1476 h 2240"/>
                    <a:gd name="T18" fmla="*/ 2644 w 5054"/>
                    <a:gd name="T19" fmla="*/ 1471 h 2240"/>
                    <a:gd name="T20" fmla="*/ 3191 w 5054"/>
                    <a:gd name="T21" fmla="*/ 1200 h 2240"/>
                    <a:gd name="T22" fmla="*/ 3023 w 5054"/>
                    <a:gd name="T23" fmla="*/ 1362 h 2240"/>
                    <a:gd name="T24" fmla="*/ 3362 w 5054"/>
                    <a:gd name="T25" fmla="*/ 1869 h 2240"/>
                    <a:gd name="T26" fmla="*/ 3480 w 5054"/>
                    <a:gd name="T27" fmla="*/ 1248 h 2240"/>
                    <a:gd name="T28" fmla="*/ 3427 w 5054"/>
                    <a:gd name="T29" fmla="*/ 1139 h 2240"/>
                    <a:gd name="T30" fmla="*/ 3399 w 5054"/>
                    <a:gd name="T31" fmla="*/ 1011 h 2240"/>
                    <a:gd name="T32" fmla="*/ 212 w 5054"/>
                    <a:gd name="T33" fmla="*/ 1596 h 2240"/>
                    <a:gd name="T34" fmla="*/ 162 w 5054"/>
                    <a:gd name="T35" fmla="*/ 1667 h 2240"/>
                    <a:gd name="T36" fmla="*/ 576 w 5054"/>
                    <a:gd name="T37" fmla="*/ 1670 h 2240"/>
                    <a:gd name="T38" fmla="*/ 280 w 5054"/>
                    <a:gd name="T39" fmla="*/ 1345 h 2240"/>
                    <a:gd name="T40" fmla="*/ 285 w 5054"/>
                    <a:gd name="T41" fmla="*/ 1231 h 2240"/>
                    <a:gd name="T42" fmla="*/ 806 w 5054"/>
                    <a:gd name="T43" fmla="*/ 1327 h 2240"/>
                    <a:gd name="T44" fmla="*/ 644 w 5054"/>
                    <a:gd name="T45" fmla="*/ 2088 h 2240"/>
                    <a:gd name="T46" fmla="*/ 817 w 5054"/>
                    <a:gd name="T47" fmla="*/ 1792 h 2240"/>
                    <a:gd name="T48" fmla="*/ 994 w 5054"/>
                    <a:gd name="T49" fmla="*/ 1231 h 2240"/>
                    <a:gd name="T50" fmla="*/ 1516 w 5054"/>
                    <a:gd name="T51" fmla="*/ 1439 h 2240"/>
                    <a:gd name="T52" fmla="*/ 1326 w 5054"/>
                    <a:gd name="T53" fmla="*/ 1700 h 2240"/>
                    <a:gd name="T54" fmla="*/ 1759 w 5054"/>
                    <a:gd name="T55" fmla="*/ 1869 h 2240"/>
                    <a:gd name="T56" fmla="*/ 1910 w 5054"/>
                    <a:gd name="T57" fmla="*/ 1408 h 2240"/>
                    <a:gd name="T58" fmla="*/ 2171 w 5054"/>
                    <a:gd name="T59" fmla="*/ 1363 h 2240"/>
                    <a:gd name="T60" fmla="*/ 2007 w 5054"/>
                    <a:gd name="T61" fmla="*/ 1277 h 2240"/>
                    <a:gd name="T62" fmla="*/ 2177 w 5054"/>
                    <a:gd name="T63" fmla="*/ 1589 h 2240"/>
                    <a:gd name="T64" fmla="*/ 2407 w 5054"/>
                    <a:gd name="T65" fmla="*/ 1237 h 2240"/>
                    <a:gd name="T66" fmla="*/ 4371 w 5054"/>
                    <a:gd name="T67" fmla="*/ 1334 h 2240"/>
                    <a:gd name="T68" fmla="*/ 4205 w 5054"/>
                    <a:gd name="T69" fmla="*/ 1248 h 2240"/>
                    <a:gd name="T70" fmla="*/ 4376 w 5054"/>
                    <a:gd name="T71" fmla="*/ 1544 h 2240"/>
                    <a:gd name="T72" fmla="*/ 4618 w 5054"/>
                    <a:gd name="T73" fmla="*/ 1869 h 2240"/>
                    <a:gd name="T74" fmla="*/ 4561 w 5054"/>
                    <a:gd name="T75" fmla="*/ 1231 h 2240"/>
                    <a:gd name="T76" fmla="*/ 3755 w 5054"/>
                    <a:gd name="T77" fmla="*/ 1886 h 2240"/>
                    <a:gd name="T78" fmla="*/ 3948 w 5054"/>
                    <a:gd name="T79" fmla="*/ 1869 h 2240"/>
                    <a:gd name="T80" fmla="*/ 3940 w 5054"/>
                    <a:gd name="T81" fmla="*/ 1248 h 2240"/>
                    <a:gd name="T82" fmla="*/ 3698 w 5054"/>
                    <a:gd name="T83" fmla="*/ 1599 h 2240"/>
                    <a:gd name="T84" fmla="*/ 957 w 5054"/>
                    <a:gd name="T85" fmla="*/ 1360 h 2240"/>
                    <a:gd name="T86" fmla="*/ 809 w 5054"/>
                    <a:gd name="T87" fmla="*/ 1560 h 2240"/>
                    <a:gd name="T88" fmla="*/ 1739 w 5054"/>
                    <a:gd name="T89" fmla="*/ 1629 h 2240"/>
                    <a:gd name="T90" fmla="*/ 1597 w 5054"/>
                    <a:gd name="T91" fmla="*/ 1601 h 2240"/>
                    <a:gd name="T92" fmla="*/ 4942 w 5054"/>
                    <a:gd name="T93" fmla="*/ 1771 h 2240"/>
                    <a:gd name="T94" fmla="*/ 4964 w 5054"/>
                    <a:gd name="T95" fmla="*/ 1859 h 2240"/>
                    <a:gd name="T96" fmla="*/ 4988 w 5054"/>
                    <a:gd name="T97" fmla="*/ 1864 h 2240"/>
                    <a:gd name="T98" fmla="*/ 5032 w 5054"/>
                    <a:gd name="T99" fmla="*/ 1792 h 2240"/>
                    <a:gd name="T100" fmla="*/ 5043 w 5054"/>
                    <a:gd name="T101" fmla="*/ 1871 h 2240"/>
                    <a:gd name="T102" fmla="*/ 5041 w 5054"/>
                    <a:gd name="T103" fmla="*/ 1759 h 2240"/>
                    <a:gd name="T104" fmla="*/ 4999 w 5054"/>
                    <a:gd name="T105" fmla="*/ 1840 h 2240"/>
                    <a:gd name="T106" fmla="*/ 4963 w 5054"/>
                    <a:gd name="T107" fmla="*/ 1759 h 2240"/>
                    <a:gd name="T108" fmla="*/ 4832 w 5054"/>
                    <a:gd name="T109" fmla="*/ 1771 h 2240"/>
                    <a:gd name="T110" fmla="*/ 4869 w 5054"/>
                    <a:gd name="T111" fmla="*/ 1859 h 2240"/>
                    <a:gd name="T112" fmla="*/ 4893 w 5054"/>
                    <a:gd name="T113" fmla="*/ 1782 h 2240"/>
                    <a:gd name="T114" fmla="*/ 4917 w 5054"/>
                    <a:gd name="T115" fmla="*/ 1761 h 2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054" h="2240">
                      <a:moveTo>
                        <a:pt x="3243" y="2"/>
                      </a:moveTo>
                      <a:cubicBezTo>
                        <a:pt x="3206" y="0"/>
                        <a:pt x="3164" y="9"/>
                        <a:pt x="3122" y="38"/>
                      </a:cubicBezTo>
                      <a:cubicBezTo>
                        <a:pt x="3002" y="121"/>
                        <a:pt x="3037" y="233"/>
                        <a:pt x="3145" y="331"/>
                      </a:cubicBezTo>
                      <a:cubicBezTo>
                        <a:pt x="3243" y="420"/>
                        <a:pt x="3165" y="518"/>
                        <a:pt x="3066" y="505"/>
                      </a:cubicBezTo>
                      <a:cubicBezTo>
                        <a:pt x="2999" y="496"/>
                        <a:pt x="2972" y="442"/>
                        <a:pt x="2988" y="409"/>
                      </a:cubicBezTo>
                      <a:cubicBezTo>
                        <a:pt x="3002" y="381"/>
                        <a:pt x="3050" y="363"/>
                        <a:pt x="3050" y="363"/>
                      </a:cubicBezTo>
                      <a:cubicBezTo>
                        <a:pt x="3050" y="363"/>
                        <a:pt x="2995" y="341"/>
                        <a:pt x="2929" y="365"/>
                      </a:cubicBezTo>
                      <a:cubicBezTo>
                        <a:pt x="2871" y="387"/>
                        <a:pt x="2822" y="436"/>
                        <a:pt x="2826" y="557"/>
                      </a:cubicBezTo>
                      <a:lnTo>
                        <a:pt x="2826" y="1121"/>
                      </a:lnTo>
                      <a:cubicBezTo>
                        <a:pt x="2826" y="1121"/>
                        <a:pt x="2887" y="1046"/>
                        <a:pt x="2958" y="970"/>
                      </a:cubicBezTo>
                      <a:cubicBezTo>
                        <a:pt x="3038" y="884"/>
                        <a:pt x="3074" y="826"/>
                        <a:pt x="3156" y="833"/>
                      </a:cubicBezTo>
                      <a:cubicBezTo>
                        <a:pt x="3311" y="843"/>
                        <a:pt x="3424" y="774"/>
                        <a:pt x="3500" y="663"/>
                      </a:cubicBezTo>
                      <a:cubicBezTo>
                        <a:pt x="3646" y="450"/>
                        <a:pt x="3532" y="213"/>
                        <a:pt x="3433" y="181"/>
                      </a:cubicBezTo>
                      <a:cubicBezTo>
                        <a:pt x="3433" y="181"/>
                        <a:pt x="3449" y="248"/>
                        <a:pt x="3398" y="257"/>
                      </a:cubicBezTo>
                      <a:cubicBezTo>
                        <a:pt x="3363" y="263"/>
                        <a:pt x="3306" y="228"/>
                        <a:pt x="3278" y="194"/>
                      </a:cubicBezTo>
                      <a:cubicBezTo>
                        <a:pt x="3243" y="151"/>
                        <a:pt x="3247" y="117"/>
                        <a:pt x="3274" y="87"/>
                      </a:cubicBezTo>
                      <a:cubicBezTo>
                        <a:pt x="3316" y="41"/>
                        <a:pt x="3386" y="59"/>
                        <a:pt x="3386" y="59"/>
                      </a:cubicBezTo>
                      <a:cubicBezTo>
                        <a:pt x="3386" y="59"/>
                        <a:pt x="3325" y="5"/>
                        <a:pt x="3243" y="2"/>
                      </a:cubicBezTo>
                      <a:close/>
                      <a:moveTo>
                        <a:pt x="2644" y="1011"/>
                      </a:moveTo>
                      <a:lnTo>
                        <a:pt x="2473" y="1105"/>
                      </a:lnTo>
                      <a:lnTo>
                        <a:pt x="2473" y="1869"/>
                      </a:lnTo>
                      <a:lnTo>
                        <a:pt x="2644" y="1869"/>
                      </a:lnTo>
                      <a:lnTo>
                        <a:pt x="2644" y="1655"/>
                      </a:lnTo>
                      <a:lnTo>
                        <a:pt x="2710" y="1592"/>
                      </a:lnTo>
                      <a:lnTo>
                        <a:pt x="2881" y="1869"/>
                      </a:lnTo>
                      <a:lnTo>
                        <a:pt x="3087" y="1869"/>
                      </a:lnTo>
                      <a:lnTo>
                        <a:pt x="2826" y="1476"/>
                      </a:lnTo>
                      <a:lnTo>
                        <a:pt x="3061" y="1248"/>
                      </a:lnTo>
                      <a:lnTo>
                        <a:pt x="2859" y="1248"/>
                      </a:lnTo>
                      <a:lnTo>
                        <a:pt x="2644" y="1471"/>
                      </a:lnTo>
                      <a:lnTo>
                        <a:pt x="2644" y="1011"/>
                      </a:lnTo>
                      <a:close/>
                      <a:moveTo>
                        <a:pt x="3399" y="1011"/>
                      </a:moveTo>
                      <a:cubicBezTo>
                        <a:pt x="3260" y="1011"/>
                        <a:pt x="3191" y="1089"/>
                        <a:pt x="3191" y="1200"/>
                      </a:cubicBezTo>
                      <a:lnTo>
                        <a:pt x="3191" y="1248"/>
                      </a:lnTo>
                      <a:lnTo>
                        <a:pt x="3139" y="1248"/>
                      </a:lnTo>
                      <a:lnTo>
                        <a:pt x="3023" y="1362"/>
                      </a:lnTo>
                      <a:lnTo>
                        <a:pt x="3191" y="1362"/>
                      </a:lnTo>
                      <a:lnTo>
                        <a:pt x="3191" y="1869"/>
                      </a:lnTo>
                      <a:lnTo>
                        <a:pt x="3362" y="1869"/>
                      </a:lnTo>
                      <a:lnTo>
                        <a:pt x="3362" y="1362"/>
                      </a:lnTo>
                      <a:lnTo>
                        <a:pt x="3480" y="1362"/>
                      </a:lnTo>
                      <a:lnTo>
                        <a:pt x="3480" y="1248"/>
                      </a:lnTo>
                      <a:lnTo>
                        <a:pt x="3362" y="1248"/>
                      </a:lnTo>
                      <a:lnTo>
                        <a:pt x="3362" y="1210"/>
                      </a:lnTo>
                      <a:cubicBezTo>
                        <a:pt x="3362" y="1159"/>
                        <a:pt x="3380" y="1139"/>
                        <a:pt x="3427" y="1139"/>
                      </a:cubicBezTo>
                      <a:cubicBezTo>
                        <a:pt x="3447" y="1139"/>
                        <a:pt x="3469" y="1141"/>
                        <a:pt x="3489" y="1143"/>
                      </a:cubicBezTo>
                      <a:lnTo>
                        <a:pt x="3489" y="1016"/>
                      </a:lnTo>
                      <a:cubicBezTo>
                        <a:pt x="3461" y="1015"/>
                        <a:pt x="3429" y="1011"/>
                        <a:pt x="3399" y="1011"/>
                      </a:cubicBezTo>
                      <a:close/>
                      <a:moveTo>
                        <a:pt x="285" y="1231"/>
                      </a:moveTo>
                      <a:cubicBezTo>
                        <a:pt x="151" y="1231"/>
                        <a:pt x="14" y="1272"/>
                        <a:pt x="14" y="1431"/>
                      </a:cubicBezTo>
                      <a:cubicBezTo>
                        <a:pt x="14" y="1541"/>
                        <a:pt x="112" y="1574"/>
                        <a:pt x="212" y="1596"/>
                      </a:cubicBezTo>
                      <a:cubicBezTo>
                        <a:pt x="333" y="1622"/>
                        <a:pt x="405" y="1641"/>
                        <a:pt x="405" y="1693"/>
                      </a:cubicBezTo>
                      <a:cubicBezTo>
                        <a:pt x="405" y="1753"/>
                        <a:pt x="341" y="1772"/>
                        <a:pt x="293" y="1772"/>
                      </a:cubicBezTo>
                      <a:cubicBezTo>
                        <a:pt x="227" y="1772"/>
                        <a:pt x="162" y="1741"/>
                        <a:pt x="162" y="1667"/>
                      </a:cubicBezTo>
                      <a:lnTo>
                        <a:pt x="0" y="1667"/>
                      </a:lnTo>
                      <a:cubicBezTo>
                        <a:pt x="6" y="1832"/>
                        <a:pt x="148" y="1886"/>
                        <a:pt x="292" y="1886"/>
                      </a:cubicBezTo>
                      <a:cubicBezTo>
                        <a:pt x="433" y="1886"/>
                        <a:pt x="576" y="1833"/>
                        <a:pt x="576" y="1670"/>
                      </a:cubicBezTo>
                      <a:cubicBezTo>
                        <a:pt x="576" y="1554"/>
                        <a:pt x="478" y="1518"/>
                        <a:pt x="379" y="1495"/>
                      </a:cubicBezTo>
                      <a:cubicBezTo>
                        <a:pt x="283" y="1473"/>
                        <a:pt x="185" y="1464"/>
                        <a:pt x="185" y="1403"/>
                      </a:cubicBezTo>
                      <a:cubicBezTo>
                        <a:pt x="185" y="1351"/>
                        <a:pt x="242" y="1345"/>
                        <a:pt x="280" y="1345"/>
                      </a:cubicBezTo>
                      <a:cubicBezTo>
                        <a:pt x="341" y="1345"/>
                        <a:pt x="392" y="1363"/>
                        <a:pt x="397" y="1429"/>
                      </a:cubicBezTo>
                      <a:lnTo>
                        <a:pt x="559" y="1429"/>
                      </a:lnTo>
                      <a:cubicBezTo>
                        <a:pt x="546" y="1277"/>
                        <a:pt x="420" y="1231"/>
                        <a:pt x="285" y="1231"/>
                      </a:cubicBezTo>
                      <a:close/>
                      <a:moveTo>
                        <a:pt x="994" y="1231"/>
                      </a:moveTo>
                      <a:cubicBezTo>
                        <a:pt x="917" y="1231"/>
                        <a:pt x="851" y="1260"/>
                        <a:pt x="809" y="1327"/>
                      </a:cubicBezTo>
                      <a:lnTo>
                        <a:pt x="806" y="1327"/>
                      </a:lnTo>
                      <a:lnTo>
                        <a:pt x="806" y="1248"/>
                      </a:lnTo>
                      <a:lnTo>
                        <a:pt x="644" y="1277"/>
                      </a:lnTo>
                      <a:lnTo>
                        <a:pt x="644" y="2088"/>
                      </a:lnTo>
                      <a:lnTo>
                        <a:pt x="815" y="2240"/>
                      </a:lnTo>
                      <a:lnTo>
                        <a:pt x="815" y="1792"/>
                      </a:lnTo>
                      <a:lnTo>
                        <a:pt x="817" y="1792"/>
                      </a:lnTo>
                      <a:cubicBezTo>
                        <a:pt x="859" y="1854"/>
                        <a:pt x="928" y="1886"/>
                        <a:pt x="1004" y="1886"/>
                      </a:cubicBezTo>
                      <a:cubicBezTo>
                        <a:pt x="1186" y="1886"/>
                        <a:pt x="1276" y="1731"/>
                        <a:pt x="1276" y="1565"/>
                      </a:cubicBezTo>
                      <a:cubicBezTo>
                        <a:pt x="1276" y="1388"/>
                        <a:pt x="1189" y="1231"/>
                        <a:pt x="994" y="1231"/>
                      </a:cubicBezTo>
                      <a:close/>
                      <a:moveTo>
                        <a:pt x="1637" y="1231"/>
                      </a:moveTo>
                      <a:cubicBezTo>
                        <a:pt x="1497" y="1231"/>
                        <a:pt x="1354" y="1280"/>
                        <a:pt x="1345" y="1439"/>
                      </a:cubicBezTo>
                      <a:lnTo>
                        <a:pt x="1516" y="1439"/>
                      </a:lnTo>
                      <a:cubicBezTo>
                        <a:pt x="1522" y="1372"/>
                        <a:pt x="1562" y="1345"/>
                        <a:pt x="1629" y="1345"/>
                      </a:cubicBezTo>
                      <a:cubicBezTo>
                        <a:pt x="1689" y="1345"/>
                        <a:pt x="1739" y="1357"/>
                        <a:pt x="1739" y="1429"/>
                      </a:cubicBezTo>
                      <a:cubicBezTo>
                        <a:pt x="1746" y="1569"/>
                        <a:pt x="1328" y="1417"/>
                        <a:pt x="1326" y="1700"/>
                      </a:cubicBezTo>
                      <a:cubicBezTo>
                        <a:pt x="1326" y="1827"/>
                        <a:pt x="1418" y="1886"/>
                        <a:pt x="1537" y="1886"/>
                      </a:cubicBezTo>
                      <a:cubicBezTo>
                        <a:pt x="1614" y="1886"/>
                        <a:pt x="1692" y="1866"/>
                        <a:pt x="1746" y="1809"/>
                      </a:cubicBezTo>
                      <a:cubicBezTo>
                        <a:pt x="1748" y="1830"/>
                        <a:pt x="1752" y="1850"/>
                        <a:pt x="1759" y="1869"/>
                      </a:cubicBezTo>
                      <a:lnTo>
                        <a:pt x="1932" y="1869"/>
                      </a:lnTo>
                      <a:cubicBezTo>
                        <a:pt x="1916" y="1844"/>
                        <a:pt x="1910" y="1788"/>
                        <a:pt x="1910" y="1731"/>
                      </a:cubicBezTo>
                      <a:lnTo>
                        <a:pt x="1910" y="1408"/>
                      </a:lnTo>
                      <a:cubicBezTo>
                        <a:pt x="1910" y="1259"/>
                        <a:pt x="1761" y="1231"/>
                        <a:pt x="1637" y="1231"/>
                      </a:cubicBezTo>
                      <a:close/>
                      <a:moveTo>
                        <a:pt x="2370" y="1231"/>
                      </a:moveTo>
                      <a:cubicBezTo>
                        <a:pt x="2284" y="1231"/>
                        <a:pt x="2204" y="1285"/>
                        <a:pt x="2171" y="1363"/>
                      </a:cubicBezTo>
                      <a:lnTo>
                        <a:pt x="2169" y="1363"/>
                      </a:lnTo>
                      <a:lnTo>
                        <a:pt x="2169" y="1248"/>
                      </a:lnTo>
                      <a:lnTo>
                        <a:pt x="2007" y="1277"/>
                      </a:lnTo>
                      <a:lnTo>
                        <a:pt x="2007" y="1869"/>
                      </a:lnTo>
                      <a:lnTo>
                        <a:pt x="2177" y="1869"/>
                      </a:lnTo>
                      <a:lnTo>
                        <a:pt x="2177" y="1589"/>
                      </a:lnTo>
                      <a:cubicBezTo>
                        <a:pt x="2177" y="1479"/>
                        <a:pt x="2220" y="1390"/>
                        <a:pt x="2346" y="1390"/>
                      </a:cubicBezTo>
                      <a:cubicBezTo>
                        <a:pt x="2366" y="1390"/>
                        <a:pt x="2391" y="1392"/>
                        <a:pt x="2407" y="1396"/>
                      </a:cubicBezTo>
                      <a:lnTo>
                        <a:pt x="2407" y="1237"/>
                      </a:lnTo>
                      <a:cubicBezTo>
                        <a:pt x="2395" y="1233"/>
                        <a:pt x="2383" y="1231"/>
                        <a:pt x="2370" y="1231"/>
                      </a:cubicBezTo>
                      <a:close/>
                      <a:moveTo>
                        <a:pt x="4561" y="1231"/>
                      </a:moveTo>
                      <a:cubicBezTo>
                        <a:pt x="4489" y="1231"/>
                        <a:pt x="4414" y="1263"/>
                        <a:pt x="4371" y="1334"/>
                      </a:cubicBezTo>
                      <a:lnTo>
                        <a:pt x="4367" y="1334"/>
                      </a:lnTo>
                      <a:lnTo>
                        <a:pt x="4367" y="1248"/>
                      </a:lnTo>
                      <a:lnTo>
                        <a:pt x="4205" y="1248"/>
                      </a:lnTo>
                      <a:lnTo>
                        <a:pt x="4205" y="1869"/>
                      </a:lnTo>
                      <a:lnTo>
                        <a:pt x="4376" y="1869"/>
                      </a:lnTo>
                      <a:lnTo>
                        <a:pt x="4376" y="1544"/>
                      </a:lnTo>
                      <a:cubicBezTo>
                        <a:pt x="4376" y="1417"/>
                        <a:pt x="4416" y="1366"/>
                        <a:pt x="4508" y="1366"/>
                      </a:cubicBezTo>
                      <a:cubicBezTo>
                        <a:pt x="4589" y="1366"/>
                        <a:pt x="4618" y="1416"/>
                        <a:pt x="4618" y="1518"/>
                      </a:cubicBezTo>
                      <a:lnTo>
                        <a:pt x="4618" y="1869"/>
                      </a:lnTo>
                      <a:lnTo>
                        <a:pt x="4788" y="1869"/>
                      </a:lnTo>
                      <a:lnTo>
                        <a:pt x="4788" y="1487"/>
                      </a:lnTo>
                      <a:cubicBezTo>
                        <a:pt x="4788" y="1333"/>
                        <a:pt x="4743" y="1231"/>
                        <a:pt x="4561" y="1231"/>
                      </a:cubicBezTo>
                      <a:close/>
                      <a:moveTo>
                        <a:pt x="3528" y="1248"/>
                      </a:moveTo>
                      <a:lnTo>
                        <a:pt x="3528" y="1630"/>
                      </a:lnTo>
                      <a:cubicBezTo>
                        <a:pt x="3528" y="1784"/>
                        <a:pt x="3573" y="1886"/>
                        <a:pt x="3755" y="1886"/>
                      </a:cubicBezTo>
                      <a:cubicBezTo>
                        <a:pt x="3827" y="1886"/>
                        <a:pt x="3902" y="1854"/>
                        <a:pt x="3945" y="1783"/>
                      </a:cubicBezTo>
                      <a:lnTo>
                        <a:pt x="3948" y="1783"/>
                      </a:lnTo>
                      <a:lnTo>
                        <a:pt x="3948" y="1869"/>
                      </a:lnTo>
                      <a:lnTo>
                        <a:pt x="4111" y="1869"/>
                      </a:lnTo>
                      <a:lnTo>
                        <a:pt x="4111" y="1248"/>
                      </a:lnTo>
                      <a:lnTo>
                        <a:pt x="3940" y="1248"/>
                      </a:lnTo>
                      <a:lnTo>
                        <a:pt x="3940" y="1574"/>
                      </a:lnTo>
                      <a:cubicBezTo>
                        <a:pt x="3940" y="1700"/>
                        <a:pt x="3900" y="1751"/>
                        <a:pt x="3808" y="1751"/>
                      </a:cubicBezTo>
                      <a:cubicBezTo>
                        <a:pt x="3727" y="1751"/>
                        <a:pt x="3698" y="1701"/>
                        <a:pt x="3698" y="1599"/>
                      </a:cubicBezTo>
                      <a:lnTo>
                        <a:pt x="3698" y="1248"/>
                      </a:lnTo>
                      <a:lnTo>
                        <a:pt x="3528" y="1248"/>
                      </a:lnTo>
                      <a:close/>
                      <a:moveTo>
                        <a:pt x="957" y="1360"/>
                      </a:moveTo>
                      <a:cubicBezTo>
                        <a:pt x="1066" y="1360"/>
                        <a:pt x="1106" y="1461"/>
                        <a:pt x="1106" y="1560"/>
                      </a:cubicBezTo>
                      <a:cubicBezTo>
                        <a:pt x="1106" y="1661"/>
                        <a:pt x="1070" y="1757"/>
                        <a:pt x="958" y="1757"/>
                      </a:cubicBezTo>
                      <a:cubicBezTo>
                        <a:pt x="847" y="1757"/>
                        <a:pt x="809" y="1661"/>
                        <a:pt x="809" y="1560"/>
                      </a:cubicBezTo>
                      <a:cubicBezTo>
                        <a:pt x="809" y="1459"/>
                        <a:pt x="845" y="1360"/>
                        <a:pt x="957" y="1360"/>
                      </a:cubicBezTo>
                      <a:close/>
                      <a:moveTo>
                        <a:pt x="1739" y="1565"/>
                      </a:moveTo>
                      <a:lnTo>
                        <a:pt x="1739" y="1629"/>
                      </a:lnTo>
                      <a:cubicBezTo>
                        <a:pt x="1739" y="1667"/>
                        <a:pt x="1734" y="1772"/>
                        <a:pt x="1601" y="1772"/>
                      </a:cubicBezTo>
                      <a:cubicBezTo>
                        <a:pt x="1546" y="1772"/>
                        <a:pt x="1496" y="1755"/>
                        <a:pt x="1496" y="1693"/>
                      </a:cubicBezTo>
                      <a:cubicBezTo>
                        <a:pt x="1496" y="1630"/>
                        <a:pt x="1544" y="1611"/>
                        <a:pt x="1597" y="1601"/>
                      </a:cubicBezTo>
                      <a:cubicBezTo>
                        <a:pt x="1650" y="1592"/>
                        <a:pt x="1710" y="1590"/>
                        <a:pt x="1739" y="1565"/>
                      </a:cubicBezTo>
                      <a:close/>
                      <a:moveTo>
                        <a:pt x="4956" y="1759"/>
                      </a:moveTo>
                      <a:cubicBezTo>
                        <a:pt x="4949" y="1759"/>
                        <a:pt x="4942" y="1761"/>
                        <a:pt x="4942" y="1771"/>
                      </a:cubicBezTo>
                      <a:lnTo>
                        <a:pt x="4942" y="1859"/>
                      </a:lnTo>
                      <a:cubicBezTo>
                        <a:pt x="4942" y="1866"/>
                        <a:pt x="4945" y="1871"/>
                        <a:pt x="4953" y="1871"/>
                      </a:cubicBezTo>
                      <a:cubicBezTo>
                        <a:pt x="4961" y="1871"/>
                        <a:pt x="4964" y="1866"/>
                        <a:pt x="4964" y="1859"/>
                      </a:cubicBezTo>
                      <a:lnTo>
                        <a:pt x="4964" y="1792"/>
                      </a:lnTo>
                      <a:lnTo>
                        <a:pt x="4965" y="1792"/>
                      </a:lnTo>
                      <a:lnTo>
                        <a:pt x="4988" y="1864"/>
                      </a:lnTo>
                      <a:cubicBezTo>
                        <a:pt x="4989" y="1869"/>
                        <a:pt x="4993" y="1871"/>
                        <a:pt x="4998" y="1871"/>
                      </a:cubicBezTo>
                      <a:cubicBezTo>
                        <a:pt x="5003" y="1871"/>
                        <a:pt x="5007" y="1869"/>
                        <a:pt x="5009" y="1864"/>
                      </a:cubicBezTo>
                      <a:lnTo>
                        <a:pt x="5032" y="1792"/>
                      </a:lnTo>
                      <a:lnTo>
                        <a:pt x="5032" y="1792"/>
                      </a:lnTo>
                      <a:lnTo>
                        <a:pt x="5032" y="1859"/>
                      </a:lnTo>
                      <a:cubicBezTo>
                        <a:pt x="5032" y="1866"/>
                        <a:pt x="5035" y="1871"/>
                        <a:pt x="5043" y="1871"/>
                      </a:cubicBezTo>
                      <a:cubicBezTo>
                        <a:pt x="5051" y="1871"/>
                        <a:pt x="5054" y="1866"/>
                        <a:pt x="5054" y="1859"/>
                      </a:cubicBezTo>
                      <a:lnTo>
                        <a:pt x="5054" y="1771"/>
                      </a:lnTo>
                      <a:cubicBezTo>
                        <a:pt x="5054" y="1761"/>
                        <a:pt x="5047" y="1759"/>
                        <a:pt x="5041" y="1759"/>
                      </a:cubicBezTo>
                      <a:lnTo>
                        <a:pt x="5034" y="1759"/>
                      </a:lnTo>
                      <a:cubicBezTo>
                        <a:pt x="5026" y="1759"/>
                        <a:pt x="5023" y="1762"/>
                        <a:pt x="5020" y="1770"/>
                      </a:cubicBezTo>
                      <a:lnTo>
                        <a:pt x="4999" y="1840"/>
                      </a:lnTo>
                      <a:lnTo>
                        <a:pt x="4998" y="1840"/>
                      </a:lnTo>
                      <a:lnTo>
                        <a:pt x="4977" y="1770"/>
                      </a:lnTo>
                      <a:cubicBezTo>
                        <a:pt x="4974" y="1762"/>
                        <a:pt x="4971" y="1759"/>
                        <a:pt x="4963" y="1759"/>
                      </a:cubicBezTo>
                      <a:lnTo>
                        <a:pt x="4956" y="1759"/>
                      </a:lnTo>
                      <a:close/>
                      <a:moveTo>
                        <a:pt x="4845" y="1761"/>
                      </a:moveTo>
                      <a:cubicBezTo>
                        <a:pt x="4838" y="1761"/>
                        <a:pt x="4832" y="1764"/>
                        <a:pt x="4832" y="1771"/>
                      </a:cubicBezTo>
                      <a:cubicBezTo>
                        <a:pt x="4832" y="1778"/>
                        <a:pt x="4838" y="1782"/>
                        <a:pt x="4845" y="1782"/>
                      </a:cubicBezTo>
                      <a:lnTo>
                        <a:pt x="4869" y="1782"/>
                      </a:lnTo>
                      <a:lnTo>
                        <a:pt x="4869" y="1859"/>
                      </a:lnTo>
                      <a:cubicBezTo>
                        <a:pt x="4869" y="1866"/>
                        <a:pt x="4873" y="1871"/>
                        <a:pt x="4881" y="1871"/>
                      </a:cubicBezTo>
                      <a:cubicBezTo>
                        <a:pt x="4888" y="1871"/>
                        <a:pt x="4893" y="1866"/>
                        <a:pt x="4893" y="1859"/>
                      </a:cubicBezTo>
                      <a:lnTo>
                        <a:pt x="4893" y="1782"/>
                      </a:lnTo>
                      <a:lnTo>
                        <a:pt x="4917" y="1782"/>
                      </a:lnTo>
                      <a:cubicBezTo>
                        <a:pt x="4924" y="1782"/>
                        <a:pt x="4929" y="1778"/>
                        <a:pt x="4929" y="1771"/>
                      </a:cubicBezTo>
                      <a:cubicBezTo>
                        <a:pt x="4929" y="1764"/>
                        <a:pt x="4924" y="1761"/>
                        <a:pt x="4917" y="1761"/>
                      </a:cubicBezTo>
                      <a:lnTo>
                        <a:pt x="4845" y="1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9"/>
                <p:cNvSpPr>
                  <a:spLocks/>
                </p:cNvSpPr>
                <p:nvPr/>
              </p:nvSpPr>
              <p:spPr bwMode="auto">
                <a:xfrm>
                  <a:off x="489695" y="3172371"/>
                  <a:ext cx="18672" cy="29107"/>
                </a:xfrm>
                <a:custGeom>
                  <a:avLst/>
                  <a:gdLst>
                    <a:gd name="T0" fmla="*/ 133 w 221"/>
                    <a:gd name="T1" fmla="*/ 136 h 347"/>
                    <a:gd name="T2" fmla="*/ 133 w 221"/>
                    <a:gd name="T3" fmla="*/ 281 h 347"/>
                    <a:gd name="T4" fmla="*/ 145 w 221"/>
                    <a:gd name="T5" fmla="*/ 303 h 347"/>
                    <a:gd name="T6" fmla="*/ 164 w 221"/>
                    <a:gd name="T7" fmla="*/ 303 h 347"/>
                    <a:gd name="T8" fmla="*/ 177 w 221"/>
                    <a:gd name="T9" fmla="*/ 281 h 347"/>
                    <a:gd name="T10" fmla="*/ 177 w 221"/>
                    <a:gd name="T11" fmla="*/ 23 h 347"/>
                    <a:gd name="T12" fmla="*/ 183 w 221"/>
                    <a:gd name="T13" fmla="*/ 7 h 347"/>
                    <a:gd name="T14" fmla="*/ 199 w 221"/>
                    <a:gd name="T15" fmla="*/ 0 h 347"/>
                    <a:gd name="T16" fmla="*/ 215 w 221"/>
                    <a:gd name="T17" fmla="*/ 7 h 347"/>
                    <a:gd name="T18" fmla="*/ 221 w 221"/>
                    <a:gd name="T19" fmla="*/ 22 h 347"/>
                    <a:gd name="T20" fmla="*/ 221 w 221"/>
                    <a:gd name="T21" fmla="*/ 288 h 347"/>
                    <a:gd name="T22" fmla="*/ 216 w 221"/>
                    <a:gd name="T23" fmla="*/ 302 h 347"/>
                    <a:gd name="T24" fmla="*/ 195 w 221"/>
                    <a:gd name="T25" fmla="*/ 335 h 347"/>
                    <a:gd name="T26" fmla="*/ 176 w 221"/>
                    <a:gd name="T27" fmla="*/ 347 h 347"/>
                    <a:gd name="T28" fmla="*/ 135 w 221"/>
                    <a:gd name="T29" fmla="*/ 347 h 347"/>
                    <a:gd name="T30" fmla="*/ 110 w 221"/>
                    <a:gd name="T31" fmla="*/ 329 h 347"/>
                    <a:gd name="T32" fmla="*/ 86 w 221"/>
                    <a:gd name="T33" fmla="*/ 347 h 347"/>
                    <a:gd name="T34" fmla="*/ 48 w 221"/>
                    <a:gd name="T35" fmla="*/ 347 h 347"/>
                    <a:gd name="T36" fmla="*/ 24 w 221"/>
                    <a:gd name="T37" fmla="*/ 334 h 347"/>
                    <a:gd name="T38" fmla="*/ 5 w 221"/>
                    <a:gd name="T39" fmla="*/ 303 h 347"/>
                    <a:gd name="T40" fmla="*/ 0 w 221"/>
                    <a:gd name="T41" fmla="*/ 288 h 347"/>
                    <a:gd name="T42" fmla="*/ 0 w 221"/>
                    <a:gd name="T43" fmla="*/ 23 h 347"/>
                    <a:gd name="T44" fmla="*/ 6 w 221"/>
                    <a:gd name="T45" fmla="*/ 7 h 347"/>
                    <a:gd name="T46" fmla="*/ 22 w 221"/>
                    <a:gd name="T47" fmla="*/ 0 h 347"/>
                    <a:gd name="T48" fmla="*/ 37 w 221"/>
                    <a:gd name="T49" fmla="*/ 7 h 347"/>
                    <a:gd name="T50" fmla="*/ 44 w 221"/>
                    <a:gd name="T51" fmla="*/ 23 h 347"/>
                    <a:gd name="T52" fmla="*/ 44 w 221"/>
                    <a:gd name="T53" fmla="*/ 282 h 347"/>
                    <a:gd name="T54" fmla="*/ 56 w 221"/>
                    <a:gd name="T55" fmla="*/ 303 h 347"/>
                    <a:gd name="T56" fmla="*/ 75 w 221"/>
                    <a:gd name="T57" fmla="*/ 303 h 347"/>
                    <a:gd name="T58" fmla="*/ 89 w 221"/>
                    <a:gd name="T59" fmla="*/ 281 h 347"/>
                    <a:gd name="T60" fmla="*/ 89 w 221"/>
                    <a:gd name="T61" fmla="*/ 136 h 347"/>
                    <a:gd name="T62" fmla="*/ 95 w 221"/>
                    <a:gd name="T63" fmla="*/ 121 h 347"/>
                    <a:gd name="T64" fmla="*/ 111 w 221"/>
                    <a:gd name="T65" fmla="*/ 114 h 347"/>
                    <a:gd name="T66" fmla="*/ 126 w 221"/>
                    <a:gd name="T67" fmla="*/ 121 h 347"/>
                    <a:gd name="T68" fmla="*/ 133 w 221"/>
                    <a:gd name="T69" fmla="*/ 136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21" h="347">
                      <a:moveTo>
                        <a:pt x="133" y="136"/>
                      </a:moveTo>
                      <a:lnTo>
                        <a:pt x="133" y="281"/>
                      </a:lnTo>
                      <a:lnTo>
                        <a:pt x="145" y="303"/>
                      </a:lnTo>
                      <a:lnTo>
                        <a:pt x="164" y="303"/>
                      </a:lnTo>
                      <a:lnTo>
                        <a:pt x="177" y="281"/>
                      </a:lnTo>
                      <a:lnTo>
                        <a:pt x="177" y="23"/>
                      </a:lnTo>
                      <a:cubicBezTo>
                        <a:pt x="177" y="17"/>
                        <a:pt x="179" y="12"/>
                        <a:pt x="183" y="7"/>
                      </a:cubicBezTo>
                      <a:cubicBezTo>
                        <a:pt x="188" y="3"/>
                        <a:pt x="193" y="0"/>
                        <a:pt x="199" y="0"/>
                      </a:cubicBezTo>
                      <a:cubicBezTo>
                        <a:pt x="205" y="0"/>
                        <a:pt x="210" y="3"/>
                        <a:pt x="215" y="7"/>
                      </a:cubicBezTo>
                      <a:cubicBezTo>
                        <a:pt x="219" y="11"/>
                        <a:pt x="221" y="16"/>
                        <a:pt x="221" y="22"/>
                      </a:cubicBezTo>
                      <a:lnTo>
                        <a:pt x="221" y="288"/>
                      </a:lnTo>
                      <a:cubicBezTo>
                        <a:pt x="221" y="291"/>
                        <a:pt x="219" y="296"/>
                        <a:pt x="216" y="302"/>
                      </a:cubicBezTo>
                      <a:lnTo>
                        <a:pt x="195" y="335"/>
                      </a:lnTo>
                      <a:cubicBezTo>
                        <a:pt x="191" y="343"/>
                        <a:pt x="185" y="347"/>
                        <a:pt x="176" y="347"/>
                      </a:cubicBezTo>
                      <a:lnTo>
                        <a:pt x="135" y="347"/>
                      </a:lnTo>
                      <a:cubicBezTo>
                        <a:pt x="122" y="347"/>
                        <a:pt x="114" y="341"/>
                        <a:pt x="110" y="329"/>
                      </a:cubicBezTo>
                      <a:cubicBezTo>
                        <a:pt x="106" y="341"/>
                        <a:pt x="98" y="347"/>
                        <a:pt x="86" y="347"/>
                      </a:cubicBezTo>
                      <a:lnTo>
                        <a:pt x="48" y="347"/>
                      </a:lnTo>
                      <a:cubicBezTo>
                        <a:pt x="37" y="347"/>
                        <a:pt x="29" y="342"/>
                        <a:pt x="24" y="334"/>
                      </a:cubicBezTo>
                      <a:lnTo>
                        <a:pt x="5" y="303"/>
                      </a:lnTo>
                      <a:cubicBezTo>
                        <a:pt x="2" y="297"/>
                        <a:pt x="0" y="292"/>
                        <a:pt x="0" y="288"/>
                      </a:cubicBezTo>
                      <a:lnTo>
                        <a:pt x="0" y="23"/>
                      </a:lnTo>
                      <a:cubicBezTo>
                        <a:pt x="0" y="17"/>
                        <a:pt x="2" y="12"/>
                        <a:pt x="6" y="7"/>
                      </a:cubicBezTo>
                      <a:cubicBezTo>
                        <a:pt x="11" y="3"/>
                        <a:pt x="16" y="0"/>
                        <a:pt x="22" y="0"/>
                      </a:cubicBezTo>
                      <a:cubicBezTo>
                        <a:pt x="28" y="0"/>
                        <a:pt x="33" y="3"/>
                        <a:pt x="37" y="7"/>
                      </a:cubicBezTo>
                      <a:cubicBezTo>
                        <a:pt x="41" y="12"/>
                        <a:pt x="44" y="17"/>
                        <a:pt x="44" y="23"/>
                      </a:cubicBezTo>
                      <a:lnTo>
                        <a:pt x="44" y="282"/>
                      </a:lnTo>
                      <a:lnTo>
                        <a:pt x="56" y="303"/>
                      </a:lnTo>
                      <a:lnTo>
                        <a:pt x="75" y="303"/>
                      </a:lnTo>
                      <a:lnTo>
                        <a:pt x="89" y="281"/>
                      </a:lnTo>
                      <a:lnTo>
                        <a:pt x="89" y="136"/>
                      </a:lnTo>
                      <a:cubicBezTo>
                        <a:pt x="89" y="130"/>
                        <a:pt x="91" y="125"/>
                        <a:pt x="95" y="121"/>
                      </a:cubicBezTo>
                      <a:cubicBezTo>
                        <a:pt x="99" y="116"/>
                        <a:pt x="105" y="114"/>
                        <a:pt x="111" y="114"/>
                      </a:cubicBezTo>
                      <a:cubicBezTo>
                        <a:pt x="117" y="114"/>
                        <a:pt x="122" y="116"/>
                        <a:pt x="126" y="121"/>
                      </a:cubicBezTo>
                      <a:cubicBezTo>
                        <a:pt x="130" y="125"/>
                        <a:pt x="133" y="130"/>
                        <a:pt x="133" y="13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10"/>
                <p:cNvSpPr>
                  <a:spLocks noEditPoints="1"/>
                </p:cNvSpPr>
                <p:nvPr/>
              </p:nvSpPr>
              <p:spPr bwMode="auto">
                <a:xfrm>
                  <a:off x="517154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4 w 221"/>
                    <a:gd name="T5" fmla="*/ 151 h 252"/>
                    <a:gd name="T6" fmla="*/ 199 w 221"/>
                    <a:gd name="T7" fmla="*/ 157 h 252"/>
                    <a:gd name="T8" fmla="*/ 44 w 221"/>
                    <a:gd name="T9" fmla="*/ 157 h 252"/>
                    <a:gd name="T10" fmla="*/ 44 w 221"/>
                    <a:gd name="T11" fmla="*/ 170 h 252"/>
                    <a:gd name="T12" fmla="*/ 54 w 221"/>
                    <a:gd name="T13" fmla="*/ 189 h 252"/>
                    <a:gd name="T14" fmla="*/ 66 w 221"/>
                    <a:gd name="T15" fmla="*/ 200 h 252"/>
                    <a:gd name="T16" fmla="*/ 86 w 221"/>
                    <a:gd name="T17" fmla="*/ 208 h 252"/>
                    <a:gd name="T18" fmla="*/ 199 w 221"/>
                    <a:gd name="T19" fmla="*/ 208 h 252"/>
                    <a:gd name="T20" fmla="*/ 214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3 w 221"/>
                    <a:gd name="T29" fmla="*/ 252 h 252"/>
                    <a:gd name="T30" fmla="*/ 59 w 221"/>
                    <a:gd name="T31" fmla="*/ 247 h 252"/>
                    <a:gd name="T32" fmla="*/ 41 w 221"/>
                    <a:gd name="T33" fmla="*/ 237 h 252"/>
                    <a:gd name="T34" fmla="*/ 21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6 w 221"/>
                    <a:gd name="T43" fmla="*/ 52 h 252"/>
                    <a:gd name="T44" fmla="*/ 23 w 221"/>
                    <a:gd name="T45" fmla="*/ 29 h 252"/>
                    <a:gd name="T46" fmla="*/ 41 w 221"/>
                    <a:gd name="T47" fmla="*/ 15 h 252"/>
                    <a:gd name="T48" fmla="*/ 81 w 221"/>
                    <a:gd name="T49" fmla="*/ 0 h 252"/>
                    <a:gd name="T50" fmla="*/ 143 w 221"/>
                    <a:gd name="T51" fmla="*/ 0 h 252"/>
                    <a:gd name="T52" fmla="*/ 186 w 221"/>
                    <a:gd name="T53" fmla="*/ 20 h 252"/>
                    <a:gd name="T54" fmla="*/ 203 w 221"/>
                    <a:gd name="T55" fmla="*/ 35 h 252"/>
                    <a:gd name="T56" fmla="*/ 221 w 221"/>
                    <a:gd name="T57" fmla="*/ 83 h 252"/>
                    <a:gd name="T58" fmla="*/ 44 w 221"/>
                    <a:gd name="T59" fmla="*/ 79 h 252"/>
                    <a:gd name="T60" fmla="*/ 44 w 221"/>
                    <a:gd name="T61" fmla="*/ 113 h 252"/>
                    <a:gd name="T62" fmla="*/ 177 w 221"/>
                    <a:gd name="T63" fmla="*/ 113 h 252"/>
                    <a:gd name="T64" fmla="*/ 177 w 221"/>
                    <a:gd name="T65" fmla="*/ 83 h 252"/>
                    <a:gd name="T66" fmla="*/ 170 w 221"/>
                    <a:gd name="T67" fmla="*/ 64 h 252"/>
                    <a:gd name="T68" fmla="*/ 157 w 221"/>
                    <a:gd name="T69" fmla="*/ 53 h 252"/>
                    <a:gd name="T70" fmla="*/ 139 w 221"/>
                    <a:gd name="T71" fmla="*/ 45 h 252"/>
                    <a:gd name="T72" fmla="*/ 84 w 221"/>
                    <a:gd name="T73" fmla="*/ 45 h 252"/>
                    <a:gd name="T74" fmla="*/ 66 w 221"/>
                    <a:gd name="T75" fmla="*/ 52 h 252"/>
                    <a:gd name="T76" fmla="*/ 53 w 221"/>
                    <a:gd name="T77" fmla="*/ 62 h 252"/>
                    <a:gd name="T78" fmla="*/ 44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8" y="146"/>
                        <a:pt x="214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4" y="157"/>
                      </a:lnTo>
                      <a:lnTo>
                        <a:pt x="44" y="170"/>
                      </a:lnTo>
                      <a:cubicBezTo>
                        <a:pt x="44" y="178"/>
                        <a:pt x="47" y="184"/>
                        <a:pt x="54" y="189"/>
                      </a:cubicBezTo>
                      <a:lnTo>
                        <a:pt x="66" y="200"/>
                      </a:lnTo>
                      <a:cubicBezTo>
                        <a:pt x="73" y="205"/>
                        <a:pt x="80" y="208"/>
                        <a:pt x="86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4" y="214"/>
                      </a:cubicBezTo>
                      <a:cubicBezTo>
                        <a:pt x="218" y="218"/>
                        <a:pt x="221" y="224"/>
                        <a:pt x="221" y="230"/>
                      </a:cubicBezTo>
                      <a:cubicBezTo>
                        <a:pt x="221" y="236"/>
                        <a:pt x="218" y="241"/>
                        <a:pt x="214" y="245"/>
                      </a:cubicBezTo>
                      <a:cubicBezTo>
                        <a:pt x="209" y="249"/>
                        <a:pt x="204" y="252"/>
                        <a:pt x="199" y="252"/>
                      </a:cubicBezTo>
                      <a:lnTo>
                        <a:pt x="83" y="252"/>
                      </a:lnTo>
                      <a:cubicBezTo>
                        <a:pt x="76" y="252"/>
                        <a:pt x="68" y="250"/>
                        <a:pt x="59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1" y="220"/>
                      </a:lnTo>
                      <a:cubicBezTo>
                        <a:pt x="15" y="215"/>
                        <a:pt x="10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2" y="62"/>
                        <a:pt x="6" y="52"/>
                      </a:cubicBezTo>
                      <a:cubicBezTo>
                        <a:pt x="11" y="42"/>
                        <a:pt x="16" y="35"/>
                        <a:pt x="23" y="29"/>
                      </a:cubicBezTo>
                      <a:lnTo>
                        <a:pt x="41" y="15"/>
                      </a:lnTo>
                      <a:cubicBezTo>
                        <a:pt x="53" y="5"/>
                        <a:pt x="67" y="0"/>
                        <a:pt x="81" y="0"/>
                      </a:cubicBezTo>
                      <a:lnTo>
                        <a:pt x="143" y="0"/>
                      </a:lnTo>
                      <a:cubicBezTo>
                        <a:pt x="158" y="0"/>
                        <a:pt x="173" y="7"/>
                        <a:pt x="186" y="20"/>
                      </a:cubicBezTo>
                      <a:lnTo>
                        <a:pt x="203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4" y="79"/>
                      </a:moveTo>
                      <a:lnTo>
                        <a:pt x="44" y="113"/>
                      </a:lnTo>
                      <a:lnTo>
                        <a:pt x="177" y="113"/>
                      </a:lnTo>
                      <a:lnTo>
                        <a:pt x="177" y="83"/>
                      </a:lnTo>
                      <a:cubicBezTo>
                        <a:pt x="177" y="74"/>
                        <a:pt x="175" y="68"/>
                        <a:pt x="170" y="64"/>
                      </a:cubicBezTo>
                      <a:lnTo>
                        <a:pt x="157" y="53"/>
                      </a:lnTo>
                      <a:cubicBezTo>
                        <a:pt x="150" y="47"/>
                        <a:pt x="144" y="45"/>
                        <a:pt x="139" y="45"/>
                      </a:cubicBezTo>
                      <a:lnTo>
                        <a:pt x="84" y="45"/>
                      </a:lnTo>
                      <a:cubicBezTo>
                        <a:pt x="78" y="45"/>
                        <a:pt x="71" y="47"/>
                        <a:pt x="66" y="52"/>
                      </a:cubicBezTo>
                      <a:lnTo>
                        <a:pt x="53" y="62"/>
                      </a:lnTo>
                      <a:cubicBezTo>
                        <a:pt x="47" y="67"/>
                        <a:pt x="44" y="72"/>
                        <a:pt x="44" y="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11"/>
                <p:cNvSpPr>
                  <a:spLocks noEditPoints="1"/>
                </p:cNvSpPr>
                <p:nvPr/>
              </p:nvSpPr>
              <p:spPr bwMode="auto">
                <a:xfrm>
                  <a:off x="544064" y="3180334"/>
                  <a:ext cx="18672" cy="21144"/>
                </a:xfrm>
                <a:custGeom>
                  <a:avLst/>
                  <a:gdLst>
                    <a:gd name="T0" fmla="*/ 66 w 221"/>
                    <a:gd name="T1" fmla="*/ 94 h 252"/>
                    <a:gd name="T2" fmla="*/ 152 w 221"/>
                    <a:gd name="T3" fmla="*/ 94 h 252"/>
                    <a:gd name="T4" fmla="*/ 172 w 221"/>
                    <a:gd name="T5" fmla="*/ 97 h 252"/>
                    <a:gd name="T6" fmla="*/ 172 w 221"/>
                    <a:gd name="T7" fmla="*/ 66 h 252"/>
                    <a:gd name="T8" fmla="*/ 165 w 221"/>
                    <a:gd name="T9" fmla="*/ 51 h 252"/>
                    <a:gd name="T10" fmla="*/ 150 w 221"/>
                    <a:gd name="T11" fmla="*/ 44 h 252"/>
                    <a:gd name="T12" fmla="*/ 67 w 221"/>
                    <a:gd name="T13" fmla="*/ 44 h 252"/>
                    <a:gd name="T14" fmla="*/ 51 w 221"/>
                    <a:gd name="T15" fmla="*/ 37 h 252"/>
                    <a:gd name="T16" fmla="*/ 45 w 221"/>
                    <a:gd name="T17" fmla="*/ 22 h 252"/>
                    <a:gd name="T18" fmla="*/ 51 w 221"/>
                    <a:gd name="T19" fmla="*/ 7 h 252"/>
                    <a:gd name="T20" fmla="*/ 67 w 221"/>
                    <a:gd name="T21" fmla="*/ 0 h 252"/>
                    <a:gd name="T22" fmla="*/ 150 w 221"/>
                    <a:gd name="T23" fmla="*/ 0 h 252"/>
                    <a:gd name="T24" fmla="*/ 196 w 221"/>
                    <a:gd name="T25" fmla="*/ 19 h 252"/>
                    <a:gd name="T26" fmla="*/ 216 w 221"/>
                    <a:gd name="T27" fmla="*/ 66 h 252"/>
                    <a:gd name="T28" fmla="*/ 221 w 221"/>
                    <a:gd name="T29" fmla="*/ 230 h 252"/>
                    <a:gd name="T30" fmla="*/ 215 w 221"/>
                    <a:gd name="T31" fmla="*/ 245 h 252"/>
                    <a:gd name="T32" fmla="*/ 200 w 221"/>
                    <a:gd name="T33" fmla="*/ 252 h 252"/>
                    <a:gd name="T34" fmla="*/ 184 w 221"/>
                    <a:gd name="T35" fmla="*/ 245 h 252"/>
                    <a:gd name="T36" fmla="*/ 177 w 221"/>
                    <a:gd name="T37" fmla="*/ 230 h 252"/>
                    <a:gd name="T38" fmla="*/ 140 w 221"/>
                    <a:gd name="T39" fmla="*/ 252 h 252"/>
                    <a:gd name="T40" fmla="*/ 66 w 221"/>
                    <a:gd name="T41" fmla="*/ 252 h 252"/>
                    <a:gd name="T42" fmla="*/ 19 w 221"/>
                    <a:gd name="T43" fmla="*/ 232 h 252"/>
                    <a:gd name="T44" fmla="*/ 0 w 221"/>
                    <a:gd name="T45" fmla="*/ 185 h 252"/>
                    <a:gd name="T46" fmla="*/ 0 w 221"/>
                    <a:gd name="T47" fmla="*/ 160 h 252"/>
                    <a:gd name="T48" fmla="*/ 19 w 221"/>
                    <a:gd name="T49" fmla="*/ 113 h 252"/>
                    <a:gd name="T50" fmla="*/ 66 w 221"/>
                    <a:gd name="T51" fmla="*/ 94 h 252"/>
                    <a:gd name="T52" fmla="*/ 176 w 221"/>
                    <a:gd name="T53" fmla="*/ 179 h 252"/>
                    <a:gd name="T54" fmla="*/ 174 w 221"/>
                    <a:gd name="T55" fmla="*/ 160 h 252"/>
                    <a:gd name="T56" fmla="*/ 168 w 221"/>
                    <a:gd name="T57" fmla="*/ 145 h 252"/>
                    <a:gd name="T58" fmla="*/ 152 w 221"/>
                    <a:gd name="T59" fmla="*/ 139 h 252"/>
                    <a:gd name="T60" fmla="*/ 66 w 221"/>
                    <a:gd name="T61" fmla="*/ 139 h 252"/>
                    <a:gd name="T62" fmla="*/ 51 w 221"/>
                    <a:gd name="T63" fmla="*/ 145 h 252"/>
                    <a:gd name="T64" fmla="*/ 44 w 221"/>
                    <a:gd name="T65" fmla="*/ 160 h 252"/>
                    <a:gd name="T66" fmla="*/ 44 w 221"/>
                    <a:gd name="T67" fmla="*/ 185 h 252"/>
                    <a:gd name="T68" fmla="*/ 51 w 221"/>
                    <a:gd name="T69" fmla="*/ 200 h 252"/>
                    <a:gd name="T70" fmla="*/ 66 w 221"/>
                    <a:gd name="T71" fmla="*/ 207 h 252"/>
                    <a:gd name="T72" fmla="*/ 128 w 221"/>
                    <a:gd name="T73" fmla="*/ 207 h 252"/>
                    <a:gd name="T74" fmla="*/ 176 w 221"/>
                    <a:gd name="T75" fmla="*/ 1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21" h="252">
                      <a:moveTo>
                        <a:pt x="66" y="94"/>
                      </a:moveTo>
                      <a:lnTo>
                        <a:pt x="152" y="94"/>
                      </a:lnTo>
                      <a:cubicBezTo>
                        <a:pt x="157" y="94"/>
                        <a:pt x="163" y="95"/>
                        <a:pt x="172" y="97"/>
                      </a:cubicBezTo>
                      <a:lnTo>
                        <a:pt x="172" y="66"/>
                      </a:lnTo>
                      <a:cubicBezTo>
                        <a:pt x="172" y="60"/>
                        <a:pt x="169" y="55"/>
                        <a:pt x="165" y="51"/>
                      </a:cubicBezTo>
                      <a:cubicBezTo>
                        <a:pt x="161" y="46"/>
                        <a:pt x="156" y="44"/>
                        <a:pt x="150" y="44"/>
                      </a:cubicBezTo>
                      <a:lnTo>
                        <a:pt x="67" y="44"/>
                      </a:lnTo>
                      <a:cubicBezTo>
                        <a:pt x="61" y="44"/>
                        <a:pt x="56" y="42"/>
                        <a:pt x="51" y="37"/>
                      </a:cubicBezTo>
                      <a:cubicBezTo>
                        <a:pt x="47" y="33"/>
                        <a:pt x="45" y="28"/>
                        <a:pt x="45" y="22"/>
                      </a:cubicBezTo>
                      <a:cubicBezTo>
                        <a:pt x="45" y="16"/>
                        <a:pt x="47" y="11"/>
                        <a:pt x="51" y="7"/>
                      </a:cubicBezTo>
                      <a:cubicBezTo>
                        <a:pt x="55" y="2"/>
                        <a:pt x="61" y="0"/>
                        <a:pt x="67" y="0"/>
                      </a:cubicBezTo>
                      <a:lnTo>
                        <a:pt x="150" y="0"/>
                      </a:lnTo>
                      <a:cubicBezTo>
                        <a:pt x="168" y="0"/>
                        <a:pt x="183" y="7"/>
                        <a:pt x="196" y="19"/>
                      </a:cubicBezTo>
                      <a:cubicBezTo>
                        <a:pt x="209" y="32"/>
                        <a:pt x="215" y="47"/>
                        <a:pt x="216" y="66"/>
                      </a:cubicBezTo>
                      <a:lnTo>
                        <a:pt x="221" y="230"/>
                      </a:lnTo>
                      <a:cubicBezTo>
                        <a:pt x="221" y="236"/>
                        <a:pt x="219" y="241"/>
                        <a:pt x="215" y="245"/>
                      </a:cubicBezTo>
                      <a:cubicBezTo>
                        <a:pt x="211" y="249"/>
                        <a:pt x="205" y="252"/>
                        <a:pt x="200" y="252"/>
                      </a:cubicBezTo>
                      <a:cubicBezTo>
                        <a:pt x="193" y="252"/>
                        <a:pt x="188" y="249"/>
                        <a:pt x="184" y="245"/>
                      </a:cubicBezTo>
                      <a:cubicBezTo>
                        <a:pt x="179" y="241"/>
                        <a:pt x="177" y="236"/>
                        <a:pt x="177" y="230"/>
                      </a:cubicBezTo>
                      <a:lnTo>
                        <a:pt x="140" y="252"/>
                      </a:lnTo>
                      <a:lnTo>
                        <a:pt x="66" y="252"/>
                      </a:lnTo>
                      <a:cubicBezTo>
                        <a:pt x="48" y="252"/>
                        <a:pt x="32" y="245"/>
                        <a:pt x="19" y="232"/>
                      </a:cubicBezTo>
                      <a:cubicBezTo>
                        <a:pt x="6" y="219"/>
                        <a:pt x="0" y="204"/>
                        <a:pt x="0" y="185"/>
                      </a:cubicBezTo>
                      <a:lnTo>
                        <a:pt x="0" y="160"/>
                      </a:lnTo>
                      <a:cubicBezTo>
                        <a:pt x="0" y="142"/>
                        <a:pt x="6" y="126"/>
                        <a:pt x="19" y="113"/>
                      </a:cubicBezTo>
                      <a:cubicBezTo>
                        <a:pt x="32" y="100"/>
                        <a:pt x="48" y="94"/>
                        <a:pt x="66" y="94"/>
                      </a:cubicBezTo>
                      <a:close/>
                      <a:moveTo>
                        <a:pt x="176" y="179"/>
                      </a:moveTo>
                      <a:lnTo>
                        <a:pt x="174" y="160"/>
                      </a:lnTo>
                      <a:cubicBezTo>
                        <a:pt x="174" y="154"/>
                        <a:pt x="172" y="149"/>
                        <a:pt x="168" y="145"/>
                      </a:cubicBezTo>
                      <a:cubicBezTo>
                        <a:pt x="164" y="141"/>
                        <a:pt x="158" y="139"/>
                        <a:pt x="152" y="139"/>
                      </a:cubicBezTo>
                      <a:lnTo>
                        <a:pt x="66" y="139"/>
                      </a:lnTo>
                      <a:cubicBezTo>
                        <a:pt x="60" y="139"/>
                        <a:pt x="55" y="141"/>
                        <a:pt x="51" y="145"/>
                      </a:cubicBezTo>
                      <a:cubicBezTo>
                        <a:pt x="46" y="149"/>
                        <a:pt x="44" y="154"/>
                        <a:pt x="44" y="160"/>
                      </a:cubicBezTo>
                      <a:lnTo>
                        <a:pt x="44" y="185"/>
                      </a:lnTo>
                      <a:cubicBezTo>
                        <a:pt x="44" y="191"/>
                        <a:pt x="46" y="196"/>
                        <a:pt x="51" y="200"/>
                      </a:cubicBezTo>
                      <a:cubicBezTo>
                        <a:pt x="55" y="205"/>
                        <a:pt x="60" y="207"/>
                        <a:pt x="66" y="207"/>
                      </a:cubicBezTo>
                      <a:lnTo>
                        <a:pt x="128" y="207"/>
                      </a:lnTo>
                      <a:lnTo>
                        <a:pt x="176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12"/>
                <p:cNvSpPr>
                  <a:spLocks/>
                </p:cNvSpPr>
                <p:nvPr/>
              </p:nvSpPr>
              <p:spPr bwMode="auto">
                <a:xfrm>
                  <a:off x="571523" y="3174019"/>
                  <a:ext cx="18672" cy="27459"/>
                </a:xfrm>
                <a:custGeom>
                  <a:avLst/>
                  <a:gdLst>
                    <a:gd name="T0" fmla="*/ 155 w 221"/>
                    <a:gd name="T1" fmla="*/ 327 h 327"/>
                    <a:gd name="T2" fmla="*/ 111 w 221"/>
                    <a:gd name="T3" fmla="*/ 327 h 327"/>
                    <a:gd name="T4" fmla="*/ 64 w 221"/>
                    <a:gd name="T5" fmla="*/ 307 h 327"/>
                    <a:gd name="T6" fmla="*/ 45 w 221"/>
                    <a:gd name="T7" fmla="*/ 261 h 327"/>
                    <a:gd name="T8" fmla="*/ 45 w 221"/>
                    <a:gd name="T9" fmla="*/ 119 h 327"/>
                    <a:gd name="T10" fmla="*/ 22 w 221"/>
                    <a:gd name="T11" fmla="*/ 119 h 327"/>
                    <a:gd name="T12" fmla="*/ 7 w 221"/>
                    <a:gd name="T13" fmla="*/ 113 h 327"/>
                    <a:gd name="T14" fmla="*/ 0 w 221"/>
                    <a:gd name="T15" fmla="*/ 97 h 327"/>
                    <a:gd name="T16" fmla="*/ 7 w 221"/>
                    <a:gd name="T17" fmla="*/ 82 h 327"/>
                    <a:gd name="T18" fmla="*/ 22 w 221"/>
                    <a:gd name="T19" fmla="*/ 75 h 327"/>
                    <a:gd name="T20" fmla="*/ 45 w 221"/>
                    <a:gd name="T21" fmla="*/ 75 h 327"/>
                    <a:gd name="T22" fmla="*/ 45 w 221"/>
                    <a:gd name="T23" fmla="*/ 22 h 327"/>
                    <a:gd name="T24" fmla="*/ 51 w 221"/>
                    <a:gd name="T25" fmla="*/ 6 h 327"/>
                    <a:gd name="T26" fmla="*/ 67 w 221"/>
                    <a:gd name="T27" fmla="*/ 0 h 327"/>
                    <a:gd name="T28" fmla="*/ 82 w 221"/>
                    <a:gd name="T29" fmla="*/ 6 h 327"/>
                    <a:gd name="T30" fmla="*/ 89 w 221"/>
                    <a:gd name="T31" fmla="*/ 22 h 327"/>
                    <a:gd name="T32" fmla="*/ 89 w 221"/>
                    <a:gd name="T33" fmla="*/ 75 h 327"/>
                    <a:gd name="T34" fmla="*/ 177 w 221"/>
                    <a:gd name="T35" fmla="*/ 75 h 327"/>
                    <a:gd name="T36" fmla="*/ 192 w 221"/>
                    <a:gd name="T37" fmla="*/ 82 h 327"/>
                    <a:gd name="T38" fmla="*/ 199 w 221"/>
                    <a:gd name="T39" fmla="*/ 97 h 327"/>
                    <a:gd name="T40" fmla="*/ 192 w 221"/>
                    <a:gd name="T41" fmla="*/ 113 h 327"/>
                    <a:gd name="T42" fmla="*/ 177 w 221"/>
                    <a:gd name="T43" fmla="*/ 119 h 327"/>
                    <a:gd name="T44" fmla="*/ 88 w 221"/>
                    <a:gd name="T45" fmla="*/ 119 h 327"/>
                    <a:gd name="T46" fmla="*/ 88 w 221"/>
                    <a:gd name="T47" fmla="*/ 261 h 327"/>
                    <a:gd name="T48" fmla="*/ 95 w 221"/>
                    <a:gd name="T49" fmla="*/ 276 h 327"/>
                    <a:gd name="T50" fmla="*/ 111 w 221"/>
                    <a:gd name="T51" fmla="*/ 283 h 327"/>
                    <a:gd name="T52" fmla="*/ 154 w 221"/>
                    <a:gd name="T53" fmla="*/ 283 h 327"/>
                    <a:gd name="T54" fmla="*/ 177 w 221"/>
                    <a:gd name="T55" fmla="*/ 264 h 327"/>
                    <a:gd name="T56" fmla="*/ 199 w 221"/>
                    <a:gd name="T57" fmla="*/ 245 h 327"/>
                    <a:gd name="T58" fmla="*/ 214 w 221"/>
                    <a:gd name="T59" fmla="*/ 252 h 327"/>
                    <a:gd name="T60" fmla="*/ 221 w 221"/>
                    <a:gd name="T61" fmla="*/ 267 h 327"/>
                    <a:gd name="T62" fmla="*/ 202 w 221"/>
                    <a:gd name="T63" fmla="*/ 307 h 327"/>
                    <a:gd name="T64" fmla="*/ 155 w 221"/>
                    <a:gd name="T65" fmla="*/ 327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21" h="327">
                      <a:moveTo>
                        <a:pt x="155" y="327"/>
                      </a:moveTo>
                      <a:lnTo>
                        <a:pt x="111" y="327"/>
                      </a:lnTo>
                      <a:cubicBezTo>
                        <a:pt x="93" y="327"/>
                        <a:pt x="77" y="320"/>
                        <a:pt x="64" y="307"/>
                      </a:cubicBezTo>
                      <a:cubicBezTo>
                        <a:pt x="51" y="294"/>
                        <a:pt x="45" y="279"/>
                        <a:pt x="45" y="261"/>
                      </a:cubicBezTo>
                      <a:lnTo>
                        <a:pt x="45" y="119"/>
                      </a:lnTo>
                      <a:lnTo>
                        <a:pt x="22" y="119"/>
                      </a:lnTo>
                      <a:cubicBezTo>
                        <a:pt x="16" y="119"/>
                        <a:pt x="11" y="117"/>
                        <a:pt x="7" y="113"/>
                      </a:cubicBezTo>
                      <a:cubicBezTo>
                        <a:pt x="3" y="109"/>
                        <a:pt x="0" y="103"/>
                        <a:pt x="0" y="97"/>
                      </a:cubicBezTo>
                      <a:cubicBezTo>
                        <a:pt x="0" y="91"/>
                        <a:pt x="3" y="86"/>
                        <a:pt x="7" y="82"/>
                      </a:cubicBezTo>
                      <a:cubicBezTo>
                        <a:pt x="11" y="77"/>
                        <a:pt x="16" y="75"/>
                        <a:pt x="22" y="75"/>
                      </a:cubicBezTo>
                      <a:lnTo>
                        <a:pt x="45" y="75"/>
                      </a:lnTo>
                      <a:lnTo>
                        <a:pt x="45" y="22"/>
                      </a:lnTo>
                      <a:cubicBezTo>
                        <a:pt x="45" y="16"/>
                        <a:pt x="47" y="10"/>
                        <a:pt x="51" y="6"/>
                      </a:cubicBezTo>
                      <a:cubicBezTo>
                        <a:pt x="56" y="2"/>
                        <a:pt x="61" y="0"/>
                        <a:pt x="67" y="0"/>
                      </a:cubicBezTo>
                      <a:cubicBezTo>
                        <a:pt x="73" y="0"/>
                        <a:pt x="78" y="2"/>
                        <a:pt x="82" y="6"/>
                      </a:cubicBezTo>
                      <a:cubicBezTo>
                        <a:pt x="87" y="11"/>
                        <a:pt x="89" y="16"/>
                        <a:pt x="89" y="22"/>
                      </a:cubicBezTo>
                      <a:lnTo>
                        <a:pt x="89" y="75"/>
                      </a:lnTo>
                      <a:lnTo>
                        <a:pt x="177" y="75"/>
                      </a:lnTo>
                      <a:cubicBezTo>
                        <a:pt x="183" y="75"/>
                        <a:pt x="188" y="77"/>
                        <a:pt x="192" y="82"/>
                      </a:cubicBezTo>
                      <a:cubicBezTo>
                        <a:pt x="197" y="86"/>
                        <a:pt x="199" y="91"/>
                        <a:pt x="199" y="97"/>
                      </a:cubicBezTo>
                      <a:cubicBezTo>
                        <a:pt x="199" y="103"/>
                        <a:pt x="197" y="108"/>
                        <a:pt x="192" y="113"/>
                      </a:cubicBezTo>
                      <a:cubicBezTo>
                        <a:pt x="188" y="117"/>
                        <a:pt x="183" y="119"/>
                        <a:pt x="177" y="119"/>
                      </a:cubicBezTo>
                      <a:lnTo>
                        <a:pt x="88" y="119"/>
                      </a:lnTo>
                      <a:lnTo>
                        <a:pt x="88" y="261"/>
                      </a:lnTo>
                      <a:cubicBezTo>
                        <a:pt x="88" y="267"/>
                        <a:pt x="91" y="272"/>
                        <a:pt x="95" y="276"/>
                      </a:cubicBezTo>
                      <a:cubicBezTo>
                        <a:pt x="99" y="281"/>
                        <a:pt x="105" y="283"/>
                        <a:pt x="111" y="283"/>
                      </a:cubicBezTo>
                      <a:lnTo>
                        <a:pt x="154" y="283"/>
                      </a:lnTo>
                      <a:cubicBezTo>
                        <a:pt x="165" y="283"/>
                        <a:pt x="173" y="277"/>
                        <a:pt x="177" y="264"/>
                      </a:cubicBezTo>
                      <a:cubicBezTo>
                        <a:pt x="181" y="251"/>
                        <a:pt x="188" y="245"/>
                        <a:pt x="199" y="245"/>
                      </a:cubicBezTo>
                      <a:cubicBezTo>
                        <a:pt x="205" y="245"/>
                        <a:pt x="210" y="247"/>
                        <a:pt x="214" y="252"/>
                      </a:cubicBezTo>
                      <a:cubicBezTo>
                        <a:pt x="219" y="256"/>
                        <a:pt x="221" y="261"/>
                        <a:pt x="221" y="267"/>
                      </a:cubicBezTo>
                      <a:cubicBezTo>
                        <a:pt x="221" y="281"/>
                        <a:pt x="214" y="294"/>
                        <a:pt x="202" y="307"/>
                      </a:cubicBezTo>
                      <a:cubicBezTo>
                        <a:pt x="190" y="320"/>
                        <a:pt x="174" y="327"/>
                        <a:pt x="155" y="32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13"/>
                <p:cNvSpPr>
                  <a:spLocks/>
                </p:cNvSpPr>
                <p:nvPr/>
              </p:nvSpPr>
              <p:spPr bwMode="auto">
                <a:xfrm>
                  <a:off x="598707" y="3172371"/>
                  <a:ext cx="18672" cy="29107"/>
                </a:xfrm>
                <a:custGeom>
                  <a:avLst/>
                  <a:gdLst>
                    <a:gd name="T0" fmla="*/ 0 w 221"/>
                    <a:gd name="T1" fmla="*/ 324 h 346"/>
                    <a:gd name="T2" fmla="*/ 0 w 221"/>
                    <a:gd name="T3" fmla="*/ 21 h 346"/>
                    <a:gd name="T4" fmla="*/ 7 w 221"/>
                    <a:gd name="T5" fmla="*/ 6 h 346"/>
                    <a:gd name="T6" fmla="*/ 22 w 221"/>
                    <a:gd name="T7" fmla="*/ 0 h 346"/>
                    <a:gd name="T8" fmla="*/ 38 w 221"/>
                    <a:gd name="T9" fmla="*/ 6 h 346"/>
                    <a:gd name="T10" fmla="*/ 44 w 221"/>
                    <a:gd name="T11" fmla="*/ 22 h 346"/>
                    <a:gd name="T12" fmla="*/ 44 w 221"/>
                    <a:gd name="T13" fmla="*/ 132 h 346"/>
                    <a:gd name="T14" fmla="*/ 79 w 221"/>
                    <a:gd name="T15" fmla="*/ 109 h 346"/>
                    <a:gd name="T16" fmla="*/ 122 w 221"/>
                    <a:gd name="T17" fmla="*/ 94 h 346"/>
                    <a:gd name="T18" fmla="*/ 149 w 221"/>
                    <a:gd name="T19" fmla="*/ 94 h 346"/>
                    <a:gd name="T20" fmla="*/ 195 w 221"/>
                    <a:gd name="T21" fmla="*/ 114 h 346"/>
                    <a:gd name="T22" fmla="*/ 215 w 221"/>
                    <a:gd name="T23" fmla="*/ 160 h 346"/>
                    <a:gd name="T24" fmla="*/ 221 w 221"/>
                    <a:gd name="T25" fmla="*/ 324 h 346"/>
                    <a:gd name="T26" fmla="*/ 214 w 221"/>
                    <a:gd name="T27" fmla="*/ 339 h 346"/>
                    <a:gd name="T28" fmla="*/ 199 w 221"/>
                    <a:gd name="T29" fmla="*/ 346 h 346"/>
                    <a:gd name="T30" fmla="*/ 183 w 221"/>
                    <a:gd name="T31" fmla="*/ 339 h 346"/>
                    <a:gd name="T32" fmla="*/ 177 w 221"/>
                    <a:gd name="T33" fmla="*/ 324 h 346"/>
                    <a:gd name="T34" fmla="*/ 171 w 221"/>
                    <a:gd name="T35" fmla="*/ 159 h 346"/>
                    <a:gd name="T36" fmla="*/ 165 w 221"/>
                    <a:gd name="T37" fmla="*/ 144 h 346"/>
                    <a:gd name="T38" fmla="*/ 149 w 221"/>
                    <a:gd name="T39" fmla="*/ 137 h 346"/>
                    <a:gd name="T40" fmla="*/ 125 w 221"/>
                    <a:gd name="T41" fmla="*/ 137 h 346"/>
                    <a:gd name="T42" fmla="*/ 106 w 221"/>
                    <a:gd name="T43" fmla="*/ 144 h 346"/>
                    <a:gd name="T44" fmla="*/ 44 w 221"/>
                    <a:gd name="T45" fmla="*/ 185 h 346"/>
                    <a:gd name="T46" fmla="*/ 44 w 221"/>
                    <a:gd name="T47" fmla="*/ 324 h 346"/>
                    <a:gd name="T48" fmla="*/ 38 w 221"/>
                    <a:gd name="T49" fmla="*/ 339 h 346"/>
                    <a:gd name="T50" fmla="*/ 22 w 221"/>
                    <a:gd name="T51" fmla="*/ 346 h 346"/>
                    <a:gd name="T52" fmla="*/ 7 w 221"/>
                    <a:gd name="T53" fmla="*/ 339 h 346"/>
                    <a:gd name="T54" fmla="*/ 0 w 221"/>
                    <a:gd name="T55" fmla="*/ 324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1" h="346">
                      <a:moveTo>
                        <a:pt x="0" y="324"/>
                      </a:moveTo>
                      <a:lnTo>
                        <a:pt x="0" y="21"/>
                      </a:lnTo>
                      <a:cubicBezTo>
                        <a:pt x="0" y="15"/>
                        <a:pt x="2" y="10"/>
                        <a:pt x="7" y="6"/>
                      </a:cubicBezTo>
                      <a:cubicBezTo>
                        <a:pt x="11" y="2"/>
                        <a:pt x="16" y="0"/>
                        <a:pt x="22" y="0"/>
                      </a:cubicBezTo>
                      <a:cubicBezTo>
                        <a:pt x="28" y="0"/>
                        <a:pt x="33" y="2"/>
                        <a:pt x="38" y="6"/>
                      </a:cubicBezTo>
                      <a:cubicBezTo>
                        <a:pt x="42" y="11"/>
                        <a:pt x="44" y="16"/>
                        <a:pt x="44" y="22"/>
                      </a:cubicBezTo>
                      <a:lnTo>
                        <a:pt x="44" y="132"/>
                      </a:lnTo>
                      <a:lnTo>
                        <a:pt x="79" y="109"/>
                      </a:lnTo>
                      <a:cubicBezTo>
                        <a:pt x="95" y="99"/>
                        <a:pt x="109" y="94"/>
                        <a:pt x="122" y="94"/>
                      </a:cubicBezTo>
                      <a:lnTo>
                        <a:pt x="149" y="94"/>
                      </a:lnTo>
                      <a:cubicBezTo>
                        <a:pt x="167" y="94"/>
                        <a:pt x="182" y="101"/>
                        <a:pt x="195" y="114"/>
                      </a:cubicBezTo>
                      <a:cubicBezTo>
                        <a:pt x="208" y="126"/>
                        <a:pt x="215" y="142"/>
                        <a:pt x="215" y="160"/>
                      </a:cubicBezTo>
                      <a:lnTo>
                        <a:pt x="221" y="324"/>
                      </a:lnTo>
                      <a:cubicBezTo>
                        <a:pt x="221" y="330"/>
                        <a:pt x="219" y="335"/>
                        <a:pt x="214" y="339"/>
                      </a:cubicBezTo>
                      <a:cubicBezTo>
                        <a:pt x="210" y="343"/>
                        <a:pt x="205" y="346"/>
                        <a:pt x="199" y="346"/>
                      </a:cubicBezTo>
                      <a:cubicBezTo>
                        <a:pt x="193" y="346"/>
                        <a:pt x="188" y="343"/>
                        <a:pt x="183" y="339"/>
                      </a:cubicBezTo>
                      <a:cubicBezTo>
                        <a:pt x="179" y="335"/>
                        <a:pt x="177" y="329"/>
                        <a:pt x="177" y="324"/>
                      </a:cubicBezTo>
                      <a:lnTo>
                        <a:pt x="171" y="159"/>
                      </a:lnTo>
                      <a:cubicBezTo>
                        <a:pt x="171" y="153"/>
                        <a:pt x="169" y="148"/>
                        <a:pt x="165" y="144"/>
                      </a:cubicBezTo>
                      <a:cubicBezTo>
                        <a:pt x="160" y="140"/>
                        <a:pt x="155" y="137"/>
                        <a:pt x="149" y="137"/>
                      </a:cubicBezTo>
                      <a:lnTo>
                        <a:pt x="125" y="137"/>
                      </a:lnTo>
                      <a:cubicBezTo>
                        <a:pt x="119" y="137"/>
                        <a:pt x="113" y="140"/>
                        <a:pt x="106" y="144"/>
                      </a:cubicBezTo>
                      <a:lnTo>
                        <a:pt x="44" y="185"/>
                      </a:lnTo>
                      <a:lnTo>
                        <a:pt x="44" y="324"/>
                      </a:lnTo>
                      <a:cubicBezTo>
                        <a:pt x="44" y="330"/>
                        <a:pt x="42" y="335"/>
                        <a:pt x="38" y="339"/>
                      </a:cubicBezTo>
                      <a:cubicBezTo>
                        <a:pt x="33" y="343"/>
                        <a:pt x="28" y="346"/>
                        <a:pt x="22" y="346"/>
                      </a:cubicBezTo>
                      <a:cubicBezTo>
                        <a:pt x="16" y="346"/>
                        <a:pt x="11" y="343"/>
                        <a:pt x="7" y="339"/>
                      </a:cubicBezTo>
                      <a:cubicBezTo>
                        <a:pt x="2" y="335"/>
                        <a:pt x="0" y="330"/>
                        <a:pt x="0" y="32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14"/>
                <p:cNvSpPr>
                  <a:spLocks noEditPoints="1"/>
                </p:cNvSpPr>
                <p:nvPr/>
              </p:nvSpPr>
              <p:spPr bwMode="auto">
                <a:xfrm>
                  <a:off x="625892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4 w 221"/>
                    <a:gd name="T5" fmla="*/ 151 h 252"/>
                    <a:gd name="T6" fmla="*/ 199 w 221"/>
                    <a:gd name="T7" fmla="*/ 157 h 252"/>
                    <a:gd name="T8" fmla="*/ 44 w 221"/>
                    <a:gd name="T9" fmla="*/ 157 h 252"/>
                    <a:gd name="T10" fmla="*/ 44 w 221"/>
                    <a:gd name="T11" fmla="*/ 170 h 252"/>
                    <a:gd name="T12" fmla="*/ 54 w 221"/>
                    <a:gd name="T13" fmla="*/ 189 h 252"/>
                    <a:gd name="T14" fmla="*/ 67 w 221"/>
                    <a:gd name="T15" fmla="*/ 200 h 252"/>
                    <a:gd name="T16" fmla="*/ 87 w 221"/>
                    <a:gd name="T17" fmla="*/ 208 h 252"/>
                    <a:gd name="T18" fmla="*/ 199 w 221"/>
                    <a:gd name="T19" fmla="*/ 208 h 252"/>
                    <a:gd name="T20" fmla="*/ 214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4 w 221"/>
                    <a:gd name="T29" fmla="*/ 252 h 252"/>
                    <a:gd name="T30" fmla="*/ 60 w 221"/>
                    <a:gd name="T31" fmla="*/ 247 h 252"/>
                    <a:gd name="T32" fmla="*/ 41 w 221"/>
                    <a:gd name="T33" fmla="*/ 237 h 252"/>
                    <a:gd name="T34" fmla="*/ 22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7 w 221"/>
                    <a:gd name="T43" fmla="*/ 52 h 252"/>
                    <a:gd name="T44" fmla="*/ 24 w 221"/>
                    <a:gd name="T45" fmla="*/ 29 h 252"/>
                    <a:gd name="T46" fmla="*/ 42 w 221"/>
                    <a:gd name="T47" fmla="*/ 15 h 252"/>
                    <a:gd name="T48" fmla="*/ 82 w 221"/>
                    <a:gd name="T49" fmla="*/ 0 h 252"/>
                    <a:gd name="T50" fmla="*/ 143 w 221"/>
                    <a:gd name="T51" fmla="*/ 0 h 252"/>
                    <a:gd name="T52" fmla="*/ 187 w 221"/>
                    <a:gd name="T53" fmla="*/ 20 h 252"/>
                    <a:gd name="T54" fmla="*/ 203 w 221"/>
                    <a:gd name="T55" fmla="*/ 35 h 252"/>
                    <a:gd name="T56" fmla="*/ 221 w 221"/>
                    <a:gd name="T57" fmla="*/ 83 h 252"/>
                    <a:gd name="T58" fmla="*/ 45 w 221"/>
                    <a:gd name="T59" fmla="*/ 79 h 252"/>
                    <a:gd name="T60" fmla="*/ 45 w 221"/>
                    <a:gd name="T61" fmla="*/ 113 h 252"/>
                    <a:gd name="T62" fmla="*/ 178 w 221"/>
                    <a:gd name="T63" fmla="*/ 113 h 252"/>
                    <a:gd name="T64" fmla="*/ 178 w 221"/>
                    <a:gd name="T65" fmla="*/ 83 h 252"/>
                    <a:gd name="T66" fmla="*/ 170 w 221"/>
                    <a:gd name="T67" fmla="*/ 64 h 252"/>
                    <a:gd name="T68" fmla="*/ 157 w 221"/>
                    <a:gd name="T69" fmla="*/ 53 h 252"/>
                    <a:gd name="T70" fmla="*/ 140 w 221"/>
                    <a:gd name="T71" fmla="*/ 45 h 252"/>
                    <a:gd name="T72" fmla="*/ 85 w 221"/>
                    <a:gd name="T73" fmla="*/ 45 h 252"/>
                    <a:gd name="T74" fmla="*/ 66 w 221"/>
                    <a:gd name="T75" fmla="*/ 52 h 252"/>
                    <a:gd name="T76" fmla="*/ 54 w 221"/>
                    <a:gd name="T77" fmla="*/ 62 h 252"/>
                    <a:gd name="T78" fmla="*/ 45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9" y="146"/>
                        <a:pt x="214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4" y="157"/>
                      </a:lnTo>
                      <a:lnTo>
                        <a:pt x="44" y="170"/>
                      </a:lnTo>
                      <a:cubicBezTo>
                        <a:pt x="44" y="178"/>
                        <a:pt x="48" y="184"/>
                        <a:pt x="54" y="189"/>
                      </a:cubicBezTo>
                      <a:lnTo>
                        <a:pt x="67" y="200"/>
                      </a:lnTo>
                      <a:cubicBezTo>
                        <a:pt x="74" y="205"/>
                        <a:pt x="80" y="208"/>
                        <a:pt x="87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4" y="214"/>
                      </a:cubicBezTo>
                      <a:cubicBezTo>
                        <a:pt x="219" y="218"/>
                        <a:pt x="221" y="224"/>
                        <a:pt x="221" y="230"/>
                      </a:cubicBezTo>
                      <a:cubicBezTo>
                        <a:pt x="221" y="236"/>
                        <a:pt x="219" y="241"/>
                        <a:pt x="214" y="245"/>
                      </a:cubicBezTo>
                      <a:cubicBezTo>
                        <a:pt x="210" y="249"/>
                        <a:pt x="205" y="252"/>
                        <a:pt x="199" y="252"/>
                      </a:cubicBezTo>
                      <a:lnTo>
                        <a:pt x="84" y="252"/>
                      </a:lnTo>
                      <a:cubicBezTo>
                        <a:pt x="76" y="252"/>
                        <a:pt x="68" y="250"/>
                        <a:pt x="60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2" y="220"/>
                      </a:lnTo>
                      <a:cubicBezTo>
                        <a:pt x="15" y="215"/>
                        <a:pt x="10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2" y="62"/>
                        <a:pt x="7" y="52"/>
                      </a:cubicBezTo>
                      <a:cubicBezTo>
                        <a:pt x="11" y="42"/>
                        <a:pt x="17" y="35"/>
                        <a:pt x="24" y="29"/>
                      </a:cubicBezTo>
                      <a:lnTo>
                        <a:pt x="42" y="15"/>
                      </a:lnTo>
                      <a:cubicBezTo>
                        <a:pt x="54" y="5"/>
                        <a:pt x="67" y="0"/>
                        <a:pt x="82" y="0"/>
                      </a:cubicBezTo>
                      <a:lnTo>
                        <a:pt x="143" y="0"/>
                      </a:lnTo>
                      <a:cubicBezTo>
                        <a:pt x="159" y="0"/>
                        <a:pt x="173" y="7"/>
                        <a:pt x="187" y="20"/>
                      </a:cubicBezTo>
                      <a:lnTo>
                        <a:pt x="203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5" y="79"/>
                      </a:moveTo>
                      <a:lnTo>
                        <a:pt x="45" y="113"/>
                      </a:lnTo>
                      <a:lnTo>
                        <a:pt x="178" y="113"/>
                      </a:lnTo>
                      <a:lnTo>
                        <a:pt x="178" y="83"/>
                      </a:lnTo>
                      <a:cubicBezTo>
                        <a:pt x="178" y="74"/>
                        <a:pt x="175" y="68"/>
                        <a:pt x="170" y="64"/>
                      </a:cubicBezTo>
                      <a:lnTo>
                        <a:pt x="157" y="53"/>
                      </a:lnTo>
                      <a:cubicBezTo>
                        <a:pt x="151" y="47"/>
                        <a:pt x="145" y="45"/>
                        <a:pt x="140" y="45"/>
                      </a:cubicBezTo>
                      <a:lnTo>
                        <a:pt x="85" y="45"/>
                      </a:lnTo>
                      <a:cubicBezTo>
                        <a:pt x="78" y="45"/>
                        <a:pt x="72" y="47"/>
                        <a:pt x="66" y="52"/>
                      </a:cubicBezTo>
                      <a:lnTo>
                        <a:pt x="54" y="62"/>
                      </a:lnTo>
                      <a:cubicBezTo>
                        <a:pt x="48" y="67"/>
                        <a:pt x="45" y="72"/>
                        <a:pt x="45" y="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15"/>
                <p:cNvSpPr>
                  <a:spLocks/>
                </p:cNvSpPr>
                <p:nvPr/>
              </p:nvSpPr>
              <p:spPr bwMode="auto">
                <a:xfrm>
                  <a:off x="653076" y="3180334"/>
                  <a:ext cx="18672" cy="21144"/>
                </a:xfrm>
                <a:custGeom>
                  <a:avLst/>
                  <a:gdLst>
                    <a:gd name="T0" fmla="*/ 0 w 220"/>
                    <a:gd name="T1" fmla="*/ 230 h 252"/>
                    <a:gd name="T2" fmla="*/ 0 w 220"/>
                    <a:gd name="T3" fmla="*/ 22 h 252"/>
                    <a:gd name="T4" fmla="*/ 6 w 220"/>
                    <a:gd name="T5" fmla="*/ 7 h 252"/>
                    <a:gd name="T6" fmla="*/ 21 w 220"/>
                    <a:gd name="T7" fmla="*/ 0 h 252"/>
                    <a:gd name="T8" fmla="*/ 37 w 220"/>
                    <a:gd name="T9" fmla="*/ 6 h 252"/>
                    <a:gd name="T10" fmla="*/ 43 w 220"/>
                    <a:gd name="T11" fmla="*/ 22 h 252"/>
                    <a:gd name="T12" fmla="*/ 43 w 220"/>
                    <a:gd name="T13" fmla="*/ 49 h 252"/>
                    <a:gd name="T14" fmla="*/ 79 w 220"/>
                    <a:gd name="T15" fmla="*/ 19 h 252"/>
                    <a:gd name="T16" fmla="*/ 122 w 220"/>
                    <a:gd name="T17" fmla="*/ 0 h 252"/>
                    <a:gd name="T18" fmla="*/ 154 w 220"/>
                    <a:gd name="T19" fmla="*/ 0 h 252"/>
                    <a:gd name="T20" fmla="*/ 201 w 220"/>
                    <a:gd name="T21" fmla="*/ 20 h 252"/>
                    <a:gd name="T22" fmla="*/ 220 w 220"/>
                    <a:gd name="T23" fmla="*/ 66 h 252"/>
                    <a:gd name="T24" fmla="*/ 220 w 220"/>
                    <a:gd name="T25" fmla="*/ 78 h 252"/>
                    <a:gd name="T26" fmla="*/ 213 w 220"/>
                    <a:gd name="T27" fmla="*/ 93 h 252"/>
                    <a:gd name="T28" fmla="*/ 198 w 220"/>
                    <a:gd name="T29" fmla="*/ 100 h 252"/>
                    <a:gd name="T30" fmla="*/ 182 w 220"/>
                    <a:gd name="T31" fmla="*/ 94 h 252"/>
                    <a:gd name="T32" fmla="*/ 176 w 220"/>
                    <a:gd name="T33" fmla="*/ 78 h 252"/>
                    <a:gd name="T34" fmla="*/ 176 w 220"/>
                    <a:gd name="T35" fmla="*/ 66 h 252"/>
                    <a:gd name="T36" fmla="*/ 170 w 220"/>
                    <a:gd name="T37" fmla="*/ 51 h 252"/>
                    <a:gd name="T38" fmla="*/ 154 w 220"/>
                    <a:gd name="T39" fmla="*/ 44 h 252"/>
                    <a:gd name="T40" fmla="*/ 126 w 220"/>
                    <a:gd name="T41" fmla="*/ 44 h 252"/>
                    <a:gd name="T42" fmla="*/ 106 w 220"/>
                    <a:gd name="T43" fmla="*/ 54 h 252"/>
                    <a:gd name="T44" fmla="*/ 43 w 220"/>
                    <a:gd name="T45" fmla="*/ 108 h 252"/>
                    <a:gd name="T46" fmla="*/ 43 w 220"/>
                    <a:gd name="T47" fmla="*/ 230 h 252"/>
                    <a:gd name="T48" fmla="*/ 37 w 220"/>
                    <a:gd name="T49" fmla="*/ 245 h 252"/>
                    <a:gd name="T50" fmla="*/ 21 w 220"/>
                    <a:gd name="T51" fmla="*/ 252 h 252"/>
                    <a:gd name="T52" fmla="*/ 6 w 220"/>
                    <a:gd name="T53" fmla="*/ 245 h 252"/>
                    <a:gd name="T54" fmla="*/ 0 w 220"/>
                    <a:gd name="T55" fmla="*/ 23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252">
                      <a:moveTo>
                        <a:pt x="0" y="230"/>
                      </a:moveTo>
                      <a:lnTo>
                        <a:pt x="0" y="22"/>
                      </a:lnTo>
                      <a:cubicBezTo>
                        <a:pt x="0" y="16"/>
                        <a:pt x="2" y="11"/>
                        <a:pt x="6" y="7"/>
                      </a:cubicBezTo>
                      <a:cubicBezTo>
                        <a:pt x="10" y="2"/>
                        <a:pt x="15" y="0"/>
                        <a:pt x="21" y="0"/>
                      </a:cubicBezTo>
                      <a:cubicBezTo>
                        <a:pt x="28" y="0"/>
                        <a:pt x="33" y="2"/>
                        <a:pt x="37" y="6"/>
                      </a:cubicBezTo>
                      <a:cubicBezTo>
                        <a:pt x="41" y="11"/>
                        <a:pt x="43" y="16"/>
                        <a:pt x="43" y="22"/>
                      </a:cubicBezTo>
                      <a:lnTo>
                        <a:pt x="43" y="49"/>
                      </a:lnTo>
                      <a:lnTo>
                        <a:pt x="79" y="19"/>
                      </a:lnTo>
                      <a:cubicBezTo>
                        <a:pt x="94" y="7"/>
                        <a:pt x="108" y="0"/>
                        <a:pt x="122" y="0"/>
                      </a:cubicBezTo>
                      <a:lnTo>
                        <a:pt x="154" y="0"/>
                      </a:lnTo>
                      <a:cubicBezTo>
                        <a:pt x="172" y="0"/>
                        <a:pt x="188" y="7"/>
                        <a:pt x="201" y="20"/>
                      </a:cubicBezTo>
                      <a:cubicBezTo>
                        <a:pt x="213" y="32"/>
                        <a:pt x="220" y="48"/>
                        <a:pt x="220" y="66"/>
                      </a:cubicBezTo>
                      <a:lnTo>
                        <a:pt x="220" y="78"/>
                      </a:lnTo>
                      <a:cubicBezTo>
                        <a:pt x="220" y="84"/>
                        <a:pt x="218" y="89"/>
                        <a:pt x="213" y="93"/>
                      </a:cubicBezTo>
                      <a:cubicBezTo>
                        <a:pt x="209" y="98"/>
                        <a:pt x="204" y="100"/>
                        <a:pt x="198" y="100"/>
                      </a:cubicBezTo>
                      <a:cubicBezTo>
                        <a:pt x="192" y="100"/>
                        <a:pt x="187" y="98"/>
                        <a:pt x="182" y="94"/>
                      </a:cubicBezTo>
                      <a:cubicBezTo>
                        <a:pt x="178" y="89"/>
                        <a:pt x="176" y="84"/>
                        <a:pt x="176" y="78"/>
                      </a:cubicBezTo>
                      <a:lnTo>
                        <a:pt x="176" y="66"/>
                      </a:lnTo>
                      <a:cubicBezTo>
                        <a:pt x="176" y="60"/>
                        <a:pt x="174" y="55"/>
                        <a:pt x="170" y="51"/>
                      </a:cubicBezTo>
                      <a:cubicBezTo>
                        <a:pt x="165" y="46"/>
                        <a:pt x="160" y="44"/>
                        <a:pt x="154" y="44"/>
                      </a:cubicBezTo>
                      <a:lnTo>
                        <a:pt x="126" y="44"/>
                      </a:lnTo>
                      <a:cubicBezTo>
                        <a:pt x="120" y="44"/>
                        <a:pt x="113" y="47"/>
                        <a:pt x="106" y="54"/>
                      </a:cubicBezTo>
                      <a:lnTo>
                        <a:pt x="43" y="108"/>
                      </a:lnTo>
                      <a:lnTo>
                        <a:pt x="43" y="230"/>
                      </a:lnTo>
                      <a:cubicBezTo>
                        <a:pt x="43" y="236"/>
                        <a:pt x="41" y="241"/>
                        <a:pt x="37" y="245"/>
                      </a:cubicBezTo>
                      <a:cubicBezTo>
                        <a:pt x="32" y="249"/>
                        <a:pt x="27" y="252"/>
                        <a:pt x="21" y="252"/>
                      </a:cubicBezTo>
                      <a:cubicBezTo>
                        <a:pt x="15" y="252"/>
                        <a:pt x="10" y="249"/>
                        <a:pt x="6" y="245"/>
                      </a:cubicBezTo>
                      <a:cubicBezTo>
                        <a:pt x="2" y="241"/>
                        <a:pt x="0" y="236"/>
                        <a:pt x="0" y="23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16"/>
                <p:cNvSpPr>
                  <a:spLocks/>
                </p:cNvSpPr>
                <p:nvPr/>
              </p:nvSpPr>
              <p:spPr bwMode="auto">
                <a:xfrm>
                  <a:off x="707445" y="3172371"/>
                  <a:ext cx="18947" cy="29107"/>
                </a:xfrm>
                <a:custGeom>
                  <a:avLst/>
                  <a:gdLst>
                    <a:gd name="T0" fmla="*/ 50 w 222"/>
                    <a:gd name="T1" fmla="*/ 0 h 347"/>
                    <a:gd name="T2" fmla="*/ 164 w 222"/>
                    <a:gd name="T3" fmla="*/ 0 h 347"/>
                    <a:gd name="T4" fmla="*/ 203 w 222"/>
                    <a:gd name="T5" fmla="*/ 18 h 347"/>
                    <a:gd name="T6" fmla="*/ 222 w 222"/>
                    <a:gd name="T7" fmla="*/ 61 h 347"/>
                    <a:gd name="T8" fmla="*/ 215 w 222"/>
                    <a:gd name="T9" fmla="*/ 77 h 347"/>
                    <a:gd name="T10" fmla="*/ 200 w 222"/>
                    <a:gd name="T11" fmla="*/ 83 h 347"/>
                    <a:gd name="T12" fmla="*/ 185 w 222"/>
                    <a:gd name="T13" fmla="*/ 78 h 347"/>
                    <a:gd name="T14" fmla="*/ 177 w 222"/>
                    <a:gd name="T15" fmla="*/ 59 h 347"/>
                    <a:gd name="T16" fmla="*/ 160 w 222"/>
                    <a:gd name="T17" fmla="*/ 45 h 347"/>
                    <a:gd name="T18" fmla="*/ 52 w 222"/>
                    <a:gd name="T19" fmla="*/ 45 h 347"/>
                    <a:gd name="T20" fmla="*/ 44 w 222"/>
                    <a:gd name="T21" fmla="*/ 50 h 347"/>
                    <a:gd name="T22" fmla="*/ 48 w 222"/>
                    <a:gd name="T23" fmla="*/ 57 h 347"/>
                    <a:gd name="T24" fmla="*/ 210 w 222"/>
                    <a:gd name="T25" fmla="*/ 265 h 347"/>
                    <a:gd name="T26" fmla="*/ 222 w 222"/>
                    <a:gd name="T27" fmla="*/ 297 h 347"/>
                    <a:gd name="T28" fmla="*/ 207 w 222"/>
                    <a:gd name="T29" fmla="*/ 332 h 347"/>
                    <a:gd name="T30" fmla="*/ 176 w 222"/>
                    <a:gd name="T31" fmla="*/ 347 h 347"/>
                    <a:gd name="T32" fmla="*/ 58 w 222"/>
                    <a:gd name="T33" fmla="*/ 347 h 347"/>
                    <a:gd name="T34" fmla="*/ 17 w 222"/>
                    <a:gd name="T35" fmla="*/ 329 h 347"/>
                    <a:gd name="T36" fmla="*/ 0 w 222"/>
                    <a:gd name="T37" fmla="*/ 290 h 347"/>
                    <a:gd name="T38" fmla="*/ 23 w 222"/>
                    <a:gd name="T39" fmla="*/ 265 h 347"/>
                    <a:gd name="T40" fmla="*/ 38 w 222"/>
                    <a:gd name="T41" fmla="*/ 272 h 347"/>
                    <a:gd name="T42" fmla="*/ 44 w 222"/>
                    <a:gd name="T43" fmla="*/ 286 h 347"/>
                    <a:gd name="T44" fmla="*/ 49 w 222"/>
                    <a:gd name="T45" fmla="*/ 298 h 347"/>
                    <a:gd name="T46" fmla="*/ 61 w 222"/>
                    <a:gd name="T47" fmla="*/ 303 h 347"/>
                    <a:gd name="T48" fmla="*/ 170 w 222"/>
                    <a:gd name="T49" fmla="*/ 303 h 347"/>
                    <a:gd name="T50" fmla="*/ 177 w 222"/>
                    <a:gd name="T51" fmla="*/ 297 h 347"/>
                    <a:gd name="T52" fmla="*/ 173 w 222"/>
                    <a:gd name="T53" fmla="*/ 291 h 347"/>
                    <a:gd name="T54" fmla="*/ 12 w 222"/>
                    <a:gd name="T55" fmla="*/ 83 h 347"/>
                    <a:gd name="T56" fmla="*/ 0 w 222"/>
                    <a:gd name="T57" fmla="*/ 51 h 347"/>
                    <a:gd name="T58" fmla="*/ 15 w 222"/>
                    <a:gd name="T59" fmla="*/ 16 h 347"/>
                    <a:gd name="T60" fmla="*/ 50 w 222"/>
                    <a:gd name="T61" fmla="*/ 0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2" h="347">
                      <a:moveTo>
                        <a:pt x="50" y="0"/>
                      </a:moveTo>
                      <a:lnTo>
                        <a:pt x="164" y="0"/>
                      </a:lnTo>
                      <a:cubicBezTo>
                        <a:pt x="177" y="0"/>
                        <a:pt x="191" y="6"/>
                        <a:pt x="203" y="18"/>
                      </a:cubicBezTo>
                      <a:cubicBezTo>
                        <a:pt x="215" y="30"/>
                        <a:pt x="222" y="44"/>
                        <a:pt x="222" y="61"/>
                      </a:cubicBezTo>
                      <a:cubicBezTo>
                        <a:pt x="222" y="67"/>
                        <a:pt x="219" y="72"/>
                        <a:pt x="215" y="77"/>
                      </a:cubicBezTo>
                      <a:cubicBezTo>
                        <a:pt x="211" y="81"/>
                        <a:pt x="206" y="83"/>
                        <a:pt x="200" y="83"/>
                      </a:cubicBezTo>
                      <a:cubicBezTo>
                        <a:pt x="193" y="83"/>
                        <a:pt x="188" y="81"/>
                        <a:pt x="185" y="78"/>
                      </a:cubicBezTo>
                      <a:cubicBezTo>
                        <a:pt x="182" y="75"/>
                        <a:pt x="179" y="68"/>
                        <a:pt x="177" y="59"/>
                      </a:cubicBezTo>
                      <a:cubicBezTo>
                        <a:pt x="174" y="50"/>
                        <a:pt x="169" y="45"/>
                        <a:pt x="160" y="45"/>
                      </a:cubicBezTo>
                      <a:lnTo>
                        <a:pt x="52" y="45"/>
                      </a:lnTo>
                      <a:cubicBezTo>
                        <a:pt x="47" y="45"/>
                        <a:pt x="44" y="47"/>
                        <a:pt x="44" y="50"/>
                      </a:cubicBezTo>
                      <a:cubicBezTo>
                        <a:pt x="44" y="52"/>
                        <a:pt x="45" y="55"/>
                        <a:pt x="48" y="57"/>
                      </a:cubicBezTo>
                      <a:lnTo>
                        <a:pt x="210" y="265"/>
                      </a:lnTo>
                      <a:cubicBezTo>
                        <a:pt x="218" y="275"/>
                        <a:pt x="222" y="286"/>
                        <a:pt x="222" y="297"/>
                      </a:cubicBezTo>
                      <a:cubicBezTo>
                        <a:pt x="222" y="310"/>
                        <a:pt x="217" y="322"/>
                        <a:pt x="207" y="332"/>
                      </a:cubicBezTo>
                      <a:cubicBezTo>
                        <a:pt x="198" y="342"/>
                        <a:pt x="187" y="347"/>
                        <a:pt x="176" y="347"/>
                      </a:cubicBezTo>
                      <a:lnTo>
                        <a:pt x="58" y="347"/>
                      </a:lnTo>
                      <a:cubicBezTo>
                        <a:pt x="42" y="347"/>
                        <a:pt x="29" y="341"/>
                        <a:pt x="17" y="329"/>
                      </a:cubicBezTo>
                      <a:cubicBezTo>
                        <a:pt x="6" y="317"/>
                        <a:pt x="0" y="304"/>
                        <a:pt x="0" y="290"/>
                      </a:cubicBezTo>
                      <a:cubicBezTo>
                        <a:pt x="0" y="273"/>
                        <a:pt x="7" y="265"/>
                        <a:pt x="23" y="265"/>
                      </a:cubicBezTo>
                      <a:cubicBezTo>
                        <a:pt x="29" y="265"/>
                        <a:pt x="34" y="267"/>
                        <a:pt x="38" y="272"/>
                      </a:cubicBezTo>
                      <a:cubicBezTo>
                        <a:pt x="42" y="276"/>
                        <a:pt x="44" y="281"/>
                        <a:pt x="44" y="286"/>
                      </a:cubicBezTo>
                      <a:cubicBezTo>
                        <a:pt x="44" y="291"/>
                        <a:pt x="46" y="295"/>
                        <a:pt x="49" y="298"/>
                      </a:cubicBezTo>
                      <a:cubicBezTo>
                        <a:pt x="52" y="301"/>
                        <a:pt x="56" y="303"/>
                        <a:pt x="61" y="303"/>
                      </a:cubicBezTo>
                      <a:lnTo>
                        <a:pt x="170" y="303"/>
                      </a:lnTo>
                      <a:cubicBezTo>
                        <a:pt x="175" y="303"/>
                        <a:pt x="177" y="301"/>
                        <a:pt x="177" y="297"/>
                      </a:cubicBezTo>
                      <a:cubicBezTo>
                        <a:pt x="177" y="296"/>
                        <a:pt x="176" y="293"/>
                        <a:pt x="173" y="291"/>
                      </a:cubicBezTo>
                      <a:lnTo>
                        <a:pt x="12" y="83"/>
                      </a:lnTo>
                      <a:cubicBezTo>
                        <a:pt x="4" y="73"/>
                        <a:pt x="0" y="62"/>
                        <a:pt x="0" y="51"/>
                      </a:cubicBezTo>
                      <a:cubicBezTo>
                        <a:pt x="0" y="37"/>
                        <a:pt x="5" y="25"/>
                        <a:pt x="15" y="16"/>
                      </a:cubicBezTo>
                      <a:cubicBezTo>
                        <a:pt x="24" y="5"/>
                        <a:pt x="36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17"/>
                <p:cNvSpPr>
                  <a:spLocks/>
                </p:cNvSpPr>
                <p:nvPr/>
              </p:nvSpPr>
              <p:spPr bwMode="auto">
                <a:xfrm>
                  <a:off x="734904" y="3172371"/>
                  <a:ext cx="18398" cy="29107"/>
                </a:xfrm>
                <a:custGeom>
                  <a:avLst/>
                  <a:gdLst>
                    <a:gd name="T0" fmla="*/ 0 w 220"/>
                    <a:gd name="T1" fmla="*/ 324 h 346"/>
                    <a:gd name="T2" fmla="*/ 0 w 220"/>
                    <a:gd name="T3" fmla="*/ 21 h 346"/>
                    <a:gd name="T4" fmla="*/ 6 w 220"/>
                    <a:gd name="T5" fmla="*/ 6 h 346"/>
                    <a:gd name="T6" fmla="*/ 22 w 220"/>
                    <a:gd name="T7" fmla="*/ 0 h 346"/>
                    <a:gd name="T8" fmla="*/ 37 w 220"/>
                    <a:gd name="T9" fmla="*/ 6 h 346"/>
                    <a:gd name="T10" fmla="*/ 43 w 220"/>
                    <a:gd name="T11" fmla="*/ 22 h 346"/>
                    <a:gd name="T12" fmla="*/ 43 w 220"/>
                    <a:gd name="T13" fmla="*/ 132 h 346"/>
                    <a:gd name="T14" fmla="*/ 79 w 220"/>
                    <a:gd name="T15" fmla="*/ 109 h 346"/>
                    <a:gd name="T16" fmla="*/ 121 w 220"/>
                    <a:gd name="T17" fmla="*/ 94 h 346"/>
                    <a:gd name="T18" fmla="*/ 148 w 220"/>
                    <a:gd name="T19" fmla="*/ 94 h 346"/>
                    <a:gd name="T20" fmla="*/ 194 w 220"/>
                    <a:gd name="T21" fmla="*/ 114 h 346"/>
                    <a:gd name="T22" fmla="*/ 215 w 220"/>
                    <a:gd name="T23" fmla="*/ 160 h 346"/>
                    <a:gd name="T24" fmla="*/ 220 w 220"/>
                    <a:gd name="T25" fmla="*/ 324 h 346"/>
                    <a:gd name="T26" fmla="*/ 214 w 220"/>
                    <a:gd name="T27" fmla="*/ 339 h 346"/>
                    <a:gd name="T28" fmla="*/ 198 w 220"/>
                    <a:gd name="T29" fmla="*/ 346 h 346"/>
                    <a:gd name="T30" fmla="*/ 183 w 220"/>
                    <a:gd name="T31" fmla="*/ 339 h 346"/>
                    <a:gd name="T32" fmla="*/ 176 w 220"/>
                    <a:gd name="T33" fmla="*/ 324 h 346"/>
                    <a:gd name="T34" fmla="*/ 171 w 220"/>
                    <a:gd name="T35" fmla="*/ 159 h 346"/>
                    <a:gd name="T36" fmla="*/ 164 w 220"/>
                    <a:gd name="T37" fmla="*/ 144 h 346"/>
                    <a:gd name="T38" fmla="*/ 148 w 220"/>
                    <a:gd name="T39" fmla="*/ 137 h 346"/>
                    <a:gd name="T40" fmla="*/ 124 w 220"/>
                    <a:gd name="T41" fmla="*/ 137 h 346"/>
                    <a:gd name="T42" fmla="*/ 106 w 220"/>
                    <a:gd name="T43" fmla="*/ 144 h 346"/>
                    <a:gd name="T44" fmla="*/ 43 w 220"/>
                    <a:gd name="T45" fmla="*/ 185 h 346"/>
                    <a:gd name="T46" fmla="*/ 43 w 220"/>
                    <a:gd name="T47" fmla="*/ 324 h 346"/>
                    <a:gd name="T48" fmla="*/ 37 w 220"/>
                    <a:gd name="T49" fmla="*/ 339 h 346"/>
                    <a:gd name="T50" fmla="*/ 22 w 220"/>
                    <a:gd name="T51" fmla="*/ 346 h 346"/>
                    <a:gd name="T52" fmla="*/ 6 w 220"/>
                    <a:gd name="T53" fmla="*/ 339 h 346"/>
                    <a:gd name="T54" fmla="*/ 0 w 220"/>
                    <a:gd name="T55" fmla="*/ 324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346">
                      <a:moveTo>
                        <a:pt x="0" y="324"/>
                      </a:moveTo>
                      <a:lnTo>
                        <a:pt x="0" y="21"/>
                      </a:lnTo>
                      <a:cubicBezTo>
                        <a:pt x="0" y="15"/>
                        <a:pt x="2" y="10"/>
                        <a:pt x="6" y="6"/>
                      </a:cubicBezTo>
                      <a:cubicBezTo>
                        <a:pt x="10" y="2"/>
                        <a:pt x="15" y="0"/>
                        <a:pt x="22" y="0"/>
                      </a:cubicBezTo>
                      <a:cubicBezTo>
                        <a:pt x="28" y="0"/>
                        <a:pt x="33" y="2"/>
                        <a:pt x="37" y="6"/>
                      </a:cubicBezTo>
                      <a:cubicBezTo>
                        <a:pt x="41" y="11"/>
                        <a:pt x="43" y="16"/>
                        <a:pt x="43" y="22"/>
                      </a:cubicBezTo>
                      <a:lnTo>
                        <a:pt x="43" y="132"/>
                      </a:lnTo>
                      <a:lnTo>
                        <a:pt x="79" y="109"/>
                      </a:lnTo>
                      <a:cubicBezTo>
                        <a:pt x="95" y="99"/>
                        <a:pt x="109" y="94"/>
                        <a:pt x="121" y="94"/>
                      </a:cubicBezTo>
                      <a:lnTo>
                        <a:pt x="148" y="94"/>
                      </a:lnTo>
                      <a:cubicBezTo>
                        <a:pt x="166" y="94"/>
                        <a:pt x="182" y="101"/>
                        <a:pt x="194" y="114"/>
                      </a:cubicBezTo>
                      <a:cubicBezTo>
                        <a:pt x="207" y="126"/>
                        <a:pt x="214" y="142"/>
                        <a:pt x="215" y="160"/>
                      </a:cubicBezTo>
                      <a:lnTo>
                        <a:pt x="220" y="324"/>
                      </a:lnTo>
                      <a:cubicBezTo>
                        <a:pt x="220" y="330"/>
                        <a:pt x="218" y="335"/>
                        <a:pt x="214" y="339"/>
                      </a:cubicBezTo>
                      <a:cubicBezTo>
                        <a:pt x="209" y="343"/>
                        <a:pt x="204" y="346"/>
                        <a:pt x="198" y="346"/>
                      </a:cubicBezTo>
                      <a:cubicBezTo>
                        <a:pt x="192" y="346"/>
                        <a:pt x="187" y="343"/>
                        <a:pt x="183" y="339"/>
                      </a:cubicBezTo>
                      <a:cubicBezTo>
                        <a:pt x="179" y="335"/>
                        <a:pt x="176" y="329"/>
                        <a:pt x="176" y="324"/>
                      </a:cubicBezTo>
                      <a:lnTo>
                        <a:pt x="171" y="159"/>
                      </a:lnTo>
                      <a:cubicBezTo>
                        <a:pt x="171" y="153"/>
                        <a:pt x="168" y="148"/>
                        <a:pt x="164" y="144"/>
                      </a:cubicBezTo>
                      <a:cubicBezTo>
                        <a:pt x="160" y="140"/>
                        <a:pt x="154" y="137"/>
                        <a:pt x="148" y="137"/>
                      </a:cubicBezTo>
                      <a:lnTo>
                        <a:pt x="124" y="137"/>
                      </a:lnTo>
                      <a:cubicBezTo>
                        <a:pt x="118" y="137"/>
                        <a:pt x="112" y="140"/>
                        <a:pt x="106" y="144"/>
                      </a:cubicBezTo>
                      <a:lnTo>
                        <a:pt x="43" y="185"/>
                      </a:lnTo>
                      <a:lnTo>
                        <a:pt x="43" y="324"/>
                      </a:lnTo>
                      <a:cubicBezTo>
                        <a:pt x="43" y="330"/>
                        <a:pt x="41" y="335"/>
                        <a:pt x="37" y="339"/>
                      </a:cubicBezTo>
                      <a:cubicBezTo>
                        <a:pt x="33" y="343"/>
                        <a:pt x="28" y="346"/>
                        <a:pt x="22" y="346"/>
                      </a:cubicBezTo>
                      <a:cubicBezTo>
                        <a:pt x="15" y="346"/>
                        <a:pt x="10" y="343"/>
                        <a:pt x="6" y="339"/>
                      </a:cubicBezTo>
                      <a:cubicBezTo>
                        <a:pt x="2" y="335"/>
                        <a:pt x="0" y="330"/>
                        <a:pt x="0" y="32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18"/>
                <p:cNvSpPr>
                  <a:spLocks noEditPoints="1"/>
                </p:cNvSpPr>
                <p:nvPr/>
              </p:nvSpPr>
              <p:spPr bwMode="auto">
                <a:xfrm>
                  <a:off x="763736" y="3170724"/>
                  <a:ext cx="15103" cy="30754"/>
                </a:xfrm>
                <a:custGeom>
                  <a:avLst/>
                  <a:gdLst>
                    <a:gd name="T0" fmla="*/ 67 w 178"/>
                    <a:gd name="T1" fmla="*/ 0 h 365"/>
                    <a:gd name="T2" fmla="*/ 89 w 178"/>
                    <a:gd name="T3" fmla="*/ 0 h 365"/>
                    <a:gd name="T4" fmla="*/ 105 w 178"/>
                    <a:gd name="T5" fmla="*/ 7 h 365"/>
                    <a:gd name="T6" fmla="*/ 111 w 178"/>
                    <a:gd name="T7" fmla="*/ 22 h 365"/>
                    <a:gd name="T8" fmla="*/ 111 w 178"/>
                    <a:gd name="T9" fmla="*/ 41 h 365"/>
                    <a:gd name="T10" fmla="*/ 105 w 178"/>
                    <a:gd name="T11" fmla="*/ 57 h 365"/>
                    <a:gd name="T12" fmla="*/ 89 w 178"/>
                    <a:gd name="T13" fmla="*/ 63 h 365"/>
                    <a:gd name="T14" fmla="*/ 66 w 178"/>
                    <a:gd name="T15" fmla="*/ 63 h 365"/>
                    <a:gd name="T16" fmla="*/ 50 w 178"/>
                    <a:gd name="T17" fmla="*/ 56 h 365"/>
                    <a:gd name="T18" fmla="*/ 44 w 178"/>
                    <a:gd name="T19" fmla="*/ 41 h 365"/>
                    <a:gd name="T20" fmla="*/ 45 w 178"/>
                    <a:gd name="T21" fmla="*/ 22 h 365"/>
                    <a:gd name="T22" fmla="*/ 51 w 178"/>
                    <a:gd name="T23" fmla="*/ 7 h 365"/>
                    <a:gd name="T24" fmla="*/ 67 w 178"/>
                    <a:gd name="T25" fmla="*/ 0 h 365"/>
                    <a:gd name="T26" fmla="*/ 156 w 178"/>
                    <a:gd name="T27" fmla="*/ 365 h 365"/>
                    <a:gd name="T28" fmla="*/ 22 w 178"/>
                    <a:gd name="T29" fmla="*/ 365 h 365"/>
                    <a:gd name="T30" fmla="*/ 7 w 178"/>
                    <a:gd name="T31" fmla="*/ 359 h 365"/>
                    <a:gd name="T32" fmla="*/ 0 w 178"/>
                    <a:gd name="T33" fmla="*/ 343 h 365"/>
                    <a:gd name="T34" fmla="*/ 7 w 178"/>
                    <a:gd name="T35" fmla="*/ 328 h 365"/>
                    <a:gd name="T36" fmla="*/ 22 w 178"/>
                    <a:gd name="T37" fmla="*/ 321 h 365"/>
                    <a:gd name="T38" fmla="*/ 67 w 178"/>
                    <a:gd name="T39" fmla="*/ 321 h 365"/>
                    <a:gd name="T40" fmla="*/ 67 w 178"/>
                    <a:gd name="T41" fmla="*/ 158 h 365"/>
                    <a:gd name="T42" fmla="*/ 23 w 178"/>
                    <a:gd name="T43" fmla="*/ 158 h 365"/>
                    <a:gd name="T44" fmla="*/ 7 w 178"/>
                    <a:gd name="T45" fmla="*/ 151 h 365"/>
                    <a:gd name="T46" fmla="*/ 1 w 178"/>
                    <a:gd name="T47" fmla="*/ 136 h 365"/>
                    <a:gd name="T48" fmla="*/ 7 w 178"/>
                    <a:gd name="T49" fmla="*/ 121 h 365"/>
                    <a:gd name="T50" fmla="*/ 23 w 178"/>
                    <a:gd name="T51" fmla="*/ 114 h 365"/>
                    <a:gd name="T52" fmla="*/ 89 w 178"/>
                    <a:gd name="T53" fmla="*/ 114 h 365"/>
                    <a:gd name="T54" fmla="*/ 105 w 178"/>
                    <a:gd name="T55" fmla="*/ 121 h 365"/>
                    <a:gd name="T56" fmla="*/ 111 w 178"/>
                    <a:gd name="T57" fmla="*/ 136 h 365"/>
                    <a:gd name="T58" fmla="*/ 111 w 178"/>
                    <a:gd name="T59" fmla="*/ 321 h 365"/>
                    <a:gd name="T60" fmla="*/ 155 w 178"/>
                    <a:gd name="T61" fmla="*/ 321 h 365"/>
                    <a:gd name="T62" fmla="*/ 171 w 178"/>
                    <a:gd name="T63" fmla="*/ 328 h 365"/>
                    <a:gd name="T64" fmla="*/ 178 w 178"/>
                    <a:gd name="T65" fmla="*/ 343 h 365"/>
                    <a:gd name="T66" fmla="*/ 171 w 178"/>
                    <a:gd name="T67" fmla="*/ 359 h 365"/>
                    <a:gd name="T68" fmla="*/ 156 w 178"/>
                    <a:gd name="T69" fmla="*/ 365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8" h="365">
                      <a:moveTo>
                        <a:pt x="67" y="0"/>
                      </a:moveTo>
                      <a:lnTo>
                        <a:pt x="89" y="0"/>
                      </a:lnTo>
                      <a:cubicBezTo>
                        <a:pt x="96" y="0"/>
                        <a:pt x="101" y="2"/>
                        <a:pt x="105" y="7"/>
                      </a:cubicBezTo>
                      <a:cubicBezTo>
                        <a:pt x="109" y="11"/>
                        <a:pt x="111" y="16"/>
                        <a:pt x="111" y="22"/>
                      </a:cubicBezTo>
                      <a:lnTo>
                        <a:pt x="111" y="41"/>
                      </a:lnTo>
                      <a:cubicBezTo>
                        <a:pt x="111" y="47"/>
                        <a:pt x="109" y="52"/>
                        <a:pt x="105" y="57"/>
                      </a:cubicBezTo>
                      <a:cubicBezTo>
                        <a:pt x="101" y="61"/>
                        <a:pt x="96" y="63"/>
                        <a:pt x="89" y="63"/>
                      </a:cubicBezTo>
                      <a:lnTo>
                        <a:pt x="66" y="63"/>
                      </a:lnTo>
                      <a:cubicBezTo>
                        <a:pt x="60" y="63"/>
                        <a:pt x="54" y="61"/>
                        <a:pt x="50" y="56"/>
                      </a:cubicBezTo>
                      <a:cubicBezTo>
                        <a:pt x="46" y="52"/>
                        <a:pt x="44" y="47"/>
                        <a:pt x="44" y="41"/>
                      </a:cubicBezTo>
                      <a:lnTo>
                        <a:pt x="45" y="22"/>
                      </a:lnTo>
                      <a:cubicBezTo>
                        <a:pt x="45" y="16"/>
                        <a:pt x="47" y="11"/>
                        <a:pt x="51" y="7"/>
                      </a:cubicBezTo>
                      <a:cubicBezTo>
                        <a:pt x="55" y="2"/>
                        <a:pt x="60" y="0"/>
                        <a:pt x="67" y="0"/>
                      </a:cubicBezTo>
                      <a:close/>
                      <a:moveTo>
                        <a:pt x="156" y="365"/>
                      </a:moveTo>
                      <a:lnTo>
                        <a:pt x="22" y="365"/>
                      </a:lnTo>
                      <a:cubicBezTo>
                        <a:pt x="16" y="365"/>
                        <a:pt x="11" y="363"/>
                        <a:pt x="7" y="359"/>
                      </a:cubicBezTo>
                      <a:cubicBezTo>
                        <a:pt x="3" y="354"/>
                        <a:pt x="0" y="349"/>
                        <a:pt x="0" y="343"/>
                      </a:cubicBezTo>
                      <a:cubicBezTo>
                        <a:pt x="0" y="337"/>
                        <a:pt x="3" y="332"/>
                        <a:pt x="7" y="328"/>
                      </a:cubicBezTo>
                      <a:cubicBezTo>
                        <a:pt x="11" y="323"/>
                        <a:pt x="16" y="321"/>
                        <a:pt x="22" y="321"/>
                      </a:cubicBezTo>
                      <a:lnTo>
                        <a:pt x="67" y="321"/>
                      </a:lnTo>
                      <a:lnTo>
                        <a:pt x="67" y="158"/>
                      </a:lnTo>
                      <a:lnTo>
                        <a:pt x="23" y="158"/>
                      </a:lnTo>
                      <a:cubicBezTo>
                        <a:pt x="17" y="158"/>
                        <a:pt x="12" y="156"/>
                        <a:pt x="7" y="151"/>
                      </a:cubicBezTo>
                      <a:cubicBezTo>
                        <a:pt x="3" y="147"/>
                        <a:pt x="1" y="142"/>
                        <a:pt x="1" y="136"/>
                      </a:cubicBezTo>
                      <a:cubicBezTo>
                        <a:pt x="1" y="130"/>
                        <a:pt x="3" y="125"/>
                        <a:pt x="7" y="121"/>
                      </a:cubicBezTo>
                      <a:cubicBezTo>
                        <a:pt x="12" y="116"/>
                        <a:pt x="17" y="114"/>
                        <a:pt x="23" y="114"/>
                      </a:cubicBezTo>
                      <a:lnTo>
                        <a:pt x="89" y="114"/>
                      </a:lnTo>
                      <a:cubicBezTo>
                        <a:pt x="96" y="114"/>
                        <a:pt x="101" y="116"/>
                        <a:pt x="105" y="121"/>
                      </a:cubicBezTo>
                      <a:cubicBezTo>
                        <a:pt x="109" y="125"/>
                        <a:pt x="111" y="130"/>
                        <a:pt x="111" y="136"/>
                      </a:cubicBezTo>
                      <a:lnTo>
                        <a:pt x="111" y="321"/>
                      </a:lnTo>
                      <a:lnTo>
                        <a:pt x="155" y="321"/>
                      </a:lnTo>
                      <a:cubicBezTo>
                        <a:pt x="161" y="321"/>
                        <a:pt x="166" y="323"/>
                        <a:pt x="171" y="328"/>
                      </a:cubicBezTo>
                      <a:cubicBezTo>
                        <a:pt x="175" y="332"/>
                        <a:pt x="178" y="337"/>
                        <a:pt x="178" y="343"/>
                      </a:cubicBezTo>
                      <a:cubicBezTo>
                        <a:pt x="178" y="349"/>
                        <a:pt x="175" y="354"/>
                        <a:pt x="171" y="359"/>
                      </a:cubicBezTo>
                      <a:cubicBezTo>
                        <a:pt x="167" y="363"/>
                        <a:pt x="162" y="365"/>
                        <a:pt x="156" y="36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19"/>
                <p:cNvSpPr>
                  <a:spLocks noEditPoints="1"/>
                </p:cNvSpPr>
                <p:nvPr/>
              </p:nvSpPr>
              <p:spPr bwMode="auto">
                <a:xfrm>
                  <a:off x="789273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5 w 221"/>
                    <a:gd name="T5" fmla="*/ 151 h 252"/>
                    <a:gd name="T6" fmla="*/ 199 w 221"/>
                    <a:gd name="T7" fmla="*/ 157 h 252"/>
                    <a:gd name="T8" fmla="*/ 45 w 221"/>
                    <a:gd name="T9" fmla="*/ 157 h 252"/>
                    <a:gd name="T10" fmla="*/ 45 w 221"/>
                    <a:gd name="T11" fmla="*/ 170 h 252"/>
                    <a:gd name="T12" fmla="*/ 54 w 221"/>
                    <a:gd name="T13" fmla="*/ 189 h 252"/>
                    <a:gd name="T14" fmla="*/ 67 w 221"/>
                    <a:gd name="T15" fmla="*/ 200 h 252"/>
                    <a:gd name="T16" fmla="*/ 87 w 221"/>
                    <a:gd name="T17" fmla="*/ 208 h 252"/>
                    <a:gd name="T18" fmla="*/ 199 w 221"/>
                    <a:gd name="T19" fmla="*/ 208 h 252"/>
                    <a:gd name="T20" fmla="*/ 215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4 w 221"/>
                    <a:gd name="T29" fmla="*/ 252 h 252"/>
                    <a:gd name="T30" fmla="*/ 60 w 221"/>
                    <a:gd name="T31" fmla="*/ 247 h 252"/>
                    <a:gd name="T32" fmla="*/ 41 w 221"/>
                    <a:gd name="T33" fmla="*/ 237 h 252"/>
                    <a:gd name="T34" fmla="*/ 22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7 w 221"/>
                    <a:gd name="T43" fmla="*/ 52 h 252"/>
                    <a:gd name="T44" fmla="*/ 24 w 221"/>
                    <a:gd name="T45" fmla="*/ 29 h 252"/>
                    <a:gd name="T46" fmla="*/ 42 w 221"/>
                    <a:gd name="T47" fmla="*/ 15 h 252"/>
                    <a:gd name="T48" fmla="*/ 82 w 221"/>
                    <a:gd name="T49" fmla="*/ 0 h 252"/>
                    <a:gd name="T50" fmla="*/ 143 w 221"/>
                    <a:gd name="T51" fmla="*/ 0 h 252"/>
                    <a:gd name="T52" fmla="*/ 187 w 221"/>
                    <a:gd name="T53" fmla="*/ 20 h 252"/>
                    <a:gd name="T54" fmla="*/ 204 w 221"/>
                    <a:gd name="T55" fmla="*/ 35 h 252"/>
                    <a:gd name="T56" fmla="*/ 221 w 221"/>
                    <a:gd name="T57" fmla="*/ 83 h 252"/>
                    <a:gd name="T58" fmla="*/ 45 w 221"/>
                    <a:gd name="T59" fmla="*/ 79 h 252"/>
                    <a:gd name="T60" fmla="*/ 45 w 221"/>
                    <a:gd name="T61" fmla="*/ 113 h 252"/>
                    <a:gd name="T62" fmla="*/ 178 w 221"/>
                    <a:gd name="T63" fmla="*/ 113 h 252"/>
                    <a:gd name="T64" fmla="*/ 178 w 221"/>
                    <a:gd name="T65" fmla="*/ 83 h 252"/>
                    <a:gd name="T66" fmla="*/ 170 w 221"/>
                    <a:gd name="T67" fmla="*/ 64 h 252"/>
                    <a:gd name="T68" fmla="*/ 158 w 221"/>
                    <a:gd name="T69" fmla="*/ 53 h 252"/>
                    <a:gd name="T70" fmla="*/ 140 w 221"/>
                    <a:gd name="T71" fmla="*/ 45 h 252"/>
                    <a:gd name="T72" fmla="*/ 85 w 221"/>
                    <a:gd name="T73" fmla="*/ 45 h 252"/>
                    <a:gd name="T74" fmla="*/ 67 w 221"/>
                    <a:gd name="T75" fmla="*/ 52 h 252"/>
                    <a:gd name="T76" fmla="*/ 54 w 221"/>
                    <a:gd name="T77" fmla="*/ 62 h 252"/>
                    <a:gd name="T78" fmla="*/ 45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9" y="146"/>
                        <a:pt x="215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5" y="157"/>
                      </a:lnTo>
                      <a:lnTo>
                        <a:pt x="45" y="170"/>
                      </a:lnTo>
                      <a:cubicBezTo>
                        <a:pt x="45" y="178"/>
                        <a:pt x="48" y="184"/>
                        <a:pt x="54" y="189"/>
                      </a:cubicBezTo>
                      <a:lnTo>
                        <a:pt x="67" y="200"/>
                      </a:lnTo>
                      <a:cubicBezTo>
                        <a:pt x="74" y="205"/>
                        <a:pt x="81" y="208"/>
                        <a:pt x="87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5" y="214"/>
                      </a:cubicBezTo>
                      <a:cubicBezTo>
                        <a:pt x="219" y="218"/>
                        <a:pt x="221" y="224"/>
                        <a:pt x="221" y="230"/>
                      </a:cubicBezTo>
                      <a:cubicBezTo>
                        <a:pt x="221" y="236"/>
                        <a:pt x="219" y="241"/>
                        <a:pt x="214" y="245"/>
                      </a:cubicBezTo>
                      <a:cubicBezTo>
                        <a:pt x="210" y="249"/>
                        <a:pt x="205" y="252"/>
                        <a:pt x="199" y="252"/>
                      </a:cubicBezTo>
                      <a:lnTo>
                        <a:pt x="84" y="252"/>
                      </a:lnTo>
                      <a:cubicBezTo>
                        <a:pt x="76" y="252"/>
                        <a:pt x="68" y="250"/>
                        <a:pt x="60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2" y="220"/>
                      </a:lnTo>
                      <a:cubicBezTo>
                        <a:pt x="16" y="215"/>
                        <a:pt x="11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3" y="62"/>
                        <a:pt x="7" y="52"/>
                      </a:cubicBezTo>
                      <a:cubicBezTo>
                        <a:pt x="11" y="42"/>
                        <a:pt x="17" y="35"/>
                        <a:pt x="24" y="29"/>
                      </a:cubicBezTo>
                      <a:lnTo>
                        <a:pt x="42" y="15"/>
                      </a:lnTo>
                      <a:cubicBezTo>
                        <a:pt x="54" y="5"/>
                        <a:pt x="67" y="0"/>
                        <a:pt x="82" y="0"/>
                      </a:cubicBezTo>
                      <a:lnTo>
                        <a:pt x="143" y="0"/>
                      </a:lnTo>
                      <a:cubicBezTo>
                        <a:pt x="159" y="0"/>
                        <a:pt x="173" y="7"/>
                        <a:pt x="187" y="20"/>
                      </a:cubicBezTo>
                      <a:lnTo>
                        <a:pt x="204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5" y="79"/>
                      </a:moveTo>
                      <a:lnTo>
                        <a:pt x="45" y="113"/>
                      </a:lnTo>
                      <a:lnTo>
                        <a:pt x="178" y="113"/>
                      </a:lnTo>
                      <a:lnTo>
                        <a:pt x="178" y="83"/>
                      </a:lnTo>
                      <a:cubicBezTo>
                        <a:pt x="178" y="74"/>
                        <a:pt x="176" y="68"/>
                        <a:pt x="170" y="64"/>
                      </a:cubicBezTo>
                      <a:lnTo>
                        <a:pt x="158" y="53"/>
                      </a:lnTo>
                      <a:cubicBezTo>
                        <a:pt x="151" y="47"/>
                        <a:pt x="145" y="45"/>
                        <a:pt x="140" y="45"/>
                      </a:cubicBezTo>
                      <a:lnTo>
                        <a:pt x="85" y="45"/>
                      </a:lnTo>
                      <a:cubicBezTo>
                        <a:pt x="78" y="45"/>
                        <a:pt x="72" y="47"/>
                        <a:pt x="67" y="52"/>
                      </a:cubicBezTo>
                      <a:lnTo>
                        <a:pt x="54" y="62"/>
                      </a:lnTo>
                      <a:cubicBezTo>
                        <a:pt x="48" y="67"/>
                        <a:pt x="45" y="72"/>
                        <a:pt x="45" y="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20"/>
                <p:cNvSpPr>
                  <a:spLocks/>
                </p:cNvSpPr>
                <p:nvPr/>
              </p:nvSpPr>
              <p:spPr bwMode="auto">
                <a:xfrm>
                  <a:off x="818379" y="3172371"/>
                  <a:ext cx="14828" cy="29107"/>
                </a:xfrm>
                <a:custGeom>
                  <a:avLst/>
                  <a:gdLst>
                    <a:gd name="T0" fmla="*/ 154 w 176"/>
                    <a:gd name="T1" fmla="*/ 347 h 347"/>
                    <a:gd name="T2" fmla="*/ 22 w 176"/>
                    <a:gd name="T3" fmla="*/ 347 h 347"/>
                    <a:gd name="T4" fmla="*/ 6 w 176"/>
                    <a:gd name="T5" fmla="*/ 340 h 347"/>
                    <a:gd name="T6" fmla="*/ 0 w 176"/>
                    <a:gd name="T7" fmla="*/ 324 h 347"/>
                    <a:gd name="T8" fmla="*/ 6 w 176"/>
                    <a:gd name="T9" fmla="*/ 309 h 347"/>
                    <a:gd name="T10" fmla="*/ 22 w 176"/>
                    <a:gd name="T11" fmla="*/ 302 h 347"/>
                    <a:gd name="T12" fmla="*/ 66 w 176"/>
                    <a:gd name="T13" fmla="*/ 302 h 347"/>
                    <a:gd name="T14" fmla="*/ 66 w 176"/>
                    <a:gd name="T15" fmla="*/ 44 h 347"/>
                    <a:gd name="T16" fmla="*/ 22 w 176"/>
                    <a:gd name="T17" fmla="*/ 44 h 347"/>
                    <a:gd name="T18" fmla="*/ 6 w 176"/>
                    <a:gd name="T19" fmla="*/ 38 h 347"/>
                    <a:gd name="T20" fmla="*/ 0 w 176"/>
                    <a:gd name="T21" fmla="*/ 22 h 347"/>
                    <a:gd name="T22" fmla="*/ 6 w 176"/>
                    <a:gd name="T23" fmla="*/ 7 h 347"/>
                    <a:gd name="T24" fmla="*/ 22 w 176"/>
                    <a:gd name="T25" fmla="*/ 0 h 347"/>
                    <a:gd name="T26" fmla="*/ 88 w 176"/>
                    <a:gd name="T27" fmla="*/ 0 h 347"/>
                    <a:gd name="T28" fmla="*/ 104 w 176"/>
                    <a:gd name="T29" fmla="*/ 7 h 347"/>
                    <a:gd name="T30" fmla="*/ 110 w 176"/>
                    <a:gd name="T31" fmla="*/ 22 h 347"/>
                    <a:gd name="T32" fmla="*/ 110 w 176"/>
                    <a:gd name="T33" fmla="*/ 302 h 347"/>
                    <a:gd name="T34" fmla="*/ 154 w 176"/>
                    <a:gd name="T35" fmla="*/ 302 h 347"/>
                    <a:gd name="T36" fmla="*/ 170 w 176"/>
                    <a:gd name="T37" fmla="*/ 309 h 347"/>
                    <a:gd name="T38" fmla="*/ 176 w 176"/>
                    <a:gd name="T39" fmla="*/ 324 h 347"/>
                    <a:gd name="T40" fmla="*/ 170 w 176"/>
                    <a:gd name="T41" fmla="*/ 340 h 347"/>
                    <a:gd name="T42" fmla="*/ 154 w 176"/>
                    <a:gd name="T43" fmla="*/ 347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76" h="347">
                      <a:moveTo>
                        <a:pt x="154" y="347"/>
                      </a:moveTo>
                      <a:lnTo>
                        <a:pt x="22" y="347"/>
                      </a:lnTo>
                      <a:cubicBezTo>
                        <a:pt x="16" y="347"/>
                        <a:pt x="11" y="344"/>
                        <a:pt x="6" y="340"/>
                      </a:cubicBezTo>
                      <a:cubicBezTo>
                        <a:pt x="2" y="336"/>
                        <a:pt x="0" y="330"/>
                        <a:pt x="0" y="324"/>
                      </a:cubicBezTo>
                      <a:cubicBezTo>
                        <a:pt x="0" y="318"/>
                        <a:pt x="2" y="313"/>
                        <a:pt x="6" y="309"/>
                      </a:cubicBezTo>
                      <a:cubicBezTo>
                        <a:pt x="11" y="304"/>
                        <a:pt x="16" y="302"/>
                        <a:pt x="22" y="302"/>
                      </a:cubicBezTo>
                      <a:lnTo>
                        <a:pt x="66" y="302"/>
                      </a:lnTo>
                      <a:lnTo>
                        <a:pt x="66" y="44"/>
                      </a:lnTo>
                      <a:lnTo>
                        <a:pt x="22" y="44"/>
                      </a:lnTo>
                      <a:cubicBezTo>
                        <a:pt x="15" y="44"/>
                        <a:pt x="10" y="42"/>
                        <a:pt x="6" y="38"/>
                      </a:cubicBezTo>
                      <a:cubicBezTo>
                        <a:pt x="2" y="34"/>
                        <a:pt x="0" y="28"/>
                        <a:pt x="0" y="22"/>
                      </a:cubicBezTo>
                      <a:cubicBezTo>
                        <a:pt x="0" y="16"/>
                        <a:pt x="2" y="11"/>
                        <a:pt x="6" y="7"/>
                      </a:cubicBezTo>
                      <a:cubicBezTo>
                        <a:pt x="10" y="3"/>
                        <a:pt x="15" y="0"/>
                        <a:pt x="22" y="0"/>
                      </a:cubicBezTo>
                      <a:lnTo>
                        <a:pt x="88" y="0"/>
                      </a:lnTo>
                      <a:cubicBezTo>
                        <a:pt x="94" y="0"/>
                        <a:pt x="99" y="3"/>
                        <a:pt x="104" y="7"/>
                      </a:cubicBezTo>
                      <a:cubicBezTo>
                        <a:pt x="108" y="11"/>
                        <a:pt x="110" y="16"/>
                        <a:pt x="110" y="22"/>
                      </a:cubicBezTo>
                      <a:lnTo>
                        <a:pt x="110" y="302"/>
                      </a:lnTo>
                      <a:lnTo>
                        <a:pt x="154" y="302"/>
                      </a:lnTo>
                      <a:cubicBezTo>
                        <a:pt x="160" y="302"/>
                        <a:pt x="165" y="304"/>
                        <a:pt x="170" y="309"/>
                      </a:cubicBezTo>
                      <a:cubicBezTo>
                        <a:pt x="174" y="313"/>
                        <a:pt x="176" y="318"/>
                        <a:pt x="176" y="324"/>
                      </a:cubicBezTo>
                      <a:cubicBezTo>
                        <a:pt x="176" y="330"/>
                        <a:pt x="174" y="336"/>
                        <a:pt x="170" y="340"/>
                      </a:cubicBezTo>
                      <a:cubicBezTo>
                        <a:pt x="166" y="344"/>
                        <a:pt x="160" y="347"/>
                        <a:pt x="154" y="34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21"/>
                <p:cNvSpPr>
                  <a:spLocks noEditPoints="1"/>
                </p:cNvSpPr>
                <p:nvPr/>
              </p:nvSpPr>
              <p:spPr bwMode="auto">
                <a:xfrm>
                  <a:off x="843642" y="3172371"/>
                  <a:ext cx="18672" cy="29107"/>
                </a:xfrm>
                <a:custGeom>
                  <a:avLst/>
                  <a:gdLst>
                    <a:gd name="T0" fmla="*/ 178 w 221"/>
                    <a:gd name="T1" fmla="*/ 126 h 347"/>
                    <a:gd name="T2" fmla="*/ 178 w 221"/>
                    <a:gd name="T3" fmla="*/ 22 h 347"/>
                    <a:gd name="T4" fmla="*/ 184 w 221"/>
                    <a:gd name="T5" fmla="*/ 7 h 347"/>
                    <a:gd name="T6" fmla="*/ 199 w 221"/>
                    <a:gd name="T7" fmla="*/ 0 h 347"/>
                    <a:gd name="T8" fmla="*/ 215 w 221"/>
                    <a:gd name="T9" fmla="*/ 7 h 347"/>
                    <a:gd name="T10" fmla="*/ 221 w 221"/>
                    <a:gd name="T11" fmla="*/ 22 h 347"/>
                    <a:gd name="T12" fmla="*/ 221 w 221"/>
                    <a:gd name="T13" fmla="*/ 325 h 347"/>
                    <a:gd name="T14" fmla="*/ 215 w 221"/>
                    <a:gd name="T15" fmla="*/ 340 h 347"/>
                    <a:gd name="T16" fmla="*/ 200 w 221"/>
                    <a:gd name="T17" fmla="*/ 347 h 347"/>
                    <a:gd name="T18" fmla="*/ 184 w 221"/>
                    <a:gd name="T19" fmla="*/ 340 h 347"/>
                    <a:gd name="T20" fmla="*/ 178 w 221"/>
                    <a:gd name="T21" fmla="*/ 325 h 347"/>
                    <a:gd name="T22" fmla="*/ 178 w 221"/>
                    <a:gd name="T23" fmla="*/ 315 h 347"/>
                    <a:gd name="T24" fmla="*/ 118 w 221"/>
                    <a:gd name="T25" fmla="*/ 347 h 347"/>
                    <a:gd name="T26" fmla="*/ 81 w 221"/>
                    <a:gd name="T27" fmla="*/ 347 h 347"/>
                    <a:gd name="T28" fmla="*/ 36 w 221"/>
                    <a:gd name="T29" fmla="*/ 327 h 347"/>
                    <a:gd name="T30" fmla="*/ 18 w 221"/>
                    <a:gd name="T31" fmla="*/ 312 h 347"/>
                    <a:gd name="T32" fmla="*/ 6 w 221"/>
                    <a:gd name="T33" fmla="*/ 292 h 347"/>
                    <a:gd name="T34" fmla="*/ 0 w 221"/>
                    <a:gd name="T35" fmla="*/ 266 h 347"/>
                    <a:gd name="T36" fmla="*/ 0 w 221"/>
                    <a:gd name="T37" fmla="*/ 177 h 347"/>
                    <a:gd name="T38" fmla="*/ 6 w 221"/>
                    <a:gd name="T39" fmla="*/ 148 h 347"/>
                    <a:gd name="T40" fmla="*/ 21 w 221"/>
                    <a:gd name="T41" fmla="*/ 127 h 347"/>
                    <a:gd name="T42" fmla="*/ 39 w 221"/>
                    <a:gd name="T43" fmla="*/ 111 h 347"/>
                    <a:gd name="T44" fmla="*/ 84 w 221"/>
                    <a:gd name="T45" fmla="*/ 95 h 347"/>
                    <a:gd name="T46" fmla="*/ 116 w 221"/>
                    <a:gd name="T47" fmla="*/ 95 h 347"/>
                    <a:gd name="T48" fmla="*/ 163 w 221"/>
                    <a:gd name="T49" fmla="*/ 113 h 347"/>
                    <a:gd name="T50" fmla="*/ 178 w 221"/>
                    <a:gd name="T51" fmla="*/ 126 h 347"/>
                    <a:gd name="T52" fmla="*/ 114 w 221"/>
                    <a:gd name="T53" fmla="*/ 139 h 347"/>
                    <a:gd name="T54" fmla="*/ 84 w 221"/>
                    <a:gd name="T55" fmla="*/ 139 h 347"/>
                    <a:gd name="T56" fmla="*/ 66 w 221"/>
                    <a:gd name="T57" fmla="*/ 146 h 347"/>
                    <a:gd name="T58" fmla="*/ 52 w 221"/>
                    <a:gd name="T59" fmla="*/ 158 h 347"/>
                    <a:gd name="T60" fmla="*/ 45 w 221"/>
                    <a:gd name="T61" fmla="*/ 175 h 347"/>
                    <a:gd name="T62" fmla="*/ 45 w 221"/>
                    <a:gd name="T63" fmla="*/ 268 h 347"/>
                    <a:gd name="T64" fmla="*/ 54 w 221"/>
                    <a:gd name="T65" fmla="*/ 284 h 347"/>
                    <a:gd name="T66" fmla="*/ 68 w 221"/>
                    <a:gd name="T67" fmla="*/ 296 h 347"/>
                    <a:gd name="T68" fmla="*/ 82 w 221"/>
                    <a:gd name="T69" fmla="*/ 302 h 347"/>
                    <a:gd name="T70" fmla="*/ 118 w 221"/>
                    <a:gd name="T71" fmla="*/ 302 h 347"/>
                    <a:gd name="T72" fmla="*/ 135 w 221"/>
                    <a:gd name="T73" fmla="*/ 294 h 347"/>
                    <a:gd name="T74" fmla="*/ 169 w 221"/>
                    <a:gd name="T75" fmla="*/ 266 h 347"/>
                    <a:gd name="T76" fmla="*/ 178 w 221"/>
                    <a:gd name="T77" fmla="*/ 247 h 347"/>
                    <a:gd name="T78" fmla="*/ 178 w 221"/>
                    <a:gd name="T79" fmla="*/ 199 h 347"/>
                    <a:gd name="T80" fmla="*/ 169 w 221"/>
                    <a:gd name="T81" fmla="*/ 176 h 347"/>
                    <a:gd name="T82" fmla="*/ 133 w 221"/>
                    <a:gd name="T83" fmla="*/ 146 h 347"/>
                    <a:gd name="T84" fmla="*/ 114 w 221"/>
                    <a:gd name="T85" fmla="*/ 139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21" h="347">
                      <a:moveTo>
                        <a:pt x="178" y="126"/>
                      </a:moveTo>
                      <a:lnTo>
                        <a:pt x="178" y="22"/>
                      </a:lnTo>
                      <a:cubicBezTo>
                        <a:pt x="178" y="16"/>
                        <a:pt x="180" y="11"/>
                        <a:pt x="184" y="7"/>
                      </a:cubicBezTo>
                      <a:cubicBezTo>
                        <a:pt x="188" y="3"/>
                        <a:pt x="193" y="0"/>
                        <a:pt x="199" y="0"/>
                      </a:cubicBezTo>
                      <a:cubicBezTo>
                        <a:pt x="205" y="0"/>
                        <a:pt x="210" y="3"/>
                        <a:pt x="215" y="7"/>
                      </a:cubicBezTo>
                      <a:cubicBezTo>
                        <a:pt x="219" y="11"/>
                        <a:pt x="221" y="16"/>
                        <a:pt x="221" y="22"/>
                      </a:cubicBezTo>
                      <a:lnTo>
                        <a:pt x="221" y="325"/>
                      </a:lnTo>
                      <a:cubicBezTo>
                        <a:pt x="221" y="331"/>
                        <a:pt x="219" y="336"/>
                        <a:pt x="215" y="340"/>
                      </a:cubicBezTo>
                      <a:cubicBezTo>
                        <a:pt x="211" y="344"/>
                        <a:pt x="206" y="347"/>
                        <a:pt x="200" y="347"/>
                      </a:cubicBezTo>
                      <a:cubicBezTo>
                        <a:pt x="193" y="347"/>
                        <a:pt x="188" y="344"/>
                        <a:pt x="184" y="340"/>
                      </a:cubicBezTo>
                      <a:cubicBezTo>
                        <a:pt x="180" y="336"/>
                        <a:pt x="178" y="331"/>
                        <a:pt x="178" y="325"/>
                      </a:cubicBezTo>
                      <a:lnTo>
                        <a:pt x="178" y="315"/>
                      </a:lnTo>
                      <a:cubicBezTo>
                        <a:pt x="156" y="336"/>
                        <a:pt x="136" y="347"/>
                        <a:pt x="118" y="347"/>
                      </a:cubicBezTo>
                      <a:lnTo>
                        <a:pt x="81" y="347"/>
                      </a:lnTo>
                      <a:cubicBezTo>
                        <a:pt x="66" y="347"/>
                        <a:pt x="51" y="340"/>
                        <a:pt x="36" y="327"/>
                      </a:cubicBezTo>
                      <a:lnTo>
                        <a:pt x="18" y="312"/>
                      </a:lnTo>
                      <a:cubicBezTo>
                        <a:pt x="13" y="308"/>
                        <a:pt x="9" y="301"/>
                        <a:pt x="6" y="292"/>
                      </a:cubicBezTo>
                      <a:cubicBezTo>
                        <a:pt x="2" y="282"/>
                        <a:pt x="0" y="274"/>
                        <a:pt x="0" y="266"/>
                      </a:cubicBezTo>
                      <a:lnTo>
                        <a:pt x="0" y="177"/>
                      </a:lnTo>
                      <a:cubicBezTo>
                        <a:pt x="0" y="167"/>
                        <a:pt x="2" y="157"/>
                        <a:pt x="6" y="148"/>
                      </a:cubicBezTo>
                      <a:cubicBezTo>
                        <a:pt x="11" y="138"/>
                        <a:pt x="15" y="131"/>
                        <a:pt x="21" y="127"/>
                      </a:cubicBezTo>
                      <a:lnTo>
                        <a:pt x="39" y="111"/>
                      </a:lnTo>
                      <a:cubicBezTo>
                        <a:pt x="52" y="100"/>
                        <a:pt x="67" y="95"/>
                        <a:pt x="84" y="95"/>
                      </a:cubicBezTo>
                      <a:lnTo>
                        <a:pt x="116" y="95"/>
                      </a:lnTo>
                      <a:cubicBezTo>
                        <a:pt x="133" y="95"/>
                        <a:pt x="149" y="101"/>
                        <a:pt x="163" y="113"/>
                      </a:cubicBezTo>
                      <a:lnTo>
                        <a:pt x="178" y="126"/>
                      </a:lnTo>
                      <a:close/>
                      <a:moveTo>
                        <a:pt x="114" y="139"/>
                      </a:moveTo>
                      <a:lnTo>
                        <a:pt x="84" y="139"/>
                      </a:lnTo>
                      <a:cubicBezTo>
                        <a:pt x="77" y="139"/>
                        <a:pt x="71" y="141"/>
                        <a:pt x="66" y="146"/>
                      </a:cubicBezTo>
                      <a:lnTo>
                        <a:pt x="52" y="158"/>
                      </a:lnTo>
                      <a:cubicBezTo>
                        <a:pt x="47" y="163"/>
                        <a:pt x="45" y="168"/>
                        <a:pt x="45" y="175"/>
                      </a:cubicBezTo>
                      <a:lnTo>
                        <a:pt x="45" y="268"/>
                      </a:lnTo>
                      <a:cubicBezTo>
                        <a:pt x="45" y="274"/>
                        <a:pt x="48" y="279"/>
                        <a:pt x="54" y="284"/>
                      </a:cubicBezTo>
                      <a:lnTo>
                        <a:pt x="68" y="296"/>
                      </a:lnTo>
                      <a:cubicBezTo>
                        <a:pt x="72" y="300"/>
                        <a:pt x="77" y="302"/>
                        <a:pt x="82" y="302"/>
                      </a:cubicBezTo>
                      <a:lnTo>
                        <a:pt x="118" y="302"/>
                      </a:lnTo>
                      <a:cubicBezTo>
                        <a:pt x="123" y="302"/>
                        <a:pt x="128" y="300"/>
                        <a:pt x="135" y="294"/>
                      </a:cubicBezTo>
                      <a:lnTo>
                        <a:pt x="169" y="266"/>
                      </a:lnTo>
                      <a:cubicBezTo>
                        <a:pt x="175" y="261"/>
                        <a:pt x="178" y="254"/>
                        <a:pt x="178" y="247"/>
                      </a:cubicBezTo>
                      <a:lnTo>
                        <a:pt x="178" y="199"/>
                      </a:lnTo>
                      <a:cubicBezTo>
                        <a:pt x="178" y="189"/>
                        <a:pt x="175" y="181"/>
                        <a:pt x="169" y="176"/>
                      </a:cubicBezTo>
                      <a:lnTo>
                        <a:pt x="133" y="146"/>
                      </a:lnTo>
                      <a:cubicBezTo>
                        <a:pt x="128" y="141"/>
                        <a:pt x="122" y="139"/>
                        <a:pt x="114" y="13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215" name="Group 214"/>
                <p:cNvGrpSpPr/>
                <p:nvPr/>
              </p:nvGrpSpPr>
              <p:grpSpPr>
                <a:xfrm>
                  <a:off x="529320" y="3244464"/>
                  <a:ext cx="295520" cy="141082"/>
                  <a:chOff x="582613" y="2928938"/>
                  <a:chExt cx="2247900" cy="1073150"/>
                </a:xfrm>
                <a:solidFill>
                  <a:schemeClr val="bg1"/>
                </a:solidFill>
              </p:grpSpPr>
              <p:sp>
                <p:nvSpPr>
                  <p:cNvPr id="216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2147888" y="2928938"/>
                    <a:ext cx="682625" cy="1073150"/>
                  </a:xfrm>
                  <a:custGeom>
                    <a:avLst/>
                    <a:gdLst>
                      <a:gd name="T0" fmla="*/ 380 w 1679"/>
                      <a:gd name="T1" fmla="*/ 0 h 2636"/>
                      <a:gd name="T2" fmla="*/ 334 w 1679"/>
                      <a:gd name="T3" fmla="*/ 81 h 2636"/>
                      <a:gd name="T4" fmla="*/ 334 w 1679"/>
                      <a:gd name="T5" fmla="*/ 1127 h 2636"/>
                      <a:gd name="T6" fmla="*/ 0 w 1679"/>
                      <a:gd name="T7" fmla="*/ 1797 h 2636"/>
                      <a:gd name="T8" fmla="*/ 840 w 1679"/>
                      <a:gd name="T9" fmla="*/ 2636 h 2636"/>
                      <a:gd name="T10" fmla="*/ 1679 w 1679"/>
                      <a:gd name="T11" fmla="*/ 1797 h 2636"/>
                      <a:gd name="T12" fmla="*/ 1345 w 1679"/>
                      <a:gd name="T13" fmla="*/ 1128 h 2636"/>
                      <a:gd name="T14" fmla="*/ 1345 w 1679"/>
                      <a:gd name="T15" fmla="*/ 81 h 2636"/>
                      <a:gd name="T16" fmla="*/ 1299 w 1679"/>
                      <a:gd name="T17" fmla="*/ 0 h 2636"/>
                      <a:gd name="T18" fmla="*/ 380 w 1679"/>
                      <a:gd name="T19" fmla="*/ 0 h 2636"/>
                      <a:gd name="T20" fmla="*/ 503 w 1679"/>
                      <a:gd name="T21" fmla="*/ 254 h 2636"/>
                      <a:gd name="T22" fmla="*/ 1009 w 1679"/>
                      <a:gd name="T23" fmla="*/ 254 h 2636"/>
                      <a:gd name="T24" fmla="*/ 1055 w 1679"/>
                      <a:gd name="T25" fmla="*/ 313 h 2636"/>
                      <a:gd name="T26" fmla="*/ 1009 w 1679"/>
                      <a:gd name="T27" fmla="*/ 373 h 2636"/>
                      <a:gd name="T28" fmla="*/ 503 w 1679"/>
                      <a:gd name="T29" fmla="*/ 373 h 2636"/>
                      <a:gd name="T30" fmla="*/ 457 w 1679"/>
                      <a:gd name="T31" fmla="*/ 313 h 2636"/>
                      <a:gd name="T32" fmla="*/ 503 w 1679"/>
                      <a:gd name="T33" fmla="*/ 254 h 2636"/>
                      <a:gd name="T34" fmla="*/ 503 w 1679"/>
                      <a:gd name="T35" fmla="*/ 492 h 2636"/>
                      <a:gd name="T36" fmla="*/ 1009 w 1679"/>
                      <a:gd name="T37" fmla="*/ 492 h 2636"/>
                      <a:gd name="T38" fmla="*/ 1055 w 1679"/>
                      <a:gd name="T39" fmla="*/ 551 h 2636"/>
                      <a:gd name="T40" fmla="*/ 1009 w 1679"/>
                      <a:gd name="T41" fmla="*/ 611 h 2636"/>
                      <a:gd name="T42" fmla="*/ 503 w 1679"/>
                      <a:gd name="T43" fmla="*/ 611 h 2636"/>
                      <a:gd name="T44" fmla="*/ 457 w 1679"/>
                      <a:gd name="T45" fmla="*/ 551 h 2636"/>
                      <a:gd name="T46" fmla="*/ 503 w 1679"/>
                      <a:gd name="T47" fmla="*/ 492 h 2636"/>
                      <a:gd name="T48" fmla="*/ 503 w 1679"/>
                      <a:gd name="T49" fmla="*/ 730 h 2636"/>
                      <a:gd name="T50" fmla="*/ 1009 w 1679"/>
                      <a:gd name="T51" fmla="*/ 730 h 2636"/>
                      <a:gd name="T52" fmla="*/ 1055 w 1679"/>
                      <a:gd name="T53" fmla="*/ 790 h 2636"/>
                      <a:gd name="T54" fmla="*/ 1009 w 1679"/>
                      <a:gd name="T55" fmla="*/ 849 h 2636"/>
                      <a:gd name="T56" fmla="*/ 503 w 1679"/>
                      <a:gd name="T57" fmla="*/ 849 h 2636"/>
                      <a:gd name="T58" fmla="*/ 457 w 1679"/>
                      <a:gd name="T59" fmla="*/ 790 h 2636"/>
                      <a:gd name="T60" fmla="*/ 503 w 1679"/>
                      <a:gd name="T61" fmla="*/ 730 h 2636"/>
                      <a:gd name="T62" fmla="*/ 1445 w 1679"/>
                      <a:gd name="T63" fmla="*/ 1517 h 2636"/>
                      <a:gd name="T64" fmla="*/ 1508 w 1679"/>
                      <a:gd name="T65" fmla="*/ 1763 h 2636"/>
                      <a:gd name="T66" fmla="*/ 921 w 1679"/>
                      <a:gd name="T67" fmla="*/ 2350 h 2636"/>
                      <a:gd name="T68" fmla="*/ 921 w 1679"/>
                      <a:gd name="T69" fmla="*/ 2350 h 2636"/>
                      <a:gd name="T70" fmla="*/ 1461 w 1679"/>
                      <a:gd name="T71" fmla="*/ 1640 h 2636"/>
                      <a:gd name="T72" fmla="*/ 1445 w 1679"/>
                      <a:gd name="T73" fmla="*/ 1517 h 26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79" h="2636">
                        <a:moveTo>
                          <a:pt x="380" y="0"/>
                        </a:moveTo>
                        <a:cubicBezTo>
                          <a:pt x="355" y="0"/>
                          <a:pt x="334" y="36"/>
                          <a:pt x="334" y="81"/>
                        </a:cubicBezTo>
                        <a:lnTo>
                          <a:pt x="334" y="1127"/>
                        </a:lnTo>
                        <a:cubicBezTo>
                          <a:pt x="124" y="1286"/>
                          <a:pt x="1" y="1533"/>
                          <a:pt x="0" y="1797"/>
                        </a:cubicBezTo>
                        <a:cubicBezTo>
                          <a:pt x="0" y="2260"/>
                          <a:pt x="376" y="2636"/>
                          <a:pt x="840" y="2636"/>
                        </a:cubicBezTo>
                        <a:cubicBezTo>
                          <a:pt x="1303" y="2636"/>
                          <a:pt x="1679" y="2260"/>
                          <a:pt x="1679" y="1797"/>
                        </a:cubicBezTo>
                        <a:cubicBezTo>
                          <a:pt x="1678" y="1534"/>
                          <a:pt x="1555" y="1286"/>
                          <a:pt x="1345" y="1128"/>
                        </a:cubicBezTo>
                        <a:lnTo>
                          <a:pt x="1345" y="81"/>
                        </a:lnTo>
                        <a:cubicBezTo>
                          <a:pt x="1345" y="36"/>
                          <a:pt x="1324" y="0"/>
                          <a:pt x="1299" y="0"/>
                        </a:cubicBezTo>
                        <a:lnTo>
                          <a:pt x="380" y="0"/>
                        </a:lnTo>
                        <a:close/>
                        <a:moveTo>
                          <a:pt x="503" y="254"/>
                        </a:moveTo>
                        <a:lnTo>
                          <a:pt x="1009" y="254"/>
                        </a:lnTo>
                        <a:cubicBezTo>
                          <a:pt x="1034" y="254"/>
                          <a:pt x="1055" y="280"/>
                          <a:pt x="1055" y="313"/>
                        </a:cubicBezTo>
                        <a:cubicBezTo>
                          <a:pt x="1055" y="346"/>
                          <a:pt x="1034" y="373"/>
                          <a:pt x="1009" y="373"/>
                        </a:cubicBezTo>
                        <a:lnTo>
                          <a:pt x="503" y="373"/>
                        </a:lnTo>
                        <a:cubicBezTo>
                          <a:pt x="478" y="373"/>
                          <a:pt x="457" y="346"/>
                          <a:pt x="457" y="313"/>
                        </a:cubicBezTo>
                        <a:cubicBezTo>
                          <a:pt x="457" y="280"/>
                          <a:pt x="478" y="254"/>
                          <a:pt x="503" y="254"/>
                        </a:cubicBezTo>
                        <a:close/>
                        <a:moveTo>
                          <a:pt x="503" y="492"/>
                        </a:moveTo>
                        <a:lnTo>
                          <a:pt x="1009" y="492"/>
                        </a:lnTo>
                        <a:cubicBezTo>
                          <a:pt x="1034" y="492"/>
                          <a:pt x="1055" y="518"/>
                          <a:pt x="1055" y="551"/>
                        </a:cubicBezTo>
                        <a:cubicBezTo>
                          <a:pt x="1055" y="585"/>
                          <a:pt x="1034" y="611"/>
                          <a:pt x="1009" y="611"/>
                        </a:cubicBezTo>
                        <a:lnTo>
                          <a:pt x="503" y="611"/>
                        </a:lnTo>
                        <a:cubicBezTo>
                          <a:pt x="478" y="611"/>
                          <a:pt x="457" y="585"/>
                          <a:pt x="457" y="551"/>
                        </a:cubicBezTo>
                        <a:cubicBezTo>
                          <a:pt x="457" y="518"/>
                          <a:pt x="478" y="492"/>
                          <a:pt x="503" y="492"/>
                        </a:cubicBezTo>
                        <a:close/>
                        <a:moveTo>
                          <a:pt x="503" y="730"/>
                        </a:moveTo>
                        <a:lnTo>
                          <a:pt x="1009" y="730"/>
                        </a:lnTo>
                        <a:cubicBezTo>
                          <a:pt x="1034" y="730"/>
                          <a:pt x="1055" y="756"/>
                          <a:pt x="1055" y="790"/>
                        </a:cubicBezTo>
                        <a:cubicBezTo>
                          <a:pt x="1055" y="823"/>
                          <a:pt x="1034" y="849"/>
                          <a:pt x="1009" y="849"/>
                        </a:cubicBezTo>
                        <a:lnTo>
                          <a:pt x="503" y="849"/>
                        </a:lnTo>
                        <a:cubicBezTo>
                          <a:pt x="478" y="849"/>
                          <a:pt x="457" y="823"/>
                          <a:pt x="457" y="790"/>
                        </a:cubicBezTo>
                        <a:cubicBezTo>
                          <a:pt x="457" y="756"/>
                          <a:pt x="478" y="730"/>
                          <a:pt x="503" y="730"/>
                        </a:cubicBezTo>
                        <a:close/>
                        <a:moveTo>
                          <a:pt x="1445" y="1517"/>
                        </a:moveTo>
                        <a:cubicBezTo>
                          <a:pt x="1484" y="1607"/>
                          <a:pt x="1508" y="1691"/>
                          <a:pt x="1508" y="1763"/>
                        </a:cubicBezTo>
                        <a:cubicBezTo>
                          <a:pt x="1508" y="2087"/>
                          <a:pt x="1245" y="2350"/>
                          <a:pt x="921" y="2350"/>
                        </a:cubicBezTo>
                        <a:cubicBezTo>
                          <a:pt x="921" y="2350"/>
                          <a:pt x="921" y="2350"/>
                          <a:pt x="921" y="2350"/>
                        </a:cubicBezTo>
                        <a:cubicBezTo>
                          <a:pt x="1232" y="2264"/>
                          <a:pt x="1461" y="1979"/>
                          <a:pt x="1461" y="1640"/>
                        </a:cubicBezTo>
                        <a:cubicBezTo>
                          <a:pt x="1461" y="1602"/>
                          <a:pt x="1455" y="1560"/>
                          <a:pt x="1445" y="1517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7" name="Freeform 15"/>
                  <p:cNvSpPr>
                    <a:spLocks noEditPoints="1"/>
                  </p:cNvSpPr>
                  <p:nvPr/>
                </p:nvSpPr>
                <p:spPr bwMode="auto">
                  <a:xfrm>
                    <a:off x="582613" y="2932113"/>
                    <a:ext cx="682625" cy="1069975"/>
                  </a:xfrm>
                  <a:custGeom>
                    <a:avLst/>
                    <a:gdLst>
                      <a:gd name="T0" fmla="*/ 838 w 1676"/>
                      <a:gd name="T1" fmla="*/ 0 h 2629"/>
                      <a:gd name="T2" fmla="*/ 1 w 1676"/>
                      <a:gd name="T3" fmla="*/ 837 h 2629"/>
                      <a:gd name="T4" fmla="*/ 329 w 1676"/>
                      <a:gd name="T5" fmla="*/ 2007 h 2629"/>
                      <a:gd name="T6" fmla="*/ 304 w 1676"/>
                      <a:gd name="T7" fmla="*/ 2057 h 2629"/>
                      <a:gd name="T8" fmla="*/ 339 w 1676"/>
                      <a:gd name="T9" fmla="*/ 2117 h 2629"/>
                      <a:gd name="T10" fmla="*/ 344 w 1676"/>
                      <a:gd name="T11" fmla="*/ 2187 h 2629"/>
                      <a:gd name="T12" fmla="*/ 304 w 1676"/>
                      <a:gd name="T13" fmla="*/ 2244 h 2629"/>
                      <a:gd name="T14" fmla="*/ 350 w 1676"/>
                      <a:gd name="T15" fmla="*/ 2306 h 2629"/>
                      <a:gd name="T16" fmla="*/ 352 w 1676"/>
                      <a:gd name="T17" fmla="*/ 2373 h 2629"/>
                      <a:gd name="T18" fmla="*/ 304 w 1676"/>
                      <a:gd name="T19" fmla="*/ 2430 h 2629"/>
                      <a:gd name="T20" fmla="*/ 350 w 1676"/>
                      <a:gd name="T21" fmla="*/ 2492 h 2629"/>
                      <a:gd name="T22" fmla="*/ 353 w 1676"/>
                      <a:gd name="T23" fmla="*/ 2492 h 2629"/>
                      <a:gd name="T24" fmla="*/ 353 w 1676"/>
                      <a:gd name="T25" fmla="*/ 2514 h 2629"/>
                      <a:gd name="T26" fmla="*/ 469 w 1676"/>
                      <a:gd name="T27" fmla="*/ 2629 h 2629"/>
                      <a:gd name="T28" fmla="*/ 1207 w 1676"/>
                      <a:gd name="T29" fmla="*/ 2629 h 2629"/>
                      <a:gd name="T30" fmla="*/ 1320 w 1676"/>
                      <a:gd name="T31" fmla="*/ 2534 h 2629"/>
                      <a:gd name="T32" fmla="*/ 1321 w 1676"/>
                      <a:gd name="T33" fmla="*/ 2534 h 2629"/>
                      <a:gd name="T34" fmla="*/ 1371 w 1676"/>
                      <a:gd name="T35" fmla="*/ 2477 h 2629"/>
                      <a:gd name="T36" fmla="*/ 1325 w 1676"/>
                      <a:gd name="T37" fmla="*/ 2415 h 2629"/>
                      <a:gd name="T38" fmla="*/ 1323 w 1676"/>
                      <a:gd name="T39" fmla="*/ 2415 h 2629"/>
                      <a:gd name="T40" fmla="*/ 1325 w 1676"/>
                      <a:gd name="T41" fmla="*/ 2347 h 2629"/>
                      <a:gd name="T42" fmla="*/ 1371 w 1676"/>
                      <a:gd name="T43" fmla="*/ 2290 h 2629"/>
                      <a:gd name="T44" fmla="*/ 1329 w 1676"/>
                      <a:gd name="T45" fmla="*/ 2229 h 2629"/>
                      <a:gd name="T46" fmla="*/ 1334 w 1676"/>
                      <a:gd name="T47" fmla="*/ 2159 h 2629"/>
                      <a:gd name="T48" fmla="*/ 1371 w 1676"/>
                      <a:gd name="T49" fmla="*/ 2103 h 2629"/>
                      <a:gd name="T50" fmla="*/ 1343 w 1676"/>
                      <a:gd name="T51" fmla="*/ 2047 h 2629"/>
                      <a:gd name="T52" fmla="*/ 1675 w 1676"/>
                      <a:gd name="T53" fmla="*/ 837 h 2629"/>
                      <a:gd name="T54" fmla="*/ 838 w 1676"/>
                      <a:gd name="T55" fmla="*/ 0 h 2629"/>
                      <a:gd name="T56" fmla="*/ 838 w 1676"/>
                      <a:gd name="T57" fmla="*/ 0 h 2629"/>
                      <a:gd name="T58" fmla="*/ 838 w 1676"/>
                      <a:gd name="T59" fmla="*/ 140 h 2629"/>
                      <a:gd name="T60" fmla="*/ 1154 w 1676"/>
                      <a:gd name="T61" fmla="*/ 220 h 2629"/>
                      <a:gd name="T62" fmla="*/ 914 w 1676"/>
                      <a:gd name="T63" fmla="*/ 185 h 2629"/>
                      <a:gd name="T64" fmla="*/ 228 w 1676"/>
                      <a:gd name="T65" fmla="*/ 542 h 2629"/>
                      <a:gd name="T66" fmla="*/ 838 w 1676"/>
                      <a:gd name="T67" fmla="*/ 140 h 26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676" h="2629">
                        <a:moveTo>
                          <a:pt x="838" y="0"/>
                        </a:moveTo>
                        <a:cubicBezTo>
                          <a:pt x="376" y="0"/>
                          <a:pt x="1" y="375"/>
                          <a:pt x="1" y="837"/>
                        </a:cubicBezTo>
                        <a:cubicBezTo>
                          <a:pt x="0" y="1328"/>
                          <a:pt x="249" y="1287"/>
                          <a:pt x="329" y="2007"/>
                        </a:cubicBezTo>
                        <a:cubicBezTo>
                          <a:pt x="315" y="2017"/>
                          <a:pt x="305" y="2036"/>
                          <a:pt x="304" y="2057"/>
                        </a:cubicBezTo>
                        <a:cubicBezTo>
                          <a:pt x="303" y="2086"/>
                          <a:pt x="318" y="2110"/>
                          <a:pt x="339" y="2117"/>
                        </a:cubicBezTo>
                        <a:cubicBezTo>
                          <a:pt x="341" y="2140"/>
                          <a:pt x="343" y="2163"/>
                          <a:pt x="344" y="2187"/>
                        </a:cubicBezTo>
                        <a:cubicBezTo>
                          <a:pt x="322" y="2192"/>
                          <a:pt x="305" y="2215"/>
                          <a:pt x="304" y="2244"/>
                        </a:cubicBezTo>
                        <a:cubicBezTo>
                          <a:pt x="302" y="2277"/>
                          <a:pt x="323" y="2304"/>
                          <a:pt x="350" y="2306"/>
                        </a:cubicBezTo>
                        <a:cubicBezTo>
                          <a:pt x="351" y="2327"/>
                          <a:pt x="351" y="2350"/>
                          <a:pt x="352" y="2373"/>
                        </a:cubicBezTo>
                        <a:cubicBezTo>
                          <a:pt x="326" y="2374"/>
                          <a:pt x="305" y="2399"/>
                          <a:pt x="304" y="2430"/>
                        </a:cubicBezTo>
                        <a:cubicBezTo>
                          <a:pt x="302" y="2464"/>
                          <a:pt x="323" y="2491"/>
                          <a:pt x="350" y="2492"/>
                        </a:cubicBezTo>
                        <a:lnTo>
                          <a:pt x="353" y="2492"/>
                        </a:lnTo>
                        <a:cubicBezTo>
                          <a:pt x="353" y="2500"/>
                          <a:pt x="353" y="2506"/>
                          <a:pt x="353" y="2514"/>
                        </a:cubicBezTo>
                        <a:cubicBezTo>
                          <a:pt x="353" y="2577"/>
                          <a:pt x="405" y="2629"/>
                          <a:pt x="469" y="2629"/>
                        </a:cubicBezTo>
                        <a:lnTo>
                          <a:pt x="1207" y="2629"/>
                        </a:lnTo>
                        <a:cubicBezTo>
                          <a:pt x="1264" y="2629"/>
                          <a:pt x="1311" y="2588"/>
                          <a:pt x="1320" y="2534"/>
                        </a:cubicBezTo>
                        <a:lnTo>
                          <a:pt x="1321" y="2534"/>
                        </a:lnTo>
                        <a:cubicBezTo>
                          <a:pt x="1347" y="2536"/>
                          <a:pt x="1370" y="2510"/>
                          <a:pt x="1371" y="2477"/>
                        </a:cubicBezTo>
                        <a:cubicBezTo>
                          <a:pt x="1373" y="2444"/>
                          <a:pt x="1352" y="2416"/>
                          <a:pt x="1325" y="2415"/>
                        </a:cubicBezTo>
                        <a:lnTo>
                          <a:pt x="1323" y="2415"/>
                        </a:lnTo>
                        <a:cubicBezTo>
                          <a:pt x="1324" y="2392"/>
                          <a:pt x="1324" y="2369"/>
                          <a:pt x="1325" y="2347"/>
                        </a:cubicBezTo>
                        <a:cubicBezTo>
                          <a:pt x="1350" y="2346"/>
                          <a:pt x="1370" y="2321"/>
                          <a:pt x="1371" y="2290"/>
                        </a:cubicBezTo>
                        <a:cubicBezTo>
                          <a:pt x="1373" y="2259"/>
                          <a:pt x="1354" y="2233"/>
                          <a:pt x="1329" y="2229"/>
                        </a:cubicBezTo>
                        <a:cubicBezTo>
                          <a:pt x="1331" y="2205"/>
                          <a:pt x="1332" y="2182"/>
                          <a:pt x="1334" y="2159"/>
                        </a:cubicBezTo>
                        <a:cubicBezTo>
                          <a:pt x="1354" y="2153"/>
                          <a:pt x="1370" y="2131"/>
                          <a:pt x="1371" y="2103"/>
                        </a:cubicBezTo>
                        <a:cubicBezTo>
                          <a:pt x="1372" y="2078"/>
                          <a:pt x="1360" y="2056"/>
                          <a:pt x="1343" y="2047"/>
                        </a:cubicBezTo>
                        <a:cubicBezTo>
                          <a:pt x="1418" y="1286"/>
                          <a:pt x="1676" y="1336"/>
                          <a:pt x="1675" y="837"/>
                        </a:cubicBezTo>
                        <a:cubicBezTo>
                          <a:pt x="1675" y="375"/>
                          <a:pt x="1300" y="0"/>
                          <a:pt x="838" y="0"/>
                        </a:cubicBezTo>
                        <a:lnTo>
                          <a:pt x="838" y="0"/>
                        </a:lnTo>
                        <a:close/>
                        <a:moveTo>
                          <a:pt x="838" y="140"/>
                        </a:moveTo>
                        <a:cubicBezTo>
                          <a:pt x="952" y="140"/>
                          <a:pt x="1060" y="169"/>
                          <a:pt x="1154" y="220"/>
                        </a:cubicBezTo>
                        <a:cubicBezTo>
                          <a:pt x="1078" y="197"/>
                          <a:pt x="997" y="185"/>
                          <a:pt x="914" y="185"/>
                        </a:cubicBezTo>
                        <a:cubicBezTo>
                          <a:pt x="630" y="185"/>
                          <a:pt x="379" y="326"/>
                          <a:pt x="228" y="542"/>
                        </a:cubicBezTo>
                        <a:cubicBezTo>
                          <a:pt x="329" y="306"/>
                          <a:pt x="564" y="140"/>
                          <a:pt x="838" y="14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8" name="Freeform 16"/>
                  <p:cNvSpPr>
                    <a:spLocks noEditPoints="1"/>
                  </p:cNvSpPr>
                  <p:nvPr/>
                </p:nvSpPr>
                <p:spPr bwMode="auto">
                  <a:xfrm>
                    <a:off x="1352551" y="2932113"/>
                    <a:ext cx="682625" cy="1069975"/>
                  </a:xfrm>
                  <a:custGeom>
                    <a:avLst/>
                    <a:gdLst>
                      <a:gd name="T0" fmla="*/ 837 w 1674"/>
                      <a:gd name="T1" fmla="*/ 0 h 2627"/>
                      <a:gd name="T2" fmla="*/ 0 w 1674"/>
                      <a:gd name="T3" fmla="*/ 1790 h 2627"/>
                      <a:gd name="T4" fmla="*/ 837 w 1674"/>
                      <a:gd name="T5" fmla="*/ 2627 h 2627"/>
                      <a:gd name="T6" fmla="*/ 1674 w 1674"/>
                      <a:gd name="T7" fmla="*/ 1790 h 2627"/>
                      <a:gd name="T8" fmla="*/ 837 w 1674"/>
                      <a:gd name="T9" fmla="*/ 0 h 2627"/>
                      <a:gd name="T10" fmla="*/ 1388 w 1674"/>
                      <a:gd name="T11" fmla="*/ 1508 h 2627"/>
                      <a:gd name="T12" fmla="*/ 1451 w 1674"/>
                      <a:gd name="T13" fmla="*/ 1754 h 2627"/>
                      <a:gd name="T14" fmla="*/ 864 w 1674"/>
                      <a:gd name="T15" fmla="*/ 2341 h 2627"/>
                      <a:gd name="T16" fmla="*/ 863 w 1674"/>
                      <a:gd name="T17" fmla="*/ 2341 h 2627"/>
                      <a:gd name="T18" fmla="*/ 1404 w 1674"/>
                      <a:gd name="T19" fmla="*/ 1631 h 2627"/>
                      <a:gd name="T20" fmla="*/ 1388 w 1674"/>
                      <a:gd name="T21" fmla="*/ 1508 h 26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674" h="2627">
                        <a:moveTo>
                          <a:pt x="837" y="0"/>
                        </a:moveTo>
                        <a:cubicBezTo>
                          <a:pt x="689" y="553"/>
                          <a:pt x="0" y="1328"/>
                          <a:pt x="0" y="1790"/>
                        </a:cubicBezTo>
                        <a:cubicBezTo>
                          <a:pt x="0" y="2252"/>
                          <a:pt x="375" y="2627"/>
                          <a:pt x="837" y="2627"/>
                        </a:cubicBezTo>
                        <a:cubicBezTo>
                          <a:pt x="1299" y="2627"/>
                          <a:pt x="1674" y="2252"/>
                          <a:pt x="1674" y="1790"/>
                        </a:cubicBezTo>
                        <a:cubicBezTo>
                          <a:pt x="1674" y="1328"/>
                          <a:pt x="984" y="550"/>
                          <a:pt x="837" y="0"/>
                        </a:cubicBezTo>
                        <a:close/>
                        <a:moveTo>
                          <a:pt x="1388" y="1508"/>
                        </a:moveTo>
                        <a:cubicBezTo>
                          <a:pt x="1427" y="1598"/>
                          <a:pt x="1451" y="1682"/>
                          <a:pt x="1451" y="1754"/>
                        </a:cubicBezTo>
                        <a:cubicBezTo>
                          <a:pt x="1451" y="2079"/>
                          <a:pt x="1188" y="2341"/>
                          <a:pt x="864" y="2341"/>
                        </a:cubicBezTo>
                        <a:cubicBezTo>
                          <a:pt x="864" y="2341"/>
                          <a:pt x="864" y="2341"/>
                          <a:pt x="863" y="2341"/>
                        </a:cubicBezTo>
                        <a:cubicBezTo>
                          <a:pt x="1175" y="2255"/>
                          <a:pt x="1404" y="1970"/>
                          <a:pt x="1404" y="1631"/>
                        </a:cubicBezTo>
                        <a:cubicBezTo>
                          <a:pt x="1404" y="1593"/>
                          <a:pt x="1398" y="1551"/>
                          <a:pt x="1388" y="1508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51" name="Group 150"/>
            <p:cNvGrpSpPr/>
            <p:nvPr/>
          </p:nvGrpSpPr>
          <p:grpSpPr>
            <a:xfrm>
              <a:off x="2005044" y="3620688"/>
              <a:ext cx="1108911" cy="558679"/>
              <a:chOff x="2005044" y="3620688"/>
              <a:chExt cx="1108911" cy="558679"/>
            </a:xfrm>
          </p:grpSpPr>
          <p:grpSp>
            <p:nvGrpSpPr>
              <p:cNvPr id="153" name="Group 152"/>
              <p:cNvGrpSpPr/>
              <p:nvPr/>
            </p:nvGrpSpPr>
            <p:grpSpPr>
              <a:xfrm>
                <a:off x="2005044" y="3648726"/>
                <a:ext cx="285544" cy="181338"/>
                <a:chOff x="2005044" y="3648726"/>
                <a:chExt cx="285544" cy="181338"/>
              </a:xfrm>
            </p:grpSpPr>
            <p:sp>
              <p:nvSpPr>
                <p:cNvPr id="162" name="Freeform 161"/>
                <p:cNvSpPr>
                  <a:spLocks/>
                </p:cNvSpPr>
                <p:nvPr/>
              </p:nvSpPr>
              <p:spPr bwMode="auto">
                <a:xfrm>
                  <a:off x="2005044" y="3648726"/>
                  <a:ext cx="285544" cy="181338"/>
                </a:xfrm>
                <a:custGeom>
                  <a:avLst/>
                  <a:gdLst>
                    <a:gd name="connsiteX0" fmla="*/ 290165 w 2127220"/>
                    <a:gd name="connsiteY0" fmla="*/ 917099 h 1350913"/>
                    <a:gd name="connsiteX1" fmla="*/ 148413 w 2127220"/>
                    <a:gd name="connsiteY1" fmla="*/ 1058851 h 1350913"/>
                    <a:gd name="connsiteX2" fmla="*/ 290165 w 2127220"/>
                    <a:gd name="connsiteY2" fmla="*/ 1200603 h 1350913"/>
                    <a:gd name="connsiteX3" fmla="*/ 431917 w 2127220"/>
                    <a:gd name="connsiteY3" fmla="*/ 1058851 h 1350913"/>
                    <a:gd name="connsiteX4" fmla="*/ 290165 w 2127220"/>
                    <a:gd name="connsiteY4" fmla="*/ 917099 h 1350913"/>
                    <a:gd name="connsiteX5" fmla="*/ 290165 w 2127220"/>
                    <a:gd name="connsiteY5" fmla="*/ 129388 h 1350913"/>
                    <a:gd name="connsiteX6" fmla="*/ 148413 w 2127220"/>
                    <a:gd name="connsiteY6" fmla="*/ 271140 h 1350913"/>
                    <a:gd name="connsiteX7" fmla="*/ 290165 w 2127220"/>
                    <a:gd name="connsiteY7" fmla="*/ 412892 h 1350913"/>
                    <a:gd name="connsiteX8" fmla="*/ 431917 w 2127220"/>
                    <a:gd name="connsiteY8" fmla="*/ 271140 h 1350913"/>
                    <a:gd name="connsiteX9" fmla="*/ 290165 w 2127220"/>
                    <a:gd name="connsiteY9" fmla="*/ 129388 h 1350913"/>
                    <a:gd name="connsiteX10" fmla="*/ 256574 w 2127220"/>
                    <a:gd name="connsiteY10" fmla="*/ 0 h 1350913"/>
                    <a:gd name="connsiteX11" fmla="*/ 1870646 w 2127220"/>
                    <a:gd name="connsiteY11" fmla="*/ 0 h 1350913"/>
                    <a:gd name="connsiteX12" fmla="*/ 2127220 w 2127220"/>
                    <a:gd name="connsiteY12" fmla="*/ 256317 h 1350913"/>
                    <a:gd name="connsiteX13" fmla="*/ 2127220 w 2127220"/>
                    <a:gd name="connsiteY13" fmla="*/ 1094108 h 1350913"/>
                    <a:gd name="connsiteX14" fmla="*/ 1870646 w 2127220"/>
                    <a:gd name="connsiteY14" fmla="*/ 1350913 h 1350913"/>
                    <a:gd name="connsiteX15" fmla="*/ 256574 w 2127220"/>
                    <a:gd name="connsiteY15" fmla="*/ 1350913 h 1350913"/>
                    <a:gd name="connsiteX16" fmla="*/ 0 w 2127220"/>
                    <a:gd name="connsiteY16" fmla="*/ 1094108 h 1350913"/>
                    <a:gd name="connsiteX17" fmla="*/ 0 w 2127220"/>
                    <a:gd name="connsiteY17" fmla="*/ 256317 h 1350913"/>
                    <a:gd name="connsiteX18" fmla="*/ 256574 w 2127220"/>
                    <a:gd name="connsiteY18" fmla="*/ 0 h 1350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127220" h="1350913">
                      <a:moveTo>
                        <a:pt x="290165" y="917099"/>
                      </a:moveTo>
                      <a:cubicBezTo>
                        <a:pt x="211878" y="917099"/>
                        <a:pt x="148413" y="980564"/>
                        <a:pt x="148413" y="1058851"/>
                      </a:cubicBezTo>
                      <a:cubicBezTo>
                        <a:pt x="148413" y="1137138"/>
                        <a:pt x="211878" y="1200603"/>
                        <a:pt x="290165" y="1200603"/>
                      </a:cubicBezTo>
                      <a:cubicBezTo>
                        <a:pt x="368452" y="1200603"/>
                        <a:pt x="431917" y="1137138"/>
                        <a:pt x="431917" y="1058851"/>
                      </a:cubicBezTo>
                      <a:cubicBezTo>
                        <a:pt x="431917" y="980564"/>
                        <a:pt x="368452" y="917099"/>
                        <a:pt x="290165" y="917099"/>
                      </a:cubicBezTo>
                      <a:close/>
                      <a:moveTo>
                        <a:pt x="290165" y="129388"/>
                      </a:moveTo>
                      <a:cubicBezTo>
                        <a:pt x="211878" y="129388"/>
                        <a:pt x="148413" y="192853"/>
                        <a:pt x="148413" y="271140"/>
                      </a:cubicBezTo>
                      <a:cubicBezTo>
                        <a:pt x="148413" y="349427"/>
                        <a:pt x="211878" y="412892"/>
                        <a:pt x="290165" y="412892"/>
                      </a:cubicBezTo>
                      <a:cubicBezTo>
                        <a:pt x="368452" y="412892"/>
                        <a:pt x="431917" y="349427"/>
                        <a:pt x="431917" y="271140"/>
                      </a:cubicBezTo>
                      <a:cubicBezTo>
                        <a:pt x="431917" y="192853"/>
                        <a:pt x="368452" y="129388"/>
                        <a:pt x="290165" y="129388"/>
                      </a:cubicBezTo>
                      <a:close/>
                      <a:moveTo>
                        <a:pt x="256574" y="0"/>
                      </a:moveTo>
                      <a:lnTo>
                        <a:pt x="1870646" y="0"/>
                      </a:lnTo>
                      <a:cubicBezTo>
                        <a:pt x="2012591" y="0"/>
                        <a:pt x="2127220" y="114244"/>
                        <a:pt x="2127220" y="256317"/>
                      </a:cubicBezTo>
                      <a:lnTo>
                        <a:pt x="2127220" y="1094108"/>
                      </a:lnTo>
                      <a:cubicBezTo>
                        <a:pt x="2127220" y="1236181"/>
                        <a:pt x="2012591" y="1350913"/>
                        <a:pt x="1870646" y="1350913"/>
                      </a:cubicBezTo>
                      <a:lnTo>
                        <a:pt x="256574" y="1350913"/>
                      </a:lnTo>
                      <a:cubicBezTo>
                        <a:pt x="114629" y="1350913"/>
                        <a:pt x="0" y="1236181"/>
                        <a:pt x="0" y="1094108"/>
                      </a:cubicBezTo>
                      <a:lnTo>
                        <a:pt x="0" y="256317"/>
                      </a:lnTo>
                      <a:cubicBezTo>
                        <a:pt x="0" y="114244"/>
                        <a:pt x="114629" y="0"/>
                        <a:pt x="256574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5"/>
                <p:cNvSpPr>
                  <a:spLocks noEditPoints="1"/>
                </p:cNvSpPr>
                <p:nvPr/>
              </p:nvSpPr>
              <p:spPr bwMode="auto">
                <a:xfrm>
                  <a:off x="2089475" y="3681604"/>
                  <a:ext cx="70901" cy="111771"/>
                </a:xfrm>
                <a:custGeom>
                  <a:avLst/>
                  <a:gdLst>
                    <a:gd name="T0" fmla="*/ 150 w 665"/>
                    <a:gd name="T1" fmla="*/ 0 h 1044"/>
                    <a:gd name="T2" fmla="*/ 132 w 665"/>
                    <a:gd name="T3" fmla="*/ 32 h 1044"/>
                    <a:gd name="T4" fmla="*/ 132 w 665"/>
                    <a:gd name="T5" fmla="*/ 446 h 1044"/>
                    <a:gd name="T6" fmla="*/ 0 w 665"/>
                    <a:gd name="T7" fmla="*/ 711 h 1044"/>
                    <a:gd name="T8" fmla="*/ 332 w 665"/>
                    <a:gd name="T9" fmla="*/ 1044 h 1044"/>
                    <a:gd name="T10" fmla="*/ 665 w 665"/>
                    <a:gd name="T11" fmla="*/ 711 h 1044"/>
                    <a:gd name="T12" fmla="*/ 532 w 665"/>
                    <a:gd name="T13" fmla="*/ 447 h 1044"/>
                    <a:gd name="T14" fmla="*/ 532 w 665"/>
                    <a:gd name="T15" fmla="*/ 32 h 1044"/>
                    <a:gd name="T16" fmla="*/ 514 w 665"/>
                    <a:gd name="T17" fmla="*/ 0 h 1044"/>
                    <a:gd name="T18" fmla="*/ 150 w 665"/>
                    <a:gd name="T19" fmla="*/ 0 h 1044"/>
                    <a:gd name="T20" fmla="*/ 199 w 665"/>
                    <a:gd name="T21" fmla="*/ 100 h 1044"/>
                    <a:gd name="T22" fmla="*/ 399 w 665"/>
                    <a:gd name="T23" fmla="*/ 100 h 1044"/>
                    <a:gd name="T24" fmla="*/ 417 w 665"/>
                    <a:gd name="T25" fmla="*/ 124 h 1044"/>
                    <a:gd name="T26" fmla="*/ 399 w 665"/>
                    <a:gd name="T27" fmla="*/ 148 h 1044"/>
                    <a:gd name="T28" fmla="*/ 199 w 665"/>
                    <a:gd name="T29" fmla="*/ 148 h 1044"/>
                    <a:gd name="T30" fmla="*/ 181 w 665"/>
                    <a:gd name="T31" fmla="*/ 124 h 1044"/>
                    <a:gd name="T32" fmla="*/ 199 w 665"/>
                    <a:gd name="T33" fmla="*/ 100 h 1044"/>
                    <a:gd name="T34" fmla="*/ 199 w 665"/>
                    <a:gd name="T35" fmla="*/ 195 h 1044"/>
                    <a:gd name="T36" fmla="*/ 399 w 665"/>
                    <a:gd name="T37" fmla="*/ 195 h 1044"/>
                    <a:gd name="T38" fmla="*/ 417 w 665"/>
                    <a:gd name="T39" fmla="*/ 218 h 1044"/>
                    <a:gd name="T40" fmla="*/ 399 w 665"/>
                    <a:gd name="T41" fmla="*/ 242 h 1044"/>
                    <a:gd name="T42" fmla="*/ 199 w 665"/>
                    <a:gd name="T43" fmla="*/ 242 h 1044"/>
                    <a:gd name="T44" fmla="*/ 181 w 665"/>
                    <a:gd name="T45" fmla="*/ 218 h 1044"/>
                    <a:gd name="T46" fmla="*/ 199 w 665"/>
                    <a:gd name="T47" fmla="*/ 195 h 1044"/>
                    <a:gd name="T48" fmla="*/ 199 w 665"/>
                    <a:gd name="T49" fmla="*/ 289 h 1044"/>
                    <a:gd name="T50" fmla="*/ 399 w 665"/>
                    <a:gd name="T51" fmla="*/ 289 h 1044"/>
                    <a:gd name="T52" fmla="*/ 417 w 665"/>
                    <a:gd name="T53" fmla="*/ 313 h 1044"/>
                    <a:gd name="T54" fmla="*/ 399 w 665"/>
                    <a:gd name="T55" fmla="*/ 336 h 1044"/>
                    <a:gd name="T56" fmla="*/ 199 w 665"/>
                    <a:gd name="T57" fmla="*/ 336 h 1044"/>
                    <a:gd name="T58" fmla="*/ 181 w 665"/>
                    <a:gd name="T59" fmla="*/ 313 h 1044"/>
                    <a:gd name="T60" fmla="*/ 199 w 665"/>
                    <a:gd name="T61" fmla="*/ 289 h 1044"/>
                    <a:gd name="T62" fmla="*/ 572 w 665"/>
                    <a:gd name="T63" fmla="*/ 601 h 1044"/>
                    <a:gd name="T64" fmla="*/ 597 w 665"/>
                    <a:gd name="T65" fmla="*/ 698 h 1044"/>
                    <a:gd name="T66" fmla="*/ 364 w 665"/>
                    <a:gd name="T67" fmla="*/ 931 h 1044"/>
                    <a:gd name="T68" fmla="*/ 364 w 665"/>
                    <a:gd name="T69" fmla="*/ 931 h 1044"/>
                    <a:gd name="T70" fmla="*/ 578 w 665"/>
                    <a:gd name="T71" fmla="*/ 649 h 1044"/>
                    <a:gd name="T72" fmla="*/ 572 w 665"/>
                    <a:gd name="T73" fmla="*/ 601 h 10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65" h="1044">
                      <a:moveTo>
                        <a:pt x="150" y="0"/>
                      </a:moveTo>
                      <a:cubicBezTo>
                        <a:pt x="140" y="0"/>
                        <a:pt x="132" y="14"/>
                        <a:pt x="132" y="32"/>
                      </a:cubicBezTo>
                      <a:lnTo>
                        <a:pt x="132" y="446"/>
                      </a:lnTo>
                      <a:cubicBezTo>
                        <a:pt x="49" y="509"/>
                        <a:pt x="0" y="607"/>
                        <a:pt x="0" y="711"/>
                      </a:cubicBezTo>
                      <a:cubicBezTo>
                        <a:pt x="0" y="895"/>
                        <a:pt x="149" y="1044"/>
                        <a:pt x="332" y="1044"/>
                      </a:cubicBezTo>
                      <a:cubicBezTo>
                        <a:pt x="516" y="1044"/>
                        <a:pt x="665" y="895"/>
                        <a:pt x="665" y="711"/>
                      </a:cubicBezTo>
                      <a:cubicBezTo>
                        <a:pt x="664" y="607"/>
                        <a:pt x="615" y="509"/>
                        <a:pt x="532" y="447"/>
                      </a:cubicBezTo>
                      <a:lnTo>
                        <a:pt x="532" y="32"/>
                      </a:lnTo>
                      <a:cubicBezTo>
                        <a:pt x="532" y="14"/>
                        <a:pt x="524" y="0"/>
                        <a:pt x="514" y="0"/>
                      </a:cubicBezTo>
                      <a:lnTo>
                        <a:pt x="150" y="0"/>
                      </a:lnTo>
                      <a:close/>
                      <a:moveTo>
                        <a:pt x="199" y="100"/>
                      </a:moveTo>
                      <a:lnTo>
                        <a:pt x="399" y="100"/>
                      </a:lnTo>
                      <a:cubicBezTo>
                        <a:pt x="409" y="100"/>
                        <a:pt x="417" y="111"/>
                        <a:pt x="417" y="124"/>
                      </a:cubicBezTo>
                      <a:cubicBezTo>
                        <a:pt x="417" y="137"/>
                        <a:pt x="409" y="148"/>
                        <a:pt x="399" y="148"/>
                      </a:cubicBezTo>
                      <a:lnTo>
                        <a:pt x="199" y="148"/>
                      </a:lnTo>
                      <a:cubicBezTo>
                        <a:pt x="189" y="148"/>
                        <a:pt x="181" y="137"/>
                        <a:pt x="181" y="124"/>
                      </a:cubicBezTo>
                      <a:cubicBezTo>
                        <a:pt x="181" y="111"/>
                        <a:pt x="189" y="100"/>
                        <a:pt x="199" y="100"/>
                      </a:cubicBezTo>
                      <a:close/>
                      <a:moveTo>
                        <a:pt x="199" y="195"/>
                      </a:moveTo>
                      <a:lnTo>
                        <a:pt x="399" y="195"/>
                      </a:lnTo>
                      <a:cubicBezTo>
                        <a:pt x="409" y="195"/>
                        <a:pt x="417" y="205"/>
                        <a:pt x="417" y="218"/>
                      </a:cubicBezTo>
                      <a:cubicBezTo>
                        <a:pt x="417" y="231"/>
                        <a:pt x="409" y="242"/>
                        <a:pt x="399" y="242"/>
                      </a:cubicBezTo>
                      <a:lnTo>
                        <a:pt x="199" y="242"/>
                      </a:lnTo>
                      <a:cubicBezTo>
                        <a:pt x="189" y="242"/>
                        <a:pt x="181" y="231"/>
                        <a:pt x="181" y="218"/>
                      </a:cubicBezTo>
                      <a:cubicBezTo>
                        <a:pt x="181" y="205"/>
                        <a:pt x="189" y="195"/>
                        <a:pt x="199" y="195"/>
                      </a:cubicBezTo>
                      <a:close/>
                      <a:moveTo>
                        <a:pt x="199" y="289"/>
                      </a:moveTo>
                      <a:lnTo>
                        <a:pt x="399" y="289"/>
                      </a:lnTo>
                      <a:cubicBezTo>
                        <a:pt x="409" y="289"/>
                        <a:pt x="417" y="299"/>
                        <a:pt x="417" y="313"/>
                      </a:cubicBezTo>
                      <a:cubicBezTo>
                        <a:pt x="417" y="326"/>
                        <a:pt x="409" y="336"/>
                        <a:pt x="399" y="336"/>
                      </a:cubicBezTo>
                      <a:lnTo>
                        <a:pt x="199" y="336"/>
                      </a:lnTo>
                      <a:cubicBezTo>
                        <a:pt x="189" y="336"/>
                        <a:pt x="181" y="326"/>
                        <a:pt x="181" y="313"/>
                      </a:cubicBezTo>
                      <a:cubicBezTo>
                        <a:pt x="181" y="299"/>
                        <a:pt x="189" y="289"/>
                        <a:pt x="199" y="289"/>
                      </a:cubicBezTo>
                      <a:close/>
                      <a:moveTo>
                        <a:pt x="572" y="601"/>
                      </a:moveTo>
                      <a:cubicBezTo>
                        <a:pt x="587" y="636"/>
                        <a:pt x="597" y="670"/>
                        <a:pt x="597" y="698"/>
                      </a:cubicBezTo>
                      <a:cubicBezTo>
                        <a:pt x="597" y="827"/>
                        <a:pt x="493" y="931"/>
                        <a:pt x="364" y="931"/>
                      </a:cubicBezTo>
                      <a:cubicBezTo>
                        <a:pt x="364" y="931"/>
                        <a:pt x="364" y="931"/>
                        <a:pt x="364" y="931"/>
                      </a:cubicBezTo>
                      <a:cubicBezTo>
                        <a:pt x="488" y="897"/>
                        <a:pt x="578" y="784"/>
                        <a:pt x="578" y="649"/>
                      </a:cubicBezTo>
                      <a:cubicBezTo>
                        <a:pt x="578" y="634"/>
                        <a:pt x="576" y="618"/>
                        <a:pt x="572" y="60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4"/>
                <p:cNvSpPr>
                  <a:spLocks noEditPoints="1"/>
                </p:cNvSpPr>
                <p:nvPr/>
              </p:nvSpPr>
              <p:spPr bwMode="auto">
                <a:xfrm>
                  <a:off x="2170596" y="3680698"/>
                  <a:ext cx="70475" cy="111102"/>
                </a:xfrm>
                <a:custGeom>
                  <a:avLst/>
                  <a:gdLst>
                    <a:gd name="T0" fmla="*/ 332 w 664"/>
                    <a:gd name="T1" fmla="*/ 0 h 1042"/>
                    <a:gd name="T2" fmla="*/ 0 w 664"/>
                    <a:gd name="T3" fmla="*/ 710 h 1042"/>
                    <a:gd name="T4" fmla="*/ 332 w 664"/>
                    <a:gd name="T5" fmla="*/ 1042 h 1042"/>
                    <a:gd name="T6" fmla="*/ 664 w 664"/>
                    <a:gd name="T7" fmla="*/ 710 h 1042"/>
                    <a:gd name="T8" fmla="*/ 332 w 664"/>
                    <a:gd name="T9" fmla="*/ 0 h 1042"/>
                    <a:gd name="T10" fmla="*/ 550 w 664"/>
                    <a:gd name="T11" fmla="*/ 598 h 1042"/>
                    <a:gd name="T12" fmla="*/ 575 w 664"/>
                    <a:gd name="T13" fmla="*/ 696 h 1042"/>
                    <a:gd name="T14" fmla="*/ 342 w 664"/>
                    <a:gd name="T15" fmla="*/ 929 h 1042"/>
                    <a:gd name="T16" fmla="*/ 342 w 664"/>
                    <a:gd name="T17" fmla="*/ 929 h 1042"/>
                    <a:gd name="T18" fmla="*/ 557 w 664"/>
                    <a:gd name="T19" fmla="*/ 647 h 1042"/>
                    <a:gd name="T20" fmla="*/ 550 w 664"/>
                    <a:gd name="T21" fmla="*/ 598 h 10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64" h="1042">
                      <a:moveTo>
                        <a:pt x="332" y="0"/>
                      </a:moveTo>
                      <a:cubicBezTo>
                        <a:pt x="273" y="219"/>
                        <a:pt x="0" y="527"/>
                        <a:pt x="0" y="710"/>
                      </a:cubicBezTo>
                      <a:cubicBezTo>
                        <a:pt x="0" y="893"/>
                        <a:pt x="149" y="1042"/>
                        <a:pt x="332" y="1042"/>
                      </a:cubicBezTo>
                      <a:cubicBezTo>
                        <a:pt x="515" y="1042"/>
                        <a:pt x="664" y="893"/>
                        <a:pt x="664" y="710"/>
                      </a:cubicBezTo>
                      <a:cubicBezTo>
                        <a:pt x="664" y="527"/>
                        <a:pt x="390" y="218"/>
                        <a:pt x="332" y="0"/>
                      </a:cubicBezTo>
                      <a:close/>
                      <a:moveTo>
                        <a:pt x="550" y="598"/>
                      </a:moveTo>
                      <a:cubicBezTo>
                        <a:pt x="566" y="634"/>
                        <a:pt x="575" y="667"/>
                        <a:pt x="575" y="696"/>
                      </a:cubicBezTo>
                      <a:cubicBezTo>
                        <a:pt x="575" y="824"/>
                        <a:pt x="471" y="929"/>
                        <a:pt x="342" y="929"/>
                      </a:cubicBezTo>
                      <a:cubicBezTo>
                        <a:pt x="342" y="929"/>
                        <a:pt x="342" y="929"/>
                        <a:pt x="342" y="929"/>
                      </a:cubicBezTo>
                      <a:cubicBezTo>
                        <a:pt x="466" y="895"/>
                        <a:pt x="557" y="781"/>
                        <a:pt x="557" y="647"/>
                      </a:cubicBezTo>
                      <a:cubicBezTo>
                        <a:pt x="557" y="632"/>
                        <a:pt x="554" y="615"/>
                        <a:pt x="550" y="59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54" name="Group 153"/>
              <p:cNvGrpSpPr/>
              <p:nvPr/>
            </p:nvGrpSpPr>
            <p:grpSpPr>
              <a:xfrm>
                <a:off x="2499034" y="3620688"/>
                <a:ext cx="614921" cy="558679"/>
                <a:chOff x="7016885" y="4937019"/>
                <a:chExt cx="1455150" cy="1322058"/>
              </a:xfrm>
            </p:grpSpPr>
            <p:sp>
              <p:nvSpPr>
                <p:cNvPr id="159" name="Freeform 158"/>
                <p:cNvSpPr/>
                <p:nvPr/>
              </p:nvSpPr>
              <p:spPr>
                <a:xfrm>
                  <a:off x="7016885" y="4937019"/>
                  <a:ext cx="1455150" cy="1322058"/>
                </a:xfrm>
                <a:custGeom>
                  <a:avLst/>
                  <a:gdLst>
                    <a:gd name="connsiteX0" fmla="*/ 3872125 w 4165600"/>
                    <a:gd name="connsiteY0" fmla="*/ 3415492 h 3784600"/>
                    <a:gd name="connsiteX1" fmla="*/ 3758064 w 4165600"/>
                    <a:gd name="connsiteY1" fmla="*/ 3529553 h 3784600"/>
                    <a:gd name="connsiteX2" fmla="*/ 3872125 w 4165600"/>
                    <a:gd name="connsiteY2" fmla="*/ 3643614 h 3784600"/>
                    <a:gd name="connsiteX3" fmla="*/ 3986186 w 4165600"/>
                    <a:gd name="connsiteY3" fmla="*/ 3529553 h 3784600"/>
                    <a:gd name="connsiteX4" fmla="*/ 3872125 w 4165600"/>
                    <a:gd name="connsiteY4" fmla="*/ 3415492 h 3784600"/>
                    <a:gd name="connsiteX5" fmla="*/ 267541 w 4165600"/>
                    <a:gd name="connsiteY5" fmla="*/ 3415492 h 3784600"/>
                    <a:gd name="connsiteX6" fmla="*/ 153480 w 4165600"/>
                    <a:gd name="connsiteY6" fmla="*/ 3529553 h 3784600"/>
                    <a:gd name="connsiteX7" fmla="*/ 267541 w 4165600"/>
                    <a:gd name="connsiteY7" fmla="*/ 3643614 h 3784600"/>
                    <a:gd name="connsiteX8" fmla="*/ 381602 w 4165600"/>
                    <a:gd name="connsiteY8" fmla="*/ 3529553 h 3784600"/>
                    <a:gd name="connsiteX9" fmla="*/ 267541 w 4165600"/>
                    <a:gd name="connsiteY9" fmla="*/ 3415492 h 3784600"/>
                    <a:gd name="connsiteX10" fmla="*/ 3872125 w 4165600"/>
                    <a:gd name="connsiteY10" fmla="*/ 181768 h 3784600"/>
                    <a:gd name="connsiteX11" fmla="*/ 3758064 w 4165600"/>
                    <a:gd name="connsiteY11" fmla="*/ 295829 h 3784600"/>
                    <a:gd name="connsiteX12" fmla="*/ 3872125 w 4165600"/>
                    <a:gd name="connsiteY12" fmla="*/ 409890 h 3784600"/>
                    <a:gd name="connsiteX13" fmla="*/ 3986186 w 4165600"/>
                    <a:gd name="connsiteY13" fmla="*/ 295829 h 3784600"/>
                    <a:gd name="connsiteX14" fmla="*/ 3872125 w 4165600"/>
                    <a:gd name="connsiteY14" fmla="*/ 181768 h 3784600"/>
                    <a:gd name="connsiteX15" fmla="*/ 267541 w 4165600"/>
                    <a:gd name="connsiteY15" fmla="*/ 181768 h 3784600"/>
                    <a:gd name="connsiteX16" fmla="*/ 153480 w 4165600"/>
                    <a:gd name="connsiteY16" fmla="*/ 295829 h 3784600"/>
                    <a:gd name="connsiteX17" fmla="*/ 267541 w 4165600"/>
                    <a:gd name="connsiteY17" fmla="*/ 409890 h 3784600"/>
                    <a:gd name="connsiteX18" fmla="*/ 381602 w 4165600"/>
                    <a:gd name="connsiteY18" fmla="*/ 295829 h 3784600"/>
                    <a:gd name="connsiteX19" fmla="*/ 267541 w 4165600"/>
                    <a:gd name="connsiteY19" fmla="*/ 181768 h 3784600"/>
                    <a:gd name="connsiteX20" fmla="*/ 249784 w 4165600"/>
                    <a:gd name="connsiteY20" fmla="*/ 0 h 3784600"/>
                    <a:gd name="connsiteX21" fmla="*/ 3915816 w 4165600"/>
                    <a:gd name="connsiteY21" fmla="*/ 0 h 3784600"/>
                    <a:gd name="connsiteX22" fmla="*/ 4165600 w 4165600"/>
                    <a:gd name="connsiteY22" fmla="*/ 249784 h 3784600"/>
                    <a:gd name="connsiteX23" fmla="*/ 4165600 w 4165600"/>
                    <a:gd name="connsiteY23" fmla="*/ 3534816 h 3784600"/>
                    <a:gd name="connsiteX24" fmla="*/ 3915816 w 4165600"/>
                    <a:gd name="connsiteY24" fmla="*/ 3784600 h 3784600"/>
                    <a:gd name="connsiteX25" fmla="*/ 249784 w 4165600"/>
                    <a:gd name="connsiteY25" fmla="*/ 3784600 h 3784600"/>
                    <a:gd name="connsiteX26" fmla="*/ 0 w 4165600"/>
                    <a:gd name="connsiteY26" fmla="*/ 3534816 h 3784600"/>
                    <a:gd name="connsiteX27" fmla="*/ 0 w 4165600"/>
                    <a:gd name="connsiteY27" fmla="*/ 249784 h 3784600"/>
                    <a:gd name="connsiteX28" fmla="*/ 249784 w 4165600"/>
                    <a:gd name="connsiteY28" fmla="*/ 0 h 3784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4165600" h="3784600">
                      <a:moveTo>
                        <a:pt x="3872125" y="3415492"/>
                      </a:moveTo>
                      <a:cubicBezTo>
                        <a:pt x="3809131" y="3415492"/>
                        <a:pt x="3758064" y="3466559"/>
                        <a:pt x="3758064" y="3529553"/>
                      </a:cubicBezTo>
                      <a:cubicBezTo>
                        <a:pt x="3758064" y="3592547"/>
                        <a:pt x="3809131" y="3643614"/>
                        <a:pt x="3872125" y="3643614"/>
                      </a:cubicBezTo>
                      <a:cubicBezTo>
                        <a:pt x="3935119" y="3643614"/>
                        <a:pt x="3986186" y="3592547"/>
                        <a:pt x="3986186" y="3529553"/>
                      </a:cubicBezTo>
                      <a:cubicBezTo>
                        <a:pt x="3986186" y="3466559"/>
                        <a:pt x="3935119" y="3415492"/>
                        <a:pt x="3872125" y="3415492"/>
                      </a:cubicBezTo>
                      <a:close/>
                      <a:moveTo>
                        <a:pt x="267541" y="3415492"/>
                      </a:moveTo>
                      <a:cubicBezTo>
                        <a:pt x="204547" y="3415492"/>
                        <a:pt x="153480" y="3466559"/>
                        <a:pt x="153480" y="3529553"/>
                      </a:cubicBezTo>
                      <a:cubicBezTo>
                        <a:pt x="153480" y="3592547"/>
                        <a:pt x="204547" y="3643614"/>
                        <a:pt x="267541" y="3643614"/>
                      </a:cubicBezTo>
                      <a:cubicBezTo>
                        <a:pt x="330535" y="3643614"/>
                        <a:pt x="381602" y="3592547"/>
                        <a:pt x="381602" y="3529553"/>
                      </a:cubicBezTo>
                      <a:cubicBezTo>
                        <a:pt x="381602" y="3466559"/>
                        <a:pt x="330535" y="3415492"/>
                        <a:pt x="267541" y="3415492"/>
                      </a:cubicBezTo>
                      <a:close/>
                      <a:moveTo>
                        <a:pt x="3872125" y="181768"/>
                      </a:moveTo>
                      <a:cubicBezTo>
                        <a:pt x="3809131" y="181768"/>
                        <a:pt x="3758064" y="232835"/>
                        <a:pt x="3758064" y="295829"/>
                      </a:cubicBezTo>
                      <a:cubicBezTo>
                        <a:pt x="3758064" y="358823"/>
                        <a:pt x="3809131" y="409890"/>
                        <a:pt x="3872125" y="409890"/>
                      </a:cubicBezTo>
                      <a:cubicBezTo>
                        <a:pt x="3935119" y="409890"/>
                        <a:pt x="3986186" y="358823"/>
                        <a:pt x="3986186" y="295829"/>
                      </a:cubicBezTo>
                      <a:cubicBezTo>
                        <a:pt x="3986186" y="232835"/>
                        <a:pt x="3935119" y="181768"/>
                        <a:pt x="3872125" y="181768"/>
                      </a:cubicBezTo>
                      <a:close/>
                      <a:moveTo>
                        <a:pt x="267541" y="181768"/>
                      </a:moveTo>
                      <a:cubicBezTo>
                        <a:pt x="204547" y="181768"/>
                        <a:pt x="153480" y="232835"/>
                        <a:pt x="153480" y="295829"/>
                      </a:cubicBezTo>
                      <a:cubicBezTo>
                        <a:pt x="153480" y="358823"/>
                        <a:pt x="204547" y="409890"/>
                        <a:pt x="267541" y="409890"/>
                      </a:cubicBezTo>
                      <a:cubicBezTo>
                        <a:pt x="330535" y="409890"/>
                        <a:pt x="381602" y="358823"/>
                        <a:pt x="381602" y="295829"/>
                      </a:cubicBezTo>
                      <a:cubicBezTo>
                        <a:pt x="381602" y="232835"/>
                        <a:pt x="330535" y="181768"/>
                        <a:pt x="267541" y="181768"/>
                      </a:cubicBezTo>
                      <a:close/>
                      <a:moveTo>
                        <a:pt x="249784" y="0"/>
                      </a:moveTo>
                      <a:lnTo>
                        <a:pt x="3915816" y="0"/>
                      </a:lnTo>
                      <a:cubicBezTo>
                        <a:pt x="4053768" y="0"/>
                        <a:pt x="4165600" y="111832"/>
                        <a:pt x="4165600" y="249784"/>
                      </a:cubicBezTo>
                      <a:lnTo>
                        <a:pt x="4165600" y="3534816"/>
                      </a:lnTo>
                      <a:cubicBezTo>
                        <a:pt x="4165600" y="3672768"/>
                        <a:pt x="4053768" y="3784600"/>
                        <a:pt x="3915816" y="3784600"/>
                      </a:cubicBezTo>
                      <a:lnTo>
                        <a:pt x="249784" y="3784600"/>
                      </a:lnTo>
                      <a:cubicBezTo>
                        <a:pt x="111832" y="3784600"/>
                        <a:pt x="0" y="3672768"/>
                        <a:pt x="0" y="3534816"/>
                      </a:cubicBezTo>
                      <a:lnTo>
                        <a:pt x="0" y="249784"/>
                      </a:lnTo>
                      <a:cubicBezTo>
                        <a:pt x="0" y="111832"/>
                        <a:pt x="111832" y="0"/>
                        <a:pt x="249784" y="0"/>
                      </a:cubicBezTo>
                      <a:close/>
                    </a:path>
                  </a:pathLst>
                </a:custGeom>
                <a:solidFill>
                  <a:srgbClr val="1F1D1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Freeform 67"/>
                <p:cNvSpPr>
                  <a:spLocks noEditPoints="1"/>
                </p:cNvSpPr>
                <p:nvPr/>
              </p:nvSpPr>
              <p:spPr bwMode="auto">
                <a:xfrm>
                  <a:off x="7081938" y="5144977"/>
                  <a:ext cx="1325044" cy="980008"/>
                </a:xfrm>
                <a:custGeom>
                  <a:avLst/>
                  <a:gdLst>
                    <a:gd name="T0" fmla="*/ 1855 w 4765"/>
                    <a:gd name="T1" fmla="*/ 110 h 3524"/>
                    <a:gd name="T2" fmla="*/ 1655 w 4765"/>
                    <a:gd name="T3" fmla="*/ 488 h 3524"/>
                    <a:gd name="T4" fmla="*/ 1094 w 4765"/>
                    <a:gd name="T5" fmla="*/ 537 h 3524"/>
                    <a:gd name="T6" fmla="*/ 294 w 4765"/>
                    <a:gd name="T7" fmla="*/ 1767 h 3524"/>
                    <a:gd name="T8" fmla="*/ 65 w 4765"/>
                    <a:gd name="T9" fmla="*/ 2336 h 3524"/>
                    <a:gd name="T10" fmla="*/ 555 w 4765"/>
                    <a:gd name="T11" fmla="*/ 1213 h 3524"/>
                    <a:gd name="T12" fmla="*/ 1459 w 4765"/>
                    <a:gd name="T13" fmla="*/ 741 h 3524"/>
                    <a:gd name="T14" fmla="*/ 1377 w 4765"/>
                    <a:gd name="T15" fmla="*/ 1210 h 3524"/>
                    <a:gd name="T16" fmla="*/ 951 w 4765"/>
                    <a:gd name="T17" fmla="*/ 1508 h 3524"/>
                    <a:gd name="T18" fmla="*/ 324 w 4765"/>
                    <a:gd name="T19" fmla="*/ 2670 h 3524"/>
                    <a:gd name="T20" fmla="*/ 775 w 4765"/>
                    <a:gd name="T21" fmla="*/ 2114 h 3524"/>
                    <a:gd name="T22" fmla="*/ 1210 w 4765"/>
                    <a:gd name="T23" fmla="*/ 1884 h 3524"/>
                    <a:gd name="T24" fmla="*/ 1497 w 4765"/>
                    <a:gd name="T25" fmla="*/ 2125 h 3524"/>
                    <a:gd name="T26" fmla="*/ 2021 w 4765"/>
                    <a:gd name="T27" fmla="*/ 2377 h 3524"/>
                    <a:gd name="T28" fmla="*/ 2115 w 4765"/>
                    <a:gd name="T29" fmla="*/ 2481 h 3524"/>
                    <a:gd name="T30" fmla="*/ 2550 w 4765"/>
                    <a:gd name="T31" fmla="*/ 2203 h 3524"/>
                    <a:gd name="T32" fmla="*/ 3420 w 4765"/>
                    <a:gd name="T33" fmla="*/ 2258 h 3524"/>
                    <a:gd name="T34" fmla="*/ 3612 w 4765"/>
                    <a:gd name="T35" fmla="*/ 2202 h 3524"/>
                    <a:gd name="T36" fmla="*/ 4293 w 4765"/>
                    <a:gd name="T37" fmla="*/ 2643 h 3524"/>
                    <a:gd name="T38" fmla="*/ 4564 w 4765"/>
                    <a:gd name="T39" fmla="*/ 2687 h 3524"/>
                    <a:gd name="T40" fmla="*/ 4114 w 4765"/>
                    <a:gd name="T41" fmla="*/ 1913 h 3524"/>
                    <a:gd name="T42" fmla="*/ 2602 w 4765"/>
                    <a:gd name="T43" fmla="*/ 83 h 3524"/>
                    <a:gd name="T44" fmla="*/ 2756 w 4765"/>
                    <a:gd name="T45" fmla="*/ 248 h 3524"/>
                    <a:gd name="T46" fmla="*/ 3321 w 4765"/>
                    <a:gd name="T47" fmla="*/ 558 h 3524"/>
                    <a:gd name="T48" fmla="*/ 1997 w 4765"/>
                    <a:gd name="T49" fmla="*/ 798 h 3524"/>
                    <a:gd name="T50" fmla="*/ 1886 w 4765"/>
                    <a:gd name="T51" fmla="*/ 720 h 3524"/>
                    <a:gd name="T52" fmla="*/ 1578 w 4765"/>
                    <a:gd name="T53" fmla="*/ 1046 h 3524"/>
                    <a:gd name="T54" fmla="*/ 1634 w 4765"/>
                    <a:gd name="T55" fmla="*/ 1048 h 3524"/>
                    <a:gd name="T56" fmla="*/ 2397 w 4765"/>
                    <a:gd name="T57" fmla="*/ 457 h 3524"/>
                    <a:gd name="T58" fmla="*/ 2689 w 4765"/>
                    <a:gd name="T59" fmla="*/ 1011 h 3524"/>
                    <a:gd name="T60" fmla="*/ 3901 w 4765"/>
                    <a:gd name="T61" fmla="*/ 555 h 3524"/>
                    <a:gd name="T62" fmla="*/ 2059 w 4765"/>
                    <a:gd name="T63" fmla="*/ 907 h 3524"/>
                    <a:gd name="T64" fmla="*/ 2068 w 4765"/>
                    <a:gd name="T65" fmla="*/ 1199 h 3524"/>
                    <a:gd name="T66" fmla="*/ 2031 w 4765"/>
                    <a:gd name="T67" fmla="*/ 1197 h 3524"/>
                    <a:gd name="T68" fmla="*/ 1474 w 4765"/>
                    <a:gd name="T69" fmla="*/ 1184 h 3524"/>
                    <a:gd name="T70" fmla="*/ 1494 w 4765"/>
                    <a:gd name="T71" fmla="*/ 1225 h 3524"/>
                    <a:gd name="T72" fmla="*/ 1726 w 4765"/>
                    <a:gd name="T73" fmla="*/ 1384 h 3524"/>
                    <a:gd name="T74" fmla="*/ 1457 w 4765"/>
                    <a:gd name="T75" fmla="*/ 1384 h 3524"/>
                    <a:gd name="T76" fmla="*/ 3692 w 4765"/>
                    <a:gd name="T77" fmla="*/ 1752 h 3524"/>
                    <a:gd name="T78" fmla="*/ 2951 w 4765"/>
                    <a:gd name="T79" fmla="*/ 2166 h 3524"/>
                    <a:gd name="T80" fmla="*/ 1989 w 4765"/>
                    <a:gd name="T81" fmla="*/ 1570 h 3524"/>
                    <a:gd name="T82" fmla="*/ 1567 w 4765"/>
                    <a:gd name="T83" fmla="*/ 1938 h 3524"/>
                    <a:gd name="T84" fmla="*/ 1477 w 4765"/>
                    <a:gd name="T85" fmla="*/ 1825 h 3524"/>
                    <a:gd name="T86" fmla="*/ 1910 w 4765"/>
                    <a:gd name="T87" fmla="*/ 1588 h 3524"/>
                    <a:gd name="T88" fmla="*/ 1715 w 4765"/>
                    <a:gd name="T89" fmla="*/ 1917 h 3524"/>
                    <a:gd name="T90" fmla="*/ 1703 w 4765"/>
                    <a:gd name="T91" fmla="*/ 1860 h 3524"/>
                    <a:gd name="T92" fmla="*/ 1631 w 4765"/>
                    <a:gd name="T93" fmla="*/ 2152 h 3524"/>
                    <a:gd name="T94" fmla="*/ 1515 w 4765"/>
                    <a:gd name="T95" fmla="*/ 1948 h 3524"/>
                    <a:gd name="T96" fmla="*/ 2665 w 4765"/>
                    <a:gd name="T97" fmla="*/ 2182 h 3524"/>
                    <a:gd name="T98" fmla="*/ 2963 w 4765"/>
                    <a:gd name="T99" fmla="*/ 3422 h 3524"/>
                    <a:gd name="T100" fmla="*/ 3671 w 4765"/>
                    <a:gd name="T101" fmla="*/ 3095 h 3524"/>
                    <a:gd name="T102" fmla="*/ 3892 w 4765"/>
                    <a:gd name="T103" fmla="*/ 3396 h 3524"/>
                    <a:gd name="T104" fmla="*/ 2218 w 4765"/>
                    <a:gd name="T105" fmla="*/ 2915 h 3524"/>
                    <a:gd name="T106" fmla="*/ 1129 w 4765"/>
                    <a:gd name="T107" fmla="*/ 2970 h 3524"/>
                    <a:gd name="T108" fmla="*/ 2786 w 4765"/>
                    <a:gd name="T109" fmla="*/ 2696 h 3524"/>
                    <a:gd name="T110" fmla="*/ 1389 w 4765"/>
                    <a:gd name="T111" fmla="*/ 3204 h 3524"/>
                    <a:gd name="T112" fmla="*/ 470 w 4765"/>
                    <a:gd name="T113" fmla="*/ 2708 h 3524"/>
                    <a:gd name="T114" fmla="*/ 3733 w 4765"/>
                    <a:gd name="T115" fmla="*/ 2844 h 3524"/>
                    <a:gd name="T116" fmla="*/ 2588 w 4765"/>
                    <a:gd name="T117" fmla="*/ 2955 h 3524"/>
                    <a:gd name="T118" fmla="*/ 2510 w 4765"/>
                    <a:gd name="T119" fmla="*/ 3253 h 35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4765" h="3524">
                      <a:moveTo>
                        <a:pt x="2453" y="0"/>
                      </a:moveTo>
                      <a:cubicBezTo>
                        <a:pt x="2438" y="0"/>
                        <a:pt x="2425" y="4"/>
                        <a:pt x="2414" y="10"/>
                      </a:cubicBezTo>
                      <a:cubicBezTo>
                        <a:pt x="2388" y="24"/>
                        <a:pt x="2374" y="51"/>
                        <a:pt x="2365" y="83"/>
                      </a:cubicBezTo>
                      <a:cubicBezTo>
                        <a:pt x="2348" y="145"/>
                        <a:pt x="2349" y="229"/>
                        <a:pt x="2338" y="279"/>
                      </a:cubicBezTo>
                      <a:cubicBezTo>
                        <a:pt x="2316" y="385"/>
                        <a:pt x="2267" y="515"/>
                        <a:pt x="2267" y="515"/>
                      </a:cubicBezTo>
                      <a:cubicBezTo>
                        <a:pt x="2265" y="529"/>
                        <a:pt x="2276" y="537"/>
                        <a:pt x="2291" y="528"/>
                      </a:cubicBezTo>
                      <a:cubicBezTo>
                        <a:pt x="2217" y="607"/>
                        <a:pt x="2155" y="696"/>
                        <a:pt x="2108" y="795"/>
                      </a:cubicBezTo>
                      <a:cubicBezTo>
                        <a:pt x="2089" y="714"/>
                        <a:pt x="2057" y="566"/>
                        <a:pt x="2059" y="462"/>
                      </a:cubicBezTo>
                      <a:cubicBezTo>
                        <a:pt x="2063" y="272"/>
                        <a:pt x="2056" y="178"/>
                        <a:pt x="2033" y="127"/>
                      </a:cubicBezTo>
                      <a:cubicBezTo>
                        <a:pt x="2021" y="101"/>
                        <a:pt x="2003" y="87"/>
                        <a:pt x="1983" y="80"/>
                      </a:cubicBezTo>
                      <a:cubicBezTo>
                        <a:pt x="1967" y="76"/>
                        <a:pt x="1951" y="75"/>
                        <a:pt x="1933" y="75"/>
                      </a:cubicBezTo>
                      <a:cubicBezTo>
                        <a:pt x="1927" y="75"/>
                        <a:pt x="1921" y="75"/>
                        <a:pt x="1914" y="75"/>
                      </a:cubicBezTo>
                      <a:lnTo>
                        <a:pt x="1913" y="75"/>
                      </a:lnTo>
                      <a:lnTo>
                        <a:pt x="1913" y="75"/>
                      </a:lnTo>
                      <a:cubicBezTo>
                        <a:pt x="1893" y="79"/>
                        <a:pt x="1871" y="92"/>
                        <a:pt x="1855" y="110"/>
                      </a:cubicBezTo>
                      <a:cubicBezTo>
                        <a:pt x="1845" y="121"/>
                        <a:pt x="1838" y="133"/>
                        <a:pt x="1834" y="147"/>
                      </a:cubicBezTo>
                      <a:cubicBezTo>
                        <a:pt x="1832" y="146"/>
                        <a:pt x="1831" y="145"/>
                        <a:pt x="1829" y="145"/>
                      </a:cubicBezTo>
                      <a:cubicBezTo>
                        <a:pt x="1825" y="144"/>
                        <a:pt x="1820" y="144"/>
                        <a:pt x="1816" y="146"/>
                      </a:cubicBezTo>
                      <a:cubicBezTo>
                        <a:pt x="1811" y="149"/>
                        <a:pt x="1809" y="151"/>
                        <a:pt x="1807" y="154"/>
                      </a:cubicBezTo>
                      <a:cubicBezTo>
                        <a:pt x="1804" y="157"/>
                        <a:pt x="1802" y="160"/>
                        <a:pt x="1799" y="164"/>
                      </a:cubicBezTo>
                      <a:cubicBezTo>
                        <a:pt x="1793" y="172"/>
                        <a:pt x="1786" y="183"/>
                        <a:pt x="1780" y="194"/>
                      </a:cubicBezTo>
                      <a:cubicBezTo>
                        <a:pt x="1766" y="215"/>
                        <a:pt x="1753" y="238"/>
                        <a:pt x="1748" y="251"/>
                      </a:cubicBezTo>
                      <a:cubicBezTo>
                        <a:pt x="1744" y="260"/>
                        <a:pt x="1746" y="270"/>
                        <a:pt x="1750" y="278"/>
                      </a:cubicBezTo>
                      <a:cubicBezTo>
                        <a:pt x="1754" y="286"/>
                        <a:pt x="1759" y="293"/>
                        <a:pt x="1766" y="300"/>
                      </a:cubicBezTo>
                      <a:cubicBezTo>
                        <a:pt x="1766" y="300"/>
                        <a:pt x="1766" y="300"/>
                        <a:pt x="1766" y="300"/>
                      </a:cubicBezTo>
                      <a:cubicBezTo>
                        <a:pt x="1764" y="301"/>
                        <a:pt x="1762" y="302"/>
                        <a:pt x="1760" y="303"/>
                      </a:cubicBezTo>
                      <a:cubicBezTo>
                        <a:pt x="1751" y="308"/>
                        <a:pt x="1744" y="317"/>
                        <a:pt x="1737" y="327"/>
                      </a:cubicBezTo>
                      <a:cubicBezTo>
                        <a:pt x="1724" y="347"/>
                        <a:pt x="1713" y="373"/>
                        <a:pt x="1706" y="393"/>
                      </a:cubicBezTo>
                      <a:cubicBezTo>
                        <a:pt x="1705" y="396"/>
                        <a:pt x="1699" y="408"/>
                        <a:pt x="1690" y="425"/>
                      </a:cubicBezTo>
                      <a:cubicBezTo>
                        <a:pt x="1681" y="441"/>
                        <a:pt x="1669" y="463"/>
                        <a:pt x="1655" y="488"/>
                      </a:cubicBezTo>
                      <a:cubicBezTo>
                        <a:pt x="1639" y="516"/>
                        <a:pt x="1620" y="549"/>
                        <a:pt x="1600" y="583"/>
                      </a:cubicBezTo>
                      <a:cubicBezTo>
                        <a:pt x="1583" y="545"/>
                        <a:pt x="1564" y="489"/>
                        <a:pt x="1543" y="437"/>
                      </a:cubicBezTo>
                      <a:cubicBezTo>
                        <a:pt x="1530" y="403"/>
                        <a:pt x="1515" y="370"/>
                        <a:pt x="1497" y="345"/>
                      </a:cubicBezTo>
                      <a:cubicBezTo>
                        <a:pt x="1480" y="320"/>
                        <a:pt x="1460" y="301"/>
                        <a:pt x="1435" y="300"/>
                      </a:cubicBezTo>
                      <a:cubicBezTo>
                        <a:pt x="1378" y="295"/>
                        <a:pt x="1335" y="323"/>
                        <a:pt x="1329" y="357"/>
                      </a:cubicBezTo>
                      <a:lnTo>
                        <a:pt x="1329" y="358"/>
                      </a:lnTo>
                      <a:lnTo>
                        <a:pt x="1329" y="359"/>
                      </a:lnTo>
                      <a:cubicBezTo>
                        <a:pt x="1329" y="365"/>
                        <a:pt x="1330" y="371"/>
                        <a:pt x="1332" y="376"/>
                      </a:cubicBezTo>
                      <a:cubicBezTo>
                        <a:pt x="1296" y="390"/>
                        <a:pt x="1248" y="409"/>
                        <a:pt x="1240" y="413"/>
                      </a:cubicBezTo>
                      <a:lnTo>
                        <a:pt x="1240" y="413"/>
                      </a:lnTo>
                      <a:lnTo>
                        <a:pt x="1240" y="413"/>
                      </a:lnTo>
                      <a:cubicBezTo>
                        <a:pt x="1204" y="430"/>
                        <a:pt x="1156" y="448"/>
                        <a:pt x="1122" y="466"/>
                      </a:cubicBezTo>
                      <a:cubicBezTo>
                        <a:pt x="1105" y="475"/>
                        <a:pt x="1091" y="484"/>
                        <a:pt x="1083" y="496"/>
                      </a:cubicBezTo>
                      <a:cubicBezTo>
                        <a:pt x="1080" y="502"/>
                        <a:pt x="1077" y="510"/>
                        <a:pt x="1079" y="518"/>
                      </a:cubicBezTo>
                      <a:cubicBezTo>
                        <a:pt x="1081" y="526"/>
                        <a:pt x="1087" y="532"/>
                        <a:pt x="1094" y="537"/>
                      </a:cubicBezTo>
                      <a:lnTo>
                        <a:pt x="1094" y="538"/>
                      </a:lnTo>
                      <a:lnTo>
                        <a:pt x="1095" y="538"/>
                      </a:lnTo>
                      <a:cubicBezTo>
                        <a:pt x="1096" y="538"/>
                        <a:pt x="1097" y="539"/>
                        <a:pt x="1098" y="539"/>
                      </a:cubicBezTo>
                      <a:cubicBezTo>
                        <a:pt x="1083" y="547"/>
                        <a:pt x="1070" y="557"/>
                        <a:pt x="1057" y="568"/>
                      </a:cubicBezTo>
                      <a:cubicBezTo>
                        <a:pt x="1028" y="593"/>
                        <a:pt x="1003" y="621"/>
                        <a:pt x="976" y="641"/>
                      </a:cubicBezTo>
                      <a:cubicBezTo>
                        <a:pt x="873" y="716"/>
                        <a:pt x="777" y="800"/>
                        <a:pt x="679" y="881"/>
                      </a:cubicBezTo>
                      <a:cubicBezTo>
                        <a:pt x="615" y="936"/>
                        <a:pt x="534" y="979"/>
                        <a:pt x="482" y="1053"/>
                      </a:cubicBezTo>
                      <a:cubicBezTo>
                        <a:pt x="465" y="1077"/>
                        <a:pt x="445" y="1108"/>
                        <a:pt x="449" y="1142"/>
                      </a:cubicBezTo>
                      <a:cubicBezTo>
                        <a:pt x="449" y="1148"/>
                        <a:pt x="451" y="1155"/>
                        <a:pt x="454" y="1162"/>
                      </a:cubicBezTo>
                      <a:cubicBezTo>
                        <a:pt x="458" y="1169"/>
                        <a:pt x="464" y="1176"/>
                        <a:pt x="474" y="1178"/>
                      </a:cubicBezTo>
                      <a:lnTo>
                        <a:pt x="475" y="1178"/>
                      </a:lnTo>
                      <a:lnTo>
                        <a:pt x="475" y="1178"/>
                      </a:lnTo>
                      <a:cubicBezTo>
                        <a:pt x="478" y="1178"/>
                        <a:pt x="481" y="1177"/>
                        <a:pt x="484" y="1176"/>
                      </a:cubicBezTo>
                      <a:cubicBezTo>
                        <a:pt x="466" y="1247"/>
                        <a:pt x="443" y="1315"/>
                        <a:pt x="421" y="1385"/>
                      </a:cubicBezTo>
                      <a:cubicBezTo>
                        <a:pt x="381" y="1513"/>
                        <a:pt x="341" y="1642"/>
                        <a:pt x="294" y="1767"/>
                      </a:cubicBezTo>
                      <a:cubicBezTo>
                        <a:pt x="273" y="1822"/>
                        <a:pt x="247" y="1875"/>
                        <a:pt x="224" y="1932"/>
                      </a:cubicBezTo>
                      <a:cubicBezTo>
                        <a:pt x="215" y="1954"/>
                        <a:pt x="201" y="1974"/>
                        <a:pt x="191" y="1993"/>
                      </a:cubicBezTo>
                      <a:cubicBezTo>
                        <a:pt x="187" y="2002"/>
                        <a:pt x="183" y="2011"/>
                        <a:pt x="183" y="2021"/>
                      </a:cubicBezTo>
                      <a:cubicBezTo>
                        <a:pt x="183" y="2031"/>
                        <a:pt x="189" y="2041"/>
                        <a:pt x="198" y="2048"/>
                      </a:cubicBezTo>
                      <a:cubicBezTo>
                        <a:pt x="201" y="2050"/>
                        <a:pt x="205" y="2052"/>
                        <a:pt x="209" y="2052"/>
                      </a:cubicBezTo>
                      <a:cubicBezTo>
                        <a:pt x="188" y="2086"/>
                        <a:pt x="161" y="2123"/>
                        <a:pt x="134" y="2144"/>
                      </a:cubicBezTo>
                      <a:lnTo>
                        <a:pt x="134" y="2144"/>
                      </a:lnTo>
                      <a:lnTo>
                        <a:pt x="134" y="2144"/>
                      </a:lnTo>
                      <a:cubicBezTo>
                        <a:pt x="110" y="2163"/>
                        <a:pt x="81" y="2186"/>
                        <a:pt x="57" y="2206"/>
                      </a:cubicBezTo>
                      <a:cubicBezTo>
                        <a:pt x="45" y="2216"/>
                        <a:pt x="35" y="2225"/>
                        <a:pt x="27" y="2232"/>
                      </a:cubicBezTo>
                      <a:cubicBezTo>
                        <a:pt x="23" y="2236"/>
                        <a:pt x="20" y="2239"/>
                        <a:pt x="17" y="2242"/>
                      </a:cubicBezTo>
                      <a:cubicBezTo>
                        <a:pt x="15" y="2244"/>
                        <a:pt x="13" y="2246"/>
                        <a:pt x="11" y="2250"/>
                      </a:cubicBezTo>
                      <a:cubicBezTo>
                        <a:pt x="3" y="2262"/>
                        <a:pt x="0" y="2278"/>
                        <a:pt x="1" y="2293"/>
                      </a:cubicBezTo>
                      <a:cubicBezTo>
                        <a:pt x="3" y="2308"/>
                        <a:pt x="10" y="2324"/>
                        <a:pt x="24" y="2332"/>
                      </a:cubicBezTo>
                      <a:cubicBezTo>
                        <a:pt x="37" y="2340"/>
                        <a:pt x="51" y="2338"/>
                        <a:pt x="65" y="2336"/>
                      </a:cubicBezTo>
                      <a:cubicBezTo>
                        <a:pt x="79" y="2335"/>
                        <a:pt x="93" y="2331"/>
                        <a:pt x="101" y="2328"/>
                      </a:cubicBezTo>
                      <a:lnTo>
                        <a:pt x="101" y="2328"/>
                      </a:lnTo>
                      <a:lnTo>
                        <a:pt x="101" y="2328"/>
                      </a:lnTo>
                      <a:cubicBezTo>
                        <a:pt x="150" y="2308"/>
                        <a:pt x="182" y="2271"/>
                        <a:pt x="210" y="2232"/>
                      </a:cubicBezTo>
                      <a:lnTo>
                        <a:pt x="210" y="2232"/>
                      </a:lnTo>
                      <a:cubicBezTo>
                        <a:pt x="243" y="2187"/>
                        <a:pt x="266" y="2146"/>
                        <a:pt x="290" y="2096"/>
                      </a:cubicBezTo>
                      <a:lnTo>
                        <a:pt x="290" y="2096"/>
                      </a:lnTo>
                      <a:lnTo>
                        <a:pt x="290" y="2096"/>
                      </a:lnTo>
                      <a:cubicBezTo>
                        <a:pt x="294" y="2086"/>
                        <a:pt x="296" y="2076"/>
                        <a:pt x="297" y="2067"/>
                      </a:cubicBezTo>
                      <a:cubicBezTo>
                        <a:pt x="302" y="2069"/>
                        <a:pt x="307" y="2071"/>
                        <a:pt x="312" y="2071"/>
                      </a:cubicBezTo>
                      <a:cubicBezTo>
                        <a:pt x="334" y="2071"/>
                        <a:pt x="350" y="2057"/>
                        <a:pt x="362" y="2040"/>
                      </a:cubicBezTo>
                      <a:cubicBezTo>
                        <a:pt x="373" y="2024"/>
                        <a:pt x="381" y="2004"/>
                        <a:pt x="386" y="1988"/>
                      </a:cubicBezTo>
                      <a:cubicBezTo>
                        <a:pt x="421" y="1861"/>
                        <a:pt x="466" y="1671"/>
                        <a:pt x="501" y="1511"/>
                      </a:cubicBezTo>
                      <a:cubicBezTo>
                        <a:pt x="520" y="1427"/>
                        <a:pt x="547" y="1342"/>
                        <a:pt x="552" y="1253"/>
                      </a:cubicBezTo>
                      <a:cubicBezTo>
                        <a:pt x="553" y="1241"/>
                        <a:pt x="554" y="1227"/>
                        <a:pt x="555" y="1213"/>
                      </a:cubicBezTo>
                      <a:cubicBezTo>
                        <a:pt x="558" y="1221"/>
                        <a:pt x="565" y="1229"/>
                        <a:pt x="574" y="1232"/>
                      </a:cubicBezTo>
                      <a:cubicBezTo>
                        <a:pt x="588" y="1237"/>
                        <a:pt x="601" y="1230"/>
                        <a:pt x="610" y="1223"/>
                      </a:cubicBezTo>
                      <a:cubicBezTo>
                        <a:pt x="620" y="1216"/>
                        <a:pt x="627" y="1207"/>
                        <a:pt x="632" y="1202"/>
                      </a:cubicBezTo>
                      <a:cubicBezTo>
                        <a:pt x="659" y="1173"/>
                        <a:pt x="686" y="1131"/>
                        <a:pt x="713" y="1098"/>
                      </a:cubicBezTo>
                      <a:cubicBezTo>
                        <a:pt x="765" y="1033"/>
                        <a:pt x="816" y="966"/>
                        <a:pt x="873" y="907"/>
                      </a:cubicBezTo>
                      <a:cubicBezTo>
                        <a:pt x="937" y="839"/>
                        <a:pt x="1011" y="781"/>
                        <a:pt x="1080" y="715"/>
                      </a:cubicBezTo>
                      <a:cubicBezTo>
                        <a:pt x="1105" y="691"/>
                        <a:pt x="1138" y="669"/>
                        <a:pt x="1161" y="637"/>
                      </a:cubicBezTo>
                      <a:cubicBezTo>
                        <a:pt x="1163" y="642"/>
                        <a:pt x="1167" y="647"/>
                        <a:pt x="1172" y="652"/>
                      </a:cubicBezTo>
                      <a:cubicBezTo>
                        <a:pt x="1179" y="658"/>
                        <a:pt x="1188" y="658"/>
                        <a:pt x="1196" y="656"/>
                      </a:cubicBezTo>
                      <a:cubicBezTo>
                        <a:pt x="1204" y="655"/>
                        <a:pt x="1213" y="651"/>
                        <a:pt x="1222" y="646"/>
                      </a:cubicBezTo>
                      <a:cubicBezTo>
                        <a:pt x="1240" y="637"/>
                        <a:pt x="1261" y="622"/>
                        <a:pt x="1281" y="606"/>
                      </a:cubicBezTo>
                      <a:cubicBezTo>
                        <a:pt x="1302" y="589"/>
                        <a:pt x="1322" y="572"/>
                        <a:pt x="1338" y="558"/>
                      </a:cubicBezTo>
                      <a:cubicBezTo>
                        <a:pt x="1341" y="555"/>
                        <a:pt x="1343" y="553"/>
                        <a:pt x="1346" y="551"/>
                      </a:cubicBezTo>
                      <a:cubicBezTo>
                        <a:pt x="1347" y="551"/>
                        <a:pt x="1347" y="552"/>
                        <a:pt x="1347" y="553"/>
                      </a:cubicBezTo>
                      <a:cubicBezTo>
                        <a:pt x="1375" y="620"/>
                        <a:pt x="1424" y="678"/>
                        <a:pt x="1459" y="741"/>
                      </a:cubicBezTo>
                      <a:lnTo>
                        <a:pt x="1459" y="741"/>
                      </a:lnTo>
                      <a:lnTo>
                        <a:pt x="1459" y="741"/>
                      </a:lnTo>
                      <a:cubicBezTo>
                        <a:pt x="1464" y="749"/>
                        <a:pt x="1473" y="765"/>
                        <a:pt x="1482" y="782"/>
                      </a:cubicBezTo>
                      <a:cubicBezTo>
                        <a:pt x="1437" y="859"/>
                        <a:pt x="1398" y="924"/>
                        <a:pt x="1391" y="936"/>
                      </a:cubicBezTo>
                      <a:cubicBezTo>
                        <a:pt x="1378" y="958"/>
                        <a:pt x="1383" y="986"/>
                        <a:pt x="1392" y="1010"/>
                      </a:cubicBezTo>
                      <a:cubicBezTo>
                        <a:pt x="1398" y="1027"/>
                        <a:pt x="1406" y="1041"/>
                        <a:pt x="1415" y="1052"/>
                      </a:cubicBezTo>
                      <a:cubicBezTo>
                        <a:pt x="1412" y="1052"/>
                        <a:pt x="1409" y="1052"/>
                        <a:pt x="1406" y="1052"/>
                      </a:cubicBezTo>
                      <a:cubicBezTo>
                        <a:pt x="1403" y="1052"/>
                        <a:pt x="1399" y="1052"/>
                        <a:pt x="1396" y="1052"/>
                      </a:cubicBezTo>
                      <a:cubicBezTo>
                        <a:pt x="1393" y="1053"/>
                        <a:pt x="1389" y="1052"/>
                        <a:pt x="1384" y="1058"/>
                      </a:cubicBezTo>
                      <a:cubicBezTo>
                        <a:pt x="1379" y="1065"/>
                        <a:pt x="1379" y="1073"/>
                        <a:pt x="1378" y="1081"/>
                      </a:cubicBezTo>
                      <a:cubicBezTo>
                        <a:pt x="1377" y="1089"/>
                        <a:pt x="1378" y="1098"/>
                        <a:pt x="1379" y="1106"/>
                      </a:cubicBezTo>
                      <a:cubicBezTo>
                        <a:pt x="1379" y="1109"/>
                        <a:pt x="1377" y="1121"/>
                        <a:pt x="1375" y="1133"/>
                      </a:cubicBezTo>
                      <a:cubicBezTo>
                        <a:pt x="1372" y="1144"/>
                        <a:pt x="1369" y="1155"/>
                        <a:pt x="1368" y="1163"/>
                      </a:cubicBezTo>
                      <a:cubicBezTo>
                        <a:pt x="1367" y="1173"/>
                        <a:pt x="1369" y="1184"/>
                        <a:pt x="1371" y="1195"/>
                      </a:cubicBezTo>
                      <a:cubicBezTo>
                        <a:pt x="1373" y="1201"/>
                        <a:pt x="1374" y="1206"/>
                        <a:pt x="1377" y="1210"/>
                      </a:cubicBezTo>
                      <a:cubicBezTo>
                        <a:pt x="1378" y="1214"/>
                        <a:pt x="1379" y="1217"/>
                        <a:pt x="1382" y="1220"/>
                      </a:cubicBezTo>
                      <a:cubicBezTo>
                        <a:pt x="1378" y="1226"/>
                        <a:pt x="1374" y="1233"/>
                        <a:pt x="1372" y="1240"/>
                      </a:cubicBezTo>
                      <a:cubicBezTo>
                        <a:pt x="1326" y="1280"/>
                        <a:pt x="1305" y="1321"/>
                        <a:pt x="1296" y="1363"/>
                      </a:cubicBezTo>
                      <a:cubicBezTo>
                        <a:pt x="1287" y="1405"/>
                        <a:pt x="1290" y="1447"/>
                        <a:pt x="1289" y="1492"/>
                      </a:cubicBezTo>
                      <a:cubicBezTo>
                        <a:pt x="1288" y="1496"/>
                        <a:pt x="1282" y="1507"/>
                        <a:pt x="1275" y="1518"/>
                      </a:cubicBezTo>
                      <a:cubicBezTo>
                        <a:pt x="1275" y="1514"/>
                        <a:pt x="1275" y="1511"/>
                        <a:pt x="1275" y="1508"/>
                      </a:cubicBezTo>
                      <a:cubicBezTo>
                        <a:pt x="1274" y="1484"/>
                        <a:pt x="1272" y="1460"/>
                        <a:pt x="1268" y="1441"/>
                      </a:cubicBezTo>
                      <a:cubicBezTo>
                        <a:pt x="1266" y="1432"/>
                        <a:pt x="1263" y="1424"/>
                        <a:pt x="1259" y="1418"/>
                      </a:cubicBezTo>
                      <a:cubicBezTo>
                        <a:pt x="1255" y="1411"/>
                        <a:pt x="1249" y="1404"/>
                        <a:pt x="1239" y="1404"/>
                      </a:cubicBezTo>
                      <a:cubicBezTo>
                        <a:pt x="1210" y="1404"/>
                        <a:pt x="1087" y="1399"/>
                        <a:pt x="1049" y="1399"/>
                      </a:cubicBezTo>
                      <a:cubicBezTo>
                        <a:pt x="1036" y="1399"/>
                        <a:pt x="1023" y="1405"/>
                        <a:pt x="1011" y="1413"/>
                      </a:cubicBezTo>
                      <a:cubicBezTo>
                        <a:pt x="999" y="1420"/>
                        <a:pt x="987" y="1431"/>
                        <a:pt x="977" y="1441"/>
                      </a:cubicBezTo>
                      <a:cubicBezTo>
                        <a:pt x="967" y="1452"/>
                        <a:pt x="958" y="1463"/>
                        <a:pt x="952" y="1474"/>
                      </a:cubicBezTo>
                      <a:cubicBezTo>
                        <a:pt x="950" y="1480"/>
                        <a:pt x="948" y="1485"/>
                        <a:pt x="947" y="1490"/>
                      </a:cubicBezTo>
                      <a:cubicBezTo>
                        <a:pt x="946" y="1496"/>
                        <a:pt x="947" y="1503"/>
                        <a:pt x="951" y="1508"/>
                      </a:cubicBezTo>
                      <a:cubicBezTo>
                        <a:pt x="960" y="1520"/>
                        <a:pt x="974" y="1525"/>
                        <a:pt x="985" y="1523"/>
                      </a:cubicBezTo>
                      <a:cubicBezTo>
                        <a:pt x="985" y="1523"/>
                        <a:pt x="986" y="1523"/>
                        <a:pt x="986" y="1523"/>
                      </a:cubicBezTo>
                      <a:cubicBezTo>
                        <a:pt x="977" y="1532"/>
                        <a:pt x="968" y="1542"/>
                        <a:pt x="959" y="1553"/>
                      </a:cubicBezTo>
                      <a:cubicBezTo>
                        <a:pt x="914" y="1608"/>
                        <a:pt x="860" y="1687"/>
                        <a:pt x="797" y="1768"/>
                      </a:cubicBezTo>
                      <a:cubicBezTo>
                        <a:pt x="707" y="1883"/>
                        <a:pt x="642" y="1962"/>
                        <a:pt x="620" y="2013"/>
                      </a:cubicBezTo>
                      <a:cubicBezTo>
                        <a:pt x="614" y="2026"/>
                        <a:pt x="611" y="2037"/>
                        <a:pt x="612" y="2048"/>
                      </a:cubicBezTo>
                      <a:cubicBezTo>
                        <a:pt x="613" y="2059"/>
                        <a:pt x="619" y="2069"/>
                        <a:pt x="629" y="2074"/>
                      </a:cubicBezTo>
                      <a:cubicBezTo>
                        <a:pt x="638" y="2079"/>
                        <a:pt x="648" y="2081"/>
                        <a:pt x="660" y="2081"/>
                      </a:cubicBezTo>
                      <a:cubicBezTo>
                        <a:pt x="659" y="2083"/>
                        <a:pt x="658" y="2085"/>
                        <a:pt x="658" y="2087"/>
                      </a:cubicBezTo>
                      <a:cubicBezTo>
                        <a:pt x="657" y="2090"/>
                        <a:pt x="649" y="2109"/>
                        <a:pt x="638" y="2134"/>
                      </a:cubicBezTo>
                      <a:cubicBezTo>
                        <a:pt x="628" y="2159"/>
                        <a:pt x="613" y="2192"/>
                        <a:pt x="598" y="2228"/>
                      </a:cubicBezTo>
                      <a:cubicBezTo>
                        <a:pt x="567" y="2298"/>
                        <a:pt x="531" y="2378"/>
                        <a:pt x="508" y="2427"/>
                      </a:cubicBezTo>
                      <a:cubicBezTo>
                        <a:pt x="486" y="2473"/>
                        <a:pt x="444" y="2532"/>
                        <a:pt x="405" y="2580"/>
                      </a:cubicBezTo>
                      <a:cubicBezTo>
                        <a:pt x="386" y="2604"/>
                        <a:pt x="367" y="2625"/>
                        <a:pt x="353" y="2641"/>
                      </a:cubicBezTo>
                      <a:cubicBezTo>
                        <a:pt x="338" y="2657"/>
                        <a:pt x="326" y="2669"/>
                        <a:pt x="324" y="2670"/>
                      </a:cubicBezTo>
                      <a:lnTo>
                        <a:pt x="324" y="2670"/>
                      </a:lnTo>
                      <a:lnTo>
                        <a:pt x="323" y="2670"/>
                      </a:lnTo>
                      <a:cubicBezTo>
                        <a:pt x="314" y="2677"/>
                        <a:pt x="310" y="2689"/>
                        <a:pt x="311" y="2699"/>
                      </a:cubicBezTo>
                      <a:cubicBezTo>
                        <a:pt x="312" y="2710"/>
                        <a:pt x="318" y="2719"/>
                        <a:pt x="325" y="2728"/>
                      </a:cubicBezTo>
                      <a:cubicBezTo>
                        <a:pt x="339" y="2745"/>
                        <a:pt x="363" y="2759"/>
                        <a:pt x="390" y="2759"/>
                      </a:cubicBezTo>
                      <a:cubicBezTo>
                        <a:pt x="405" y="2760"/>
                        <a:pt x="419" y="2758"/>
                        <a:pt x="433" y="2754"/>
                      </a:cubicBezTo>
                      <a:lnTo>
                        <a:pt x="433" y="2708"/>
                      </a:lnTo>
                      <a:lnTo>
                        <a:pt x="433" y="2671"/>
                      </a:lnTo>
                      <a:lnTo>
                        <a:pt x="534" y="2671"/>
                      </a:lnTo>
                      <a:cubicBezTo>
                        <a:pt x="541" y="2661"/>
                        <a:pt x="549" y="2650"/>
                        <a:pt x="556" y="2639"/>
                      </a:cubicBezTo>
                      <a:cubicBezTo>
                        <a:pt x="600" y="2570"/>
                        <a:pt x="636" y="2486"/>
                        <a:pt x="667" y="2428"/>
                      </a:cubicBezTo>
                      <a:cubicBezTo>
                        <a:pt x="698" y="2369"/>
                        <a:pt x="721" y="2291"/>
                        <a:pt x="736" y="2225"/>
                      </a:cubicBezTo>
                      <a:cubicBezTo>
                        <a:pt x="744" y="2192"/>
                        <a:pt x="749" y="2162"/>
                        <a:pt x="753" y="2138"/>
                      </a:cubicBezTo>
                      <a:cubicBezTo>
                        <a:pt x="756" y="2120"/>
                        <a:pt x="758" y="2106"/>
                        <a:pt x="758" y="2096"/>
                      </a:cubicBezTo>
                      <a:cubicBezTo>
                        <a:pt x="763" y="2102"/>
                        <a:pt x="769" y="2109"/>
                        <a:pt x="775" y="2114"/>
                      </a:cubicBezTo>
                      <a:cubicBezTo>
                        <a:pt x="780" y="2119"/>
                        <a:pt x="786" y="2123"/>
                        <a:pt x="793" y="2124"/>
                      </a:cubicBezTo>
                      <a:cubicBezTo>
                        <a:pt x="801" y="2126"/>
                        <a:pt x="810" y="2123"/>
                        <a:pt x="817" y="2118"/>
                      </a:cubicBezTo>
                      <a:cubicBezTo>
                        <a:pt x="832" y="2108"/>
                        <a:pt x="846" y="2088"/>
                        <a:pt x="866" y="2050"/>
                      </a:cubicBezTo>
                      <a:lnTo>
                        <a:pt x="866" y="2049"/>
                      </a:lnTo>
                      <a:lnTo>
                        <a:pt x="867" y="2048"/>
                      </a:lnTo>
                      <a:cubicBezTo>
                        <a:pt x="885" y="1988"/>
                        <a:pt x="952" y="1862"/>
                        <a:pt x="1003" y="1780"/>
                      </a:cubicBezTo>
                      <a:cubicBezTo>
                        <a:pt x="1020" y="1752"/>
                        <a:pt x="1039" y="1717"/>
                        <a:pt x="1056" y="1680"/>
                      </a:cubicBezTo>
                      <a:cubicBezTo>
                        <a:pt x="1060" y="1684"/>
                        <a:pt x="1066" y="1687"/>
                        <a:pt x="1072" y="1688"/>
                      </a:cubicBezTo>
                      <a:cubicBezTo>
                        <a:pt x="1091" y="1691"/>
                        <a:pt x="1114" y="1685"/>
                        <a:pt x="1139" y="1676"/>
                      </a:cubicBezTo>
                      <a:cubicBezTo>
                        <a:pt x="1145" y="1674"/>
                        <a:pt x="1150" y="1672"/>
                        <a:pt x="1156" y="1670"/>
                      </a:cubicBezTo>
                      <a:cubicBezTo>
                        <a:pt x="1147" y="1683"/>
                        <a:pt x="1140" y="1696"/>
                        <a:pt x="1141" y="1712"/>
                      </a:cubicBezTo>
                      <a:lnTo>
                        <a:pt x="1141" y="1712"/>
                      </a:lnTo>
                      <a:lnTo>
                        <a:pt x="1141" y="1713"/>
                      </a:lnTo>
                      <a:cubicBezTo>
                        <a:pt x="1156" y="1770"/>
                        <a:pt x="1184" y="1825"/>
                        <a:pt x="1219" y="1874"/>
                      </a:cubicBezTo>
                      <a:cubicBezTo>
                        <a:pt x="1216" y="1877"/>
                        <a:pt x="1213" y="1880"/>
                        <a:pt x="1210" y="1884"/>
                      </a:cubicBezTo>
                      <a:cubicBezTo>
                        <a:pt x="1202" y="1893"/>
                        <a:pt x="1196" y="1905"/>
                        <a:pt x="1189" y="1918"/>
                      </a:cubicBezTo>
                      <a:cubicBezTo>
                        <a:pt x="1177" y="1943"/>
                        <a:pt x="1165" y="1972"/>
                        <a:pt x="1157" y="1983"/>
                      </a:cubicBezTo>
                      <a:cubicBezTo>
                        <a:pt x="1149" y="1995"/>
                        <a:pt x="1131" y="2014"/>
                        <a:pt x="1115" y="2031"/>
                      </a:cubicBezTo>
                      <a:cubicBezTo>
                        <a:pt x="1107" y="2039"/>
                        <a:pt x="1100" y="2048"/>
                        <a:pt x="1094" y="2055"/>
                      </a:cubicBezTo>
                      <a:cubicBezTo>
                        <a:pt x="1088" y="2062"/>
                        <a:pt x="1083" y="2066"/>
                        <a:pt x="1081" y="2074"/>
                      </a:cubicBezTo>
                      <a:cubicBezTo>
                        <a:pt x="1079" y="2080"/>
                        <a:pt x="1082" y="2087"/>
                        <a:pt x="1085" y="2090"/>
                      </a:cubicBezTo>
                      <a:cubicBezTo>
                        <a:pt x="1088" y="2093"/>
                        <a:pt x="1091" y="2095"/>
                        <a:pt x="1095" y="2097"/>
                      </a:cubicBezTo>
                      <a:cubicBezTo>
                        <a:pt x="1103" y="2100"/>
                        <a:pt x="1112" y="2103"/>
                        <a:pt x="1122" y="2105"/>
                      </a:cubicBezTo>
                      <a:cubicBezTo>
                        <a:pt x="1142" y="2108"/>
                        <a:pt x="1164" y="2110"/>
                        <a:pt x="1180" y="2106"/>
                      </a:cubicBezTo>
                      <a:cubicBezTo>
                        <a:pt x="1187" y="2104"/>
                        <a:pt x="1191" y="2100"/>
                        <a:pt x="1197" y="2096"/>
                      </a:cubicBezTo>
                      <a:cubicBezTo>
                        <a:pt x="1203" y="2091"/>
                        <a:pt x="1209" y="2085"/>
                        <a:pt x="1216" y="2078"/>
                      </a:cubicBezTo>
                      <a:cubicBezTo>
                        <a:pt x="1230" y="2065"/>
                        <a:pt x="1246" y="2047"/>
                        <a:pt x="1261" y="2030"/>
                      </a:cubicBezTo>
                      <a:cubicBezTo>
                        <a:pt x="1276" y="2012"/>
                        <a:pt x="1290" y="1995"/>
                        <a:pt x="1299" y="1980"/>
                      </a:cubicBezTo>
                      <a:cubicBezTo>
                        <a:pt x="1301" y="1978"/>
                        <a:pt x="1302" y="1976"/>
                        <a:pt x="1304" y="1974"/>
                      </a:cubicBezTo>
                      <a:cubicBezTo>
                        <a:pt x="1368" y="2038"/>
                        <a:pt x="1439" y="2090"/>
                        <a:pt x="1497" y="2125"/>
                      </a:cubicBezTo>
                      <a:lnTo>
                        <a:pt x="1497" y="2125"/>
                      </a:lnTo>
                      <a:lnTo>
                        <a:pt x="1497" y="2125"/>
                      </a:lnTo>
                      <a:cubicBezTo>
                        <a:pt x="1514" y="2135"/>
                        <a:pt x="1538" y="2148"/>
                        <a:pt x="1562" y="2158"/>
                      </a:cubicBezTo>
                      <a:cubicBezTo>
                        <a:pt x="1587" y="2168"/>
                        <a:pt x="1611" y="2175"/>
                        <a:pt x="1632" y="2174"/>
                      </a:cubicBezTo>
                      <a:cubicBezTo>
                        <a:pt x="1706" y="2174"/>
                        <a:pt x="1811" y="2166"/>
                        <a:pt x="1883" y="2101"/>
                      </a:cubicBezTo>
                      <a:cubicBezTo>
                        <a:pt x="1943" y="2046"/>
                        <a:pt x="2008" y="1998"/>
                        <a:pt x="2058" y="1952"/>
                      </a:cubicBezTo>
                      <a:cubicBezTo>
                        <a:pt x="2081" y="1930"/>
                        <a:pt x="2101" y="1909"/>
                        <a:pt x="2115" y="1886"/>
                      </a:cubicBezTo>
                      <a:cubicBezTo>
                        <a:pt x="2114" y="1912"/>
                        <a:pt x="2113" y="1938"/>
                        <a:pt x="2112" y="1964"/>
                      </a:cubicBezTo>
                      <a:cubicBezTo>
                        <a:pt x="2106" y="2066"/>
                        <a:pt x="2061" y="2168"/>
                        <a:pt x="2026" y="2243"/>
                      </a:cubicBezTo>
                      <a:cubicBezTo>
                        <a:pt x="2009" y="2281"/>
                        <a:pt x="1994" y="2312"/>
                        <a:pt x="1987" y="2334"/>
                      </a:cubicBezTo>
                      <a:cubicBezTo>
                        <a:pt x="1984" y="2345"/>
                        <a:pt x="1981" y="2354"/>
                        <a:pt x="1986" y="2364"/>
                      </a:cubicBezTo>
                      <a:cubicBezTo>
                        <a:pt x="1988" y="2369"/>
                        <a:pt x="1993" y="2373"/>
                        <a:pt x="1998" y="2375"/>
                      </a:cubicBezTo>
                      <a:cubicBezTo>
                        <a:pt x="2004" y="2376"/>
                        <a:pt x="2009" y="2376"/>
                        <a:pt x="2014" y="2375"/>
                      </a:cubicBezTo>
                      <a:cubicBezTo>
                        <a:pt x="2016" y="2374"/>
                        <a:pt x="2020" y="2374"/>
                        <a:pt x="2023" y="2373"/>
                      </a:cubicBezTo>
                      <a:cubicBezTo>
                        <a:pt x="2022" y="2375"/>
                        <a:pt x="2021" y="2376"/>
                        <a:pt x="2021" y="2377"/>
                      </a:cubicBezTo>
                      <a:lnTo>
                        <a:pt x="2021" y="2377"/>
                      </a:lnTo>
                      <a:cubicBezTo>
                        <a:pt x="1945" y="2626"/>
                        <a:pt x="1872" y="2758"/>
                        <a:pt x="1756" y="2930"/>
                      </a:cubicBezTo>
                      <a:lnTo>
                        <a:pt x="1755" y="2931"/>
                      </a:lnTo>
                      <a:lnTo>
                        <a:pt x="1755" y="2931"/>
                      </a:lnTo>
                      <a:cubicBezTo>
                        <a:pt x="1750" y="2941"/>
                        <a:pt x="1753" y="2952"/>
                        <a:pt x="1759" y="2960"/>
                      </a:cubicBezTo>
                      <a:cubicBezTo>
                        <a:pt x="1765" y="2968"/>
                        <a:pt x="1773" y="2973"/>
                        <a:pt x="1783" y="2979"/>
                      </a:cubicBezTo>
                      <a:cubicBezTo>
                        <a:pt x="1804" y="2990"/>
                        <a:pt x="1832" y="2999"/>
                        <a:pt x="1861" y="3005"/>
                      </a:cubicBezTo>
                      <a:cubicBezTo>
                        <a:pt x="1876" y="3009"/>
                        <a:pt x="1891" y="3011"/>
                        <a:pt x="1905" y="3013"/>
                      </a:cubicBezTo>
                      <a:cubicBezTo>
                        <a:pt x="1898" y="3002"/>
                        <a:pt x="1891" y="2990"/>
                        <a:pt x="1886" y="2977"/>
                      </a:cubicBezTo>
                      <a:cubicBezTo>
                        <a:pt x="1862" y="2920"/>
                        <a:pt x="1865" y="2847"/>
                        <a:pt x="1907" y="2759"/>
                      </a:cubicBezTo>
                      <a:lnTo>
                        <a:pt x="1908" y="2758"/>
                      </a:lnTo>
                      <a:lnTo>
                        <a:pt x="1908" y="2757"/>
                      </a:lnTo>
                      <a:cubicBezTo>
                        <a:pt x="1951" y="2682"/>
                        <a:pt x="2017" y="2648"/>
                        <a:pt x="2081" y="2645"/>
                      </a:cubicBezTo>
                      <a:cubicBezTo>
                        <a:pt x="2081" y="2641"/>
                        <a:pt x="2082" y="2636"/>
                        <a:pt x="2082" y="2632"/>
                      </a:cubicBezTo>
                      <a:cubicBezTo>
                        <a:pt x="2085" y="2596"/>
                        <a:pt x="2101" y="2534"/>
                        <a:pt x="2115" y="2481"/>
                      </a:cubicBezTo>
                      <a:cubicBezTo>
                        <a:pt x="2122" y="2456"/>
                        <a:pt x="2128" y="2433"/>
                        <a:pt x="2132" y="2415"/>
                      </a:cubicBezTo>
                      <a:cubicBezTo>
                        <a:pt x="2134" y="2419"/>
                        <a:pt x="2137" y="2422"/>
                        <a:pt x="2139" y="2425"/>
                      </a:cubicBezTo>
                      <a:cubicBezTo>
                        <a:pt x="2147" y="2433"/>
                        <a:pt x="2159" y="2439"/>
                        <a:pt x="2171" y="2435"/>
                      </a:cubicBezTo>
                      <a:cubicBezTo>
                        <a:pt x="2191" y="2429"/>
                        <a:pt x="2205" y="2408"/>
                        <a:pt x="2217" y="2381"/>
                      </a:cubicBezTo>
                      <a:cubicBezTo>
                        <a:pt x="2230" y="2353"/>
                        <a:pt x="2241" y="2317"/>
                        <a:pt x="2251" y="2275"/>
                      </a:cubicBezTo>
                      <a:cubicBezTo>
                        <a:pt x="2268" y="2199"/>
                        <a:pt x="2282" y="2105"/>
                        <a:pt x="2293" y="2009"/>
                      </a:cubicBezTo>
                      <a:cubicBezTo>
                        <a:pt x="2298" y="2013"/>
                        <a:pt x="2302" y="2018"/>
                        <a:pt x="2306" y="2022"/>
                      </a:cubicBezTo>
                      <a:cubicBezTo>
                        <a:pt x="2366" y="2081"/>
                        <a:pt x="2437" y="2128"/>
                        <a:pt x="2518" y="2162"/>
                      </a:cubicBezTo>
                      <a:cubicBezTo>
                        <a:pt x="2519" y="2170"/>
                        <a:pt x="2522" y="2178"/>
                        <a:pt x="2524" y="2184"/>
                      </a:cubicBezTo>
                      <a:cubicBezTo>
                        <a:pt x="2525" y="2186"/>
                        <a:pt x="2526" y="2187"/>
                        <a:pt x="2526" y="2188"/>
                      </a:cubicBezTo>
                      <a:cubicBezTo>
                        <a:pt x="2528" y="2190"/>
                        <a:pt x="2529" y="2193"/>
                        <a:pt x="2531" y="2195"/>
                      </a:cubicBezTo>
                      <a:cubicBezTo>
                        <a:pt x="2532" y="2196"/>
                        <a:pt x="2533" y="2197"/>
                        <a:pt x="2534" y="2197"/>
                      </a:cubicBezTo>
                      <a:cubicBezTo>
                        <a:pt x="2535" y="2198"/>
                        <a:pt x="2536" y="2199"/>
                        <a:pt x="2537" y="2200"/>
                      </a:cubicBezTo>
                      <a:cubicBezTo>
                        <a:pt x="2539" y="2201"/>
                        <a:pt x="2542" y="2202"/>
                        <a:pt x="2545" y="2203"/>
                      </a:cubicBezTo>
                      <a:cubicBezTo>
                        <a:pt x="2547" y="2203"/>
                        <a:pt x="2548" y="2203"/>
                        <a:pt x="2550" y="2203"/>
                      </a:cubicBezTo>
                      <a:cubicBezTo>
                        <a:pt x="2556" y="2202"/>
                        <a:pt x="2560" y="2199"/>
                        <a:pt x="2562" y="2196"/>
                      </a:cubicBezTo>
                      <a:cubicBezTo>
                        <a:pt x="2564" y="2194"/>
                        <a:pt x="2565" y="2193"/>
                        <a:pt x="2566" y="2191"/>
                      </a:cubicBezTo>
                      <a:cubicBezTo>
                        <a:pt x="2567" y="2189"/>
                        <a:pt x="2568" y="2188"/>
                        <a:pt x="2570" y="2186"/>
                      </a:cubicBezTo>
                      <a:cubicBezTo>
                        <a:pt x="2570" y="2184"/>
                        <a:pt x="2571" y="2183"/>
                        <a:pt x="2572" y="2181"/>
                      </a:cubicBezTo>
                      <a:cubicBezTo>
                        <a:pt x="2574" y="2182"/>
                        <a:pt x="2577" y="2183"/>
                        <a:pt x="2579" y="2184"/>
                      </a:cubicBezTo>
                      <a:cubicBezTo>
                        <a:pt x="2573" y="2211"/>
                        <a:pt x="2567" y="2244"/>
                        <a:pt x="2561" y="2281"/>
                      </a:cubicBezTo>
                      <a:cubicBezTo>
                        <a:pt x="2547" y="2371"/>
                        <a:pt x="2536" y="2481"/>
                        <a:pt x="2536" y="2560"/>
                      </a:cubicBezTo>
                      <a:cubicBezTo>
                        <a:pt x="2536" y="2575"/>
                        <a:pt x="2532" y="2603"/>
                        <a:pt x="2526" y="2638"/>
                      </a:cubicBezTo>
                      <a:cubicBezTo>
                        <a:pt x="2582" y="2656"/>
                        <a:pt x="2628" y="2684"/>
                        <a:pt x="2665" y="2719"/>
                      </a:cubicBezTo>
                      <a:cubicBezTo>
                        <a:pt x="2668" y="2610"/>
                        <a:pt x="2672" y="2460"/>
                        <a:pt x="2668" y="2337"/>
                      </a:cubicBezTo>
                      <a:cubicBezTo>
                        <a:pt x="2667" y="2286"/>
                        <a:pt x="2664" y="2240"/>
                        <a:pt x="2659" y="2203"/>
                      </a:cubicBezTo>
                      <a:cubicBezTo>
                        <a:pt x="2807" y="2230"/>
                        <a:pt x="2983" y="2217"/>
                        <a:pt x="3189" y="2150"/>
                      </a:cubicBezTo>
                      <a:cubicBezTo>
                        <a:pt x="3254" y="2129"/>
                        <a:pt x="3310" y="2105"/>
                        <a:pt x="3360" y="2079"/>
                      </a:cubicBezTo>
                      <a:cubicBezTo>
                        <a:pt x="3365" y="2098"/>
                        <a:pt x="3370" y="2117"/>
                        <a:pt x="3376" y="2134"/>
                      </a:cubicBezTo>
                      <a:cubicBezTo>
                        <a:pt x="3391" y="2185"/>
                        <a:pt x="3406" y="2228"/>
                        <a:pt x="3420" y="2258"/>
                      </a:cubicBezTo>
                      <a:cubicBezTo>
                        <a:pt x="3427" y="2273"/>
                        <a:pt x="3434" y="2285"/>
                        <a:pt x="3440" y="2294"/>
                      </a:cubicBezTo>
                      <a:cubicBezTo>
                        <a:pt x="3443" y="2298"/>
                        <a:pt x="3446" y="2301"/>
                        <a:pt x="3449" y="2304"/>
                      </a:cubicBezTo>
                      <a:cubicBezTo>
                        <a:pt x="3453" y="2307"/>
                        <a:pt x="3457" y="2310"/>
                        <a:pt x="3463" y="2310"/>
                      </a:cubicBezTo>
                      <a:cubicBezTo>
                        <a:pt x="3474" y="2310"/>
                        <a:pt x="3484" y="2308"/>
                        <a:pt x="3491" y="2304"/>
                      </a:cubicBezTo>
                      <a:cubicBezTo>
                        <a:pt x="3490" y="2335"/>
                        <a:pt x="3492" y="2373"/>
                        <a:pt x="3496" y="2412"/>
                      </a:cubicBezTo>
                      <a:cubicBezTo>
                        <a:pt x="3504" y="2499"/>
                        <a:pt x="3520" y="2592"/>
                        <a:pt x="3529" y="2626"/>
                      </a:cubicBezTo>
                      <a:cubicBezTo>
                        <a:pt x="3530" y="2630"/>
                        <a:pt x="3531" y="2636"/>
                        <a:pt x="3533" y="2643"/>
                      </a:cubicBezTo>
                      <a:lnTo>
                        <a:pt x="3691" y="2645"/>
                      </a:lnTo>
                      <a:cubicBezTo>
                        <a:pt x="3680" y="2618"/>
                        <a:pt x="3669" y="2588"/>
                        <a:pt x="3658" y="2557"/>
                      </a:cubicBezTo>
                      <a:cubicBezTo>
                        <a:pt x="3632" y="2481"/>
                        <a:pt x="3621" y="2399"/>
                        <a:pt x="3607" y="2335"/>
                      </a:cubicBezTo>
                      <a:cubicBezTo>
                        <a:pt x="3603" y="2319"/>
                        <a:pt x="3599" y="2305"/>
                        <a:pt x="3595" y="2292"/>
                      </a:cubicBezTo>
                      <a:cubicBezTo>
                        <a:pt x="3599" y="2292"/>
                        <a:pt x="3604" y="2291"/>
                        <a:pt x="3608" y="2288"/>
                      </a:cubicBezTo>
                      <a:cubicBezTo>
                        <a:pt x="3615" y="2284"/>
                        <a:pt x="3616" y="2279"/>
                        <a:pt x="3617" y="2273"/>
                      </a:cubicBezTo>
                      <a:cubicBezTo>
                        <a:pt x="3618" y="2268"/>
                        <a:pt x="3618" y="2262"/>
                        <a:pt x="3618" y="2255"/>
                      </a:cubicBezTo>
                      <a:cubicBezTo>
                        <a:pt x="3618" y="2242"/>
                        <a:pt x="3616" y="2223"/>
                        <a:pt x="3612" y="2202"/>
                      </a:cubicBezTo>
                      <a:cubicBezTo>
                        <a:pt x="3606" y="2160"/>
                        <a:pt x="3595" y="2104"/>
                        <a:pt x="3582" y="2047"/>
                      </a:cubicBezTo>
                      <a:cubicBezTo>
                        <a:pt x="3574" y="2010"/>
                        <a:pt x="3566" y="1974"/>
                        <a:pt x="3557" y="1939"/>
                      </a:cubicBezTo>
                      <a:cubicBezTo>
                        <a:pt x="3614" y="1885"/>
                        <a:pt x="3662" y="1827"/>
                        <a:pt x="3709" y="1765"/>
                      </a:cubicBezTo>
                      <a:cubicBezTo>
                        <a:pt x="3740" y="1724"/>
                        <a:pt x="3772" y="1681"/>
                        <a:pt x="3805" y="1638"/>
                      </a:cubicBezTo>
                      <a:cubicBezTo>
                        <a:pt x="3818" y="1673"/>
                        <a:pt x="3831" y="1708"/>
                        <a:pt x="3845" y="1743"/>
                      </a:cubicBezTo>
                      <a:cubicBezTo>
                        <a:pt x="3872" y="1811"/>
                        <a:pt x="3898" y="1876"/>
                        <a:pt x="3920" y="1922"/>
                      </a:cubicBezTo>
                      <a:cubicBezTo>
                        <a:pt x="3931" y="1945"/>
                        <a:pt x="3941" y="1963"/>
                        <a:pt x="3950" y="1975"/>
                      </a:cubicBezTo>
                      <a:cubicBezTo>
                        <a:pt x="3954" y="1981"/>
                        <a:pt x="3958" y="1986"/>
                        <a:pt x="3963" y="1989"/>
                      </a:cubicBezTo>
                      <a:cubicBezTo>
                        <a:pt x="3966" y="1991"/>
                        <a:pt x="3970" y="1993"/>
                        <a:pt x="3974" y="1992"/>
                      </a:cubicBezTo>
                      <a:cubicBezTo>
                        <a:pt x="3979" y="1992"/>
                        <a:pt x="3983" y="1989"/>
                        <a:pt x="3985" y="1986"/>
                      </a:cubicBezTo>
                      <a:cubicBezTo>
                        <a:pt x="3991" y="1978"/>
                        <a:pt x="3995" y="1970"/>
                        <a:pt x="3998" y="1962"/>
                      </a:cubicBezTo>
                      <a:cubicBezTo>
                        <a:pt x="3999" y="1972"/>
                        <a:pt x="4000" y="1983"/>
                        <a:pt x="4001" y="1995"/>
                      </a:cubicBezTo>
                      <a:cubicBezTo>
                        <a:pt x="4011" y="2073"/>
                        <a:pt x="4038" y="2179"/>
                        <a:pt x="4095" y="2293"/>
                      </a:cubicBezTo>
                      <a:cubicBezTo>
                        <a:pt x="4111" y="2325"/>
                        <a:pt x="4162" y="2429"/>
                        <a:pt x="4215" y="2522"/>
                      </a:cubicBezTo>
                      <a:cubicBezTo>
                        <a:pt x="4241" y="2568"/>
                        <a:pt x="4269" y="2612"/>
                        <a:pt x="4293" y="2643"/>
                      </a:cubicBezTo>
                      <a:cubicBezTo>
                        <a:pt x="4306" y="2658"/>
                        <a:pt x="4317" y="2671"/>
                        <a:pt x="4328" y="2679"/>
                      </a:cubicBezTo>
                      <a:cubicBezTo>
                        <a:pt x="4334" y="2683"/>
                        <a:pt x="4340" y="2686"/>
                        <a:pt x="4346" y="2688"/>
                      </a:cubicBezTo>
                      <a:cubicBezTo>
                        <a:pt x="4352" y="2690"/>
                        <a:pt x="4359" y="2690"/>
                        <a:pt x="4365" y="2687"/>
                      </a:cubicBezTo>
                      <a:cubicBezTo>
                        <a:pt x="4371" y="2684"/>
                        <a:pt x="4374" y="2678"/>
                        <a:pt x="4375" y="2674"/>
                      </a:cubicBezTo>
                      <a:cubicBezTo>
                        <a:pt x="4376" y="2669"/>
                        <a:pt x="4377" y="2664"/>
                        <a:pt x="4377" y="2659"/>
                      </a:cubicBezTo>
                      <a:cubicBezTo>
                        <a:pt x="4377" y="2657"/>
                        <a:pt x="4377" y="2656"/>
                        <a:pt x="4377" y="2655"/>
                      </a:cubicBezTo>
                      <a:cubicBezTo>
                        <a:pt x="4378" y="2657"/>
                        <a:pt x="4379" y="2659"/>
                        <a:pt x="4380" y="2661"/>
                      </a:cubicBezTo>
                      <a:cubicBezTo>
                        <a:pt x="4403" y="2699"/>
                        <a:pt x="4441" y="2745"/>
                        <a:pt x="4495" y="2794"/>
                      </a:cubicBezTo>
                      <a:cubicBezTo>
                        <a:pt x="4551" y="2846"/>
                        <a:pt x="4619" y="2860"/>
                        <a:pt x="4672" y="2857"/>
                      </a:cubicBezTo>
                      <a:cubicBezTo>
                        <a:pt x="4698" y="2855"/>
                        <a:pt x="4721" y="2849"/>
                        <a:pt x="4737" y="2840"/>
                      </a:cubicBezTo>
                      <a:cubicBezTo>
                        <a:pt x="4745" y="2836"/>
                        <a:pt x="4752" y="2831"/>
                        <a:pt x="4757" y="2825"/>
                      </a:cubicBezTo>
                      <a:cubicBezTo>
                        <a:pt x="4762" y="2819"/>
                        <a:pt x="4765" y="2811"/>
                        <a:pt x="4763" y="2802"/>
                      </a:cubicBezTo>
                      <a:lnTo>
                        <a:pt x="4762" y="2798"/>
                      </a:lnTo>
                      <a:lnTo>
                        <a:pt x="4758" y="2795"/>
                      </a:lnTo>
                      <a:cubicBezTo>
                        <a:pt x="4758" y="2795"/>
                        <a:pt x="4627" y="2724"/>
                        <a:pt x="4564" y="2687"/>
                      </a:cubicBezTo>
                      <a:cubicBezTo>
                        <a:pt x="4534" y="2670"/>
                        <a:pt x="4496" y="2633"/>
                        <a:pt x="4462" y="2603"/>
                      </a:cubicBezTo>
                      <a:cubicBezTo>
                        <a:pt x="4462" y="2603"/>
                        <a:pt x="4462" y="2603"/>
                        <a:pt x="4461" y="2603"/>
                      </a:cubicBezTo>
                      <a:cubicBezTo>
                        <a:pt x="4464" y="2603"/>
                        <a:pt x="4467" y="2603"/>
                        <a:pt x="4470" y="2601"/>
                      </a:cubicBezTo>
                      <a:cubicBezTo>
                        <a:pt x="4474" y="2599"/>
                        <a:pt x="4476" y="2594"/>
                        <a:pt x="4477" y="2591"/>
                      </a:cubicBezTo>
                      <a:cubicBezTo>
                        <a:pt x="4477" y="2588"/>
                        <a:pt x="4477" y="2586"/>
                        <a:pt x="4477" y="2584"/>
                      </a:cubicBezTo>
                      <a:cubicBezTo>
                        <a:pt x="4476" y="2580"/>
                        <a:pt x="4474" y="2575"/>
                        <a:pt x="4472" y="2570"/>
                      </a:cubicBezTo>
                      <a:cubicBezTo>
                        <a:pt x="4467" y="2560"/>
                        <a:pt x="4460" y="2547"/>
                        <a:pt x="4451" y="2532"/>
                      </a:cubicBezTo>
                      <a:cubicBezTo>
                        <a:pt x="4432" y="2501"/>
                        <a:pt x="4406" y="2460"/>
                        <a:pt x="4377" y="2417"/>
                      </a:cubicBezTo>
                      <a:cubicBezTo>
                        <a:pt x="4320" y="2332"/>
                        <a:pt x="4256" y="2239"/>
                        <a:pt x="4238" y="2208"/>
                      </a:cubicBezTo>
                      <a:cubicBezTo>
                        <a:pt x="4219" y="2176"/>
                        <a:pt x="4173" y="2087"/>
                        <a:pt x="4129" y="2007"/>
                      </a:cubicBezTo>
                      <a:cubicBezTo>
                        <a:pt x="4113" y="1978"/>
                        <a:pt x="4097" y="1950"/>
                        <a:pt x="4083" y="1926"/>
                      </a:cubicBezTo>
                      <a:cubicBezTo>
                        <a:pt x="4084" y="1926"/>
                        <a:pt x="4085" y="1927"/>
                        <a:pt x="4086" y="1928"/>
                      </a:cubicBezTo>
                      <a:cubicBezTo>
                        <a:pt x="4091" y="1930"/>
                        <a:pt x="4097" y="1931"/>
                        <a:pt x="4103" y="1929"/>
                      </a:cubicBezTo>
                      <a:cubicBezTo>
                        <a:pt x="4107" y="1928"/>
                        <a:pt x="4111" y="1924"/>
                        <a:pt x="4112" y="1921"/>
                      </a:cubicBezTo>
                      <a:cubicBezTo>
                        <a:pt x="4113" y="1918"/>
                        <a:pt x="4113" y="1916"/>
                        <a:pt x="4114" y="1913"/>
                      </a:cubicBezTo>
                      <a:cubicBezTo>
                        <a:pt x="4114" y="1908"/>
                        <a:pt x="4113" y="1903"/>
                        <a:pt x="4112" y="1897"/>
                      </a:cubicBezTo>
                      <a:cubicBezTo>
                        <a:pt x="4109" y="1884"/>
                        <a:pt x="4105" y="1867"/>
                        <a:pt x="4098" y="1846"/>
                      </a:cubicBezTo>
                      <a:cubicBezTo>
                        <a:pt x="4085" y="1806"/>
                        <a:pt x="4066" y="1752"/>
                        <a:pt x="4044" y="1695"/>
                      </a:cubicBezTo>
                      <a:cubicBezTo>
                        <a:pt x="4011" y="1609"/>
                        <a:pt x="3975" y="1522"/>
                        <a:pt x="3951" y="1467"/>
                      </a:cubicBezTo>
                      <a:cubicBezTo>
                        <a:pt x="4017" y="1400"/>
                        <a:pt x="4095" y="1332"/>
                        <a:pt x="4196" y="1266"/>
                      </a:cubicBezTo>
                      <a:cubicBezTo>
                        <a:pt x="4200" y="1263"/>
                        <a:pt x="4202" y="1259"/>
                        <a:pt x="4201" y="1255"/>
                      </a:cubicBezTo>
                      <a:cubicBezTo>
                        <a:pt x="4140" y="824"/>
                        <a:pt x="3971" y="534"/>
                        <a:pt x="3752" y="360"/>
                      </a:cubicBezTo>
                      <a:cubicBezTo>
                        <a:pt x="3560" y="209"/>
                        <a:pt x="3330" y="146"/>
                        <a:pt x="3102" y="156"/>
                      </a:cubicBezTo>
                      <a:cubicBezTo>
                        <a:pt x="3069" y="157"/>
                        <a:pt x="3036" y="160"/>
                        <a:pt x="3004" y="164"/>
                      </a:cubicBezTo>
                      <a:cubicBezTo>
                        <a:pt x="2876" y="181"/>
                        <a:pt x="2750" y="219"/>
                        <a:pt x="2633" y="276"/>
                      </a:cubicBezTo>
                      <a:lnTo>
                        <a:pt x="2633" y="273"/>
                      </a:lnTo>
                      <a:cubicBezTo>
                        <a:pt x="2634" y="252"/>
                        <a:pt x="2631" y="233"/>
                        <a:pt x="2623" y="218"/>
                      </a:cubicBezTo>
                      <a:cubicBezTo>
                        <a:pt x="2616" y="206"/>
                        <a:pt x="2606" y="195"/>
                        <a:pt x="2593" y="189"/>
                      </a:cubicBezTo>
                      <a:cubicBezTo>
                        <a:pt x="2599" y="178"/>
                        <a:pt x="2604" y="167"/>
                        <a:pt x="2608" y="156"/>
                      </a:cubicBezTo>
                      <a:cubicBezTo>
                        <a:pt x="2615" y="132"/>
                        <a:pt x="2616" y="107"/>
                        <a:pt x="2602" y="83"/>
                      </a:cubicBezTo>
                      <a:cubicBezTo>
                        <a:pt x="2589" y="58"/>
                        <a:pt x="2562" y="37"/>
                        <a:pt x="2518" y="17"/>
                      </a:cubicBezTo>
                      <a:cubicBezTo>
                        <a:pt x="2496" y="7"/>
                        <a:pt x="2476" y="2"/>
                        <a:pt x="2459" y="1"/>
                      </a:cubicBezTo>
                      <a:cubicBezTo>
                        <a:pt x="2457" y="1"/>
                        <a:pt x="2455" y="1"/>
                        <a:pt x="2453" y="1"/>
                      </a:cubicBezTo>
                      <a:lnTo>
                        <a:pt x="2453" y="0"/>
                      </a:lnTo>
                      <a:close/>
                      <a:moveTo>
                        <a:pt x="3111" y="177"/>
                      </a:moveTo>
                      <a:cubicBezTo>
                        <a:pt x="3112" y="181"/>
                        <a:pt x="3112" y="185"/>
                        <a:pt x="3111" y="189"/>
                      </a:cubicBezTo>
                      <a:cubicBezTo>
                        <a:pt x="3030" y="208"/>
                        <a:pt x="2976" y="209"/>
                        <a:pt x="2920" y="211"/>
                      </a:cubicBezTo>
                      <a:cubicBezTo>
                        <a:pt x="2930" y="205"/>
                        <a:pt x="2942" y="200"/>
                        <a:pt x="2953" y="194"/>
                      </a:cubicBezTo>
                      <a:cubicBezTo>
                        <a:pt x="2971" y="191"/>
                        <a:pt x="2989" y="188"/>
                        <a:pt x="3007" y="186"/>
                      </a:cubicBezTo>
                      <a:cubicBezTo>
                        <a:pt x="3039" y="182"/>
                        <a:pt x="3070" y="179"/>
                        <a:pt x="3102" y="178"/>
                      </a:cubicBezTo>
                      <a:cubicBezTo>
                        <a:pt x="3105" y="178"/>
                        <a:pt x="3108" y="178"/>
                        <a:pt x="3111" y="177"/>
                      </a:cubicBezTo>
                      <a:close/>
                      <a:moveTo>
                        <a:pt x="2756" y="248"/>
                      </a:moveTo>
                      <a:cubicBezTo>
                        <a:pt x="2749" y="268"/>
                        <a:pt x="2746" y="289"/>
                        <a:pt x="2760" y="310"/>
                      </a:cubicBezTo>
                      <a:cubicBezTo>
                        <a:pt x="2695" y="306"/>
                        <a:pt x="2666" y="300"/>
                        <a:pt x="2650" y="293"/>
                      </a:cubicBezTo>
                      <a:cubicBezTo>
                        <a:pt x="2684" y="276"/>
                        <a:pt x="2720" y="261"/>
                        <a:pt x="2756" y="248"/>
                      </a:cubicBezTo>
                      <a:close/>
                      <a:moveTo>
                        <a:pt x="3373" y="298"/>
                      </a:moveTo>
                      <a:cubicBezTo>
                        <a:pt x="3472" y="299"/>
                        <a:pt x="3567" y="312"/>
                        <a:pt x="3655" y="351"/>
                      </a:cubicBezTo>
                      <a:cubicBezTo>
                        <a:pt x="3771" y="487"/>
                        <a:pt x="3604" y="563"/>
                        <a:pt x="3534" y="660"/>
                      </a:cubicBezTo>
                      <a:lnTo>
                        <a:pt x="3444" y="739"/>
                      </a:lnTo>
                      <a:cubicBezTo>
                        <a:pt x="3413" y="716"/>
                        <a:pt x="3383" y="705"/>
                        <a:pt x="3355" y="704"/>
                      </a:cubicBezTo>
                      <a:cubicBezTo>
                        <a:pt x="3351" y="704"/>
                        <a:pt x="3347" y="704"/>
                        <a:pt x="3343" y="705"/>
                      </a:cubicBezTo>
                      <a:cubicBezTo>
                        <a:pt x="3332" y="705"/>
                        <a:pt x="3321" y="708"/>
                        <a:pt x="3311" y="712"/>
                      </a:cubicBezTo>
                      <a:cubicBezTo>
                        <a:pt x="3272" y="727"/>
                        <a:pt x="3240" y="759"/>
                        <a:pt x="3211" y="800"/>
                      </a:cubicBezTo>
                      <a:cubicBezTo>
                        <a:pt x="3196" y="790"/>
                        <a:pt x="3181" y="784"/>
                        <a:pt x="3167" y="783"/>
                      </a:cubicBezTo>
                      <a:cubicBezTo>
                        <a:pt x="3160" y="783"/>
                        <a:pt x="3152" y="784"/>
                        <a:pt x="3145" y="786"/>
                      </a:cubicBezTo>
                      <a:cubicBezTo>
                        <a:pt x="3116" y="794"/>
                        <a:pt x="3093" y="819"/>
                        <a:pt x="3071" y="851"/>
                      </a:cubicBezTo>
                      <a:cubicBezTo>
                        <a:pt x="3055" y="876"/>
                        <a:pt x="3039" y="905"/>
                        <a:pt x="3024" y="936"/>
                      </a:cubicBezTo>
                      <a:lnTo>
                        <a:pt x="3073" y="711"/>
                      </a:lnTo>
                      <a:cubicBezTo>
                        <a:pt x="2984" y="613"/>
                        <a:pt x="2849" y="516"/>
                        <a:pt x="2878" y="418"/>
                      </a:cubicBezTo>
                      <a:cubicBezTo>
                        <a:pt x="3018" y="505"/>
                        <a:pt x="3149" y="639"/>
                        <a:pt x="3321" y="558"/>
                      </a:cubicBezTo>
                      <a:cubicBezTo>
                        <a:pt x="3570" y="349"/>
                        <a:pt x="3171" y="393"/>
                        <a:pt x="3073" y="319"/>
                      </a:cubicBezTo>
                      <a:cubicBezTo>
                        <a:pt x="3173" y="310"/>
                        <a:pt x="3275" y="298"/>
                        <a:pt x="3373" y="298"/>
                      </a:cubicBezTo>
                      <a:close/>
                      <a:moveTo>
                        <a:pt x="2517" y="367"/>
                      </a:moveTo>
                      <a:lnTo>
                        <a:pt x="2538" y="402"/>
                      </a:lnTo>
                      <a:lnTo>
                        <a:pt x="2509" y="428"/>
                      </a:lnTo>
                      <a:cubicBezTo>
                        <a:pt x="2495" y="443"/>
                        <a:pt x="2470" y="433"/>
                        <a:pt x="2444" y="419"/>
                      </a:cubicBezTo>
                      <a:cubicBezTo>
                        <a:pt x="2468" y="401"/>
                        <a:pt x="2492" y="384"/>
                        <a:pt x="2517" y="367"/>
                      </a:cubicBezTo>
                      <a:close/>
                      <a:moveTo>
                        <a:pt x="1858" y="398"/>
                      </a:moveTo>
                      <a:cubicBezTo>
                        <a:pt x="1860" y="421"/>
                        <a:pt x="1863" y="440"/>
                        <a:pt x="1866" y="464"/>
                      </a:cubicBezTo>
                      <a:cubicBezTo>
                        <a:pt x="1880" y="588"/>
                        <a:pt x="1892" y="684"/>
                        <a:pt x="1895" y="710"/>
                      </a:cubicBezTo>
                      <a:cubicBezTo>
                        <a:pt x="1900" y="712"/>
                        <a:pt x="1905" y="714"/>
                        <a:pt x="1910" y="717"/>
                      </a:cubicBezTo>
                      <a:cubicBezTo>
                        <a:pt x="1913" y="720"/>
                        <a:pt x="1915" y="722"/>
                        <a:pt x="1917" y="725"/>
                      </a:cubicBezTo>
                      <a:cubicBezTo>
                        <a:pt x="1917" y="725"/>
                        <a:pt x="1918" y="726"/>
                        <a:pt x="1919" y="726"/>
                      </a:cubicBezTo>
                      <a:lnTo>
                        <a:pt x="1919" y="726"/>
                      </a:lnTo>
                      <a:lnTo>
                        <a:pt x="1997" y="798"/>
                      </a:lnTo>
                      <a:cubicBezTo>
                        <a:pt x="1998" y="799"/>
                        <a:pt x="1998" y="800"/>
                        <a:pt x="1999" y="800"/>
                      </a:cubicBezTo>
                      <a:lnTo>
                        <a:pt x="1999" y="800"/>
                      </a:lnTo>
                      <a:lnTo>
                        <a:pt x="2075" y="892"/>
                      </a:lnTo>
                      <a:lnTo>
                        <a:pt x="2075" y="892"/>
                      </a:lnTo>
                      <a:cubicBezTo>
                        <a:pt x="2076" y="893"/>
                        <a:pt x="2077" y="894"/>
                        <a:pt x="2078" y="895"/>
                      </a:cubicBezTo>
                      <a:cubicBezTo>
                        <a:pt x="2105" y="944"/>
                        <a:pt x="2125" y="993"/>
                        <a:pt x="2141" y="1042"/>
                      </a:cubicBezTo>
                      <a:cubicBezTo>
                        <a:pt x="2124" y="1024"/>
                        <a:pt x="2109" y="1004"/>
                        <a:pt x="2096" y="984"/>
                      </a:cubicBezTo>
                      <a:cubicBezTo>
                        <a:pt x="2094" y="980"/>
                        <a:pt x="2093" y="976"/>
                        <a:pt x="2091" y="972"/>
                      </a:cubicBezTo>
                      <a:cubicBezTo>
                        <a:pt x="2093" y="976"/>
                        <a:pt x="2094" y="980"/>
                        <a:pt x="2096" y="984"/>
                      </a:cubicBezTo>
                      <a:cubicBezTo>
                        <a:pt x="2082" y="963"/>
                        <a:pt x="2069" y="940"/>
                        <a:pt x="2057" y="918"/>
                      </a:cubicBezTo>
                      <a:cubicBezTo>
                        <a:pt x="2048" y="903"/>
                        <a:pt x="2040" y="888"/>
                        <a:pt x="2031" y="873"/>
                      </a:cubicBezTo>
                      <a:lnTo>
                        <a:pt x="2031" y="873"/>
                      </a:lnTo>
                      <a:cubicBezTo>
                        <a:pt x="2003" y="827"/>
                        <a:pt x="1969" y="782"/>
                        <a:pt x="1914" y="743"/>
                      </a:cubicBezTo>
                      <a:cubicBezTo>
                        <a:pt x="1913" y="737"/>
                        <a:pt x="1909" y="731"/>
                        <a:pt x="1903" y="726"/>
                      </a:cubicBezTo>
                      <a:cubicBezTo>
                        <a:pt x="1898" y="722"/>
                        <a:pt x="1892" y="720"/>
                        <a:pt x="1886" y="720"/>
                      </a:cubicBezTo>
                      <a:cubicBezTo>
                        <a:pt x="1880" y="719"/>
                        <a:pt x="1874" y="720"/>
                        <a:pt x="1869" y="721"/>
                      </a:cubicBezTo>
                      <a:cubicBezTo>
                        <a:pt x="1859" y="724"/>
                        <a:pt x="1849" y="728"/>
                        <a:pt x="1844" y="729"/>
                      </a:cubicBezTo>
                      <a:cubicBezTo>
                        <a:pt x="1831" y="732"/>
                        <a:pt x="1824" y="744"/>
                        <a:pt x="1822" y="756"/>
                      </a:cubicBezTo>
                      <a:cubicBezTo>
                        <a:pt x="1821" y="760"/>
                        <a:pt x="1821" y="764"/>
                        <a:pt x="1822" y="768"/>
                      </a:cubicBezTo>
                      <a:cubicBezTo>
                        <a:pt x="1809" y="769"/>
                        <a:pt x="1797" y="770"/>
                        <a:pt x="1787" y="773"/>
                      </a:cubicBezTo>
                      <a:cubicBezTo>
                        <a:pt x="1777" y="775"/>
                        <a:pt x="1771" y="782"/>
                        <a:pt x="1764" y="790"/>
                      </a:cubicBezTo>
                      <a:cubicBezTo>
                        <a:pt x="1756" y="799"/>
                        <a:pt x="1749" y="810"/>
                        <a:pt x="1741" y="823"/>
                      </a:cubicBezTo>
                      <a:cubicBezTo>
                        <a:pt x="1725" y="848"/>
                        <a:pt x="1708" y="881"/>
                        <a:pt x="1692" y="915"/>
                      </a:cubicBezTo>
                      <a:cubicBezTo>
                        <a:pt x="1677" y="949"/>
                        <a:pt x="1663" y="984"/>
                        <a:pt x="1655" y="1012"/>
                      </a:cubicBezTo>
                      <a:cubicBezTo>
                        <a:pt x="1650" y="1026"/>
                        <a:pt x="1647" y="1039"/>
                        <a:pt x="1645" y="1050"/>
                      </a:cubicBezTo>
                      <a:cubicBezTo>
                        <a:pt x="1644" y="1058"/>
                        <a:pt x="1643" y="1064"/>
                        <a:pt x="1644" y="1070"/>
                      </a:cubicBezTo>
                      <a:cubicBezTo>
                        <a:pt x="1639" y="1067"/>
                        <a:pt x="1634" y="1064"/>
                        <a:pt x="1627" y="1060"/>
                      </a:cubicBezTo>
                      <a:cubicBezTo>
                        <a:pt x="1609" y="1051"/>
                        <a:pt x="1597" y="1048"/>
                        <a:pt x="1588" y="1046"/>
                      </a:cubicBezTo>
                      <a:cubicBezTo>
                        <a:pt x="1584" y="1046"/>
                        <a:pt x="1581" y="1045"/>
                        <a:pt x="1578" y="1046"/>
                      </a:cubicBezTo>
                      <a:lnTo>
                        <a:pt x="1578" y="1046"/>
                      </a:lnTo>
                      <a:cubicBezTo>
                        <a:pt x="1576" y="1046"/>
                        <a:pt x="1573" y="1046"/>
                        <a:pt x="1573" y="1046"/>
                      </a:cubicBezTo>
                      <a:lnTo>
                        <a:pt x="1561" y="1050"/>
                      </a:lnTo>
                      <a:lnTo>
                        <a:pt x="1567" y="1062"/>
                      </a:lnTo>
                      <a:cubicBezTo>
                        <a:pt x="1567" y="1062"/>
                        <a:pt x="1573" y="1074"/>
                        <a:pt x="1578" y="1087"/>
                      </a:cubicBezTo>
                      <a:cubicBezTo>
                        <a:pt x="1581" y="1094"/>
                        <a:pt x="1583" y="1101"/>
                        <a:pt x="1584" y="1105"/>
                      </a:cubicBezTo>
                      <a:cubicBezTo>
                        <a:pt x="1584" y="1106"/>
                        <a:pt x="1584" y="1106"/>
                        <a:pt x="1584" y="1107"/>
                      </a:cubicBezTo>
                      <a:cubicBezTo>
                        <a:pt x="1549" y="1118"/>
                        <a:pt x="1513" y="1132"/>
                        <a:pt x="1483" y="1150"/>
                      </a:cubicBezTo>
                      <a:cubicBezTo>
                        <a:pt x="1486" y="1141"/>
                        <a:pt x="1489" y="1134"/>
                        <a:pt x="1490" y="1129"/>
                      </a:cubicBezTo>
                      <a:cubicBezTo>
                        <a:pt x="1493" y="1119"/>
                        <a:pt x="1493" y="1108"/>
                        <a:pt x="1492" y="1098"/>
                      </a:cubicBezTo>
                      <a:cubicBezTo>
                        <a:pt x="1490" y="1091"/>
                        <a:pt x="1488" y="1084"/>
                        <a:pt x="1485" y="1078"/>
                      </a:cubicBezTo>
                      <a:cubicBezTo>
                        <a:pt x="1497" y="1075"/>
                        <a:pt x="1508" y="1067"/>
                        <a:pt x="1519" y="1058"/>
                      </a:cubicBezTo>
                      <a:cubicBezTo>
                        <a:pt x="1543" y="1037"/>
                        <a:pt x="1565" y="1004"/>
                        <a:pt x="1585" y="966"/>
                      </a:cubicBezTo>
                      <a:cubicBezTo>
                        <a:pt x="1589" y="972"/>
                        <a:pt x="1593" y="979"/>
                        <a:pt x="1596" y="984"/>
                      </a:cubicBezTo>
                      <a:cubicBezTo>
                        <a:pt x="1603" y="996"/>
                        <a:pt x="1624" y="1034"/>
                        <a:pt x="1629" y="1041"/>
                      </a:cubicBezTo>
                      <a:cubicBezTo>
                        <a:pt x="1631" y="1044"/>
                        <a:pt x="1633" y="1046"/>
                        <a:pt x="1634" y="1048"/>
                      </a:cubicBezTo>
                      <a:cubicBezTo>
                        <a:pt x="1636" y="1036"/>
                        <a:pt x="1640" y="1023"/>
                        <a:pt x="1644" y="1009"/>
                      </a:cubicBezTo>
                      <a:cubicBezTo>
                        <a:pt x="1653" y="980"/>
                        <a:pt x="1667" y="945"/>
                        <a:pt x="1682" y="911"/>
                      </a:cubicBezTo>
                      <a:cubicBezTo>
                        <a:pt x="1698" y="876"/>
                        <a:pt x="1715" y="843"/>
                        <a:pt x="1731" y="817"/>
                      </a:cubicBezTo>
                      <a:cubicBezTo>
                        <a:pt x="1734" y="813"/>
                        <a:pt x="1737" y="809"/>
                        <a:pt x="1739" y="805"/>
                      </a:cubicBezTo>
                      <a:cubicBezTo>
                        <a:pt x="1737" y="801"/>
                        <a:pt x="1734" y="796"/>
                        <a:pt x="1731" y="791"/>
                      </a:cubicBezTo>
                      <a:cubicBezTo>
                        <a:pt x="1721" y="774"/>
                        <a:pt x="1707" y="753"/>
                        <a:pt x="1693" y="732"/>
                      </a:cubicBezTo>
                      <a:cubicBezTo>
                        <a:pt x="1698" y="723"/>
                        <a:pt x="1702" y="715"/>
                        <a:pt x="1705" y="709"/>
                      </a:cubicBezTo>
                      <a:cubicBezTo>
                        <a:pt x="1733" y="662"/>
                        <a:pt x="1774" y="583"/>
                        <a:pt x="1807" y="516"/>
                      </a:cubicBezTo>
                      <a:cubicBezTo>
                        <a:pt x="1823" y="482"/>
                        <a:pt x="1838" y="451"/>
                        <a:pt x="1847" y="428"/>
                      </a:cubicBezTo>
                      <a:cubicBezTo>
                        <a:pt x="1852" y="416"/>
                        <a:pt x="1855" y="407"/>
                        <a:pt x="1857" y="399"/>
                      </a:cubicBezTo>
                      <a:cubicBezTo>
                        <a:pt x="1857" y="399"/>
                        <a:pt x="1858" y="398"/>
                        <a:pt x="1858" y="398"/>
                      </a:cubicBezTo>
                      <a:close/>
                      <a:moveTo>
                        <a:pt x="2397" y="457"/>
                      </a:moveTo>
                      <a:cubicBezTo>
                        <a:pt x="2431" y="474"/>
                        <a:pt x="2465" y="511"/>
                        <a:pt x="2420" y="539"/>
                      </a:cubicBezTo>
                      <a:cubicBezTo>
                        <a:pt x="2392" y="556"/>
                        <a:pt x="2290" y="605"/>
                        <a:pt x="2233" y="630"/>
                      </a:cubicBezTo>
                      <a:cubicBezTo>
                        <a:pt x="2281" y="567"/>
                        <a:pt x="2336" y="509"/>
                        <a:pt x="2397" y="457"/>
                      </a:cubicBezTo>
                      <a:close/>
                      <a:moveTo>
                        <a:pt x="2703" y="552"/>
                      </a:moveTo>
                      <a:cubicBezTo>
                        <a:pt x="2795" y="566"/>
                        <a:pt x="2882" y="695"/>
                        <a:pt x="2764" y="832"/>
                      </a:cubicBezTo>
                      <a:cubicBezTo>
                        <a:pt x="2867" y="989"/>
                        <a:pt x="2755" y="1154"/>
                        <a:pt x="2636" y="1377"/>
                      </a:cubicBezTo>
                      <a:lnTo>
                        <a:pt x="2634" y="1367"/>
                      </a:lnTo>
                      <a:cubicBezTo>
                        <a:pt x="2633" y="1360"/>
                        <a:pt x="2631" y="1353"/>
                        <a:pt x="2630" y="1346"/>
                      </a:cubicBezTo>
                      <a:cubicBezTo>
                        <a:pt x="2626" y="1328"/>
                        <a:pt x="2623" y="1311"/>
                        <a:pt x="2619" y="1295"/>
                      </a:cubicBezTo>
                      <a:cubicBezTo>
                        <a:pt x="2624" y="1301"/>
                        <a:pt x="2632" y="1303"/>
                        <a:pt x="2638" y="1302"/>
                      </a:cubicBezTo>
                      <a:cubicBezTo>
                        <a:pt x="2645" y="1302"/>
                        <a:pt x="2651" y="1299"/>
                        <a:pt x="2656" y="1295"/>
                      </a:cubicBezTo>
                      <a:cubicBezTo>
                        <a:pt x="2667" y="1288"/>
                        <a:pt x="2677" y="1276"/>
                        <a:pt x="2682" y="1263"/>
                      </a:cubicBezTo>
                      <a:cubicBezTo>
                        <a:pt x="2686" y="1252"/>
                        <a:pt x="2683" y="1241"/>
                        <a:pt x="2680" y="1227"/>
                      </a:cubicBezTo>
                      <a:cubicBezTo>
                        <a:pt x="2678" y="1214"/>
                        <a:pt x="2673" y="1198"/>
                        <a:pt x="2669" y="1181"/>
                      </a:cubicBezTo>
                      <a:cubicBezTo>
                        <a:pt x="2662" y="1154"/>
                        <a:pt x="2655" y="1125"/>
                        <a:pt x="2655" y="1108"/>
                      </a:cubicBezTo>
                      <a:cubicBezTo>
                        <a:pt x="2657" y="1101"/>
                        <a:pt x="2660" y="1093"/>
                        <a:pt x="2662" y="1087"/>
                      </a:cubicBezTo>
                      <a:cubicBezTo>
                        <a:pt x="2670" y="1063"/>
                        <a:pt x="2677" y="1043"/>
                        <a:pt x="2683" y="1029"/>
                      </a:cubicBezTo>
                      <a:cubicBezTo>
                        <a:pt x="2685" y="1021"/>
                        <a:pt x="2688" y="1016"/>
                        <a:pt x="2689" y="1011"/>
                      </a:cubicBezTo>
                      <a:cubicBezTo>
                        <a:pt x="2691" y="1007"/>
                        <a:pt x="2693" y="1004"/>
                        <a:pt x="2692" y="1005"/>
                      </a:cubicBezTo>
                      <a:cubicBezTo>
                        <a:pt x="2695" y="1000"/>
                        <a:pt x="2695" y="995"/>
                        <a:pt x="2695" y="990"/>
                      </a:cubicBezTo>
                      <a:cubicBezTo>
                        <a:pt x="2696" y="984"/>
                        <a:pt x="2695" y="978"/>
                        <a:pt x="2694" y="971"/>
                      </a:cubicBezTo>
                      <a:cubicBezTo>
                        <a:pt x="2691" y="957"/>
                        <a:pt x="2686" y="941"/>
                        <a:pt x="2678" y="925"/>
                      </a:cubicBezTo>
                      <a:cubicBezTo>
                        <a:pt x="2662" y="893"/>
                        <a:pt x="2632" y="861"/>
                        <a:pt x="2585" y="858"/>
                      </a:cubicBezTo>
                      <a:cubicBezTo>
                        <a:pt x="2580" y="857"/>
                        <a:pt x="2576" y="858"/>
                        <a:pt x="2572" y="859"/>
                      </a:cubicBezTo>
                      <a:lnTo>
                        <a:pt x="2531" y="797"/>
                      </a:lnTo>
                      <a:cubicBezTo>
                        <a:pt x="2459" y="661"/>
                        <a:pt x="2547" y="608"/>
                        <a:pt x="2601" y="561"/>
                      </a:cubicBezTo>
                      <a:cubicBezTo>
                        <a:pt x="2599" y="634"/>
                        <a:pt x="2584" y="706"/>
                        <a:pt x="2681" y="778"/>
                      </a:cubicBezTo>
                      <a:cubicBezTo>
                        <a:pt x="2791" y="733"/>
                        <a:pt x="2699" y="633"/>
                        <a:pt x="2703" y="552"/>
                      </a:cubicBezTo>
                      <a:close/>
                      <a:moveTo>
                        <a:pt x="3901" y="555"/>
                      </a:moveTo>
                      <a:cubicBezTo>
                        <a:pt x="3907" y="558"/>
                        <a:pt x="3912" y="561"/>
                        <a:pt x="3918" y="564"/>
                      </a:cubicBezTo>
                      <a:cubicBezTo>
                        <a:pt x="3974" y="639"/>
                        <a:pt x="4024" y="726"/>
                        <a:pt x="4065" y="826"/>
                      </a:cubicBezTo>
                      <a:cubicBezTo>
                        <a:pt x="3917" y="861"/>
                        <a:pt x="3768" y="896"/>
                        <a:pt x="3719" y="807"/>
                      </a:cubicBezTo>
                      <a:cubicBezTo>
                        <a:pt x="3780" y="724"/>
                        <a:pt x="3894" y="746"/>
                        <a:pt x="3901" y="555"/>
                      </a:cubicBezTo>
                      <a:close/>
                      <a:moveTo>
                        <a:pt x="2404" y="884"/>
                      </a:moveTo>
                      <a:cubicBezTo>
                        <a:pt x="2425" y="884"/>
                        <a:pt x="2436" y="903"/>
                        <a:pt x="2452" y="913"/>
                      </a:cubicBezTo>
                      <a:cubicBezTo>
                        <a:pt x="2448" y="916"/>
                        <a:pt x="2444" y="918"/>
                        <a:pt x="2441" y="921"/>
                      </a:cubicBezTo>
                      <a:cubicBezTo>
                        <a:pt x="2434" y="927"/>
                        <a:pt x="2428" y="932"/>
                        <a:pt x="2424" y="939"/>
                      </a:cubicBezTo>
                      <a:cubicBezTo>
                        <a:pt x="2420" y="945"/>
                        <a:pt x="2417" y="953"/>
                        <a:pt x="2418" y="961"/>
                      </a:cubicBezTo>
                      <a:cubicBezTo>
                        <a:pt x="2419" y="963"/>
                        <a:pt x="2419" y="971"/>
                        <a:pt x="2418" y="982"/>
                      </a:cubicBezTo>
                      <a:cubicBezTo>
                        <a:pt x="2417" y="991"/>
                        <a:pt x="2416" y="1003"/>
                        <a:pt x="2415" y="1015"/>
                      </a:cubicBezTo>
                      <a:cubicBezTo>
                        <a:pt x="2381" y="980"/>
                        <a:pt x="2359" y="936"/>
                        <a:pt x="2362" y="902"/>
                      </a:cubicBezTo>
                      <a:cubicBezTo>
                        <a:pt x="2380" y="889"/>
                        <a:pt x="2393" y="884"/>
                        <a:pt x="2404" y="884"/>
                      </a:cubicBezTo>
                      <a:close/>
                      <a:moveTo>
                        <a:pt x="2058" y="905"/>
                      </a:moveTo>
                      <a:cubicBezTo>
                        <a:pt x="2058" y="906"/>
                        <a:pt x="2059" y="906"/>
                        <a:pt x="2059" y="907"/>
                      </a:cubicBezTo>
                      <a:cubicBezTo>
                        <a:pt x="2059" y="907"/>
                        <a:pt x="2059" y="906"/>
                        <a:pt x="2059" y="906"/>
                      </a:cubicBezTo>
                      <a:lnTo>
                        <a:pt x="2059" y="906"/>
                      </a:lnTo>
                      <a:lnTo>
                        <a:pt x="2058" y="905"/>
                      </a:lnTo>
                      <a:close/>
                      <a:moveTo>
                        <a:pt x="2059" y="907"/>
                      </a:moveTo>
                      <a:cubicBezTo>
                        <a:pt x="2070" y="927"/>
                        <a:pt x="2080" y="947"/>
                        <a:pt x="2089" y="967"/>
                      </a:cubicBezTo>
                      <a:cubicBezTo>
                        <a:pt x="2080" y="947"/>
                        <a:pt x="2070" y="927"/>
                        <a:pt x="2059" y="907"/>
                      </a:cubicBezTo>
                      <a:close/>
                      <a:moveTo>
                        <a:pt x="2289" y="1030"/>
                      </a:moveTo>
                      <a:cubicBezTo>
                        <a:pt x="2303" y="1106"/>
                        <a:pt x="2342" y="1158"/>
                        <a:pt x="2389" y="1202"/>
                      </a:cubicBezTo>
                      <a:cubicBezTo>
                        <a:pt x="2385" y="1225"/>
                        <a:pt x="2381" y="1247"/>
                        <a:pt x="2378" y="1267"/>
                      </a:cubicBezTo>
                      <a:cubicBezTo>
                        <a:pt x="2371" y="1303"/>
                        <a:pt x="2365" y="1331"/>
                        <a:pt x="2361" y="1341"/>
                      </a:cubicBezTo>
                      <a:cubicBezTo>
                        <a:pt x="2359" y="1348"/>
                        <a:pt x="2356" y="1360"/>
                        <a:pt x="2352" y="1377"/>
                      </a:cubicBezTo>
                      <a:cubicBezTo>
                        <a:pt x="2334" y="1366"/>
                        <a:pt x="2313" y="1358"/>
                        <a:pt x="2288" y="1354"/>
                      </a:cubicBezTo>
                      <a:cubicBezTo>
                        <a:pt x="2241" y="1257"/>
                        <a:pt x="2181" y="1097"/>
                        <a:pt x="2289" y="1030"/>
                      </a:cubicBezTo>
                      <a:close/>
                      <a:moveTo>
                        <a:pt x="2029" y="1122"/>
                      </a:moveTo>
                      <a:cubicBezTo>
                        <a:pt x="2029" y="1124"/>
                        <a:pt x="2029" y="1124"/>
                        <a:pt x="2030" y="1125"/>
                      </a:cubicBezTo>
                      <a:cubicBezTo>
                        <a:pt x="2034" y="1133"/>
                        <a:pt x="2039" y="1144"/>
                        <a:pt x="2044" y="1154"/>
                      </a:cubicBezTo>
                      <a:cubicBezTo>
                        <a:pt x="2044" y="1164"/>
                        <a:pt x="2045" y="1174"/>
                        <a:pt x="2045" y="1183"/>
                      </a:cubicBezTo>
                      <a:cubicBezTo>
                        <a:pt x="2046" y="1178"/>
                        <a:pt x="2049" y="1175"/>
                        <a:pt x="2053" y="1174"/>
                      </a:cubicBezTo>
                      <a:cubicBezTo>
                        <a:pt x="2058" y="1183"/>
                        <a:pt x="2063" y="1192"/>
                        <a:pt x="2068" y="1199"/>
                      </a:cubicBezTo>
                      <a:cubicBezTo>
                        <a:pt x="2070" y="1203"/>
                        <a:pt x="2072" y="1207"/>
                        <a:pt x="2074" y="1210"/>
                      </a:cubicBezTo>
                      <a:cubicBezTo>
                        <a:pt x="2073" y="1210"/>
                        <a:pt x="2071" y="1210"/>
                        <a:pt x="2069" y="1210"/>
                      </a:cubicBezTo>
                      <a:cubicBezTo>
                        <a:pt x="2066" y="1209"/>
                        <a:pt x="2063" y="1208"/>
                        <a:pt x="2060" y="1206"/>
                      </a:cubicBezTo>
                      <a:cubicBezTo>
                        <a:pt x="2059" y="1208"/>
                        <a:pt x="2058" y="1210"/>
                        <a:pt x="2056" y="1212"/>
                      </a:cubicBezTo>
                      <a:cubicBezTo>
                        <a:pt x="2052" y="1215"/>
                        <a:pt x="2047" y="1217"/>
                        <a:pt x="2042" y="1218"/>
                      </a:cubicBezTo>
                      <a:cubicBezTo>
                        <a:pt x="2043" y="1222"/>
                        <a:pt x="2043" y="1226"/>
                        <a:pt x="2041" y="1230"/>
                      </a:cubicBezTo>
                      <a:lnTo>
                        <a:pt x="2041" y="1230"/>
                      </a:lnTo>
                      <a:cubicBezTo>
                        <a:pt x="2041" y="1230"/>
                        <a:pt x="2041" y="1232"/>
                        <a:pt x="2040" y="1234"/>
                      </a:cubicBezTo>
                      <a:cubicBezTo>
                        <a:pt x="2040" y="1233"/>
                        <a:pt x="2040" y="1233"/>
                        <a:pt x="2039" y="1234"/>
                      </a:cubicBezTo>
                      <a:cubicBezTo>
                        <a:pt x="2037" y="1232"/>
                        <a:pt x="2034" y="1229"/>
                        <a:pt x="2031" y="1227"/>
                      </a:cubicBezTo>
                      <a:cubicBezTo>
                        <a:pt x="2031" y="1227"/>
                        <a:pt x="2031" y="1226"/>
                        <a:pt x="2031" y="1226"/>
                      </a:cubicBezTo>
                      <a:cubicBezTo>
                        <a:pt x="2032" y="1222"/>
                        <a:pt x="2032" y="1219"/>
                        <a:pt x="2031" y="1217"/>
                      </a:cubicBezTo>
                      <a:cubicBezTo>
                        <a:pt x="2031" y="1214"/>
                        <a:pt x="2031" y="1209"/>
                        <a:pt x="2031" y="1203"/>
                      </a:cubicBezTo>
                      <a:lnTo>
                        <a:pt x="2031" y="1197"/>
                      </a:lnTo>
                      <a:cubicBezTo>
                        <a:pt x="2031" y="1197"/>
                        <a:pt x="2031" y="1197"/>
                        <a:pt x="2031" y="1197"/>
                      </a:cubicBezTo>
                      <a:cubicBezTo>
                        <a:pt x="2032" y="1197"/>
                        <a:pt x="2033" y="1197"/>
                        <a:pt x="2033" y="1197"/>
                      </a:cubicBezTo>
                      <a:cubicBezTo>
                        <a:pt x="2032" y="1197"/>
                        <a:pt x="2032" y="1197"/>
                        <a:pt x="2031" y="1197"/>
                      </a:cubicBezTo>
                      <a:cubicBezTo>
                        <a:pt x="2031" y="1182"/>
                        <a:pt x="2031" y="1162"/>
                        <a:pt x="2030" y="1138"/>
                      </a:cubicBezTo>
                      <a:cubicBezTo>
                        <a:pt x="2029" y="1133"/>
                        <a:pt x="2029" y="1128"/>
                        <a:pt x="2029" y="1122"/>
                      </a:cubicBezTo>
                      <a:close/>
                      <a:moveTo>
                        <a:pt x="1637" y="1165"/>
                      </a:moveTo>
                      <a:cubicBezTo>
                        <a:pt x="1639" y="1165"/>
                        <a:pt x="1641" y="1165"/>
                        <a:pt x="1643" y="1165"/>
                      </a:cubicBezTo>
                      <a:cubicBezTo>
                        <a:pt x="1654" y="1166"/>
                        <a:pt x="1662" y="1167"/>
                        <a:pt x="1670" y="1169"/>
                      </a:cubicBezTo>
                      <a:cubicBezTo>
                        <a:pt x="1639" y="1175"/>
                        <a:pt x="1609" y="1206"/>
                        <a:pt x="1627" y="1238"/>
                      </a:cubicBezTo>
                      <a:cubicBezTo>
                        <a:pt x="1611" y="1239"/>
                        <a:pt x="1595" y="1238"/>
                        <a:pt x="1580" y="1234"/>
                      </a:cubicBezTo>
                      <a:cubicBezTo>
                        <a:pt x="1580" y="1234"/>
                        <a:pt x="1580" y="1234"/>
                        <a:pt x="1580" y="1234"/>
                      </a:cubicBezTo>
                      <a:cubicBezTo>
                        <a:pt x="1579" y="1232"/>
                        <a:pt x="1579" y="1229"/>
                        <a:pt x="1579" y="1226"/>
                      </a:cubicBezTo>
                      <a:cubicBezTo>
                        <a:pt x="1579" y="1218"/>
                        <a:pt x="1581" y="1208"/>
                        <a:pt x="1585" y="1199"/>
                      </a:cubicBezTo>
                      <a:cubicBezTo>
                        <a:pt x="1594" y="1181"/>
                        <a:pt x="1609" y="1165"/>
                        <a:pt x="1637" y="1165"/>
                      </a:cubicBezTo>
                      <a:close/>
                      <a:moveTo>
                        <a:pt x="1473" y="1180"/>
                      </a:moveTo>
                      <a:cubicBezTo>
                        <a:pt x="1474" y="1181"/>
                        <a:pt x="1474" y="1183"/>
                        <a:pt x="1474" y="1184"/>
                      </a:cubicBezTo>
                      <a:cubicBezTo>
                        <a:pt x="1475" y="1187"/>
                        <a:pt x="1475" y="1189"/>
                        <a:pt x="1475" y="1192"/>
                      </a:cubicBezTo>
                      <a:cubicBezTo>
                        <a:pt x="1451" y="1202"/>
                        <a:pt x="1434" y="1224"/>
                        <a:pt x="1428" y="1247"/>
                      </a:cubicBezTo>
                      <a:cubicBezTo>
                        <a:pt x="1426" y="1247"/>
                        <a:pt x="1420" y="1249"/>
                        <a:pt x="1412" y="1249"/>
                      </a:cubicBezTo>
                      <a:cubicBezTo>
                        <a:pt x="1406" y="1249"/>
                        <a:pt x="1399" y="1247"/>
                        <a:pt x="1394" y="1244"/>
                      </a:cubicBezTo>
                      <a:cubicBezTo>
                        <a:pt x="1399" y="1231"/>
                        <a:pt x="1411" y="1218"/>
                        <a:pt x="1425" y="1207"/>
                      </a:cubicBezTo>
                      <a:cubicBezTo>
                        <a:pt x="1441" y="1195"/>
                        <a:pt x="1459" y="1185"/>
                        <a:pt x="1473" y="1180"/>
                      </a:cubicBezTo>
                      <a:close/>
                      <a:moveTo>
                        <a:pt x="1659" y="1191"/>
                      </a:moveTo>
                      <a:cubicBezTo>
                        <a:pt x="1667" y="1191"/>
                        <a:pt x="1687" y="1215"/>
                        <a:pt x="1669" y="1219"/>
                      </a:cubicBezTo>
                      <a:cubicBezTo>
                        <a:pt x="1652" y="1223"/>
                        <a:pt x="1640" y="1201"/>
                        <a:pt x="1659" y="1191"/>
                      </a:cubicBezTo>
                      <a:close/>
                      <a:moveTo>
                        <a:pt x="2043" y="1193"/>
                      </a:moveTo>
                      <a:cubicBezTo>
                        <a:pt x="2042" y="1194"/>
                        <a:pt x="2042" y="1194"/>
                        <a:pt x="2041" y="1195"/>
                      </a:cubicBezTo>
                      <a:cubicBezTo>
                        <a:pt x="2041" y="1195"/>
                        <a:pt x="2042" y="1195"/>
                        <a:pt x="2042" y="1194"/>
                      </a:cubicBezTo>
                      <a:cubicBezTo>
                        <a:pt x="2043" y="1194"/>
                        <a:pt x="2043" y="1193"/>
                        <a:pt x="2043" y="1193"/>
                      </a:cubicBezTo>
                      <a:close/>
                      <a:moveTo>
                        <a:pt x="1486" y="1206"/>
                      </a:moveTo>
                      <a:cubicBezTo>
                        <a:pt x="1499" y="1206"/>
                        <a:pt x="1502" y="1223"/>
                        <a:pt x="1494" y="1225"/>
                      </a:cubicBezTo>
                      <a:cubicBezTo>
                        <a:pt x="1477" y="1229"/>
                        <a:pt x="1467" y="1210"/>
                        <a:pt x="1484" y="1206"/>
                      </a:cubicBezTo>
                      <a:cubicBezTo>
                        <a:pt x="1485" y="1206"/>
                        <a:pt x="1486" y="1206"/>
                        <a:pt x="1486" y="1206"/>
                      </a:cubicBezTo>
                      <a:close/>
                      <a:moveTo>
                        <a:pt x="1797" y="1271"/>
                      </a:moveTo>
                      <a:cubicBezTo>
                        <a:pt x="1802" y="1271"/>
                        <a:pt x="1811" y="1274"/>
                        <a:pt x="1821" y="1282"/>
                      </a:cubicBezTo>
                      <a:cubicBezTo>
                        <a:pt x="1831" y="1290"/>
                        <a:pt x="1843" y="1303"/>
                        <a:pt x="1852" y="1318"/>
                      </a:cubicBezTo>
                      <a:cubicBezTo>
                        <a:pt x="1844" y="1310"/>
                        <a:pt x="1835" y="1306"/>
                        <a:pt x="1828" y="1308"/>
                      </a:cubicBezTo>
                      <a:cubicBezTo>
                        <a:pt x="1785" y="1326"/>
                        <a:pt x="1794" y="1394"/>
                        <a:pt x="1821" y="1425"/>
                      </a:cubicBezTo>
                      <a:cubicBezTo>
                        <a:pt x="1808" y="1419"/>
                        <a:pt x="1794" y="1402"/>
                        <a:pt x="1785" y="1381"/>
                      </a:cubicBezTo>
                      <a:cubicBezTo>
                        <a:pt x="1775" y="1359"/>
                        <a:pt x="1770" y="1333"/>
                        <a:pt x="1772" y="1311"/>
                      </a:cubicBezTo>
                      <a:cubicBezTo>
                        <a:pt x="1774" y="1290"/>
                        <a:pt x="1781" y="1276"/>
                        <a:pt x="1795" y="1271"/>
                      </a:cubicBezTo>
                      <a:cubicBezTo>
                        <a:pt x="1795" y="1271"/>
                        <a:pt x="1796" y="1271"/>
                        <a:pt x="1797" y="1271"/>
                      </a:cubicBezTo>
                      <a:close/>
                      <a:moveTo>
                        <a:pt x="1610" y="1278"/>
                      </a:moveTo>
                      <a:cubicBezTo>
                        <a:pt x="1614" y="1277"/>
                        <a:pt x="1619" y="1278"/>
                        <a:pt x="1624" y="1279"/>
                      </a:cubicBezTo>
                      <a:cubicBezTo>
                        <a:pt x="1634" y="1282"/>
                        <a:pt x="1646" y="1289"/>
                        <a:pt x="1658" y="1299"/>
                      </a:cubicBezTo>
                      <a:cubicBezTo>
                        <a:pt x="1682" y="1318"/>
                        <a:pt x="1707" y="1350"/>
                        <a:pt x="1726" y="1384"/>
                      </a:cubicBezTo>
                      <a:cubicBezTo>
                        <a:pt x="1745" y="1418"/>
                        <a:pt x="1757" y="1455"/>
                        <a:pt x="1758" y="1483"/>
                      </a:cubicBezTo>
                      <a:cubicBezTo>
                        <a:pt x="1758" y="1487"/>
                        <a:pt x="1758" y="1491"/>
                        <a:pt x="1757" y="1494"/>
                      </a:cubicBezTo>
                      <a:cubicBezTo>
                        <a:pt x="1755" y="1433"/>
                        <a:pt x="1704" y="1347"/>
                        <a:pt x="1659" y="1353"/>
                      </a:cubicBezTo>
                      <a:cubicBezTo>
                        <a:pt x="1596" y="1362"/>
                        <a:pt x="1611" y="1498"/>
                        <a:pt x="1671" y="1540"/>
                      </a:cubicBezTo>
                      <a:cubicBezTo>
                        <a:pt x="1665" y="1539"/>
                        <a:pt x="1658" y="1537"/>
                        <a:pt x="1652" y="1535"/>
                      </a:cubicBezTo>
                      <a:cubicBezTo>
                        <a:pt x="1649" y="1533"/>
                        <a:pt x="1645" y="1531"/>
                        <a:pt x="1641" y="1528"/>
                      </a:cubicBezTo>
                      <a:cubicBezTo>
                        <a:pt x="1619" y="1510"/>
                        <a:pt x="1602" y="1481"/>
                        <a:pt x="1591" y="1448"/>
                      </a:cubicBezTo>
                      <a:cubicBezTo>
                        <a:pt x="1580" y="1416"/>
                        <a:pt x="1575" y="1379"/>
                        <a:pt x="1577" y="1348"/>
                      </a:cubicBezTo>
                      <a:cubicBezTo>
                        <a:pt x="1579" y="1317"/>
                        <a:pt x="1588" y="1293"/>
                        <a:pt x="1600" y="1281"/>
                      </a:cubicBezTo>
                      <a:cubicBezTo>
                        <a:pt x="1603" y="1279"/>
                        <a:pt x="1607" y="1278"/>
                        <a:pt x="1610" y="1278"/>
                      </a:cubicBezTo>
                      <a:close/>
                      <a:moveTo>
                        <a:pt x="1420" y="1305"/>
                      </a:moveTo>
                      <a:cubicBezTo>
                        <a:pt x="1434" y="1305"/>
                        <a:pt x="1442" y="1308"/>
                        <a:pt x="1448" y="1314"/>
                      </a:cubicBezTo>
                      <a:cubicBezTo>
                        <a:pt x="1453" y="1319"/>
                        <a:pt x="1457" y="1327"/>
                        <a:pt x="1459" y="1338"/>
                      </a:cubicBezTo>
                      <a:cubicBezTo>
                        <a:pt x="1463" y="1356"/>
                        <a:pt x="1461" y="1378"/>
                        <a:pt x="1461" y="1397"/>
                      </a:cubicBezTo>
                      <a:cubicBezTo>
                        <a:pt x="1460" y="1392"/>
                        <a:pt x="1459" y="1387"/>
                        <a:pt x="1457" y="1384"/>
                      </a:cubicBezTo>
                      <a:cubicBezTo>
                        <a:pt x="1453" y="1376"/>
                        <a:pt x="1421" y="1369"/>
                        <a:pt x="1410" y="1374"/>
                      </a:cubicBezTo>
                      <a:cubicBezTo>
                        <a:pt x="1386" y="1381"/>
                        <a:pt x="1383" y="1425"/>
                        <a:pt x="1379" y="1454"/>
                      </a:cubicBezTo>
                      <a:cubicBezTo>
                        <a:pt x="1376" y="1477"/>
                        <a:pt x="1375" y="1516"/>
                        <a:pt x="1388" y="1534"/>
                      </a:cubicBezTo>
                      <a:cubicBezTo>
                        <a:pt x="1382" y="1536"/>
                        <a:pt x="1376" y="1536"/>
                        <a:pt x="1372" y="1535"/>
                      </a:cubicBezTo>
                      <a:cubicBezTo>
                        <a:pt x="1366" y="1534"/>
                        <a:pt x="1363" y="1532"/>
                        <a:pt x="1360" y="1528"/>
                      </a:cubicBezTo>
                      <a:cubicBezTo>
                        <a:pt x="1357" y="1524"/>
                        <a:pt x="1355" y="1518"/>
                        <a:pt x="1355" y="1508"/>
                      </a:cubicBezTo>
                      <a:cubicBezTo>
                        <a:pt x="1355" y="1484"/>
                        <a:pt x="1355" y="1432"/>
                        <a:pt x="1363" y="1386"/>
                      </a:cubicBezTo>
                      <a:cubicBezTo>
                        <a:pt x="1368" y="1363"/>
                        <a:pt x="1374" y="1342"/>
                        <a:pt x="1384" y="1328"/>
                      </a:cubicBezTo>
                      <a:cubicBezTo>
                        <a:pt x="1393" y="1313"/>
                        <a:pt x="1404" y="1306"/>
                        <a:pt x="1420" y="1305"/>
                      </a:cubicBezTo>
                      <a:close/>
                      <a:moveTo>
                        <a:pt x="1843" y="1342"/>
                      </a:moveTo>
                      <a:cubicBezTo>
                        <a:pt x="1856" y="1345"/>
                        <a:pt x="1861" y="1375"/>
                        <a:pt x="1853" y="1375"/>
                      </a:cubicBezTo>
                      <a:cubicBezTo>
                        <a:pt x="1846" y="1375"/>
                        <a:pt x="1823" y="1346"/>
                        <a:pt x="1843" y="1342"/>
                      </a:cubicBezTo>
                      <a:close/>
                      <a:moveTo>
                        <a:pt x="3574" y="1348"/>
                      </a:moveTo>
                      <a:cubicBezTo>
                        <a:pt x="3693" y="1392"/>
                        <a:pt x="3704" y="1559"/>
                        <a:pt x="3722" y="1712"/>
                      </a:cubicBezTo>
                      <a:cubicBezTo>
                        <a:pt x="3712" y="1725"/>
                        <a:pt x="3702" y="1739"/>
                        <a:pt x="3692" y="1752"/>
                      </a:cubicBezTo>
                      <a:cubicBezTo>
                        <a:pt x="3648" y="1810"/>
                        <a:pt x="3603" y="1865"/>
                        <a:pt x="3551" y="1915"/>
                      </a:cubicBezTo>
                      <a:cubicBezTo>
                        <a:pt x="3537" y="1858"/>
                        <a:pt x="3524" y="1809"/>
                        <a:pt x="3516" y="1785"/>
                      </a:cubicBezTo>
                      <a:cubicBezTo>
                        <a:pt x="3586" y="1621"/>
                        <a:pt x="3635" y="1434"/>
                        <a:pt x="3574" y="1348"/>
                      </a:cubicBezTo>
                      <a:close/>
                      <a:moveTo>
                        <a:pt x="1678" y="1396"/>
                      </a:moveTo>
                      <a:cubicBezTo>
                        <a:pt x="1697" y="1394"/>
                        <a:pt x="1702" y="1441"/>
                        <a:pt x="1692" y="1445"/>
                      </a:cubicBezTo>
                      <a:cubicBezTo>
                        <a:pt x="1677" y="1452"/>
                        <a:pt x="1664" y="1405"/>
                        <a:pt x="1674" y="1397"/>
                      </a:cubicBezTo>
                      <a:cubicBezTo>
                        <a:pt x="1676" y="1397"/>
                        <a:pt x="1677" y="1396"/>
                        <a:pt x="1678" y="1396"/>
                      </a:cubicBezTo>
                      <a:close/>
                      <a:moveTo>
                        <a:pt x="1436" y="1404"/>
                      </a:moveTo>
                      <a:cubicBezTo>
                        <a:pt x="1441" y="1404"/>
                        <a:pt x="1446" y="1410"/>
                        <a:pt x="1441" y="1417"/>
                      </a:cubicBezTo>
                      <a:cubicBezTo>
                        <a:pt x="1435" y="1425"/>
                        <a:pt x="1432" y="1453"/>
                        <a:pt x="1427" y="1457"/>
                      </a:cubicBezTo>
                      <a:cubicBezTo>
                        <a:pt x="1421" y="1460"/>
                        <a:pt x="1417" y="1423"/>
                        <a:pt x="1415" y="1416"/>
                      </a:cubicBezTo>
                      <a:cubicBezTo>
                        <a:pt x="1413" y="1410"/>
                        <a:pt x="1426" y="1404"/>
                        <a:pt x="1436" y="1404"/>
                      </a:cubicBezTo>
                      <a:close/>
                      <a:moveTo>
                        <a:pt x="3134" y="1507"/>
                      </a:moveTo>
                      <a:cubicBezTo>
                        <a:pt x="3174" y="1511"/>
                        <a:pt x="3192" y="1699"/>
                        <a:pt x="3136" y="1868"/>
                      </a:cubicBezTo>
                      <a:cubicBezTo>
                        <a:pt x="3115" y="1930"/>
                        <a:pt x="2974" y="2138"/>
                        <a:pt x="2951" y="2166"/>
                      </a:cubicBezTo>
                      <a:cubicBezTo>
                        <a:pt x="2944" y="2174"/>
                        <a:pt x="2935" y="2181"/>
                        <a:pt x="2925" y="2187"/>
                      </a:cubicBezTo>
                      <a:cubicBezTo>
                        <a:pt x="2844" y="2197"/>
                        <a:pt x="2769" y="2197"/>
                        <a:pt x="2700" y="2188"/>
                      </a:cubicBezTo>
                      <a:cubicBezTo>
                        <a:pt x="2701" y="2186"/>
                        <a:pt x="2702" y="2185"/>
                        <a:pt x="2703" y="2183"/>
                      </a:cubicBezTo>
                      <a:cubicBezTo>
                        <a:pt x="2704" y="2180"/>
                        <a:pt x="2705" y="2177"/>
                        <a:pt x="2706" y="2174"/>
                      </a:cubicBezTo>
                      <a:cubicBezTo>
                        <a:pt x="2707" y="2170"/>
                        <a:pt x="2707" y="2166"/>
                        <a:pt x="2708" y="2162"/>
                      </a:cubicBezTo>
                      <a:cubicBezTo>
                        <a:pt x="2708" y="2157"/>
                        <a:pt x="2709" y="2153"/>
                        <a:pt x="2709" y="2148"/>
                      </a:cubicBezTo>
                      <a:cubicBezTo>
                        <a:pt x="2709" y="2142"/>
                        <a:pt x="2709" y="2137"/>
                        <a:pt x="2710" y="2131"/>
                      </a:cubicBezTo>
                      <a:cubicBezTo>
                        <a:pt x="2710" y="2125"/>
                        <a:pt x="2710" y="2119"/>
                        <a:pt x="2710" y="2113"/>
                      </a:cubicBezTo>
                      <a:cubicBezTo>
                        <a:pt x="2710" y="2106"/>
                        <a:pt x="2709" y="2100"/>
                        <a:pt x="2709" y="2092"/>
                      </a:cubicBezTo>
                      <a:cubicBezTo>
                        <a:pt x="2709" y="2072"/>
                        <a:pt x="2707" y="2048"/>
                        <a:pt x="2705" y="2022"/>
                      </a:cubicBezTo>
                      <a:cubicBezTo>
                        <a:pt x="2798" y="1963"/>
                        <a:pt x="2900" y="1894"/>
                        <a:pt x="2958" y="1843"/>
                      </a:cubicBezTo>
                      <a:cubicBezTo>
                        <a:pt x="3130" y="1693"/>
                        <a:pt x="3097" y="1531"/>
                        <a:pt x="3121" y="1511"/>
                      </a:cubicBezTo>
                      <a:cubicBezTo>
                        <a:pt x="3126" y="1508"/>
                        <a:pt x="3130" y="1506"/>
                        <a:pt x="3134" y="1507"/>
                      </a:cubicBezTo>
                      <a:close/>
                      <a:moveTo>
                        <a:pt x="1985" y="1569"/>
                      </a:moveTo>
                      <a:cubicBezTo>
                        <a:pt x="1986" y="1569"/>
                        <a:pt x="1987" y="1570"/>
                        <a:pt x="1989" y="1570"/>
                      </a:cubicBezTo>
                      <a:cubicBezTo>
                        <a:pt x="1994" y="1570"/>
                        <a:pt x="1998" y="1572"/>
                        <a:pt x="2003" y="1574"/>
                      </a:cubicBezTo>
                      <a:cubicBezTo>
                        <a:pt x="2008" y="1576"/>
                        <a:pt x="2012" y="1579"/>
                        <a:pt x="2016" y="1585"/>
                      </a:cubicBezTo>
                      <a:cubicBezTo>
                        <a:pt x="2017" y="1588"/>
                        <a:pt x="2019" y="1593"/>
                        <a:pt x="2017" y="1597"/>
                      </a:cubicBezTo>
                      <a:cubicBezTo>
                        <a:pt x="2015" y="1602"/>
                        <a:pt x="2012" y="1604"/>
                        <a:pt x="2009" y="1606"/>
                      </a:cubicBezTo>
                      <a:cubicBezTo>
                        <a:pt x="2003" y="1610"/>
                        <a:pt x="1995" y="1611"/>
                        <a:pt x="1983" y="1612"/>
                      </a:cubicBezTo>
                      <a:cubicBezTo>
                        <a:pt x="1945" y="1615"/>
                        <a:pt x="1923" y="1625"/>
                        <a:pt x="1920" y="1627"/>
                      </a:cubicBezTo>
                      <a:cubicBezTo>
                        <a:pt x="1918" y="1630"/>
                        <a:pt x="1904" y="1654"/>
                        <a:pt x="1887" y="1684"/>
                      </a:cubicBezTo>
                      <a:cubicBezTo>
                        <a:pt x="1869" y="1716"/>
                        <a:pt x="1850" y="1752"/>
                        <a:pt x="1846" y="1760"/>
                      </a:cubicBezTo>
                      <a:cubicBezTo>
                        <a:pt x="1842" y="1770"/>
                        <a:pt x="1826" y="1806"/>
                        <a:pt x="1810" y="1841"/>
                      </a:cubicBezTo>
                      <a:cubicBezTo>
                        <a:pt x="1802" y="1859"/>
                        <a:pt x="1794" y="1876"/>
                        <a:pt x="1786" y="1890"/>
                      </a:cubicBezTo>
                      <a:cubicBezTo>
                        <a:pt x="1782" y="1897"/>
                        <a:pt x="1779" y="1903"/>
                        <a:pt x="1775" y="1908"/>
                      </a:cubicBezTo>
                      <a:cubicBezTo>
                        <a:pt x="1772" y="1913"/>
                        <a:pt x="1769" y="1917"/>
                        <a:pt x="1765" y="1920"/>
                      </a:cubicBezTo>
                      <a:cubicBezTo>
                        <a:pt x="1757" y="1926"/>
                        <a:pt x="1747" y="1929"/>
                        <a:pt x="1732" y="1933"/>
                      </a:cubicBezTo>
                      <a:cubicBezTo>
                        <a:pt x="1717" y="1937"/>
                        <a:pt x="1698" y="1941"/>
                        <a:pt x="1678" y="1943"/>
                      </a:cubicBezTo>
                      <a:cubicBezTo>
                        <a:pt x="1639" y="1949"/>
                        <a:pt x="1596" y="1951"/>
                        <a:pt x="1567" y="1938"/>
                      </a:cubicBezTo>
                      <a:cubicBezTo>
                        <a:pt x="1542" y="1928"/>
                        <a:pt x="1516" y="1915"/>
                        <a:pt x="1494" y="1904"/>
                      </a:cubicBezTo>
                      <a:cubicBezTo>
                        <a:pt x="1472" y="1893"/>
                        <a:pt x="1452" y="1885"/>
                        <a:pt x="1443" y="1883"/>
                      </a:cubicBezTo>
                      <a:cubicBezTo>
                        <a:pt x="1430" y="1881"/>
                        <a:pt x="1391" y="1874"/>
                        <a:pt x="1354" y="1865"/>
                      </a:cubicBezTo>
                      <a:cubicBezTo>
                        <a:pt x="1335" y="1860"/>
                        <a:pt x="1317" y="1854"/>
                        <a:pt x="1303" y="1848"/>
                      </a:cubicBezTo>
                      <a:cubicBezTo>
                        <a:pt x="1295" y="1844"/>
                        <a:pt x="1289" y="1841"/>
                        <a:pt x="1284" y="1837"/>
                      </a:cubicBezTo>
                      <a:cubicBezTo>
                        <a:pt x="1279" y="1833"/>
                        <a:pt x="1274" y="1828"/>
                        <a:pt x="1272" y="1821"/>
                      </a:cubicBezTo>
                      <a:lnTo>
                        <a:pt x="1272" y="1820"/>
                      </a:lnTo>
                      <a:lnTo>
                        <a:pt x="1272" y="1820"/>
                      </a:lnTo>
                      <a:cubicBezTo>
                        <a:pt x="1272" y="1818"/>
                        <a:pt x="1272" y="1814"/>
                        <a:pt x="1274" y="1812"/>
                      </a:cubicBezTo>
                      <a:cubicBezTo>
                        <a:pt x="1276" y="1809"/>
                        <a:pt x="1279" y="1807"/>
                        <a:pt x="1281" y="1807"/>
                      </a:cubicBezTo>
                      <a:cubicBezTo>
                        <a:pt x="1285" y="1806"/>
                        <a:pt x="1286" y="1806"/>
                        <a:pt x="1288" y="1807"/>
                      </a:cubicBezTo>
                      <a:cubicBezTo>
                        <a:pt x="1292" y="1808"/>
                        <a:pt x="1295" y="1809"/>
                        <a:pt x="1299" y="1810"/>
                      </a:cubicBezTo>
                      <a:cubicBezTo>
                        <a:pt x="1308" y="1814"/>
                        <a:pt x="1319" y="1819"/>
                        <a:pt x="1332" y="1824"/>
                      </a:cubicBezTo>
                      <a:cubicBezTo>
                        <a:pt x="1358" y="1834"/>
                        <a:pt x="1390" y="1843"/>
                        <a:pt x="1411" y="1839"/>
                      </a:cubicBezTo>
                      <a:cubicBezTo>
                        <a:pt x="1417" y="1838"/>
                        <a:pt x="1443" y="1833"/>
                        <a:pt x="1477" y="1825"/>
                      </a:cubicBezTo>
                      <a:cubicBezTo>
                        <a:pt x="1511" y="1818"/>
                        <a:pt x="1555" y="1808"/>
                        <a:pt x="1598" y="1798"/>
                      </a:cubicBezTo>
                      <a:cubicBezTo>
                        <a:pt x="1641" y="1787"/>
                        <a:pt x="1684" y="1777"/>
                        <a:pt x="1717" y="1768"/>
                      </a:cubicBezTo>
                      <a:cubicBezTo>
                        <a:pt x="1734" y="1764"/>
                        <a:pt x="1748" y="1760"/>
                        <a:pt x="1759" y="1757"/>
                      </a:cubicBezTo>
                      <a:cubicBezTo>
                        <a:pt x="1764" y="1755"/>
                        <a:pt x="1768" y="1754"/>
                        <a:pt x="1771" y="1753"/>
                      </a:cubicBezTo>
                      <a:cubicBezTo>
                        <a:pt x="1774" y="1752"/>
                        <a:pt x="1775" y="1751"/>
                        <a:pt x="1775" y="1751"/>
                      </a:cubicBezTo>
                      <a:cubicBezTo>
                        <a:pt x="1787" y="1738"/>
                        <a:pt x="1822" y="1703"/>
                        <a:pt x="1848" y="1672"/>
                      </a:cubicBezTo>
                      <a:cubicBezTo>
                        <a:pt x="1859" y="1659"/>
                        <a:pt x="1867" y="1647"/>
                        <a:pt x="1871" y="1640"/>
                      </a:cubicBezTo>
                      <a:cubicBezTo>
                        <a:pt x="1856" y="1644"/>
                        <a:pt x="1847" y="1645"/>
                        <a:pt x="1840" y="1643"/>
                      </a:cubicBezTo>
                      <a:cubicBezTo>
                        <a:pt x="1836" y="1642"/>
                        <a:pt x="1832" y="1639"/>
                        <a:pt x="1830" y="1635"/>
                      </a:cubicBezTo>
                      <a:cubicBezTo>
                        <a:pt x="1828" y="1631"/>
                        <a:pt x="1829" y="1627"/>
                        <a:pt x="1829" y="1627"/>
                      </a:cubicBezTo>
                      <a:lnTo>
                        <a:pt x="1830" y="1624"/>
                      </a:lnTo>
                      <a:lnTo>
                        <a:pt x="1831" y="1622"/>
                      </a:lnTo>
                      <a:cubicBezTo>
                        <a:pt x="1835" y="1618"/>
                        <a:pt x="1839" y="1616"/>
                        <a:pt x="1844" y="1613"/>
                      </a:cubicBezTo>
                      <a:cubicBezTo>
                        <a:pt x="1849" y="1611"/>
                        <a:pt x="1855" y="1608"/>
                        <a:pt x="1862" y="1605"/>
                      </a:cubicBezTo>
                      <a:cubicBezTo>
                        <a:pt x="1875" y="1600"/>
                        <a:pt x="1892" y="1594"/>
                        <a:pt x="1910" y="1588"/>
                      </a:cubicBezTo>
                      <a:cubicBezTo>
                        <a:pt x="1927" y="1583"/>
                        <a:pt x="1944" y="1578"/>
                        <a:pt x="1958" y="1575"/>
                      </a:cubicBezTo>
                      <a:cubicBezTo>
                        <a:pt x="1964" y="1573"/>
                        <a:pt x="1971" y="1572"/>
                        <a:pt x="1976" y="1571"/>
                      </a:cubicBezTo>
                      <a:cubicBezTo>
                        <a:pt x="1979" y="1570"/>
                        <a:pt x="1982" y="1569"/>
                        <a:pt x="1985" y="1569"/>
                      </a:cubicBezTo>
                      <a:lnTo>
                        <a:pt x="1985" y="1569"/>
                      </a:lnTo>
                      <a:close/>
                      <a:moveTo>
                        <a:pt x="2119" y="1760"/>
                      </a:moveTo>
                      <a:lnTo>
                        <a:pt x="2119" y="1760"/>
                      </a:lnTo>
                      <a:lnTo>
                        <a:pt x="2119" y="1760"/>
                      </a:lnTo>
                      <a:cubicBezTo>
                        <a:pt x="2119" y="1760"/>
                        <a:pt x="2119" y="1760"/>
                        <a:pt x="2119" y="1760"/>
                      </a:cubicBezTo>
                      <a:close/>
                      <a:moveTo>
                        <a:pt x="1774" y="1774"/>
                      </a:moveTo>
                      <a:cubicBezTo>
                        <a:pt x="1773" y="1774"/>
                        <a:pt x="1771" y="1775"/>
                        <a:pt x="1769" y="1775"/>
                      </a:cubicBezTo>
                      <a:cubicBezTo>
                        <a:pt x="1753" y="1782"/>
                        <a:pt x="1504" y="1847"/>
                        <a:pt x="1476" y="1850"/>
                      </a:cubicBezTo>
                      <a:cubicBezTo>
                        <a:pt x="1457" y="1854"/>
                        <a:pt x="1460" y="1859"/>
                        <a:pt x="1469" y="1869"/>
                      </a:cubicBezTo>
                      <a:cubicBezTo>
                        <a:pt x="1501" y="1902"/>
                        <a:pt x="1553" y="1919"/>
                        <a:pt x="1604" y="1925"/>
                      </a:cubicBezTo>
                      <a:cubicBezTo>
                        <a:pt x="1619" y="1928"/>
                        <a:pt x="1645" y="1922"/>
                        <a:pt x="1656" y="1922"/>
                      </a:cubicBezTo>
                      <a:cubicBezTo>
                        <a:pt x="1667" y="1922"/>
                        <a:pt x="1707" y="1919"/>
                        <a:pt x="1715" y="1917"/>
                      </a:cubicBezTo>
                      <a:cubicBezTo>
                        <a:pt x="1723" y="1915"/>
                        <a:pt x="1747" y="1903"/>
                        <a:pt x="1753" y="1901"/>
                      </a:cubicBezTo>
                      <a:cubicBezTo>
                        <a:pt x="1758" y="1898"/>
                        <a:pt x="1771" y="1873"/>
                        <a:pt x="1775" y="1865"/>
                      </a:cubicBezTo>
                      <a:cubicBezTo>
                        <a:pt x="1779" y="1857"/>
                        <a:pt x="1781" y="1846"/>
                        <a:pt x="1777" y="1842"/>
                      </a:cubicBezTo>
                      <a:lnTo>
                        <a:pt x="1777" y="1842"/>
                      </a:lnTo>
                      <a:cubicBezTo>
                        <a:pt x="1776" y="1841"/>
                        <a:pt x="1776" y="1840"/>
                        <a:pt x="1775" y="1840"/>
                      </a:cubicBezTo>
                      <a:cubicBezTo>
                        <a:pt x="1775" y="1840"/>
                        <a:pt x="1775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2" y="1840"/>
                        <a:pt x="1771" y="1843"/>
                        <a:pt x="1770" y="1845"/>
                      </a:cubicBezTo>
                      <a:cubicBezTo>
                        <a:pt x="1768" y="1848"/>
                        <a:pt x="1759" y="1873"/>
                        <a:pt x="1748" y="1874"/>
                      </a:cubicBezTo>
                      <a:cubicBezTo>
                        <a:pt x="1743" y="1875"/>
                        <a:pt x="1731" y="1870"/>
                        <a:pt x="1728" y="1868"/>
                      </a:cubicBezTo>
                      <a:cubicBezTo>
                        <a:pt x="1726" y="1867"/>
                        <a:pt x="1722" y="1865"/>
                        <a:pt x="1717" y="1863"/>
                      </a:cubicBezTo>
                      <a:cubicBezTo>
                        <a:pt x="1712" y="1860"/>
                        <a:pt x="1706" y="1859"/>
                        <a:pt x="1703" y="1860"/>
                      </a:cubicBezTo>
                      <a:cubicBezTo>
                        <a:pt x="1701" y="1860"/>
                        <a:pt x="1678" y="1874"/>
                        <a:pt x="1666" y="1881"/>
                      </a:cubicBezTo>
                      <a:cubicBezTo>
                        <a:pt x="1664" y="1883"/>
                        <a:pt x="1661" y="1885"/>
                        <a:pt x="1659" y="1887"/>
                      </a:cubicBezTo>
                      <a:cubicBezTo>
                        <a:pt x="1659" y="1887"/>
                        <a:pt x="1659" y="1887"/>
                        <a:pt x="1659" y="1886"/>
                      </a:cubicBezTo>
                      <a:cubicBezTo>
                        <a:pt x="1659" y="1886"/>
                        <a:pt x="1662" y="1884"/>
                        <a:pt x="1666" y="1881"/>
                      </a:cubicBezTo>
                      <a:cubicBezTo>
                        <a:pt x="1680" y="1869"/>
                        <a:pt x="1691" y="1850"/>
                        <a:pt x="1709" y="1841"/>
                      </a:cubicBezTo>
                      <a:cubicBezTo>
                        <a:pt x="1714" y="1838"/>
                        <a:pt x="1724" y="1848"/>
                        <a:pt x="1730" y="1852"/>
                      </a:cubicBezTo>
                      <a:cubicBezTo>
                        <a:pt x="1735" y="1856"/>
                        <a:pt x="1739" y="1859"/>
                        <a:pt x="1748" y="1858"/>
                      </a:cubicBezTo>
                      <a:cubicBezTo>
                        <a:pt x="1756" y="1857"/>
                        <a:pt x="1759" y="1847"/>
                        <a:pt x="1761" y="1844"/>
                      </a:cubicBezTo>
                      <a:cubicBezTo>
                        <a:pt x="1769" y="1826"/>
                        <a:pt x="1778" y="1811"/>
                        <a:pt x="1786" y="1793"/>
                      </a:cubicBezTo>
                      <a:cubicBezTo>
                        <a:pt x="1790" y="1784"/>
                        <a:pt x="1785" y="1773"/>
                        <a:pt x="1774" y="1774"/>
                      </a:cubicBezTo>
                      <a:close/>
                      <a:moveTo>
                        <a:pt x="2060" y="1919"/>
                      </a:moveTo>
                      <a:cubicBezTo>
                        <a:pt x="2054" y="1925"/>
                        <a:pt x="2049" y="1930"/>
                        <a:pt x="2043" y="1936"/>
                      </a:cubicBezTo>
                      <a:cubicBezTo>
                        <a:pt x="1995" y="1981"/>
                        <a:pt x="1930" y="2028"/>
                        <a:pt x="1868" y="2084"/>
                      </a:cubicBezTo>
                      <a:cubicBezTo>
                        <a:pt x="1804" y="2143"/>
                        <a:pt x="1704" y="2152"/>
                        <a:pt x="1631" y="2152"/>
                      </a:cubicBezTo>
                      <a:lnTo>
                        <a:pt x="1631" y="2152"/>
                      </a:lnTo>
                      <a:lnTo>
                        <a:pt x="1631" y="2152"/>
                      </a:lnTo>
                      <a:cubicBezTo>
                        <a:pt x="1617" y="2153"/>
                        <a:pt x="1594" y="2147"/>
                        <a:pt x="1570" y="2137"/>
                      </a:cubicBezTo>
                      <a:cubicBezTo>
                        <a:pt x="1547" y="2128"/>
                        <a:pt x="1524" y="2116"/>
                        <a:pt x="1508" y="2107"/>
                      </a:cubicBezTo>
                      <a:lnTo>
                        <a:pt x="1508" y="2107"/>
                      </a:lnTo>
                      <a:cubicBezTo>
                        <a:pt x="1495" y="2098"/>
                        <a:pt x="1481" y="2089"/>
                        <a:pt x="1467" y="2079"/>
                      </a:cubicBezTo>
                      <a:cubicBezTo>
                        <a:pt x="1481" y="2089"/>
                        <a:pt x="1495" y="2098"/>
                        <a:pt x="1508" y="2107"/>
                      </a:cubicBezTo>
                      <a:lnTo>
                        <a:pt x="1508" y="2107"/>
                      </a:lnTo>
                      <a:cubicBezTo>
                        <a:pt x="1524" y="2116"/>
                        <a:pt x="1547" y="2128"/>
                        <a:pt x="1570" y="2137"/>
                      </a:cubicBezTo>
                      <a:cubicBezTo>
                        <a:pt x="1594" y="2147"/>
                        <a:pt x="1617" y="2153"/>
                        <a:pt x="1631" y="2152"/>
                      </a:cubicBezTo>
                      <a:lnTo>
                        <a:pt x="1631" y="2152"/>
                      </a:lnTo>
                      <a:lnTo>
                        <a:pt x="1631" y="2152"/>
                      </a:lnTo>
                      <a:cubicBezTo>
                        <a:pt x="1704" y="2152"/>
                        <a:pt x="1804" y="2143"/>
                        <a:pt x="1868" y="2084"/>
                      </a:cubicBezTo>
                      <a:cubicBezTo>
                        <a:pt x="1930" y="2028"/>
                        <a:pt x="1995" y="1980"/>
                        <a:pt x="2043" y="1936"/>
                      </a:cubicBezTo>
                      <a:cubicBezTo>
                        <a:pt x="2049" y="1930"/>
                        <a:pt x="2054" y="1925"/>
                        <a:pt x="2060" y="1919"/>
                      </a:cubicBezTo>
                      <a:close/>
                      <a:moveTo>
                        <a:pt x="1515" y="1948"/>
                      </a:moveTo>
                      <a:cubicBezTo>
                        <a:pt x="1519" y="1948"/>
                        <a:pt x="1523" y="1948"/>
                        <a:pt x="1525" y="1949"/>
                      </a:cubicBezTo>
                      <a:cubicBezTo>
                        <a:pt x="1541" y="1992"/>
                        <a:pt x="1584" y="1985"/>
                        <a:pt x="1672" y="1972"/>
                      </a:cubicBezTo>
                      <a:cubicBezTo>
                        <a:pt x="1695" y="1967"/>
                        <a:pt x="1736" y="1974"/>
                        <a:pt x="1736" y="1983"/>
                      </a:cubicBezTo>
                      <a:cubicBezTo>
                        <a:pt x="1748" y="2021"/>
                        <a:pt x="1569" y="2030"/>
                        <a:pt x="1554" y="2032"/>
                      </a:cubicBezTo>
                      <a:cubicBezTo>
                        <a:pt x="1539" y="2034"/>
                        <a:pt x="1523" y="2033"/>
                        <a:pt x="1514" y="2023"/>
                      </a:cubicBezTo>
                      <a:cubicBezTo>
                        <a:pt x="1504" y="2014"/>
                        <a:pt x="1501" y="1965"/>
                        <a:pt x="1503" y="1956"/>
                      </a:cubicBezTo>
                      <a:cubicBezTo>
                        <a:pt x="1504" y="1950"/>
                        <a:pt x="1510" y="1948"/>
                        <a:pt x="1515" y="1948"/>
                      </a:cubicBezTo>
                      <a:close/>
                      <a:moveTo>
                        <a:pt x="2586" y="2156"/>
                      </a:moveTo>
                      <a:cubicBezTo>
                        <a:pt x="2586" y="2158"/>
                        <a:pt x="2585" y="2161"/>
                        <a:pt x="2584" y="2163"/>
                      </a:cubicBezTo>
                      <a:cubicBezTo>
                        <a:pt x="2584" y="2163"/>
                        <a:pt x="2583" y="2162"/>
                        <a:pt x="2583" y="2162"/>
                      </a:cubicBezTo>
                      <a:cubicBezTo>
                        <a:pt x="2583" y="2162"/>
                        <a:pt x="2583" y="2161"/>
                        <a:pt x="2584" y="2160"/>
                      </a:cubicBezTo>
                      <a:cubicBezTo>
                        <a:pt x="2585" y="2159"/>
                        <a:pt x="2585" y="2158"/>
                        <a:pt x="2586" y="2156"/>
                      </a:cubicBezTo>
                      <a:close/>
                      <a:moveTo>
                        <a:pt x="2651" y="2157"/>
                      </a:moveTo>
                      <a:cubicBezTo>
                        <a:pt x="2655" y="2165"/>
                        <a:pt x="2660" y="2173"/>
                        <a:pt x="2664" y="2180"/>
                      </a:cubicBezTo>
                      <a:cubicBezTo>
                        <a:pt x="2664" y="2181"/>
                        <a:pt x="2665" y="2182"/>
                        <a:pt x="2665" y="2182"/>
                      </a:cubicBezTo>
                      <a:cubicBezTo>
                        <a:pt x="2662" y="2182"/>
                        <a:pt x="2659" y="2181"/>
                        <a:pt x="2656" y="2180"/>
                      </a:cubicBezTo>
                      <a:cubicBezTo>
                        <a:pt x="2656" y="2180"/>
                        <a:pt x="2656" y="2180"/>
                        <a:pt x="2656" y="2180"/>
                      </a:cubicBezTo>
                      <a:cubicBezTo>
                        <a:pt x="2654" y="2172"/>
                        <a:pt x="2652" y="2164"/>
                        <a:pt x="2651" y="2157"/>
                      </a:cubicBezTo>
                      <a:close/>
                      <a:moveTo>
                        <a:pt x="2386" y="2654"/>
                      </a:moveTo>
                      <a:cubicBezTo>
                        <a:pt x="2373" y="2654"/>
                        <a:pt x="2359" y="2655"/>
                        <a:pt x="2345" y="2656"/>
                      </a:cubicBezTo>
                      <a:lnTo>
                        <a:pt x="2352" y="3402"/>
                      </a:lnTo>
                      <a:cubicBezTo>
                        <a:pt x="2352" y="3402"/>
                        <a:pt x="2387" y="3395"/>
                        <a:pt x="2398" y="3394"/>
                      </a:cubicBezTo>
                      <a:cubicBezTo>
                        <a:pt x="2429" y="3391"/>
                        <a:pt x="2444" y="3394"/>
                        <a:pt x="2475" y="3388"/>
                      </a:cubicBezTo>
                      <a:lnTo>
                        <a:pt x="2473" y="3230"/>
                      </a:lnTo>
                      <a:lnTo>
                        <a:pt x="2478" y="3224"/>
                      </a:lnTo>
                      <a:cubicBezTo>
                        <a:pt x="2846" y="3157"/>
                        <a:pt x="2802" y="2651"/>
                        <a:pt x="2386" y="2654"/>
                      </a:cubicBezTo>
                      <a:close/>
                      <a:moveTo>
                        <a:pt x="2959" y="2665"/>
                      </a:moveTo>
                      <a:cubicBezTo>
                        <a:pt x="2950" y="2665"/>
                        <a:pt x="2942" y="2665"/>
                        <a:pt x="2942" y="2680"/>
                      </a:cubicBezTo>
                      <a:lnTo>
                        <a:pt x="2942" y="3414"/>
                      </a:lnTo>
                      <a:cubicBezTo>
                        <a:pt x="2942" y="3424"/>
                        <a:pt x="2953" y="3421"/>
                        <a:pt x="2963" y="3422"/>
                      </a:cubicBezTo>
                      <a:cubicBezTo>
                        <a:pt x="3413" y="3444"/>
                        <a:pt x="3515" y="2704"/>
                        <a:pt x="2959" y="2665"/>
                      </a:cubicBezTo>
                      <a:close/>
                      <a:moveTo>
                        <a:pt x="3393" y="2677"/>
                      </a:moveTo>
                      <a:lnTo>
                        <a:pt x="3393" y="2677"/>
                      </a:lnTo>
                      <a:cubicBezTo>
                        <a:pt x="3384" y="2678"/>
                        <a:pt x="3382" y="2681"/>
                        <a:pt x="3382" y="2686"/>
                      </a:cubicBezTo>
                      <a:lnTo>
                        <a:pt x="3380" y="3354"/>
                      </a:lnTo>
                      <a:cubicBezTo>
                        <a:pt x="3380" y="3368"/>
                        <a:pt x="3386" y="3374"/>
                        <a:pt x="3395" y="3374"/>
                      </a:cubicBezTo>
                      <a:lnTo>
                        <a:pt x="3714" y="3383"/>
                      </a:lnTo>
                      <a:cubicBezTo>
                        <a:pt x="3719" y="3384"/>
                        <a:pt x="3719" y="3380"/>
                        <a:pt x="3719" y="3376"/>
                      </a:cubicBezTo>
                      <a:lnTo>
                        <a:pt x="3712" y="3252"/>
                      </a:lnTo>
                      <a:lnTo>
                        <a:pt x="3509" y="3256"/>
                      </a:lnTo>
                      <a:cubicBezTo>
                        <a:pt x="3504" y="3257"/>
                        <a:pt x="3499" y="3252"/>
                        <a:pt x="3500" y="3241"/>
                      </a:cubicBezTo>
                      <a:lnTo>
                        <a:pt x="3501" y="3105"/>
                      </a:lnTo>
                      <a:cubicBezTo>
                        <a:pt x="3502" y="3099"/>
                        <a:pt x="3502" y="3093"/>
                        <a:pt x="3510" y="3092"/>
                      </a:cubicBezTo>
                      <a:lnTo>
                        <a:pt x="3647" y="3095"/>
                      </a:lnTo>
                      <a:lnTo>
                        <a:pt x="3671" y="3095"/>
                      </a:lnTo>
                      <a:lnTo>
                        <a:pt x="3665" y="2967"/>
                      </a:lnTo>
                      <a:lnTo>
                        <a:pt x="3510" y="2965"/>
                      </a:lnTo>
                      <a:cubicBezTo>
                        <a:pt x="3505" y="2965"/>
                        <a:pt x="3498" y="2967"/>
                        <a:pt x="3498" y="2954"/>
                      </a:cubicBezTo>
                      <a:lnTo>
                        <a:pt x="3500" y="2815"/>
                      </a:lnTo>
                      <a:cubicBezTo>
                        <a:pt x="3499" y="2806"/>
                        <a:pt x="3503" y="2803"/>
                        <a:pt x="3510" y="2803"/>
                      </a:cubicBezTo>
                      <a:lnTo>
                        <a:pt x="3722" y="2807"/>
                      </a:lnTo>
                      <a:lnTo>
                        <a:pt x="3715" y="2682"/>
                      </a:lnTo>
                      <a:lnTo>
                        <a:pt x="3397" y="2677"/>
                      </a:lnTo>
                      <a:cubicBezTo>
                        <a:pt x="3395" y="2677"/>
                        <a:pt x="3394" y="2677"/>
                        <a:pt x="3393" y="2677"/>
                      </a:cubicBezTo>
                      <a:close/>
                      <a:moveTo>
                        <a:pt x="3851" y="2679"/>
                      </a:moveTo>
                      <a:cubicBezTo>
                        <a:pt x="3830" y="2679"/>
                        <a:pt x="3807" y="2680"/>
                        <a:pt x="3783" y="2683"/>
                      </a:cubicBezTo>
                      <a:lnTo>
                        <a:pt x="3769" y="2691"/>
                      </a:lnTo>
                      <a:lnTo>
                        <a:pt x="3774" y="3400"/>
                      </a:lnTo>
                      <a:lnTo>
                        <a:pt x="3884" y="3399"/>
                      </a:lnTo>
                      <a:cubicBezTo>
                        <a:pt x="3886" y="3399"/>
                        <a:pt x="3892" y="3397"/>
                        <a:pt x="3892" y="3396"/>
                      </a:cubicBezTo>
                      <a:lnTo>
                        <a:pt x="3893" y="3203"/>
                      </a:lnTo>
                      <a:lnTo>
                        <a:pt x="3924" y="3204"/>
                      </a:lnTo>
                      <a:lnTo>
                        <a:pt x="4033" y="3408"/>
                      </a:lnTo>
                      <a:lnTo>
                        <a:pt x="4170" y="3411"/>
                      </a:lnTo>
                      <a:lnTo>
                        <a:pt x="4043" y="3181"/>
                      </a:lnTo>
                      <a:cubicBezTo>
                        <a:pt x="4038" y="3175"/>
                        <a:pt x="4040" y="3171"/>
                        <a:pt x="4043" y="3168"/>
                      </a:cubicBezTo>
                      <a:cubicBezTo>
                        <a:pt x="4201" y="3008"/>
                        <a:pt x="4174" y="2679"/>
                        <a:pt x="3851" y="2679"/>
                      </a:cubicBezTo>
                      <a:close/>
                      <a:moveTo>
                        <a:pt x="2094" y="2681"/>
                      </a:moveTo>
                      <a:cubicBezTo>
                        <a:pt x="2038" y="2680"/>
                        <a:pt x="1981" y="2704"/>
                        <a:pt x="1940" y="2775"/>
                      </a:cubicBezTo>
                      <a:cubicBezTo>
                        <a:pt x="1785" y="3099"/>
                        <a:pt x="2232" y="3089"/>
                        <a:pt x="2178" y="3212"/>
                      </a:cubicBezTo>
                      <a:cubicBezTo>
                        <a:pt x="2123" y="3335"/>
                        <a:pt x="1980" y="3181"/>
                        <a:pt x="1980" y="3181"/>
                      </a:cubicBezTo>
                      <a:lnTo>
                        <a:pt x="1908" y="3301"/>
                      </a:lnTo>
                      <a:cubicBezTo>
                        <a:pt x="1920" y="3387"/>
                        <a:pt x="2238" y="3524"/>
                        <a:pt x="2291" y="3261"/>
                      </a:cubicBezTo>
                      <a:cubicBezTo>
                        <a:pt x="2348" y="2980"/>
                        <a:pt x="1985" y="3013"/>
                        <a:pt x="2035" y="2878"/>
                      </a:cubicBezTo>
                      <a:cubicBezTo>
                        <a:pt x="2068" y="2791"/>
                        <a:pt x="2218" y="2913"/>
                        <a:pt x="2218" y="2915"/>
                      </a:cubicBezTo>
                      <a:lnTo>
                        <a:pt x="2231" y="2912"/>
                      </a:lnTo>
                      <a:lnTo>
                        <a:pt x="2303" y="2795"/>
                      </a:lnTo>
                      <a:cubicBezTo>
                        <a:pt x="2310" y="2775"/>
                        <a:pt x="2202" y="2683"/>
                        <a:pt x="2094" y="2681"/>
                      </a:cubicBezTo>
                      <a:close/>
                      <a:moveTo>
                        <a:pt x="1184" y="2685"/>
                      </a:moveTo>
                      <a:lnTo>
                        <a:pt x="851" y="2686"/>
                      </a:lnTo>
                      <a:lnTo>
                        <a:pt x="850" y="3379"/>
                      </a:lnTo>
                      <a:lnTo>
                        <a:pt x="1185" y="3379"/>
                      </a:lnTo>
                      <a:lnTo>
                        <a:pt x="1185" y="3256"/>
                      </a:lnTo>
                      <a:lnTo>
                        <a:pt x="968" y="3255"/>
                      </a:lnTo>
                      <a:lnTo>
                        <a:pt x="968" y="3108"/>
                      </a:lnTo>
                      <a:cubicBezTo>
                        <a:pt x="967" y="3103"/>
                        <a:pt x="967" y="3099"/>
                        <a:pt x="989" y="3097"/>
                      </a:cubicBezTo>
                      <a:lnTo>
                        <a:pt x="1141" y="3102"/>
                      </a:lnTo>
                      <a:cubicBezTo>
                        <a:pt x="1147" y="3098"/>
                        <a:pt x="1145" y="3092"/>
                        <a:pt x="1145" y="3088"/>
                      </a:cubicBezTo>
                      <a:lnTo>
                        <a:pt x="1145" y="2977"/>
                      </a:lnTo>
                      <a:cubicBezTo>
                        <a:pt x="1143" y="2975"/>
                        <a:pt x="1144" y="2971"/>
                        <a:pt x="1129" y="2970"/>
                      </a:cubicBezTo>
                      <a:lnTo>
                        <a:pt x="969" y="2967"/>
                      </a:lnTo>
                      <a:lnTo>
                        <a:pt x="966" y="2817"/>
                      </a:lnTo>
                      <a:cubicBezTo>
                        <a:pt x="969" y="2809"/>
                        <a:pt x="973" y="2811"/>
                        <a:pt x="977" y="2811"/>
                      </a:cubicBezTo>
                      <a:lnTo>
                        <a:pt x="1184" y="2811"/>
                      </a:lnTo>
                      <a:lnTo>
                        <a:pt x="1184" y="2685"/>
                      </a:lnTo>
                      <a:close/>
                      <a:moveTo>
                        <a:pt x="2786" y="2696"/>
                      </a:moveTo>
                      <a:cubicBezTo>
                        <a:pt x="2779" y="2700"/>
                        <a:pt x="2777" y="2705"/>
                        <a:pt x="2778" y="2711"/>
                      </a:cubicBezTo>
                      <a:lnTo>
                        <a:pt x="2774" y="3386"/>
                      </a:lnTo>
                      <a:lnTo>
                        <a:pt x="2781" y="3388"/>
                      </a:lnTo>
                      <a:lnTo>
                        <a:pt x="2876" y="3391"/>
                      </a:lnTo>
                      <a:cubicBezTo>
                        <a:pt x="2882" y="3388"/>
                        <a:pt x="2886" y="3383"/>
                        <a:pt x="2885" y="3374"/>
                      </a:cubicBezTo>
                      <a:lnTo>
                        <a:pt x="2890" y="2777"/>
                      </a:lnTo>
                      <a:lnTo>
                        <a:pt x="2893" y="2709"/>
                      </a:lnTo>
                      <a:cubicBezTo>
                        <a:pt x="2890" y="2701"/>
                        <a:pt x="2885" y="2703"/>
                        <a:pt x="2881" y="2700"/>
                      </a:cubicBezTo>
                      <a:lnTo>
                        <a:pt x="2786" y="2696"/>
                      </a:lnTo>
                      <a:close/>
                      <a:moveTo>
                        <a:pt x="1611" y="2703"/>
                      </a:moveTo>
                      <a:lnTo>
                        <a:pt x="1234" y="2708"/>
                      </a:lnTo>
                      <a:lnTo>
                        <a:pt x="1237" y="2846"/>
                      </a:lnTo>
                      <a:cubicBezTo>
                        <a:pt x="1237" y="2854"/>
                        <a:pt x="1238" y="2862"/>
                        <a:pt x="1243" y="2867"/>
                      </a:cubicBezTo>
                      <a:lnTo>
                        <a:pt x="1464" y="2875"/>
                      </a:lnTo>
                      <a:cubicBezTo>
                        <a:pt x="1480" y="2880"/>
                        <a:pt x="1475" y="2892"/>
                        <a:pt x="1470" y="2904"/>
                      </a:cubicBezTo>
                      <a:lnTo>
                        <a:pt x="1237" y="3219"/>
                      </a:lnTo>
                      <a:lnTo>
                        <a:pt x="1237" y="3373"/>
                      </a:lnTo>
                      <a:cubicBezTo>
                        <a:pt x="1237" y="3381"/>
                        <a:pt x="1240" y="3388"/>
                        <a:pt x="1247" y="3397"/>
                      </a:cubicBezTo>
                      <a:lnTo>
                        <a:pt x="1622" y="3406"/>
                      </a:lnTo>
                      <a:lnTo>
                        <a:pt x="1617" y="3244"/>
                      </a:lnTo>
                      <a:cubicBezTo>
                        <a:pt x="1616" y="3238"/>
                        <a:pt x="1608" y="3236"/>
                        <a:pt x="1602" y="3236"/>
                      </a:cubicBezTo>
                      <a:lnTo>
                        <a:pt x="1404" y="3239"/>
                      </a:lnTo>
                      <a:cubicBezTo>
                        <a:pt x="1397" y="3239"/>
                        <a:pt x="1390" y="3240"/>
                        <a:pt x="1389" y="3233"/>
                      </a:cubicBezTo>
                      <a:lnTo>
                        <a:pt x="1389" y="3204"/>
                      </a:lnTo>
                      <a:lnTo>
                        <a:pt x="1620" y="2895"/>
                      </a:lnTo>
                      <a:lnTo>
                        <a:pt x="1622" y="2867"/>
                      </a:lnTo>
                      <a:lnTo>
                        <a:pt x="1625" y="2732"/>
                      </a:lnTo>
                      <a:cubicBezTo>
                        <a:pt x="1625" y="2717"/>
                        <a:pt x="1624" y="2704"/>
                        <a:pt x="1611" y="2703"/>
                      </a:cubicBezTo>
                      <a:close/>
                      <a:moveTo>
                        <a:pt x="470" y="2708"/>
                      </a:moveTo>
                      <a:lnTo>
                        <a:pt x="470" y="3400"/>
                      </a:lnTo>
                      <a:cubicBezTo>
                        <a:pt x="509" y="3397"/>
                        <a:pt x="548" y="3401"/>
                        <a:pt x="586" y="3405"/>
                      </a:cubicBezTo>
                      <a:lnTo>
                        <a:pt x="586" y="3121"/>
                      </a:lnTo>
                      <a:lnTo>
                        <a:pt x="767" y="3120"/>
                      </a:lnTo>
                      <a:lnTo>
                        <a:pt x="766" y="2993"/>
                      </a:lnTo>
                      <a:lnTo>
                        <a:pt x="592" y="2994"/>
                      </a:lnTo>
                      <a:lnTo>
                        <a:pt x="589" y="2832"/>
                      </a:lnTo>
                      <a:lnTo>
                        <a:pt x="810" y="2833"/>
                      </a:lnTo>
                      <a:lnTo>
                        <a:pt x="810" y="2708"/>
                      </a:lnTo>
                      <a:lnTo>
                        <a:pt x="470" y="2708"/>
                      </a:lnTo>
                      <a:close/>
                      <a:moveTo>
                        <a:pt x="2495" y="2823"/>
                      </a:moveTo>
                      <a:cubicBezTo>
                        <a:pt x="2673" y="2829"/>
                        <a:pt x="2663" y="3081"/>
                        <a:pt x="2493" y="3095"/>
                      </a:cubicBezTo>
                      <a:cubicBezTo>
                        <a:pt x="2476" y="3097"/>
                        <a:pt x="2473" y="3087"/>
                        <a:pt x="2472" y="3075"/>
                      </a:cubicBezTo>
                      <a:lnTo>
                        <a:pt x="2475" y="2843"/>
                      </a:lnTo>
                      <a:cubicBezTo>
                        <a:pt x="2475" y="2831"/>
                        <a:pt x="2480" y="2823"/>
                        <a:pt x="2495" y="2823"/>
                      </a:cubicBezTo>
                      <a:close/>
                      <a:moveTo>
                        <a:pt x="3595" y="2841"/>
                      </a:moveTo>
                      <a:cubicBezTo>
                        <a:pt x="3599" y="2853"/>
                        <a:pt x="3603" y="2864"/>
                        <a:pt x="3606" y="2876"/>
                      </a:cubicBezTo>
                      <a:cubicBezTo>
                        <a:pt x="3612" y="2895"/>
                        <a:pt x="3618" y="2912"/>
                        <a:pt x="3624" y="2930"/>
                      </a:cubicBezTo>
                      <a:lnTo>
                        <a:pt x="3700" y="2930"/>
                      </a:lnTo>
                      <a:lnTo>
                        <a:pt x="3707" y="3084"/>
                      </a:lnTo>
                      <a:cubicBezTo>
                        <a:pt x="3708" y="3084"/>
                        <a:pt x="3708" y="3083"/>
                        <a:pt x="3709" y="3082"/>
                      </a:cubicBezTo>
                      <a:cubicBezTo>
                        <a:pt x="3711" y="3078"/>
                        <a:pt x="3713" y="3074"/>
                        <a:pt x="3715" y="3070"/>
                      </a:cubicBezTo>
                      <a:cubicBezTo>
                        <a:pt x="3716" y="3065"/>
                        <a:pt x="3718" y="3060"/>
                        <a:pt x="3719" y="3055"/>
                      </a:cubicBezTo>
                      <a:cubicBezTo>
                        <a:pt x="3722" y="3066"/>
                        <a:pt x="3728" y="3077"/>
                        <a:pt x="3735" y="3088"/>
                      </a:cubicBezTo>
                      <a:lnTo>
                        <a:pt x="3733" y="2844"/>
                      </a:lnTo>
                      <a:lnTo>
                        <a:pt x="3595" y="2841"/>
                      </a:lnTo>
                      <a:close/>
                      <a:moveTo>
                        <a:pt x="3913" y="2848"/>
                      </a:moveTo>
                      <a:cubicBezTo>
                        <a:pt x="3916" y="2848"/>
                        <a:pt x="3920" y="2849"/>
                        <a:pt x="3923" y="2849"/>
                      </a:cubicBezTo>
                      <a:cubicBezTo>
                        <a:pt x="4081" y="2896"/>
                        <a:pt x="4025" y="3081"/>
                        <a:pt x="3918" y="3104"/>
                      </a:cubicBezTo>
                      <a:cubicBezTo>
                        <a:pt x="3905" y="3108"/>
                        <a:pt x="3890" y="3103"/>
                        <a:pt x="3889" y="3084"/>
                      </a:cubicBezTo>
                      <a:lnTo>
                        <a:pt x="3892" y="2865"/>
                      </a:lnTo>
                      <a:cubicBezTo>
                        <a:pt x="3895" y="2853"/>
                        <a:pt x="3904" y="2849"/>
                        <a:pt x="3913" y="2848"/>
                      </a:cubicBezTo>
                      <a:close/>
                      <a:moveTo>
                        <a:pt x="3078" y="2849"/>
                      </a:moveTo>
                      <a:cubicBezTo>
                        <a:pt x="3293" y="2871"/>
                        <a:pt x="3212" y="3250"/>
                        <a:pt x="3097" y="3248"/>
                      </a:cubicBezTo>
                      <a:cubicBezTo>
                        <a:pt x="3068" y="3247"/>
                        <a:pt x="3066" y="3241"/>
                        <a:pt x="3066" y="3218"/>
                      </a:cubicBezTo>
                      <a:lnTo>
                        <a:pt x="3068" y="2863"/>
                      </a:lnTo>
                      <a:cubicBezTo>
                        <a:pt x="3066" y="2856"/>
                        <a:pt x="3069" y="2851"/>
                        <a:pt x="3078" y="2849"/>
                      </a:cubicBezTo>
                      <a:close/>
                      <a:moveTo>
                        <a:pt x="2511" y="2862"/>
                      </a:moveTo>
                      <a:lnTo>
                        <a:pt x="2509" y="3056"/>
                      </a:lnTo>
                      <a:cubicBezTo>
                        <a:pt x="2562" y="3043"/>
                        <a:pt x="2587" y="3000"/>
                        <a:pt x="2588" y="2955"/>
                      </a:cubicBezTo>
                      <a:cubicBezTo>
                        <a:pt x="2588" y="2931"/>
                        <a:pt x="2581" y="2907"/>
                        <a:pt x="2566" y="2890"/>
                      </a:cubicBezTo>
                      <a:cubicBezTo>
                        <a:pt x="2554" y="2876"/>
                        <a:pt x="2537" y="2866"/>
                        <a:pt x="2511" y="2862"/>
                      </a:cubicBezTo>
                      <a:close/>
                      <a:moveTo>
                        <a:pt x="4071" y="3191"/>
                      </a:moveTo>
                      <a:cubicBezTo>
                        <a:pt x="4070" y="3192"/>
                        <a:pt x="4070" y="3193"/>
                        <a:pt x="4069" y="3194"/>
                      </a:cubicBezTo>
                      <a:lnTo>
                        <a:pt x="4071" y="3191"/>
                      </a:lnTo>
                      <a:cubicBezTo>
                        <a:pt x="4071" y="3191"/>
                        <a:pt x="4071" y="3191"/>
                        <a:pt x="4071" y="3191"/>
                      </a:cubicBezTo>
                      <a:close/>
                      <a:moveTo>
                        <a:pt x="4096" y="3201"/>
                      </a:moveTo>
                      <a:lnTo>
                        <a:pt x="4126" y="3256"/>
                      </a:lnTo>
                      <a:cubicBezTo>
                        <a:pt x="4128" y="3254"/>
                        <a:pt x="4130" y="3252"/>
                        <a:pt x="4131" y="3251"/>
                      </a:cubicBezTo>
                      <a:cubicBezTo>
                        <a:pt x="4136" y="3245"/>
                        <a:pt x="4139" y="3236"/>
                        <a:pt x="4137" y="3228"/>
                      </a:cubicBezTo>
                      <a:lnTo>
                        <a:pt x="4136" y="3223"/>
                      </a:lnTo>
                      <a:lnTo>
                        <a:pt x="4132" y="3221"/>
                      </a:lnTo>
                      <a:cubicBezTo>
                        <a:pt x="4132" y="3221"/>
                        <a:pt x="4109" y="3208"/>
                        <a:pt x="4096" y="3201"/>
                      </a:cubicBezTo>
                      <a:close/>
                      <a:moveTo>
                        <a:pt x="2545" y="3243"/>
                      </a:moveTo>
                      <a:cubicBezTo>
                        <a:pt x="2534" y="3246"/>
                        <a:pt x="2522" y="3250"/>
                        <a:pt x="2510" y="3253"/>
                      </a:cubicBezTo>
                      <a:lnTo>
                        <a:pt x="2511" y="3312"/>
                      </a:lnTo>
                      <a:cubicBezTo>
                        <a:pt x="2514" y="3311"/>
                        <a:pt x="2517" y="3310"/>
                        <a:pt x="2520" y="3309"/>
                      </a:cubicBezTo>
                      <a:cubicBezTo>
                        <a:pt x="2528" y="3307"/>
                        <a:pt x="2534" y="3304"/>
                        <a:pt x="2539" y="3301"/>
                      </a:cubicBezTo>
                      <a:cubicBezTo>
                        <a:pt x="2541" y="3299"/>
                        <a:pt x="2544" y="3297"/>
                        <a:pt x="2546" y="3294"/>
                      </a:cubicBezTo>
                      <a:cubicBezTo>
                        <a:pt x="2548" y="3291"/>
                        <a:pt x="2549" y="3287"/>
                        <a:pt x="2548" y="3282"/>
                      </a:cubicBezTo>
                      <a:cubicBezTo>
                        <a:pt x="2546" y="3270"/>
                        <a:pt x="2545" y="3256"/>
                        <a:pt x="2545" y="324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55" name="Freeform 47"/>
              <p:cNvSpPr>
                <a:spLocks/>
              </p:cNvSpPr>
              <p:nvPr/>
            </p:nvSpPr>
            <p:spPr bwMode="auto">
              <a:xfrm>
                <a:off x="2283888" y="3790588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323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2005044" y="3961486"/>
                <a:ext cx="285544" cy="181338"/>
                <a:chOff x="2005044" y="3961486"/>
                <a:chExt cx="285544" cy="181338"/>
              </a:xfrm>
            </p:grpSpPr>
            <p:sp>
              <p:nvSpPr>
                <p:cNvPr id="157" name="Freeform 156"/>
                <p:cNvSpPr>
                  <a:spLocks/>
                </p:cNvSpPr>
                <p:nvPr/>
              </p:nvSpPr>
              <p:spPr bwMode="auto">
                <a:xfrm>
                  <a:off x="2005044" y="3961486"/>
                  <a:ext cx="285544" cy="181338"/>
                </a:xfrm>
                <a:custGeom>
                  <a:avLst/>
                  <a:gdLst>
                    <a:gd name="connsiteX0" fmla="*/ 290165 w 2127220"/>
                    <a:gd name="connsiteY0" fmla="*/ 917099 h 1350913"/>
                    <a:gd name="connsiteX1" fmla="*/ 148413 w 2127220"/>
                    <a:gd name="connsiteY1" fmla="*/ 1058851 h 1350913"/>
                    <a:gd name="connsiteX2" fmla="*/ 290165 w 2127220"/>
                    <a:gd name="connsiteY2" fmla="*/ 1200603 h 1350913"/>
                    <a:gd name="connsiteX3" fmla="*/ 431917 w 2127220"/>
                    <a:gd name="connsiteY3" fmla="*/ 1058851 h 1350913"/>
                    <a:gd name="connsiteX4" fmla="*/ 290165 w 2127220"/>
                    <a:gd name="connsiteY4" fmla="*/ 917099 h 1350913"/>
                    <a:gd name="connsiteX5" fmla="*/ 290165 w 2127220"/>
                    <a:gd name="connsiteY5" fmla="*/ 129388 h 1350913"/>
                    <a:gd name="connsiteX6" fmla="*/ 148413 w 2127220"/>
                    <a:gd name="connsiteY6" fmla="*/ 271140 h 1350913"/>
                    <a:gd name="connsiteX7" fmla="*/ 290165 w 2127220"/>
                    <a:gd name="connsiteY7" fmla="*/ 412892 h 1350913"/>
                    <a:gd name="connsiteX8" fmla="*/ 431917 w 2127220"/>
                    <a:gd name="connsiteY8" fmla="*/ 271140 h 1350913"/>
                    <a:gd name="connsiteX9" fmla="*/ 290165 w 2127220"/>
                    <a:gd name="connsiteY9" fmla="*/ 129388 h 1350913"/>
                    <a:gd name="connsiteX10" fmla="*/ 256574 w 2127220"/>
                    <a:gd name="connsiteY10" fmla="*/ 0 h 1350913"/>
                    <a:gd name="connsiteX11" fmla="*/ 1870646 w 2127220"/>
                    <a:gd name="connsiteY11" fmla="*/ 0 h 1350913"/>
                    <a:gd name="connsiteX12" fmla="*/ 2127220 w 2127220"/>
                    <a:gd name="connsiteY12" fmla="*/ 256317 h 1350913"/>
                    <a:gd name="connsiteX13" fmla="*/ 2127220 w 2127220"/>
                    <a:gd name="connsiteY13" fmla="*/ 1094108 h 1350913"/>
                    <a:gd name="connsiteX14" fmla="*/ 1870646 w 2127220"/>
                    <a:gd name="connsiteY14" fmla="*/ 1350913 h 1350913"/>
                    <a:gd name="connsiteX15" fmla="*/ 256574 w 2127220"/>
                    <a:gd name="connsiteY15" fmla="*/ 1350913 h 1350913"/>
                    <a:gd name="connsiteX16" fmla="*/ 0 w 2127220"/>
                    <a:gd name="connsiteY16" fmla="*/ 1094108 h 1350913"/>
                    <a:gd name="connsiteX17" fmla="*/ 0 w 2127220"/>
                    <a:gd name="connsiteY17" fmla="*/ 256317 h 1350913"/>
                    <a:gd name="connsiteX18" fmla="*/ 256574 w 2127220"/>
                    <a:gd name="connsiteY18" fmla="*/ 0 h 1350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127220" h="1350913">
                      <a:moveTo>
                        <a:pt x="290165" y="917099"/>
                      </a:moveTo>
                      <a:cubicBezTo>
                        <a:pt x="211878" y="917099"/>
                        <a:pt x="148413" y="980564"/>
                        <a:pt x="148413" y="1058851"/>
                      </a:cubicBezTo>
                      <a:cubicBezTo>
                        <a:pt x="148413" y="1137138"/>
                        <a:pt x="211878" y="1200603"/>
                        <a:pt x="290165" y="1200603"/>
                      </a:cubicBezTo>
                      <a:cubicBezTo>
                        <a:pt x="368452" y="1200603"/>
                        <a:pt x="431917" y="1137138"/>
                        <a:pt x="431917" y="1058851"/>
                      </a:cubicBezTo>
                      <a:cubicBezTo>
                        <a:pt x="431917" y="980564"/>
                        <a:pt x="368452" y="917099"/>
                        <a:pt x="290165" y="917099"/>
                      </a:cubicBezTo>
                      <a:close/>
                      <a:moveTo>
                        <a:pt x="290165" y="129388"/>
                      </a:moveTo>
                      <a:cubicBezTo>
                        <a:pt x="211878" y="129388"/>
                        <a:pt x="148413" y="192853"/>
                        <a:pt x="148413" y="271140"/>
                      </a:cubicBezTo>
                      <a:cubicBezTo>
                        <a:pt x="148413" y="349427"/>
                        <a:pt x="211878" y="412892"/>
                        <a:pt x="290165" y="412892"/>
                      </a:cubicBezTo>
                      <a:cubicBezTo>
                        <a:pt x="368452" y="412892"/>
                        <a:pt x="431917" y="349427"/>
                        <a:pt x="431917" y="271140"/>
                      </a:cubicBezTo>
                      <a:cubicBezTo>
                        <a:pt x="431917" y="192853"/>
                        <a:pt x="368452" y="129388"/>
                        <a:pt x="290165" y="129388"/>
                      </a:cubicBezTo>
                      <a:close/>
                      <a:moveTo>
                        <a:pt x="256574" y="0"/>
                      </a:moveTo>
                      <a:lnTo>
                        <a:pt x="1870646" y="0"/>
                      </a:lnTo>
                      <a:cubicBezTo>
                        <a:pt x="2012591" y="0"/>
                        <a:pt x="2127220" y="114244"/>
                        <a:pt x="2127220" y="256317"/>
                      </a:cubicBezTo>
                      <a:lnTo>
                        <a:pt x="2127220" y="1094108"/>
                      </a:lnTo>
                      <a:cubicBezTo>
                        <a:pt x="2127220" y="1236181"/>
                        <a:pt x="2012591" y="1350913"/>
                        <a:pt x="1870646" y="1350913"/>
                      </a:cubicBezTo>
                      <a:lnTo>
                        <a:pt x="256574" y="1350913"/>
                      </a:lnTo>
                      <a:cubicBezTo>
                        <a:pt x="114629" y="1350913"/>
                        <a:pt x="0" y="1236181"/>
                        <a:pt x="0" y="1094108"/>
                      </a:cubicBezTo>
                      <a:lnTo>
                        <a:pt x="0" y="256317"/>
                      </a:lnTo>
                      <a:cubicBezTo>
                        <a:pt x="0" y="114244"/>
                        <a:pt x="114629" y="0"/>
                        <a:pt x="256574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33"/>
                <p:cNvSpPr>
                  <a:spLocks noEditPoints="1"/>
                </p:cNvSpPr>
                <p:nvPr/>
              </p:nvSpPr>
              <p:spPr bwMode="auto">
                <a:xfrm>
                  <a:off x="2125036" y="3990613"/>
                  <a:ext cx="70475" cy="111102"/>
                </a:xfrm>
                <a:custGeom>
                  <a:avLst/>
                  <a:gdLst>
                    <a:gd name="T0" fmla="*/ 332 w 664"/>
                    <a:gd name="T1" fmla="*/ 0 h 1043"/>
                    <a:gd name="T2" fmla="*/ 0 w 664"/>
                    <a:gd name="T3" fmla="*/ 332 h 1043"/>
                    <a:gd name="T4" fmla="*/ 130 w 664"/>
                    <a:gd name="T5" fmla="*/ 796 h 1043"/>
                    <a:gd name="T6" fmla="*/ 120 w 664"/>
                    <a:gd name="T7" fmla="*/ 816 h 1043"/>
                    <a:gd name="T8" fmla="*/ 134 w 664"/>
                    <a:gd name="T9" fmla="*/ 840 h 1043"/>
                    <a:gd name="T10" fmla="*/ 136 w 664"/>
                    <a:gd name="T11" fmla="*/ 868 h 1043"/>
                    <a:gd name="T12" fmla="*/ 120 w 664"/>
                    <a:gd name="T13" fmla="*/ 890 h 1043"/>
                    <a:gd name="T14" fmla="*/ 138 w 664"/>
                    <a:gd name="T15" fmla="*/ 915 h 1043"/>
                    <a:gd name="T16" fmla="*/ 139 w 664"/>
                    <a:gd name="T17" fmla="*/ 941 h 1043"/>
                    <a:gd name="T18" fmla="*/ 120 w 664"/>
                    <a:gd name="T19" fmla="*/ 964 h 1043"/>
                    <a:gd name="T20" fmla="*/ 138 w 664"/>
                    <a:gd name="T21" fmla="*/ 989 h 1043"/>
                    <a:gd name="T22" fmla="*/ 140 w 664"/>
                    <a:gd name="T23" fmla="*/ 989 h 1043"/>
                    <a:gd name="T24" fmla="*/ 140 w 664"/>
                    <a:gd name="T25" fmla="*/ 997 h 1043"/>
                    <a:gd name="T26" fmla="*/ 185 w 664"/>
                    <a:gd name="T27" fmla="*/ 1043 h 1043"/>
                    <a:gd name="T28" fmla="*/ 478 w 664"/>
                    <a:gd name="T29" fmla="*/ 1043 h 1043"/>
                    <a:gd name="T30" fmla="*/ 523 w 664"/>
                    <a:gd name="T31" fmla="*/ 1005 h 1043"/>
                    <a:gd name="T32" fmla="*/ 523 w 664"/>
                    <a:gd name="T33" fmla="*/ 1005 h 1043"/>
                    <a:gd name="T34" fmla="*/ 544 w 664"/>
                    <a:gd name="T35" fmla="*/ 983 h 1043"/>
                    <a:gd name="T36" fmla="*/ 525 w 664"/>
                    <a:gd name="T37" fmla="*/ 958 h 1043"/>
                    <a:gd name="T38" fmla="*/ 524 w 664"/>
                    <a:gd name="T39" fmla="*/ 958 h 1043"/>
                    <a:gd name="T40" fmla="*/ 525 w 664"/>
                    <a:gd name="T41" fmla="*/ 931 h 1043"/>
                    <a:gd name="T42" fmla="*/ 544 w 664"/>
                    <a:gd name="T43" fmla="*/ 909 h 1043"/>
                    <a:gd name="T44" fmla="*/ 527 w 664"/>
                    <a:gd name="T45" fmla="*/ 884 h 1043"/>
                    <a:gd name="T46" fmla="*/ 529 w 664"/>
                    <a:gd name="T47" fmla="*/ 857 h 1043"/>
                    <a:gd name="T48" fmla="*/ 544 w 664"/>
                    <a:gd name="T49" fmla="*/ 835 h 1043"/>
                    <a:gd name="T50" fmla="*/ 532 w 664"/>
                    <a:gd name="T51" fmla="*/ 812 h 1043"/>
                    <a:gd name="T52" fmla="*/ 664 w 664"/>
                    <a:gd name="T53" fmla="*/ 332 h 1043"/>
                    <a:gd name="T54" fmla="*/ 332 w 664"/>
                    <a:gd name="T55" fmla="*/ 0 h 1043"/>
                    <a:gd name="T56" fmla="*/ 332 w 664"/>
                    <a:gd name="T57" fmla="*/ 0 h 1043"/>
                    <a:gd name="T58" fmla="*/ 332 w 664"/>
                    <a:gd name="T59" fmla="*/ 56 h 1043"/>
                    <a:gd name="T60" fmla="*/ 457 w 664"/>
                    <a:gd name="T61" fmla="*/ 87 h 1043"/>
                    <a:gd name="T62" fmla="*/ 362 w 664"/>
                    <a:gd name="T63" fmla="*/ 73 h 1043"/>
                    <a:gd name="T64" fmla="*/ 90 w 664"/>
                    <a:gd name="T65" fmla="*/ 215 h 1043"/>
                    <a:gd name="T66" fmla="*/ 332 w 664"/>
                    <a:gd name="T67" fmla="*/ 56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664" h="1043">
                      <a:moveTo>
                        <a:pt x="332" y="0"/>
                      </a:moveTo>
                      <a:cubicBezTo>
                        <a:pt x="149" y="0"/>
                        <a:pt x="0" y="149"/>
                        <a:pt x="0" y="332"/>
                      </a:cubicBezTo>
                      <a:cubicBezTo>
                        <a:pt x="0" y="527"/>
                        <a:pt x="98" y="511"/>
                        <a:pt x="130" y="796"/>
                      </a:cubicBezTo>
                      <a:cubicBezTo>
                        <a:pt x="124" y="800"/>
                        <a:pt x="120" y="808"/>
                        <a:pt x="120" y="816"/>
                      </a:cubicBezTo>
                      <a:cubicBezTo>
                        <a:pt x="120" y="827"/>
                        <a:pt x="126" y="837"/>
                        <a:pt x="134" y="840"/>
                      </a:cubicBezTo>
                      <a:cubicBezTo>
                        <a:pt x="135" y="849"/>
                        <a:pt x="136" y="858"/>
                        <a:pt x="136" y="868"/>
                      </a:cubicBezTo>
                      <a:cubicBezTo>
                        <a:pt x="127" y="870"/>
                        <a:pt x="121" y="879"/>
                        <a:pt x="120" y="890"/>
                      </a:cubicBezTo>
                      <a:cubicBezTo>
                        <a:pt x="120" y="903"/>
                        <a:pt x="128" y="914"/>
                        <a:pt x="138" y="915"/>
                      </a:cubicBezTo>
                      <a:cubicBezTo>
                        <a:pt x="139" y="923"/>
                        <a:pt x="139" y="932"/>
                        <a:pt x="139" y="941"/>
                      </a:cubicBezTo>
                      <a:cubicBezTo>
                        <a:pt x="129" y="942"/>
                        <a:pt x="121" y="952"/>
                        <a:pt x="120" y="964"/>
                      </a:cubicBezTo>
                      <a:cubicBezTo>
                        <a:pt x="120" y="977"/>
                        <a:pt x="128" y="988"/>
                        <a:pt x="138" y="989"/>
                      </a:cubicBezTo>
                      <a:lnTo>
                        <a:pt x="140" y="989"/>
                      </a:lnTo>
                      <a:cubicBezTo>
                        <a:pt x="140" y="992"/>
                        <a:pt x="140" y="994"/>
                        <a:pt x="140" y="997"/>
                      </a:cubicBezTo>
                      <a:cubicBezTo>
                        <a:pt x="140" y="1023"/>
                        <a:pt x="160" y="1043"/>
                        <a:pt x="185" y="1043"/>
                      </a:cubicBezTo>
                      <a:lnTo>
                        <a:pt x="478" y="1043"/>
                      </a:lnTo>
                      <a:cubicBezTo>
                        <a:pt x="501" y="1043"/>
                        <a:pt x="519" y="1027"/>
                        <a:pt x="523" y="1005"/>
                      </a:cubicBezTo>
                      <a:lnTo>
                        <a:pt x="523" y="1005"/>
                      </a:lnTo>
                      <a:cubicBezTo>
                        <a:pt x="534" y="1006"/>
                        <a:pt x="543" y="996"/>
                        <a:pt x="544" y="983"/>
                      </a:cubicBezTo>
                      <a:cubicBezTo>
                        <a:pt x="544" y="969"/>
                        <a:pt x="536" y="959"/>
                        <a:pt x="525" y="958"/>
                      </a:cubicBezTo>
                      <a:lnTo>
                        <a:pt x="524" y="958"/>
                      </a:lnTo>
                      <a:cubicBezTo>
                        <a:pt x="525" y="949"/>
                        <a:pt x="525" y="940"/>
                        <a:pt x="525" y="931"/>
                      </a:cubicBezTo>
                      <a:cubicBezTo>
                        <a:pt x="535" y="931"/>
                        <a:pt x="543" y="921"/>
                        <a:pt x="544" y="909"/>
                      </a:cubicBezTo>
                      <a:cubicBezTo>
                        <a:pt x="544" y="896"/>
                        <a:pt x="537" y="886"/>
                        <a:pt x="527" y="884"/>
                      </a:cubicBezTo>
                      <a:cubicBezTo>
                        <a:pt x="527" y="875"/>
                        <a:pt x="528" y="866"/>
                        <a:pt x="529" y="857"/>
                      </a:cubicBezTo>
                      <a:cubicBezTo>
                        <a:pt x="537" y="854"/>
                        <a:pt x="543" y="845"/>
                        <a:pt x="544" y="835"/>
                      </a:cubicBezTo>
                      <a:cubicBezTo>
                        <a:pt x="544" y="824"/>
                        <a:pt x="539" y="816"/>
                        <a:pt x="532" y="812"/>
                      </a:cubicBezTo>
                      <a:cubicBezTo>
                        <a:pt x="562" y="510"/>
                        <a:pt x="664" y="530"/>
                        <a:pt x="664" y="332"/>
                      </a:cubicBezTo>
                      <a:cubicBezTo>
                        <a:pt x="664" y="149"/>
                        <a:pt x="515" y="0"/>
                        <a:pt x="332" y="0"/>
                      </a:cubicBezTo>
                      <a:lnTo>
                        <a:pt x="332" y="0"/>
                      </a:lnTo>
                      <a:close/>
                      <a:moveTo>
                        <a:pt x="332" y="56"/>
                      </a:moveTo>
                      <a:cubicBezTo>
                        <a:pt x="377" y="56"/>
                        <a:pt x="420" y="67"/>
                        <a:pt x="457" y="87"/>
                      </a:cubicBezTo>
                      <a:cubicBezTo>
                        <a:pt x="427" y="78"/>
                        <a:pt x="395" y="73"/>
                        <a:pt x="362" y="73"/>
                      </a:cubicBezTo>
                      <a:cubicBezTo>
                        <a:pt x="249" y="73"/>
                        <a:pt x="150" y="130"/>
                        <a:pt x="90" y="215"/>
                      </a:cubicBezTo>
                      <a:cubicBezTo>
                        <a:pt x="130" y="121"/>
                        <a:pt x="223" y="56"/>
                        <a:pt x="332" y="5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7582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3560610" y="2016836"/>
            <a:ext cx="8360229" cy="229344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460107" y="166301"/>
            <a:ext cx="8585714" cy="647262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3561149" y="324167"/>
            <a:ext cx="3974836" cy="523799"/>
            <a:chOff x="1368689" y="1038542"/>
            <a:chExt cx="6326489" cy="833697"/>
          </a:xfrm>
          <a:solidFill>
            <a:schemeClr val="bg1">
              <a:lumMod val="75000"/>
            </a:schemeClr>
          </a:solidFill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368689" y="1038542"/>
              <a:ext cx="1301246" cy="833697"/>
            </a:xfrm>
            <a:custGeom>
              <a:avLst/>
              <a:gdLst>
                <a:gd name="connsiteX0" fmla="*/ 218777 w 366713"/>
                <a:gd name="connsiteY0" fmla="*/ 41275 h 234950"/>
                <a:gd name="connsiteX1" fmla="*/ 293558 w 366713"/>
                <a:gd name="connsiteY1" fmla="*/ 87465 h 234950"/>
                <a:gd name="connsiteX2" fmla="*/ 366713 w 366713"/>
                <a:gd name="connsiteY2" fmla="*/ 161208 h 234950"/>
                <a:gd name="connsiteX3" fmla="*/ 292745 w 366713"/>
                <a:gd name="connsiteY3" fmla="*/ 234950 h 234950"/>
                <a:gd name="connsiteX4" fmla="*/ 292339 w 366713"/>
                <a:gd name="connsiteY4" fmla="*/ 234950 h 234950"/>
                <a:gd name="connsiteX5" fmla="*/ 143589 w 366713"/>
                <a:gd name="connsiteY5" fmla="*/ 234950 h 234950"/>
                <a:gd name="connsiteX6" fmla="*/ 79375 w 366713"/>
                <a:gd name="connsiteY6" fmla="*/ 179036 h 234950"/>
                <a:gd name="connsiteX7" fmla="*/ 189515 w 366713"/>
                <a:gd name="connsiteY7" fmla="*/ 179036 h 234950"/>
                <a:gd name="connsiteX8" fmla="*/ 218777 w 366713"/>
                <a:gd name="connsiteY8" fmla="*/ 193217 h 234950"/>
                <a:gd name="connsiteX9" fmla="*/ 255761 w 366713"/>
                <a:gd name="connsiteY9" fmla="*/ 156346 h 234950"/>
                <a:gd name="connsiteX10" fmla="*/ 218777 w 366713"/>
                <a:gd name="connsiteY10" fmla="*/ 119474 h 234950"/>
                <a:gd name="connsiteX11" fmla="*/ 189515 w 366713"/>
                <a:gd name="connsiteY11" fmla="*/ 133250 h 234950"/>
                <a:gd name="connsiteX12" fmla="*/ 90349 w 366713"/>
                <a:gd name="connsiteY12" fmla="*/ 133250 h 234950"/>
                <a:gd name="connsiteX13" fmla="*/ 137493 w 366713"/>
                <a:gd name="connsiteY13" fmla="*/ 106104 h 234950"/>
                <a:gd name="connsiteX14" fmla="*/ 218777 w 366713"/>
                <a:gd name="connsiteY14" fmla="*/ 41275 h 234950"/>
                <a:gd name="connsiteX15" fmla="*/ 135347 w 366713"/>
                <a:gd name="connsiteY15" fmla="*/ 0 h 234950"/>
                <a:gd name="connsiteX16" fmla="*/ 198727 w 366713"/>
                <a:gd name="connsiteY16" fmla="*/ 34590 h 234950"/>
                <a:gd name="connsiteX17" fmla="*/ 180326 w 366713"/>
                <a:gd name="connsiteY17" fmla="*/ 40624 h 234950"/>
                <a:gd name="connsiteX18" fmla="*/ 135347 w 366713"/>
                <a:gd name="connsiteY18" fmla="*/ 18100 h 234950"/>
                <a:gd name="connsiteX19" fmla="*/ 86688 w 366713"/>
                <a:gd name="connsiteY19" fmla="*/ 45853 h 234950"/>
                <a:gd name="connsiteX20" fmla="*/ 84234 w 366713"/>
                <a:gd name="connsiteY20" fmla="*/ 50277 h 234950"/>
                <a:gd name="connsiteX21" fmla="*/ 80145 w 366713"/>
                <a:gd name="connsiteY21" fmla="*/ 63952 h 234950"/>
                <a:gd name="connsiteX22" fmla="*/ 60517 w 366713"/>
                <a:gd name="connsiteY22" fmla="*/ 63952 h 234950"/>
                <a:gd name="connsiteX23" fmla="*/ 18400 w 366713"/>
                <a:gd name="connsiteY23" fmla="*/ 105380 h 234950"/>
                <a:gd name="connsiteX24" fmla="*/ 60517 w 366713"/>
                <a:gd name="connsiteY24" fmla="*/ 146809 h 234950"/>
                <a:gd name="connsiteX25" fmla="*/ 197500 w 366713"/>
                <a:gd name="connsiteY25" fmla="*/ 146809 h 234950"/>
                <a:gd name="connsiteX26" fmla="*/ 219172 w 366713"/>
                <a:gd name="connsiteY26" fmla="*/ 132731 h 234950"/>
                <a:gd name="connsiteX27" fmla="*/ 242888 w 366713"/>
                <a:gd name="connsiteY27" fmla="*/ 156060 h 234950"/>
                <a:gd name="connsiteX28" fmla="*/ 219581 w 366713"/>
                <a:gd name="connsiteY28" fmla="*/ 179388 h 234950"/>
                <a:gd name="connsiteX29" fmla="*/ 197909 w 366713"/>
                <a:gd name="connsiteY29" fmla="*/ 165311 h 234950"/>
                <a:gd name="connsiteX30" fmla="*/ 60926 w 366713"/>
                <a:gd name="connsiteY30" fmla="*/ 165311 h 234950"/>
                <a:gd name="connsiteX31" fmla="*/ 0 w 366713"/>
                <a:gd name="connsiteY31" fmla="*/ 105783 h 234950"/>
                <a:gd name="connsiteX32" fmla="*/ 60926 w 366713"/>
                <a:gd name="connsiteY32" fmla="*/ 45853 h 234950"/>
                <a:gd name="connsiteX33" fmla="*/ 66242 w 366713"/>
                <a:gd name="connsiteY33" fmla="*/ 45853 h 234950"/>
                <a:gd name="connsiteX34" fmla="*/ 135347 w 366713"/>
                <a:gd name="connsiteY34" fmla="*/ 0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66713" h="234950">
                  <a:moveTo>
                    <a:pt x="218777" y="41275"/>
                  </a:moveTo>
                  <a:cubicBezTo>
                    <a:pt x="251290" y="41275"/>
                    <a:pt x="279740" y="60318"/>
                    <a:pt x="293558" y="87465"/>
                  </a:cubicBezTo>
                  <a:cubicBezTo>
                    <a:pt x="333793" y="87871"/>
                    <a:pt x="366713" y="120690"/>
                    <a:pt x="366713" y="161208"/>
                  </a:cubicBezTo>
                  <a:cubicBezTo>
                    <a:pt x="366713" y="201725"/>
                    <a:pt x="333793" y="234950"/>
                    <a:pt x="292745" y="234950"/>
                  </a:cubicBezTo>
                  <a:cubicBezTo>
                    <a:pt x="292745" y="234950"/>
                    <a:pt x="292339" y="234950"/>
                    <a:pt x="292339" y="234950"/>
                  </a:cubicBezTo>
                  <a:lnTo>
                    <a:pt x="143589" y="234950"/>
                  </a:lnTo>
                  <a:cubicBezTo>
                    <a:pt x="110669" y="234950"/>
                    <a:pt x="83846" y="210639"/>
                    <a:pt x="79375" y="179036"/>
                  </a:cubicBezTo>
                  <a:lnTo>
                    <a:pt x="189515" y="179036"/>
                  </a:lnTo>
                  <a:cubicBezTo>
                    <a:pt x="196830" y="187949"/>
                    <a:pt x="206991" y="193217"/>
                    <a:pt x="218777" y="193217"/>
                  </a:cubicBezTo>
                  <a:cubicBezTo>
                    <a:pt x="239098" y="193217"/>
                    <a:pt x="255761" y="176604"/>
                    <a:pt x="255761" y="156346"/>
                  </a:cubicBezTo>
                  <a:cubicBezTo>
                    <a:pt x="255761" y="136087"/>
                    <a:pt x="239098" y="119474"/>
                    <a:pt x="218777" y="119474"/>
                  </a:cubicBezTo>
                  <a:cubicBezTo>
                    <a:pt x="206991" y="119474"/>
                    <a:pt x="196424" y="124742"/>
                    <a:pt x="189515" y="133250"/>
                  </a:cubicBezTo>
                  <a:lnTo>
                    <a:pt x="90349" y="133250"/>
                  </a:lnTo>
                  <a:cubicBezTo>
                    <a:pt x="101322" y="118259"/>
                    <a:pt x="117985" y="107724"/>
                    <a:pt x="137493" y="106104"/>
                  </a:cubicBezTo>
                  <a:cubicBezTo>
                    <a:pt x="145621" y="68827"/>
                    <a:pt x="178948" y="41275"/>
                    <a:pt x="218777" y="41275"/>
                  </a:cubicBezTo>
                  <a:close/>
                  <a:moveTo>
                    <a:pt x="135347" y="0"/>
                  </a:moveTo>
                  <a:cubicBezTo>
                    <a:pt x="161926" y="0"/>
                    <a:pt x="185233" y="13675"/>
                    <a:pt x="198727" y="34590"/>
                  </a:cubicBezTo>
                  <a:cubicBezTo>
                    <a:pt x="192184" y="35797"/>
                    <a:pt x="186051" y="38210"/>
                    <a:pt x="180326" y="40624"/>
                  </a:cubicBezTo>
                  <a:cubicBezTo>
                    <a:pt x="170104" y="26948"/>
                    <a:pt x="153748" y="18100"/>
                    <a:pt x="135347" y="18100"/>
                  </a:cubicBezTo>
                  <a:cubicBezTo>
                    <a:pt x="114493" y="18100"/>
                    <a:pt x="96501" y="29362"/>
                    <a:pt x="86688" y="45853"/>
                  </a:cubicBezTo>
                  <a:cubicBezTo>
                    <a:pt x="85870" y="47059"/>
                    <a:pt x="85052" y="48668"/>
                    <a:pt x="84234" y="50277"/>
                  </a:cubicBezTo>
                  <a:cubicBezTo>
                    <a:pt x="82190" y="54701"/>
                    <a:pt x="80963" y="59126"/>
                    <a:pt x="80145" y="63952"/>
                  </a:cubicBezTo>
                  <a:lnTo>
                    <a:pt x="60517" y="63952"/>
                  </a:lnTo>
                  <a:cubicBezTo>
                    <a:pt x="37210" y="63952"/>
                    <a:pt x="18400" y="82454"/>
                    <a:pt x="18400" y="105380"/>
                  </a:cubicBezTo>
                  <a:cubicBezTo>
                    <a:pt x="18400" y="128307"/>
                    <a:pt x="37210" y="146809"/>
                    <a:pt x="60517" y="146809"/>
                  </a:cubicBezTo>
                  <a:lnTo>
                    <a:pt x="197500" y="146809"/>
                  </a:lnTo>
                  <a:cubicBezTo>
                    <a:pt x="201589" y="138362"/>
                    <a:pt x="209358" y="132731"/>
                    <a:pt x="219172" y="132731"/>
                  </a:cubicBezTo>
                  <a:cubicBezTo>
                    <a:pt x="231848" y="132731"/>
                    <a:pt x="242888" y="143189"/>
                    <a:pt x="242888" y="156060"/>
                  </a:cubicBezTo>
                  <a:cubicBezTo>
                    <a:pt x="242888" y="169333"/>
                    <a:pt x="232257" y="179388"/>
                    <a:pt x="219581" y="179388"/>
                  </a:cubicBezTo>
                  <a:cubicBezTo>
                    <a:pt x="209767" y="179388"/>
                    <a:pt x="201589" y="173757"/>
                    <a:pt x="197909" y="165311"/>
                  </a:cubicBezTo>
                  <a:lnTo>
                    <a:pt x="60926" y="165311"/>
                  </a:lnTo>
                  <a:cubicBezTo>
                    <a:pt x="26987" y="165311"/>
                    <a:pt x="0" y="138764"/>
                    <a:pt x="0" y="105783"/>
                  </a:cubicBezTo>
                  <a:cubicBezTo>
                    <a:pt x="0" y="72399"/>
                    <a:pt x="27396" y="45853"/>
                    <a:pt x="60926" y="45853"/>
                  </a:cubicBezTo>
                  <a:lnTo>
                    <a:pt x="66242" y="45853"/>
                  </a:lnTo>
                  <a:cubicBezTo>
                    <a:pt x="77282" y="19306"/>
                    <a:pt x="104270" y="0"/>
                    <a:pt x="13534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4" name="Freeform 43"/>
            <p:cNvSpPr/>
            <p:nvPr/>
          </p:nvSpPr>
          <p:spPr>
            <a:xfrm>
              <a:off x="2826763" y="1209565"/>
              <a:ext cx="4868415" cy="519961"/>
            </a:xfrm>
            <a:custGeom>
              <a:avLst/>
              <a:gdLst/>
              <a:ahLst/>
              <a:cxnLst/>
              <a:rect l="l" t="t" r="r" b="b"/>
              <a:pathLst>
                <a:path w="544153" h="58117">
                  <a:moveTo>
                    <a:pt x="528377" y="23366"/>
                  </a:moveTo>
                  <a:cubicBezTo>
                    <a:pt x="525500" y="23366"/>
                    <a:pt x="523057" y="24395"/>
                    <a:pt x="521047" y="26454"/>
                  </a:cubicBezTo>
                  <a:cubicBezTo>
                    <a:pt x="519038" y="28513"/>
                    <a:pt x="517798" y="31204"/>
                    <a:pt x="517327" y="34528"/>
                  </a:cubicBezTo>
                  <a:lnTo>
                    <a:pt x="537902" y="34528"/>
                  </a:lnTo>
                  <a:cubicBezTo>
                    <a:pt x="537877" y="31006"/>
                    <a:pt x="537028" y="28265"/>
                    <a:pt x="535354" y="26305"/>
                  </a:cubicBezTo>
                  <a:cubicBezTo>
                    <a:pt x="533679" y="24345"/>
                    <a:pt x="531354" y="23366"/>
                    <a:pt x="528377" y="23366"/>
                  </a:cubicBezTo>
                  <a:close/>
                  <a:moveTo>
                    <a:pt x="244153" y="23366"/>
                  </a:moveTo>
                  <a:cubicBezTo>
                    <a:pt x="240234" y="23366"/>
                    <a:pt x="237133" y="24699"/>
                    <a:pt x="234851" y="27365"/>
                  </a:cubicBezTo>
                  <a:cubicBezTo>
                    <a:pt x="232569" y="30032"/>
                    <a:pt x="231428" y="33709"/>
                    <a:pt x="231428" y="38397"/>
                  </a:cubicBezTo>
                  <a:cubicBezTo>
                    <a:pt x="231428" y="42912"/>
                    <a:pt x="232581" y="46471"/>
                    <a:pt x="234888" y="49076"/>
                  </a:cubicBezTo>
                  <a:cubicBezTo>
                    <a:pt x="237195" y="51680"/>
                    <a:pt x="240283" y="52982"/>
                    <a:pt x="244153" y="52982"/>
                  </a:cubicBezTo>
                  <a:cubicBezTo>
                    <a:pt x="248097" y="52982"/>
                    <a:pt x="251129" y="51705"/>
                    <a:pt x="253250" y="49150"/>
                  </a:cubicBezTo>
                  <a:cubicBezTo>
                    <a:pt x="255371" y="46595"/>
                    <a:pt x="256431" y="42961"/>
                    <a:pt x="256431" y="38248"/>
                  </a:cubicBezTo>
                  <a:cubicBezTo>
                    <a:pt x="256431" y="33486"/>
                    <a:pt x="255371" y="29815"/>
                    <a:pt x="253250" y="27235"/>
                  </a:cubicBezTo>
                  <a:cubicBezTo>
                    <a:pt x="251129" y="24656"/>
                    <a:pt x="248097" y="23366"/>
                    <a:pt x="244153" y="23366"/>
                  </a:cubicBezTo>
                  <a:close/>
                  <a:moveTo>
                    <a:pt x="167953" y="23366"/>
                  </a:moveTo>
                  <a:cubicBezTo>
                    <a:pt x="164034" y="23366"/>
                    <a:pt x="160933" y="24699"/>
                    <a:pt x="158651" y="27365"/>
                  </a:cubicBezTo>
                  <a:cubicBezTo>
                    <a:pt x="156369" y="30032"/>
                    <a:pt x="155228" y="33709"/>
                    <a:pt x="155228" y="38397"/>
                  </a:cubicBezTo>
                  <a:cubicBezTo>
                    <a:pt x="155228" y="42912"/>
                    <a:pt x="156381" y="46471"/>
                    <a:pt x="158688" y="49076"/>
                  </a:cubicBezTo>
                  <a:cubicBezTo>
                    <a:pt x="160995" y="51680"/>
                    <a:pt x="164083" y="52982"/>
                    <a:pt x="167953" y="52982"/>
                  </a:cubicBezTo>
                  <a:cubicBezTo>
                    <a:pt x="171897" y="52982"/>
                    <a:pt x="174929" y="51705"/>
                    <a:pt x="177050" y="49150"/>
                  </a:cubicBezTo>
                  <a:cubicBezTo>
                    <a:pt x="179171" y="46595"/>
                    <a:pt x="180231" y="42961"/>
                    <a:pt x="180231" y="38248"/>
                  </a:cubicBezTo>
                  <a:cubicBezTo>
                    <a:pt x="180231" y="33486"/>
                    <a:pt x="179171" y="29815"/>
                    <a:pt x="177050" y="27235"/>
                  </a:cubicBezTo>
                  <a:cubicBezTo>
                    <a:pt x="174929" y="24656"/>
                    <a:pt x="171897" y="23366"/>
                    <a:pt x="167953" y="23366"/>
                  </a:cubicBezTo>
                  <a:close/>
                  <a:moveTo>
                    <a:pt x="436513" y="19124"/>
                  </a:moveTo>
                  <a:lnTo>
                    <a:pt x="442578" y="19124"/>
                  </a:lnTo>
                  <a:lnTo>
                    <a:pt x="442578" y="40927"/>
                  </a:lnTo>
                  <a:cubicBezTo>
                    <a:pt x="442578" y="48964"/>
                    <a:pt x="445654" y="52982"/>
                    <a:pt x="451805" y="52982"/>
                  </a:cubicBezTo>
                  <a:cubicBezTo>
                    <a:pt x="454782" y="52982"/>
                    <a:pt x="457231" y="51885"/>
                    <a:pt x="459154" y="49690"/>
                  </a:cubicBezTo>
                  <a:cubicBezTo>
                    <a:pt x="461076" y="47494"/>
                    <a:pt x="462037" y="44623"/>
                    <a:pt x="462037" y="41076"/>
                  </a:cubicBezTo>
                  <a:lnTo>
                    <a:pt x="462037" y="19124"/>
                  </a:lnTo>
                  <a:lnTo>
                    <a:pt x="468139" y="19124"/>
                  </a:lnTo>
                  <a:lnTo>
                    <a:pt x="468139" y="57224"/>
                  </a:lnTo>
                  <a:lnTo>
                    <a:pt x="462037" y="57224"/>
                  </a:lnTo>
                  <a:lnTo>
                    <a:pt x="462037" y="51197"/>
                  </a:lnTo>
                  <a:lnTo>
                    <a:pt x="461888" y="51197"/>
                  </a:lnTo>
                  <a:cubicBezTo>
                    <a:pt x="459358" y="55810"/>
                    <a:pt x="455439" y="58117"/>
                    <a:pt x="450131" y="58117"/>
                  </a:cubicBezTo>
                  <a:cubicBezTo>
                    <a:pt x="441052" y="58117"/>
                    <a:pt x="436513" y="52710"/>
                    <a:pt x="436513" y="41895"/>
                  </a:cubicBezTo>
                  <a:close/>
                  <a:moveTo>
                    <a:pt x="396404" y="19124"/>
                  </a:moveTo>
                  <a:lnTo>
                    <a:pt x="425797" y="19124"/>
                  </a:lnTo>
                  <a:lnTo>
                    <a:pt x="425797" y="20873"/>
                  </a:lnTo>
                  <a:lnTo>
                    <a:pt x="403250" y="52015"/>
                  </a:lnTo>
                  <a:lnTo>
                    <a:pt x="425574" y="52015"/>
                  </a:lnTo>
                  <a:lnTo>
                    <a:pt x="425574" y="57224"/>
                  </a:lnTo>
                  <a:lnTo>
                    <a:pt x="394283" y="57224"/>
                  </a:lnTo>
                  <a:lnTo>
                    <a:pt x="394283" y="55327"/>
                  </a:lnTo>
                  <a:lnTo>
                    <a:pt x="416831" y="24333"/>
                  </a:lnTo>
                  <a:lnTo>
                    <a:pt x="396404" y="24333"/>
                  </a:lnTo>
                  <a:close/>
                  <a:moveTo>
                    <a:pt x="65857" y="19124"/>
                  </a:moveTo>
                  <a:lnTo>
                    <a:pt x="71959" y="19124"/>
                  </a:lnTo>
                  <a:lnTo>
                    <a:pt x="71959" y="57224"/>
                  </a:lnTo>
                  <a:lnTo>
                    <a:pt x="65857" y="57224"/>
                  </a:lnTo>
                  <a:close/>
                  <a:moveTo>
                    <a:pt x="501179" y="18454"/>
                  </a:moveTo>
                  <a:cubicBezTo>
                    <a:pt x="502766" y="18454"/>
                    <a:pt x="503982" y="18628"/>
                    <a:pt x="504825" y="18975"/>
                  </a:cubicBezTo>
                  <a:lnTo>
                    <a:pt x="504825" y="25300"/>
                  </a:lnTo>
                  <a:cubicBezTo>
                    <a:pt x="503759" y="24482"/>
                    <a:pt x="502221" y="24073"/>
                    <a:pt x="500211" y="24073"/>
                  </a:cubicBezTo>
                  <a:cubicBezTo>
                    <a:pt x="497607" y="24073"/>
                    <a:pt x="495430" y="25300"/>
                    <a:pt x="493682" y="27756"/>
                  </a:cubicBezTo>
                  <a:cubicBezTo>
                    <a:pt x="491933" y="30212"/>
                    <a:pt x="491059" y="33560"/>
                    <a:pt x="491059" y="37802"/>
                  </a:cubicBezTo>
                  <a:lnTo>
                    <a:pt x="491059" y="57224"/>
                  </a:lnTo>
                  <a:lnTo>
                    <a:pt x="484957" y="57224"/>
                  </a:lnTo>
                  <a:lnTo>
                    <a:pt x="484957" y="19124"/>
                  </a:lnTo>
                  <a:lnTo>
                    <a:pt x="491059" y="19124"/>
                  </a:lnTo>
                  <a:lnTo>
                    <a:pt x="491059" y="26975"/>
                  </a:lnTo>
                  <a:lnTo>
                    <a:pt x="491207" y="26975"/>
                  </a:lnTo>
                  <a:cubicBezTo>
                    <a:pt x="492076" y="24296"/>
                    <a:pt x="493403" y="22206"/>
                    <a:pt x="495189" y="20705"/>
                  </a:cubicBezTo>
                  <a:cubicBezTo>
                    <a:pt x="496974" y="19205"/>
                    <a:pt x="498971" y="18454"/>
                    <a:pt x="501179" y="18454"/>
                  </a:cubicBezTo>
                  <a:close/>
                  <a:moveTo>
                    <a:pt x="139229" y="18454"/>
                  </a:moveTo>
                  <a:cubicBezTo>
                    <a:pt x="140816" y="18454"/>
                    <a:pt x="142032" y="18628"/>
                    <a:pt x="142875" y="18975"/>
                  </a:cubicBezTo>
                  <a:lnTo>
                    <a:pt x="142875" y="25300"/>
                  </a:lnTo>
                  <a:cubicBezTo>
                    <a:pt x="141809" y="24482"/>
                    <a:pt x="140271" y="24073"/>
                    <a:pt x="138262" y="24073"/>
                  </a:cubicBezTo>
                  <a:cubicBezTo>
                    <a:pt x="135657" y="24073"/>
                    <a:pt x="133480" y="25300"/>
                    <a:pt x="131732" y="27756"/>
                  </a:cubicBezTo>
                  <a:cubicBezTo>
                    <a:pt x="129983" y="30212"/>
                    <a:pt x="129109" y="33560"/>
                    <a:pt x="129109" y="37802"/>
                  </a:cubicBezTo>
                  <a:lnTo>
                    <a:pt x="129109" y="57224"/>
                  </a:lnTo>
                  <a:lnTo>
                    <a:pt x="123007" y="57224"/>
                  </a:lnTo>
                  <a:lnTo>
                    <a:pt x="123007" y="19124"/>
                  </a:lnTo>
                  <a:lnTo>
                    <a:pt x="129109" y="19124"/>
                  </a:lnTo>
                  <a:lnTo>
                    <a:pt x="129109" y="26975"/>
                  </a:lnTo>
                  <a:lnTo>
                    <a:pt x="129257" y="26975"/>
                  </a:lnTo>
                  <a:cubicBezTo>
                    <a:pt x="130126" y="24296"/>
                    <a:pt x="131453" y="22206"/>
                    <a:pt x="133239" y="20705"/>
                  </a:cubicBezTo>
                  <a:cubicBezTo>
                    <a:pt x="135024" y="19205"/>
                    <a:pt x="137021" y="18454"/>
                    <a:pt x="139229" y="18454"/>
                  </a:cubicBezTo>
                  <a:close/>
                  <a:moveTo>
                    <a:pt x="528489" y="18231"/>
                  </a:moveTo>
                  <a:cubicBezTo>
                    <a:pt x="533475" y="18231"/>
                    <a:pt x="537332" y="19843"/>
                    <a:pt x="540060" y="23068"/>
                  </a:cubicBezTo>
                  <a:cubicBezTo>
                    <a:pt x="542789" y="26293"/>
                    <a:pt x="544153" y="30770"/>
                    <a:pt x="544153" y="36500"/>
                  </a:cubicBezTo>
                  <a:lnTo>
                    <a:pt x="544153" y="39700"/>
                  </a:lnTo>
                  <a:lnTo>
                    <a:pt x="517252" y="39700"/>
                  </a:lnTo>
                  <a:cubicBezTo>
                    <a:pt x="517352" y="43941"/>
                    <a:pt x="518493" y="47215"/>
                    <a:pt x="520675" y="49522"/>
                  </a:cubicBezTo>
                  <a:cubicBezTo>
                    <a:pt x="522858" y="51829"/>
                    <a:pt x="525860" y="52982"/>
                    <a:pt x="529679" y="52982"/>
                  </a:cubicBezTo>
                  <a:cubicBezTo>
                    <a:pt x="533971" y="52982"/>
                    <a:pt x="537915" y="51569"/>
                    <a:pt x="541511" y="48741"/>
                  </a:cubicBezTo>
                  <a:lnTo>
                    <a:pt x="541511" y="54471"/>
                  </a:lnTo>
                  <a:cubicBezTo>
                    <a:pt x="538163" y="56902"/>
                    <a:pt x="533735" y="58117"/>
                    <a:pt x="528228" y="58117"/>
                  </a:cubicBezTo>
                  <a:cubicBezTo>
                    <a:pt x="522846" y="58117"/>
                    <a:pt x="518617" y="56387"/>
                    <a:pt x="515541" y="52927"/>
                  </a:cubicBezTo>
                  <a:cubicBezTo>
                    <a:pt x="512465" y="49466"/>
                    <a:pt x="510927" y="44598"/>
                    <a:pt x="510927" y="38323"/>
                  </a:cubicBezTo>
                  <a:cubicBezTo>
                    <a:pt x="510927" y="32395"/>
                    <a:pt x="512608" y="27564"/>
                    <a:pt x="515969" y="23831"/>
                  </a:cubicBezTo>
                  <a:cubicBezTo>
                    <a:pt x="519330" y="20098"/>
                    <a:pt x="523503" y="18231"/>
                    <a:pt x="528489" y="18231"/>
                  </a:cubicBezTo>
                  <a:close/>
                  <a:moveTo>
                    <a:pt x="244599" y="18231"/>
                  </a:moveTo>
                  <a:cubicBezTo>
                    <a:pt x="250279" y="18231"/>
                    <a:pt x="254713" y="19980"/>
                    <a:pt x="257901" y="23477"/>
                  </a:cubicBezTo>
                  <a:cubicBezTo>
                    <a:pt x="261088" y="26975"/>
                    <a:pt x="262682" y="31824"/>
                    <a:pt x="262682" y="38025"/>
                  </a:cubicBezTo>
                  <a:cubicBezTo>
                    <a:pt x="262682" y="44102"/>
                    <a:pt x="260964" y="48970"/>
                    <a:pt x="257529" y="52629"/>
                  </a:cubicBezTo>
                  <a:cubicBezTo>
                    <a:pt x="254093" y="56288"/>
                    <a:pt x="249486" y="58117"/>
                    <a:pt x="243706" y="58117"/>
                  </a:cubicBezTo>
                  <a:cubicBezTo>
                    <a:pt x="238076" y="58117"/>
                    <a:pt x="233580" y="56337"/>
                    <a:pt x="230219" y="52778"/>
                  </a:cubicBezTo>
                  <a:cubicBezTo>
                    <a:pt x="226858" y="49218"/>
                    <a:pt x="225177" y="44499"/>
                    <a:pt x="225177" y="38621"/>
                  </a:cubicBezTo>
                  <a:cubicBezTo>
                    <a:pt x="225177" y="32221"/>
                    <a:pt x="226926" y="27223"/>
                    <a:pt x="230423" y="23626"/>
                  </a:cubicBezTo>
                  <a:cubicBezTo>
                    <a:pt x="233921" y="20029"/>
                    <a:pt x="238646" y="18231"/>
                    <a:pt x="244599" y="18231"/>
                  </a:cubicBezTo>
                  <a:close/>
                  <a:moveTo>
                    <a:pt x="211559" y="18231"/>
                  </a:moveTo>
                  <a:cubicBezTo>
                    <a:pt x="214858" y="18231"/>
                    <a:pt x="217810" y="18802"/>
                    <a:pt x="220415" y="19943"/>
                  </a:cubicBezTo>
                  <a:lnTo>
                    <a:pt x="220415" y="26119"/>
                  </a:lnTo>
                  <a:cubicBezTo>
                    <a:pt x="217612" y="24283"/>
                    <a:pt x="214387" y="23366"/>
                    <a:pt x="210741" y="23366"/>
                  </a:cubicBezTo>
                  <a:cubicBezTo>
                    <a:pt x="209600" y="23366"/>
                    <a:pt x="208570" y="23496"/>
                    <a:pt x="207653" y="23756"/>
                  </a:cubicBezTo>
                  <a:cubicBezTo>
                    <a:pt x="206735" y="24017"/>
                    <a:pt x="205947" y="24383"/>
                    <a:pt x="205290" y="24854"/>
                  </a:cubicBezTo>
                  <a:cubicBezTo>
                    <a:pt x="204633" y="25325"/>
                    <a:pt x="204124" y="25890"/>
                    <a:pt x="203764" y="26547"/>
                  </a:cubicBezTo>
                  <a:cubicBezTo>
                    <a:pt x="203405" y="27204"/>
                    <a:pt x="203225" y="27930"/>
                    <a:pt x="203225" y="28723"/>
                  </a:cubicBezTo>
                  <a:cubicBezTo>
                    <a:pt x="203225" y="29716"/>
                    <a:pt x="203405" y="30547"/>
                    <a:pt x="203764" y="31216"/>
                  </a:cubicBezTo>
                  <a:cubicBezTo>
                    <a:pt x="204124" y="31886"/>
                    <a:pt x="204651" y="32481"/>
                    <a:pt x="205346" y="33002"/>
                  </a:cubicBezTo>
                  <a:cubicBezTo>
                    <a:pt x="206040" y="33523"/>
                    <a:pt x="206884" y="33994"/>
                    <a:pt x="207876" y="34416"/>
                  </a:cubicBezTo>
                  <a:cubicBezTo>
                    <a:pt x="208868" y="34838"/>
                    <a:pt x="209997" y="35297"/>
                    <a:pt x="211262" y="35793"/>
                  </a:cubicBezTo>
                  <a:cubicBezTo>
                    <a:pt x="212948" y="36438"/>
                    <a:pt x="214461" y="37101"/>
                    <a:pt x="215801" y="37783"/>
                  </a:cubicBezTo>
                  <a:cubicBezTo>
                    <a:pt x="217140" y="38466"/>
                    <a:pt x="218281" y="39234"/>
                    <a:pt x="219224" y="40090"/>
                  </a:cubicBezTo>
                  <a:cubicBezTo>
                    <a:pt x="220167" y="40946"/>
                    <a:pt x="220892" y="41932"/>
                    <a:pt x="221401" y="43048"/>
                  </a:cubicBezTo>
                  <a:cubicBezTo>
                    <a:pt x="221909" y="44164"/>
                    <a:pt x="222163" y="45491"/>
                    <a:pt x="222163" y="47029"/>
                  </a:cubicBezTo>
                  <a:cubicBezTo>
                    <a:pt x="222163" y="48914"/>
                    <a:pt x="221748" y="50552"/>
                    <a:pt x="220917" y="51941"/>
                  </a:cubicBezTo>
                  <a:cubicBezTo>
                    <a:pt x="220086" y="53330"/>
                    <a:pt x="218976" y="54483"/>
                    <a:pt x="217587" y="55401"/>
                  </a:cubicBezTo>
                  <a:cubicBezTo>
                    <a:pt x="216198" y="56319"/>
                    <a:pt x="214598" y="57001"/>
                    <a:pt x="212787" y="57447"/>
                  </a:cubicBezTo>
                  <a:cubicBezTo>
                    <a:pt x="210976" y="57894"/>
                    <a:pt x="209079" y="58117"/>
                    <a:pt x="207094" y="58117"/>
                  </a:cubicBezTo>
                  <a:cubicBezTo>
                    <a:pt x="203175" y="58117"/>
                    <a:pt x="199777" y="57360"/>
                    <a:pt x="196900" y="55847"/>
                  </a:cubicBezTo>
                  <a:lnTo>
                    <a:pt x="196900" y="49299"/>
                  </a:lnTo>
                  <a:cubicBezTo>
                    <a:pt x="200224" y="51755"/>
                    <a:pt x="203882" y="52982"/>
                    <a:pt x="207876" y="52982"/>
                  </a:cubicBezTo>
                  <a:cubicBezTo>
                    <a:pt x="213234" y="52982"/>
                    <a:pt x="215913" y="51197"/>
                    <a:pt x="215913" y="47625"/>
                  </a:cubicBezTo>
                  <a:cubicBezTo>
                    <a:pt x="215913" y="46608"/>
                    <a:pt x="215683" y="45746"/>
                    <a:pt x="215224" y="45039"/>
                  </a:cubicBezTo>
                  <a:cubicBezTo>
                    <a:pt x="214765" y="44332"/>
                    <a:pt x="214145" y="43706"/>
                    <a:pt x="213364" y="43160"/>
                  </a:cubicBezTo>
                  <a:cubicBezTo>
                    <a:pt x="212583" y="42614"/>
                    <a:pt x="211665" y="42124"/>
                    <a:pt x="210611" y="41690"/>
                  </a:cubicBezTo>
                  <a:cubicBezTo>
                    <a:pt x="209556" y="41256"/>
                    <a:pt x="208422" y="40803"/>
                    <a:pt x="207206" y="40332"/>
                  </a:cubicBezTo>
                  <a:cubicBezTo>
                    <a:pt x="205519" y="39662"/>
                    <a:pt x="204037" y="38986"/>
                    <a:pt x="202760" y="38304"/>
                  </a:cubicBezTo>
                  <a:cubicBezTo>
                    <a:pt x="201482" y="37622"/>
                    <a:pt x="200416" y="36853"/>
                    <a:pt x="199560" y="35997"/>
                  </a:cubicBezTo>
                  <a:cubicBezTo>
                    <a:pt x="198704" y="35142"/>
                    <a:pt x="198059" y="34168"/>
                    <a:pt x="197625" y="33077"/>
                  </a:cubicBezTo>
                  <a:cubicBezTo>
                    <a:pt x="197191" y="31985"/>
                    <a:pt x="196974" y="30708"/>
                    <a:pt x="196974" y="29244"/>
                  </a:cubicBezTo>
                  <a:cubicBezTo>
                    <a:pt x="196974" y="27458"/>
                    <a:pt x="197383" y="25877"/>
                    <a:pt x="198202" y="24500"/>
                  </a:cubicBezTo>
                  <a:cubicBezTo>
                    <a:pt x="199021" y="23124"/>
                    <a:pt x="200112" y="21970"/>
                    <a:pt x="201476" y="21040"/>
                  </a:cubicBezTo>
                  <a:cubicBezTo>
                    <a:pt x="202841" y="20110"/>
                    <a:pt x="204397" y="19409"/>
                    <a:pt x="206146" y="18938"/>
                  </a:cubicBezTo>
                  <a:cubicBezTo>
                    <a:pt x="207894" y="18467"/>
                    <a:pt x="209699" y="18231"/>
                    <a:pt x="211559" y="18231"/>
                  </a:cubicBezTo>
                  <a:close/>
                  <a:moveTo>
                    <a:pt x="168399" y="18231"/>
                  </a:moveTo>
                  <a:cubicBezTo>
                    <a:pt x="174079" y="18231"/>
                    <a:pt x="178513" y="19980"/>
                    <a:pt x="181701" y="23477"/>
                  </a:cubicBezTo>
                  <a:cubicBezTo>
                    <a:pt x="184888" y="26975"/>
                    <a:pt x="186482" y="31824"/>
                    <a:pt x="186482" y="38025"/>
                  </a:cubicBezTo>
                  <a:cubicBezTo>
                    <a:pt x="186482" y="44102"/>
                    <a:pt x="184764" y="48970"/>
                    <a:pt x="181329" y="52629"/>
                  </a:cubicBezTo>
                  <a:cubicBezTo>
                    <a:pt x="177893" y="56288"/>
                    <a:pt x="173286" y="58117"/>
                    <a:pt x="167506" y="58117"/>
                  </a:cubicBezTo>
                  <a:cubicBezTo>
                    <a:pt x="161876" y="58117"/>
                    <a:pt x="157380" y="56337"/>
                    <a:pt x="154019" y="52778"/>
                  </a:cubicBezTo>
                  <a:cubicBezTo>
                    <a:pt x="150658" y="49218"/>
                    <a:pt x="148977" y="44499"/>
                    <a:pt x="148977" y="38621"/>
                  </a:cubicBezTo>
                  <a:cubicBezTo>
                    <a:pt x="148977" y="32221"/>
                    <a:pt x="150726" y="27223"/>
                    <a:pt x="154223" y="23626"/>
                  </a:cubicBezTo>
                  <a:cubicBezTo>
                    <a:pt x="157721" y="20029"/>
                    <a:pt x="162446" y="18231"/>
                    <a:pt x="168399" y="18231"/>
                  </a:cubicBezTo>
                  <a:close/>
                  <a:moveTo>
                    <a:pt x="102096" y="18231"/>
                  </a:moveTo>
                  <a:cubicBezTo>
                    <a:pt x="105445" y="18231"/>
                    <a:pt x="108397" y="18851"/>
                    <a:pt x="110952" y="20091"/>
                  </a:cubicBezTo>
                  <a:lnTo>
                    <a:pt x="110952" y="26342"/>
                  </a:lnTo>
                  <a:cubicBezTo>
                    <a:pt x="108124" y="24358"/>
                    <a:pt x="105098" y="23366"/>
                    <a:pt x="101873" y="23366"/>
                  </a:cubicBezTo>
                  <a:cubicBezTo>
                    <a:pt x="97979" y="23366"/>
                    <a:pt x="94785" y="24761"/>
                    <a:pt x="92292" y="27551"/>
                  </a:cubicBezTo>
                  <a:cubicBezTo>
                    <a:pt x="89799" y="30342"/>
                    <a:pt x="88553" y="34007"/>
                    <a:pt x="88553" y="38546"/>
                  </a:cubicBezTo>
                  <a:cubicBezTo>
                    <a:pt x="88553" y="43011"/>
                    <a:pt x="89725" y="46533"/>
                    <a:pt x="92069" y="49113"/>
                  </a:cubicBezTo>
                  <a:cubicBezTo>
                    <a:pt x="94413" y="51693"/>
                    <a:pt x="97557" y="52982"/>
                    <a:pt x="101501" y="52982"/>
                  </a:cubicBezTo>
                  <a:cubicBezTo>
                    <a:pt x="104825" y="52982"/>
                    <a:pt x="107950" y="51879"/>
                    <a:pt x="110877" y="49671"/>
                  </a:cubicBezTo>
                  <a:lnTo>
                    <a:pt x="110877" y="55475"/>
                  </a:lnTo>
                  <a:cubicBezTo>
                    <a:pt x="107950" y="57236"/>
                    <a:pt x="104478" y="58117"/>
                    <a:pt x="100459" y="58117"/>
                  </a:cubicBezTo>
                  <a:cubicBezTo>
                    <a:pt x="95027" y="58117"/>
                    <a:pt x="90643" y="56350"/>
                    <a:pt x="87306" y="52815"/>
                  </a:cubicBezTo>
                  <a:cubicBezTo>
                    <a:pt x="83970" y="49280"/>
                    <a:pt x="82302" y="44698"/>
                    <a:pt x="82302" y="39067"/>
                  </a:cubicBezTo>
                  <a:cubicBezTo>
                    <a:pt x="82302" y="32791"/>
                    <a:pt x="84100" y="27750"/>
                    <a:pt x="87697" y="23942"/>
                  </a:cubicBezTo>
                  <a:cubicBezTo>
                    <a:pt x="91294" y="20135"/>
                    <a:pt x="96094" y="18231"/>
                    <a:pt x="102096" y="18231"/>
                  </a:cubicBezTo>
                  <a:close/>
                  <a:moveTo>
                    <a:pt x="369764" y="10343"/>
                  </a:moveTo>
                  <a:cubicBezTo>
                    <a:pt x="369516" y="11856"/>
                    <a:pt x="369230" y="13047"/>
                    <a:pt x="368908" y="13915"/>
                  </a:cubicBezTo>
                  <a:lnTo>
                    <a:pt x="360611" y="36649"/>
                  </a:lnTo>
                  <a:lnTo>
                    <a:pt x="379103" y="36649"/>
                  </a:lnTo>
                  <a:lnTo>
                    <a:pt x="370731" y="13915"/>
                  </a:lnTo>
                  <a:cubicBezTo>
                    <a:pt x="370458" y="13171"/>
                    <a:pt x="370185" y="11980"/>
                    <a:pt x="369912" y="10343"/>
                  </a:cubicBezTo>
                  <a:close/>
                  <a:moveTo>
                    <a:pt x="312056" y="7850"/>
                  </a:moveTo>
                  <a:lnTo>
                    <a:pt x="312056" y="19124"/>
                  </a:lnTo>
                  <a:lnTo>
                    <a:pt x="321655" y="19124"/>
                  </a:lnTo>
                  <a:lnTo>
                    <a:pt x="321655" y="24333"/>
                  </a:lnTo>
                  <a:lnTo>
                    <a:pt x="312056" y="24333"/>
                  </a:lnTo>
                  <a:lnTo>
                    <a:pt x="312056" y="45802"/>
                  </a:lnTo>
                  <a:cubicBezTo>
                    <a:pt x="312056" y="48356"/>
                    <a:pt x="312490" y="50180"/>
                    <a:pt x="313358" y="51271"/>
                  </a:cubicBezTo>
                  <a:cubicBezTo>
                    <a:pt x="314226" y="52362"/>
                    <a:pt x="315665" y="52908"/>
                    <a:pt x="317674" y="52908"/>
                  </a:cubicBezTo>
                  <a:cubicBezTo>
                    <a:pt x="319212" y="52908"/>
                    <a:pt x="320539" y="52486"/>
                    <a:pt x="321655" y="51643"/>
                  </a:cubicBezTo>
                  <a:lnTo>
                    <a:pt x="321655" y="56852"/>
                  </a:lnTo>
                  <a:cubicBezTo>
                    <a:pt x="320216" y="57646"/>
                    <a:pt x="318319" y="58043"/>
                    <a:pt x="315962" y="58043"/>
                  </a:cubicBezTo>
                  <a:cubicBezTo>
                    <a:pt x="309290" y="58043"/>
                    <a:pt x="305954" y="54322"/>
                    <a:pt x="305954" y="46881"/>
                  </a:cubicBezTo>
                  <a:lnTo>
                    <a:pt x="305954" y="24333"/>
                  </a:lnTo>
                  <a:lnTo>
                    <a:pt x="299405" y="24333"/>
                  </a:lnTo>
                  <a:lnTo>
                    <a:pt x="299405" y="19124"/>
                  </a:lnTo>
                  <a:lnTo>
                    <a:pt x="305954" y="19124"/>
                  </a:lnTo>
                  <a:lnTo>
                    <a:pt x="305954" y="9822"/>
                  </a:lnTo>
                  <a:close/>
                  <a:moveTo>
                    <a:pt x="366713" y="3869"/>
                  </a:moveTo>
                  <a:lnTo>
                    <a:pt x="373187" y="3869"/>
                  </a:lnTo>
                  <a:lnTo>
                    <a:pt x="393725" y="57224"/>
                  </a:lnTo>
                  <a:lnTo>
                    <a:pt x="386804" y="57224"/>
                  </a:lnTo>
                  <a:lnTo>
                    <a:pt x="381149" y="42267"/>
                  </a:lnTo>
                  <a:lnTo>
                    <a:pt x="358527" y="42267"/>
                  </a:lnTo>
                  <a:lnTo>
                    <a:pt x="353207" y="57224"/>
                  </a:lnTo>
                  <a:lnTo>
                    <a:pt x="346249" y="57224"/>
                  </a:lnTo>
                  <a:close/>
                  <a:moveTo>
                    <a:pt x="0" y="3869"/>
                  </a:moveTo>
                  <a:lnTo>
                    <a:pt x="8260" y="3869"/>
                  </a:lnTo>
                  <a:lnTo>
                    <a:pt x="24631" y="41076"/>
                  </a:lnTo>
                  <a:cubicBezTo>
                    <a:pt x="25896" y="43929"/>
                    <a:pt x="26715" y="46062"/>
                    <a:pt x="27087" y="47476"/>
                  </a:cubicBezTo>
                  <a:lnTo>
                    <a:pt x="27310" y="47476"/>
                  </a:lnTo>
                  <a:cubicBezTo>
                    <a:pt x="28377" y="44549"/>
                    <a:pt x="29233" y="42366"/>
                    <a:pt x="29877" y="40927"/>
                  </a:cubicBezTo>
                  <a:lnTo>
                    <a:pt x="46583" y="3869"/>
                  </a:lnTo>
                  <a:lnTo>
                    <a:pt x="54397" y="3869"/>
                  </a:lnTo>
                  <a:lnTo>
                    <a:pt x="54397" y="57224"/>
                  </a:lnTo>
                  <a:lnTo>
                    <a:pt x="48183" y="57224"/>
                  </a:lnTo>
                  <a:lnTo>
                    <a:pt x="48183" y="21431"/>
                  </a:lnTo>
                  <a:cubicBezTo>
                    <a:pt x="48183" y="18603"/>
                    <a:pt x="48357" y="15143"/>
                    <a:pt x="48704" y="11050"/>
                  </a:cubicBezTo>
                  <a:lnTo>
                    <a:pt x="48555" y="11050"/>
                  </a:lnTo>
                  <a:cubicBezTo>
                    <a:pt x="47960" y="13456"/>
                    <a:pt x="47427" y="15180"/>
                    <a:pt x="46955" y="16222"/>
                  </a:cubicBezTo>
                  <a:lnTo>
                    <a:pt x="28724" y="57224"/>
                  </a:lnTo>
                  <a:lnTo>
                    <a:pt x="25673" y="57224"/>
                  </a:lnTo>
                  <a:lnTo>
                    <a:pt x="7479" y="16520"/>
                  </a:lnTo>
                  <a:cubicBezTo>
                    <a:pt x="6958" y="15329"/>
                    <a:pt x="6425" y="13506"/>
                    <a:pt x="5879" y="11050"/>
                  </a:cubicBezTo>
                  <a:lnTo>
                    <a:pt x="5730" y="11050"/>
                  </a:lnTo>
                  <a:cubicBezTo>
                    <a:pt x="5929" y="13183"/>
                    <a:pt x="6028" y="16668"/>
                    <a:pt x="6028" y="21505"/>
                  </a:cubicBezTo>
                  <a:lnTo>
                    <a:pt x="6028" y="57224"/>
                  </a:lnTo>
                  <a:lnTo>
                    <a:pt x="0" y="57224"/>
                  </a:lnTo>
                  <a:close/>
                  <a:moveTo>
                    <a:pt x="68982" y="1525"/>
                  </a:moveTo>
                  <a:cubicBezTo>
                    <a:pt x="70098" y="1525"/>
                    <a:pt x="71047" y="1903"/>
                    <a:pt x="71828" y="2660"/>
                  </a:cubicBezTo>
                  <a:cubicBezTo>
                    <a:pt x="72610" y="3416"/>
                    <a:pt x="73000" y="4365"/>
                    <a:pt x="73000" y="5506"/>
                  </a:cubicBezTo>
                  <a:cubicBezTo>
                    <a:pt x="73000" y="6598"/>
                    <a:pt x="72610" y="7528"/>
                    <a:pt x="71828" y="8297"/>
                  </a:cubicBezTo>
                  <a:cubicBezTo>
                    <a:pt x="71047" y="9066"/>
                    <a:pt x="70098" y="9450"/>
                    <a:pt x="68982" y="9450"/>
                  </a:cubicBezTo>
                  <a:cubicBezTo>
                    <a:pt x="67891" y="9450"/>
                    <a:pt x="66960" y="9078"/>
                    <a:pt x="66191" y="8334"/>
                  </a:cubicBezTo>
                  <a:cubicBezTo>
                    <a:pt x="65423" y="7590"/>
                    <a:pt x="65038" y="6647"/>
                    <a:pt x="65038" y="5506"/>
                  </a:cubicBezTo>
                  <a:cubicBezTo>
                    <a:pt x="65038" y="4365"/>
                    <a:pt x="65423" y="3416"/>
                    <a:pt x="66191" y="2660"/>
                  </a:cubicBezTo>
                  <a:cubicBezTo>
                    <a:pt x="66960" y="1903"/>
                    <a:pt x="67891" y="1525"/>
                    <a:pt x="68982" y="1525"/>
                  </a:cubicBezTo>
                  <a:close/>
                  <a:moveTo>
                    <a:pt x="289806" y="0"/>
                  </a:moveTo>
                  <a:cubicBezTo>
                    <a:pt x="291666" y="0"/>
                    <a:pt x="293142" y="223"/>
                    <a:pt x="294233" y="669"/>
                  </a:cubicBezTo>
                  <a:lnTo>
                    <a:pt x="294233" y="6176"/>
                  </a:lnTo>
                  <a:cubicBezTo>
                    <a:pt x="293043" y="5506"/>
                    <a:pt x="291691" y="5171"/>
                    <a:pt x="290178" y="5171"/>
                  </a:cubicBezTo>
                  <a:cubicBezTo>
                    <a:pt x="285911" y="5171"/>
                    <a:pt x="283778" y="7863"/>
                    <a:pt x="283778" y="13245"/>
                  </a:cubicBezTo>
                  <a:lnTo>
                    <a:pt x="283778" y="19124"/>
                  </a:lnTo>
                  <a:lnTo>
                    <a:pt x="292708" y="19124"/>
                  </a:lnTo>
                  <a:lnTo>
                    <a:pt x="292708" y="24333"/>
                  </a:lnTo>
                  <a:lnTo>
                    <a:pt x="283778" y="24333"/>
                  </a:lnTo>
                  <a:lnTo>
                    <a:pt x="283778" y="57224"/>
                  </a:lnTo>
                  <a:lnTo>
                    <a:pt x="277713" y="57224"/>
                  </a:lnTo>
                  <a:lnTo>
                    <a:pt x="277713" y="24333"/>
                  </a:lnTo>
                  <a:lnTo>
                    <a:pt x="271202" y="24333"/>
                  </a:lnTo>
                  <a:lnTo>
                    <a:pt x="271202" y="19124"/>
                  </a:lnTo>
                  <a:lnTo>
                    <a:pt x="277713" y="19124"/>
                  </a:lnTo>
                  <a:lnTo>
                    <a:pt x="277713" y="12948"/>
                  </a:lnTo>
                  <a:cubicBezTo>
                    <a:pt x="277713" y="8954"/>
                    <a:pt x="278867" y="5798"/>
                    <a:pt x="281174" y="3479"/>
                  </a:cubicBezTo>
                  <a:cubicBezTo>
                    <a:pt x="283481" y="1159"/>
                    <a:pt x="286358" y="0"/>
                    <a:pt x="28980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679315" y="1063626"/>
            <a:ext cx="8105451" cy="847126"/>
            <a:chOff x="4943475" y="1228726"/>
            <a:chExt cx="8105451" cy="847126"/>
          </a:xfrm>
        </p:grpSpPr>
        <p:sp>
          <p:nvSpPr>
            <p:cNvPr id="72" name="Rectangle 71"/>
            <p:cNvSpPr/>
            <p:nvPr/>
          </p:nvSpPr>
          <p:spPr>
            <a:xfrm>
              <a:off x="4943475" y="1228726"/>
              <a:ext cx="8105451" cy="847126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5127683" y="1296645"/>
              <a:ext cx="669803" cy="669802"/>
            </a:xfrm>
            <a:custGeom>
              <a:avLst/>
              <a:gdLst>
                <a:gd name="connsiteX0" fmla="*/ 1109011 w 3508482"/>
                <a:gd name="connsiteY0" fmla="*/ 2192406 h 3508478"/>
                <a:gd name="connsiteX1" fmla="*/ 1041943 w 3508482"/>
                <a:gd name="connsiteY1" fmla="*/ 2225310 h 3508478"/>
                <a:gd name="connsiteX2" fmla="*/ 900451 w 3508482"/>
                <a:gd name="connsiteY2" fmla="*/ 2233564 h 3508478"/>
                <a:gd name="connsiteX3" fmla="*/ 865354 w 3508482"/>
                <a:gd name="connsiteY3" fmla="*/ 2319858 h 3508478"/>
                <a:gd name="connsiteX4" fmla="*/ 786472 w 3508482"/>
                <a:gd name="connsiteY4" fmla="*/ 2812744 h 3508478"/>
                <a:gd name="connsiteX5" fmla="*/ 788902 w 3508482"/>
                <a:gd name="connsiteY5" fmla="*/ 2930469 h 3508478"/>
                <a:gd name="connsiteX6" fmla="*/ 902838 w 3508482"/>
                <a:gd name="connsiteY6" fmla="*/ 3015669 h 3508478"/>
                <a:gd name="connsiteX7" fmla="*/ 1754241 w 3508482"/>
                <a:gd name="connsiteY7" fmla="*/ 3275736 h 3508478"/>
                <a:gd name="connsiteX8" fmla="*/ 2722872 w 3508482"/>
                <a:gd name="connsiteY8" fmla="*/ 2928007 h 3508478"/>
                <a:gd name="connsiteX9" fmla="*/ 2811432 w 3508482"/>
                <a:gd name="connsiteY9" fmla="*/ 2847519 h 3508478"/>
                <a:gd name="connsiteX10" fmla="*/ 2699229 w 3508482"/>
                <a:gd name="connsiteY10" fmla="*/ 2845196 h 3508478"/>
                <a:gd name="connsiteX11" fmla="*/ 2532182 w 3508482"/>
                <a:gd name="connsiteY11" fmla="*/ 2833063 h 3508478"/>
                <a:gd name="connsiteX12" fmla="*/ 2244578 w 3508482"/>
                <a:gd name="connsiteY12" fmla="*/ 2780823 h 3508478"/>
                <a:gd name="connsiteX13" fmla="*/ 2173739 w 3508482"/>
                <a:gd name="connsiteY13" fmla="*/ 2857848 h 3508478"/>
                <a:gd name="connsiteX14" fmla="*/ 1730661 w 3508482"/>
                <a:gd name="connsiteY14" fmla="*/ 2799907 h 3508478"/>
                <a:gd name="connsiteX15" fmla="*/ 1677709 w 3508482"/>
                <a:gd name="connsiteY15" fmla="*/ 2694707 h 3508478"/>
                <a:gd name="connsiteX16" fmla="*/ 1670884 w 3508482"/>
                <a:gd name="connsiteY16" fmla="*/ 2581398 h 3508478"/>
                <a:gd name="connsiteX17" fmla="*/ 1466904 w 3508482"/>
                <a:gd name="connsiteY17" fmla="*/ 2467843 h 3508478"/>
                <a:gd name="connsiteX18" fmla="*/ 1230844 w 3508482"/>
                <a:gd name="connsiteY18" fmla="*/ 2300426 h 3508478"/>
                <a:gd name="connsiteX19" fmla="*/ 1800554 w 3508482"/>
                <a:gd name="connsiteY19" fmla="*/ 1193864 h 3508478"/>
                <a:gd name="connsiteX20" fmla="*/ 1780163 w 3508482"/>
                <a:gd name="connsiteY20" fmla="*/ 1207268 h 3508478"/>
                <a:gd name="connsiteX21" fmla="*/ 1776970 w 3508482"/>
                <a:gd name="connsiteY21" fmla="*/ 1204109 h 3508478"/>
                <a:gd name="connsiteX22" fmla="*/ 1594907 w 3508482"/>
                <a:gd name="connsiteY22" fmla="*/ 1335445 h 3508478"/>
                <a:gd name="connsiteX23" fmla="*/ 1392796 w 3508482"/>
                <a:gd name="connsiteY23" fmla="*/ 1509223 h 3508478"/>
                <a:gd name="connsiteX24" fmla="*/ 1330401 w 3508482"/>
                <a:gd name="connsiteY24" fmla="*/ 1580272 h 3508478"/>
                <a:gd name="connsiteX25" fmla="*/ 1371559 w 3508482"/>
                <a:gd name="connsiteY25" fmla="*/ 1663179 h 3508478"/>
                <a:gd name="connsiteX26" fmla="*/ 1328608 w 3508482"/>
                <a:gd name="connsiteY26" fmla="*/ 2007720 h 3508478"/>
                <a:gd name="connsiteX27" fmla="*/ 1320229 w 3508482"/>
                <a:gd name="connsiteY27" fmla="*/ 2017167 h 3508478"/>
                <a:gd name="connsiteX28" fmla="*/ 1406107 w 3508482"/>
                <a:gd name="connsiteY28" fmla="*/ 2090636 h 3508478"/>
                <a:gd name="connsiteX29" fmla="*/ 1699723 w 3508482"/>
                <a:gd name="connsiteY29" fmla="*/ 2296477 h 3508478"/>
                <a:gd name="connsiteX30" fmla="*/ 1823194 w 3508482"/>
                <a:gd name="connsiteY30" fmla="*/ 2362008 h 3508478"/>
                <a:gd name="connsiteX31" fmla="*/ 1902707 w 3508482"/>
                <a:gd name="connsiteY31" fmla="*/ 2325688 h 3508478"/>
                <a:gd name="connsiteX32" fmla="*/ 2023298 w 3508482"/>
                <a:gd name="connsiteY32" fmla="*/ 2318984 h 3508478"/>
                <a:gd name="connsiteX33" fmla="*/ 2233606 w 3508482"/>
                <a:gd name="connsiteY33" fmla="*/ 2434866 h 3508478"/>
                <a:gd name="connsiteX34" fmla="*/ 2286558 w 3508482"/>
                <a:gd name="connsiteY34" fmla="*/ 2543331 h 3508478"/>
                <a:gd name="connsiteX35" fmla="*/ 2287242 w 3508482"/>
                <a:gd name="connsiteY35" fmla="*/ 2554833 h 3508478"/>
                <a:gd name="connsiteX36" fmla="*/ 2465001 w 3508482"/>
                <a:gd name="connsiteY36" fmla="*/ 2599067 h 3508478"/>
                <a:gd name="connsiteX37" fmla="*/ 3006337 w 3508482"/>
                <a:gd name="connsiteY37" fmla="*/ 2615215 h 3508478"/>
                <a:gd name="connsiteX38" fmla="*/ 3009195 w 3508482"/>
                <a:gd name="connsiteY38" fmla="*/ 2614737 h 3508478"/>
                <a:gd name="connsiteX39" fmla="*/ 3016957 w 3508482"/>
                <a:gd name="connsiteY39" fmla="*/ 2604357 h 3508478"/>
                <a:gd name="connsiteX40" fmla="*/ 3157356 w 3508482"/>
                <a:gd name="connsiteY40" fmla="*/ 2345690 h 3508478"/>
                <a:gd name="connsiteX41" fmla="*/ 3190890 w 3508482"/>
                <a:gd name="connsiteY41" fmla="*/ 2254070 h 3508478"/>
                <a:gd name="connsiteX42" fmla="*/ 3189502 w 3508482"/>
                <a:gd name="connsiteY42" fmla="*/ 2253173 h 3508478"/>
                <a:gd name="connsiteX43" fmla="*/ 3010127 w 3508482"/>
                <a:gd name="connsiteY43" fmla="*/ 2135197 h 3508478"/>
                <a:gd name="connsiteX44" fmla="*/ 2897625 w 3508482"/>
                <a:gd name="connsiteY44" fmla="*/ 2058888 h 3508478"/>
                <a:gd name="connsiteX45" fmla="*/ 2876667 w 3508482"/>
                <a:gd name="connsiteY45" fmla="*/ 2083900 h 3508478"/>
                <a:gd name="connsiteX46" fmla="*/ 2420857 w 3508482"/>
                <a:gd name="connsiteY46" fmla="*/ 2020732 h 3508478"/>
                <a:gd name="connsiteX47" fmla="*/ 2358178 w 3508482"/>
                <a:gd name="connsiteY47" fmla="*/ 1780979 h 3508478"/>
                <a:gd name="connsiteX48" fmla="*/ 2389076 w 3508482"/>
                <a:gd name="connsiteY48" fmla="*/ 1690995 h 3508478"/>
                <a:gd name="connsiteX49" fmla="*/ 2232542 w 3508482"/>
                <a:gd name="connsiteY49" fmla="*/ 1574005 h 3508478"/>
                <a:gd name="connsiteX50" fmla="*/ 1788416 w 3508482"/>
                <a:gd name="connsiteY50" fmla="*/ 1202167 h 3508478"/>
                <a:gd name="connsiteX51" fmla="*/ 1801055 w 3508482"/>
                <a:gd name="connsiteY51" fmla="*/ 1194338 h 3508478"/>
                <a:gd name="connsiteX52" fmla="*/ 495249 w 3508482"/>
                <a:gd name="connsiteY52" fmla="*/ 896574 h 3508478"/>
                <a:gd name="connsiteX53" fmla="*/ 491526 w 3508482"/>
                <a:gd name="connsiteY53" fmla="*/ 901554 h 3508478"/>
                <a:gd name="connsiteX54" fmla="*/ 231458 w 3508482"/>
                <a:gd name="connsiteY54" fmla="*/ 1752955 h 3508478"/>
                <a:gd name="connsiteX55" fmla="*/ 491526 w 3508482"/>
                <a:gd name="connsiteY55" fmla="*/ 2604357 h 3508478"/>
                <a:gd name="connsiteX56" fmla="*/ 512889 w 3508482"/>
                <a:gd name="connsiteY56" fmla="*/ 2632926 h 3508478"/>
                <a:gd name="connsiteX57" fmla="*/ 512138 w 3508482"/>
                <a:gd name="connsiteY57" fmla="*/ 2631324 h 3508478"/>
                <a:gd name="connsiteX58" fmla="*/ 566231 w 3508482"/>
                <a:gd name="connsiteY58" fmla="*/ 2221604 h 3508478"/>
                <a:gd name="connsiteX59" fmla="*/ 601244 w 3508482"/>
                <a:gd name="connsiteY59" fmla="*/ 2096547 h 3508478"/>
                <a:gd name="connsiteX60" fmla="*/ 555437 w 3508482"/>
                <a:gd name="connsiteY60" fmla="*/ 2056590 h 3508478"/>
                <a:gd name="connsiteX61" fmla="*/ 521031 w 3508482"/>
                <a:gd name="connsiteY61" fmla="*/ 1549608 h 3508478"/>
                <a:gd name="connsiteX62" fmla="*/ 561012 w 3508482"/>
                <a:gd name="connsiteY62" fmla="*/ 1503801 h 3508478"/>
                <a:gd name="connsiteX63" fmla="*/ 485108 w 3508482"/>
                <a:gd name="connsiteY63" fmla="*/ 1261705 h 3508478"/>
                <a:gd name="connsiteX64" fmla="*/ 480557 w 3508482"/>
                <a:gd name="connsiteY64" fmla="*/ 963545 h 3508478"/>
                <a:gd name="connsiteX65" fmla="*/ 2918085 w 3508482"/>
                <a:gd name="connsiteY65" fmla="*/ 808790 h 3508478"/>
                <a:gd name="connsiteX66" fmla="*/ 2210023 w 3508482"/>
                <a:gd name="connsiteY66" fmla="*/ 971440 h 3508478"/>
                <a:gd name="connsiteX67" fmla="*/ 2014405 w 3508482"/>
                <a:gd name="connsiteY67" fmla="*/ 1066914 h 3508478"/>
                <a:gd name="connsiteX68" fmla="*/ 2016335 w 3508482"/>
                <a:gd name="connsiteY68" fmla="*/ 1068779 h 3508478"/>
                <a:gd name="connsiteX69" fmla="*/ 2006391 w 3508482"/>
                <a:gd name="connsiteY69" fmla="*/ 1075608 h 3508478"/>
                <a:gd name="connsiteX70" fmla="*/ 2421593 w 3508482"/>
                <a:gd name="connsiteY70" fmla="*/ 1461740 h 3508478"/>
                <a:gd name="connsiteX71" fmla="*/ 2521615 w 3508482"/>
                <a:gd name="connsiteY71" fmla="*/ 1548407 h 3508478"/>
                <a:gd name="connsiteX72" fmla="*/ 2598725 w 3508482"/>
                <a:gd name="connsiteY72" fmla="*/ 1510631 h 3508478"/>
                <a:gd name="connsiteX73" fmla="*/ 2721403 w 3508482"/>
                <a:gd name="connsiteY73" fmla="*/ 1503186 h 3508478"/>
                <a:gd name="connsiteX74" fmla="*/ 2933649 w 3508482"/>
                <a:gd name="connsiteY74" fmla="*/ 1624497 h 3508478"/>
                <a:gd name="connsiteX75" fmla="*/ 2997031 w 3508482"/>
                <a:gd name="connsiteY75" fmla="*/ 1867119 h 3508478"/>
                <a:gd name="connsiteX76" fmla="*/ 2977057 w 3508482"/>
                <a:gd name="connsiteY76" fmla="*/ 1928859 h 3508478"/>
                <a:gd name="connsiteX77" fmla="*/ 3133158 w 3508482"/>
                <a:gd name="connsiteY77" fmla="*/ 2050647 h 3508478"/>
                <a:gd name="connsiteX78" fmla="*/ 3208928 w 3508482"/>
                <a:gd name="connsiteY78" fmla="*/ 2107655 h 3508478"/>
                <a:gd name="connsiteX79" fmla="*/ 3229838 w 3508482"/>
                <a:gd name="connsiteY79" fmla="*/ 2123041 h 3508478"/>
                <a:gd name="connsiteX80" fmla="*/ 3246086 w 3508482"/>
                <a:gd name="connsiteY80" fmla="*/ 2059849 h 3508478"/>
                <a:gd name="connsiteX81" fmla="*/ 3277024 w 3508482"/>
                <a:gd name="connsiteY81" fmla="*/ 1752955 h 3508478"/>
                <a:gd name="connsiteX82" fmla="*/ 3016957 w 3508482"/>
                <a:gd name="connsiteY82" fmla="*/ 901554 h 3508478"/>
                <a:gd name="connsiteX83" fmla="*/ 2948360 w 3508482"/>
                <a:gd name="connsiteY83" fmla="*/ 809820 h 3508478"/>
                <a:gd name="connsiteX84" fmla="*/ 1086799 w 3508482"/>
                <a:gd name="connsiteY84" fmla="*/ 385829 h 3508478"/>
                <a:gd name="connsiteX85" fmla="*/ 1028392 w 3508482"/>
                <a:gd name="connsiteY85" fmla="*/ 413965 h 3508478"/>
                <a:gd name="connsiteX86" fmla="*/ 677471 w 3508482"/>
                <a:gd name="connsiteY86" fmla="*/ 676186 h 3508478"/>
                <a:gd name="connsiteX87" fmla="*/ 665419 w 3508482"/>
                <a:gd name="connsiteY87" fmla="*/ 689447 h 3508478"/>
                <a:gd name="connsiteX88" fmla="*/ 660035 w 3508482"/>
                <a:gd name="connsiteY88" fmla="*/ 729330 h 3508478"/>
                <a:gd name="connsiteX89" fmla="*/ 736485 w 3508482"/>
                <a:gd name="connsiteY89" fmla="*/ 1250636 h 3508478"/>
                <a:gd name="connsiteX90" fmla="*/ 783842 w 3508482"/>
                <a:gd name="connsiteY90" fmla="*/ 1340850 h 3508478"/>
                <a:gd name="connsiteX91" fmla="*/ 808517 w 3508482"/>
                <a:gd name="connsiteY91" fmla="*/ 1328737 h 3508478"/>
                <a:gd name="connsiteX92" fmla="*/ 985710 w 3508482"/>
                <a:gd name="connsiteY92" fmla="*/ 1318359 h 3508478"/>
                <a:gd name="connsiteX93" fmla="*/ 1030861 w 3508482"/>
                <a:gd name="connsiteY93" fmla="*/ 1333831 h 3508478"/>
                <a:gd name="connsiteX94" fmla="*/ 1077462 w 3508482"/>
                <a:gd name="connsiteY94" fmla="*/ 1275615 h 3508478"/>
                <a:gd name="connsiteX95" fmla="*/ 1496006 w 3508482"/>
                <a:gd name="connsiteY95" fmla="*/ 910966 h 3508478"/>
                <a:gd name="connsiteX96" fmla="*/ 1501480 w 3508482"/>
                <a:gd name="connsiteY96" fmla="*/ 916299 h 3508478"/>
                <a:gd name="connsiteX97" fmla="*/ 1511513 w 3508482"/>
                <a:gd name="connsiteY97" fmla="*/ 909765 h 3508478"/>
                <a:gd name="connsiteX98" fmla="*/ 1507051 w 3508482"/>
                <a:gd name="connsiteY98" fmla="*/ 905189 h 3508478"/>
                <a:gd name="connsiteX99" fmla="*/ 1497584 w 3508482"/>
                <a:gd name="connsiteY99" fmla="*/ 910978 h 3508478"/>
                <a:gd name="connsiteX100" fmla="*/ 1170737 w 3508482"/>
                <a:gd name="connsiteY100" fmla="*/ 512422 h 3508478"/>
                <a:gd name="connsiteX101" fmla="*/ 1754241 w 3508482"/>
                <a:gd name="connsiteY101" fmla="*/ 230174 h 3508478"/>
                <a:gd name="connsiteX102" fmla="*/ 1301412 w 3508482"/>
                <a:gd name="connsiteY102" fmla="*/ 298635 h 3508478"/>
                <a:gd name="connsiteX103" fmla="*/ 1292492 w 3508482"/>
                <a:gd name="connsiteY103" fmla="*/ 301900 h 3508478"/>
                <a:gd name="connsiteX104" fmla="*/ 1701228 w 3508482"/>
                <a:gd name="connsiteY104" fmla="*/ 754068 h 3508478"/>
                <a:gd name="connsiteX105" fmla="*/ 1705274 w 3508482"/>
                <a:gd name="connsiteY105" fmla="*/ 751438 h 3508478"/>
                <a:gd name="connsiteX106" fmla="*/ 1725815 w 3508482"/>
                <a:gd name="connsiteY106" fmla="*/ 773561 h 3508478"/>
                <a:gd name="connsiteX107" fmla="*/ 2025269 w 3508482"/>
                <a:gd name="connsiteY107" fmla="*/ 646254 h 3508478"/>
                <a:gd name="connsiteX108" fmla="*/ 2547864 w 3508482"/>
                <a:gd name="connsiteY108" fmla="*/ 565640 h 3508478"/>
                <a:gd name="connsiteX109" fmla="*/ 2655001 w 3508482"/>
                <a:gd name="connsiteY109" fmla="*/ 570681 h 3508478"/>
                <a:gd name="connsiteX110" fmla="*/ 2723556 w 3508482"/>
                <a:gd name="connsiteY110" fmla="*/ 578524 h 3508478"/>
                <a:gd name="connsiteX111" fmla="*/ 2722872 w 3508482"/>
                <a:gd name="connsiteY111" fmla="*/ 577903 h 3508478"/>
                <a:gd name="connsiteX112" fmla="*/ 1754241 w 3508482"/>
                <a:gd name="connsiteY112" fmla="*/ 230174 h 3508478"/>
                <a:gd name="connsiteX113" fmla="*/ 1754241 w 3508482"/>
                <a:gd name="connsiteY113" fmla="*/ 0 h 3508478"/>
                <a:gd name="connsiteX114" fmla="*/ 3508482 w 3508482"/>
                <a:gd name="connsiteY114" fmla="*/ 1754239 h 3508478"/>
                <a:gd name="connsiteX115" fmla="*/ 1754241 w 3508482"/>
                <a:gd name="connsiteY115" fmla="*/ 3508478 h 3508478"/>
                <a:gd name="connsiteX116" fmla="*/ 0 w 3508482"/>
                <a:gd name="connsiteY116" fmla="*/ 1754239 h 3508478"/>
                <a:gd name="connsiteX117" fmla="*/ 1754241 w 3508482"/>
                <a:gd name="connsiteY117" fmla="*/ 0 h 350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3508482" h="3508478">
                  <a:moveTo>
                    <a:pt x="1109011" y="2192406"/>
                  </a:moveTo>
                  <a:lnTo>
                    <a:pt x="1041943" y="2225310"/>
                  </a:lnTo>
                  <a:lnTo>
                    <a:pt x="900451" y="2233564"/>
                  </a:lnTo>
                  <a:lnTo>
                    <a:pt x="865354" y="2319858"/>
                  </a:lnTo>
                  <a:cubicBezTo>
                    <a:pt x="807339" y="2504152"/>
                    <a:pt x="788575" y="2674654"/>
                    <a:pt x="786472" y="2812744"/>
                  </a:cubicBezTo>
                  <a:lnTo>
                    <a:pt x="788902" y="2930469"/>
                  </a:lnTo>
                  <a:lnTo>
                    <a:pt x="902838" y="3015669"/>
                  </a:lnTo>
                  <a:cubicBezTo>
                    <a:pt x="1145876" y="3179862"/>
                    <a:pt x="1438862" y="3275736"/>
                    <a:pt x="1754241" y="3275736"/>
                  </a:cubicBezTo>
                  <a:cubicBezTo>
                    <a:pt x="2122183" y="3275736"/>
                    <a:pt x="2459646" y="3145241"/>
                    <a:pt x="2722872" y="2928007"/>
                  </a:cubicBezTo>
                  <a:lnTo>
                    <a:pt x="2811432" y="2847519"/>
                  </a:lnTo>
                  <a:lnTo>
                    <a:pt x="2699229" y="2845196"/>
                  </a:lnTo>
                  <a:cubicBezTo>
                    <a:pt x="2647198" y="2842943"/>
                    <a:pt x="2591333" y="2839164"/>
                    <a:pt x="2532182" y="2833063"/>
                  </a:cubicBezTo>
                  <a:lnTo>
                    <a:pt x="2244578" y="2780823"/>
                  </a:lnTo>
                  <a:lnTo>
                    <a:pt x="2173739" y="2857848"/>
                  </a:lnTo>
                  <a:cubicBezTo>
                    <a:pt x="2036019" y="2962146"/>
                    <a:pt x="1838431" y="2933173"/>
                    <a:pt x="1730661" y="2799907"/>
                  </a:cubicBezTo>
                  <a:cubicBezTo>
                    <a:pt x="1705213" y="2768038"/>
                    <a:pt x="1687626" y="2732187"/>
                    <a:pt x="1677709" y="2694707"/>
                  </a:cubicBezTo>
                  <a:lnTo>
                    <a:pt x="1670884" y="2581398"/>
                  </a:lnTo>
                  <a:lnTo>
                    <a:pt x="1466904" y="2467843"/>
                  </a:lnTo>
                  <a:cubicBezTo>
                    <a:pt x="1388584" y="2418609"/>
                    <a:pt x="1309714" y="2363068"/>
                    <a:pt x="1230844" y="2300426"/>
                  </a:cubicBezTo>
                  <a:close/>
                  <a:moveTo>
                    <a:pt x="1800554" y="1193864"/>
                  </a:moveTo>
                  <a:lnTo>
                    <a:pt x="1780163" y="1207268"/>
                  </a:lnTo>
                  <a:lnTo>
                    <a:pt x="1776970" y="1204109"/>
                  </a:lnTo>
                  <a:lnTo>
                    <a:pt x="1594907" y="1335445"/>
                  </a:lnTo>
                  <a:cubicBezTo>
                    <a:pt x="1528971" y="1388151"/>
                    <a:pt x="1461600" y="1446552"/>
                    <a:pt x="1392796" y="1509223"/>
                  </a:cubicBezTo>
                  <a:lnTo>
                    <a:pt x="1330401" y="1580272"/>
                  </a:lnTo>
                  <a:lnTo>
                    <a:pt x="1371559" y="1663179"/>
                  </a:lnTo>
                  <a:cubicBezTo>
                    <a:pt x="1402866" y="1779846"/>
                    <a:pt x="1387581" y="1904159"/>
                    <a:pt x="1328608" y="2007720"/>
                  </a:cubicBezTo>
                  <a:lnTo>
                    <a:pt x="1320229" y="2017167"/>
                  </a:lnTo>
                  <a:lnTo>
                    <a:pt x="1406107" y="2090636"/>
                  </a:lnTo>
                  <a:cubicBezTo>
                    <a:pt x="1506153" y="2170032"/>
                    <a:pt x="1604285" y="2238140"/>
                    <a:pt x="1699723" y="2296477"/>
                  </a:cubicBezTo>
                  <a:lnTo>
                    <a:pt x="1823194" y="2362008"/>
                  </a:lnTo>
                  <a:lnTo>
                    <a:pt x="1902707" y="2325688"/>
                  </a:lnTo>
                  <a:cubicBezTo>
                    <a:pt x="1942280" y="2316091"/>
                    <a:pt x="1983257" y="2313915"/>
                    <a:pt x="2023298" y="2318984"/>
                  </a:cubicBezTo>
                  <a:cubicBezTo>
                    <a:pt x="2103378" y="2329131"/>
                    <a:pt x="2179727" y="2368238"/>
                    <a:pt x="2233606" y="2434866"/>
                  </a:cubicBezTo>
                  <a:cubicBezTo>
                    <a:pt x="2259055" y="2468183"/>
                    <a:pt x="2276642" y="2505122"/>
                    <a:pt x="2286558" y="2543331"/>
                  </a:cubicBezTo>
                  <a:lnTo>
                    <a:pt x="2287242" y="2554833"/>
                  </a:lnTo>
                  <a:lnTo>
                    <a:pt x="2465001" y="2599067"/>
                  </a:lnTo>
                  <a:cubicBezTo>
                    <a:pt x="2718039" y="2646232"/>
                    <a:pt x="2909573" y="2629818"/>
                    <a:pt x="3006337" y="2615215"/>
                  </a:cubicBezTo>
                  <a:lnTo>
                    <a:pt x="3009195" y="2614737"/>
                  </a:lnTo>
                  <a:lnTo>
                    <a:pt x="3016957" y="2604357"/>
                  </a:lnTo>
                  <a:cubicBezTo>
                    <a:pt x="3071688" y="2523344"/>
                    <a:pt x="3118828" y="2436782"/>
                    <a:pt x="3157356" y="2345690"/>
                  </a:cubicBezTo>
                  <a:lnTo>
                    <a:pt x="3190890" y="2254070"/>
                  </a:lnTo>
                  <a:lnTo>
                    <a:pt x="3189502" y="2253173"/>
                  </a:lnTo>
                  <a:cubicBezTo>
                    <a:pt x="3144857" y="2224238"/>
                    <a:pt x="3083718" y="2184373"/>
                    <a:pt x="3010127" y="2135197"/>
                  </a:cubicBezTo>
                  <a:lnTo>
                    <a:pt x="2897625" y="2058888"/>
                  </a:lnTo>
                  <a:lnTo>
                    <a:pt x="2876667" y="2083900"/>
                  </a:lnTo>
                  <a:cubicBezTo>
                    <a:pt x="2734224" y="2187263"/>
                    <a:pt x="2529103" y="2164295"/>
                    <a:pt x="2420857" y="2020732"/>
                  </a:cubicBezTo>
                  <a:cubicBezTo>
                    <a:pt x="2366723" y="1948950"/>
                    <a:pt x="2346785" y="1862810"/>
                    <a:pt x="2358178" y="1780979"/>
                  </a:cubicBezTo>
                  <a:lnTo>
                    <a:pt x="2389076" y="1690995"/>
                  </a:lnTo>
                  <a:lnTo>
                    <a:pt x="2232542" y="1574005"/>
                  </a:lnTo>
                  <a:cubicBezTo>
                    <a:pt x="2084253" y="1457630"/>
                    <a:pt x="1933015" y="1332403"/>
                    <a:pt x="1788416" y="1202167"/>
                  </a:cubicBezTo>
                  <a:lnTo>
                    <a:pt x="1801055" y="1194338"/>
                  </a:lnTo>
                  <a:close/>
                  <a:moveTo>
                    <a:pt x="495249" y="896574"/>
                  </a:moveTo>
                  <a:lnTo>
                    <a:pt x="491526" y="901554"/>
                  </a:lnTo>
                  <a:cubicBezTo>
                    <a:pt x="327332" y="1144591"/>
                    <a:pt x="231458" y="1437577"/>
                    <a:pt x="231458" y="1752955"/>
                  </a:cubicBezTo>
                  <a:cubicBezTo>
                    <a:pt x="231458" y="2068333"/>
                    <a:pt x="327332" y="2361319"/>
                    <a:pt x="491526" y="2604357"/>
                  </a:cubicBezTo>
                  <a:lnTo>
                    <a:pt x="512889" y="2632926"/>
                  </a:lnTo>
                  <a:lnTo>
                    <a:pt x="512138" y="2631324"/>
                  </a:lnTo>
                  <a:cubicBezTo>
                    <a:pt x="517912" y="2506376"/>
                    <a:pt x="533776" y="2366895"/>
                    <a:pt x="566231" y="2221604"/>
                  </a:cubicBezTo>
                  <a:lnTo>
                    <a:pt x="601244" y="2096547"/>
                  </a:lnTo>
                  <a:lnTo>
                    <a:pt x="555437" y="2056590"/>
                  </a:lnTo>
                  <a:cubicBezTo>
                    <a:pt x="437492" y="1908067"/>
                    <a:pt x="430937" y="1707138"/>
                    <a:pt x="521031" y="1549608"/>
                  </a:cubicBezTo>
                  <a:lnTo>
                    <a:pt x="561012" y="1503801"/>
                  </a:lnTo>
                  <a:lnTo>
                    <a:pt x="485108" y="1261705"/>
                  </a:lnTo>
                  <a:cubicBezTo>
                    <a:pt x="464244" y="1148353"/>
                    <a:pt x="466640" y="1047954"/>
                    <a:pt x="480557" y="963545"/>
                  </a:cubicBezTo>
                  <a:close/>
                  <a:moveTo>
                    <a:pt x="2918085" y="808790"/>
                  </a:moveTo>
                  <a:cubicBezTo>
                    <a:pt x="2809773" y="807839"/>
                    <a:pt x="2550578" y="824326"/>
                    <a:pt x="2210023" y="971440"/>
                  </a:cubicBezTo>
                  <a:lnTo>
                    <a:pt x="2014405" y="1066914"/>
                  </a:lnTo>
                  <a:lnTo>
                    <a:pt x="2016335" y="1068779"/>
                  </a:lnTo>
                  <a:lnTo>
                    <a:pt x="2006391" y="1075608"/>
                  </a:lnTo>
                  <a:lnTo>
                    <a:pt x="2421593" y="1461740"/>
                  </a:lnTo>
                  <a:lnTo>
                    <a:pt x="2521615" y="1548407"/>
                  </a:lnTo>
                  <a:lnTo>
                    <a:pt x="2598725" y="1510631"/>
                  </a:lnTo>
                  <a:cubicBezTo>
                    <a:pt x="2639147" y="1500136"/>
                    <a:pt x="2680811" y="1497801"/>
                    <a:pt x="2721403" y="1503186"/>
                  </a:cubicBezTo>
                  <a:cubicBezTo>
                    <a:pt x="2802603" y="1513952"/>
                    <a:pt x="2879523" y="1555584"/>
                    <a:pt x="2933649" y="1624497"/>
                  </a:cubicBezTo>
                  <a:cubicBezTo>
                    <a:pt x="2987770" y="1696279"/>
                    <a:pt x="3007712" y="1783851"/>
                    <a:pt x="2997031" y="1867119"/>
                  </a:cubicBezTo>
                  <a:lnTo>
                    <a:pt x="2977057" y="1928859"/>
                  </a:lnTo>
                  <a:lnTo>
                    <a:pt x="3133158" y="2050647"/>
                  </a:lnTo>
                  <a:cubicBezTo>
                    <a:pt x="3160785" y="2071665"/>
                    <a:pt x="3186097" y="2090678"/>
                    <a:pt x="3208928" y="2107655"/>
                  </a:cubicBezTo>
                  <a:lnTo>
                    <a:pt x="3229838" y="2123041"/>
                  </a:lnTo>
                  <a:lnTo>
                    <a:pt x="3246086" y="2059849"/>
                  </a:lnTo>
                  <a:cubicBezTo>
                    <a:pt x="3266371" y="1960719"/>
                    <a:pt x="3277024" y="1858081"/>
                    <a:pt x="3277024" y="1752955"/>
                  </a:cubicBezTo>
                  <a:cubicBezTo>
                    <a:pt x="3277024" y="1437577"/>
                    <a:pt x="3181150" y="1144591"/>
                    <a:pt x="3016957" y="901554"/>
                  </a:cubicBezTo>
                  <a:lnTo>
                    <a:pt x="2948360" y="809820"/>
                  </a:lnTo>
                  <a:close/>
                  <a:moveTo>
                    <a:pt x="1086799" y="385829"/>
                  </a:moveTo>
                  <a:lnTo>
                    <a:pt x="1028392" y="413965"/>
                  </a:lnTo>
                  <a:cubicBezTo>
                    <a:pt x="898931" y="484293"/>
                    <a:pt x="780810" y="572848"/>
                    <a:pt x="677471" y="676186"/>
                  </a:cubicBezTo>
                  <a:lnTo>
                    <a:pt x="665419" y="689447"/>
                  </a:lnTo>
                  <a:lnTo>
                    <a:pt x="660035" y="729330"/>
                  </a:lnTo>
                  <a:cubicBezTo>
                    <a:pt x="647150" y="846839"/>
                    <a:pt x="649405" y="1029831"/>
                    <a:pt x="736485" y="1250636"/>
                  </a:cubicBezTo>
                  <a:lnTo>
                    <a:pt x="783842" y="1340850"/>
                  </a:lnTo>
                  <a:lnTo>
                    <a:pt x="808517" y="1328737"/>
                  </a:lnTo>
                  <a:cubicBezTo>
                    <a:pt x="866855" y="1313626"/>
                    <a:pt x="927101" y="1310349"/>
                    <a:pt x="985710" y="1318359"/>
                  </a:cubicBezTo>
                  <a:lnTo>
                    <a:pt x="1030861" y="1333831"/>
                  </a:lnTo>
                  <a:lnTo>
                    <a:pt x="1077462" y="1275615"/>
                  </a:lnTo>
                  <a:cubicBezTo>
                    <a:pt x="1220794" y="1121771"/>
                    <a:pt x="1364127" y="1007828"/>
                    <a:pt x="1496006" y="910966"/>
                  </a:cubicBezTo>
                  <a:lnTo>
                    <a:pt x="1501480" y="916299"/>
                  </a:lnTo>
                  <a:lnTo>
                    <a:pt x="1511513" y="909765"/>
                  </a:lnTo>
                  <a:lnTo>
                    <a:pt x="1507051" y="905189"/>
                  </a:lnTo>
                  <a:lnTo>
                    <a:pt x="1497584" y="910978"/>
                  </a:lnTo>
                  <a:cubicBezTo>
                    <a:pt x="1374640" y="782287"/>
                    <a:pt x="1264867" y="646939"/>
                    <a:pt x="1170737" y="512422"/>
                  </a:cubicBezTo>
                  <a:close/>
                  <a:moveTo>
                    <a:pt x="1754241" y="230174"/>
                  </a:moveTo>
                  <a:cubicBezTo>
                    <a:pt x="1596552" y="230174"/>
                    <a:pt x="1444460" y="254143"/>
                    <a:pt x="1301412" y="298635"/>
                  </a:cubicBezTo>
                  <a:lnTo>
                    <a:pt x="1292492" y="301900"/>
                  </a:lnTo>
                  <a:lnTo>
                    <a:pt x="1701228" y="754068"/>
                  </a:lnTo>
                  <a:lnTo>
                    <a:pt x="1705274" y="751438"/>
                  </a:lnTo>
                  <a:lnTo>
                    <a:pt x="1725815" y="773561"/>
                  </a:lnTo>
                  <a:lnTo>
                    <a:pt x="2025269" y="646254"/>
                  </a:lnTo>
                  <a:cubicBezTo>
                    <a:pt x="2220578" y="583309"/>
                    <a:pt x="2397949" y="563800"/>
                    <a:pt x="2547864" y="565640"/>
                  </a:cubicBezTo>
                  <a:cubicBezTo>
                    <a:pt x="2585340" y="566102"/>
                    <a:pt x="2621103" y="567897"/>
                    <a:pt x="2655001" y="570681"/>
                  </a:cubicBezTo>
                  <a:lnTo>
                    <a:pt x="2723556" y="578524"/>
                  </a:lnTo>
                  <a:lnTo>
                    <a:pt x="2722872" y="577903"/>
                  </a:lnTo>
                  <a:cubicBezTo>
                    <a:pt x="2459646" y="360669"/>
                    <a:pt x="2122183" y="230174"/>
                    <a:pt x="1754241" y="230174"/>
                  </a:cubicBezTo>
                  <a:close/>
                  <a:moveTo>
                    <a:pt x="1754241" y="0"/>
                  </a:moveTo>
                  <a:cubicBezTo>
                    <a:pt x="2723082" y="0"/>
                    <a:pt x="3508482" y="785400"/>
                    <a:pt x="3508482" y="1754239"/>
                  </a:cubicBezTo>
                  <a:cubicBezTo>
                    <a:pt x="3508482" y="2723078"/>
                    <a:pt x="2723082" y="3508478"/>
                    <a:pt x="1754241" y="3508478"/>
                  </a:cubicBezTo>
                  <a:cubicBezTo>
                    <a:pt x="785400" y="3508478"/>
                    <a:pt x="0" y="2723078"/>
                    <a:pt x="0" y="1754239"/>
                  </a:cubicBezTo>
                  <a:cubicBezTo>
                    <a:pt x="0" y="785400"/>
                    <a:pt x="785400" y="0"/>
                    <a:pt x="175424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943594" y="1339158"/>
              <a:ext cx="35237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Connect the Dots Sample Web Site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Web App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679315" y="2892250"/>
            <a:ext cx="5470563" cy="1299969"/>
            <a:chOff x="3330840" y="4304756"/>
            <a:chExt cx="5470563" cy="1299969"/>
          </a:xfrm>
        </p:grpSpPr>
        <p:sp>
          <p:nvSpPr>
            <p:cNvPr id="86" name="Rectangle 85"/>
            <p:cNvSpPr/>
            <p:nvPr/>
          </p:nvSpPr>
          <p:spPr>
            <a:xfrm>
              <a:off x="3330840" y="4304756"/>
              <a:ext cx="5470563" cy="1299969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515047" y="462199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69796" y="4668491"/>
              <a:ext cx="13120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ehdevices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679316" y="4434563"/>
            <a:ext cx="3564074" cy="1167497"/>
            <a:chOff x="3515048" y="4762685"/>
            <a:chExt cx="3564074" cy="1167497"/>
          </a:xfrm>
        </p:grpSpPr>
        <p:sp>
          <p:nvSpPr>
            <p:cNvPr id="105" name="Rectangle 104"/>
            <p:cNvSpPr/>
            <p:nvPr/>
          </p:nvSpPr>
          <p:spPr>
            <a:xfrm>
              <a:off x="3515048" y="4762685"/>
              <a:ext cx="3564074" cy="1167497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699254" y="4856731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596555" y="4812012"/>
              <a:ext cx="22765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Aggregates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 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9323949" y="2892250"/>
            <a:ext cx="2460818" cy="1299969"/>
            <a:chOff x="6910257" y="4304756"/>
            <a:chExt cx="2458331" cy="1299969"/>
          </a:xfrm>
        </p:grpSpPr>
        <p:sp>
          <p:nvSpPr>
            <p:cNvPr id="100" name="Rectangle 99"/>
            <p:cNvSpPr/>
            <p:nvPr/>
          </p:nvSpPr>
          <p:spPr>
            <a:xfrm>
              <a:off x="6910257" y="4304756"/>
              <a:ext cx="2458331" cy="1299969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7094464" y="461784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948473" y="4664341"/>
              <a:ext cx="11448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ehalerts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679715" y="2154919"/>
            <a:ext cx="2314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&lt;name&gt;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-ns</a:t>
            </a:r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Bus Namespace</a:t>
            </a:r>
            <a:endParaRPr lang="en-US" sz="1600" b="1" i="1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Freeform 126"/>
          <p:cNvSpPr>
            <a:spLocks/>
          </p:cNvSpPr>
          <p:nvPr/>
        </p:nvSpPr>
        <p:spPr bwMode="auto">
          <a:xfrm>
            <a:off x="3863522" y="2110158"/>
            <a:ext cx="568797" cy="674298"/>
          </a:xfrm>
          <a:custGeom>
            <a:avLst/>
            <a:gdLst>
              <a:gd name="connsiteX0" fmla="*/ 58738 w 196850"/>
              <a:gd name="connsiteY0" fmla="*/ 139700 h 233362"/>
              <a:gd name="connsiteX1" fmla="*/ 82550 w 196850"/>
              <a:gd name="connsiteY1" fmla="*/ 139700 h 233362"/>
              <a:gd name="connsiteX2" fmla="*/ 82550 w 196850"/>
              <a:gd name="connsiteY2" fmla="*/ 188912 h 233362"/>
              <a:gd name="connsiteX3" fmla="*/ 103188 w 196850"/>
              <a:gd name="connsiteY3" fmla="*/ 188912 h 233362"/>
              <a:gd name="connsiteX4" fmla="*/ 71438 w 196850"/>
              <a:gd name="connsiteY4" fmla="*/ 233362 h 233362"/>
              <a:gd name="connsiteX5" fmla="*/ 38100 w 196850"/>
              <a:gd name="connsiteY5" fmla="*/ 188912 h 233362"/>
              <a:gd name="connsiteX6" fmla="*/ 58738 w 196850"/>
              <a:gd name="connsiteY6" fmla="*/ 188912 h 233362"/>
              <a:gd name="connsiteX7" fmla="*/ 41275 w 196850"/>
              <a:gd name="connsiteY7" fmla="*/ 114300 h 233362"/>
              <a:gd name="connsiteX8" fmla="*/ 100013 w 196850"/>
              <a:gd name="connsiteY8" fmla="*/ 114300 h 233362"/>
              <a:gd name="connsiteX9" fmla="*/ 100013 w 196850"/>
              <a:gd name="connsiteY9" fmla="*/ 131762 h 233362"/>
              <a:gd name="connsiteX10" fmla="*/ 41275 w 196850"/>
              <a:gd name="connsiteY10" fmla="*/ 131762 h 233362"/>
              <a:gd name="connsiteX11" fmla="*/ 41275 w 196850"/>
              <a:gd name="connsiteY11" fmla="*/ 90487 h 233362"/>
              <a:gd name="connsiteX12" fmla="*/ 100013 w 196850"/>
              <a:gd name="connsiteY12" fmla="*/ 90487 h 233362"/>
              <a:gd name="connsiteX13" fmla="*/ 100013 w 196850"/>
              <a:gd name="connsiteY13" fmla="*/ 107949 h 233362"/>
              <a:gd name="connsiteX14" fmla="*/ 41275 w 196850"/>
              <a:gd name="connsiteY14" fmla="*/ 107949 h 233362"/>
              <a:gd name="connsiteX15" fmla="*/ 41275 w 196850"/>
              <a:gd name="connsiteY15" fmla="*/ 66675 h 233362"/>
              <a:gd name="connsiteX16" fmla="*/ 100013 w 196850"/>
              <a:gd name="connsiteY16" fmla="*/ 66675 h 233362"/>
              <a:gd name="connsiteX17" fmla="*/ 100013 w 196850"/>
              <a:gd name="connsiteY17" fmla="*/ 82550 h 233362"/>
              <a:gd name="connsiteX18" fmla="*/ 41275 w 196850"/>
              <a:gd name="connsiteY18" fmla="*/ 82550 h 233362"/>
              <a:gd name="connsiteX19" fmla="*/ 90487 w 196850"/>
              <a:gd name="connsiteY19" fmla="*/ 26987 h 233362"/>
              <a:gd name="connsiteX20" fmla="*/ 150800 w 196850"/>
              <a:gd name="connsiteY20" fmla="*/ 106855 h 233362"/>
              <a:gd name="connsiteX21" fmla="*/ 158136 w 196850"/>
              <a:gd name="connsiteY21" fmla="*/ 106855 h 233362"/>
              <a:gd name="connsiteX22" fmla="*/ 196850 w 196850"/>
              <a:gd name="connsiteY22" fmla="*/ 139861 h 233362"/>
              <a:gd name="connsiteX23" fmla="*/ 196850 w 196850"/>
              <a:gd name="connsiteY23" fmla="*/ 171237 h 233362"/>
              <a:gd name="connsiteX24" fmla="*/ 187477 w 196850"/>
              <a:gd name="connsiteY24" fmla="*/ 179387 h 233362"/>
              <a:gd name="connsiteX25" fmla="*/ 90487 w 196850"/>
              <a:gd name="connsiteY25" fmla="*/ 179387 h 233362"/>
              <a:gd name="connsiteX26" fmla="*/ 90487 w 196850"/>
              <a:gd name="connsiteY26" fmla="*/ 154938 h 233362"/>
              <a:gd name="connsiteX27" fmla="*/ 172399 w 196850"/>
              <a:gd name="connsiteY27" fmla="*/ 154938 h 233362"/>
              <a:gd name="connsiteX28" fmla="*/ 172399 w 196850"/>
              <a:gd name="connsiteY28" fmla="*/ 140676 h 233362"/>
              <a:gd name="connsiteX29" fmla="*/ 156913 w 196850"/>
              <a:gd name="connsiteY29" fmla="*/ 129674 h 233362"/>
              <a:gd name="connsiteX30" fmla="*/ 124311 w 196850"/>
              <a:gd name="connsiteY30" fmla="*/ 130081 h 233362"/>
              <a:gd name="connsiteX31" fmla="*/ 124719 w 196850"/>
              <a:gd name="connsiteY31" fmla="*/ 113782 h 233362"/>
              <a:gd name="connsiteX32" fmla="*/ 90487 w 196850"/>
              <a:gd name="connsiteY32" fmla="*/ 50214 h 233362"/>
              <a:gd name="connsiteX33" fmla="*/ 7726 w 196850"/>
              <a:gd name="connsiteY33" fmla="*/ 0 h 233362"/>
              <a:gd name="connsiteX34" fmla="*/ 76043 w 196850"/>
              <a:gd name="connsiteY34" fmla="*/ 0 h 233362"/>
              <a:gd name="connsiteX35" fmla="*/ 81330 w 196850"/>
              <a:gd name="connsiteY35" fmla="*/ 7355 h 233362"/>
              <a:gd name="connsiteX36" fmla="*/ 81330 w 196850"/>
              <a:gd name="connsiteY36" fmla="*/ 58024 h 233362"/>
              <a:gd name="connsiteX37" fmla="*/ 56931 w 196850"/>
              <a:gd name="connsiteY37" fmla="*/ 58024 h 233362"/>
              <a:gd name="connsiteX38" fmla="*/ 56931 w 196850"/>
              <a:gd name="connsiteY38" fmla="*/ 25334 h 233362"/>
              <a:gd name="connsiteX39" fmla="*/ 24399 w 196850"/>
              <a:gd name="connsiteY39" fmla="*/ 25334 h 233362"/>
              <a:gd name="connsiteX40" fmla="*/ 24399 w 196850"/>
              <a:gd name="connsiteY40" fmla="*/ 114300 h 233362"/>
              <a:gd name="connsiteX41" fmla="*/ 24403 w 196850"/>
              <a:gd name="connsiteY41" fmla="*/ 114300 h 233362"/>
              <a:gd name="connsiteX42" fmla="*/ 24810 w 196850"/>
              <a:gd name="connsiteY42" fmla="*/ 156389 h 233362"/>
              <a:gd name="connsiteX43" fmla="*/ 49213 w 196850"/>
              <a:gd name="connsiteY43" fmla="*/ 156389 h 233362"/>
              <a:gd name="connsiteX44" fmla="*/ 49213 w 196850"/>
              <a:gd name="connsiteY44" fmla="*/ 180975 h 233362"/>
              <a:gd name="connsiteX45" fmla="*/ 8541 w 196850"/>
              <a:gd name="connsiteY45" fmla="*/ 180975 h 233362"/>
              <a:gd name="connsiteX46" fmla="*/ 0 w 196850"/>
              <a:gd name="connsiteY46" fmla="*/ 173057 h 233362"/>
              <a:gd name="connsiteX47" fmla="*/ 0 w 196850"/>
              <a:gd name="connsiteY47" fmla="*/ 138112 h 233362"/>
              <a:gd name="connsiteX48" fmla="*/ 0 w 196850"/>
              <a:gd name="connsiteY48" fmla="*/ 114300 h 233362"/>
              <a:gd name="connsiteX49" fmla="*/ 149 w 196850"/>
              <a:gd name="connsiteY49" fmla="*/ 114300 h 233362"/>
              <a:gd name="connsiteX50" fmla="*/ 813 w 196850"/>
              <a:gd name="connsiteY50" fmla="*/ 8581 h 233362"/>
              <a:gd name="connsiteX51" fmla="*/ 7726 w 196850"/>
              <a:gd name="connsiteY51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96850" h="233362">
                <a:moveTo>
                  <a:pt x="58738" y="139700"/>
                </a:moveTo>
                <a:lnTo>
                  <a:pt x="82550" y="139700"/>
                </a:lnTo>
                <a:lnTo>
                  <a:pt x="82550" y="188912"/>
                </a:lnTo>
                <a:lnTo>
                  <a:pt x="103188" y="188912"/>
                </a:lnTo>
                <a:lnTo>
                  <a:pt x="71438" y="233362"/>
                </a:lnTo>
                <a:lnTo>
                  <a:pt x="38100" y="188912"/>
                </a:lnTo>
                <a:lnTo>
                  <a:pt x="58738" y="188912"/>
                </a:lnTo>
                <a:close/>
                <a:moveTo>
                  <a:pt x="41275" y="114300"/>
                </a:moveTo>
                <a:lnTo>
                  <a:pt x="100013" y="114300"/>
                </a:lnTo>
                <a:lnTo>
                  <a:pt x="100013" y="131762"/>
                </a:lnTo>
                <a:lnTo>
                  <a:pt x="41275" y="131762"/>
                </a:lnTo>
                <a:close/>
                <a:moveTo>
                  <a:pt x="41275" y="90487"/>
                </a:moveTo>
                <a:lnTo>
                  <a:pt x="100013" y="90487"/>
                </a:lnTo>
                <a:lnTo>
                  <a:pt x="100013" y="107949"/>
                </a:lnTo>
                <a:lnTo>
                  <a:pt x="41275" y="107949"/>
                </a:lnTo>
                <a:close/>
                <a:moveTo>
                  <a:pt x="41275" y="66675"/>
                </a:moveTo>
                <a:lnTo>
                  <a:pt x="100013" y="66675"/>
                </a:lnTo>
                <a:lnTo>
                  <a:pt x="100013" y="82550"/>
                </a:lnTo>
                <a:lnTo>
                  <a:pt x="41275" y="82550"/>
                </a:lnTo>
                <a:close/>
                <a:moveTo>
                  <a:pt x="90487" y="26987"/>
                </a:moveTo>
                <a:cubicBezTo>
                  <a:pt x="123089" y="33507"/>
                  <a:pt x="147133" y="57549"/>
                  <a:pt x="150800" y="106855"/>
                </a:cubicBezTo>
                <a:lnTo>
                  <a:pt x="158136" y="106855"/>
                </a:lnTo>
                <a:cubicBezTo>
                  <a:pt x="179327" y="106855"/>
                  <a:pt x="196850" y="119894"/>
                  <a:pt x="196850" y="139861"/>
                </a:cubicBezTo>
                <a:lnTo>
                  <a:pt x="196850" y="171237"/>
                </a:lnTo>
                <a:cubicBezTo>
                  <a:pt x="196850" y="172867"/>
                  <a:pt x="189107" y="179387"/>
                  <a:pt x="187477" y="179387"/>
                </a:cubicBezTo>
                <a:lnTo>
                  <a:pt x="90487" y="179387"/>
                </a:lnTo>
                <a:lnTo>
                  <a:pt x="90487" y="154938"/>
                </a:lnTo>
                <a:lnTo>
                  <a:pt x="172399" y="154938"/>
                </a:lnTo>
                <a:lnTo>
                  <a:pt x="172399" y="140676"/>
                </a:lnTo>
                <a:cubicBezTo>
                  <a:pt x="172399" y="131711"/>
                  <a:pt x="165879" y="129674"/>
                  <a:pt x="156913" y="129674"/>
                </a:cubicBezTo>
                <a:lnTo>
                  <a:pt x="124311" y="130081"/>
                </a:lnTo>
                <a:lnTo>
                  <a:pt x="124719" y="113782"/>
                </a:lnTo>
                <a:cubicBezTo>
                  <a:pt x="124311" y="82405"/>
                  <a:pt x="114938" y="58364"/>
                  <a:pt x="90487" y="50214"/>
                </a:cubicBezTo>
                <a:close/>
                <a:moveTo>
                  <a:pt x="7726" y="0"/>
                </a:moveTo>
                <a:lnTo>
                  <a:pt x="76043" y="0"/>
                </a:lnTo>
                <a:cubicBezTo>
                  <a:pt x="78077" y="0"/>
                  <a:pt x="82550" y="0"/>
                  <a:pt x="81330" y="7355"/>
                </a:cubicBezTo>
                <a:lnTo>
                  <a:pt x="81330" y="58024"/>
                </a:lnTo>
                <a:lnTo>
                  <a:pt x="56931" y="58024"/>
                </a:lnTo>
                <a:lnTo>
                  <a:pt x="56931" y="25334"/>
                </a:lnTo>
                <a:lnTo>
                  <a:pt x="24399" y="25334"/>
                </a:lnTo>
                <a:lnTo>
                  <a:pt x="24399" y="114300"/>
                </a:lnTo>
                <a:lnTo>
                  <a:pt x="24403" y="114300"/>
                </a:lnTo>
                <a:lnTo>
                  <a:pt x="24810" y="156389"/>
                </a:lnTo>
                <a:lnTo>
                  <a:pt x="49213" y="156389"/>
                </a:lnTo>
                <a:lnTo>
                  <a:pt x="49213" y="180975"/>
                </a:lnTo>
                <a:lnTo>
                  <a:pt x="8541" y="180975"/>
                </a:lnTo>
                <a:cubicBezTo>
                  <a:pt x="6914" y="180975"/>
                  <a:pt x="0" y="174724"/>
                  <a:pt x="0" y="173057"/>
                </a:cubicBezTo>
                <a:lnTo>
                  <a:pt x="0" y="138112"/>
                </a:lnTo>
                <a:lnTo>
                  <a:pt x="0" y="114300"/>
                </a:lnTo>
                <a:lnTo>
                  <a:pt x="149" y="114300"/>
                </a:lnTo>
                <a:lnTo>
                  <a:pt x="813" y="8581"/>
                </a:lnTo>
                <a:cubicBezTo>
                  <a:pt x="813" y="0"/>
                  <a:pt x="5693" y="0"/>
                  <a:pt x="7726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351779" y="4434563"/>
            <a:ext cx="4432988" cy="1160243"/>
            <a:chOff x="7187511" y="5125536"/>
            <a:chExt cx="4432988" cy="1160243"/>
          </a:xfrm>
        </p:grpSpPr>
        <p:sp>
          <p:nvSpPr>
            <p:cNvPr id="137" name="Rectangle 136"/>
            <p:cNvSpPr/>
            <p:nvPr/>
          </p:nvSpPr>
          <p:spPr>
            <a:xfrm>
              <a:off x="7187511" y="5125536"/>
              <a:ext cx="4432988" cy="116024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7371717" y="5219582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272984" y="5174863"/>
              <a:ext cx="2391617" cy="1077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LightSensor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cg4pbi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  <a:b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Jobs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4432102" y="3903705"/>
            <a:ext cx="2898236" cy="816576"/>
            <a:chOff x="4658384" y="4176023"/>
            <a:chExt cx="2898236" cy="679643"/>
          </a:xfrm>
          <a:solidFill>
            <a:schemeClr val="bg1">
              <a:lumMod val="75000"/>
            </a:schemeClr>
          </a:solidFill>
        </p:grpSpPr>
        <p:sp>
          <p:nvSpPr>
            <p:cNvPr id="142" name="Right Arrow 141"/>
            <p:cNvSpPr/>
            <p:nvPr/>
          </p:nvSpPr>
          <p:spPr>
            <a:xfrm rot="5400000">
              <a:off x="4560878" y="4273529"/>
              <a:ext cx="679643" cy="48463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LISTEN</a:t>
              </a:r>
              <a:endParaRPr lang="en-US" sz="1100" dirty="0"/>
            </a:p>
          </p:txBody>
        </p:sp>
        <p:sp>
          <p:nvSpPr>
            <p:cNvPr id="143" name="Right Arrow 142"/>
            <p:cNvSpPr/>
            <p:nvPr/>
          </p:nvSpPr>
          <p:spPr>
            <a:xfrm rot="16200000">
              <a:off x="6974482" y="4273529"/>
              <a:ext cx="679643" cy="48463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SEND</a:t>
              </a:r>
              <a:endParaRPr lang="en-US" sz="1100" dirty="0"/>
            </a:p>
          </p:txBody>
        </p:sp>
      </p:grpSp>
      <p:sp>
        <p:nvSpPr>
          <p:cNvPr id="144" name="Right Arrow 143"/>
          <p:cNvSpPr/>
          <p:nvPr/>
        </p:nvSpPr>
        <p:spPr>
          <a:xfrm rot="5400000">
            <a:off x="7979399" y="4069680"/>
            <a:ext cx="816577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5" name="Right Arrow 144"/>
          <p:cNvSpPr/>
          <p:nvPr/>
        </p:nvSpPr>
        <p:spPr>
          <a:xfrm rot="16200000">
            <a:off x="10146071" y="4069678"/>
            <a:ext cx="816576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47" name="Right Arrow 146"/>
          <p:cNvSpPr/>
          <p:nvPr/>
        </p:nvSpPr>
        <p:spPr>
          <a:xfrm rot="16200000">
            <a:off x="7688162" y="2169657"/>
            <a:ext cx="139905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8" name="Right Arrow 147"/>
          <p:cNvSpPr/>
          <p:nvPr/>
        </p:nvSpPr>
        <p:spPr>
          <a:xfrm rot="16200000">
            <a:off x="9854832" y="2169657"/>
            <a:ext cx="139905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3679315" y="5719090"/>
            <a:ext cx="8105451" cy="751130"/>
            <a:chOff x="3515047" y="4762686"/>
            <a:chExt cx="8105451" cy="751130"/>
          </a:xfrm>
        </p:grpSpPr>
        <p:sp>
          <p:nvSpPr>
            <p:cNvPr id="77" name="Rectangle 76"/>
            <p:cNvSpPr/>
            <p:nvPr/>
          </p:nvSpPr>
          <p:spPr>
            <a:xfrm>
              <a:off x="3515047" y="4762686"/>
              <a:ext cx="8105451" cy="751130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96555" y="4812012"/>
              <a:ext cx="18942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torage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Storage Account</a:t>
              </a:r>
            </a:p>
          </p:txBody>
        </p:sp>
      </p:grpSp>
      <p:sp>
        <p:nvSpPr>
          <p:cNvPr id="88" name="Freeform 23"/>
          <p:cNvSpPr>
            <a:spLocks noEditPoints="1"/>
          </p:cNvSpPr>
          <p:nvPr/>
        </p:nvSpPr>
        <p:spPr bwMode="auto">
          <a:xfrm>
            <a:off x="3863522" y="5808588"/>
            <a:ext cx="689553" cy="594986"/>
          </a:xfrm>
          <a:custGeom>
            <a:avLst/>
            <a:gdLst>
              <a:gd name="T0" fmla="*/ 538 w 683"/>
              <a:gd name="T1" fmla="*/ 229 h 587"/>
              <a:gd name="T2" fmla="*/ 517 w 683"/>
              <a:gd name="T3" fmla="*/ 0 h 587"/>
              <a:gd name="T4" fmla="*/ 0 w 683"/>
              <a:gd name="T5" fmla="*/ 21 h 587"/>
              <a:gd name="T6" fmla="*/ 21 w 683"/>
              <a:gd name="T7" fmla="*/ 459 h 587"/>
              <a:gd name="T8" fmla="*/ 376 w 683"/>
              <a:gd name="T9" fmla="*/ 587 h 587"/>
              <a:gd name="T10" fmla="*/ 683 w 683"/>
              <a:gd name="T11" fmla="*/ 408 h 587"/>
              <a:gd name="T12" fmla="*/ 399 w 683"/>
              <a:gd name="T13" fmla="*/ 120 h 587"/>
              <a:gd name="T14" fmla="*/ 498 w 683"/>
              <a:gd name="T15" fmla="*/ 180 h 587"/>
              <a:gd name="T16" fmla="*/ 399 w 683"/>
              <a:gd name="T17" fmla="*/ 120 h 587"/>
              <a:gd name="T18" fmla="*/ 498 w 683"/>
              <a:gd name="T19" fmla="*/ 229 h 587"/>
              <a:gd name="T20" fmla="*/ 399 w 683"/>
              <a:gd name="T21" fmla="*/ 199 h 587"/>
              <a:gd name="T22" fmla="*/ 279 w 683"/>
              <a:gd name="T23" fmla="*/ 120 h 587"/>
              <a:gd name="T24" fmla="*/ 378 w 683"/>
              <a:gd name="T25" fmla="*/ 180 h 587"/>
              <a:gd name="T26" fmla="*/ 279 w 683"/>
              <a:gd name="T27" fmla="*/ 120 h 587"/>
              <a:gd name="T28" fmla="*/ 378 w 683"/>
              <a:gd name="T29" fmla="*/ 199 h 587"/>
              <a:gd name="T30" fmla="*/ 377 w 683"/>
              <a:gd name="T31" fmla="*/ 229 h 587"/>
              <a:gd name="T32" fmla="*/ 279 w 683"/>
              <a:gd name="T33" fmla="*/ 259 h 587"/>
              <a:gd name="T34" fmla="*/ 279 w 683"/>
              <a:gd name="T35" fmla="*/ 279 h 587"/>
              <a:gd name="T36" fmla="*/ 313 w 683"/>
              <a:gd name="T37" fmla="*/ 339 h 587"/>
              <a:gd name="T38" fmla="*/ 279 w 683"/>
              <a:gd name="T39" fmla="*/ 279 h 587"/>
              <a:gd name="T40" fmla="*/ 279 w 683"/>
              <a:gd name="T41" fmla="*/ 398 h 587"/>
              <a:gd name="T42" fmla="*/ 302 w 683"/>
              <a:gd name="T43" fmla="*/ 358 h 587"/>
              <a:gd name="T44" fmla="*/ 41 w 683"/>
              <a:gd name="T45" fmla="*/ 418 h 587"/>
              <a:gd name="T46" fmla="*/ 140 w 683"/>
              <a:gd name="T47" fmla="*/ 358 h 587"/>
              <a:gd name="T48" fmla="*/ 140 w 683"/>
              <a:gd name="T49" fmla="*/ 339 h 587"/>
              <a:gd name="T50" fmla="*/ 41 w 683"/>
              <a:gd name="T51" fmla="*/ 279 h 587"/>
              <a:gd name="T52" fmla="*/ 140 w 683"/>
              <a:gd name="T53" fmla="*/ 339 h 587"/>
              <a:gd name="T54" fmla="*/ 41 w 683"/>
              <a:gd name="T55" fmla="*/ 259 h 587"/>
              <a:gd name="T56" fmla="*/ 140 w 683"/>
              <a:gd name="T57" fmla="*/ 199 h 587"/>
              <a:gd name="T58" fmla="*/ 140 w 683"/>
              <a:gd name="T59" fmla="*/ 180 h 587"/>
              <a:gd name="T60" fmla="*/ 41 w 683"/>
              <a:gd name="T61" fmla="*/ 120 h 587"/>
              <a:gd name="T62" fmla="*/ 140 w 683"/>
              <a:gd name="T63" fmla="*/ 180 h 587"/>
              <a:gd name="T64" fmla="*/ 161 w 683"/>
              <a:gd name="T65" fmla="*/ 418 h 587"/>
              <a:gd name="T66" fmla="*/ 260 w 683"/>
              <a:gd name="T67" fmla="*/ 358 h 587"/>
              <a:gd name="T68" fmla="*/ 260 w 683"/>
              <a:gd name="T69" fmla="*/ 339 h 587"/>
              <a:gd name="T70" fmla="*/ 161 w 683"/>
              <a:gd name="T71" fmla="*/ 279 h 587"/>
              <a:gd name="T72" fmla="*/ 260 w 683"/>
              <a:gd name="T73" fmla="*/ 339 h 587"/>
              <a:gd name="T74" fmla="*/ 161 w 683"/>
              <a:gd name="T75" fmla="*/ 259 h 587"/>
              <a:gd name="T76" fmla="*/ 260 w 683"/>
              <a:gd name="T77" fmla="*/ 199 h 587"/>
              <a:gd name="T78" fmla="*/ 260 w 683"/>
              <a:gd name="T79" fmla="*/ 180 h 587"/>
              <a:gd name="T80" fmla="*/ 161 w 683"/>
              <a:gd name="T81" fmla="*/ 120 h 587"/>
              <a:gd name="T82" fmla="*/ 260 w 683"/>
              <a:gd name="T83" fmla="*/ 180 h 587"/>
              <a:gd name="T84" fmla="*/ 279 w 683"/>
              <a:gd name="T85" fmla="*/ 41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3" h="587">
                <a:moveTo>
                  <a:pt x="582" y="229"/>
                </a:moveTo>
                <a:lnTo>
                  <a:pt x="538" y="229"/>
                </a:lnTo>
                <a:lnTo>
                  <a:pt x="538" y="21"/>
                </a:lnTo>
                <a:cubicBezTo>
                  <a:pt x="538" y="10"/>
                  <a:pt x="528" y="0"/>
                  <a:pt x="517" y="0"/>
                </a:cubicBezTo>
                <a:lnTo>
                  <a:pt x="21" y="0"/>
                </a:lnTo>
                <a:cubicBezTo>
                  <a:pt x="10" y="0"/>
                  <a:pt x="0" y="10"/>
                  <a:pt x="0" y="21"/>
                </a:cubicBezTo>
                <a:lnTo>
                  <a:pt x="0" y="438"/>
                </a:lnTo>
                <a:cubicBezTo>
                  <a:pt x="0" y="449"/>
                  <a:pt x="10" y="459"/>
                  <a:pt x="21" y="459"/>
                </a:cubicBezTo>
                <a:lnTo>
                  <a:pt x="302" y="459"/>
                </a:lnTo>
                <a:lnTo>
                  <a:pt x="376" y="587"/>
                </a:lnTo>
                <a:lnTo>
                  <a:pt x="581" y="587"/>
                </a:lnTo>
                <a:lnTo>
                  <a:pt x="683" y="408"/>
                </a:lnTo>
                <a:lnTo>
                  <a:pt x="582" y="229"/>
                </a:lnTo>
                <a:close/>
                <a:moveTo>
                  <a:pt x="399" y="120"/>
                </a:moveTo>
                <a:lnTo>
                  <a:pt x="498" y="120"/>
                </a:lnTo>
                <a:lnTo>
                  <a:pt x="498" y="180"/>
                </a:lnTo>
                <a:lnTo>
                  <a:pt x="399" y="180"/>
                </a:lnTo>
                <a:lnTo>
                  <a:pt x="399" y="120"/>
                </a:lnTo>
                <a:close/>
                <a:moveTo>
                  <a:pt x="498" y="199"/>
                </a:moveTo>
                <a:lnTo>
                  <a:pt x="498" y="229"/>
                </a:lnTo>
                <a:lnTo>
                  <a:pt x="399" y="229"/>
                </a:lnTo>
                <a:lnTo>
                  <a:pt x="399" y="199"/>
                </a:lnTo>
                <a:lnTo>
                  <a:pt x="498" y="199"/>
                </a:lnTo>
                <a:close/>
                <a:moveTo>
                  <a:pt x="279" y="120"/>
                </a:moveTo>
                <a:lnTo>
                  <a:pt x="378" y="120"/>
                </a:lnTo>
                <a:lnTo>
                  <a:pt x="378" y="180"/>
                </a:lnTo>
                <a:lnTo>
                  <a:pt x="279" y="180"/>
                </a:lnTo>
                <a:lnTo>
                  <a:pt x="279" y="120"/>
                </a:lnTo>
                <a:close/>
                <a:moveTo>
                  <a:pt x="279" y="199"/>
                </a:moveTo>
                <a:lnTo>
                  <a:pt x="378" y="199"/>
                </a:lnTo>
                <a:lnTo>
                  <a:pt x="378" y="229"/>
                </a:lnTo>
                <a:lnTo>
                  <a:pt x="377" y="229"/>
                </a:lnTo>
                <a:lnTo>
                  <a:pt x="359" y="259"/>
                </a:lnTo>
                <a:lnTo>
                  <a:pt x="279" y="259"/>
                </a:lnTo>
                <a:lnTo>
                  <a:pt x="279" y="199"/>
                </a:lnTo>
                <a:close/>
                <a:moveTo>
                  <a:pt x="279" y="279"/>
                </a:moveTo>
                <a:lnTo>
                  <a:pt x="347" y="279"/>
                </a:lnTo>
                <a:lnTo>
                  <a:pt x="313" y="339"/>
                </a:lnTo>
                <a:lnTo>
                  <a:pt x="279" y="339"/>
                </a:lnTo>
                <a:lnTo>
                  <a:pt x="279" y="279"/>
                </a:lnTo>
                <a:close/>
                <a:moveTo>
                  <a:pt x="302" y="358"/>
                </a:moveTo>
                <a:lnTo>
                  <a:pt x="279" y="398"/>
                </a:lnTo>
                <a:lnTo>
                  <a:pt x="279" y="358"/>
                </a:lnTo>
                <a:lnTo>
                  <a:pt x="302" y="358"/>
                </a:lnTo>
                <a:close/>
                <a:moveTo>
                  <a:pt x="140" y="418"/>
                </a:moveTo>
                <a:lnTo>
                  <a:pt x="41" y="418"/>
                </a:lnTo>
                <a:lnTo>
                  <a:pt x="41" y="358"/>
                </a:lnTo>
                <a:lnTo>
                  <a:pt x="140" y="358"/>
                </a:lnTo>
                <a:lnTo>
                  <a:pt x="140" y="418"/>
                </a:lnTo>
                <a:close/>
                <a:moveTo>
                  <a:pt x="140" y="339"/>
                </a:moveTo>
                <a:lnTo>
                  <a:pt x="41" y="339"/>
                </a:lnTo>
                <a:lnTo>
                  <a:pt x="41" y="279"/>
                </a:lnTo>
                <a:lnTo>
                  <a:pt x="140" y="279"/>
                </a:lnTo>
                <a:lnTo>
                  <a:pt x="140" y="339"/>
                </a:lnTo>
                <a:close/>
                <a:moveTo>
                  <a:pt x="140" y="259"/>
                </a:moveTo>
                <a:lnTo>
                  <a:pt x="41" y="259"/>
                </a:lnTo>
                <a:lnTo>
                  <a:pt x="41" y="199"/>
                </a:lnTo>
                <a:lnTo>
                  <a:pt x="140" y="199"/>
                </a:lnTo>
                <a:lnTo>
                  <a:pt x="140" y="259"/>
                </a:lnTo>
                <a:close/>
                <a:moveTo>
                  <a:pt x="140" y="180"/>
                </a:moveTo>
                <a:lnTo>
                  <a:pt x="41" y="180"/>
                </a:lnTo>
                <a:lnTo>
                  <a:pt x="41" y="120"/>
                </a:lnTo>
                <a:lnTo>
                  <a:pt x="140" y="120"/>
                </a:lnTo>
                <a:lnTo>
                  <a:pt x="140" y="180"/>
                </a:lnTo>
                <a:close/>
                <a:moveTo>
                  <a:pt x="260" y="418"/>
                </a:moveTo>
                <a:lnTo>
                  <a:pt x="161" y="418"/>
                </a:lnTo>
                <a:lnTo>
                  <a:pt x="161" y="358"/>
                </a:lnTo>
                <a:lnTo>
                  <a:pt x="260" y="358"/>
                </a:lnTo>
                <a:lnTo>
                  <a:pt x="260" y="418"/>
                </a:lnTo>
                <a:close/>
                <a:moveTo>
                  <a:pt x="260" y="339"/>
                </a:moveTo>
                <a:lnTo>
                  <a:pt x="161" y="339"/>
                </a:lnTo>
                <a:lnTo>
                  <a:pt x="161" y="279"/>
                </a:lnTo>
                <a:lnTo>
                  <a:pt x="260" y="279"/>
                </a:lnTo>
                <a:lnTo>
                  <a:pt x="260" y="339"/>
                </a:lnTo>
                <a:close/>
                <a:moveTo>
                  <a:pt x="260" y="259"/>
                </a:moveTo>
                <a:lnTo>
                  <a:pt x="161" y="259"/>
                </a:lnTo>
                <a:lnTo>
                  <a:pt x="161" y="199"/>
                </a:lnTo>
                <a:lnTo>
                  <a:pt x="260" y="199"/>
                </a:lnTo>
                <a:lnTo>
                  <a:pt x="260" y="259"/>
                </a:lnTo>
                <a:close/>
                <a:moveTo>
                  <a:pt x="260" y="180"/>
                </a:moveTo>
                <a:lnTo>
                  <a:pt x="161" y="180"/>
                </a:lnTo>
                <a:lnTo>
                  <a:pt x="161" y="120"/>
                </a:lnTo>
                <a:lnTo>
                  <a:pt x="260" y="120"/>
                </a:lnTo>
                <a:lnTo>
                  <a:pt x="260" y="180"/>
                </a:lnTo>
                <a:close/>
                <a:moveTo>
                  <a:pt x="279" y="418"/>
                </a:moveTo>
                <a:lnTo>
                  <a:pt x="279" y="417"/>
                </a:lnTo>
                <a:lnTo>
                  <a:pt x="279" y="41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Left-Right Arrow 37"/>
          <p:cNvSpPr/>
          <p:nvPr/>
        </p:nvSpPr>
        <p:spPr>
          <a:xfrm rot="16200000">
            <a:off x="6473214" y="5434704"/>
            <a:ext cx="859030" cy="484632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LOGGING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0" name="Left-Right Arrow 89"/>
          <p:cNvSpPr/>
          <p:nvPr/>
        </p:nvSpPr>
        <p:spPr>
          <a:xfrm rot="16200000">
            <a:off x="10983625" y="5434704"/>
            <a:ext cx="859030" cy="484632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LOGGING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0" name="Right Arrow 139"/>
          <p:cNvSpPr/>
          <p:nvPr/>
        </p:nvSpPr>
        <p:spPr>
          <a:xfrm>
            <a:off x="3164803" y="2948750"/>
            <a:ext cx="67964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41" name="Right Arrow 140"/>
          <p:cNvSpPr/>
          <p:nvPr/>
        </p:nvSpPr>
        <p:spPr>
          <a:xfrm>
            <a:off x="3164803" y="3653767"/>
            <a:ext cx="67964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grpSp>
        <p:nvGrpSpPr>
          <p:cNvPr id="169" name="Group 168"/>
          <p:cNvGrpSpPr/>
          <p:nvPr/>
        </p:nvGrpSpPr>
        <p:grpSpPr>
          <a:xfrm>
            <a:off x="2188552" y="2896131"/>
            <a:ext cx="881129" cy="590169"/>
            <a:chOff x="7467871" y="4559066"/>
            <a:chExt cx="2394514" cy="1603815"/>
          </a:xfrm>
          <a:solidFill>
            <a:schemeClr val="bg1">
              <a:lumMod val="75000"/>
            </a:schemeClr>
          </a:solidFill>
        </p:grpSpPr>
        <p:sp>
          <p:nvSpPr>
            <p:cNvPr id="221" name="Freeform 220"/>
            <p:cNvSpPr/>
            <p:nvPr/>
          </p:nvSpPr>
          <p:spPr>
            <a:xfrm>
              <a:off x="7467871" y="4559066"/>
              <a:ext cx="2394514" cy="1603815"/>
            </a:xfrm>
            <a:custGeom>
              <a:avLst/>
              <a:gdLst>
                <a:gd name="connsiteX0" fmla="*/ 3729752 w 5248014"/>
                <a:gd name="connsiteY0" fmla="*/ 3101057 h 3515054"/>
                <a:gd name="connsiteX1" fmla="*/ 3645422 w 5248014"/>
                <a:gd name="connsiteY1" fmla="*/ 3185387 h 3515054"/>
                <a:gd name="connsiteX2" fmla="*/ 3729752 w 5248014"/>
                <a:gd name="connsiteY2" fmla="*/ 3269717 h 3515054"/>
                <a:gd name="connsiteX3" fmla="*/ 3814082 w 5248014"/>
                <a:gd name="connsiteY3" fmla="*/ 3185387 h 3515054"/>
                <a:gd name="connsiteX4" fmla="*/ 3729752 w 5248014"/>
                <a:gd name="connsiteY4" fmla="*/ 3101057 h 3515054"/>
                <a:gd name="connsiteX5" fmla="*/ 215027 w 5248014"/>
                <a:gd name="connsiteY5" fmla="*/ 3101057 h 3515054"/>
                <a:gd name="connsiteX6" fmla="*/ 130697 w 5248014"/>
                <a:gd name="connsiteY6" fmla="*/ 3185387 h 3515054"/>
                <a:gd name="connsiteX7" fmla="*/ 215027 w 5248014"/>
                <a:gd name="connsiteY7" fmla="*/ 3269717 h 3515054"/>
                <a:gd name="connsiteX8" fmla="*/ 299357 w 5248014"/>
                <a:gd name="connsiteY8" fmla="*/ 3185387 h 3515054"/>
                <a:gd name="connsiteX9" fmla="*/ 215027 w 5248014"/>
                <a:gd name="connsiteY9" fmla="*/ 3101057 h 3515054"/>
                <a:gd name="connsiteX10" fmla="*/ 3729752 w 5248014"/>
                <a:gd name="connsiteY10" fmla="*/ 129257 h 3515054"/>
                <a:gd name="connsiteX11" fmla="*/ 3645422 w 5248014"/>
                <a:gd name="connsiteY11" fmla="*/ 213587 h 3515054"/>
                <a:gd name="connsiteX12" fmla="*/ 3729752 w 5248014"/>
                <a:gd name="connsiteY12" fmla="*/ 297917 h 3515054"/>
                <a:gd name="connsiteX13" fmla="*/ 3814082 w 5248014"/>
                <a:gd name="connsiteY13" fmla="*/ 213587 h 3515054"/>
                <a:gd name="connsiteX14" fmla="*/ 3729752 w 5248014"/>
                <a:gd name="connsiteY14" fmla="*/ 129257 h 3515054"/>
                <a:gd name="connsiteX15" fmla="*/ 215027 w 5248014"/>
                <a:gd name="connsiteY15" fmla="*/ 129257 h 3515054"/>
                <a:gd name="connsiteX16" fmla="*/ 130697 w 5248014"/>
                <a:gd name="connsiteY16" fmla="*/ 213587 h 3515054"/>
                <a:gd name="connsiteX17" fmla="*/ 215027 w 5248014"/>
                <a:gd name="connsiteY17" fmla="*/ 297917 h 3515054"/>
                <a:gd name="connsiteX18" fmla="*/ 299357 w 5248014"/>
                <a:gd name="connsiteY18" fmla="*/ 213587 h 3515054"/>
                <a:gd name="connsiteX19" fmla="*/ 215027 w 5248014"/>
                <a:gd name="connsiteY19" fmla="*/ 129257 h 3515054"/>
                <a:gd name="connsiteX20" fmla="*/ 169765 w 5248014"/>
                <a:gd name="connsiteY20" fmla="*/ 0 h 3515054"/>
                <a:gd name="connsiteX21" fmla="*/ 4982689 w 5248014"/>
                <a:gd name="connsiteY21" fmla="*/ 0 h 3515054"/>
                <a:gd name="connsiteX22" fmla="*/ 5152454 w 5248014"/>
                <a:gd name="connsiteY22" fmla="*/ 169765 h 3515054"/>
                <a:gd name="connsiteX23" fmla="*/ 5152454 w 5248014"/>
                <a:gd name="connsiteY23" fmla="*/ 208825 h 3515054"/>
                <a:gd name="connsiteX24" fmla="*/ 5208546 w 5248014"/>
                <a:gd name="connsiteY24" fmla="*/ 208825 h 3515054"/>
                <a:gd name="connsiteX25" fmla="*/ 5208546 w 5248014"/>
                <a:gd name="connsiteY25" fmla="*/ 868574 h 3515054"/>
                <a:gd name="connsiteX26" fmla="*/ 5152454 w 5248014"/>
                <a:gd name="connsiteY26" fmla="*/ 868574 h 3515054"/>
                <a:gd name="connsiteX27" fmla="*/ 5152454 w 5248014"/>
                <a:gd name="connsiteY27" fmla="*/ 1299478 h 3515054"/>
                <a:gd name="connsiteX28" fmla="*/ 5208546 w 5248014"/>
                <a:gd name="connsiteY28" fmla="*/ 1299478 h 3515054"/>
                <a:gd name="connsiteX29" fmla="*/ 5208546 w 5248014"/>
                <a:gd name="connsiteY29" fmla="*/ 1959227 h 3515054"/>
                <a:gd name="connsiteX30" fmla="*/ 5152454 w 5248014"/>
                <a:gd name="connsiteY30" fmla="*/ 1959227 h 3515054"/>
                <a:gd name="connsiteX31" fmla="*/ 5152454 w 5248014"/>
                <a:gd name="connsiteY31" fmla="*/ 2366574 h 3515054"/>
                <a:gd name="connsiteX32" fmla="*/ 5248014 w 5248014"/>
                <a:gd name="connsiteY32" fmla="*/ 2366574 h 3515054"/>
                <a:gd name="connsiteX33" fmla="*/ 5248014 w 5248014"/>
                <a:gd name="connsiteY33" fmla="*/ 3146496 h 3515054"/>
                <a:gd name="connsiteX34" fmla="*/ 5152454 w 5248014"/>
                <a:gd name="connsiteY34" fmla="*/ 3146496 h 3515054"/>
                <a:gd name="connsiteX35" fmla="*/ 5152454 w 5248014"/>
                <a:gd name="connsiteY35" fmla="*/ 3226209 h 3515054"/>
                <a:gd name="connsiteX36" fmla="*/ 4982689 w 5248014"/>
                <a:gd name="connsiteY36" fmla="*/ 3395974 h 3515054"/>
                <a:gd name="connsiteX37" fmla="*/ 3450994 w 5248014"/>
                <a:gd name="connsiteY37" fmla="*/ 3395974 h 3515054"/>
                <a:gd name="connsiteX38" fmla="*/ 3450994 w 5248014"/>
                <a:gd name="connsiteY38" fmla="*/ 3515054 h 3515054"/>
                <a:gd name="connsiteX39" fmla="*/ 3044995 w 5248014"/>
                <a:gd name="connsiteY39" fmla="*/ 3515054 h 3515054"/>
                <a:gd name="connsiteX40" fmla="*/ 3044995 w 5248014"/>
                <a:gd name="connsiteY40" fmla="*/ 3395974 h 3515054"/>
                <a:gd name="connsiteX41" fmla="*/ 2427983 w 5248014"/>
                <a:gd name="connsiteY41" fmla="*/ 3395974 h 3515054"/>
                <a:gd name="connsiteX42" fmla="*/ 2427983 w 5248014"/>
                <a:gd name="connsiteY42" fmla="*/ 3515054 h 3515054"/>
                <a:gd name="connsiteX43" fmla="*/ 1445037 w 5248014"/>
                <a:gd name="connsiteY43" fmla="*/ 3515054 h 3515054"/>
                <a:gd name="connsiteX44" fmla="*/ 1445037 w 5248014"/>
                <a:gd name="connsiteY44" fmla="*/ 3395974 h 3515054"/>
                <a:gd name="connsiteX45" fmla="*/ 811998 w 5248014"/>
                <a:gd name="connsiteY45" fmla="*/ 3395974 h 3515054"/>
                <a:gd name="connsiteX46" fmla="*/ 811998 w 5248014"/>
                <a:gd name="connsiteY46" fmla="*/ 3456336 h 3515054"/>
                <a:gd name="connsiteX47" fmla="*/ 472202 w 5248014"/>
                <a:gd name="connsiteY47" fmla="*/ 3456336 h 3515054"/>
                <a:gd name="connsiteX48" fmla="*/ 472202 w 5248014"/>
                <a:gd name="connsiteY48" fmla="*/ 3395974 h 3515054"/>
                <a:gd name="connsiteX49" fmla="*/ 169765 w 5248014"/>
                <a:gd name="connsiteY49" fmla="*/ 3395974 h 3515054"/>
                <a:gd name="connsiteX50" fmla="*/ 0 w 5248014"/>
                <a:gd name="connsiteY50" fmla="*/ 3226209 h 3515054"/>
                <a:gd name="connsiteX51" fmla="*/ 0 w 5248014"/>
                <a:gd name="connsiteY51" fmla="*/ 169765 h 3515054"/>
                <a:gd name="connsiteX52" fmla="*/ 169765 w 5248014"/>
                <a:gd name="connsiteY52" fmla="*/ 0 h 3515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248014" h="3515054">
                  <a:moveTo>
                    <a:pt x="3729752" y="3101057"/>
                  </a:moveTo>
                  <a:cubicBezTo>
                    <a:pt x="3683178" y="3101057"/>
                    <a:pt x="3645422" y="3138813"/>
                    <a:pt x="3645422" y="3185387"/>
                  </a:cubicBezTo>
                  <a:cubicBezTo>
                    <a:pt x="3645422" y="3231961"/>
                    <a:pt x="3683178" y="3269717"/>
                    <a:pt x="3729752" y="3269717"/>
                  </a:cubicBezTo>
                  <a:cubicBezTo>
                    <a:pt x="3776326" y="3269717"/>
                    <a:pt x="3814082" y="3231961"/>
                    <a:pt x="3814082" y="3185387"/>
                  </a:cubicBezTo>
                  <a:cubicBezTo>
                    <a:pt x="3814082" y="3138813"/>
                    <a:pt x="3776326" y="3101057"/>
                    <a:pt x="3729752" y="3101057"/>
                  </a:cubicBezTo>
                  <a:close/>
                  <a:moveTo>
                    <a:pt x="215027" y="3101057"/>
                  </a:moveTo>
                  <a:cubicBezTo>
                    <a:pt x="168453" y="3101057"/>
                    <a:pt x="130697" y="3138813"/>
                    <a:pt x="130697" y="3185387"/>
                  </a:cubicBezTo>
                  <a:cubicBezTo>
                    <a:pt x="130697" y="3231961"/>
                    <a:pt x="168453" y="3269717"/>
                    <a:pt x="215027" y="3269717"/>
                  </a:cubicBezTo>
                  <a:cubicBezTo>
                    <a:pt x="261601" y="3269717"/>
                    <a:pt x="299357" y="3231961"/>
                    <a:pt x="299357" y="3185387"/>
                  </a:cubicBezTo>
                  <a:cubicBezTo>
                    <a:pt x="299357" y="3138813"/>
                    <a:pt x="261601" y="3101057"/>
                    <a:pt x="215027" y="3101057"/>
                  </a:cubicBezTo>
                  <a:close/>
                  <a:moveTo>
                    <a:pt x="3729752" y="129257"/>
                  </a:moveTo>
                  <a:cubicBezTo>
                    <a:pt x="3683178" y="129257"/>
                    <a:pt x="3645422" y="167013"/>
                    <a:pt x="3645422" y="213587"/>
                  </a:cubicBezTo>
                  <a:cubicBezTo>
                    <a:pt x="3645422" y="260161"/>
                    <a:pt x="3683178" y="297917"/>
                    <a:pt x="3729752" y="297917"/>
                  </a:cubicBezTo>
                  <a:cubicBezTo>
                    <a:pt x="3776326" y="297917"/>
                    <a:pt x="3814082" y="260161"/>
                    <a:pt x="3814082" y="213587"/>
                  </a:cubicBezTo>
                  <a:cubicBezTo>
                    <a:pt x="3814082" y="167013"/>
                    <a:pt x="3776326" y="129257"/>
                    <a:pt x="3729752" y="129257"/>
                  </a:cubicBezTo>
                  <a:close/>
                  <a:moveTo>
                    <a:pt x="215027" y="129257"/>
                  </a:moveTo>
                  <a:cubicBezTo>
                    <a:pt x="168453" y="129257"/>
                    <a:pt x="130697" y="167013"/>
                    <a:pt x="130697" y="213587"/>
                  </a:cubicBezTo>
                  <a:cubicBezTo>
                    <a:pt x="130697" y="260161"/>
                    <a:pt x="168453" y="297917"/>
                    <a:pt x="215027" y="297917"/>
                  </a:cubicBezTo>
                  <a:cubicBezTo>
                    <a:pt x="261601" y="297917"/>
                    <a:pt x="299357" y="260161"/>
                    <a:pt x="299357" y="213587"/>
                  </a:cubicBezTo>
                  <a:cubicBezTo>
                    <a:pt x="299357" y="167013"/>
                    <a:pt x="261601" y="129257"/>
                    <a:pt x="215027" y="129257"/>
                  </a:cubicBezTo>
                  <a:close/>
                  <a:moveTo>
                    <a:pt x="169765" y="0"/>
                  </a:moveTo>
                  <a:lnTo>
                    <a:pt x="4982689" y="0"/>
                  </a:lnTo>
                  <a:cubicBezTo>
                    <a:pt x="5076448" y="0"/>
                    <a:pt x="5152454" y="76006"/>
                    <a:pt x="5152454" y="169765"/>
                  </a:cubicBezTo>
                  <a:lnTo>
                    <a:pt x="5152454" y="208825"/>
                  </a:lnTo>
                  <a:lnTo>
                    <a:pt x="5208546" y="208825"/>
                  </a:lnTo>
                  <a:lnTo>
                    <a:pt x="5208546" y="868574"/>
                  </a:lnTo>
                  <a:lnTo>
                    <a:pt x="5152454" y="868574"/>
                  </a:lnTo>
                  <a:lnTo>
                    <a:pt x="5152454" y="1299478"/>
                  </a:lnTo>
                  <a:lnTo>
                    <a:pt x="5208546" y="1299478"/>
                  </a:lnTo>
                  <a:lnTo>
                    <a:pt x="5208546" y="1959227"/>
                  </a:lnTo>
                  <a:lnTo>
                    <a:pt x="5152454" y="1959227"/>
                  </a:lnTo>
                  <a:lnTo>
                    <a:pt x="5152454" y="2366574"/>
                  </a:lnTo>
                  <a:lnTo>
                    <a:pt x="5248014" y="2366574"/>
                  </a:lnTo>
                  <a:lnTo>
                    <a:pt x="5248014" y="3146496"/>
                  </a:lnTo>
                  <a:lnTo>
                    <a:pt x="5152454" y="3146496"/>
                  </a:lnTo>
                  <a:lnTo>
                    <a:pt x="5152454" y="3226209"/>
                  </a:lnTo>
                  <a:cubicBezTo>
                    <a:pt x="5152454" y="3319968"/>
                    <a:pt x="5076448" y="3395974"/>
                    <a:pt x="4982689" y="3395974"/>
                  </a:cubicBezTo>
                  <a:lnTo>
                    <a:pt x="3450994" y="3395974"/>
                  </a:lnTo>
                  <a:lnTo>
                    <a:pt x="3450994" y="3515054"/>
                  </a:lnTo>
                  <a:lnTo>
                    <a:pt x="3044995" y="3515054"/>
                  </a:lnTo>
                  <a:lnTo>
                    <a:pt x="3044995" y="3395974"/>
                  </a:lnTo>
                  <a:lnTo>
                    <a:pt x="2427983" y="3395974"/>
                  </a:lnTo>
                  <a:lnTo>
                    <a:pt x="2427983" y="3515054"/>
                  </a:lnTo>
                  <a:lnTo>
                    <a:pt x="1445037" y="3515054"/>
                  </a:lnTo>
                  <a:lnTo>
                    <a:pt x="1445037" y="3395974"/>
                  </a:lnTo>
                  <a:lnTo>
                    <a:pt x="811998" y="3395974"/>
                  </a:lnTo>
                  <a:lnTo>
                    <a:pt x="811998" y="3456336"/>
                  </a:lnTo>
                  <a:lnTo>
                    <a:pt x="472202" y="3456336"/>
                  </a:lnTo>
                  <a:lnTo>
                    <a:pt x="472202" y="3395974"/>
                  </a:lnTo>
                  <a:lnTo>
                    <a:pt x="169765" y="3395974"/>
                  </a:lnTo>
                  <a:cubicBezTo>
                    <a:pt x="76006" y="3395974"/>
                    <a:pt x="0" y="3319968"/>
                    <a:pt x="0" y="3226209"/>
                  </a:cubicBezTo>
                  <a:lnTo>
                    <a:pt x="0" y="169765"/>
                  </a:lnTo>
                  <a:cubicBezTo>
                    <a:pt x="0" y="76006"/>
                    <a:pt x="76006" y="0"/>
                    <a:pt x="16976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2" name="Raspberry Pi Logo Color"/>
            <p:cNvGrpSpPr>
              <a:grpSpLocks noChangeAspect="1"/>
            </p:cNvGrpSpPr>
            <p:nvPr/>
          </p:nvGrpSpPr>
          <p:grpSpPr>
            <a:xfrm>
              <a:off x="8191500" y="4799013"/>
              <a:ext cx="947738" cy="1111250"/>
              <a:chOff x="8191500" y="4799013"/>
              <a:chExt cx="947738" cy="1111250"/>
            </a:xfrm>
            <a:grpFill/>
          </p:grpSpPr>
          <p:sp>
            <p:nvSpPr>
              <p:cNvPr id="223" name="Freeform 821"/>
              <p:cNvSpPr>
                <a:spLocks/>
              </p:cNvSpPr>
              <p:nvPr/>
            </p:nvSpPr>
            <p:spPr bwMode="auto">
              <a:xfrm>
                <a:off x="8191500" y="4799013"/>
                <a:ext cx="947738" cy="1111250"/>
              </a:xfrm>
              <a:custGeom>
                <a:avLst/>
                <a:gdLst>
                  <a:gd name="T0" fmla="*/ 2383 w 8192"/>
                  <a:gd name="T1" fmla="*/ 69 h 9612"/>
                  <a:gd name="T2" fmla="*/ 2224 w 8192"/>
                  <a:gd name="T3" fmla="*/ 135 h 9612"/>
                  <a:gd name="T4" fmla="*/ 1814 w 8192"/>
                  <a:gd name="T5" fmla="*/ 173 h 9612"/>
                  <a:gd name="T6" fmla="*/ 1510 w 8192"/>
                  <a:gd name="T7" fmla="*/ 260 h 9612"/>
                  <a:gd name="T8" fmla="*/ 1066 w 8192"/>
                  <a:gd name="T9" fmla="*/ 405 h 9612"/>
                  <a:gd name="T10" fmla="*/ 763 w 8192"/>
                  <a:gd name="T11" fmla="*/ 800 h 9612"/>
                  <a:gd name="T12" fmla="*/ 782 w 8192"/>
                  <a:gd name="T13" fmla="*/ 1191 h 9612"/>
                  <a:gd name="T14" fmla="*/ 888 w 8192"/>
                  <a:gd name="T15" fmla="*/ 1552 h 9612"/>
                  <a:gd name="T16" fmla="*/ 1038 w 8192"/>
                  <a:gd name="T17" fmla="*/ 1890 h 9612"/>
                  <a:gd name="T18" fmla="*/ 1288 w 8192"/>
                  <a:gd name="T19" fmla="*/ 2256 h 9612"/>
                  <a:gd name="T20" fmla="*/ 1602 w 8192"/>
                  <a:gd name="T21" fmla="*/ 2550 h 9612"/>
                  <a:gd name="T22" fmla="*/ 1925 w 8192"/>
                  <a:gd name="T23" fmla="*/ 2796 h 9612"/>
                  <a:gd name="T24" fmla="*/ 1071 w 8192"/>
                  <a:gd name="T25" fmla="*/ 4281 h 9612"/>
                  <a:gd name="T26" fmla="*/ 1004 w 8192"/>
                  <a:gd name="T27" fmla="*/ 4402 h 9612"/>
                  <a:gd name="T28" fmla="*/ 744 w 8192"/>
                  <a:gd name="T29" fmla="*/ 6595 h 9612"/>
                  <a:gd name="T30" fmla="*/ 946 w 8192"/>
                  <a:gd name="T31" fmla="*/ 7256 h 9612"/>
                  <a:gd name="T32" fmla="*/ 1949 w 8192"/>
                  <a:gd name="T33" fmla="*/ 8538 h 9612"/>
                  <a:gd name="T34" fmla="*/ 2908 w 8192"/>
                  <a:gd name="T35" fmla="*/ 9083 h 9612"/>
                  <a:gd name="T36" fmla="*/ 4087 w 8192"/>
                  <a:gd name="T37" fmla="*/ 9612 h 9612"/>
                  <a:gd name="T38" fmla="*/ 4105 w 8192"/>
                  <a:gd name="T39" fmla="*/ 9612 h 9612"/>
                  <a:gd name="T40" fmla="*/ 5284 w 8192"/>
                  <a:gd name="T41" fmla="*/ 9083 h 9612"/>
                  <a:gd name="T42" fmla="*/ 6244 w 8192"/>
                  <a:gd name="T43" fmla="*/ 8538 h 9612"/>
                  <a:gd name="T44" fmla="*/ 7246 w 8192"/>
                  <a:gd name="T45" fmla="*/ 7256 h 9612"/>
                  <a:gd name="T46" fmla="*/ 7449 w 8192"/>
                  <a:gd name="T47" fmla="*/ 6595 h 9612"/>
                  <a:gd name="T48" fmla="*/ 7189 w 8192"/>
                  <a:gd name="T49" fmla="*/ 4402 h 9612"/>
                  <a:gd name="T50" fmla="*/ 7121 w 8192"/>
                  <a:gd name="T51" fmla="*/ 4281 h 9612"/>
                  <a:gd name="T52" fmla="*/ 6268 w 8192"/>
                  <a:gd name="T53" fmla="*/ 2796 h 9612"/>
                  <a:gd name="T54" fmla="*/ 6591 w 8192"/>
                  <a:gd name="T55" fmla="*/ 2550 h 9612"/>
                  <a:gd name="T56" fmla="*/ 6904 w 8192"/>
                  <a:gd name="T57" fmla="*/ 2256 h 9612"/>
                  <a:gd name="T58" fmla="*/ 7155 w 8192"/>
                  <a:gd name="T59" fmla="*/ 1890 h 9612"/>
                  <a:gd name="T60" fmla="*/ 7304 w 8192"/>
                  <a:gd name="T61" fmla="*/ 1552 h 9612"/>
                  <a:gd name="T62" fmla="*/ 7410 w 8192"/>
                  <a:gd name="T63" fmla="*/ 1191 h 9612"/>
                  <a:gd name="T64" fmla="*/ 7430 w 8192"/>
                  <a:gd name="T65" fmla="*/ 800 h 9612"/>
                  <a:gd name="T66" fmla="*/ 7126 w 8192"/>
                  <a:gd name="T67" fmla="*/ 405 h 9612"/>
                  <a:gd name="T68" fmla="*/ 6682 w 8192"/>
                  <a:gd name="T69" fmla="*/ 260 h 9612"/>
                  <a:gd name="T70" fmla="*/ 6379 w 8192"/>
                  <a:gd name="T71" fmla="*/ 173 h 9612"/>
                  <a:gd name="T72" fmla="*/ 5969 w 8192"/>
                  <a:gd name="T73" fmla="*/ 135 h 9612"/>
                  <a:gd name="T74" fmla="*/ 5554 w 8192"/>
                  <a:gd name="T75" fmla="*/ 149 h 9612"/>
                  <a:gd name="T76" fmla="*/ 5197 w 8192"/>
                  <a:gd name="T77" fmla="*/ 212 h 9612"/>
                  <a:gd name="T78" fmla="*/ 4794 w 8192"/>
                  <a:gd name="T79" fmla="*/ 378 h 9612"/>
                  <a:gd name="T80" fmla="*/ 4667 w 8192"/>
                  <a:gd name="T81" fmla="*/ 376 h 9612"/>
                  <a:gd name="T82" fmla="*/ 4096 w 8192"/>
                  <a:gd name="T83" fmla="*/ 1197 h 9612"/>
                  <a:gd name="T84" fmla="*/ 3525 w 8192"/>
                  <a:gd name="T85" fmla="*/ 376 h 9612"/>
                  <a:gd name="T86" fmla="*/ 3399 w 8192"/>
                  <a:gd name="T87" fmla="*/ 378 h 9612"/>
                  <a:gd name="T88" fmla="*/ 2995 w 8192"/>
                  <a:gd name="T89" fmla="*/ 212 h 9612"/>
                  <a:gd name="T90" fmla="*/ 2638 w 8192"/>
                  <a:gd name="T91" fmla="*/ 149 h 9612"/>
                  <a:gd name="T92" fmla="*/ 2383 w 8192"/>
                  <a:gd name="T93" fmla="*/ 69 h 9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192" h="9612">
                    <a:moveTo>
                      <a:pt x="2383" y="69"/>
                    </a:moveTo>
                    <a:cubicBezTo>
                      <a:pt x="2334" y="71"/>
                      <a:pt x="2282" y="88"/>
                      <a:pt x="2224" y="135"/>
                    </a:cubicBezTo>
                    <a:cubicBezTo>
                      <a:pt x="2079" y="79"/>
                      <a:pt x="1939" y="60"/>
                      <a:pt x="1814" y="173"/>
                    </a:cubicBezTo>
                    <a:cubicBezTo>
                      <a:pt x="1621" y="148"/>
                      <a:pt x="1558" y="200"/>
                      <a:pt x="1510" y="260"/>
                    </a:cubicBezTo>
                    <a:cubicBezTo>
                      <a:pt x="1468" y="259"/>
                      <a:pt x="1193" y="217"/>
                      <a:pt x="1066" y="405"/>
                    </a:cubicBezTo>
                    <a:cubicBezTo>
                      <a:pt x="749" y="367"/>
                      <a:pt x="649" y="591"/>
                      <a:pt x="763" y="800"/>
                    </a:cubicBezTo>
                    <a:cubicBezTo>
                      <a:pt x="698" y="901"/>
                      <a:pt x="631" y="1000"/>
                      <a:pt x="782" y="1191"/>
                    </a:cubicBezTo>
                    <a:cubicBezTo>
                      <a:pt x="729" y="1297"/>
                      <a:pt x="762" y="1413"/>
                      <a:pt x="888" y="1552"/>
                    </a:cubicBezTo>
                    <a:cubicBezTo>
                      <a:pt x="855" y="1702"/>
                      <a:pt x="920" y="1808"/>
                      <a:pt x="1038" y="1890"/>
                    </a:cubicBezTo>
                    <a:cubicBezTo>
                      <a:pt x="1016" y="2095"/>
                      <a:pt x="1225" y="2214"/>
                      <a:pt x="1288" y="2256"/>
                    </a:cubicBezTo>
                    <a:cubicBezTo>
                      <a:pt x="1312" y="2375"/>
                      <a:pt x="1362" y="2488"/>
                      <a:pt x="1602" y="2550"/>
                    </a:cubicBezTo>
                    <a:cubicBezTo>
                      <a:pt x="1641" y="2728"/>
                      <a:pt x="1785" y="2759"/>
                      <a:pt x="1925" y="2796"/>
                    </a:cubicBezTo>
                    <a:cubicBezTo>
                      <a:pt x="1464" y="3064"/>
                      <a:pt x="1069" y="3416"/>
                      <a:pt x="1071" y="4281"/>
                    </a:cubicBezTo>
                    <a:lnTo>
                      <a:pt x="1004" y="4402"/>
                    </a:lnTo>
                    <a:cubicBezTo>
                      <a:pt x="476" y="4723"/>
                      <a:pt x="0" y="5756"/>
                      <a:pt x="744" y="6595"/>
                    </a:cubicBezTo>
                    <a:cubicBezTo>
                      <a:pt x="792" y="6858"/>
                      <a:pt x="873" y="7047"/>
                      <a:pt x="946" y="7256"/>
                    </a:cubicBezTo>
                    <a:cubicBezTo>
                      <a:pt x="1054" y="8097"/>
                      <a:pt x="1762" y="8492"/>
                      <a:pt x="1949" y="8538"/>
                    </a:cubicBezTo>
                    <a:cubicBezTo>
                      <a:pt x="2222" y="8747"/>
                      <a:pt x="2514" y="8944"/>
                      <a:pt x="2908" y="9083"/>
                    </a:cubicBezTo>
                    <a:cubicBezTo>
                      <a:pt x="3280" y="9466"/>
                      <a:pt x="3682" y="9612"/>
                      <a:pt x="4087" y="9612"/>
                    </a:cubicBezTo>
                    <a:cubicBezTo>
                      <a:pt x="4093" y="9612"/>
                      <a:pt x="4099" y="9612"/>
                      <a:pt x="4105" y="9612"/>
                    </a:cubicBezTo>
                    <a:cubicBezTo>
                      <a:pt x="4510" y="9612"/>
                      <a:pt x="4913" y="9466"/>
                      <a:pt x="5284" y="9083"/>
                    </a:cubicBezTo>
                    <a:cubicBezTo>
                      <a:pt x="5679" y="8944"/>
                      <a:pt x="5970" y="8747"/>
                      <a:pt x="6244" y="8538"/>
                    </a:cubicBezTo>
                    <a:cubicBezTo>
                      <a:pt x="6430" y="8492"/>
                      <a:pt x="7138" y="8097"/>
                      <a:pt x="7246" y="7256"/>
                    </a:cubicBezTo>
                    <a:cubicBezTo>
                      <a:pt x="7319" y="7047"/>
                      <a:pt x="7400" y="6858"/>
                      <a:pt x="7449" y="6595"/>
                    </a:cubicBezTo>
                    <a:cubicBezTo>
                      <a:pt x="8192" y="5756"/>
                      <a:pt x="7717" y="4723"/>
                      <a:pt x="7189" y="4402"/>
                    </a:cubicBezTo>
                    <a:lnTo>
                      <a:pt x="7121" y="4281"/>
                    </a:lnTo>
                    <a:cubicBezTo>
                      <a:pt x="7124" y="3416"/>
                      <a:pt x="6728" y="3064"/>
                      <a:pt x="6268" y="2796"/>
                    </a:cubicBezTo>
                    <a:cubicBezTo>
                      <a:pt x="6407" y="2759"/>
                      <a:pt x="6551" y="2728"/>
                      <a:pt x="6591" y="2550"/>
                    </a:cubicBezTo>
                    <a:cubicBezTo>
                      <a:pt x="6830" y="2488"/>
                      <a:pt x="6880" y="2375"/>
                      <a:pt x="6904" y="2256"/>
                    </a:cubicBezTo>
                    <a:cubicBezTo>
                      <a:pt x="6967" y="2214"/>
                      <a:pt x="7177" y="2095"/>
                      <a:pt x="7155" y="1890"/>
                    </a:cubicBezTo>
                    <a:cubicBezTo>
                      <a:pt x="7272" y="1808"/>
                      <a:pt x="7338" y="1702"/>
                      <a:pt x="7304" y="1552"/>
                    </a:cubicBezTo>
                    <a:cubicBezTo>
                      <a:pt x="7431" y="1413"/>
                      <a:pt x="7464" y="1297"/>
                      <a:pt x="7410" y="1191"/>
                    </a:cubicBezTo>
                    <a:cubicBezTo>
                      <a:pt x="7562" y="1000"/>
                      <a:pt x="7495" y="901"/>
                      <a:pt x="7430" y="800"/>
                    </a:cubicBezTo>
                    <a:cubicBezTo>
                      <a:pt x="7543" y="591"/>
                      <a:pt x="7443" y="367"/>
                      <a:pt x="7126" y="405"/>
                    </a:cubicBezTo>
                    <a:cubicBezTo>
                      <a:pt x="7000" y="217"/>
                      <a:pt x="6725" y="259"/>
                      <a:pt x="6682" y="260"/>
                    </a:cubicBezTo>
                    <a:cubicBezTo>
                      <a:pt x="6635" y="200"/>
                      <a:pt x="6572" y="148"/>
                      <a:pt x="6379" y="173"/>
                    </a:cubicBezTo>
                    <a:cubicBezTo>
                      <a:pt x="6253" y="60"/>
                      <a:pt x="6113" y="79"/>
                      <a:pt x="5969" y="135"/>
                    </a:cubicBezTo>
                    <a:cubicBezTo>
                      <a:pt x="5797" y="0"/>
                      <a:pt x="5684" y="108"/>
                      <a:pt x="5554" y="149"/>
                    </a:cubicBezTo>
                    <a:cubicBezTo>
                      <a:pt x="5347" y="81"/>
                      <a:pt x="5299" y="174"/>
                      <a:pt x="5197" y="212"/>
                    </a:cubicBezTo>
                    <a:cubicBezTo>
                      <a:pt x="4971" y="164"/>
                      <a:pt x="4902" y="268"/>
                      <a:pt x="4794" y="378"/>
                    </a:cubicBezTo>
                    <a:lnTo>
                      <a:pt x="4667" y="376"/>
                    </a:lnTo>
                    <a:cubicBezTo>
                      <a:pt x="4326" y="577"/>
                      <a:pt x="4156" y="987"/>
                      <a:pt x="4096" y="1197"/>
                    </a:cubicBezTo>
                    <a:cubicBezTo>
                      <a:pt x="4036" y="987"/>
                      <a:pt x="3867" y="577"/>
                      <a:pt x="3525" y="376"/>
                    </a:cubicBezTo>
                    <a:lnTo>
                      <a:pt x="3399" y="378"/>
                    </a:lnTo>
                    <a:cubicBezTo>
                      <a:pt x="3290" y="268"/>
                      <a:pt x="3222" y="164"/>
                      <a:pt x="2995" y="212"/>
                    </a:cubicBezTo>
                    <a:cubicBezTo>
                      <a:pt x="2893" y="174"/>
                      <a:pt x="2846" y="81"/>
                      <a:pt x="2638" y="149"/>
                    </a:cubicBezTo>
                    <a:cubicBezTo>
                      <a:pt x="2553" y="122"/>
                      <a:pt x="2475" y="66"/>
                      <a:pt x="2383" y="6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822"/>
              <p:cNvSpPr>
                <a:spLocks/>
              </p:cNvSpPr>
              <p:nvPr/>
            </p:nvSpPr>
            <p:spPr bwMode="auto">
              <a:xfrm>
                <a:off x="8301038" y="4833938"/>
                <a:ext cx="376238" cy="280988"/>
              </a:xfrm>
              <a:custGeom>
                <a:avLst/>
                <a:gdLst>
                  <a:gd name="T0" fmla="*/ 759 w 3258"/>
                  <a:gd name="T1" fmla="*/ 643 h 2429"/>
                  <a:gd name="T2" fmla="*/ 2480 w 3258"/>
                  <a:gd name="T3" fmla="*/ 1810 h 2429"/>
                  <a:gd name="T4" fmla="*/ 1280 w 3258"/>
                  <a:gd name="T5" fmla="*/ 2413 h 2429"/>
                  <a:gd name="T6" fmla="*/ 1403 w 3258"/>
                  <a:gd name="T7" fmla="*/ 2304 h 2429"/>
                  <a:gd name="T8" fmla="*/ 906 w 3258"/>
                  <a:gd name="T9" fmla="*/ 2201 h 2429"/>
                  <a:gd name="T10" fmla="*/ 1036 w 3258"/>
                  <a:gd name="T11" fmla="*/ 2124 h 2429"/>
                  <a:gd name="T12" fmla="*/ 588 w 3258"/>
                  <a:gd name="T13" fmla="*/ 1938 h 2429"/>
                  <a:gd name="T14" fmla="*/ 771 w 3258"/>
                  <a:gd name="T15" fmla="*/ 1899 h 2429"/>
                  <a:gd name="T16" fmla="*/ 342 w 3258"/>
                  <a:gd name="T17" fmla="*/ 1634 h 2429"/>
                  <a:gd name="T18" fmla="*/ 525 w 3258"/>
                  <a:gd name="T19" fmla="*/ 1605 h 2429"/>
                  <a:gd name="T20" fmla="*/ 180 w 3258"/>
                  <a:gd name="T21" fmla="*/ 1326 h 2429"/>
                  <a:gd name="T22" fmla="*/ 359 w 3258"/>
                  <a:gd name="T23" fmla="*/ 1309 h 2429"/>
                  <a:gd name="T24" fmla="*/ 65 w 3258"/>
                  <a:gd name="T25" fmla="*/ 986 h 2429"/>
                  <a:gd name="T26" fmla="*/ 270 w 3258"/>
                  <a:gd name="T27" fmla="*/ 983 h 2429"/>
                  <a:gd name="T28" fmla="*/ 0 w 3258"/>
                  <a:gd name="T29" fmla="*/ 675 h 2429"/>
                  <a:gd name="T30" fmla="*/ 190 w 3258"/>
                  <a:gd name="T31" fmla="*/ 675 h 2429"/>
                  <a:gd name="T32" fmla="*/ 19 w 3258"/>
                  <a:gd name="T33" fmla="*/ 335 h 2429"/>
                  <a:gd name="T34" fmla="*/ 458 w 3258"/>
                  <a:gd name="T35" fmla="*/ 320 h 2429"/>
                  <a:gd name="T36" fmla="*/ 347 w 3258"/>
                  <a:gd name="T37" fmla="*/ 207 h 2429"/>
                  <a:gd name="T38" fmla="*/ 831 w 3258"/>
                  <a:gd name="T39" fmla="*/ 255 h 2429"/>
                  <a:gd name="T40" fmla="*/ 759 w 3258"/>
                  <a:gd name="T41" fmla="*/ 91 h 2429"/>
                  <a:gd name="T42" fmla="*/ 1164 w 3258"/>
                  <a:gd name="T43" fmla="*/ 193 h 2429"/>
                  <a:gd name="T44" fmla="*/ 1070 w 3258"/>
                  <a:gd name="T45" fmla="*/ 17 h 2429"/>
                  <a:gd name="T46" fmla="*/ 1494 w 3258"/>
                  <a:gd name="T47" fmla="*/ 183 h 2429"/>
                  <a:gd name="T48" fmla="*/ 1451 w 3258"/>
                  <a:gd name="T49" fmla="*/ 0 h 2429"/>
                  <a:gd name="T50" fmla="*/ 1807 w 3258"/>
                  <a:gd name="T51" fmla="*/ 229 h 2429"/>
                  <a:gd name="T52" fmla="*/ 1829 w 3258"/>
                  <a:gd name="T53" fmla="*/ 50 h 2429"/>
                  <a:gd name="T54" fmla="*/ 2114 w 3258"/>
                  <a:gd name="T55" fmla="*/ 299 h 2429"/>
                  <a:gd name="T56" fmla="*/ 2159 w 3258"/>
                  <a:gd name="T57" fmla="*/ 123 h 2429"/>
                  <a:gd name="T58" fmla="*/ 2468 w 3258"/>
                  <a:gd name="T59" fmla="*/ 446 h 2429"/>
                  <a:gd name="T60" fmla="*/ 2521 w 3258"/>
                  <a:gd name="T61" fmla="*/ 304 h 2429"/>
                  <a:gd name="T62" fmla="*/ 2632 w 3258"/>
                  <a:gd name="T63" fmla="*/ 1641 h 2429"/>
                  <a:gd name="T64" fmla="*/ 759 w 3258"/>
                  <a:gd name="T65" fmla="*/ 643 h 2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58" h="2429">
                    <a:moveTo>
                      <a:pt x="759" y="643"/>
                    </a:moveTo>
                    <a:cubicBezTo>
                      <a:pt x="1665" y="1110"/>
                      <a:pt x="2192" y="1488"/>
                      <a:pt x="2480" y="1810"/>
                    </a:cubicBezTo>
                    <a:cubicBezTo>
                      <a:pt x="2332" y="2402"/>
                      <a:pt x="1561" y="2429"/>
                      <a:pt x="1280" y="2413"/>
                    </a:cubicBezTo>
                    <a:cubicBezTo>
                      <a:pt x="1337" y="2386"/>
                      <a:pt x="1385" y="2354"/>
                      <a:pt x="1403" y="2304"/>
                    </a:cubicBezTo>
                    <a:cubicBezTo>
                      <a:pt x="1332" y="2254"/>
                      <a:pt x="1081" y="2299"/>
                      <a:pt x="906" y="2201"/>
                    </a:cubicBezTo>
                    <a:cubicBezTo>
                      <a:pt x="973" y="2187"/>
                      <a:pt x="1005" y="2173"/>
                      <a:pt x="1036" y="2124"/>
                    </a:cubicBezTo>
                    <a:cubicBezTo>
                      <a:pt x="871" y="2071"/>
                      <a:pt x="693" y="2025"/>
                      <a:pt x="588" y="1938"/>
                    </a:cubicBezTo>
                    <a:cubicBezTo>
                      <a:pt x="644" y="1939"/>
                      <a:pt x="697" y="1951"/>
                      <a:pt x="771" y="1899"/>
                    </a:cubicBezTo>
                    <a:cubicBezTo>
                      <a:pt x="623" y="1819"/>
                      <a:pt x="465" y="1756"/>
                      <a:pt x="342" y="1634"/>
                    </a:cubicBezTo>
                    <a:cubicBezTo>
                      <a:pt x="418" y="1632"/>
                      <a:pt x="501" y="1633"/>
                      <a:pt x="525" y="1605"/>
                    </a:cubicBezTo>
                    <a:cubicBezTo>
                      <a:pt x="389" y="1521"/>
                      <a:pt x="275" y="1428"/>
                      <a:pt x="180" y="1326"/>
                    </a:cubicBezTo>
                    <a:cubicBezTo>
                      <a:pt x="288" y="1339"/>
                      <a:pt x="333" y="1327"/>
                      <a:pt x="359" y="1309"/>
                    </a:cubicBezTo>
                    <a:cubicBezTo>
                      <a:pt x="256" y="1204"/>
                      <a:pt x="126" y="1115"/>
                      <a:pt x="65" y="986"/>
                    </a:cubicBezTo>
                    <a:cubicBezTo>
                      <a:pt x="144" y="1013"/>
                      <a:pt x="217" y="1024"/>
                      <a:pt x="270" y="983"/>
                    </a:cubicBezTo>
                    <a:cubicBezTo>
                      <a:pt x="235" y="905"/>
                      <a:pt x="85" y="858"/>
                      <a:pt x="0" y="675"/>
                    </a:cubicBezTo>
                    <a:cubicBezTo>
                      <a:pt x="83" y="683"/>
                      <a:pt x="172" y="693"/>
                      <a:pt x="190" y="675"/>
                    </a:cubicBezTo>
                    <a:cubicBezTo>
                      <a:pt x="151" y="516"/>
                      <a:pt x="84" y="427"/>
                      <a:pt x="19" y="335"/>
                    </a:cubicBezTo>
                    <a:cubicBezTo>
                      <a:pt x="198" y="332"/>
                      <a:pt x="470" y="336"/>
                      <a:pt x="458" y="320"/>
                    </a:cubicBezTo>
                    <a:lnTo>
                      <a:pt x="347" y="207"/>
                    </a:lnTo>
                    <a:cubicBezTo>
                      <a:pt x="522" y="160"/>
                      <a:pt x="701" y="215"/>
                      <a:pt x="831" y="255"/>
                    </a:cubicBezTo>
                    <a:cubicBezTo>
                      <a:pt x="890" y="209"/>
                      <a:pt x="830" y="151"/>
                      <a:pt x="759" y="91"/>
                    </a:cubicBezTo>
                    <a:cubicBezTo>
                      <a:pt x="908" y="111"/>
                      <a:pt x="1042" y="145"/>
                      <a:pt x="1164" y="193"/>
                    </a:cubicBezTo>
                    <a:cubicBezTo>
                      <a:pt x="1229" y="134"/>
                      <a:pt x="1122" y="75"/>
                      <a:pt x="1070" y="17"/>
                    </a:cubicBezTo>
                    <a:cubicBezTo>
                      <a:pt x="1300" y="60"/>
                      <a:pt x="1397" y="122"/>
                      <a:pt x="1494" y="183"/>
                    </a:cubicBezTo>
                    <a:cubicBezTo>
                      <a:pt x="1564" y="116"/>
                      <a:pt x="1498" y="58"/>
                      <a:pt x="1451" y="0"/>
                    </a:cubicBezTo>
                    <a:cubicBezTo>
                      <a:pt x="1624" y="64"/>
                      <a:pt x="1713" y="147"/>
                      <a:pt x="1807" y="229"/>
                    </a:cubicBezTo>
                    <a:cubicBezTo>
                      <a:pt x="1839" y="186"/>
                      <a:pt x="1888" y="154"/>
                      <a:pt x="1829" y="50"/>
                    </a:cubicBezTo>
                    <a:cubicBezTo>
                      <a:pt x="1952" y="121"/>
                      <a:pt x="2045" y="205"/>
                      <a:pt x="2114" y="299"/>
                    </a:cubicBezTo>
                    <a:cubicBezTo>
                      <a:pt x="2190" y="250"/>
                      <a:pt x="2159" y="184"/>
                      <a:pt x="2159" y="123"/>
                    </a:cubicBezTo>
                    <a:cubicBezTo>
                      <a:pt x="2287" y="227"/>
                      <a:pt x="2369" y="338"/>
                      <a:pt x="2468" y="446"/>
                    </a:cubicBezTo>
                    <a:cubicBezTo>
                      <a:pt x="2488" y="431"/>
                      <a:pt x="2506" y="382"/>
                      <a:pt x="2521" y="304"/>
                    </a:cubicBezTo>
                    <a:cubicBezTo>
                      <a:pt x="2826" y="600"/>
                      <a:pt x="3258" y="1346"/>
                      <a:pt x="2632" y="1641"/>
                    </a:cubicBezTo>
                    <a:cubicBezTo>
                      <a:pt x="2100" y="1202"/>
                      <a:pt x="1464" y="883"/>
                      <a:pt x="759" y="64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823"/>
              <p:cNvSpPr>
                <a:spLocks/>
              </p:cNvSpPr>
              <p:nvPr/>
            </p:nvSpPr>
            <p:spPr bwMode="auto">
              <a:xfrm>
                <a:off x="8655050" y="4833938"/>
                <a:ext cx="377825" cy="280988"/>
              </a:xfrm>
              <a:custGeom>
                <a:avLst/>
                <a:gdLst>
                  <a:gd name="T0" fmla="*/ 2499 w 3258"/>
                  <a:gd name="T1" fmla="*/ 643 h 2429"/>
                  <a:gd name="T2" fmla="*/ 778 w 3258"/>
                  <a:gd name="T3" fmla="*/ 1810 h 2429"/>
                  <a:gd name="T4" fmla="*/ 1978 w 3258"/>
                  <a:gd name="T5" fmla="*/ 2413 h 2429"/>
                  <a:gd name="T6" fmla="*/ 1855 w 3258"/>
                  <a:gd name="T7" fmla="*/ 2304 h 2429"/>
                  <a:gd name="T8" fmla="*/ 2352 w 3258"/>
                  <a:gd name="T9" fmla="*/ 2201 h 2429"/>
                  <a:gd name="T10" fmla="*/ 2222 w 3258"/>
                  <a:gd name="T11" fmla="*/ 2124 h 2429"/>
                  <a:gd name="T12" fmla="*/ 2670 w 3258"/>
                  <a:gd name="T13" fmla="*/ 1938 h 2429"/>
                  <a:gd name="T14" fmla="*/ 2487 w 3258"/>
                  <a:gd name="T15" fmla="*/ 1899 h 2429"/>
                  <a:gd name="T16" fmla="*/ 2916 w 3258"/>
                  <a:gd name="T17" fmla="*/ 1634 h 2429"/>
                  <a:gd name="T18" fmla="*/ 2733 w 3258"/>
                  <a:gd name="T19" fmla="*/ 1605 h 2429"/>
                  <a:gd name="T20" fmla="*/ 3078 w 3258"/>
                  <a:gd name="T21" fmla="*/ 1326 h 2429"/>
                  <a:gd name="T22" fmla="*/ 2899 w 3258"/>
                  <a:gd name="T23" fmla="*/ 1309 h 2429"/>
                  <a:gd name="T24" fmla="*/ 3193 w 3258"/>
                  <a:gd name="T25" fmla="*/ 986 h 2429"/>
                  <a:gd name="T26" fmla="*/ 2988 w 3258"/>
                  <a:gd name="T27" fmla="*/ 983 h 2429"/>
                  <a:gd name="T28" fmla="*/ 3258 w 3258"/>
                  <a:gd name="T29" fmla="*/ 675 h 2429"/>
                  <a:gd name="T30" fmla="*/ 3068 w 3258"/>
                  <a:gd name="T31" fmla="*/ 675 h 2429"/>
                  <a:gd name="T32" fmla="*/ 3239 w 3258"/>
                  <a:gd name="T33" fmla="*/ 335 h 2429"/>
                  <a:gd name="T34" fmla="*/ 2800 w 3258"/>
                  <a:gd name="T35" fmla="*/ 320 h 2429"/>
                  <a:gd name="T36" fmla="*/ 2911 w 3258"/>
                  <a:gd name="T37" fmla="*/ 207 h 2429"/>
                  <a:gd name="T38" fmla="*/ 2427 w 3258"/>
                  <a:gd name="T39" fmla="*/ 255 h 2429"/>
                  <a:gd name="T40" fmla="*/ 2499 w 3258"/>
                  <a:gd name="T41" fmla="*/ 91 h 2429"/>
                  <a:gd name="T42" fmla="*/ 2094 w 3258"/>
                  <a:gd name="T43" fmla="*/ 193 h 2429"/>
                  <a:gd name="T44" fmla="*/ 2188 w 3258"/>
                  <a:gd name="T45" fmla="*/ 17 h 2429"/>
                  <a:gd name="T46" fmla="*/ 1764 w 3258"/>
                  <a:gd name="T47" fmla="*/ 183 h 2429"/>
                  <a:gd name="T48" fmla="*/ 1807 w 3258"/>
                  <a:gd name="T49" fmla="*/ 0 h 2429"/>
                  <a:gd name="T50" fmla="*/ 1450 w 3258"/>
                  <a:gd name="T51" fmla="*/ 229 h 2429"/>
                  <a:gd name="T52" fmla="*/ 1429 w 3258"/>
                  <a:gd name="T53" fmla="*/ 50 h 2429"/>
                  <a:gd name="T54" fmla="*/ 1144 w 3258"/>
                  <a:gd name="T55" fmla="*/ 299 h 2429"/>
                  <a:gd name="T56" fmla="*/ 1098 w 3258"/>
                  <a:gd name="T57" fmla="*/ 123 h 2429"/>
                  <a:gd name="T58" fmla="*/ 790 w 3258"/>
                  <a:gd name="T59" fmla="*/ 446 h 2429"/>
                  <a:gd name="T60" fmla="*/ 737 w 3258"/>
                  <a:gd name="T61" fmla="*/ 304 h 2429"/>
                  <a:gd name="T62" fmla="*/ 626 w 3258"/>
                  <a:gd name="T63" fmla="*/ 1641 h 2429"/>
                  <a:gd name="T64" fmla="*/ 2499 w 3258"/>
                  <a:gd name="T65" fmla="*/ 643 h 2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58" h="2429">
                    <a:moveTo>
                      <a:pt x="2499" y="643"/>
                    </a:moveTo>
                    <a:cubicBezTo>
                      <a:pt x="1593" y="1110"/>
                      <a:pt x="1066" y="1488"/>
                      <a:pt x="778" y="1810"/>
                    </a:cubicBezTo>
                    <a:cubicBezTo>
                      <a:pt x="926" y="2402"/>
                      <a:pt x="1696" y="2429"/>
                      <a:pt x="1978" y="2413"/>
                    </a:cubicBezTo>
                    <a:cubicBezTo>
                      <a:pt x="1921" y="2386"/>
                      <a:pt x="1872" y="2354"/>
                      <a:pt x="1855" y="2304"/>
                    </a:cubicBezTo>
                    <a:cubicBezTo>
                      <a:pt x="1926" y="2254"/>
                      <a:pt x="2177" y="2299"/>
                      <a:pt x="2352" y="2201"/>
                    </a:cubicBezTo>
                    <a:cubicBezTo>
                      <a:pt x="2285" y="2187"/>
                      <a:pt x="2253" y="2173"/>
                      <a:pt x="2222" y="2124"/>
                    </a:cubicBezTo>
                    <a:cubicBezTo>
                      <a:pt x="2387" y="2071"/>
                      <a:pt x="2565" y="2025"/>
                      <a:pt x="2670" y="1938"/>
                    </a:cubicBezTo>
                    <a:cubicBezTo>
                      <a:pt x="2614" y="1939"/>
                      <a:pt x="2561" y="1951"/>
                      <a:pt x="2487" y="1899"/>
                    </a:cubicBezTo>
                    <a:cubicBezTo>
                      <a:pt x="2635" y="1819"/>
                      <a:pt x="2793" y="1756"/>
                      <a:pt x="2916" y="1634"/>
                    </a:cubicBezTo>
                    <a:cubicBezTo>
                      <a:pt x="2839" y="1632"/>
                      <a:pt x="2757" y="1633"/>
                      <a:pt x="2733" y="1605"/>
                    </a:cubicBezTo>
                    <a:cubicBezTo>
                      <a:pt x="2868" y="1521"/>
                      <a:pt x="2983" y="1428"/>
                      <a:pt x="3078" y="1326"/>
                    </a:cubicBezTo>
                    <a:cubicBezTo>
                      <a:pt x="2970" y="1339"/>
                      <a:pt x="2925" y="1327"/>
                      <a:pt x="2899" y="1309"/>
                    </a:cubicBezTo>
                    <a:cubicBezTo>
                      <a:pt x="3002" y="1204"/>
                      <a:pt x="3131" y="1115"/>
                      <a:pt x="3193" y="986"/>
                    </a:cubicBezTo>
                    <a:cubicBezTo>
                      <a:pt x="3114" y="1013"/>
                      <a:pt x="3041" y="1024"/>
                      <a:pt x="2988" y="983"/>
                    </a:cubicBezTo>
                    <a:cubicBezTo>
                      <a:pt x="3023" y="905"/>
                      <a:pt x="3172" y="858"/>
                      <a:pt x="3258" y="675"/>
                    </a:cubicBezTo>
                    <a:cubicBezTo>
                      <a:pt x="3175" y="683"/>
                      <a:pt x="3086" y="693"/>
                      <a:pt x="3068" y="675"/>
                    </a:cubicBezTo>
                    <a:cubicBezTo>
                      <a:pt x="3107" y="516"/>
                      <a:pt x="3174" y="427"/>
                      <a:pt x="3239" y="335"/>
                    </a:cubicBezTo>
                    <a:cubicBezTo>
                      <a:pt x="3060" y="332"/>
                      <a:pt x="2788" y="336"/>
                      <a:pt x="2800" y="320"/>
                    </a:cubicBezTo>
                    <a:lnTo>
                      <a:pt x="2911" y="207"/>
                    </a:lnTo>
                    <a:cubicBezTo>
                      <a:pt x="2736" y="160"/>
                      <a:pt x="2557" y="215"/>
                      <a:pt x="2427" y="255"/>
                    </a:cubicBezTo>
                    <a:cubicBezTo>
                      <a:pt x="2368" y="209"/>
                      <a:pt x="2428" y="151"/>
                      <a:pt x="2499" y="91"/>
                    </a:cubicBezTo>
                    <a:cubicBezTo>
                      <a:pt x="2350" y="111"/>
                      <a:pt x="2216" y="145"/>
                      <a:pt x="2094" y="193"/>
                    </a:cubicBezTo>
                    <a:cubicBezTo>
                      <a:pt x="2029" y="134"/>
                      <a:pt x="2136" y="75"/>
                      <a:pt x="2188" y="17"/>
                    </a:cubicBezTo>
                    <a:cubicBezTo>
                      <a:pt x="1958" y="60"/>
                      <a:pt x="1861" y="122"/>
                      <a:pt x="1764" y="183"/>
                    </a:cubicBezTo>
                    <a:cubicBezTo>
                      <a:pt x="1694" y="116"/>
                      <a:pt x="1760" y="58"/>
                      <a:pt x="1807" y="0"/>
                    </a:cubicBezTo>
                    <a:cubicBezTo>
                      <a:pt x="1634" y="64"/>
                      <a:pt x="1544" y="147"/>
                      <a:pt x="1450" y="229"/>
                    </a:cubicBezTo>
                    <a:cubicBezTo>
                      <a:pt x="1419" y="186"/>
                      <a:pt x="1369" y="154"/>
                      <a:pt x="1429" y="50"/>
                    </a:cubicBezTo>
                    <a:cubicBezTo>
                      <a:pt x="1306" y="121"/>
                      <a:pt x="1213" y="205"/>
                      <a:pt x="1144" y="299"/>
                    </a:cubicBezTo>
                    <a:cubicBezTo>
                      <a:pt x="1068" y="250"/>
                      <a:pt x="1099" y="184"/>
                      <a:pt x="1098" y="123"/>
                    </a:cubicBezTo>
                    <a:cubicBezTo>
                      <a:pt x="970" y="227"/>
                      <a:pt x="889" y="338"/>
                      <a:pt x="790" y="446"/>
                    </a:cubicBezTo>
                    <a:cubicBezTo>
                      <a:pt x="770" y="431"/>
                      <a:pt x="752" y="382"/>
                      <a:pt x="737" y="304"/>
                    </a:cubicBezTo>
                    <a:cubicBezTo>
                      <a:pt x="432" y="600"/>
                      <a:pt x="0" y="1346"/>
                      <a:pt x="626" y="1641"/>
                    </a:cubicBezTo>
                    <a:cubicBezTo>
                      <a:pt x="1158" y="1202"/>
                      <a:pt x="1794" y="883"/>
                      <a:pt x="2499" y="64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Oval 824"/>
              <p:cNvSpPr>
                <a:spLocks noChangeArrowheads="1"/>
              </p:cNvSpPr>
              <p:nvPr/>
            </p:nvSpPr>
            <p:spPr bwMode="auto">
              <a:xfrm>
                <a:off x="8542338" y="5489575"/>
                <a:ext cx="250825" cy="231775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825"/>
              <p:cNvSpPr>
                <a:spLocks/>
              </p:cNvSpPr>
              <p:nvPr/>
            </p:nvSpPr>
            <p:spPr bwMode="auto">
              <a:xfrm>
                <a:off x="8388350" y="5241925"/>
                <a:ext cx="268288" cy="288925"/>
              </a:xfrm>
              <a:custGeom>
                <a:avLst/>
                <a:gdLst>
                  <a:gd name="T0" fmla="*/ 1797 w 2328"/>
                  <a:gd name="T1" fmla="*/ 294 h 2505"/>
                  <a:gd name="T2" fmla="*/ 1978 w 2328"/>
                  <a:gd name="T3" fmla="*/ 1786 h 2505"/>
                  <a:gd name="T4" fmla="*/ 531 w 2328"/>
                  <a:gd name="T5" fmla="*/ 2211 h 2505"/>
                  <a:gd name="T6" fmla="*/ 350 w 2328"/>
                  <a:gd name="T7" fmla="*/ 719 h 2505"/>
                  <a:gd name="T8" fmla="*/ 1797 w 2328"/>
                  <a:gd name="T9" fmla="*/ 294 h 2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8" h="2505">
                    <a:moveTo>
                      <a:pt x="1797" y="294"/>
                    </a:moveTo>
                    <a:cubicBezTo>
                      <a:pt x="2247" y="589"/>
                      <a:pt x="2328" y="1257"/>
                      <a:pt x="1978" y="1786"/>
                    </a:cubicBezTo>
                    <a:cubicBezTo>
                      <a:pt x="1629" y="2315"/>
                      <a:pt x="981" y="2505"/>
                      <a:pt x="531" y="2211"/>
                    </a:cubicBezTo>
                    <a:cubicBezTo>
                      <a:pt x="81" y="1916"/>
                      <a:pt x="0" y="1248"/>
                      <a:pt x="350" y="719"/>
                    </a:cubicBezTo>
                    <a:cubicBezTo>
                      <a:pt x="700" y="190"/>
                      <a:pt x="1348" y="0"/>
                      <a:pt x="1797" y="294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826"/>
              <p:cNvSpPr>
                <a:spLocks/>
              </p:cNvSpPr>
              <p:nvPr/>
            </p:nvSpPr>
            <p:spPr bwMode="auto">
              <a:xfrm>
                <a:off x="8674100" y="5235575"/>
                <a:ext cx="269875" cy="288925"/>
              </a:xfrm>
              <a:custGeom>
                <a:avLst/>
                <a:gdLst>
                  <a:gd name="T0" fmla="*/ 531 w 2328"/>
                  <a:gd name="T1" fmla="*/ 294 h 2505"/>
                  <a:gd name="T2" fmla="*/ 350 w 2328"/>
                  <a:gd name="T3" fmla="*/ 1786 h 2505"/>
                  <a:gd name="T4" fmla="*/ 1797 w 2328"/>
                  <a:gd name="T5" fmla="*/ 2210 h 2505"/>
                  <a:gd name="T6" fmla="*/ 1978 w 2328"/>
                  <a:gd name="T7" fmla="*/ 719 h 2505"/>
                  <a:gd name="T8" fmla="*/ 531 w 2328"/>
                  <a:gd name="T9" fmla="*/ 294 h 2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8" h="2505">
                    <a:moveTo>
                      <a:pt x="531" y="294"/>
                    </a:moveTo>
                    <a:cubicBezTo>
                      <a:pt x="81" y="589"/>
                      <a:pt x="0" y="1257"/>
                      <a:pt x="350" y="1786"/>
                    </a:cubicBezTo>
                    <a:cubicBezTo>
                      <a:pt x="700" y="2315"/>
                      <a:pt x="1348" y="2505"/>
                      <a:pt x="1797" y="2210"/>
                    </a:cubicBezTo>
                    <a:cubicBezTo>
                      <a:pt x="2247" y="1916"/>
                      <a:pt x="2328" y="1248"/>
                      <a:pt x="1978" y="719"/>
                    </a:cubicBezTo>
                    <a:cubicBezTo>
                      <a:pt x="1629" y="190"/>
                      <a:pt x="981" y="0"/>
                      <a:pt x="531" y="294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827"/>
              <p:cNvSpPr>
                <a:spLocks/>
              </p:cNvSpPr>
              <p:nvPr/>
            </p:nvSpPr>
            <p:spPr bwMode="auto">
              <a:xfrm>
                <a:off x="8242300" y="5316538"/>
                <a:ext cx="149225" cy="247650"/>
              </a:xfrm>
              <a:custGeom>
                <a:avLst/>
                <a:gdLst>
                  <a:gd name="T0" fmla="*/ 805 w 1291"/>
                  <a:gd name="T1" fmla="*/ 130 h 2139"/>
                  <a:gd name="T2" fmla="*/ 574 w 1291"/>
                  <a:gd name="T3" fmla="*/ 1963 h 2139"/>
                  <a:gd name="T4" fmla="*/ 805 w 1291"/>
                  <a:gd name="T5" fmla="*/ 130 h 2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91" h="2139">
                    <a:moveTo>
                      <a:pt x="805" y="130"/>
                    </a:moveTo>
                    <a:cubicBezTo>
                      <a:pt x="1291" y="0"/>
                      <a:pt x="969" y="2139"/>
                      <a:pt x="574" y="1963"/>
                    </a:cubicBezTo>
                    <a:cubicBezTo>
                      <a:pt x="140" y="1614"/>
                      <a:pt x="0" y="590"/>
                      <a:pt x="805" y="13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828"/>
              <p:cNvSpPr>
                <a:spLocks/>
              </p:cNvSpPr>
              <p:nvPr/>
            </p:nvSpPr>
            <p:spPr bwMode="auto">
              <a:xfrm>
                <a:off x="8928100" y="5313363"/>
                <a:ext cx="149225" cy="247650"/>
              </a:xfrm>
              <a:custGeom>
                <a:avLst/>
                <a:gdLst>
                  <a:gd name="T0" fmla="*/ 485 w 1291"/>
                  <a:gd name="T1" fmla="*/ 131 h 2139"/>
                  <a:gd name="T2" fmla="*/ 716 w 1291"/>
                  <a:gd name="T3" fmla="*/ 1964 h 2139"/>
                  <a:gd name="T4" fmla="*/ 485 w 1291"/>
                  <a:gd name="T5" fmla="*/ 131 h 2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91" h="2139">
                    <a:moveTo>
                      <a:pt x="485" y="131"/>
                    </a:moveTo>
                    <a:cubicBezTo>
                      <a:pt x="0" y="0"/>
                      <a:pt x="321" y="2139"/>
                      <a:pt x="716" y="1964"/>
                    </a:cubicBezTo>
                    <a:cubicBezTo>
                      <a:pt x="1151" y="1614"/>
                      <a:pt x="1291" y="591"/>
                      <a:pt x="485" y="13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829"/>
              <p:cNvSpPr>
                <a:spLocks/>
              </p:cNvSpPr>
              <p:nvPr/>
            </p:nvSpPr>
            <p:spPr bwMode="auto">
              <a:xfrm>
                <a:off x="8758238" y="5127625"/>
                <a:ext cx="212725" cy="203200"/>
              </a:xfrm>
              <a:custGeom>
                <a:avLst/>
                <a:gdLst>
                  <a:gd name="T0" fmla="*/ 309 w 1844"/>
                  <a:gd name="T1" fmla="*/ 141 h 1754"/>
                  <a:gd name="T2" fmla="*/ 1816 w 1844"/>
                  <a:gd name="T3" fmla="*/ 1406 h 1754"/>
                  <a:gd name="T4" fmla="*/ 309 w 1844"/>
                  <a:gd name="T5" fmla="*/ 141 h 1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44" h="1754">
                    <a:moveTo>
                      <a:pt x="309" y="141"/>
                    </a:moveTo>
                    <a:cubicBezTo>
                      <a:pt x="1147" y="0"/>
                      <a:pt x="1844" y="497"/>
                      <a:pt x="1816" y="1406"/>
                    </a:cubicBezTo>
                    <a:cubicBezTo>
                      <a:pt x="1788" y="1754"/>
                      <a:pt x="0" y="193"/>
                      <a:pt x="309" y="14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830"/>
              <p:cNvSpPr>
                <a:spLocks/>
              </p:cNvSpPr>
              <p:nvPr/>
            </p:nvSpPr>
            <p:spPr bwMode="auto">
              <a:xfrm>
                <a:off x="8348663" y="5124450"/>
                <a:ext cx="212725" cy="203200"/>
              </a:xfrm>
              <a:custGeom>
                <a:avLst/>
                <a:gdLst>
                  <a:gd name="T0" fmla="*/ 1535 w 1844"/>
                  <a:gd name="T1" fmla="*/ 141 h 1754"/>
                  <a:gd name="T2" fmla="*/ 28 w 1844"/>
                  <a:gd name="T3" fmla="*/ 1406 h 1754"/>
                  <a:gd name="T4" fmla="*/ 1535 w 1844"/>
                  <a:gd name="T5" fmla="*/ 141 h 1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44" h="1754">
                    <a:moveTo>
                      <a:pt x="1535" y="141"/>
                    </a:moveTo>
                    <a:cubicBezTo>
                      <a:pt x="697" y="0"/>
                      <a:pt x="0" y="498"/>
                      <a:pt x="28" y="1406"/>
                    </a:cubicBezTo>
                    <a:cubicBezTo>
                      <a:pt x="56" y="1754"/>
                      <a:pt x="1844" y="193"/>
                      <a:pt x="1535" y="14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831"/>
              <p:cNvSpPr>
                <a:spLocks/>
              </p:cNvSpPr>
              <p:nvPr/>
            </p:nvSpPr>
            <p:spPr bwMode="auto">
              <a:xfrm>
                <a:off x="8551863" y="5114925"/>
                <a:ext cx="228600" cy="134938"/>
              </a:xfrm>
              <a:custGeom>
                <a:avLst/>
                <a:gdLst>
                  <a:gd name="T0" fmla="*/ 983 w 1976"/>
                  <a:gd name="T1" fmla="*/ 13 h 1167"/>
                  <a:gd name="T2" fmla="*/ 2 w 1976"/>
                  <a:gd name="T3" fmla="*/ 607 h 1167"/>
                  <a:gd name="T4" fmla="*/ 986 w 1976"/>
                  <a:gd name="T5" fmla="*/ 1162 h 1167"/>
                  <a:gd name="T6" fmla="*/ 1973 w 1976"/>
                  <a:gd name="T7" fmla="*/ 661 h 1167"/>
                  <a:gd name="T8" fmla="*/ 983 w 1976"/>
                  <a:gd name="T9" fmla="*/ 13 h 1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76" h="1167">
                    <a:moveTo>
                      <a:pt x="983" y="13"/>
                    </a:moveTo>
                    <a:cubicBezTo>
                      <a:pt x="483" y="0"/>
                      <a:pt x="3" y="385"/>
                      <a:pt x="2" y="607"/>
                    </a:cubicBezTo>
                    <a:cubicBezTo>
                      <a:pt x="0" y="878"/>
                      <a:pt x="397" y="1155"/>
                      <a:pt x="986" y="1162"/>
                    </a:cubicBezTo>
                    <a:cubicBezTo>
                      <a:pt x="1588" y="1167"/>
                      <a:pt x="1972" y="940"/>
                      <a:pt x="1973" y="661"/>
                    </a:cubicBezTo>
                    <a:cubicBezTo>
                      <a:pt x="1976" y="344"/>
                      <a:pt x="1426" y="9"/>
                      <a:pt x="983" y="1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832"/>
              <p:cNvSpPr>
                <a:spLocks/>
              </p:cNvSpPr>
              <p:nvPr/>
            </p:nvSpPr>
            <p:spPr bwMode="auto">
              <a:xfrm>
                <a:off x="8542338" y="5756275"/>
                <a:ext cx="246063" cy="122238"/>
              </a:xfrm>
              <a:custGeom>
                <a:avLst/>
                <a:gdLst>
                  <a:gd name="T0" fmla="*/ 1098 w 2127"/>
                  <a:gd name="T1" fmla="*/ 19 h 1055"/>
                  <a:gd name="T2" fmla="*/ 2120 w 2127"/>
                  <a:gd name="T3" fmla="*/ 371 h 1055"/>
                  <a:gd name="T4" fmla="*/ 1069 w 2127"/>
                  <a:gd name="T5" fmla="*/ 1031 h 1055"/>
                  <a:gd name="T6" fmla="*/ 9 w 2127"/>
                  <a:gd name="T7" fmla="*/ 429 h 1055"/>
                  <a:gd name="T8" fmla="*/ 1098 w 2127"/>
                  <a:gd name="T9" fmla="*/ 19 h 1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7" h="1055">
                    <a:moveTo>
                      <a:pt x="1098" y="19"/>
                    </a:moveTo>
                    <a:cubicBezTo>
                      <a:pt x="1534" y="0"/>
                      <a:pt x="2119" y="159"/>
                      <a:pt x="2120" y="371"/>
                    </a:cubicBezTo>
                    <a:cubicBezTo>
                      <a:pt x="2127" y="576"/>
                      <a:pt x="1590" y="1040"/>
                      <a:pt x="1069" y="1031"/>
                    </a:cubicBezTo>
                    <a:cubicBezTo>
                      <a:pt x="530" y="1055"/>
                      <a:pt x="2" y="590"/>
                      <a:pt x="9" y="429"/>
                    </a:cubicBezTo>
                    <a:cubicBezTo>
                      <a:pt x="0" y="192"/>
                      <a:pt x="665" y="8"/>
                      <a:pt x="1098" y="1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833"/>
              <p:cNvSpPr>
                <a:spLocks/>
              </p:cNvSpPr>
              <p:nvPr/>
            </p:nvSpPr>
            <p:spPr bwMode="auto">
              <a:xfrm>
                <a:off x="8326438" y="5537200"/>
                <a:ext cx="207963" cy="234950"/>
              </a:xfrm>
              <a:custGeom>
                <a:avLst/>
                <a:gdLst>
                  <a:gd name="T0" fmla="*/ 1356 w 1808"/>
                  <a:gd name="T1" fmla="*/ 659 h 2032"/>
                  <a:gd name="T2" fmla="*/ 1549 w 1808"/>
                  <a:gd name="T3" fmla="*/ 1884 h 2032"/>
                  <a:gd name="T4" fmla="*/ 286 w 1808"/>
                  <a:gd name="T5" fmla="*/ 1363 h 2032"/>
                  <a:gd name="T6" fmla="*/ 237 w 1808"/>
                  <a:gd name="T7" fmla="*/ 182 h 2032"/>
                  <a:gd name="T8" fmla="*/ 1356 w 1808"/>
                  <a:gd name="T9" fmla="*/ 659 h 2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8" h="2032">
                    <a:moveTo>
                      <a:pt x="1356" y="659"/>
                    </a:moveTo>
                    <a:cubicBezTo>
                      <a:pt x="1666" y="1033"/>
                      <a:pt x="1808" y="1690"/>
                      <a:pt x="1549" y="1884"/>
                    </a:cubicBezTo>
                    <a:cubicBezTo>
                      <a:pt x="1304" y="2032"/>
                      <a:pt x="709" y="1971"/>
                      <a:pt x="286" y="1363"/>
                    </a:cubicBezTo>
                    <a:cubicBezTo>
                      <a:pt x="0" y="853"/>
                      <a:pt x="37" y="335"/>
                      <a:pt x="237" y="182"/>
                    </a:cubicBezTo>
                    <a:cubicBezTo>
                      <a:pt x="537" y="0"/>
                      <a:pt x="1000" y="246"/>
                      <a:pt x="1356" y="65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834"/>
              <p:cNvSpPr>
                <a:spLocks/>
              </p:cNvSpPr>
              <p:nvPr/>
            </p:nvSpPr>
            <p:spPr bwMode="auto">
              <a:xfrm>
                <a:off x="8786813" y="5516563"/>
                <a:ext cx="220663" cy="258763"/>
              </a:xfrm>
              <a:custGeom>
                <a:avLst/>
                <a:gdLst>
                  <a:gd name="T0" fmla="*/ 523 w 1910"/>
                  <a:gd name="T1" fmla="*/ 717 h 2238"/>
                  <a:gd name="T2" fmla="*/ 245 w 1910"/>
                  <a:gd name="T3" fmla="*/ 2059 h 2238"/>
                  <a:gd name="T4" fmla="*/ 1573 w 1910"/>
                  <a:gd name="T5" fmla="*/ 1569 h 2238"/>
                  <a:gd name="T6" fmla="*/ 1605 w 1910"/>
                  <a:gd name="T7" fmla="*/ 221 h 2238"/>
                  <a:gd name="T8" fmla="*/ 523 w 1910"/>
                  <a:gd name="T9" fmla="*/ 717 h 2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0" h="2238">
                    <a:moveTo>
                      <a:pt x="523" y="717"/>
                    </a:moveTo>
                    <a:cubicBezTo>
                      <a:pt x="187" y="1110"/>
                      <a:pt x="0" y="1828"/>
                      <a:pt x="245" y="2059"/>
                    </a:cubicBezTo>
                    <a:cubicBezTo>
                      <a:pt x="480" y="2238"/>
                      <a:pt x="1108" y="2213"/>
                      <a:pt x="1573" y="1569"/>
                    </a:cubicBezTo>
                    <a:cubicBezTo>
                      <a:pt x="1910" y="1136"/>
                      <a:pt x="1797" y="413"/>
                      <a:pt x="1605" y="221"/>
                    </a:cubicBezTo>
                    <a:cubicBezTo>
                      <a:pt x="1318" y="0"/>
                      <a:pt x="908" y="283"/>
                      <a:pt x="523" y="71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73" name="Arduino With Logo"/>
          <p:cNvGrpSpPr>
            <a:grpSpLocks noChangeAspect="1"/>
          </p:cNvGrpSpPr>
          <p:nvPr/>
        </p:nvGrpSpPr>
        <p:grpSpPr>
          <a:xfrm>
            <a:off x="1188266" y="2920768"/>
            <a:ext cx="762924" cy="543158"/>
            <a:chOff x="7467871" y="2594119"/>
            <a:chExt cx="2065120" cy="1470247"/>
          </a:xfrm>
        </p:grpSpPr>
        <p:sp>
          <p:nvSpPr>
            <p:cNvPr id="219" name="Arduino Board Outline"/>
            <p:cNvSpPr>
              <a:spLocks/>
            </p:cNvSpPr>
            <p:nvPr/>
          </p:nvSpPr>
          <p:spPr bwMode="auto">
            <a:xfrm>
              <a:off x="7467871" y="2594119"/>
              <a:ext cx="2065120" cy="1470247"/>
            </a:xfrm>
            <a:custGeom>
              <a:avLst/>
              <a:gdLst>
                <a:gd name="connsiteX0" fmla="*/ 838433 w 3097213"/>
                <a:gd name="connsiteY0" fmla="*/ 2033818 h 2205038"/>
                <a:gd name="connsiteX1" fmla="*/ 771525 w 3097213"/>
                <a:gd name="connsiteY1" fmla="*/ 2099913 h 2205038"/>
                <a:gd name="connsiteX2" fmla="*/ 771525 w 3097213"/>
                <a:gd name="connsiteY2" fmla="*/ 2100377 h 2205038"/>
                <a:gd name="connsiteX3" fmla="*/ 838200 w 3097213"/>
                <a:gd name="connsiteY3" fmla="*/ 2166936 h 2205038"/>
                <a:gd name="connsiteX4" fmla="*/ 904875 w 3097213"/>
                <a:gd name="connsiteY4" fmla="*/ 2100609 h 2205038"/>
                <a:gd name="connsiteX5" fmla="*/ 904875 w 3097213"/>
                <a:gd name="connsiteY5" fmla="*/ 2100377 h 2205038"/>
                <a:gd name="connsiteX6" fmla="*/ 838433 w 3097213"/>
                <a:gd name="connsiteY6" fmla="*/ 2033818 h 2205038"/>
                <a:gd name="connsiteX7" fmla="*/ 2991760 w 3097213"/>
                <a:gd name="connsiteY7" fmla="*/ 1824036 h 2205038"/>
                <a:gd name="connsiteX8" fmla="*/ 2925763 w 3097213"/>
                <a:gd name="connsiteY8" fmla="*/ 1889574 h 2205038"/>
                <a:gd name="connsiteX9" fmla="*/ 2925763 w 3097213"/>
                <a:gd name="connsiteY9" fmla="*/ 1889803 h 2205038"/>
                <a:gd name="connsiteX10" fmla="*/ 2991530 w 3097213"/>
                <a:gd name="connsiteY10" fmla="*/ 1955570 h 2205038"/>
                <a:gd name="connsiteX11" fmla="*/ 3057296 w 3097213"/>
                <a:gd name="connsiteY11" fmla="*/ 1890032 h 2205038"/>
                <a:gd name="connsiteX12" fmla="*/ 3057296 w 3097213"/>
                <a:gd name="connsiteY12" fmla="*/ 1889803 h 2205038"/>
                <a:gd name="connsiteX13" fmla="*/ 2991760 w 3097213"/>
                <a:gd name="connsiteY13" fmla="*/ 1824036 h 2205038"/>
                <a:gd name="connsiteX14" fmla="*/ 2991760 w 3097213"/>
                <a:gd name="connsiteY14" fmla="*/ 668336 h 2205038"/>
                <a:gd name="connsiteX15" fmla="*/ 2925763 w 3097213"/>
                <a:gd name="connsiteY15" fmla="*/ 734779 h 2205038"/>
                <a:gd name="connsiteX16" fmla="*/ 2925763 w 3097213"/>
                <a:gd name="connsiteY16" fmla="*/ 735243 h 2205038"/>
                <a:gd name="connsiteX17" fmla="*/ 2991530 w 3097213"/>
                <a:gd name="connsiteY17" fmla="*/ 801686 h 2205038"/>
                <a:gd name="connsiteX18" fmla="*/ 3057296 w 3097213"/>
                <a:gd name="connsiteY18" fmla="*/ 735243 h 2205038"/>
                <a:gd name="connsiteX19" fmla="*/ 2991760 w 3097213"/>
                <a:gd name="connsiteY19" fmla="*/ 668336 h 2205038"/>
                <a:gd name="connsiteX20" fmla="*/ 890705 w 3097213"/>
                <a:gd name="connsiteY20" fmla="*/ 39686 h 2205038"/>
                <a:gd name="connsiteX21" fmla="*/ 823913 w 3097213"/>
                <a:gd name="connsiteY21" fmla="*/ 105338 h 2205038"/>
                <a:gd name="connsiteX22" fmla="*/ 823913 w 3097213"/>
                <a:gd name="connsiteY22" fmla="*/ 105568 h 2205038"/>
                <a:gd name="connsiteX23" fmla="*/ 890472 w 3097213"/>
                <a:gd name="connsiteY23" fmla="*/ 171449 h 2205038"/>
                <a:gd name="connsiteX24" fmla="*/ 957263 w 3097213"/>
                <a:gd name="connsiteY24" fmla="*/ 105797 h 2205038"/>
                <a:gd name="connsiteX25" fmla="*/ 957263 w 3097213"/>
                <a:gd name="connsiteY25" fmla="*/ 105568 h 2205038"/>
                <a:gd name="connsiteX26" fmla="*/ 890705 w 3097213"/>
                <a:gd name="connsiteY26" fmla="*/ 39686 h 2205038"/>
                <a:gd name="connsiteX27" fmla="*/ 300826 w 3097213"/>
                <a:gd name="connsiteY27" fmla="*/ 0 h 2205038"/>
                <a:gd name="connsiteX28" fmla="*/ 2929009 w 3097213"/>
                <a:gd name="connsiteY28" fmla="*/ 0 h 2205038"/>
                <a:gd name="connsiteX29" fmla="*/ 2992317 w 3097213"/>
                <a:gd name="connsiteY29" fmla="*/ 63021 h 2205038"/>
                <a:gd name="connsiteX30" fmla="*/ 2992317 w 3097213"/>
                <a:gd name="connsiteY30" fmla="*/ 535562 h 2205038"/>
                <a:gd name="connsiteX31" fmla="*/ 3097213 w 3097213"/>
                <a:gd name="connsiteY31" fmla="*/ 640366 h 2205038"/>
                <a:gd name="connsiteX32" fmla="*/ 3097213 w 3097213"/>
                <a:gd name="connsiteY32" fmla="*/ 1995199 h 2205038"/>
                <a:gd name="connsiteX33" fmla="*/ 2992317 w 3097213"/>
                <a:gd name="connsiteY33" fmla="*/ 2100234 h 2205038"/>
                <a:gd name="connsiteX34" fmla="*/ 2992317 w 3097213"/>
                <a:gd name="connsiteY34" fmla="*/ 2163717 h 2205038"/>
                <a:gd name="connsiteX35" fmla="*/ 2950959 w 3097213"/>
                <a:gd name="connsiteY35" fmla="*/ 2205038 h 2205038"/>
                <a:gd name="connsiteX36" fmla="*/ 2950728 w 3097213"/>
                <a:gd name="connsiteY36" fmla="*/ 2205038 h 2205038"/>
                <a:gd name="connsiteX37" fmla="*/ 300826 w 3097213"/>
                <a:gd name="connsiteY37" fmla="*/ 2205038 h 2205038"/>
                <a:gd name="connsiteX38" fmla="*/ 259468 w 3097213"/>
                <a:gd name="connsiteY38" fmla="*/ 2163717 h 2205038"/>
                <a:gd name="connsiteX39" fmla="*/ 259468 w 3097213"/>
                <a:gd name="connsiteY39" fmla="*/ 2068378 h 2205038"/>
                <a:gd name="connsiteX40" fmla="*/ 189460 w 3097213"/>
                <a:gd name="connsiteY40" fmla="*/ 2068378 h 2205038"/>
                <a:gd name="connsiteX41" fmla="*/ 189460 w 3097213"/>
                <a:gd name="connsiteY41" fmla="*/ 1696254 h 2205038"/>
                <a:gd name="connsiteX42" fmla="*/ 259468 w 3097213"/>
                <a:gd name="connsiteY42" fmla="*/ 1696254 h 2205038"/>
                <a:gd name="connsiteX43" fmla="*/ 259468 w 3097213"/>
                <a:gd name="connsiteY43" fmla="*/ 922921 h 2205038"/>
                <a:gd name="connsiteX44" fmla="*/ 255078 w 3097213"/>
                <a:gd name="connsiteY44" fmla="*/ 915303 h 2205038"/>
                <a:gd name="connsiteX45" fmla="*/ 255078 w 3097213"/>
                <a:gd name="connsiteY45" fmla="*/ 912995 h 2205038"/>
                <a:gd name="connsiteX46" fmla="*/ 255078 w 3097213"/>
                <a:gd name="connsiteY46" fmla="*/ 866826 h 2205038"/>
                <a:gd name="connsiteX47" fmla="*/ 0 w 3097213"/>
                <a:gd name="connsiteY47" fmla="*/ 866826 h 2205038"/>
                <a:gd name="connsiteX48" fmla="*/ 0 w 3097213"/>
                <a:gd name="connsiteY48" fmla="*/ 837047 h 2205038"/>
                <a:gd name="connsiteX49" fmla="*/ 0 w 3097213"/>
                <a:gd name="connsiteY49" fmla="*/ 423140 h 2205038"/>
                <a:gd name="connsiteX50" fmla="*/ 0 w 3097213"/>
                <a:gd name="connsiteY50" fmla="*/ 393130 h 2205038"/>
                <a:gd name="connsiteX51" fmla="*/ 255078 w 3097213"/>
                <a:gd name="connsiteY51" fmla="*/ 393130 h 2205038"/>
                <a:gd name="connsiteX52" fmla="*/ 255078 w 3097213"/>
                <a:gd name="connsiteY52" fmla="*/ 346961 h 2205038"/>
                <a:gd name="connsiteX53" fmla="*/ 255078 w 3097213"/>
                <a:gd name="connsiteY53" fmla="*/ 344884 h 2205038"/>
                <a:gd name="connsiteX54" fmla="*/ 255309 w 3097213"/>
                <a:gd name="connsiteY54" fmla="*/ 344191 h 2205038"/>
                <a:gd name="connsiteX55" fmla="*/ 257389 w 3097213"/>
                <a:gd name="connsiteY55" fmla="*/ 339574 h 2205038"/>
                <a:gd name="connsiteX56" fmla="*/ 258082 w 3097213"/>
                <a:gd name="connsiteY56" fmla="*/ 338651 h 2205038"/>
                <a:gd name="connsiteX57" fmla="*/ 258313 w 3097213"/>
                <a:gd name="connsiteY57" fmla="*/ 338651 h 2205038"/>
                <a:gd name="connsiteX58" fmla="*/ 259468 w 3097213"/>
                <a:gd name="connsiteY58" fmla="*/ 337266 h 2205038"/>
                <a:gd name="connsiteX59" fmla="*/ 259468 w 3097213"/>
                <a:gd name="connsiteY59" fmla="*/ 41321 h 2205038"/>
                <a:gd name="connsiteX60" fmla="*/ 300826 w 3097213"/>
                <a:gd name="connsiteY60" fmla="*/ 0 h 2205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097213" h="2205038">
                  <a:moveTo>
                    <a:pt x="838433" y="2033818"/>
                  </a:moveTo>
                  <a:cubicBezTo>
                    <a:pt x="801726" y="2033586"/>
                    <a:pt x="771757" y="2063271"/>
                    <a:pt x="771525" y="2099913"/>
                  </a:cubicBezTo>
                  <a:lnTo>
                    <a:pt x="771525" y="2100377"/>
                  </a:lnTo>
                  <a:cubicBezTo>
                    <a:pt x="771525" y="2137019"/>
                    <a:pt x="801494" y="2166704"/>
                    <a:pt x="838200" y="2166936"/>
                  </a:cubicBezTo>
                  <a:cubicBezTo>
                    <a:pt x="874906" y="2166936"/>
                    <a:pt x="904643" y="2137251"/>
                    <a:pt x="904875" y="2100609"/>
                  </a:cubicBezTo>
                  <a:lnTo>
                    <a:pt x="904875" y="2100377"/>
                  </a:lnTo>
                  <a:cubicBezTo>
                    <a:pt x="904875" y="2063735"/>
                    <a:pt x="875139" y="2033818"/>
                    <a:pt x="838433" y="2033818"/>
                  </a:cubicBezTo>
                  <a:close/>
                  <a:moveTo>
                    <a:pt x="2991760" y="1824036"/>
                  </a:moveTo>
                  <a:cubicBezTo>
                    <a:pt x="2955197" y="1824036"/>
                    <a:pt x="2925763" y="1853368"/>
                    <a:pt x="2925763" y="1889574"/>
                  </a:cubicBezTo>
                  <a:lnTo>
                    <a:pt x="2925763" y="1889803"/>
                  </a:lnTo>
                  <a:cubicBezTo>
                    <a:pt x="2925763" y="1926009"/>
                    <a:pt x="2955197" y="1955570"/>
                    <a:pt x="2991530" y="1955570"/>
                  </a:cubicBezTo>
                  <a:cubicBezTo>
                    <a:pt x="3027862" y="1955799"/>
                    <a:pt x="3057296" y="1926238"/>
                    <a:pt x="3057296" y="1890032"/>
                  </a:cubicBezTo>
                  <a:lnTo>
                    <a:pt x="3057296" y="1889803"/>
                  </a:lnTo>
                  <a:cubicBezTo>
                    <a:pt x="3057526" y="1853597"/>
                    <a:pt x="3028092" y="1824036"/>
                    <a:pt x="2991760" y="1824036"/>
                  </a:cubicBezTo>
                  <a:close/>
                  <a:moveTo>
                    <a:pt x="2991760" y="668336"/>
                  </a:moveTo>
                  <a:cubicBezTo>
                    <a:pt x="2955197" y="668336"/>
                    <a:pt x="2925763" y="698073"/>
                    <a:pt x="2925763" y="734779"/>
                  </a:cubicBezTo>
                  <a:lnTo>
                    <a:pt x="2925763" y="735243"/>
                  </a:lnTo>
                  <a:cubicBezTo>
                    <a:pt x="2925763" y="771950"/>
                    <a:pt x="2955197" y="801686"/>
                    <a:pt x="2991530" y="801686"/>
                  </a:cubicBezTo>
                  <a:cubicBezTo>
                    <a:pt x="3027862" y="801686"/>
                    <a:pt x="3057296" y="772182"/>
                    <a:pt x="3057296" y="735243"/>
                  </a:cubicBezTo>
                  <a:cubicBezTo>
                    <a:pt x="3057526" y="698305"/>
                    <a:pt x="3028092" y="668336"/>
                    <a:pt x="2991760" y="668336"/>
                  </a:cubicBezTo>
                  <a:close/>
                  <a:moveTo>
                    <a:pt x="890705" y="39686"/>
                  </a:moveTo>
                  <a:cubicBezTo>
                    <a:pt x="853702" y="39686"/>
                    <a:pt x="823913" y="69069"/>
                    <a:pt x="823913" y="105338"/>
                  </a:cubicBezTo>
                  <a:lnTo>
                    <a:pt x="823913" y="105568"/>
                  </a:lnTo>
                  <a:cubicBezTo>
                    <a:pt x="823913" y="141837"/>
                    <a:pt x="853469" y="171220"/>
                    <a:pt x="890472" y="171449"/>
                  </a:cubicBezTo>
                  <a:cubicBezTo>
                    <a:pt x="927242" y="171449"/>
                    <a:pt x="957263" y="142066"/>
                    <a:pt x="957263" y="105797"/>
                  </a:cubicBezTo>
                  <a:lnTo>
                    <a:pt x="957263" y="105568"/>
                  </a:lnTo>
                  <a:cubicBezTo>
                    <a:pt x="957263" y="69298"/>
                    <a:pt x="927475" y="39916"/>
                    <a:pt x="890705" y="39686"/>
                  </a:cubicBezTo>
                  <a:close/>
                  <a:moveTo>
                    <a:pt x="300826" y="0"/>
                  </a:moveTo>
                  <a:lnTo>
                    <a:pt x="2929009" y="0"/>
                  </a:lnTo>
                  <a:lnTo>
                    <a:pt x="2992317" y="63021"/>
                  </a:lnTo>
                  <a:lnTo>
                    <a:pt x="2992317" y="535562"/>
                  </a:lnTo>
                  <a:lnTo>
                    <a:pt x="3097213" y="640366"/>
                  </a:lnTo>
                  <a:lnTo>
                    <a:pt x="3097213" y="1995199"/>
                  </a:lnTo>
                  <a:lnTo>
                    <a:pt x="2992317" y="2100234"/>
                  </a:lnTo>
                  <a:lnTo>
                    <a:pt x="2992317" y="2163717"/>
                  </a:lnTo>
                  <a:cubicBezTo>
                    <a:pt x="2992317" y="2186570"/>
                    <a:pt x="2973602" y="2205038"/>
                    <a:pt x="2950959" y="2205038"/>
                  </a:cubicBezTo>
                  <a:lnTo>
                    <a:pt x="2950728" y="2205038"/>
                  </a:lnTo>
                  <a:lnTo>
                    <a:pt x="300826" y="2205038"/>
                  </a:lnTo>
                  <a:cubicBezTo>
                    <a:pt x="277952" y="2205038"/>
                    <a:pt x="259468" y="2186570"/>
                    <a:pt x="259468" y="2163717"/>
                  </a:cubicBezTo>
                  <a:lnTo>
                    <a:pt x="259468" y="2068378"/>
                  </a:lnTo>
                  <a:lnTo>
                    <a:pt x="189460" y="2068378"/>
                  </a:lnTo>
                  <a:lnTo>
                    <a:pt x="189460" y="1696254"/>
                  </a:lnTo>
                  <a:lnTo>
                    <a:pt x="259468" y="1696254"/>
                  </a:lnTo>
                  <a:lnTo>
                    <a:pt x="259468" y="922921"/>
                  </a:lnTo>
                  <a:cubicBezTo>
                    <a:pt x="257158" y="920844"/>
                    <a:pt x="255078" y="918073"/>
                    <a:pt x="255078" y="915303"/>
                  </a:cubicBezTo>
                  <a:lnTo>
                    <a:pt x="255078" y="912995"/>
                  </a:lnTo>
                  <a:lnTo>
                    <a:pt x="255078" y="866826"/>
                  </a:lnTo>
                  <a:lnTo>
                    <a:pt x="0" y="866826"/>
                  </a:lnTo>
                  <a:lnTo>
                    <a:pt x="0" y="837047"/>
                  </a:lnTo>
                  <a:lnTo>
                    <a:pt x="0" y="423140"/>
                  </a:lnTo>
                  <a:lnTo>
                    <a:pt x="0" y="393130"/>
                  </a:lnTo>
                  <a:lnTo>
                    <a:pt x="255078" y="393130"/>
                  </a:lnTo>
                  <a:lnTo>
                    <a:pt x="255078" y="346961"/>
                  </a:lnTo>
                  <a:lnTo>
                    <a:pt x="255078" y="344884"/>
                  </a:lnTo>
                  <a:cubicBezTo>
                    <a:pt x="255078" y="344653"/>
                    <a:pt x="255309" y="344422"/>
                    <a:pt x="255309" y="344191"/>
                  </a:cubicBezTo>
                  <a:cubicBezTo>
                    <a:pt x="255541" y="342575"/>
                    <a:pt x="256234" y="340959"/>
                    <a:pt x="257389" y="339574"/>
                  </a:cubicBezTo>
                  <a:cubicBezTo>
                    <a:pt x="257620" y="339343"/>
                    <a:pt x="257851" y="339112"/>
                    <a:pt x="258082" y="338651"/>
                  </a:cubicBezTo>
                  <a:cubicBezTo>
                    <a:pt x="258082" y="338651"/>
                    <a:pt x="258082" y="338651"/>
                    <a:pt x="258313" y="338651"/>
                  </a:cubicBezTo>
                  <a:cubicBezTo>
                    <a:pt x="258544" y="338189"/>
                    <a:pt x="259006" y="337727"/>
                    <a:pt x="259468" y="337266"/>
                  </a:cubicBezTo>
                  <a:lnTo>
                    <a:pt x="259468" y="41321"/>
                  </a:lnTo>
                  <a:cubicBezTo>
                    <a:pt x="259468" y="18468"/>
                    <a:pt x="277952" y="0"/>
                    <a:pt x="300826" y="0"/>
                  </a:cubicBezTo>
                  <a:close/>
                </a:path>
              </a:pathLst>
            </a:custGeom>
            <a:solidFill>
              <a:srgbClr val="0F73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0" name="Arduino Logo"/>
            <p:cNvSpPr>
              <a:spLocks/>
            </p:cNvSpPr>
            <p:nvPr/>
          </p:nvSpPr>
          <p:spPr bwMode="auto">
            <a:xfrm>
              <a:off x="7802392" y="2821299"/>
              <a:ext cx="1498070" cy="1015888"/>
            </a:xfrm>
            <a:custGeom>
              <a:avLst/>
              <a:gdLst>
                <a:gd name="connsiteX0" fmla="*/ 603251 w 7339013"/>
                <a:gd name="connsiteY0" fmla="*/ 4038600 h 4976813"/>
                <a:gd name="connsiteX1" fmla="*/ 461963 w 7339013"/>
                <a:gd name="connsiteY1" fmla="*/ 4522788 h 4976813"/>
                <a:gd name="connsiteX2" fmla="*/ 744538 w 7339013"/>
                <a:gd name="connsiteY2" fmla="*/ 4522788 h 4976813"/>
                <a:gd name="connsiteX3" fmla="*/ 2489200 w 7339013"/>
                <a:gd name="connsiteY3" fmla="*/ 3976688 h 4976813"/>
                <a:gd name="connsiteX4" fmla="*/ 2489200 w 7339013"/>
                <a:gd name="connsiteY4" fmla="*/ 4748213 h 4976813"/>
                <a:gd name="connsiteX5" fmla="*/ 2576316 w 7339013"/>
                <a:gd name="connsiteY5" fmla="*/ 4748213 h 4976813"/>
                <a:gd name="connsiteX6" fmla="*/ 2820383 w 7339013"/>
                <a:gd name="connsiteY6" fmla="*/ 4656048 h 4976813"/>
                <a:gd name="connsiteX7" fmla="*/ 2903538 w 7339013"/>
                <a:gd name="connsiteY7" fmla="*/ 4361911 h 4976813"/>
                <a:gd name="connsiteX8" fmla="*/ 2888419 w 7339013"/>
                <a:gd name="connsiteY8" fmla="*/ 4196301 h 4976813"/>
                <a:gd name="connsiteX9" fmla="*/ 2837662 w 7339013"/>
                <a:gd name="connsiteY9" fmla="*/ 4076414 h 4976813"/>
                <a:gd name="connsiteX10" fmla="*/ 2742627 w 7339013"/>
                <a:gd name="connsiteY10" fmla="*/ 4002250 h 4976813"/>
                <a:gd name="connsiteX11" fmla="*/ 2592155 w 7339013"/>
                <a:gd name="connsiteY11" fmla="*/ 3976688 h 4976813"/>
                <a:gd name="connsiteX12" fmla="*/ 1490663 w 7339013"/>
                <a:gd name="connsiteY12" fmla="*/ 3976688 h 4976813"/>
                <a:gd name="connsiteX13" fmla="*/ 1490663 w 7339013"/>
                <a:gd name="connsiteY13" fmla="*/ 4279901 h 4976813"/>
                <a:gd name="connsiteX14" fmla="*/ 1570361 w 7339013"/>
                <a:gd name="connsiteY14" fmla="*/ 4279901 h 4976813"/>
                <a:gd name="connsiteX15" fmla="*/ 1663041 w 7339013"/>
                <a:gd name="connsiteY15" fmla="*/ 4269830 h 4976813"/>
                <a:gd name="connsiteX16" fmla="*/ 1732280 w 7339013"/>
                <a:gd name="connsiteY16" fmla="*/ 4239617 h 4976813"/>
                <a:gd name="connsiteX17" fmla="*/ 1775194 w 7339013"/>
                <a:gd name="connsiteY17" fmla="*/ 4191059 h 4976813"/>
                <a:gd name="connsiteX18" fmla="*/ 1790701 w 7339013"/>
                <a:gd name="connsiteY18" fmla="*/ 4124158 h 4976813"/>
                <a:gd name="connsiteX19" fmla="*/ 1739853 w 7339013"/>
                <a:gd name="connsiteY19" fmla="*/ 4011937 h 4976813"/>
                <a:gd name="connsiteX20" fmla="*/ 1577934 w 7339013"/>
                <a:gd name="connsiteY20" fmla="*/ 3976688 h 4976813"/>
                <a:gd name="connsiteX21" fmla="*/ 6842739 w 7339013"/>
                <a:gd name="connsiteY21" fmla="*/ 3971925 h 4976813"/>
                <a:gd name="connsiteX22" fmla="*/ 6737894 w 7339013"/>
                <a:gd name="connsiteY22" fmla="*/ 3996405 h 4976813"/>
                <a:gd name="connsiteX23" fmla="*/ 6666195 w 7339013"/>
                <a:gd name="connsiteY23" fmla="*/ 4068765 h 4976813"/>
                <a:gd name="connsiteX24" fmla="*/ 6624041 w 7339013"/>
                <a:gd name="connsiteY24" fmla="*/ 4189725 h 4976813"/>
                <a:gd name="connsiteX25" fmla="*/ 6610350 w 7339013"/>
                <a:gd name="connsiteY25" fmla="*/ 4357844 h 4976813"/>
                <a:gd name="connsiteX26" fmla="*/ 6666195 w 7339013"/>
                <a:gd name="connsiteY26" fmla="*/ 4659163 h 4976813"/>
                <a:gd name="connsiteX27" fmla="*/ 6842739 w 7339013"/>
                <a:gd name="connsiteY27" fmla="*/ 4754563 h 4976813"/>
                <a:gd name="connsiteX28" fmla="*/ 6948665 w 7339013"/>
                <a:gd name="connsiteY28" fmla="*/ 4730083 h 4976813"/>
                <a:gd name="connsiteX29" fmla="*/ 7020363 w 7339013"/>
                <a:gd name="connsiteY29" fmla="*/ 4657723 h 4976813"/>
                <a:gd name="connsiteX30" fmla="*/ 7062157 w 7339013"/>
                <a:gd name="connsiteY30" fmla="*/ 4536404 h 4976813"/>
                <a:gd name="connsiteX31" fmla="*/ 7075488 w 7339013"/>
                <a:gd name="connsiteY31" fmla="*/ 4368284 h 4976813"/>
                <a:gd name="connsiteX32" fmla="*/ 7020363 w 7339013"/>
                <a:gd name="connsiteY32" fmla="*/ 4066605 h 4976813"/>
                <a:gd name="connsiteX33" fmla="*/ 6842739 w 7339013"/>
                <a:gd name="connsiteY33" fmla="*/ 3971925 h 4976813"/>
                <a:gd name="connsiteX34" fmla="*/ 5360988 w 7339013"/>
                <a:gd name="connsiteY34" fmla="*/ 3768725 h 4976813"/>
                <a:gd name="connsiteX35" fmla="*/ 5373688 w 7339013"/>
                <a:gd name="connsiteY35" fmla="*/ 3768725 h 4976813"/>
                <a:gd name="connsiteX36" fmla="*/ 5651500 w 7339013"/>
                <a:gd name="connsiteY36" fmla="*/ 3768725 h 4976813"/>
                <a:gd name="connsiteX37" fmla="*/ 5657850 w 7339013"/>
                <a:gd name="connsiteY37" fmla="*/ 3768725 h 4976813"/>
                <a:gd name="connsiteX38" fmla="*/ 5661025 w 7339013"/>
                <a:gd name="connsiteY38" fmla="*/ 3776663 h 4976813"/>
                <a:gd name="connsiteX39" fmla="*/ 5991226 w 7339013"/>
                <a:gd name="connsiteY39" fmla="*/ 4475163 h 4976813"/>
                <a:gd name="connsiteX40" fmla="*/ 6024563 w 7339013"/>
                <a:gd name="connsiteY40" fmla="*/ 4556125 h 4976813"/>
                <a:gd name="connsiteX41" fmla="*/ 6024563 w 7339013"/>
                <a:gd name="connsiteY41" fmla="*/ 4102100 h 4976813"/>
                <a:gd name="connsiteX42" fmla="*/ 6024563 w 7339013"/>
                <a:gd name="connsiteY42" fmla="*/ 3781425 h 4976813"/>
                <a:gd name="connsiteX43" fmla="*/ 6024563 w 7339013"/>
                <a:gd name="connsiteY43" fmla="*/ 3768725 h 4976813"/>
                <a:gd name="connsiteX44" fmla="*/ 6037263 w 7339013"/>
                <a:gd name="connsiteY44" fmla="*/ 3768725 h 4976813"/>
                <a:gd name="connsiteX45" fmla="*/ 6243638 w 7339013"/>
                <a:gd name="connsiteY45" fmla="*/ 3768725 h 4976813"/>
                <a:gd name="connsiteX46" fmla="*/ 6256338 w 7339013"/>
                <a:gd name="connsiteY46" fmla="*/ 3768725 h 4976813"/>
                <a:gd name="connsiteX47" fmla="*/ 6256338 w 7339013"/>
                <a:gd name="connsiteY47" fmla="*/ 3781425 h 4976813"/>
                <a:gd name="connsiteX48" fmla="*/ 6256338 w 7339013"/>
                <a:gd name="connsiteY48" fmla="*/ 4943475 h 4976813"/>
                <a:gd name="connsiteX49" fmla="*/ 6256338 w 7339013"/>
                <a:gd name="connsiteY49" fmla="*/ 4956175 h 4976813"/>
                <a:gd name="connsiteX50" fmla="*/ 6243638 w 7339013"/>
                <a:gd name="connsiteY50" fmla="*/ 4956175 h 4976813"/>
                <a:gd name="connsiteX51" fmla="*/ 5967413 w 7339013"/>
                <a:gd name="connsiteY51" fmla="*/ 4956175 h 4976813"/>
                <a:gd name="connsiteX52" fmla="*/ 5959475 w 7339013"/>
                <a:gd name="connsiteY52" fmla="*/ 4956175 h 4976813"/>
                <a:gd name="connsiteX53" fmla="*/ 5956300 w 7339013"/>
                <a:gd name="connsiteY53" fmla="*/ 4948238 h 4976813"/>
                <a:gd name="connsiteX54" fmla="*/ 5634038 w 7339013"/>
                <a:gd name="connsiteY54" fmla="*/ 4254500 h 4976813"/>
                <a:gd name="connsiteX55" fmla="*/ 5591175 w 7339013"/>
                <a:gd name="connsiteY55" fmla="*/ 4157663 h 4976813"/>
                <a:gd name="connsiteX56" fmla="*/ 5591175 w 7339013"/>
                <a:gd name="connsiteY56" fmla="*/ 4583113 h 4976813"/>
                <a:gd name="connsiteX57" fmla="*/ 5591175 w 7339013"/>
                <a:gd name="connsiteY57" fmla="*/ 4943475 h 4976813"/>
                <a:gd name="connsiteX58" fmla="*/ 5591175 w 7339013"/>
                <a:gd name="connsiteY58" fmla="*/ 4956175 h 4976813"/>
                <a:gd name="connsiteX59" fmla="*/ 5578475 w 7339013"/>
                <a:gd name="connsiteY59" fmla="*/ 4956175 h 4976813"/>
                <a:gd name="connsiteX60" fmla="*/ 5373688 w 7339013"/>
                <a:gd name="connsiteY60" fmla="*/ 4956175 h 4976813"/>
                <a:gd name="connsiteX61" fmla="*/ 5360988 w 7339013"/>
                <a:gd name="connsiteY61" fmla="*/ 4956175 h 4976813"/>
                <a:gd name="connsiteX62" fmla="*/ 5360988 w 7339013"/>
                <a:gd name="connsiteY62" fmla="*/ 4943475 h 4976813"/>
                <a:gd name="connsiteX63" fmla="*/ 5360988 w 7339013"/>
                <a:gd name="connsiteY63" fmla="*/ 3781425 h 4976813"/>
                <a:gd name="connsiteX64" fmla="*/ 4373563 w 7339013"/>
                <a:gd name="connsiteY64" fmla="*/ 3768725 h 4976813"/>
                <a:gd name="connsiteX65" fmla="*/ 4386263 w 7339013"/>
                <a:gd name="connsiteY65" fmla="*/ 3768725 h 4976813"/>
                <a:gd name="connsiteX66" fmla="*/ 5146675 w 7339013"/>
                <a:gd name="connsiteY66" fmla="*/ 3768725 h 4976813"/>
                <a:gd name="connsiteX67" fmla="*/ 5157788 w 7339013"/>
                <a:gd name="connsiteY67" fmla="*/ 3768725 h 4976813"/>
                <a:gd name="connsiteX68" fmla="*/ 5157788 w 7339013"/>
                <a:gd name="connsiteY68" fmla="*/ 3781425 h 4976813"/>
                <a:gd name="connsiteX69" fmla="*/ 5157788 w 7339013"/>
                <a:gd name="connsiteY69" fmla="*/ 3960813 h 4976813"/>
                <a:gd name="connsiteX70" fmla="*/ 5157788 w 7339013"/>
                <a:gd name="connsiteY70" fmla="*/ 3971925 h 4976813"/>
                <a:gd name="connsiteX71" fmla="*/ 5146675 w 7339013"/>
                <a:gd name="connsiteY71" fmla="*/ 3971925 h 4976813"/>
                <a:gd name="connsiteX72" fmla="*/ 4894263 w 7339013"/>
                <a:gd name="connsiteY72" fmla="*/ 3971925 h 4976813"/>
                <a:gd name="connsiteX73" fmla="*/ 4894263 w 7339013"/>
                <a:gd name="connsiteY73" fmla="*/ 4751388 h 4976813"/>
                <a:gd name="connsiteX74" fmla="*/ 5146675 w 7339013"/>
                <a:gd name="connsiteY74" fmla="*/ 4751388 h 4976813"/>
                <a:gd name="connsiteX75" fmla="*/ 5157788 w 7339013"/>
                <a:gd name="connsiteY75" fmla="*/ 4751388 h 4976813"/>
                <a:gd name="connsiteX76" fmla="*/ 5157788 w 7339013"/>
                <a:gd name="connsiteY76" fmla="*/ 4762500 h 4976813"/>
                <a:gd name="connsiteX77" fmla="*/ 5157788 w 7339013"/>
                <a:gd name="connsiteY77" fmla="*/ 4943475 h 4976813"/>
                <a:gd name="connsiteX78" fmla="*/ 5157788 w 7339013"/>
                <a:gd name="connsiteY78" fmla="*/ 4956175 h 4976813"/>
                <a:gd name="connsiteX79" fmla="*/ 5146675 w 7339013"/>
                <a:gd name="connsiteY79" fmla="*/ 4956175 h 4976813"/>
                <a:gd name="connsiteX80" fmla="*/ 4386263 w 7339013"/>
                <a:gd name="connsiteY80" fmla="*/ 4956175 h 4976813"/>
                <a:gd name="connsiteX81" fmla="*/ 4373563 w 7339013"/>
                <a:gd name="connsiteY81" fmla="*/ 4956175 h 4976813"/>
                <a:gd name="connsiteX82" fmla="*/ 4373563 w 7339013"/>
                <a:gd name="connsiteY82" fmla="*/ 4943475 h 4976813"/>
                <a:gd name="connsiteX83" fmla="*/ 4373563 w 7339013"/>
                <a:gd name="connsiteY83" fmla="*/ 4762500 h 4976813"/>
                <a:gd name="connsiteX84" fmla="*/ 4373563 w 7339013"/>
                <a:gd name="connsiteY84" fmla="*/ 4751388 h 4976813"/>
                <a:gd name="connsiteX85" fmla="*/ 4386263 w 7339013"/>
                <a:gd name="connsiteY85" fmla="*/ 4751388 h 4976813"/>
                <a:gd name="connsiteX86" fmla="*/ 4638675 w 7339013"/>
                <a:gd name="connsiteY86" fmla="*/ 4751388 h 4976813"/>
                <a:gd name="connsiteX87" fmla="*/ 4638675 w 7339013"/>
                <a:gd name="connsiteY87" fmla="*/ 3971925 h 4976813"/>
                <a:gd name="connsiteX88" fmla="*/ 4386263 w 7339013"/>
                <a:gd name="connsiteY88" fmla="*/ 3971925 h 4976813"/>
                <a:gd name="connsiteX89" fmla="*/ 4373563 w 7339013"/>
                <a:gd name="connsiteY89" fmla="*/ 3971925 h 4976813"/>
                <a:gd name="connsiteX90" fmla="*/ 4373563 w 7339013"/>
                <a:gd name="connsiteY90" fmla="*/ 3960813 h 4976813"/>
                <a:gd name="connsiteX91" fmla="*/ 4373563 w 7339013"/>
                <a:gd name="connsiteY91" fmla="*/ 3781425 h 4976813"/>
                <a:gd name="connsiteX92" fmla="*/ 3278188 w 7339013"/>
                <a:gd name="connsiteY92" fmla="*/ 3768725 h 4976813"/>
                <a:gd name="connsiteX93" fmla="*/ 3290789 w 7339013"/>
                <a:gd name="connsiteY93" fmla="*/ 3768725 h 4976813"/>
                <a:gd name="connsiteX94" fmla="*/ 3516898 w 7339013"/>
                <a:gd name="connsiteY94" fmla="*/ 3768725 h 4976813"/>
                <a:gd name="connsiteX95" fmla="*/ 3529139 w 7339013"/>
                <a:gd name="connsiteY95" fmla="*/ 3768725 h 4976813"/>
                <a:gd name="connsiteX96" fmla="*/ 3529139 w 7339013"/>
                <a:gd name="connsiteY96" fmla="*/ 3780619 h 4976813"/>
                <a:gd name="connsiteX97" fmla="*/ 3529139 w 7339013"/>
                <a:gd name="connsiteY97" fmla="*/ 4539278 h 4976813"/>
                <a:gd name="connsiteX98" fmla="*/ 3539221 w 7339013"/>
                <a:gd name="connsiteY98" fmla="*/ 4640552 h 4976813"/>
                <a:gd name="connsiteX99" fmla="*/ 3573425 w 7339013"/>
                <a:gd name="connsiteY99" fmla="*/ 4712274 h 4976813"/>
                <a:gd name="connsiteX100" fmla="*/ 3634633 w 7339013"/>
                <a:gd name="connsiteY100" fmla="*/ 4756604 h 4976813"/>
                <a:gd name="connsiteX101" fmla="*/ 3729324 w 7339013"/>
                <a:gd name="connsiteY101" fmla="*/ 4771381 h 4976813"/>
                <a:gd name="connsiteX102" fmla="*/ 3820056 w 7339013"/>
                <a:gd name="connsiteY102" fmla="*/ 4758406 h 4976813"/>
                <a:gd name="connsiteX103" fmla="*/ 3879103 w 7339013"/>
                <a:gd name="connsiteY103" fmla="*/ 4717680 h 4976813"/>
                <a:gd name="connsiteX104" fmla="*/ 3915108 w 7339013"/>
                <a:gd name="connsiteY104" fmla="*/ 4643796 h 4976813"/>
                <a:gd name="connsiteX105" fmla="*/ 3928069 w 7339013"/>
                <a:gd name="connsiteY105" fmla="*/ 4530268 h 4976813"/>
                <a:gd name="connsiteX106" fmla="*/ 3928069 w 7339013"/>
                <a:gd name="connsiteY106" fmla="*/ 3780619 h 4976813"/>
                <a:gd name="connsiteX107" fmla="*/ 3928069 w 7339013"/>
                <a:gd name="connsiteY107" fmla="*/ 3768725 h 4976813"/>
                <a:gd name="connsiteX108" fmla="*/ 3939951 w 7339013"/>
                <a:gd name="connsiteY108" fmla="*/ 3768725 h 4976813"/>
                <a:gd name="connsiteX109" fmla="*/ 4166419 w 7339013"/>
                <a:gd name="connsiteY109" fmla="*/ 3768725 h 4976813"/>
                <a:gd name="connsiteX110" fmla="*/ 4178301 w 7339013"/>
                <a:gd name="connsiteY110" fmla="*/ 3768725 h 4976813"/>
                <a:gd name="connsiteX111" fmla="*/ 4178301 w 7339013"/>
                <a:gd name="connsiteY111" fmla="*/ 3780619 h 4976813"/>
                <a:gd name="connsiteX112" fmla="*/ 4178301 w 7339013"/>
                <a:gd name="connsiteY112" fmla="*/ 4515851 h 4976813"/>
                <a:gd name="connsiteX113" fmla="*/ 4146977 w 7339013"/>
                <a:gd name="connsiteY113" fmla="*/ 4715517 h 4976813"/>
                <a:gd name="connsiteX114" fmla="*/ 4055525 w 7339013"/>
                <a:gd name="connsiteY114" fmla="*/ 4860041 h 4976813"/>
                <a:gd name="connsiteX115" fmla="*/ 3910787 w 7339013"/>
                <a:gd name="connsiteY115" fmla="*/ 4947620 h 4976813"/>
                <a:gd name="connsiteX116" fmla="*/ 3721043 w 7339013"/>
                <a:gd name="connsiteY116" fmla="*/ 4976813 h 4976813"/>
                <a:gd name="connsiteX117" fmla="*/ 3518338 w 7339013"/>
                <a:gd name="connsiteY117" fmla="*/ 4947620 h 4976813"/>
                <a:gd name="connsiteX118" fmla="*/ 3379360 w 7339013"/>
                <a:gd name="connsiteY118" fmla="*/ 4862564 h 4976813"/>
                <a:gd name="connsiteX119" fmla="*/ 3301591 w 7339013"/>
                <a:gd name="connsiteY119" fmla="*/ 4727771 h 4976813"/>
                <a:gd name="connsiteX120" fmla="*/ 3278188 w 7339013"/>
                <a:gd name="connsiteY120" fmla="*/ 4552613 h 4976813"/>
                <a:gd name="connsiteX121" fmla="*/ 3278188 w 7339013"/>
                <a:gd name="connsiteY121" fmla="*/ 3780619 h 4976813"/>
                <a:gd name="connsiteX122" fmla="*/ 2238375 w 7339013"/>
                <a:gd name="connsiteY122" fmla="*/ 3768725 h 4976813"/>
                <a:gd name="connsiteX123" fmla="*/ 2250629 w 7339013"/>
                <a:gd name="connsiteY123" fmla="*/ 3768725 h 4976813"/>
                <a:gd name="connsiteX124" fmla="*/ 2606710 w 7339013"/>
                <a:gd name="connsiteY124" fmla="*/ 3768725 h 4976813"/>
                <a:gd name="connsiteX125" fmla="*/ 2852146 w 7339013"/>
                <a:gd name="connsiteY125" fmla="*/ 3802601 h 4976813"/>
                <a:gd name="connsiteX126" fmla="*/ 3029825 w 7339013"/>
                <a:gd name="connsiteY126" fmla="*/ 3908192 h 4976813"/>
                <a:gd name="connsiteX127" fmla="*/ 3136505 w 7339013"/>
                <a:gd name="connsiteY127" fmla="*/ 4089463 h 4976813"/>
                <a:gd name="connsiteX128" fmla="*/ 3171825 w 7339013"/>
                <a:gd name="connsiteY128" fmla="*/ 4347855 h 4976813"/>
                <a:gd name="connsiteX129" fmla="*/ 3136505 w 7339013"/>
                <a:gd name="connsiteY129" fmla="*/ 4596877 h 4976813"/>
                <a:gd name="connsiteX130" fmla="*/ 3026221 w 7339013"/>
                <a:gd name="connsiteY130" fmla="*/ 4789680 h 4976813"/>
                <a:gd name="connsiteX131" fmla="*/ 2833765 w 7339013"/>
                <a:gd name="connsiteY131" fmla="*/ 4913290 h 4976813"/>
                <a:gd name="connsiteX132" fmla="*/ 2556253 w 7339013"/>
                <a:gd name="connsiteY132" fmla="*/ 4956175 h 4976813"/>
                <a:gd name="connsiteX133" fmla="*/ 2250629 w 7339013"/>
                <a:gd name="connsiteY133" fmla="*/ 4956175 h 4976813"/>
                <a:gd name="connsiteX134" fmla="*/ 2238375 w 7339013"/>
                <a:gd name="connsiteY134" fmla="*/ 4956175 h 4976813"/>
                <a:gd name="connsiteX135" fmla="*/ 2238375 w 7339013"/>
                <a:gd name="connsiteY135" fmla="*/ 4943922 h 4976813"/>
                <a:gd name="connsiteX136" fmla="*/ 2238375 w 7339013"/>
                <a:gd name="connsiteY136" fmla="*/ 3780618 h 4976813"/>
                <a:gd name="connsiteX137" fmla="*/ 1239838 w 7339013"/>
                <a:gd name="connsiteY137" fmla="*/ 3768725 h 4976813"/>
                <a:gd name="connsiteX138" fmla="*/ 1252452 w 7339013"/>
                <a:gd name="connsiteY138" fmla="*/ 3768725 h 4976813"/>
                <a:gd name="connsiteX139" fmla="*/ 1603085 w 7339013"/>
                <a:gd name="connsiteY139" fmla="*/ 3768725 h 4976813"/>
                <a:gd name="connsiteX140" fmla="*/ 1786151 w 7339013"/>
                <a:gd name="connsiteY140" fmla="*/ 3785303 h 4976813"/>
                <a:gd name="connsiteX141" fmla="*/ 1928495 w 7339013"/>
                <a:gd name="connsiteY141" fmla="*/ 3841882 h 4976813"/>
                <a:gd name="connsiteX142" fmla="*/ 2020388 w 7339013"/>
                <a:gd name="connsiteY142" fmla="*/ 3946392 h 4976813"/>
                <a:gd name="connsiteX143" fmla="*/ 2052820 w 7339013"/>
                <a:gd name="connsiteY143" fmla="*/ 4102076 h 4976813"/>
                <a:gd name="connsiteX144" fmla="*/ 2032280 w 7339013"/>
                <a:gd name="connsiteY144" fmla="*/ 4220281 h 4976813"/>
                <a:gd name="connsiteX145" fmla="*/ 1975342 w 7339013"/>
                <a:gd name="connsiteY145" fmla="*/ 4310375 h 4976813"/>
                <a:gd name="connsiteX146" fmla="*/ 1888494 w 7339013"/>
                <a:gd name="connsiteY146" fmla="*/ 4371280 h 4976813"/>
                <a:gd name="connsiteX147" fmla="*/ 1819304 w 7339013"/>
                <a:gd name="connsiteY147" fmla="*/ 4394344 h 4976813"/>
                <a:gd name="connsiteX148" fmla="*/ 1867953 w 7339013"/>
                <a:gd name="connsiteY148" fmla="*/ 4431463 h 4976813"/>
                <a:gd name="connsiteX149" fmla="*/ 1943630 w 7339013"/>
                <a:gd name="connsiteY149" fmla="*/ 4548586 h 4976813"/>
                <a:gd name="connsiteX150" fmla="*/ 2136064 w 7339013"/>
                <a:gd name="connsiteY150" fmla="*/ 4938517 h 4976813"/>
                <a:gd name="connsiteX151" fmla="*/ 2144713 w 7339013"/>
                <a:gd name="connsiteY151" fmla="*/ 4956175 h 4976813"/>
                <a:gd name="connsiteX152" fmla="*/ 2125254 w 7339013"/>
                <a:gd name="connsiteY152" fmla="*/ 4956175 h 4976813"/>
                <a:gd name="connsiteX153" fmla="*/ 1858944 w 7339013"/>
                <a:gd name="connsiteY153" fmla="*/ 4956175 h 4976813"/>
                <a:gd name="connsiteX154" fmla="*/ 1851016 w 7339013"/>
                <a:gd name="connsiteY154" fmla="*/ 4956175 h 4976813"/>
                <a:gd name="connsiteX155" fmla="*/ 1848133 w 7339013"/>
                <a:gd name="connsiteY155" fmla="*/ 4948968 h 4976813"/>
                <a:gd name="connsiteX156" fmla="*/ 1678402 w 7339013"/>
                <a:gd name="connsiteY156" fmla="*/ 4575254 h 4976813"/>
                <a:gd name="connsiteX157" fmla="*/ 1616419 w 7339013"/>
                <a:gd name="connsiteY157" fmla="*/ 4499935 h 4976813"/>
                <a:gd name="connsiteX158" fmla="*/ 1522003 w 7339013"/>
                <a:gd name="connsiteY158" fmla="*/ 4474708 h 4976813"/>
                <a:gd name="connsiteX159" fmla="*/ 1491012 w 7339013"/>
                <a:gd name="connsiteY159" fmla="*/ 4474708 h 4976813"/>
                <a:gd name="connsiteX160" fmla="*/ 1491012 w 7339013"/>
                <a:gd name="connsiteY160" fmla="*/ 4943922 h 4976813"/>
                <a:gd name="connsiteX161" fmla="*/ 1491012 w 7339013"/>
                <a:gd name="connsiteY161" fmla="*/ 4956175 h 4976813"/>
                <a:gd name="connsiteX162" fmla="*/ 1478760 w 7339013"/>
                <a:gd name="connsiteY162" fmla="*/ 4956175 h 4976813"/>
                <a:gd name="connsiteX163" fmla="*/ 1252452 w 7339013"/>
                <a:gd name="connsiteY163" fmla="*/ 4956175 h 4976813"/>
                <a:gd name="connsiteX164" fmla="*/ 1239838 w 7339013"/>
                <a:gd name="connsiteY164" fmla="*/ 4956175 h 4976813"/>
                <a:gd name="connsiteX165" fmla="*/ 1239838 w 7339013"/>
                <a:gd name="connsiteY165" fmla="*/ 4943922 h 4976813"/>
                <a:gd name="connsiteX166" fmla="*/ 1239838 w 7339013"/>
                <a:gd name="connsiteY166" fmla="*/ 3780618 h 4976813"/>
                <a:gd name="connsiteX167" fmla="*/ 446088 w 7339013"/>
                <a:gd name="connsiteY167" fmla="*/ 3768725 h 4976813"/>
                <a:gd name="connsiteX168" fmla="*/ 454025 w 7339013"/>
                <a:gd name="connsiteY168" fmla="*/ 3768725 h 4976813"/>
                <a:gd name="connsiteX169" fmla="*/ 771525 w 7339013"/>
                <a:gd name="connsiteY169" fmla="*/ 3768725 h 4976813"/>
                <a:gd name="connsiteX170" fmla="*/ 781050 w 7339013"/>
                <a:gd name="connsiteY170" fmla="*/ 3768725 h 4976813"/>
                <a:gd name="connsiteX171" fmla="*/ 782638 w 7339013"/>
                <a:gd name="connsiteY171" fmla="*/ 3778250 h 4976813"/>
                <a:gd name="connsiteX172" fmla="*/ 1139826 w 7339013"/>
                <a:gd name="connsiteY172" fmla="*/ 4940300 h 4976813"/>
                <a:gd name="connsiteX173" fmla="*/ 1144588 w 7339013"/>
                <a:gd name="connsiteY173" fmla="*/ 4956175 h 4976813"/>
                <a:gd name="connsiteX174" fmla="*/ 1127126 w 7339013"/>
                <a:gd name="connsiteY174" fmla="*/ 4956175 h 4976813"/>
                <a:gd name="connsiteX175" fmla="*/ 877888 w 7339013"/>
                <a:gd name="connsiteY175" fmla="*/ 4956175 h 4976813"/>
                <a:gd name="connsiteX176" fmla="*/ 868363 w 7339013"/>
                <a:gd name="connsiteY176" fmla="*/ 4956175 h 4976813"/>
                <a:gd name="connsiteX177" fmla="*/ 865188 w 7339013"/>
                <a:gd name="connsiteY177" fmla="*/ 4946650 h 4976813"/>
                <a:gd name="connsiteX178" fmla="*/ 801688 w 7339013"/>
                <a:gd name="connsiteY178" fmla="*/ 4725988 h 4976813"/>
                <a:gd name="connsiteX179" fmla="*/ 400050 w 7339013"/>
                <a:gd name="connsiteY179" fmla="*/ 4725988 h 4976813"/>
                <a:gd name="connsiteX180" fmla="*/ 334963 w 7339013"/>
                <a:gd name="connsiteY180" fmla="*/ 4946650 h 4976813"/>
                <a:gd name="connsiteX181" fmla="*/ 331788 w 7339013"/>
                <a:gd name="connsiteY181" fmla="*/ 4956175 h 4976813"/>
                <a:gd name="connsiteX182" fmla="*/ 323850 w 7339013"/>
                <a:gd name="connsiteY182" fmla="*/ 4956175 h 4976813"/>
                <a:gd name="connsiteX183" fmla="*/ 98425 w 7339013"/>
                <a:gd name="connsiteY183" fmla="*/ 4956175 h 4976813"/>
                <a:gd name="connsiteX184" fmla="*/ 82550 w 7339013"/>
                <a:gd name="connsiteY184" fmla="*/ 4956175 h 4976813"/>
                <a:gd name="connsiteX185" fmla="*/ 87313 w 7339013"/>
                <a:gd name="connsiteY185" fmla="*/ 4940300 h 4976813"/>
                <a:gd name="connsiteX186" fmla="*/ 442913 w 7339013"/>
                <a:gd name="connsiteY186" fmla="*/ 3778250 h 4976813"/>
                <a:gd name="connsiteX187" fmla="*/ 6850302 w 7339013"/>
                <a:gd name="connsiteY187" fmla="*/ 3749675 h 4976813"/>
                <a:gd name="connsiteX188" fmla="*/ 7216925 w 7339013"/>
                <a:gd name="connsiteY188" fmla="*/ 3906714 h 4976813"/>
                <a:gd name="connsiteX189" fmla="*/ 7339013 w 7339013"/>
                <a:gd name="connsiteY189" fmla="*/ 4358022 h 4976813"/>
                <a:gd name="connsiteX190" fmla="*/ 7300118 w 7339013"/>
                <a:gd name="connsiteY190" fmla="*/ 4634641 h 4976813"/>
                <a:gd name="connsiteX191" fmla="*/ 7192796 w 7339013"/>
                <a:gd name="connsiteY191" fmla="*/ 4827698 h 4976813"/>
                <a:gd name="connsiteX192" fmla="*/ 7031813 w 7339013"/>
                <a:gd name="connsiteY192" fmla="*/ 4940435 h 4976813"/>
                <a:gd name="connsiteX193" fmla="*/ 6835536 w 7339013"/>
                <a:gd name="connsiteY193" fmla="*/ 4976813 h 4976813"/>
                <a:gd name="connsiteX194" fmla="*/ 6468913 w 7339013"/>
                <a:gd name="connsiteY194" fmla="*/ 4819774 h 4976813"/>
                <a:gd name="connsiteX195" fmla="*/ 6346825 w 7339013"/>
                <a:gd name="connsiteY195" fmla="*/ 4368467 h 4976813"/>
                <a:gd name="connsiteX196" fmla="*/ 6385360 w 7339013"/>
                <a:gd name="connsiteY196" fmla="*/ 4091487 h 4976813"/>
                <a:gd name="connsiteX197" fmla="*/ 6493042 w 7339013"/>
                <a:gd name="connsiteY197" fmla="*/ 3898790 h 4976813"/>
                <a:gd name="connsiteX198" fmla="*/ 6654025 w 7339013"/>
                <a:gd name="connsiteY198" fmla="*/ 3786414 h 4976813"/>
                <a:gd name="connsiteX199" fmla="*/ 6850302 w 7339013"/>
                <a:gd name="connsiteY199" fmla="*/ 3749675 h 4976813"/>
                <a:gd name="connsiteX200" fmla="*/ 1289050 w 7339013"/>
                <a:gd name="connsiteY200" fmla="*/ 1501775 h 4976813"/>
                <a:gd name="connsiteX201" fmla="*/ 1409700 w 7339013"/>
                <a:gd name="connsiteY201" fmla="*/ 1501775 h 4976813"/>
                <a:gd name="connsiteX202" fmla="*/ 2257426 w 7339013"/>
                <a:gd name="connsiteY202" fmla="*/ 1501775 h 4976813"/>
                <a:gd name="connsiteX203" fmla="*/ 2376488 w 7339013"/>
                <a:gd name="connsiteY203" fmla="*/ 1501775 h 4976813"/>
                <a:gd name="connsiteX204" fmla="*/ 2376488 w 7339013"/>
                <a:gd name="connsiteY204" fmla="*/ 1622425 h 4976813"/>
                <a:gd name="connsiteX205" fmla="*/ 2376488 w 7339013"/>
                <a:gd name="connsiteY205" fmla="*/ 1735138 h 4976813"/>
                <a:gd name="connsiteX206" fmla="*/ 2376488 w 7339013"/>
                <a:gd name="connsiteY206" fmla="*/ 1855788 h 4976813"/>
                <a:gd name="connsiteX207" fmla="*/ 2257426 w 7339013"/>
                <a:gd name="connsiteY207" fmla="*/ 1855788 h 4976813"/>
                <a:gd name="connsiteX208" fmla="*/ 1409700 w 7339013"/>
                <a:gd name="connsiteY208" fmla="*/ 1855788 h 4976813"/>
                <a:gd name="connsiteX209" fmla="*/ 1289050 w 7339013"/>
                <a:gd name="connsiteY209" fmla="*/ 1855788 h 4976813"/>
                <a:gd name="connsiteX210" fmla="*/ 1289050 w 7339013"/>
                <a:gd name="connsiteY210" fmla="*/ 1735138 h 4976813"/>
                <a:gd name="connsiteX211" fmla="*/ 1289050 w 7339013"/>
                <a:gd name="connsiteY211" fmla="*/ 1622425 h 4976813"/>
                <a:gd name="connsiteX212" fmla="*/ 5283200 w 7339013"/>
                <a:gd name="connsiteY212" fmla="*/ 1174750 h 4976813"/>
                <a:gd name="connsiteX213" fmla="*/ 5384800 w 7339013"/>
                <a:gd name="connsiteY213" fmla="*/ 1174750 h 4976813"/>
                <a:gd name="connsiteX214" fmla="*/ 5526088 w 7339013"/>
                <a:gd name="connsiteY214" fmla="*/ 1174750 h 4976813"/>
                <a:gd name="connsiteX215" fmla="*/ 5627688 w 7339013"/>
                <a:gd name="connsiteY215" fmla="*/ 1174750 h 4976813"/>
                <a:gd name="connsiteX216" fmla="*/ 5627688 w 7339013"/>
                <a:gd name="connsiteY216" fmla="*/ 1276350 h 4976813"/>
                <a:gd name="connsiteX217" fmla="*/ 5627688 w 7339013"/>
                <a:gd name="connsiteY217" fmla="*/ 1506538 h 4976813"/>
                <a:gd name="connsiteX218" fmla="*/ 5856288 w 7339013"/>
                <a:gd name="connsiteY218" fmla="*/ 1506538 h 4976813"/>
                <a:gd name="connsiteX219" fmla="*/ 5957888 w 7339013"/>
                <a:gd name="connsiteY219" fmla="*/ 1506538 h 4976813"/>
                <a:gd name="connsiteX220" fmla="*/ 5957888 w 7339013"/>
                <a:gd name="connsiteY220" fmla="*/ 1608138 h 4976813"/>
                <a:gd name="connsiteX221" fmla="*/ 5957888 w 7339013"/>
                <a:gd name="connsiteY221" fmla="*/ 1747838 h 4976813"/>
                <a:gd name="connsiteX222" fmla="*/ 5957888 w 7339013"/>
                <a:gd name="connsiteY222" fmla="*/ 1847850 h 4976813"/>
                <a:gd name="connsiteX223" fmla="*/ 5856288 w 7339013"/>
                <a:gd name="connsiteY223" fmla="*/ 1847850 h 4976813"/>
                <a:gd name="connsiteX224" fmla="*/ 5627688 w 7339013"/>
                <a:gd name="connsiteY224" fmla="*/ 1847850 h 4976813"/>
                <a:gd name="connsiteX225" fmla="*/ 5627688 w 7339013"/>
                <a:gd name="connsiteY225" fmla="*/ 2079625 h 4976813"/>
                <a:gd name="connsiteX226" fmla="*/ 5627688 w 7339013"/>
                <a:gd name="connsiteY226" fmla="*/ 2181225 h 4976813"/>
                <a:gd name="connsiteX227" fmla="*/ 5526088 w 7339013"/>
                <a:gd name="connsiteY227" fmla="*/ 2181225 h 4976813"/>
                <a:gd name="connsiteX228" fmla="*/ 5384800 w 7339013"/>
                <a:gd name="connsiteY228" fmla="*/ 2181225 h 4976813"/>
                <a:gd name="connsiteX229" fmla="*/ 5283200 w 7339013"/>
                <a:gd name="connsiteY229" fmla="*/ 2181225 h 4976813"/>
                <a:gd name="connsiteX230" fmla="*/ 5283200 w 7339013"/>
                <a:gd name="connsiteY230" fmla="*/ 2079625 h 4976813"/>
                <a:gd name="connsiteX231" fmla="*/ 5283200 w 7339013"/>
                <a:gd name="connsiteY231" fmla="*/ 1847850 h 4976813"/>
                <a:gd name="connsiteX232" fmla="*/ 5054600 w 7339013"/>
                <a:gd name="connsiteY232" fmla="*/ 1847850 h 4976813"/>
                <a:gd name="connsiteX233" fmla="*/ 4953000 w 7339013"/>
                <a:gd name="connsiteY233" fmla="*/ 1847850 h 4976813"/>
                <a:gd name="connsiteX234" fmla="*/ 4953000 w 7339013"/>
                <a:gd name="connsiteY234" fmla="*/ 1747838 h 4976813"/>
                <a:gd name="connsiteX235" fmla="*/ 4953000 w 7339013"/>
                <a:gd name="connsiteY235" fmla="*/ 1608138 h 4976813"/>
                <a:gd name="connsiteX236" fmla="*/ 4953000 w 7339013"/>
                <a:gd name="connsiteY236" fmla="*/ 1506538 h 4976813"/>
                <a:gd name="connsiteX237" fmla="*/ 5054600 w 7339013"/>
                <a:gd name="connsiteY237" fmla="*/ 1506538 h 4976813"/>
                <a:gd name="connsiteX238" fmla="*/ 5283200 w 7339013"/>
                <a:gd name="connsiteY238" fmla="*/ 1506538 h 4976813"/>
                <a:gd name="connsiteX239" fmla="*/ 5283200 w 7339013"/>
                <a:gd name="connsiteY239" fmla="*/ 1276350 h 4976813"/>
                <a:gd name="connsiteX240" fmla="*/ 5547137 w 7339013"/>
                <a:gd name="connsiteY240" fmla="*/ 609600 h 4976813"/>
                <a:gd name="connsiteX241" fmla="*/ 4580289 w 7339013"/>
                <a:gd name="connsiteY241" fmla="*/ 987638 h 4976813"/>
                <a:gd name="connsiteX242" fmla="*/ 4025900 w 7339013"/>
                <a:gd name="connsiteY242" fmla="*/ 1704469 h 4976813"/>
                <a:gd name="connsiteX243" fmla="*/ 4637205 w 7339013"/>
                <a:gd name="connsiteY243" fmla="*/ 2524271 h 4976813"/>
                <a:gd name="connsiteX244" fmla="*/ 5531287 w 7339013"/>
                <a:gd name="connsiteY244" fmla="*/ 2845423 h 4976813"/>
                <a:gd name="connsiteX245" fmla="*/ 5539212 w 7339013"/>
                <a:gd name="connsiteY245" fmla="*/ 2845063 h 4976813"/>
                <a:gd name="connsiteX246" fmla="*/ 5547137 w 7339013"/>
                <a:gd name="connsiteY246" fmla="*/ 2845063 h 4976813"/>
                <a:gd name="connsiteX247" fmla="*/ 6000302 w 7339013"/>
                <a:gd name="connsiteY247" fmla="*/ 2758654 h 4976813"/>
                <a:gd name="connsiteX248" fmla="*/ 6382142 w 7339013"/>
                <a:gd name="connsiteY248" fmla="*/ 2513830 h 4976813"/>
                <a:gd name="connsiteX249" fmla="*/ 6633940 w 7339013"/>
                <a:gd name="connsiteY249" fmla="*/ 2151274 h 4976813"/>
                <a:gd name="connsiteX250" fmla="*/ 6721475 w 7339013"/>
                <a:gd name="connsiteY250" fmla="*/ 1727512 h 4976813"/>
                <a:gd name="connsiteX251" fmla="*/ 6633940 w 7339013"/>
                <a:gd name="connsiteY251" fmla="*/ 1303389 h 4976813"/>
                <a:gd name="connsiteX252" fmla="*/ 6382142 w 7339013"/>
                <a:gd name="connsiteY252" fmla="*/ 941193 h 4976813"/>
                <a:gd name="connsiteX253" fmla="*/ 6000302 w 7339013"/>
                <a:gd name="connsiteY253" fmla="*/ 696369 h 4976813"/>
                <a:gd name="connsiteX254" fmla="*/ 5547137 w 7339013"/>
                <a:gd name="connsiteY254" fmla="*/ 609600 h 4976813"/>
                <a:gd name="connsiteX255" fmla="*/ 1784991 w 7339013"/>
                <a:gd name="connsiteY255" fmla="*/ 609600 h 4976813"/>
                <a:gd name="connsiteX256" fmla="*/ 1331198 w 7339013"/>
                <a:gd name="connsiteY256" fmla="*/ 696369 h 4976813"/>
                <a:gd name="connsiteX257" fmla="*/ 949494 w 7339013"/>
                <a:gd name="connsiteY257" fmla="*/ 941193 h 4976813"/>
                <a:gd name="connsiteX258" fmla="*/ 697548 w 7339013"/>
                <a:gd name="connsiteY258" fmla="*/ 1303389 h 4976813"/>
                <a:gd name="connsiteX259" fmla="*/ 609600 w 7339013"/>
                <a:gd name="connsiteY259" fmla="*/ 1727512 h 4976813"/>
                <a:gd name="connsiteX260" fmla="*/ 697548 w 7339013"/>
                <a:gd name="connsiteY260" fmla="*/ 2151274 h 4976813"/>
                <a:gd name="connsiteX261" fmla="*/ 949494 w 7339013"/>
                <a:gd name="connsiteY261" fmla="*/ 2513830 h 4976813"/>
                <a:gd name="connsiteX262" fmla="*/ 1331198 w 7339013"/>
                <a:gd name="connsiteY262" fmla="*/ 2758654 h 4976813"/>
                <a:gd name="connsiteX263" fmla="*/ 1784991 w 7339013"/>
                <a:gd name="connsiteY263" fmla="*/ 2845063 h 4976813"/>
                <a:gd name="connsiteX264" fmla="*/ 1792921 w 7339013"/>
                <a:gd name="connsiteY264" fmla="*/ 2845063 h 4976813"/>
                <a:gd name="connsiteX265" fmla="*/ 1800850 w 7339013"/>
                <a:gd name="connsiteY265" fmla="*/ 2845423 h 4976813"/>
                <a:gd name="connsiteX266" fmla="*/ 2695459 w 7339013"/>
                <a:gd name="connsiteY266" fmla="*/ 2524271 h 4976813"/>
                <a:gd name="connsiteX267" fmla="*/ 3306763 w 7339013"/>
                <a:gd name="connsiteY267" fmla="*/ 1704469 h 4976813"/>
                <a:gd name="connsiteX268" fmla="*/ 2752048 w 7339013"/>
                <a:gd name="connsiteY268" fmla="*/ 987638 h 4976813"/>
                <a:gd name="connsiteX269" fmla="*/ 1784991 w 7339013"/>
                <a:gd name="connsiteY269" fmla="*/ 609600 h 4976813"/>
                <a:gd name="connsiteX270" fmla="*/ 1785062 w 7339013"/>
                <a:gd name="connsiteY270" fmla="*/ 0 h 4976813"/>
                <a:gd name="connsiteX271" fmla="*/ 3166197 w 7339013"/>
                <a:gd name="connsiteY271" fmla="*/ 539758 h 4976813"/>
                <a:gd name="connsiteX272" fmla="*/ 3666332 w 7339013"/>
                <a:gd name="connsiteY272" fmla="*/ 1140729 h 4976813"/>
                <a:gd name="connsiteX273" fmla="*/ 4166106 w 7339013"/>
                <a:gd name="connsiteY273" fmla="*/ 539758 h 4976813"/>
                <a:gd name="connsiteX274" fmla="*/ 5547601 w 7339013"/>
                <a:gd name="connsiteY274" fmla="*/ 0 h 4976813"/>
                <a:gd name="connsiteX275" fmla="*/ 6226818 w 7339013"/>
                <a:gd name="connsiteY275" fmla="*/ 129989 h 4976813"/>
                <a:gd name="connsiteX276" fmla="*/ 6805864 w 7339013"/>
                <a:gd name="connsiteY276" fmla="*/ 501950 h 4976813"/>
                <a:gd name="connsiteX277" fmla="*/ 7195378 w 7339013"/>
                <a:gd name="connsiteY277" fmla="*/ 1062592 h 4976813"/>
                <a:gd name="connsiteX278" fmla="*/ 7332663 w 7339013"/>
                <a:gd name="connsiteY278" fmla="*/ 1727658 h 4976813"/>
                <a:gd name="connsiteX279" fmla="*/ 7195378 w 7339013"/>
                <a:gd name="connsiteY279" fmla="*/ 2392723 h 4976813"/>
                <a:gd name="connsiteX280" fmla="*/ 6805864 w 7339013"/>
                <a:gd name="connsiteY280" fmla="*/ 2953365 h 4976813"/>
                <a:gd name="connsiteX281" fmla="*/ 6226818 w 7339013"/>
                <a:gd name="connsiteY281" fmla="*/ 3325326 h 4976813"/>
                <a:gd name="connsiteX282" fmla="*/ 5563456 w 7339013"/>
                <a:gd name="connsiteY282" fmla="*/ 3454595 h 4976813"/>
                <a:gd name="connsiteX283" fmla="*/ 5563456 w 7339013"/>
                <a:gd name="connsiteY283" fmla="*/ 3454955 h 4976813"/>
                <a:gd name="connsiteX284" fmla="*/ 5547601 w 7339013"/>
                <a:gd name="connsiteY284" fmla="*/ 3455315 h 4976813"/>
                <a:gd name="connsiteX285" fmla="*/ 4223758 w 7339013"/>
                <a:gd name="connsiteY285" fmla="*/ 2972809 h 4976813"/>
                <a:gd name="connsiteX286" fmla="*/ 3666332 w 7339013"/>
                <a:gd name="connsiteY286" fmla="*/ 2278218 h 4976813"/>
                <a:gd name="connsiteX287" fmla="*/ 3108905 w 7339013"/>
                <a:gd name="connsiteY287" fmla="*/ 2972809 h 4976813"/>
                <a:gd name="connsiteX288" fmla="*/ 1785062 w 7339013"/>
                <a:gd name="connsiteY288" fmla="*/ 3455315 h 4976813"/>
                <a:gd name="connsiteX289" fmla="*/ 1769208 w 7339013"/>
                <a:gd name="connsiteY289" fmla="*/ 3454955 h 4976813"/>
                <a:gd name="connsiteX290" fmla="*/ 1769208 w 7339013"/>
                <a:gd name="connsiteY290" fmla="*/ 3454595 h 4976813"/>
                <a:gd name="connsiteX291" fmla="*/ 1105485 w 7339013"/>
                <a:gd name="connsiteY291" fmla="*/ 3325326 h 4976813"/>
                <a:gd name="connsiteX292" fmla="*/ 526799 w 7339013"/>
                <a:gd name="connsiteY292" fmla="*/ 2953365 h 4976813"/>
                <a:gd name="connsiteX293" fmla="*/ 137285 w 7339013"/>
                <a:gd name="connsiteY293" fmla="*/ 2392723 h 4976813"/>
                <a:gd name="connsiteX294" fmla="*/ 0 w 7339013"/>
                <a:gd name="connsiteY294" fmla="*/ 1727658 h 4976813"/>
                <a:gd name="connsiteX295" fmla="*/ 137285 w 7339013"/>
                <a:gd name="connsiteY295" fmla="*/ 1062592 h 4976813"/>
                <a:gd name="connsiteX296" fmla="*/ 526799 w 7339013"/>
                <a:gd name="connsiteY296" fmla="*/ 501950 h 4976813"/>
                <a:gd name="connsiteX297" fmla="*/ 1105485 w 7339013"/>
                <a:gd name="connsiteY297" fmla="*/ 129989 h 4976813"/>
                <a:gd name="connsiteX298" fmla="*/ 1785062 w 7339013"/>
                <a:gd name="connsiteY298" fmla="*/ 0 h 4976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</a:cxnLst>
              <a:rect l="l" t="t" r="r" b="b"/>
              <a:pathLst>
                <a:path w="7339013" h="4976813">
                  <a:moveTo>
                    <a:pt x="603251" y="4038600"/>
                  </a:moveTo>
                  <a:lnTo>
                    <a:pt x="461963" y="4522788"/>
                  </a:lnTo>
                  <a:lnTo>
                    <a:pt x="744538" y="4522788"/>
                  </a:lnTo>
                  <a:close/>
                  <a:moveTo>
                    <a:pt x="2489200" y="3976688"/>
                  </a:moveTo>
                  <a:lnTo>
                    <a:pt x="2489200" y="4748213"/>
                  </a:lnTo>
                  <a:lnTo>
                    <a:pt x="2576316" y="4748213"/>
                  </a:lnTo>
                  <a:cubicBezTo>
                    <a:pt x="2685030" y="4748213"/>
                    <a:pt x="2765306" y="4717251"/>
                    <a:pt x="2820383" y="4656048"/>
                  </a:cubicBezTo>
                  <a:cubicBezTo>
                    <a:pt x="2875100" y="4595204"/>
                    <a:pt x="2903538" y="4497999"/>
                    <a:pt x="2903538" y="4361911"/>
                  </a:cubicBezTo>
                  <a:cubicBezTo>
                    <a:pt x="2903538" y="4299987"/>
                    <a:pt x="2898499" y="4244544"/>
                    <a:pt x="2888419" y="4196301"/>
                  </a:cubicBezTo>
                  <a:cubicBezTo>
                    <a:pt x="2878340" y="4148418"/>
                    <a:pt x="2861060" y="4108816"/>
                    <a:pt x="2837662" y="4076414"/>
                  </a:cubicBezTo>
                  <a:cubicBezTo>
                    <a:pt x="2813903" y="4044012"/>
                    <a:pt x="2782585" y="4019171"/>
                    <a:pt x="2742627" y="4002250"/>
                  </a:cubicBezTo>
                  <a:cubicBezTo>
                    <a:pt x="2703029" y="3985329"/>
                    <a:pt x="2652992" y="3976688"/>
                    <a:pt x="2592155" y="3976688"/>
                  </a:cubicBezTo>
                  <a:close/>
                  <a:moveTo>
                    <a:pt x="1490663" y="3976688"/>
                  </a:moveTo>
                  <a:lnTo>
                    <a:pt x="1490663" y="4279901"/>
                  </a:lnTo>
                  <a:lnTo>
                    <a:pt x="1570361" y="4279901"/>
                  </a:lnTo>
                  <a:cubicBezTo>
                    <a:pt x="1604620" y="4279901"/>
                    <a:pt x="1635633" y="4276664"/>
                    <a:pt x="1663041" y="4269830"/>
                  </a:cubicBezTo>
                  <a:cubicBezTo>
                    <a:pt x="1690448" y="4262996"/>
                    <a:pt x="1713167" y="4252925"/>
                    <a:pt x="1732280" y="4239617"/>
                  </a:cubicBezTo>
                  <a:cubicBezTo>
                    <a:pt x="1751033" y="4226308"/>
                    <a:pt x="1765097" y="4210482"/>
                    <a:pt x="1775194" y="4191059"/>
                  </a:cubicBezTo>
                  <a:cubicBezTo>
                    <a:pt x="1785292" y="4171996"/>
                    <a:pt x="1790701" y="4149696"/>
                    <a:pt x="1790701" y="4124158"/>
                  </a:cubicBezTo>
                  <a:cubicBezTo>
                    <a:pt x="1790701" y="4069846"/>
                    <a:pt x="1773752" y="4034238"/>
                    <a:pt x="1739853" y="4011937"/>
                  </a:cubicBezTo>
                  <a:cubicBezTo>
                    <a:pt x="1705234" y="3988917"/>
                    <a:pt x="1651501" y="3976688"/>
                    <a:pt x="1577934" y="3976688"/>
                  </a:cubicBezTo>
                  <a:close/>
                  <a:moveTo>
                    <a:pt x="6842739" y="3971925"/>
                  </a:moveTo>
                  <a:cubicBezTo>
                    <a:pt x="6800945" y="3971925"/>
                    <a:pt x="6766357" y="3979845"/>
                    <a:pt x="6737894" y="3996405"/>
                  </a:cubicBezTo>
                  <a:cubicBezTo>
                    <a:pt x="6709070" y="4012605"/>
                    <a:pt x="6685291" y="4036365"/>
                    <a:pt x="6666195" y="4068765"/>
                  </a:cubicBezTo>
                  <a:cubicBezTo>
                    <a:pt x="6647100" y="4100805"/>
                    <a:pt x="6633048" y="4141125"/>
                    <a:pt x="6624041" y="4189725"/>
                  </a:cubicBezTo>
                  <a:cubicBezTo>
                    <a:pt x="6615034" y="4237965"/>
                    <a:pt x="6610350" y="4294484"/>
                    <a:pt x="6610350" y="4357844"/>
                  </a:cubicBezTo>
                  <a:cubicBezTo>
                    <a:pt x="6610350" y="4494284"/>
                    <a:pt x="6629446" y="4594724"/>
                    <a:pt x="6666195" y="4659163"/>
                  </a:cubicBezTo>
                  <a:cubicBezTo>
                    <a:pt x="6702585" y="4723243"/>
                    <a:pt x="6759511" y="4754563"/>
                    <a:pt x="6842739" y="4754563"/>
                  </a:cubicBezTo>
                  <a:cubicBezTo>
                    <a:pt x="6884893" y="4754563"/>
                    <a:pt x="6919842" y="4746283"/>
                    <a:pt x="6948665" y="4730083"/>
                  </a:cubicBezTo>
                  <a:cubicBezTo>
                    <a:pt x="6977849" y="4713523"/>
                    <a:pt x="7001628" y="4689763"/>
                    <a:pt x="7020363" y="4657723"/>
                  </a:cubicBezTo>
                  <a:cubicBezTo>
                    <a:pt x="7039098" y="4625324"/>
                    <a:pt x="7053150" y="4584644"/>
                    <a:pt x="7062157" y="4536404"/>
                  </a:cubicBezTo>
                  <a:cubicBezTo>
                    <a:pt x="7071164" y="4487804"/>
                    <a:pt x="7075488" y="4431644"/>
                    <a:pt x="7075488" y="4368284"/>
                  </a:cubicBezTo>
                  <a:cubicBezTo>
                    <a:pt x="7075488" y="4231845"/>
                    <a:pt x="7056392" y="4131045"/>
                    <a:pt x="7020363" y="4066605"/>
                  </a:cubicBezTo>
                  <a:cubicBezTo>
                    <a:pt x="6983974" y="4002525"/>
                    <a:pt x="6927047" y="3971925"/>
                    <a:pt x="6842739" y="3971925"/>
                  </a:cubicBezTo>
                  <a:close/>
                  <a:moveTo>
                    <a:pt x="5360988" y="3768725"/>
                  </a:moveTo>
                  <a:lnTo>
                    <a:pt x="5373688" y="3768725"/>
                  </a:lnTo>
                  <a:lnTo>
                    <a:pt x="5651500" y="3768725"/>
                  </a:lnTo>
                  <a:lnTo>
                    <a:pt x="5657850" y="3768725"/>
                  </a:lnTo>
                  <a:lnTo>
                    <a:pt x="5661025" y="3776663"/>
                  </a:lnTo>
                  <a:lnTo>
                    <a:pt x="5991226" y="4475163"/>
                  </a:lnTo>
                  <a:lnTo>
                    <a:pt x="6024563" y="4556125"/>
                  </a:lnTo>
                  <a:lnTo>
                    <a:pt x="6024563" y="4102100"/>
                  </a:lnTo>
                  <a:lnTo>
                    <a:pt x="6024563" y="3781425"/>
                  </a:lnTo>
                  <a:lnTo>
                    <a:pt x="6024563" y="3768725"/>
                  </a:lnTo>
                  <a:lnTo>
                    <a:pt x="6037263" y="3768725"/>
                  </a:lnTo>
                  <a:lnTo>
                    <a:pt x="6243638" y="3768725"/>
                  </a:lnTo>
                  <a:lnTo>
                    <a:pt x="6256338" y="3768725"/>
                  </a:lnTo>
                  <a:lnTo>
                    <a:pt x="6256338" y="3781425"/>
                  </a:lnTo>
                  <a:lnTo>
                    <a:pt x="6256338" y="4943475"/>
                  </a:lnTo>
                  <a:lnTo>
                    <a:pt x="6256338" y="4956175"/>
                  </a:lnTo>
                  <a:lnTo>
                    <a:pt x="6243638" y="4956175"/>
                  </a:lnTo>
                  <a:lnTo>
                    <a:pt x="5967413" y="4956175"/>
                  </a:lnTo>
                  <a:lnTo>
                    <a:pt x="5959475" y="4956175"/>
                  </a:lnTo>
                  <a:lnTo>
                    <a:pt x="5956300" y="4948238"/>
                  </a:lnTo>
                  <a:lnTo>
                    <a:pt x="5634038" y="4254500"/>
                  </a:lnTo>
                  <a:lnTo>
                    <a:pt x="5591175" y="4157663"/>
                  </a:lnTo>
                  <a:lnTo>
                    <a:pt x="5591175" y="4583113"/>
                  </a:lnTo>
                  <a:lnTo>
                    <a:pt x="5591175" y="4943475"/>
                  </a:lnTo>
                  <a:lnTo>
                    <a:pt x="5591175" y="4956175"/>
                  </a:lnTo>
                  <a:lnTo>
                    <a:pt x="5578475" y="4956175"/>
                  </a:lnTo>
                  <a:lnTo>
                    <a:pt x="5373688" y="4956175"/>
                  </a:lnTo>
                  <a:lnTo>
                    <a:pt x="5360988" y="4956175"/>
                  </a:lnTo>
                  <a:lnTo>
                    <a:pt x="5360988" y="4943475"/>
                  </a:lnTo>
                  <a:lnTo>
                    <a:pt x="5360988" y="3781425"/>
                  </a:lnTo>
                  <a:close/>
                  <a:moveTo>
                    <a:pt x="4373563" y="3768725"/>
                  </a:moveTo>
                  <a:lnTo>
                    <a:pt x="4386263" y="3768725"/>
                  </a:lnTo>
                  <a:lnTo>
                    <a:pt x="5146675" y="3768725"/>
                  </a:lnTo>
                  <a:lnTo>
                    <a:pt x="5157788" y="3768725"/>
                  </a:lnTo>
                  <a:lnTo>
                    <a:pt x="5157788" y="3781425"/>
                  </a:lnTo>
                  <a:lnTo>
                    <a:pt x="5157788" y="3960813"/>
                  </a:lnTo>
                  <a:lnTo>
                    <a:pt x="5157788" y="3971925"/>
                  </a:lnTo>
                  <a:lnTo>
                    <a:pt x="5146675" y="3971925"/>
                  </a:lnTo>
                  <a:lnTo>
                    <a:pt x="4894263" y="3971925"/>
                  </a:lnTo>
                  <a:lnTo>
                    <a:pt x="4894263" y="4751388"/>
                  </a:lnTo>
                  <a:lnTo>
                    <a:pt x="5146675" y="4751388"/>
                  </a:lnTo>
                  <a:lnTo>
                    <a:pt x="5157788" y="4751388"/>
                  </a:lnTo>
                  <a:lnTo>
                    <a:pt x="5157788" y="4762500"/>
                  </a:lnTo>
                  <a:lnTo>
                    <a:pt x="5157788" y="4943475"/>
                  </a:lnTo>
                  <a:lnTo>
                    <a:pt x="5157788" y="4956175"/>
                  </a:lnTo>
                  <a:lnTo>
                    <a:pt x="5146675" y="4956175"/>
                  </a:lnTo>
                  <a:lnTo>
                    <a:pt x="4386263" y="4956175"/>
                  </a:lnTo>
                  <a:lnTo>
                    <a:pt x="4373563" y="4956175"/>
                  </a:lnTo>
                  <a:lnTo>
                    <a:pt x="4373563" y="4943475"/>
                  </a:lnTo>
                  <a:lnTo>
                    <a:pt x="4373563" y="4762500"/>
                  </a:lnTo>
                  <a:lnTo>
                    <a:pt x="4373563" y="4751388"/>
                  </a:lnTo>
                  <a:lnTo>
                    <a:pt x="4386263" y="4751388"/>
                  </a:lnTo>
                  <a:lnTo>
                    <a:pt x="4638675" y="4751388"/>
                  </a:lnTo>
                  <a:lnTo>
                    <a:pt x="4638675" y="3971925"/>
                  </a:lnTo>
                  <a:lnTo>
                    <a:pt x="4386263" y="3971925"/>
                  </a:lnTo>
                  <a:lnTo>
                    <a:pt x="4373563" y="3971925"/>
                  </a:lnTo>
                  <a:lnTo>
                    <a:pt x="4373563" y="3960813"/>
                  </a:lnTo>
                  <a:lnTo>
                    <a:pt x="4373563" y="3781425"/>
                  </a:lnTo>
                  <a:close/>
                  <a:moveTo>
                    <a:pt x="3278188" y="3768725"/>
                  </a:moveTo>
                  <a:lnTo>
                    <a:pt x="3290789" y="3768725"/>
                  </a:lnTo>
                  <a:lnTo>
                    <a:pt x="3516898" y="3768725"/>
                  </a:lnTo>
                  <a:lnTo>
                    <a:pt x="3529139" y="3768725"/>
                  </a:lnTo>
                  <a:lnTo>
                    <a:pt x="3529139" y="3780619"/>
                  </a:lnTo>
                  <a:lnTo>
                    <a:pt x="3529139" y="4539278"/>
                  </a:lnTo>
                  <a:cubicBezTo>
                    <a:pt x="3529139" y="4577481"/>
                    <a:pt x="3532380" y="4611359"/>
                    <a:pt x="3539221" y="4640552"/>
                  </a:cubicBezTo>
                  <a:cubicBezTo>
                    <a:pt x="3546061" y="4669385"/>
                    <a:pt x="3557223" y="4692812"/>
                    <a:pt x="3573425" y="4712274"/>
                  </a:cubicBezTo>
                  <a:cubicBezTo>
                    <a:pt x="3589627" y="4731736"/>
                    <a:pt x="3609789" y="4746512"/>
                    <a:pt x="3634633" y="4756604"/>
                  </a:cubicBezTo>
                  <a:cubicBezTo>
                    <a:pt x="3658756" y="4766335"/>
                    <a:pt x="3690800" y="4771381"/>
                    <a:pt x="3729324" y="4771381"/>
                  </a:cubicBezTo>
                  <a:cubicBezTo>
                    <a:pt x="3766049" y="4771381"/>
                    <a:pt x="3795933" y="4767056"/>
                    <a:pt x="3820056" y="4758406"/>
                  </a:cubicBezTo>
                  <a:cubicBezTo>
                    <a:pt x="3843819" y="4750117"/>
                    <a:pt x="3863261" y="4736781"/>
                    <a:pt x="3879103" y="4717680"/>
                  </a:cubicBezTo>
                  <a:cubicBezTo>
                    <a:pt x="3894945" y="4698939"/>
                    <a:pt x="3906827" y="4674431"/>
                    <a:pt x="3915108" y="4643796"/>
                  </a:cubicBezTo>
                  <a:cubicBezTo>
                    <a:pt x="3923389" y="4613161"/>
                    <a:pt x="3928069" y="4575319"/>
                    <a:pt x="3928069" y="4530268"/>
                  </a:cubicBezTo>
                  <a:lnTo>
                    <a:pt x="3928069" y="3780619"/>
                  </a:lnTo>
                  <a:lnTo>
                    <a:pt x="3928069" y="3768725"/>
                  </a:lnTo>
                  <a:lnTo>
                    <a:pt x="3939951" y="3768725"/>
                  </a:lnTo>
                  <a:lnTo>
                    <a:pt x="4166419" y="3768725"/>
                  </a:lnTo>
                  <a:lnTo>
                    <a:pt x="4178301" y="3768725"/>
                  </a:lnTo>
                  <a:lnTo>
                    <a:pt x="4178301" y="3780619"/>
                  </a:lnTo>
                  <a:lnTo>
                    <a:pt x="4178301" y="4515851"/>
                  </a:lnTo>
                  <a:cubicBezTo>
                    <a:pt x="4178301" y="4591177"/>
                    <a:pt x="4168220" y="4657852"/>
                    <a:pt x="4146977" y="4715517"/>
                  </a:cubicBezTo>
                  <a:cubicBezTo>
                    <a:pt x="4126094" y="4773183"/>
                    <a:pt x="4095490" y="4821477"/>
                    <a:pt x="4055525" y="4860041"/>
                  </a:cubicBezTo>
                  <a:cubicBezTo>
                    <a:pt x="4015920" y="4898965"/>
                    <a:pt x="3967314" y="4928158"/>
                    <a:pt x="3910787" y="4947620"/>
                  </a:cubicBezTo>
                  <a:cubicBezTo>
                    <a:pt x="3854260" y="4967082"/>
                    <a:pt x="3790532" y="4976813"/>
                    <a:pt x="3721043" y="4976813"/>
                  </a:cubicBezTo>
                  <a:cubicBezTo>
                    <a:pt x="3642554" y="4976813"/>
                    <a:pt x="3575225" y="4967082"/>
                    <a:pt x="3518338" y="4947620"/>
                  </a:cubicBezTo>
                  <a:cubicBezTo>
                    <a:pt x="3461451" y="4928158"/>
                    <a:pt x="3415005" y="4900046"/>
                    <a:pt x="3379360" y="4862564"/>
                  </a:cubicBezTo>
                  <a:cubicBezTo>
                    <a:pt x="3343356" y="4825802"/>
                    <a:pt x="3317433" y="4780391"/>
                    <a:pt x="3301591" y="4727771"/>
                  </a:cubicBezTo>
                  <a:cubicBezTo>
                    <a:pt x="3286109" y="4675152"/>
                    <a:pt x="3278188" y="4617126"/>
                    <a:pt x="3278188" y="4552613"/>
                  </a:cubicBezTo>
                  <a:lnTo>
                    <a:pt x="3278188" y="3780619"/>
                  </a:lnTo>
                  <a:close/>
                  <a:moveTo>
                    <a:pt x="2238375" y="3768725"/>
                  </a:moveTo>
                  <a:lnTo>
                    <a:pt x="2250629" y="3768725"/>
                  </a:lnTo>
                  <a:lnTo>
                    <a:pt x="2606710" y="3768725"/>
                  </a:lnTo>
                  <a:cubicBezTo>
                    <a:pt x="2700055" y="3768725"/>
                    <a:pt x="2781506" y="3779897"/>
                    <a:pt x="2852146" y="3802601"/>
                  </a:cubicBezTo>
                  <a:cubicBezTo>
                    <a:pt x="2922785" y="3825305"/>
                    <a:pt x="2982252" y="3860262"/>
                    <a:pt x="3029825" y="3908192"/>
                  </a:cubicBezTo>
                  <a:cubicBezTo>
                    <a:pt x="3077399" y="3956123"/>
                    <a:pt x="3112719" y="4016666"/>
                    <a:pt x="3136505" y="4089463"/>
                  </a:cubicBezTo>
                  <a:cubicBezTo>
                    <a:pt x="3159932" y="4162259"/>
                    <a:pt x="3171825" y="4248390"/>
                    <a:pt x="3171825" y="4347855"/>
                  </a:cubicBezTo>
                  <a:cubicBezTo>
                    <a:pt x="3171825" y="4439031"/>
                    <a:pt x="3159932" y="4521918"/>
                    <a:pt x="3136505" y="4596877"/>
                  </a:cubicBezTo>
                  <a:cubicBezTo>
                    <a:pt x="3112719" y="4672196"/>
                    <a:pt x="3076318" y="4736704"/>
                    <a:pt x="3026221" y="4789680"/>
                  </a:cubicBezTo>
                  <a:cubicBezTo>
                    <a:pt x="2975765" y="4843376"/>
                    <a:pt x="2911252" y="4884460"/>
                    <a:pt x="2833765" y="4913290"/>
                  </a:cubicBezTo>
                  <a:cubicBezTo>
                    <a:pt x="2755917" y="4942120"/>
                    <a:pt x="2663654" y="4956175"/>
                    <a:pt x="2556253" y="4956175"/>
                  </a:cubicBezTo>
                  <a:lnTo>
                    <a:pt x="2250629" y="4956175"/>
                  </a:lnTo>
                  <a:lnTo>
                    <a:pt x="2238375" y="4956175"/>
                  </a:lnTo>
                  <a:lnTo>
                    <a:pt x="2238375" y="4943922"/>
                  </a:lnTo>
                  <a:lnTo>
                    <a:pt x="2238375" y="3780618"/>
                  </a:lnTo>
                  <a:close/>
                  <a:moveTo>
                    <a:pt x="1239838" y="3768725"/>
                  </a:moveTo>
                  <a:lnTo>
                    <a:pt x="1252452" y="3768725"/>
                  </a:lnTo>
                  <a:lnTo>
                    <a:pt x="1603085" y="3768725"/>
                  </a:lnTo>
                  <a:cubicBezTo>
                    <a:pt x="1669753" y="3768725"/>
                    <a:pt x="1731015" y="3774131"/>
                    <a:pt x="1786151" y="3785303"/>
                  </a:cubicBezTo>
                  <a:cubicBezTo>
                    <a:pt x="1841286" y="3796474"/>
                    <a:pt x="1888854" y="3815214"/>
                    <a:pt x="1928495" y="3841882"/>
                  </a:cubicBezTo>
                  <a:cubicBezTo>
                    <a:pt x="1968135" y="3868550"/>
                    <a:pt x="1999126" y="3903507"/>
                    <a:pt x="2020388" y="3946392"/>
                  </a:cubicBezTo>
                  <a:cubicBezTo>
                    <a:pt x="2042009" y="3989277"/>
                    <a:pt x="2052460" y="4041172"/>
                    <a:pt x="2052820" y="4102076"/>
                  </a:cubicBezTo>
                  <a:cubicBezTo>
                    <a:pt x="2052460" y="4146042"/>
                    <a:pt x="2045973" y="4185324"/>
                    <a:pt x="2032280" y="4220281"/>
                  </a:cubicBezTo>
                  <a:cubicBezTo>
                    <a:pt x="2018946" y="4254877"/>
                    <a:pt x="1999847" y="4285149"/>
                    <a:pt x="1975342" y="4310375"/>
                  </a:cubicBezTo>
                  <a:cubicBezTo>
                    <a:pt x="1950837" y="4335242"/>
                    <a:pt x="1922008" y="4355783"/>
                    <a:pt x="1888494" y="4371280"/>
                  </a:cubicBezTo>
                  <a:cubicBezTo>
                    <a:pt x="1866872" y="4381370"/>
                    <a:pt x="1843449" y="4388578"/>
                    <a:pt x="1819304" y="4394344"/>
                  </a:cubicBezTo>
                  <a:cubicBezTo>
                    <a:pt x="1836602" y="4403714"/>
                    <a:pt x="1852818" y="4415246"/>
                    <a:pt x="1867953" y="4431463"/>
                  </a:cubicBezTo>
                  <a:cubicBezTo>
                    <a:pt x="1893900" y="4459212"/>
                    <a:pt x="1918765" y="4498133"/>
                    <a:pt x="1943630" y="4548586"/>
                  </a:cubicBezTo>
                  <a:lnTo>
                    <a:pt x="2136064" y="4938517"/>
                  </a:lnTo>
                  <a:lnTo>
                    <a:pt x="2144713" y="4956175"/>
                  </a:lnTo>
                  <a:lnTo>
                    <a:pt x="2125254" y="4956175"/>
                  </a:lnTo>
                  <a:lnTo>
                    <a:pt x="1858944" y="4956175"/>
                  </a:lnTo>
                  <a:lnTo>
                    <a:pt x="1851016" y="4956175"/>
                  </a:lnTo>
                  <a:lnTo>
                    <a:pt x="1848133" y="4948968"/>
                  </a:lnTo>
                  <a:lnTo>
                    <a:pt x="1678402" y="4575254"/>
                  </a:lnTo>
                  <a:cubicBezTo>
                    <a:pt x="1663266" y="4541379"/>
                    <a:pt x="1642726" y="4516873"/>
                    <a:pt x="1616419" y="4499935"/>
                  </a:cubicBezTo>
                  <a:cubicBezTo>
                    <a:pt x="1589752" y="4483357"/>
                    <a:pt x="1558761" y="4474708"/>
                    <a:pt x="1522003" y="4474708"/>
                  </a:cubicBezTo>
                  <a:lnTo>
                    <a:pt x="1491012" y="4474708"/>
                  </a:lnTo>
                  <a:lnTo>
                    <a:pt x="1491012" y="4943922"/>
                  </a:lnTo>
                  <a:lnTo>
                    <a:pt x="1491012" y="4956175"/>
                  </a:lnTo>
                  <a:lnTo>
                    <a:pt x="1478760" y="4956175"/>
                  </a:lnTo>
                  <a:lnTo>
                    <a:pt x="1252452" y="4956175"/>
                  </a:lnTo>
                  <a:lnTo>
                    <a:pt x="1239838" y="4956175"/>
                  </a:lnTo>
                  <a:lnTo>
                    <a:pt x="1239838" y="4943922"/>
                  </a:lnTo>
                  <a:lnTo>
                    <a:pt x="1239838" y="3780618"/>
                  </a:lnTo>
                  <a:close/>
                  <a:moveTo>
                    <a:pt x="446088" y="3768725"/>
                  </a:moveTo>
                  <a:lnTo>
                    <a:pt x="454025" y="3768725"/>
                  </a:lnTo>
                  <a:lnTo>
                    <a:pt x="771525" y="3768725"/>
                  </a:lnTo>
                  <a:lnTo>
                    <a:pt x="781050" y="3768725"/>
                  </a:lnTo>
                  <a:lnTo>
                    <a:pt x="782638" y="3778250"/>
                  </a:lnTo>
                  <a:lnTo>
                    <a:pt x="1139826" y="4940300"/>
                  </a:lnTo>
                  <a:lnTo>
                    <a:pt x="1144588" y="4956175"/>
                  </a:lnTo>
                  <a:lnTo>
                    <a:pt x="1127126" y="4956175"/>
                  </a:lnTo>
                  <a:lnTo>
                    <a:pt x="877888" y="4956175"/>
                  </a:lnTo>
                  <a:lnTo>
                    <a:pt x="868363" y="4956175"/>
                  </a:lnTo>
                  <a:lnTo>
                    <a:pt x="865188" y="4946650"/>
                  </a:lnTo>
                  <a:lnTo>
                    <a:pt x="801688" y="4725988"/>
                  </a:lnTo>
                  <a:lnTo>
                    <a:pt x="400050" y="4725988"/>
                  </a:lnTo>
                  <a:lnTo>
                    <a:pt x="334963" y="4946650"/>
                  </a:lnTo>
                  <a:lnTo>
                    <a:pt x="331788" y="4956175"/>
                  </a:lnTo>
                  <a:lnTo>
                    <a:pt x="323850" y="4956175"/>
                  </a:lnTo>
                  <a:lnTo>
                    <a:pt x="98425" y="4956175"/>
                  </a:lnTo>
                  <a:lnTo>
                    <a:pt x="82550" y="4956175"/>
                  </a:lnTo>
                  <a:lnTo>
                    <a:pt x="87313" y="4940300"/>
                  </a:lnTo>
                  <a:lnTo>
                    <a:pt x="442913" y="3778250"/>
                  </a:lnTo>
                  <a:close/>
                  <a:moveTo>
                    <a:pt x="6850302" y="3749675"/>
                  </a:moveTo>
                  <a:cubicBezTo>
                    <a:pt x="7010925" y="3749675"/>
                    <a:pt x="7134813" y="3802262"/>
                    <a:pt x="7216925" y="3906714"/>
                  </a:cubicBezTo>
                  <a:cubicBezTo>
                    <a:pt x="7299037" y="4011167"/>
                    <a:pt x="7339013" y="4161723"/>
                    <a:pt x="7339013" y="4358022"/>
                  </a:cubicBezTo>
                  <a:cubicBezTo>
                    <a:pt x="7339013" y="4464635"/>
                    <a:pt x="7326408" y="4556482"/>
                    <a:pt x="7300118" y="4634641"/>
                  </a:cubicBezTo>
                  <a:cubicBezTo>
                    <a:pt x="7274548" y="4712440"/>
                    <a:pt x="7238894" y="4777273"/>
                    <a:pt x="7192796" y="4827698"/>
                  </a:cubicBezTo>
                  <a:cubicBezTo>
                    <a:pt x="7147418" y="4878484"/>
                    <a:pt x="7093397" y="4915943"/>
                    <a:pt x="7031813" y="4940435"/>
                  </a:cubicBezTo>
                  <a:cubicBezTo>
                    <a:pt x="6970589" y="4964567"/>
                    <a:pt x="6905043" y="4976813"/>
                    <a:pt x="6835536" y="4976813"/>
                  </a:cubicBezTo>
                  <a:cubicBezTo>
                    <a:pt x="6674553" y="4976813"/>
                    <a:pt x="6551385" y="4924227"/>
                    <a:pt x="6468913" y="4819774"/>
                  </a:cubicBezTo>
                  <a:cubicBezTo>
                    <a:pt x="6387161" y="4714961"/>
                    <a:pt x="6346825" y="4564045"/>
                    <a:pt x="6346825" y="4368467"/>
                  </a:cubicBezTo>
                  <a:cubicBezTo>
                    <a:pt x="6346825" y="4261853"/>
                    <a:pt x="6359430" y="4169647"/>
                    <a:pt x="6385360" y="4091487"/>
                  </a:cubicBezTo>
                  <a:cubicBezTo>
                    <a:pt x="6411290" y="4013688"/>
                    <a:pt x="6446944" y="3949216"/>
                    <a:pt x="6493042" y="3898790"/>
                  </a:cubicBezTo>
                  <a:cubicBezTo>
                    <a:pt x="6538420" y="3848365"/>
                    <a:pt x="6592441" y="3810546"/>
                    <a:pt x="6654025" y="3786414"/>
                  </a:cubicBezTo>
                  <a:cubicBezTo>
                    <a:pt x="6715249" y="3761921"/>
                    <a:pt x="6780795" y="3749675"/>
                    <a:pt x="6850302" y="3749675"/>
                  </a:cubicBezTo>
                  <a:close/>
                  <a:moveTo>
                    <a:pt x="1289050" y="1501775"/>
                  </a:moveTo>
                  <a:lnTo>
                    <a:pt x="1409700" y="1501775"/>
                  </a:lnTo>
                  <a:lnTo>
                    <a:pt x="2257426" y="1501775"/>
                  </a:lnTo>
                  <a:lnTo>
                    <a:pt x="2376488" y="1501775"/>
                  </a:lnTo>
                  <a:lnTo>
                    <a:pt x="2376488" y="1622425"/>
                  </a:lnTo>
                  <a:lnTo>
                    <a:pt x="2376488" y="1735138"/>
                  </a:lnTo>
                  <a:lnTo>
                    <a:pt x="2376488" y="1855788"/>
                  </a:lnTo>
                  <a:lnTo>
                    <a:pt x="2257426" y="1855788"/>
                  </a:lnTo>
                  <a:lnTo>
                    <a:pt x="1409700" y="1855788"/>
                  </a:lnTo>
                  <a:lnTo>
                    <a:pt x="1289050" y="1855788"/>
                  </a:lnTo>
                  <a:lnTo>
                    <a:pt x="1289050" y="1735138"/>
                  </a:lnTo>
                  <a:lnTo>
                    <a:pt x="1289050" y="1622425"/>
                  </a:lnTo>
                  <a:close/>
                  <a:moveTo>
                    <a:pt x="5283200" y="1174750"/>
                  </a:moveTo>
                  <a:lnTo>
                    <a:pt x="5384800" y="1174750"/>
                  </a:lnTo>
                  <a:lnTo>
                    <a:pt x="5526088" y="1174750"/>
                  </a:lnTo>
                  <a:lnTo>
                    <a:pt x="5627688" y="1174750"/>
                  </a:lnTo>
                  <a:lnTo>
                    <a:pt x="5627688" y="1276350"/>
                  </a:lnTo>
                  <a:lnTo>
                    <a:pt x="5627688" y="1506538"/>
                  </a:lnTo>
                  <a:lnTo>
                    <a:pt x="5856288" y="1506538"/>
                  </a:lnTo>
                  <a:lnTo>
                    <a:pt x="5957888" y="1506538"/>
                  </a:lnTo>
                  <a:lnTo>
                    <a:pt x="5957888" y="1608138"/>
                  </a:lnTo>
                  <a:lnTo>
                    <a:pt x="5957888" y="1747838"/>
                  </a:lnTo>
                  <a:lnTo>
                    <a:pt x="5957888" y="1847850"/>
                  </a:lnTo>
                  <a:lnTo>
                    <a:pt x="5856288" y="1847850"/>
                  </a:lnTo>
                  <a:lnTo>
                    <a:pt x="5627688" y="1847850"/>
                  </a:lnTo>
                  <a:lnTo>
                    <a:pt x="5627688" y="2079625"/>
                  </a:lnTo>
                  <a:lnTo>
                    <a:pt x="5627688" y="2181225"/>
                  </a:lnTo>
                  <a:lnTo>
                    <a:pt x="5526088" y="2181225"/>
                  </a:lnTo>
                  <a:lnTo>
                    <a:pt x="5384800" y="2181225"/>
                  </a:lnTo>
                  <a:lnTo>
                    <a:pt x="5283200" y="2181225"/>
                  </a:lnTo>
                  <a:lnTo>
                    <a:pt x="5283200" y="2079625"/>
                  </a:lnTo>
                  <a:lnTo>
                    <a:pt x="5283200" y="1847850"/>
                  </a:lnTo>
                  <a:lnTo>
                    <a:pt x="5054600" y="1847850"/>
                  </a:lnTo>
                  <a:lnTo>
                    <a:pt x="4953000" y="1847850"/>
                  </a:lnTo>
                  <a:lnTo>
                    <a:pt x="4953000" y="1747838"/>
                  </a:lnTo>
                  <a:lnTo>
                    <a:pt x="4953000" y="1608138"/>
                  </a:lnTo>
                  <a:lnTo>
                    <a:pt x="4953000" y="1506538"/>
                  </a:lnTo>
                  <a:lnTo>
                    <a:pt x="5054600" y="1506538"/>
                  </a:lnTo>
                  <a:lnTo>
                    <a:pt x="5283200" y="1506538"/>
                  </a:lnTo>
                  <a:lnTo>
                    <a:pt x="5283200" y="1276350"/>
                  </a:lnTo>
                  <a:close/>
                  <a:moveTo>
                    <a:pt x="5547137" y="609600"/>
                  </a:moveTo>
                  <a:cubicBezTo>
                    <a:pt x="5112343" y="609600"/>
                    <a:pt x="4834969" y="752174"/>
                    <a:pt x="4580289" y="987638"/>
                  </a:cubicBezTo>
                  <a:cubicBezTo>
                    <a:pt x="4378562" y="1174136"/>
                    <a:pt x="4201331" y="1427962"/>
                    <a:pt x="4025900" y="1704469"/>
                  </a:cubicBezTo>
                  <a:cubicBezTo>
                    <a:pt x="4226186" y="2028142"/>
                    <a:pt x="4419628" y="2323731"/>
                    <a:pt x="4637205" y="2524271"/>
                  </a:cubicBezTo>
                  <a:cubicBezTo>
                    <a:pt x="4877115" y="2744973"/>
                    <a:pt x="5125312" y="2867025"/>
                    <a:pt x="5531287" y="2845423"/>
                  </a:cubicBezTo>
                  <a:lnTo>
                    <a:pt x="5539212" y="2845063"/>
                  </a:lnTo>
                  <a:lnTo>
                    <a:pt x="5547137" y="2845063"/>
                  </a:lnTo>
                  <a:cubicBezTo>
                    <a:pt x="5702034" y="2845063"/>
                    <a:pt x="5858012" y="2815180"/>
                    <a:pt x="6000302" y="2758654"/>
                  </a:cubicBezTo>
                  <a:cubicBezTo>
                    <a:pt x="6142951" y="2701769"/>
                    <a:pt x="6274074" y="2617520"/>
                    <a:pt x="6382142" y="2513830"/>
                  </a:cubicBezTo>
                  <a:cubicBezTo>
                    <a:pt x="6489849" y="2410140"/>
                    <a:pt x="6576304" y="2285207"/>
                    <a:pt x="6633940" y="2151274"/>
                  </a:cubicBezTo>
                  <a:cubicBezTo>
                    <a:pt x="6691576" y="2017340"/>
                    <a:pt x="6721475" y="1871526"/>
                    <a:pt x="6721475" y="1727512"/>
                  </a:cubicBezTo>
                  <a:cubicBezTo>
                    <a:pt x="6721475" y="1583137"/>
                    <a:pt x="6691576" y="1437323"/>
                    <a:pt x="6633940" y="1303389"/>
                  </a:cubicBezTo>
                  <a:cubicBezTo>
                    <a:pt x="6576304" y="1169816"/>
                    <a:pt x="6489849" y="1044883"/>
                    <a:pt x="6382142" y="941193"/>
                  </a:cubicBezTo>
                  <a:cubicBezTo>
                    <a:pt x="6274074" y="837503"/>
                    <a:pt x="6142951" y="753254"/>
                    <a:pt x="6000302" y="696369"/>
                  </a:cubicBezTo>
                  <a:cubicBezTo>
                    <a:pt x="5858012" y="639843"/>
                    <a:pt x="5702034" y="609600"/>
                    <a:pt x="5547137" y="609600"/>
                  </a:cubicBezTo>
                  <a:close/>
                  <a:moveTo>
                    <a:pt x="1784991" y="609600"/>
                  </a:moveTo>
                  <a:cubicBezTo>
                    <a:pt x="1630002" y="609600"/>
                    <a:pt x="1473572" y="639843"/>
                    <a:pt x="1331198" y="696369"/>
                  </a:cubicBezTo>
                  <a:cubicBezTo>
                    <a:pt x="1188825" y="753254"/>
                    <a:pt x="1057265" y="837503"/>
                    <a:pt x="949494" y="941193"/>
                  </a:cubicBezTo>
                  <a:cubicBezTo>
                    <a:pt x="841723" y="1044883"/>
                    <a:pt x="755217" y="1169816"/>
                    <a:pt x="697548" y="1303389"/>
                  </a:cubicBezTo>
                  <a:cubicBezTo>
                    <a:pt x="639517" y="1437323"/>
                    <a:pt x="609600" y="1583137"/>
                    <a:pt x="609600" y="1727512"/>
                  </a:cubicBezTo>
                  <a:cubicBezTo>
                    <a:pt x="609600" y="1871526"/>
                    <a:pt x="639517" y="2017340"/>
                    <a:pt x="697548" y="2151274"/>
                  </a:cubicBezTo>
                  <a:cubicBezTo>
                    <a:pt x="755217" y="2285207"/>
                    <a:pt x="841723" y="2410140"/>
                    <a:pt x="949494" y="2513830"/>
                  </a:cubicBezTo>
                  <a:cubicBezTo>
                    <a:pt x="1057265" y="2617520"/>
                    <a:pt x="1188825" y="2701769"/>
                    <a:pt x="1331198" y="2758654"/>
                  </a:cubicBezTo>
                  <a:cubicBezTo>
                    <a:pt x="1473572" y="2815180"/>
                    <a:pt x="1630002" y="2845063"/>
                    <a:pt x="1784991" y="2845063"/>
                  </a:cubicBezTo>
                  <a:lnTo>
                    <a:pt x="1792921" y="2845063"/>
                  </a:lnTo>
                  <a:lnTo>
                    <a:pt x="1800850" y="2845423"/>
                  </a:lnTo>
                  <a:cubicBezTo>
                    <a:pt x="2207065" y="2867025"/>
                    <a:pt x="2455407" y="2744973"/>
                    <a:pt x="2695459" y="2524271"/>
                  </a:cubicBezTo>
                  <a:cubicBezTo>
                    <a:pt x="2912804" y="2323731"/>
                    <a:pt x="3106720" y="2028142"/>
                    <a:pt x="3306763" y="1704469"/>
                  </a:cubicBezTo>
                  <a:cubicBezTo>
                    <a:pt x="3131229" y="1427962"/>
                    <a:pt x="2954254" y="1174136"/>
                    <a:pt x="2752048" y="987638"/>
                  </a:cubicBezTo>
                  <a:cubicBezTo>
                    <a:pt x="2497578" y="752174"/>
                    <a:pt x="2219680" y="609600"/>
                    <a:pt x="1784991" y="609600"/>
                  </a:cubicBezTo>
                  <a:close/>
                  <a:moveTo>
                    <a:pt x="1785062" y="0"/>
                  </a:moveTo>
                  <a:cubicBezTo>
                    <a:pt x="2366991" y="0"/>
                    <a:pt x="2826769" y="226129"/>
                    <a:pt x="3166197" y="539758"/>
                  </a:cubicBezTo>
                  <a:cubicBezTo>
                    <a:pt x="3362576" y="721238"/>
                    <a:pt x="3521840" y="928643"/>
                    <a:pt x="3666332" y="1140729"/>
                  </a:cubicBezTo>
                  <a:cubicBezTo>
                    <a:pt x="3810463" y="928643"/>
                    <a:pt x="3970088" y="721238"/>
                    <a:pt x="4166106" y="539758"/>
                  </a:cubicBezTo>
                  <a:cubicBezTo>
                    <a:pt x="4505534" y="226129"/>
                    <a:pt x="4965312" y="0"/>
                    <a:pt x="5547601" y="0"/>
                  </a:cubicBezTo>
                  <a:cubicBezTo>
                    <a:pt x="5780373" y="0"/>
                    <a:pt x="6011342" y="44290"/>
                    <a:pt x="6226818" y="129989"/>
                  </a:cubicBezTo>
                  <a:cubicBezTo>
                    <a:pt x="6442654" y="215687"/>
                    <a:pt x="6639393" y="342075"/>
                    <a:pt x="6805864" y="501950"/>
                  </a:cubicBezTo>
                  <a:cubicBezTo>
                    <a:pt x="6971976" y="661465"/>
                    <a:pt x="7104576" y="852306"/>
                    <a:pt x="7195378" y="1062592"/>
                  </a:cubicBezTo>
                  <a:cubicBezTo>
                    <a:pt x="7285820" y="1272878"/>
                    <a:pt x="7332663" y="1499368"/>
                    <a:pt x="7332663" y="1727658"/>
                  </a:cubicBezTo>
                  <a:cubicBezTo>
                    <a:pt x="7332663" y="1955947"/>
                    <a:pt x="7285820" y="2182437"/>
                    <a:pt x="7195378" y="2392723"/>
                  </a:cubicBezTo>
                  <a:cubicBezTo>
                    <a:pt x="7104576" y="2602649"/>
                    <a:pt x="6971976" y="2793850"/>
                    <a:pt x="6805864" y="2953365"/>
                  </a:cubicBezTo>
                  <a:cubicBezTo>
                    <a:pt x="6639393" y="3113240"/>
                    <a:pt x="6442654" y="3239628"/>
                    <a:pt x="6226818" y="3325326"/>
                  </a:cubicBezTo>
                  <a:cubicBezTo>
                    <a:pt x="6016387" y="3409225"/>
                    <a:pt x="5790822" y="3452434"/>
                    <a:pt x="5563456" y="3454595"/>
                  </a:cubicBezTo>
                  <a:lnTo>
                    <a:pt x="5563456" y="3454955"/>
                  </a:lnTo>
                  <a:cubicBezTo>
                    <a:pt x="5558051" y="3455315"/>
                    <a:pt x="5553006" y="3454955"/>
                    <a:pt x="5547601" y="3455315"/>
                  </a:cubicBezTo>
                  <a:cubicBezTo>
                    <a:pt x="4994859" y="3479800"/>
                    <a:pt x="4549494" y="3273115"/>
                    <a:pt x="4223758" y="2972809"/>
                  </a:cubicBezTo>
                  <a:cubicBezTo>
                    <a:pt x="4000715" y="2767565"/>
                    <a:pt x="3825957" y="2525232"/>
                    <a:pt x="3666332" y="2278218"/>
                  </a:cubicBezTo>
                  <a:cubicBezTo>
                    <a:pt x="3506346" y="2525232"/>
                    <a:pt x="3331587" y="2767565"/>
                    <a:pt x="3108905" y="2972809"/>
                  </a:cubicBezTo>
                  <a:cubicBezTo>
                    <a:pt x="2782809" y="3273115"/>
                    <a:pt x="2337444" y="3479800"/>
                    <a:pt x="1785062" y="3455315"/>
                  </a:cubicBezTo>
                  <a:cubicBezTo>
                    <a:pt x="1779657" y="3454955"/>
                    <a:pt x="1774253" y="3455315"/>
                    <a:pt x="1769208" y="3454955"/>
                  </a:cubicBezTo>
                  <a:lnTo>
                    <a:pt x="1769208" y="3454595"/>
                  </a:lnTo>
                  <a:cubicBezTo>
                    <a:pt x="1541841" y="3452434"/>
                    <a:pt x="1316276" y="3409225"/>
                    <a:pt x="1105485" y="3325326"/>
                  </a:cubicBezTo>
                  <a:cubicBezTo>
                    <a:pt x="890010" y="3239628"/>
                    <a:pt x="692911" y="3113240"/>
                    <a:pt x="526799" y="2953365"/>
                  </a:cubicBezTo>
                  <a:cubicBezTo>
                    <a:pt x="360688" y="2793850"/>
                    <a:pt x="227728" y="2602649"/>
                    <a:pt x="137285" y="2392723"/>
                  </a:cubicBezTo>
                  <a:cubicBezTo>
                    <a:pt x="46482" y="2182437"/>
                    <a:pt x="0" y="1955947"/>
                    <a:pt x="0" y="1727658"/>
                  </a:cubicBezTo>
                  <a:cubicBezTo>
                    <a:pt x="0" y="1499368"/>
                    <a:pt x="46482" y="1272878"/>
                    <a:pt x="137285" y="1062592"/>
                  </a:cubicBezTo>
                  <a:cubicBezTo>
                    <a:pt x="227728" y="852306"/>
                    <a:pt x="360688" y="661465"/>
                    <a:pt x="526799" y="501950"/>
                  </a:cubicBezTo>
                  <a:cubicBezTo>
                    <a:pt x="692911" y="342075"/>
                    <a:pt x="890010" y="215687"/>
                    <a:pt x="1105485" y="129989"/>
                  </a:cubicBezTo>
                  <a:cubicBezTo>
                    <a:pt x="1320961" y="44290"/>
                    <a:pt x="1552291" y="0"/>
                    <a:pt x="1785062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75" name="Freeform 47"/>
          <p:cNvSpPr>
            <a:spLocks/>
          </p:cNvSpPr>
          <p:nvPr/>
        </p:nvSpPr>
        <p:spPr bwMode="auto">
          <a:xfrm>
            <a:off x="1972735" y="3092451"/>
            <a:ext cx="200025" cy="200025"/>
          </a:xfrm>
          <a:custGeom>
            <a:avLst/>
            <a:gdLst>
              <a:gd name="T0" fmla="*/ 43 w 126"/>
              <a:gd name="T1" fmla="*/ 0 h 126"/>
              <a:gd name="T2" fmla="*/ 43 w 126"/>
              <a:gd name="T3" fmla="*/ 43 h 126"/>
              <a:gd name="T4" fmla="*/ 0 w 126"/>
              <a:gd name="T5" fmla="*/ 43 h 126"/>
              <a:gd name="T6" fmla="*/ 0 w 126"/>
              <a:gd name="T7" fmla="*/ 83 h 126"/>
              <a:gd name="T8" fmla="*/ 43 w 126"/>
              <a:gd name="T9" fmla="*/ 83 h 126"/>
              <a:gd name="T10" fmla="*/ 43 w 126"/>
              <a:gd name="T11" fmla="*/ 126 h 126"/>
              <a:gd name="T12" fmla="*/ 83 w 126"/>
              <a:gd name="T13" fmla="*/ 126 h 126"/>
              <a:gd name="T14" fmla="*/ 83 w 126"/>
              <a:gd name="T15" fmla="*/ 83 h 126"/>
              <a:gd name="T16" fmla="*/ 126 w 126"/>
              <a:gd name="T17" fmla="*/ 83 h 126"/>
              <a:gd name="T18" fmla="*/ 126 w 126"/>
              <a:gd name="T19" fmla="*/ 43 h 126"/>
              <a:gd name="T20" fmla="*/ 83 w 126"/>
              <a:gd name="T21" fmla="*/ 43 h 126"/>
              <a:gd name="T22" fmla="*/ 83 w 126"/>
              <a:gd name="T23" fmla="*/ 0 h 126"/>
              <a:gd name="T24" fmla="*/ 43 w 126"/>
              <a:gd name="T25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6" h="126">
                <a:moveTo>
                  <a:pt x="43" y="0"/>
                </a:moveTo>
                <a:lnTo>
                  <a:pt x="43" y="43"/>
                </a:lnTo>
                <a:lnTo>
                  <a:pt x="0" y="43"/>
                </a:lnTo>
                <a:lnTo>
                  <a:pt x="0" y="83"/>
                </a:lnTo>
                <a:lnTo>
                  <a:pt x="43" y="83"/>
                </a:lnTo>
                <a:lnTo>
                  <a:pt x="43" y="126"/>
                </a:lnTo>
                <a:lnTo>
                  <a:pt x="83" y="126"/>
                </a:lnTo>
                <a:lnTo>
                  <a:pt x="83" y="83"/>
                </a:lnTo>
                <a:lnTo>
                  <a:pt x="126" y="83"/>
                </a:lnTo>
                <a:lnTo>
                  <a:pt x="126" y="43"/>
                </a:lnTo>
                <a:lnTo>
                  <a:pt x="83" y="43"/>
                </a:lnTo>
                <a:lnTo>
                  <a:pt x="83" y="0"/>
                </a:lnTo>
                <a:lnTo>
                  <a:pt x="43" y="0"/>
                </a:lnTo>
                <a:close/>
              </a:path>
            </a:pathLst>
          </a:custGeom>
          <a:solidFill>
            <a:srgbClr val="23232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" name="Freeform 47"/>
          <p:cNvSpPr>
            <a:spLocks/>
          </p:cNvSpPr>
          <p:nvPr/>
        </p:nvSpPr>
        <p:spPr bwMode="auto">
          <a:xfrm>
            <a:off x="1041269" y="3092451"/>
            <a:ext cx="200025" cy="200025"/>
          </a:xfrm>
          <a:custGeom>
            <a:avLst/>
            <a:gdLst>
              <a:gd name="T0" fmla="*/ 43 w 126"/>
              <a:gd name="T1" fmla="*/ 0 h 126"/>
              <a:gd name="T2" fmla="*/ 43 w 126"/>
              <a:gd name="T3" fmla="*/ 43 h 126"/>
              <a:gd name="T4" fmla="*/ 0 w 126"/>
              <a:gd name="T5" fmla="*/ 43 h 126"/>
              <a:gd name="T6" fmla="*/ 0 w 126"/>
              <a:gd name="T7" fmla="*/ 83 h 126"/>
              <a:gd name="T8" fmla="*/ 43 w 126"/>
              <a:gd name="T9" fmla="*/ 83 h 126"/>
              <a:gd name="T10" fmla="*/ 43 w 126"/>
              <a:gd name="T11" fmla="*/ 126 h 126"/>
              <a:gd name="T12" fmla="*/ 83 w 126"/>
              <a:gd name="T13" fmla="*/ 126 h 126"/>
              <a:gd name="T14" fmla="*/ 83 w 126"/>
              <a:gd name="T15" fmla="*/ 83 h 126"/>
              <a:gd name="T16" fmla="*/ 126 w 126"/>
              <a:gd name="T17" fmla="*/ 83 h 126"/>
              <a:gd name="T18" fmla="*/ 126 w 126"/>
              <a:gd name="T19" fmla="*/ 43 h 126"/>
              <a:gd name="T20" fmla="*/ 83 w 126"/>
              <a:gd name="T21" fmla="*/ 43 h 126"/>
              <a:gd name="T22" fmla="*/ 83 w 126"/>
              <a:gd name="T23" fmla="*/ 0 h 126"/>
              <a:gd name="T24" fmla="*/ 43 w 126"/>
              <a:gd name="T25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6" h="126">
                <a:moveTo>
                  <a:pt x="43" y="0"/>
                </a:moveTo>
                <a:lnTo>
                  <a:pt x="43" y="43"/>
                </a:lnTo>
                <a:lnTo>
                  <a:pt x="0" y="43"/>
                </a:lnTo>
                <a:lnTo>
                  <a:pt x="0" y="83"/>
                </a:lnTo>
                <a:lnTo>
                  <a:pt x="43" y="83"/>
                </a:lnTo>
                <a:lnTo>
                  <a:pt x="43" y="126"/>
                </a:lnTo>
                <a:lnTo>
                  <a:pt x="83" y="126"/>
                </a:lnTo>
                <a:lnTo>
                  <a:pt x="83" y="83"/>
                </a:lnTo>
                <a:lnTo>
                  <a:pt x="126" y="83"/>
                </a:lnTo>
                <a:lnTo>
                  <a:pt x="126" y="43"/>
                </a:lnTo>
                <a:lnTo>
                  <a:pt x="83" y="43"/>
                </a:lnTo>
                <a:lnTo>
                  <a:pt x="83" y="0"/>
                </a:lnTo>
                <a:lnTo>
                  <a:pt x="43" y="0"/>
                </a:lnTo>
                <a:close/>
              </a:path>
            </a:pathLst>
          </a:custGeom>
          <a:solidFill>
            <a:srgbClr val="23232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421302" y="2921005"/>
            <a:ext cx="609315" cy="544512"/>
            <a:chOff x="371347" y="2916242"/>
            <a:chExt cx="609315" cy="544512"/>
          </a:xfrm>
        </p:grpSpPr>
        <p:sp>
          <p:nvSpPr>
            <p:cNvPr id="179" name="Freeform 5"/>
            <p:cNvSpPr>
              <a:spLocks/>
            </p:cNvSpPr>
            <p:nvPr/>
          </p:nvSpPr>
          <p:spPr bwMode="auto">
            <a:xfrm>
              <a:off x="371347" y="2916242"/>
              <a:ext cx="609315" cy="544512"/>
            </a:xfrm>
            <a:custGeom>
              <a:avLst/>
              <a:gdLst>
                <a:gd name="T0" fmla="*/ 7206 w 7206"/>
                <a:gd name="T1" fmla="*/ 334 h 6438"/>
                <a:gd name="T2" fmla="*/ 7206 w 7206"/>
                <a:gd name="T3" fmla="*/ 6105 h 6438"/>
                <a:gd name="T4" fmla="*/ 6856 w 7206"/>
                <a:gd name="T5" fmla="*/ 6438 h 6438"/>
                <a:gd name="T6" fmla="*/ 324 w 7206"/>
                <a:gd name="T7" fmla="*/ 6438 h 6438"/>
                <a:gd name="T8" fmla="*/ 0 w 7206"/>
                <a:gd name="T9" fmla="*/ 6108 h 6438"/>
                <a:gd name="T10" fmla="*/ 0 w 7206"/>
                <a:gd name="T11" fmla="*/ 318 h 6438"/>
                <a:gd name="T12" fmla="*/ 312 w 7206"/>
                <a:gd name="T13" fmla="*/ 0 h 6438"/>
                <a:gd name="T14" fmla="*/ 6903 w 7206"/>
                <a:gd name="T15" fmla="*/ 0 h 6438"/>
                <a:gd name="T16" fmla="*/ 7206 w 7206"/>
                <a:gd name="T17" fmla="*/ 334 h 6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06" h="6438">
                  <a:moveTo>
                    <a:pt x="7206" y="334"/>
                  </a:moveTo>
                  <a:lnTo>
                    <a:pt x="7206" y="6105"/>
                  </a:lnTo>
                  <a:lnTo>
                    <a:pt x="6856" y="6438"/>
                  </a:lnTo>
                  <a:lnTo>
                    <a:pt x="324" y="6438"/>
                  </a:lnTo>
                  <a:lnTo>
                    <a:pt x="0" y="6108"/>
                  </a:lnTo>
                  <a:lnTo>
                    <a:pt x="0" y="318"/>
                  </a:lnTo>
                  <a:lnTo>
                    <a:pt x="312" y="0"/>
                  </a:lnTo>
                  <a:lnTo>
                    <a:pt x="6903" y="0"/>
                  </a:lnTo>
                  <a:lnTo>
                    <a:pt x="7206" y="334"/>
                  </a:lnTo>
                  <a:close/>
                </a:path>
              </a:pathLst>
            </a:custGeom>
            <a:solidFill>
              <a:srgbClr val="CE000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6"/>
            <p:cNvSpPr>
              <a:spLocks noEditPoints="1"/>
            </p:cNvSpPr>
            <p:nvPr/>
          </p:nvSpPr>
          <p:spPr bwMode="auto">
            <a:xfrm>
              <a:off x="552027" y="3423135"/>
              <a:ext cx="393213" cy="26086"/>
            </a:xfrm>
            <a:custGeom>
              <a:avLst/>
              <a:gdLst>
                <a:gd name="T0" fmla="*/ 0 w 4649"/>
                <a:gd name="T1" fmla="*/ 0 h 309"/>
                <a:gd name="T2" fmla="*/ 0 w 4649"/>
                <a:gd name="T3" fmla="*/ 309 h 309"/>
                <a:gd name="T4" fmla="*/ 2479 w 4649"/>
                <a:gd name="T5" fmla="*/ 309 h 309"/>
                <a:gd name="T6" fmla="*/ 2479 w 4649"/>
                <a:gd name="T7" fmla="*/ 0 h 309"/>
                <a:gd name="T8" fmla="*/ 0 w 4649"/>
                <a:gd name="T9" fmla="*/ 0 h 309"/>
                <a:gd name="T10" fmla="*/ 2789 w 4649"/>
                <a:gd name="T11" fmla="*/ 0 h 309"/>
                <a:gd name="T12" fmla="*/ 2789 w 4649"/>
                <a:gd name="T13" fmla="*/ 309 h 309"/>
                <a:gd name="T14" fmla="*/ 4649 w 4649"/>
                <a:gd name="T15" fmla="*/ 309 h 309"/>
                <a:gd name="T16" fmla="*/ 4649 w 4649"/>
                <a:gd name="T17" fmla="*/ 0 h 309"/>
                <a:gd name="T18" fmla="*/ 2789 w 4649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49" h="309">
                  <a:moveTo>
                    <a:pt x="0" y="0"/>
                  </a:moveTo>
                  <a:lnTo>
                    <a:pt x="0" y="309"/>
                  </a:lnTo>
                  <a:lnTo>
                    <a:pt x="2479" y="309"/>
                  </a:lnTo>
                  <a:lnTo>
                    <a:pt x="2479" y="0"/>
                  </a:lnTo>
                  <a:lnTo>
                    <a:pt x="0" y="0"/>
                  </a:lnTo>
                  <a:close/>
                  <a:moveTo>
                    <a:pt x="2789" y="0"/>
                  </a:moveTo>
                  <a:lnTo>
                    <a:pt x="2789" y="309"/>
                  </a:lnTo>
                  <a:lnTo>
                    <a:pt x="4649" y="309"/>
                  </a:lnTo>
                  <a:lnTo>
                    <a:pt x="4649" y="0"/>
                  </a:lnTo>
                  <a:lnTo>
                    <a:pt x="2789" y="0"/>
                  </a:ln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7"/>
            <p:cNvSpPr>
              <a:spLocks noEditPoints="1"/>
            </p:cNvSpPr>
            <p:nvPr/>
          </p:nvSpPr>
          <p:spPr bwMode="auto">
            <a:xfrm>
              <a:off x="457568" y="2926402"/>
              <a:ext cx="487672" cy="26086"/>
            </a:xfrm>
            <a:custGeom>
              <a:avLst/>
              <a:gdLst>
                <a:gd name="T0" fmla="*/ 0 w 5767"/>
                <a:gd name="T1" fmla="*/ 0 h 309"/>
                <a:gd name="T2" fmla="*/ 0 w 5767"/>
                <a:gd name="T3" fmla="*/ 309 h 309"/>
                <a:gd name="T4" fmla="*/ 3099 w 5767"/>
                <a:gd name="T5" fmla="*/ 309 h 309"/>
                <a:gd name="T6" fmla="*/ 3099 w 5767"/>
                <a:gd name="T7" fmla="*/ 0 h 309"/>
                <a:gd name="T8" fmla="*/ 0 w 5767"/>
                <a:gd name="T9" fmla="*/ 0 h 309"/>
                <a:gd name="T10" fmla="*/ 3287 w 5767"/>
                <a:gd name="T11" fmla="*/ 0 h 309"/>
                <a:gd name="T12" fmla="*/ 3287 w 5767"/>
                <a:gd name="T13" fmla="*/ 309 h 309"/>
                <a:gd name="T14" fmla="*/ 5767 w 5767"/>
                <a:gd name="T15" fmla="*/ 309 h 309"/>
                <a:gd name="T16" fmla="*/ 5767 w 5767"/>
                <a:gd name="T17" fmla="*/ 0 h 309"/>
                <a:gd name="T18" fmla="*/ 3287 w 5767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7" h="309">
                  <a:moveTo>
                    <a:pt x="0" y="0"/>
                  </a:moveTo>
                  <a:lnTo>
                    <a:pt x="0" y="309"/>
                  </a:lnTo>
                  <a:lnTo>
                    <a:pt x="3099" y="309"/>
                  </a:lnTo>
                  <a:lnTo>
                    <a:pt x="3099" y="0"/>
                  </a:lnTo>
                  <a:lnTo>
                    <a:pt x="0" y="0"/>
                  </a:lnTo>
                  <a:close/>
                  <a:moveTo>
                    <a:pt x="3287" y="0"/>
                  </a:moveTo>
                  <a:lnTo>
                    <a:pt x="3287" y="309"/>
                  </a:lnTo>
                  <a:lnTo>
                    <a:pt x="5767" y="309"/>
                  </a:lnTo>
                  <a:lnTo>
                    <a:pt x="5767" y="0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8"/>
            <p:cNvSpPr>
              <a:spLocks noEditPoints="1"/>
            </p:cNvSpPr>
            <p:nvPr/>
          </p:nvSpPr>
          <p:spPr bwMode="auto">
            <a:xfrm>
              <a:off x="462236" y="2975216"/>
              <a:ext cx="427537" cy="189467"/>
            </a:xfrm>
            <a:custGeom>
              <a:avLst/>
              <a:gdLst>
                <a:gd name="T0" fmla="*/ 3145 w 5054"/>
                <a:gd name="T1" fmla="*/ 331 h 2240"/>
                <a:gd name="T2" fmla="*/ 3050 w 5054"/>
                <a:gd name="T3" fmla="*/ 363 h 2240"/>
                <a:gd name="T4" fmla="*/ 2826 w 5054"/>
                <a:gd name="T5" fmla="*/ 1121 h 2240"/>
                <a:gd name="T6" fmla="*/ 3500 w 5054"/>
                <a:gd name="T7" fmla="*/ 663 h 2240"/>
                <a:gd name="T8" fmla="*/ 3278 w 5054"/>
                <a:gd name="T9" fmla="*/ 194 h 2240"/>
                <a:gd name="T10" fmla="*/ 3243 w 5054"/>
                <a:gd name="T11" fmla="*/ 2 h 2240"/>
                <a:gd name="T12" fmla="*/ 2473 w 5054"/>
                <a:gd name="T13" fmla="*/ 1869 h 2240"/>
                <a:gd name="T14" fmla="*/ 2710 w 5054"/>
                <a:gd name="T15" fmla="*/ 1592 h 2240"/>
                <a:gd name="T16" fmla="*/ 2826 w 5054"/>
                <a:gd name="T17" fmla="*/ 1476 h 2240"/>
                <a:gd name="T18" fmla="*/ 2644 w 5054"/>
                <a:gd name="T19" fmla="*/ 1471 h 2240"/>
                <a:gd name="T20" fmla="*/ 3191 w 5054"/>
                <a:gd name="T21" fmla="*/ 1200 h 2240"/>
                <a:gd name="T22" fmla="*/ 3023 w 5054"/>
                <a:gd name="T23" fmla="*/ 1362 h 2240"/>
                <a:gd name="T24" fmla="*/ 3362 w 5054"/>
                <a:gd name="T25" fmla="*/ 1869 h 2240"/>
                <a:gd name="T26" fmla="*/ 3480 w 5054"/>
                <a:gd name="T27" fmla="*/ 1248 h 2240"/>
                <a:gd name="T28" fmla="*/ 3427 w 5054"/>
                <a:gd name="T29" fmla="*/ 1139 h 2240"/>
                <a:gd name="T30" fmla="*/ 3399 w 5054"/>
                <a:gd name="T31" fmla="*/ 1011 h 2240"/>
                <a:gd name="T32" fmla="*/ 212 w 5054"/>
                <a:gd name="T33" fmla="*/ 1596 h 2240"/>
                <a:gd name="T34" fmla="*/ 162 w 5054"/>
                <a:gd name="T35" fmla="*/ 1667 h 2240"/>
                <a:gd name="T36" fmla="*/ 576 w 5054"/>
                <a:gd name="T37" fmla="*/ 1670 h 2240"/>
                <a:gd name="T38" fmla="*/ 280 w 5054"/>
                <a:gd name="T39" fmla="*/ 1345 h 2240"/>
                <a:gd name="T40" fmla="*/ 285 w 5054"/>
                <a:gd name="T41" fmla="*/ 1231 h 2240"/>
                <a:gd name="T42" fmla="*/ 806 w 5054"/>
                <a:gd name="T43" fmla="*/ 1327 h 2240"/>
                <a:gd name="T44" fmla="*/ 644 w 5054"/>
                <a:gd name="T45" fmla="*/ 2088 h 2240"/>
                <a:gd name="T46" fmla="*/ 817 w 5054"/>
                <a:gd name="T47" fmla="*/ 1792 h 2240"/>
                <a:gd name="T48" fmla="*/ 994 w 5054"/>
                <a:gd name="T49" fmla="*/ 1231 h 2240"/>
                <a:gd name="T50" fmla="*/ 1516 w 5054"/>
                <a:gd name="T51" fmla="*/ 1439 h 2240"/>
                <a:gd name="T52" fmla="*/ 1326 w 5054"/>
                <a:gd name="T53" fmla="*/ 1700 h 2240"/>
                <a:gd name="T54" fmla="*/ 1759 w 5054"/>
                <a:gd name="T55" fmla="*/ 1869 h 2240"/>
                <a:gd name="T56" fmla="*/ 1910 w 5054"/>
                <a:gd name="T57" fmla="*/ 1408 h 2240"/>
                <a:gd name="T58" fmla="*/ 2171 w 5054"/>
                <a:gd name="T59" fmla="*/ 1363 h 2240"/>
                <a:gd name="T60" fmla="*/ 2007 w 5054"/>
                <a:gd name="T61" fmla="*/ 1277 h 2240"/>
                <a:gd name="T62" fmla="*/ 2177 w 5054"/>
                <a:gd name="T63" fmla="*/ 1589 h 2240"/>
                <a:gd name="T64" fmla="*/ 2407 w 5054"/>
                <a:gd name="T65" fmla="*/ 1237 h 2240"/>
                <a:gd name="T66" fmla="*/ 4371 w 5054"/>
                <a:gd name="T67" fmla="*/ 1334 h 2240"/>
                <a:gd name="T68" fmla="*/ 4205 w 5054"/>
                <a:gd name="T69" fmla="*/ 1248 h 2240"/>
                <a:gd name="T70" fmla="*/ 4376 w 5054"/>
                <a:gd name="T71" fmla="*/ 1544 h 2240"/>
                <a:gd name="T72" fmla="*/ 4618 w 5054"/>
                <a:gd name="T73" fmla="*/ 1869 h 2240"/>
                <a:gd name="T74" fmla="*/ 4561 w 5054"/>
                <a:gd name="T75" fmla="*/ 1231 h 2240"/>
                <a:gd name="T76" fmla="*/ 3755 w 5054"/>
                <a:gd name="T77" fmla="*/ 1886 h 2240"/>
                <a:gd name="T78" fmla="*/ 3948 w 5054"/>
                <a:gd name="T79" fmla="*/ 1869 h 2240"/>
                <a:gd name="T80" fmla="*/ 3940 w 5054"/>
                <a:gd name="T81" fmla="*/ 1248 h 2240"/>
                <a:gd name="T82" fmla="*/ 3698 w 5054"/>
                <a:gd name="T83" fmla="*/ 1599 h 2240"/>
                <a:gd name="T84" fmla="*/ 957 w 5054"/>
                <a:gd name="T85" fmla="*/ 1360 h 2240"/>
                <a:gd name="T86" fmla="*/ 809 w 5054"/>
                <a:gd name="T87" fmla="*/ 1560 h 2240"/>
                <a:gd name="T88" fmla="*/ 1739 w 5054"/>
                <a:gd name="T89" fmla="*/ 1629 h 2240"/>
                <a:gd name="T90" fmla="*/ 1597 w 5054"/>
                <a:gd name="T91" fmla="*/ 1601 h 2240"/>
                <a:gd name="T92" fmla="*/ 4942 w 5054"/>
                <a:gd name="T93" fmla="*/ 1771 h 2240"/>
                <a:gd name="T94" fmla="*/ 4964 w 5054"/>
                <a:gd name="T95" fmla="*/ 1859 h 2240"/>
                <a:gd name="T96" fmla="*/ 4988 w 5054"/>
                <a:gd name="T97" fmla="*/ 1864 h 2240"/>
                <a:gd name="T98" fmla="*/ 5032 w 5054"/>
                <a:gd name="T99" fmla="*/ 1792 h 2240"/>
                <a:gd name="T100" fmla="*/ 5043 w 5054"/>
                <a:gd name="T101" fmla="*/ 1871 h 2240"/>
                <a:gd name="T102" fmla="*/ 5041 w 5054"/>
                <a:gd name="T103" fmla="*/ 1759 h 2240"/>
                <a:gd name="T104" fmla="*/ 4999 w 5054"/>
                <a:gd name="T105" fmla="*/ 1840 h 2240"/>
                <a:gd name="T106" fmla="*/ 4963 w 5054"/>
                <a:gd name="T107" fmla="*/ 1759 h 2240"/>
                <a:gd name="T108" fmla="*/ 4832 w 5054"/>
                <a:gd name="T109" fmla="*/ 1771 h 2240"/>
                <a:gd name="T110" fmla="*/ 4869 w 5054"/>
                <a:gd name="T111" fmla="*/ 1859 h 2240"/>
                <a:gd name="T112" fmla="*/ 4893 w 5054"/>
                <a:gd name="T113" fmla="*/ 1782 h 2240"/>
                <a:gd name="T114" fmla="*/ 4917 w 5054"/>
                <a:gd name="T115" fmla="*/ 1761 h 2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054" h="2240">
                  <a:moveTo>
                    <a:pt x="3243" y="2"/>
                  </a:moveTo>
                  <a:cubicBezTo>
                    <a:pt x="3206" y="0"/>
                    <a:pt x="3164" y="9"/>
                    <a:pt x="3122" y="38"/>
                  </a:cubicBezTo>
                  <a:cubicBezTo>
                    <a:pt x="3002" y="121"/>
                    <a:pt x="3037" y="233"/>
                    <a:pt x="3145" y="331"/>
                  </a:cubicBezTo>
                  <a:cubicBezTo>
                    <a:pt x="3243" y="420"/>
                    <a:pt x="3165" y="518"/>
                    <a:pt x="3066" y="505"/>
                  </a:cubicBezTo>
                  <a:cubicBezTo>
                    <a:pt x="2999" y="496"/>
                    <a:pt x="2972" y="442"/>
                    <a:pt x="2988" y="409"/>
                  </a:cubicBezTo>
                  <a:cubicBezTo>
                    <a:pt x="3002" y="381"/>
                    <a:pt x="3050" y="363"/>
                    <a:pt x="3050" y="363"/>
                  </a:cubicBezTo>
                  <a:cubicBezTo>
                    <a:pt x="3050" y="363"/>
                    <a:pt x="2995" y="341"/>
                    <a:pt x="2929" y="365"/>
                  </a:cubicBezTo>
                  <a:cubicBezTo>
                    <a:pt x="2871" y="387"/>
                    <a:pt x="2822" y="436"/>
                    <a:pt x="2826" y="557"/>
                  </a:cubicBezTo>
                  <a:lnTo>
                    <a:pt x="2826" y="1121"/>
                  </a:lnTo>
                  <a:cubicBezTo>
                    <a:pt x="2826" y="1121"/>
                    <a:pt x="2887" y="1046"/>
                    <a:pt x="2958" y="970"/>
                  </a:cubicBezTo>
                  <a:cubicBezTo>
                    <a:pt x="3038" y="884"/>
                    <a:pt x="3074" y="826"/>
                    <a:pt x="3156" y="833"/>
                  </a:cubicBezTo>
                  <a:cubicBezTo>
                    <a:pt x="3311" y="843"/>
                    <a:pt x="3424" y="774"/>
                    <a:pt x="3500" y="663"/>
                  </a:cubicBezTo>
                  <a:cubicBezTo>
                    <a:pt x="3646" y="450"/>
                    <a:pt x="3532" y="213"/>
                    <a:pt x="3433" y="181"/>
                  </a:cubicBezTo>
                  <a:cubicBezTo>
                    <a:pt x="3433" y="181"/>
                    <a:pt x="3449" y="248"/>
                    <a:pt x="3398" y="257"/>
                  </a:cubicBezTo>
                  <a:cubicBezTo>
                    <a:pt x="3363" y="263"/>
                    <a:pt x="3306" y="228"/>
                    <a:pt x="3278" y="194"/>
                  </a:cubicBezTo>
                  <a:cubicBezTo>
                    <a:pt x="3243" y="151"/>
                    <a:pt x="3247" y="117"/>
                    <a:pt x="3274" y="87"/>
                  </a:cubicBezTo>
                  <a:cubicBezTo>
                    <a:pt x="3316" y="41"/>
                    <a:pt x="3386" y="59"/>
                    <a:pt x="3386" y="59"/>
                  </a:cubicBezTo>
                  <a:cubicBezTo>
                    <a:pt x="3386" y="59"/>
                    <a:pt x="3325" y="5"/>
                    <a:pt x="3243" y="2"/>
                  </a:cubicBezTo>
                  <a:close/>
                  <a:moveTo>
                    <a:pt x="2644" y="1011"/>
                  </a:moveTo>
                  <a:lnTo>
                    <a:pt x="2473" y="1105"/>
                  </a:lnTo>
                  <a:lnTo>
                    <a:pt x="2473" y="1869"/>
                  </a:lnTo>
                  <a:lnTo>
                    <a:pt x="2644" y="1869"/>
                  </a:lnTo>
                  <a:lnTo>
                    <a:pt x="2644" y="1655"/>
                  </a:lnTo>
                  <a:lnTo>
                    <a:pt x="2710" y="1592"/>
                  </a:lnTo>
                  <a:lnTo>
                    <a:pt x="2881" y="1869"/>
                  </a:lnTo>
                  <a:lnTo>
                    <a:pt x="3087" y="1869"/>
                  </a:lnTo>
                  <a:lnTo>
                    <a:pt x="2826" y="1476"/>
                  </a:lnTo>
                  <a:lnTo>
                    <a:pt x="3061" y="1248"/>
                  </a:lnTo>
                  <a:lnTo>
                    <a:pt x="2859" y="1248"/>
                  </a:lnTo>
                  <a:lnTo>
                    <a:pt x="2644" y="1471"/>
                  </a:lnTo>
                  <a:lnTo>
                    <a:pt x="2644" y="1011"/>
                  </a:lnTo>
                  <a:close/>
                  <a:moveTo>
                    <a:pt x="3399" y="1011"/>
                  </a:moveTo>
                  <a:cubicBezTo>
                    <a:pt x="3260" y="1011"/>
                    <a:pt x="3191" y="1089"/>
                    <a:pt x="3191" y="1200"/>
                  </a:cubicBezTo>
                  <a:lnTo>
                    <a:pt x="3191" y="1248"/>
                  </a:lnTo>
                  <a:lnTo>
                    <a:pt x="3139" y="1248"/>
                  </a:lnTo>
                  <a:lnTo>
                    <a:pt x="3023" y="1362"/>
                  </a:lnTo>
                  <a:lnTo>
                    <a:pt x="3191" y="1362"/>
                  </a:lnTo>
                  <a:lnTo>
                    <a:pt x="3191" y="1869"/>
                  </a:lnTo>
                  <a:lnTo>
                    <a:pt x="3362" y="1869"/>
                  </a:lnTo>
                  <a:lnTo>
                    <a:pt x="3362" y="1362"/>
                  </a:lnTo>
                  <a:lnTo>
                    <a:pt x="3480" y="1362"/>
                  </a:lnTo>
                  <a:lnTo>
                    <a:pt x="3480" y="1248"/>
                  </a:lnTo>
                  <a:lnTo>
                    <a:pt x="3362" y="1248"/>
                  </a:lnTo>
                  <a:lnTo>
                    <a:pt x="3362" y="1210"/>
                  </a:lnTo>
                  <a:cubicBezTo>
                    <a:pt x="3362" y="1159"/>
                    <a:pt x="3380" y="1139"/>
                    <a:pt x="3427" y="1139"/>
                  </a:cubicBezTo>
                  <a:cubicBezTo>
                    <a:pt x="3447" y="1139"/>
                    <a:pt x="3469" y="1141"/>
                    <a:pt x="3489" y="1143"/>
                  </a:cubicBezTo>
                  <a:lnTo>
                    <a:pt x="3489" y="1016"/>
                  </a:lnTo>
                  <a:cubicBezTo>
                    <a:pt x="3461" y="1015"/>
                    <a:pt x="3429" y="1011"/>
                    <a:pt x="3399" y="1011"/>
                  </a:cubicBezTo>
                  <a:close/>
                  <a:moveTo>
                    <a:pt x="285" y="1231"/>
                  </a:moveTo>
                  <a:cubicBezTo>
                    <a:pt x="151" y="1231"/>
                    <a:pt x="14" y="1272"/>
                    <a:pt x="14" y="1431"/>
                  </a:cubicBezTo>
                  <a:cubicBezTo>
                    <a:pt x="14" y="1541"/>
                    <a:pt x="112" y="1574"/>
                    <a:pt x="212" y="1596"/>
                  </a:cubicBezTo>
                  <a:cubicBezTo>
                    <a:pt x="333" y="1622"/>
                    <a:pt x="405" y="1641"/>
                    <a:pt x="405" y="1693"/>
                  </a:cubicBezTo>
                  <a:cubicBezTo>
                    <a:pt x="405" y="1753"/>
                    <a:pt x="341" y="1772"/>
                    <a:pt x="293" y="1772"/>
                  </a:cubicBezTo>
                  <a:cubicBezTo>
                    <a:pt x="227" y="1772"/>
                    <a:pt x="162" y="1741"/>
                    <a:pt x="162" y="1667"/>
                  </a:cubicBezTo>
                  <a:lnTo>
                    <a:pt x="0" y="1667"/>
                  </a:lnTo>
                  <a:cubicBezTo>
                    <a:pt x="6" y="1832"/>
                    <a:pt x="148" y="1886"/>
                    <a:pt x="292" y="1886"/>
                  </a:cubicBezTo>
                  <a:cubicBezTo>
                    <a:pt x="433" y="1886"/>
                    <a:pt x="576" y="1833"/>
                    <a:pt x="576" y="1670"/>
                  </a:cubicBezTo>
                  <a:cubicBezTo>
                    <a:pt x="576" y="1554"/>
                    <a:pt x="478" y="1518"/>
                    <a:pt x="379" y="1495"/>
                  </a:cubicBezTo>
                  <a:cubicBezTo>
                    <a:pt x="283" y="1473"/>
                    <a:pt x="185" y="1464"/>
                    <a:pt x="185" y="1403"/>
                  </a:cubicBezTo>
                  <a:cubicBezTo>
                    <a:pt x="185" y="1351"/>
                    <a:pt x="242" y="1345"/>
                    <a:pt x="280" y="1345"/>
                  </a:cubicBezTo>
                  <a:cubicBezTo>
                    <a:pt x="341" y="1345"/>
                    <a:pt x="392" y="1363"/>
                    <a:pt x="397" y="1429"/>
                  </a:cubicBezTo>
                  <a:lnTo>
                    <a:pt x="559" y="1429"/>
                  </a:lnTo>
                  <a:cubicBezTo>
                    <a:pt x="546" y="1277"/>
                    <a:pt x="420" y="1231"/>
                    <a:pt x="285" y="1231"/>
                  </a:cubicBezTo>
                  <a:close/>
                  <a:moveTo>
                    <a:pt x="994" y="1231"/>
                  </a:moveTo>
                  <a:cubicBezTo>
                    <a:pt x="917" y="1231"/>
                    <a:pt x="851" y="1260"/>
                    <a:pt x="809" y="1327"/>
                  </a:cubicBezTo>
                  <a:lnTo>
                    <a:pt x="806" y="1327"/>
                  </a:lnTo>
                  <a:lnTo>
                    <a:pt x="806" y="1248"/>
                  </a:lnTo>
                  <a:lnTo>
                    <a:pt x="644" y="1277"/>
                  </a:lnTo>
                  <a:lnTo>
                    <a:pt x="644" y="2088"/>
                  </a:lnTo>
                  <a:lnTo>
                    <a:pt x="815" y="2240"/>
                  </a:lnTo>
                  <a:lnTo>
                    <a:pt x="815" y="1792"/>
                  </a:lnTo>
                  <a:lnTo>
                    <a:pt x="817" y="1792"/>
                  </a:lnTo>
                  <a:cubicBezTo>
                    <a:pt x="859" y="1854"/>
                    <a:pt x="928" y="1886"/>
                    <a:pt x="1004" y="1886"/>
                  </a:cubicBezTo>
                  <a:cubicBezTo>
                    <a:pt x="1186" y="1886"/>
                    <a:pt x="1276" y="1731"/>
                    <a:pt x="1276" y="1565"/>
                  </a:cubicBezTo>
                  <a:cubicBezTo>
                    <a:pt x="1276" y="1388"/>
                    <a:pt x="1189" y="1231"/>
                    <a:pt x="994" y="1231"/>
                  </a:cubicBezTo>
                  <a:close/>
                  <a:moveTo>
                    <a:pt x="1637" y="1231"/>
                  </a:moveTo>
                  <a:cubicBezTo>
                    <a:pt x="1497" y="1231"/>
                    <a:pt x="1354" y="1280"/>
                    <a:pt x="1345" y="1439"/>
                  </a:cubicBezTo>
                  <a:lnTo>
                    <a:pt x="1516" y="1439"/>
                  </a:lnTo>
                  <a:cubicBezTo>
                    <a:pt x="1522" y="1372"/>
                    <a:pt x="1562" y="1345"/>
                    <a:pt x="1629" y="1345"/>
                  </a:cubicBezTo>
                  <a:cubicBezTo>
                    <a:pt x="1689" y="1345"/>
                    <a:pt x="1739" y="1357"/>
                    <a:pt x="1739" y="1429"/>
                  </a:cubicBezTo>
                  <a:cubicBezTo>
                    <a:pt x="1746" y="1569"/>
                    <a:pt x="1328" y="1417"/>
                    <a:pt x="1326" y="1700"/>
                  </a:cubicBezTo>
                  <a:cubicBezTo>
                    <a:pt x="1326" y="1827"/>
                    <a:pt x="1418" y="1886"/>
                    <a:pt x="1537" y="1886"/>
                  </a:cubicBezTo>
                  <a:cubicBezTo>
                    <a:pt x="1614" y="1886"/>
                    <a:pt x="1692" y="1866"/>
                    <a:pt x="1746" y="1809"/>
                  </a:cubicBezTo>
                  <a:cubicBezTo>
                    <a:pt x="1748" y="1830"/>
                    <a:pt x="1752" y="1850"/>
                    <a:pt x="1759" y="1869"/>
                  </a:cubicBezTo>
                  <a:lnTo>
                    <a:pt x="1932" y="1869"/>
                  </a:lnTo>
                  <a:cubicBezTo>
                    <a:pt x="1916" y="1844"/>
                    <a:pt x="1910" y="1788"/>
                    <a:pt x="1910" y="1731"/>
                  </a:cubicBezTo>
                  <a:lnTo>
                    <a:pt x="1910" y="1408"/>
                  </a:lnTo>
                  <a:cubicBezTo>
                    <a:pt x="1910" y="1259"/>
                    <a:pt x="1761" y="1231"/>
                    <a:pt x="1637" y="1231"/>
                  </a:cubicBezTo>
                  <a:close/>
                  <a:moveTo>
                    <a:pt x="2370" y="1231"/>
                  </a:moveTo>
                  <a:cubicBezTo>
                    <a:pt x="2284" y="1231"/>
                    <a:pt x="2204" y="1285"/>
                    <a:pt x="2171" y="1363"/>
                  </a:cubicBezTo>
                  <a:lnTo>
                    <a:pt x="2169" y="1363"/>
                  </a:lnTo>
                  <a:lnTo>
                    <a:pt x="2169" y="1248"/>
                  </a:lnTo>
                  <a:lnTo>
                    <a:pt x="2007" y="1277"/>
                  </a:lnTo>
                  <a:lnTo>
                    <a:pt x="2007" y="1869"/>
                  </a:lnTo>
                  <a:lnTo>
                    <a:pt x="2177" y="1869"/>
                  </a:lnTo>
                  <a:lnTo>
                    <a:pt x="2177" y="1589"/>
                  </a:lnTo>
                  <a:cubicBezTo>
                    <a:pt x="2177" y="1479"/>
                    <a:pt x="2220" y="1390"/>
                    <a:pt x="2346" y="1390"/>
                  </a:cubicBezTo>
                  <a:cubicBezTo>
                    <a:pt x="2366" y="1390"/>
                    <a:pt x="2391" y="1392"/>
                    <a:pt x="2407" y="1396"/>
                  </a:cubicBezTo>
                  <a:lnTo>
                    <a:pt x="2407" y="1237"/>
                  </a:lnTo>
                  <a:cubicBezTo>
                    <a:pt x="2395" y="1233"/>
                    <a:pt x="2383" y="1231"/>
                    <a:pt x="2370" y="1231"/>
                  </a:cubicBezTo>
                  <a:close/>
                  <a:moveTo>
                    <a:pt x="4561" y="1231"/>
                  </a:moveTo>
                  <a:cubicBezTo>
                    <a:pt x="4489" y="1231"/>
                    <a:pt x="4414" y="1263"/>
                    <a:pt x="4371" y="1334"/>
                  </a:cubicBezTo>
                  <a:lnTo>
                    <a:pt x="4367" y="1334"/>
                  </a:lnTo>
                  <a:lnTo>
                    <a:pt x="4367" y="1248"/>
                  </a:lnTo>
                  <a:lnTo>
                    <a:pt x="4205" y="1248"/>
                  </a:lnTo>
                  <a:lnTo>
                    <a:pt x="4205" y="1869"/>
                  </a:lnTo>
                  <a:lnTo>
                    <a:pt x="4376" y="1869"/>
                  </a:lnTo>
                  <a:lnTo>
                    <a:pt x="4376" y="1544"/>
                  </a:lnTo>
                  <a:cubicBezTo>
                    <a:pt x="4376" y="1417"/>
                    <a:pt x="4416" y="1366"/>
                    <a:pt x="4508" y="1366"/>
                  </a:cubicBezTo>
                  <a:cubicBezTo>
                    <a:pt x="4589" y="1366"/>
                    <a:pt x="4618" y="1416"/>
                    <a:pt x="4618" y="1518"/>
                  </a:cubicBezTo>
                  <a:lnTo>
                    <a:pt x="4618" y="1869"/>
                  </a:lnTo>
                  <a:lnTo>
                    <a:pt x="4788" y="1869"/>
                  </a:lnTo>
                  <a:lnTo>
                    <a:pt x="4788" y="1487"/>
                  </a:lnTo>
                  <a:cubicBezTo>
                    <a:pt x="4788" y="1333"/>
                    <a:pt x="4743" y="1231"/>
                    <a:pt x="4561" y="1231"/>
                  </a:cubicBezTo>
                  <a:close/>
                  <a:moveTo>
                    <a:pt x="3528" y="1248"/>
                  </a:moveTo>
                  <a:lnTo>
                    <a:pt x="3528" y="1630"/>
                  </a:lnTo>
                  <a:cubicBezTo>
                    <a:pt x="3528" y="1784"/>
                    <a:pt x="3573" y="1886"/>
                    <a:pt x="3755" y="1886"/>
                  </a:cubicBezTo>
                  <a:cubicBezTo>
                    <a:pt x="3827" y="1886"/>
                    <a:pt x="3902" y="1854"/>
                    <a:pt x="3945" y="1783"/>
                  </a:cubicBezTo>
                  <a:lnTo>
                    <a:pt x="3948" y="1783"/>
                  </a:lnTo>
                  <a:lnTo>
                    <a:pt x="3948" y="1869"/>
                  </a:lnTo>
                  <a:lnTo>
                    <a:pt x="4111" y="1869"/>
                  </a:lnTo>
                  <a:lnTo>
                    <a:pt x="4111" y="1248"/>
                  </a:lnTo>
                  <a:lnTo>
                    <a:pt x="3940" y="1248"/>
                  </a:lnTo>
                  <a:lnTo>
                    <a:pt x="3940" y="1574"/>
                  </a:lnTo>
                  <a:cubicBezTo>
                    <a:pt x="3940" y="1700"/>
                    <a:pt x="3900" y="1751"/>
                    <a:pt x="3808" y="1751"/>
                  </a:cubicBezTo>
                  <a:cubicBezTo>
                    <a:pt x="3727" y="1751"/>
                    <a:pt x="3698" y="1701"/>
                    <a:pt x="3698" y="1599"/>
                  </a:cubicBezTo>
                  <a:lnTo>
                    <a:pt x="3698" y="1248"/>
                  </a:lnTo>
                  <a:lnTo>
                    <a:pt x="3528" y="1248"/>
                  </a:lnTo>
                  <a:close/>
                  <a:moveTo>
                    <a:pt x="957" y="1360"/>
                  </a:moveTo>
                  <a:cubicBezTo>
                    <a:pt x="1066" y="1360"/>
                    <a:pt x="1106" y="1461"/>
                    <a:pt x="1106" y="1560"/>
                  </a:cubicBezTo>
                  <a:cubicBezTo>
                    <a:pt x="1106" y="1661"/>
                    <a:pt x="1070" y="1757"/>
                    <a:pt x="958" y="1757"/>
                  </a:cubicBezTo>
                  <a:cubicBezTo>
                    <a:pt x="847" y="1757"/>
                    <a:pt x="809" y="1661"/>
                    <a:pt x="809" y="1560"/>
                  </a:cubicBezTo>
                  <a:cubicBezTo>
                    <a:pt x="809" y="1459"/>
                    <a:pt x="845" y="1360"/>
                    <a:pt x="957" y="1360"/>
                  </a:cubicBezTo>
                  <a:close/>
                  <a:moveTo>
                    <a:pt x="1739" y="1565"/>
                  </a:moveTo>
                  <a:lnTo>
                    <a:pt x="1739" y="1629"/>
                  </a:lnTo>
                  <a:cubicBezTo>
                    <a:pt x="1739" y="1667"/>
                    <a:pt x="1734" y="1772"/>
                    <a:pt x="1601" y="1772"/>
                  </a:cubicBezTo>
                  <a:cubicBezTo>
                    <a:pt x="1546" y="1772"/>
                    <a:pt x="1496" y="1755"/>
                    <a:pt x="1496" y="1693"/>
                  </a:cubicBezTo>
                  <a:cubicBezTo>
                    <a:pt x="1496" y="1630"/>
                    <a:pt x="1544" y="1611"/>
                    <a:pt x="1597" y="1601"/>
                  </a:cubicBezTo>
                  <a:cubicBezTo>
                    <a:pt x="1650" y="1592"/>
                    <a:pt x="1710" y="1590"/>
                    <a:pt x="1739" y="1565"/>
                  </a:cubicBezTo>
                  <a:close/>
                  <a:moveTo>
                    <a:pt x="4956" y="1759"/>
                  </a:moveTo>
                  <a:cubicBezTo>
                    <a:pt x="4949" y="1759"/>
                    <a:pt x="4942" y="1761"/>
                    <a:pt x="4942" y="1771"/>
                  </a:cubicBezTo>
                  <a:lnTo>
                    <a:pt x="4942" y="1859"/>
                  </a:lnTo>
                  <a:cubicBezTo>
                    <a:pt x="4942" y="1866"/>
                    <a:pt x="4945" y="1871"/>
                    <a:pt x="4953" y="1871"/>
                  </a:cubicBezTo>
                  <a:cubicBezTo>
                    <a:pt x="4961" y="1871"/>
                    <a:pt x="4964" y="1866"/>
                    <a:pt x="4964" y="1859"/>
                  </a:cubicBezTo>
                  <a:lnTo>
                    <a:pt x="4964" y="1792"/>
                  </a:lnTo>
                  <a:lnTo>
                    <a:pt x="4965" y="1792"/>
                  </a:lnTo>
                  <a:lnTo>
                    <a:pt x="4988" y="1864"/>
                  </a:lnTo>
                  <a:cubicBezTo>
                    <a:pt x="4989" y="1869"/>
                    <a:pt x="4993" y="1871"/>
                    <a:pt x="4998" y="1871"/>
                  </a:cubicBezTo>
                  <a:cubicBezTo>
                    <a:pt x="5003" y="1871"/>
                    <a:pt x="5007" y="1869"/>
                    <a:pt x="5009" y="1864"/>
                  </a:cubicBezTo>
                  <a:lnTo>
                    <a:pt x="5032" y="1792"/>
                  </a:lnTo>
                  <a:lnTo>
                    <a:pt x="5032" y="1792"/>
                  </a:lnTo>
                  <a:lnTo>
                    <a:pt x="5032" y="1859"/>
                  </a:lnTo>
                  <a:cubicBezTo>
                    <a:pt x="5032" y="1866"/>
                    <a:pt x="5035" y="1871"/>
                    <a:pt x="5043" y="1871"/>
                  </a:cubicBezTo>
                  <a:cubicBezTo>
                    <a:pt x="5051" y="1871"/>
                    <a:pt x="5054" y="1866"/>
                    <a:pt x="5054" y="1859"/>
                  </a:cubicBezTo>
                  <a:lnTo>
                    <a:pt x="5054" y="1771"/>
                  </a:lnTo>
                  <a:cubicBezTo>
                    <a:pt x="5054" y="1761"/>
                    <a:pt x="5047" y="1759"/>
                    <a:pt x="5041" y="1759"/>
                  </a:cubicBezTo>
                  <a:lnTo>
                    <a:pt x="5034" y="1759"/>
                  </a:lnTo>
                  <a:cubicBezTo>
                    <a:pt x="5026" y="1759"/>
                    <a:pt x="5023" y="1762"/>
                    <a:pt x="5020" y="1770"/>
                  </a:cubicBezTo>
                  <a:lnTo>
                    <a:pt x="4999" y="1840"/>
                  </a:lnTo>
                  <a:lnTo>
                    <a:pt x="4998" y="1840"/>
                  </a:lnTo>
                  <a:lnTo>
                    <a:pt x="4977" y="1770"/>
                  </a:lnTo>
                  <a:cubicBezTo>
                    <a:pt x="4974" y="1762"/>
                    <a:pt x="4971" y="1759"/>
                    <a:pt x="4963" y="1759"/>
                  </a:cubicBezTo>
                  <a:lnTo>
                    <a:pt x="4956" y="1759"/>
                  </a:lnTo>
                  <a:close/>
                  <a:moveTo>
                    <a:pt x="4845" y="1761"/>
                  </a:moveTo>
                  <a:cubicBezTo>
                    <a:pt x="4838" y="1761"/>
                    <a:pt x="4832" y="1764"/>
                    <a:pt x="4832" y="1771"/>
                  </a:cubicBezTo>
                  <a:cubicBezTo>
                    <a:pt x="4832" y="1778"/>
                    <a:pt x="4838" y="1782"/>
                    <a:pt x="4845" y="1782"/>
                  </a:cubicBezTo>
                  <a:lnTo>
                    <a:pt x="4869" y="1782"/>
                  </a:lnTo>
                  <a:lnTo>
                    <a:pt x="4869" y="1859"/>
                  </a:lnTo>
                  <a:cubicBezTo>
                    <a:pt x="4869" y="1866"/>
                    <a:pt x="4873" y="1871"/>
                    <a:pt x="4881" y="1871"/>
                  </a:cubicBezTo>
                  <a:cubicBezTo>
                    <a:pt x="4888" y="1871"/>
                    <a:pt x="4893" y="1866"/>
                    <a:pt x="4893" y="1859"/>
                  </a:cubicBezTo>
                  <a:lnTo>
                    <a:pt x="4893" y="1782"/>
                  </a:lnTo>
                  <a:lnTo>
                    <a:pt x="4917" y="1782"/>
                  </a:lnTo>
                  <a:cubicBezTo>
                    <a:pt x="4924" y="1782"/>
                    <a:pt x="4929" y="1778"/>
                    <a:pt x="4929" y="1771"/>
                  </a:cubicBezTo>
                  <a:cubicBezTo>
                    <a:pt x="4929" y="1764"/>
                    <a:pt x="4924" y="1761"/>
                    <a:pt x="4917" y="1761"/>
                  </a:cubicBezTo>
                  <a:lnTo>
                    <a:pt x="4845" y="176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9"/>
            <p:cNvSpPr>
              <a:spLocks/>
            </p:cNvSpPr>
            <p:nvPr/>
          </p:nvSpPr>
          <p:spPr bwMode="auto">
            <a:xfrm>
              <a:off x="489695" y="3172371"/>
              <a:ext cx="18672" cy="29107"/>
            </a:xfrm>
            <a:custGeom>
              <a:avLst/>
              <a:gdLst>
                <a:gd name="T0" fmla="*/ 133 w 221"/>
                <a:gd name="T1" fmla="*/ 136 h 347"/>
                <a:gd name="T2" fmla="*/ 133 w 221"/>
                <a:gd name="T3" fmla="*/ 281 h 347"/>
                <a:gd name="T4" fmla="*/ 145 w 221"/>
                <a:gd name="T5" fmla="*/ 303 h 347"/>
                <a:gd name="T6" fmla="*/ 164 w 221"/>
                <a:gd name="T7" fmla="*/ 303 h 347"/>
                <a:gd name="T8" fmla="*/ 177 w 221"/>
                <a:gd name="T9" fmla="*/ 281 h 347"/>
                <a:gd name="T10" fmla="*/ 177 w 221"/>
                <a:gd name="T11" fmla="*/ 23 h 347"/>
                <a:gd name="T12" fmla="*/ 183 w 221"/>
                <a:gd name="T13" fmla="*/ 7 h 347"/>
                <a:gd name="T14" fmla="*/ 199 w 221"/>
                <a:gd name="T15" fmla="*/ 0 h 347"/>
                <a:gd name="T16" fmla="*/ 215 w 221"/>
                <a:gd name="T17" fmla="*/ 7 h 347"/>
                <a:gd name="T18" fmla="*/ 221 w 221"/>
                <a:gd name="T19" fmla="*/ 22 h 347"/>
                <a:gd name="T20" fmla="*/ 221 w 221"/>
                <a:gd name="T21" fmla="*/ 288 h 347"/>
                <a:gd name="T22" fmla="*/ 216 w 221"/>
                <a:gd name="T23" fmla="*/ 302 h 347"/>
                <a:gd name="T24" fmla="*/ 195 w 221"/>
                <a:gd name="T25" fmla="*/ 335 h 347"/>
                <a:gd name="T26" fmla="*/ 176 w 221"/>
                <a:gd name="T27" fmla="*/ 347 h 347"/>
                <a:gd name="T28" fmla="*/ 135 w 221"/>
                <a:gd name="T29" fmla="*/ 347 h 347"/>
                <a:gd name="T30" fmla="*/ 110 w 221"/>
                <a:gd name="T31" fmla="*/ 329 h 347"/>
                <a:gd name="T32" fmla="*/ 86 w 221"/>
                <a:gd name="T33" fmla="*/ 347 h 347"/>
                <a:gd name="T34" fmla="*/ 48 w 221"/>
                <a:gd name="T35" fmla="*/ 347 h 347"/>
                <a:gd name="T36" fmla="*/ 24 w 221"/>
                <a:gd name="T37" fmla="*/ 334 h 347"/>
                <a:gd name="T38" fmla="*/ 5 w 221"/>
                <a:gd name="T39" fmla="*/ 303 h 347"/>
                <a:gd name="T40" fmla="*/ 0 w 221"/>
                <a:gd name="T41" fmla="*/ 288 h 347"/>
                <a:gd name="T42" fmla="*/ 0 w 221"/>
                <a:gd name="T43" fmla="*/ 23 h 347"/>
                <a:gd name="T44" fmla="*/ 6 w 221"/>
                <a:gd name="T45" fmla="*/ 7 h 347"/>
                <a:gd name="T46" fmla="*/ 22 w 221"/>
                <a:gd name="T47" fmla="*/ 0 h 347"/>
                <a:gd name="T48" fmla="*/ 37 w 221"/>
                <a:gd name="T49" fmla="*/ 7 h 347"/>
                <a:gd name="T50" fmla="*/ 44 w 221"/>
                <a:gd name="T51" fmla="*/ 23 h 347"/>
                <a:gd name="T52" fmla="*/ 44 w 221"/>
                <a:gd name="T53" fmla="*/ 282 h 347"/>
                <a:gd name="T54" fmla="*/ 56 w 221"/>
                <a:gd name="T55" fmla="*/ 303 h 347"/>
                <a:gd name="T56" fmla="*/ 75 w 221"/>
                <a:gd name="T57" fmla="*/ 303 h 347"/>
                <a:gd name="T58" fmla="*/ 89 w 221"/>
                <a:gd name="T59" fmla="*/ 281 h 347"/>
                <a:gd name="T60" fmla="*/ 89 w 221"/>
                <a:gd name="T61" fmla="*/ 136 h 347"/>
                <a:gd name="T62" fmla="*/ 95 w 221"/>
                <a:gd name="T63" fmla="*/ 121 h 347"/>
                <a:gd name="T64" fmla="*/ 111 w 221"/>
                <a:gd name="T65" fmla="*/ 114 h 347"/>
                <a:gd name="T66" fmla="*/ 126 w 221"/>
                <a:gd name="T67" fmla="*/ 121 h 347"/>
                <a:gd name="T68" fmla="*/ 133 w 221"/>
                <a:gd name="T69" fmla="*/ 136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1" h="347">
                  <a:moveTo>
                    <a:pt x="133" y="136"/>
                  </a:moveTo>
                  <a:lnTo>
                    <a:pt x="133" y="281"/>
                  </a:lnTo>
                  <a:lnTo>
                    <a:pt x="145" y="303"/>
                  </a:lnTo>
                  <a:lnTo>
                    <a:pt x="164" y="303"/>
                  </a:lnTo>
                  <a:lnTo>
                    <a:pt x="177" y="281"/>
                  </a:lnTo>
                  <a:lnTo>
                    <a:pt x="177" y="23"/>
                  </a:lnTo>
                  <a:cubicBezTo>
                    <a:pt x="177" y="17"/>
                    <a:pt x="179" y="12"/>
                    <a:pt x="183" y="7"/>
                  </a:cubicBezTo>
                  <a:cubicBezTo>
                    <a:pt x="188" y="3"/>
                    <a:pt x="193" y="0"/>
                    <a:pt x="199" y="0"/>
                  </a:cubicBezTo>
                  <a:cubicBezTo>
                    <a:pt x="205" y="0"/>
                    <a:pt x="210" y="3"/>
                    <a:pt x="215" y="7"/>
                  </a:cubicBezTo>
                  <a:cubicBezTo>
                    <a:pt x="219" y="11"/>
                    <a:pt x="221" y="16"/>
                    <a:pt x="221" y="22"/>
                  </a:cubicBezTo>
                  <a:lnTo>
                    <a:pt x="221" y="288"/>
                  </a:lnTo>
                  <a:cubicBezTo>
                    <a:pt x="221" y="291"/>
                    <a:pt x="219" y="296"/>
                    <a:pt x="216" y="302"/>
                  </a:cubicBezTo>
                  <a:lnTo>
                    <a:pt x="195" y="335"/>
                  </a:lnTo>
                  <a:cubicBezTo>
                    <a:pt x="191" y="343"/>
                    <a:pt x="185" y="347"/>
                    <a:pt x="176" y="347"/>
                  </a:cubicBezTo>
                  <a:lnTo>
                    <a:pt x="135" y="347"/>
                  </a:lnTo>
                  <a:cubicBezTo>
                    <a:pt x="122" y="347"/>
                    <a:pt x="114" y="341"/>
                    <a:pt x="110" y="329"/>
                  </a:cubicBezTo>
                  <a:cubicBezTo>
                    <a:pt x="106" y="341"/>
                    <a:pt x="98" y="347"/>
                    <a:pt x="86" y="347"/>
                  </a:cubicBezTo>
                  <a:lnTo>
                    <a:pt x="48" y="347"/>
                  </a:lnTo>
                  <a:cubicBezTo>
                    <a:pt x="37" y="347"/>
                    <a:pt x="29" y="342"/>
                    <a:pt x="24" y="334"/>
                  </a:cubicBezTo>
                  <a:lnTo>
                    <a:pt x="5" y="303"/>
                  </a:lnTo>
                  <a:cubicBezTo>
                    <a:pt x="2" y="297"/>
                    <a:pt x="0" y="292"/>
                    <a:pt x="0" y="288"/>
                  </a:cubicBezTo>
                  <a:lnTo>
                    <a:pt x="0" y="23"/>
                  </a:lnTo>
                  <a:cubicBezTo>
                    <a:pt x="0" y="17"/>
                    <a:pt x="2" y="12"/>
                    <a:pt x="6" y="7"/>
                  </a:cubicBezTo>
                  <a:cubicBezTo>
                    <a:pt x="11" y="3"/>
                    <a:pt x="16" y="0"/>
                    <a:pt x="22" y="0"/>
                  </a:cubicBezTo>
                  <a:cubicBezTo>
                    <a:pt x="28" y="0"/>
                    <a:pt x="33" y="3"/>
                    <a:pt x="37" y="7"/>
                  </a:cubicBezTo>
                  <a:cubicBezTo>
                    <a:pt x="41" y="12"/>
                    <a:pt x="44" y="17"/>
                    <a:pt x="44" y="23"/>
                  </a:cubicBezTo>
                  <a:lnTo>
                    <a:pt x="44" y="282"/>
                  </a:lnTo>
                  <a:lnTo>
                    <a:pt x="56" y="303"/>
                  </a:lnTo>
                  <a:lnTo>
                    <a:pt x="75" y="303"/>
                  </a:lnTo>
                  <a:lnTo>
                    <a:pt x="89" y="281"/>
                  </a:lnTo>
                  <a:lnTo>
                    <a:pt x="89" y="136"/>
                  </a:lnTo>
                  <a:cubicBezTo>
                    <a:pt x="89" y="130"/>
                    <a:pt x="91" y="125"/>
                    <a:pt x="95" y="121"/>
                  </a:cubicBezTo>
                  <a:cubicBezTo>
                    <a:pt x="99" y="116"/>
                    <a:pt x="105" y="114"/>
                    <a:pt x="111" y="114"/>
                  </a:cubicBezTo>
                  <a:cubicBezTo>
                    <a:pt x="117" y="114"/>
                    <a:pt x="122" y="116"/>
                    <a:pt x="126" y="121"/>
                  </a:cubicBezTo>
                  <a:cubicBezTo>
                    <a:pt x="130" y="125"/>
                    <a:pt x="133" y="130"/>
                    <a:pt x="133" y="13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0"/>
            <p:cNvSpPr>
              <a:spLocks noEditPoints="1"/>
            </p:cNvSpPr>
            <p:nvPr/>
          </p:nvSpPr>
          <p:spPr bwMode="auto">
            <a:xfrm>
              <a:off x="517154" y="3180334"/>
              <a:ext cx="18672" cy="21144"/>
            </a:xfrm>
            <a:custGeom>
              <a:avLst/>
              <a:gdLst>
                <a:gd name="T0" fmla="*/ 221 w 221"/>
                <a:gd name="T1" fmla="*/ 83 h 252"/>
                <a:gd name="T2" fmla="*/ 221 w 221"/>
                <a:gd name="T3" fmla="*/ 135 h 252"/>
                <a:gd name="T4" fmla="*/ 214 w 221"/>
                <a:gd name="T5" fmla="*/ 151 h 252"/>
                <a:gd name="T6" fmla="*/ 199 w 221"/>
                <a:gd name="T7" fmla="*/ 157 h 252"/>
                <a:gd name="T8" fmla="*/ 44 w 221"/>
                <a:gd name="T9" fmla="*/ 157 h 252"/>
                <a:gd name="T10" fmla="*/ 44 w 221"/>
                <a:gd name="T11" fmla="*/ 170 h 252"/>
                <a:gd name="T12" fmla="*/ 54 w 221"/>
                <a:gd name="T13" fmla="*/ 189 h 252"/>
                <a:gd name="T14" fmla="*/ 66 w 221"/>
                <a:gd name="T15" fmla="*/ 200 h 252"/>
                <a:gd name="T16" fmla="*/ 86 w 221"/>
                <a:gd name="T17" fmla="*/ 208 h 252"/>
                <a:gd name="T18" fmla="*/ 199 w 221"/>
                <a:gd name="T19" fmla="*/ 208 h 252"/>
                <a:gd name="T20" fmla="*/ 214 w 221"/>
                <a:gd name="T21" fmla="*/ 214 h 252"/>
                <a:gd name="T22" fmla="*/ 221 w 221"/>
                <a:gd name="T23" fmla="*/ 230 h 252"/>
                <a:gd name="T24" fmla="*/ 214 w 221"/>
                <a:gd name="T25" fmla="*/ 245 h 252"/>
                <a:gd name="T26" fmla="*/ 199 w 221"/>
                <a:gd name="T27" fmla="*/ 252 h 252"/>
                <a:gd name="T28" fmla="*/ 83 w 221"/>
                <a:gd name="T29" fmla="*/ 252 h 252"/>
                <a:gd name="T30" fmla="*/ 59 w 221"/>
                <a:gd name="T31" fmla="*/ 247 h 252"/>
                <a:gd name="T32" fmla="*/ 41 w 221"/>
                <a:gd name="T33" fmla="*/ 237 h 252"/>
                <a:gd name="T34" fmla="*/ 21 w 221"/>
                <a:gd name="T35" fmla="*/ 220 h 252"/>
                <a:gd name="T36" fmla="*/ 6 w 221"/>
                <a:gd name="T37" fmla="*/ 199 h 252"/>
                <a:gd name="T38" fmla="*/ 0 w 221"/>
                <a:gd name="T39" fmla="*/ 175 h 252"/>
                <a:gd name="T40" fmla="*/ 0 w 221"/>
                <a:gd name="T41" fmla="*/ 75 h 252"/>
                <a:gd name="T42" fmla="*/ 6 w 221"/>
                <a:gd name="T43" fmla="*/ 52 h 252"/>
                <a:gd name="T44" fmla="*/ 23 w 221"/>
                <a:gd name="T45" fmla="*/ 29 h 252"/>
                <a:gd name="T46" fmla="*/ 41 w 221"/>
                <a:gd name="T47" fmla="*/ 15 h 252"/>
                <a:gd name="T48" fmla="*/ 81 w 221"/>
                <a:gd name="T49" fmla="*/ 0 h 252"/>
                <a:gd name="T50" fmla="*/ 143 w 221"/>
                <a:gd name="T51" fmla="*/ 0 h 252"/>
                <a:gd name="T52" fmla="*/ 186 w 221"/>
                <a:gd name="T53" fmla="*/ 20 h 252"/>
                <a:gd name="T54" fmla="*/ 203 w 221"/>
                <a:gd name="T55" fmla="*/ 35 h 252"/>
                <a:gd name="T56" fmla="*/ 221 w 221"/>
                <a:gd name="T57" fmla="*/ 83 h 252"/>
                <a:gd name="T58" fmla="*/ 44 w 221"/>
                <a:gd name="T59" fmla="*/ 79 h 252"/>
                <a:gd name="T60" fmla="*/ 44 w 221"/>
                <a:gd name="T61" fmla="*/ 113 h 252"/>
                <a:gd name="T62" fmla="*/ 177 w 221"/>
                <a:gd name="T63" fmla="*/ 113 h 252"/>
                <a:gd name="T64" fmla="*/ 177 w 221"/>
                <a:gd name="T65" fmla="*/ 83 h 252"/>
                <a:gd name="T66" fmla="*/ 170 w 221"/>
                <a:gd name="T67" fmla="*/ 64 h 252"/>
                <a:gd name="T68" fmla="*/ 157 w 221"/>
                <a:gd name="T69" fmla="*/ 53 h 252"/>
                <a:gd name="T70" fmla="*/ 139 w 221"/>
                <a:gd name="T71" fmla="*/ 45 h 252"/>
                <a:gd name="T72" fmla="*/ 84 w 221"/>
                <a:gd name="T73" fmla="*/ 45 h 252"/>
                <a:gd name="T74" fmla="*/ 66 w 221"/>
                <a:gd name="T75" fmla="*/ 52 h 252"/>
                <a:gd name="T76" fmla="*/ 53 w 221"/>
                <a:gd name="T77" fmla="*/ 62 h 252"/>
                <a:gd name="T78" fmla="*/ 44 w 221"/>
                <a:gd name="T79" fmla="*/ 7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1" h="252">
                  <a:moveTo>
                    <a:pt x="221" y="83"/>
                  </a:moveTo>
                  <a:lnTo>
                    <a:pt x="221" y="135"/>
                  </a:lnTo>
                  <a:cubicBezTo>
                    <a:pt x="221" y="141"/>
                    <a:pt x="218" y="146"/>
                    <a:pt x="214" y="151"/>
                  </a:cubicBezTo>
                  <a:cubicBezTo>
                    <a:pt x="210" y="155"/>
                    <a:pt x="205" y="157"/>
                    <a:pt x="199" y="157"/>
                  </a:cubicBezTo>
                  <a:lnTo>
                    <a:pt x="44" y="157"/>
                  </a:lnTo>
                  <a:lnTo>
                    <a:pt x="44" y="170"/>
                  </a:lnTo>
                  <a:cubicBezTo>
                    <a:pt x="44" y="178"/>
                    <a:pt x="47" y="184"/>
                    <a:pt x="54" y="189"/>
                  </a:cubicBezTo>
                  <a:lnTo>
                    <a:pt x="66" y="200"/>
                  </a:lnTo>
                  <a:cubicBezTo>
                    <a:pt x="73" y="205"/>
                    <a:pt x="80" y="208"/>
                    <a:pt x="86" y="208"/>
                  </a:cubicBezTo>
                  <a:lnTo>
                    <a:pt x="199" y="208"/>
                  </a:lnTo>
                  <a:cubicBezTo>
                    <a:pt x="205" y="208"/>
                    <a:pt x="210" y="210"/>
                    <a:pt x="214" y="214"/>
                  </a:cubicBezTo>
                  <a:cubicBezTo>
                    <a:pt x="218" y="218"/>
                    <a:pt x="221" y="224"/>
                    <a:pt x="221" y="230"/>
                  </a:cubicBezTo>
                  <a:cubicBezTo>
                    <a:pt x="221" y="236"/>
                    <a:pt x="218" y="241"/>
                    <a:pt x="214" y="245"/>
                  </a:cubicBezTo>
                  <a:cubicBezTo>
                    <a:pt x="209" y="249"/>
                    <a:pt x="204" y="252"/>
                    <a:pt x="199" y="252"/>
                  </a:cubicBezTo>
                  <a:lnTo>
                    <a:pt x="83" y="252"/>
                  </a:lnTo>
                  <a:cubicBezTo>
                    <a:pt x="76" y="252"/>
                    <a:pt x="68" y="250"/>
                    <a:pt x="59" y="247"/>
                  </a:cubicBezTo>
                  <a:cubicBezTo>
                    <a:pt x="51" y="244"/>
                    <a:pt x="45" y="240"/>
                    <a:pt x="41" y="237"/>
                  </a:cubicBezTo>
                  <a:lnTo>
                    <a:pt x="21" y="220"/>
                  </a:lnTo>
                  <a:cubicBezTo>
                    <a:pt x="15" y="215"/>
                    <a:pt x="10" y="208"/>
                    <a:pt x="6" y="199"/>
                  </a:cubicBezTo>
                  <a:cubicBezTo>
                    <a:pt x="2" y="191"/>
                    <a:pt x="0" y="183"/>
                    <a:pt x="0" y="175"/>
                  </a:cubicBezTo>
                  <a:lnTo>
                    <a:pt x="0" y="75"/>
                  </a:lnTo>
                  <a:cubicBezTo>
                    <a:pt x="0" y="69"/>
                    <a:pt x="2" y="62"/>
                    <a:pt x="6" y="52"/>
                  </a:cubicBezTo>
                  <a:cubicBezTo>
                    <a:pt x="11" y="42"/>
                    <a:pt x="16" y="35"/>
                    <a:pt x="23" y="29"/>
                  </a:cubicBezTo>
                  <a:lnTo>
                    <a:pt x="41" y="15"/>
                  </a:lnTo>
                  <a:cubicBezTo>
                    <a:pt x="53" y="5"/>
                    <a:pt x="67" y="0"/>
                    <a:pt x="81" y="0"/>
                  </a:cubicBezTo>
                  <a:lnTo>
                    <a:pt x="143" y="0"/>
                  </a:lnTo>
                  <a:cubicBezTo>
                    <a:pt x="158" y="0"/>
                    <a:pt x="173" y="7"/>
                    <a:pt x="186" y="20"/>
                  </a:cubicBezTo>
                  <a:lnTo>
                    <a:pt x="203" y="35"/>
                  </a:lnTo>
                  <a:cubicBezTo>
                    <a:pt x="215" y="46"/>
                    <a:pt x="221" y="62"/>
                    <a:pt x="221" y="83"/>
                  </a:cubicBezTo>
                  <a:close/>
                  <a:moveTo>
                    <a:pt x="44" y="79"/>
                  </a:moveTo>
                  <a:lnTo>
                    <a:pt x="44" y="113"/>
                  </a:lnTo>
                  <a:lnTo>
                    <a:pt x="177" y="113"/>
                  </a:lnTo>
                  <a:lnTo>
                    <a:pt x="177" y="83"/>
                  </a:lnTo>
                  <a:cubicBezTo>
                    <a:pt x="177" y="74"/>
                    <a:pt x="175" y="68"/>
                    <a:pt x="170" y="64"/>
                  </a:cubicBezTo>
                  <a:lnTo>
                    <a:pt x="157" y="53"/>
                  </a:lnTo>
                  <a:cubicBezTo>
                    <a:pt x="150" y="47"/>
                    <a:pt x="144" y="45"/>
                    <a:pt x="139" y="45"/>
                  </a:cubicBezTo>
                  <a:lnTo>
                    <a:pt x="84" y="45"/>
                  </a:lnTo>
                  <a:cubicBezTo>
                    <a:pt x="78" y="45"/>
                    <a:pt x="71" y="47"/>
                    <a:pt x="66" y="52"/>
                  </a:cubicBezTo>
                  <a:lnTo>
                    <a:pt x="53" y="62"/>
                  </a:lnTo>
                  <a:cubicBezTo>
                    <a:pt x="47" y="67"/>
                    <a:pt x="44" y="72"/>
                    <a:pt x="44" y="7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1"/>
            <p:cNvSpPr>
              <a:spLocks noEditPoints="1"/>
            </p:cNvSpPr>
            <p:nvPr/>
          </p:nvSpPr>
          <p:spPr bwMode="auto">
            <a:xfrm>
              <a:off x="544064" y="3180334"/>
              <a:ext cx="18672" cy="21144"/>
            </a:xfrm>
            <a:custGeom>
              <a:avLst/>
              <a:gdLst>
                <a:gd name="T0" fmla="*/ 66 w 221"/>
                <a:gd name="T1" fmla="*/ 94 h 252"/>
                <a:gd name="T2" fmla="*/ 152 w 221"/>
                <a:gd name="T3" fmla="*/ 94 h 252"/>
                <a:gd name="T4" fmla="*/ 172 w 221"/>
                <a:gd name="T5" fmla="*/ 97 h 252"/>
                <a:gd name="T6" fmla="*/ 172 w 221"/>
                <a:gd name="T7" fmla="*/ 66 h 252"/>
                <a:gd name="T8" fmla="*/ 165 w 221"/>
                <a:gd name="T9" fmla="*/ 51 h 252"/>
                <a:gd name="T10" fmla="*/ 150 w 221"/>
                <a:gd name="T11" fmla="*/ 44 h 252"/>
                <a:gd name="T12" fmla="*/ 67 w 221"/>
                <a:gd name="T13" fmla="*/ 44 h 252"/>
                <a:gd name="T14" fmla="*/ 51 w 221"/>
                <a:gd name="T15" fmla="*/ 37 h 252"/>
                <a:gd name="T16" fmla="*/ 45 w 221"/>
                <a:gd name="T17" fmla="*/ 22 h 252"/>
                <a:gd name="T18" fmla="*/ 51 w 221"/>
                <a:gd name="T19" fmla="*/ 7 h 252"/>
                <a:gd name="T20" fmla="*/ 67 w 221"/>
                <a:gd name="T21" fmla="*/ 0 h 252"/>
                <a:gd name="T22" fmla="*/ 150 w 221"/>
                <a:gd name="T23" fmla="*/ 0 h 252"/>
                <a:gd name="T24" fmla="*/ 196 w 221"/>
                <a:gd name="T25" fmla="*/ 19 h 252"/>
                <a:gd name="T26" fmla="*/ 216 w 221"/>
                <a:gd name="T27" fmla="*/ 66 h 252"/>
                <a:gd name="T28" fmla="*/ 221 w 221"/>
                <a:gd name="T29" fmla="*/ 230 h 252"/>
                <a:gd name="T30" fmla="*/ 215 w 221"/>
                <a:gd name="T31" fmla="*/ 245 h 252"/>
                <a:gd name="T32" fmla="*/ 200 w 221"/>
                <a:gd name="T33" fmla="*/ 252 h 252"/>
                <a:gd name="T34" fmla="*/ 184 w 221"/>
                <a:gd name="T35" fmla="*/ 245 h 252"/>
                <a:gd name="T36" fmla="*/ 177 w 221"/>
                <a:gd name="T37" fmla="*/ 230 h 252"/>
                <a:gd name="T38" fmla="*/ 140 w 221"/>
                <a:gd name="T39" fmla="*/ 252 h 252"/>
                <a:gd name="T40" fmla="*/ 66 w 221"/>
                <a:gd name="T41" fmla="*/ 252 h 252"/>
                <a:gd name="T42" fmla="*/ 19 w 221"/>
                <a:gd name="T43" fmla="*/ 232 h 252"/>
                <a:gd name="T44" fmla="*/ 0 w 221"/>
                <a:gd name="T45" fmla="*/ 185 h 252"/>
                <a:gd name="T46" fmla="*/ 0 w 221"/>
                <a:gd name="T47" fmla="*/ 160 h 252"/>
                <a:gd name="T48" fmla="*/ 19 w 221"/>
                <a:gd name="T49" fmla="*/ 113 h 252"/>
                <a:gd name="T50" fmla="*/ 66 w 221"/>
                <a:gd name="T51" fmla="*/ 94 h 252"/>
                <a:gd name="T52" fmla="*/ 176 w 221"/>
                <a:gd name="T53" fmla="*/ 179 h 252"/>
                <a:gd name="T54" fmla="*/ 174 w 221"/>
                <a:gd name="T55" fmla="*/ 160 h 252"/>
                <a:gd name="T56" fmla="*/ 168 w 221"/>
                <a:gd name="T57" fmla="*/ 145 h 252"/>
                <a:gd name="T58" fmla="*/ 152 w 221"/>
                <a:gd name="T59" fmla="*/ 139 h 252"/>
                <a:gd name="T60" fmla="*/ 66 w 221"/>
                <a:gd name="T61" fmla="*/ 139 h 252"/>
                <a:gd name="T62" fmla="*/ 51 w 221"/>
                <a:gd name="T63" fmla="*/ 145 h 252"/>
                <a:gd name="T64" fmla="*/ 44 w 221"/>
                <a:gd name="T65" fmla="*/ 160 h 252"/>
                <a:gd name="T66" fmla="*/ 44 w 221"/>
                <a:gd name="T67" fmla="*/ 185 h 252"/>
                <a:gd name="T68" fmla="*/ 51 w 221"/>
                <a:gd name="T69" fmla="*/ 200 h 252"/>
                <a:gd name="T70" fmla="*/ 66 w 221"/>
                <a:gd name="T71" fmla="*/ 207 h 252"/>
                <a:gd name="T72" fmla="*/ 128 w 221"/>
                <a:gd name="T73" fmla="*/ 207 h 252"/>
                <a:gd name="T74" fmla="*/ 176 w 221"/>
                <a:gd name="T75" fmla="*/ 17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1" h="252">
                  <a:moveTo>
                    <a:pt x="66" y="94"/>
                  </a:moveTo>
                  <a:lnTo>
                    <a:pt x="152" y="94"/>
                  </a:lnTo>
                  <a:cubicBezTo>
                    <a:pt x="157" y="94"/>
                    <a:pt x="163" y="95"/>
                    <a:pt x="172" y="97"/>
                  </a:cubicBezTo>
                  <a:lnTo>
                    <a:pt x="172" y="66"/>
                  </a:lnTo>
                  <a:cubicBezTo>
                    <a:pt x="172" y="60"/>
                    <a:pt x="169" y="55"/>
                    <a:pt x="165" y="51"/>
                  </a:cubicBezTo>
                  <a:cubicBezTo>
                    <a:pt x="161" y="46"/>
                    <a:pt x="156" y="44"/>
                    <a:pt x="150" y="44"/>
                  </a:cubicBezTo>
                  <a:lnTo>
                    <a:pt x="67" y="44"/>
                  </a:lnTo>
                  <a:cubicBezTo>
                    <a:pt x="61" y="44"/>
                    <a:pt x="56" y="42"/>
                    <a:pt x="51" y="37"/>
                  </a:cubicBezTo>
                  <a:cubicBezTo>
                    <a:pt x="47" y="33"/>
                    <a:pt x="45" y="28"/>
                    <a:pt x="45" y="22"/>
                  </a:cubicBezTo>
                  <a:cubicBezTo>
                    <a:pt x="45" y="16"/>
                    <a:pt x="47" y="11"/>
                    <a:pt x="51" y="7"/>
                  </a:cubicBezTo>
                  <a:cubicBezTo>
                    <a:pt x="55" y="2"/>
                    <a:pt x="61" y="0"/>
                    <a:pt x="67" y="0"/>
                  </a:cubicBezTo>
                  <a:lnTo>
                    <a:pt x="150" y="0"/>
                  </a:lnTo>
                  <a:cubicBezTo>
                    <a:pt x="168" y="0"/>
                    <a:pt x="183" y="7"/>
                    <a:pt x="196" y="19"/>
                  </a:cubicBezTo>
                  <a:cubicBezTo>
                    <a:pt x="209" y="32"/>
                    <a:pt x="215" y="47"/>
                    <a:pt x="216" y="66"/>
                  </a:cubicBezTo>
                  <a:lnTo>
                    <a:pt x="221" y="230"/>
                  </a:lnTo>
                  <a:cubicBezTo>
                    <a:pt x="221" y="236"/>
                    <a:pt x="219" y="241"/>
                    <a:pt x="215" y="245"/>
                  </a:cubicBezTo>
                  <a:cubicBezTo>
                    <a:pt x="211" y="249"/>
                    <a:pt x="205" y="252"/>
                    <a:pt x="200" y="252"/>
                  </a:cubicBezTo>
                  <a:cubicBezTo>
                    <a:pt x="193" y="252"/>
                    <a:pt x="188" y="249"/>
                    <a:pt x="184" y="245"/>
                  </a:cubicBezTo>
                  <a:cubicBezTo>
                    <a:pt x="179" y="241"/>
                    <a:pt x="177" y="236"/>
                    <a:pt x="177" y="230"/>
                  </a:cubicBezTo>
                  <a:lnTo>
                    <a:pt x="140" y="252"/>
                  </a:lnTo>
                  <a:lnTo>
                    <a:pt x="66" y="252"/>
                  </a:lnTo>
                  <a:cubicBezTo>
                    <a:pt x="48" y="252"/>
                    <a:pt x="32" y="245"/>
                    <a:pt x="19" y="232"/>
                  </a:cubicBezTo>
                  <a:cubicBezTo>
                    <a:pt x="6" y="219"/>
                    <a:pt x="0" y="204"/>
                    <a:pt x="0" y="185"/>
                  </a:cubicBezTo>
                  <a:lnTo>
                    <a:pt x="0" y="160"/>
                  </a:lnTo>
                  <a:cubicBezTo>
                    <a:pt x="0" y="142"/>
                    <a:pt x="6" y="126"/>
                    <a:pt x="19" y="113"/>
                  </a:cubicBezTo>
                  <a:cubicBezTo>
                    <a:pt x="32" y="100"/>
                    <a:pt x="48" y="94"/>
                    <a:pt x="66" y="94"/>
                  </a:cubicBezTo>
                  <a:close/>
                  <a:moveTo>
                    <a:pt x="176" y="179"/>
                  </a:moveTo>
                  <a:lnTo>
                    <a:pt x="174" y="160"/>
                  </a:lnTo>
                  <a:cubicBezTo>
                    <a:pt x="174" y="154"/>
                    <a:pt x="172" y="149"/>
                    <a:pt x="168" y="145"/>
                  </a:cubicBezTo>
                  <a:cubicBezTo>
                    <a:pt x="164" y="141"/>
                    <a:pt x="158" y="139"/>
                    <a:pt x="152" y="139"/>
                  </a:cubicBezTo>
                  <a:lnTo>
                    <a:pt x="66" y="139"/>
                  </a:lnTo>
                  <a:cubicBezTo>
                    <a:pt x="60" y="139"/>
                    <a:pt x="55" y="141"/>
                    <a:pt x="51" y="145"/>
                  </a:cubicBezTo>
                  <a:cubicBezTo>
                    <a:pt x="46" y="149"/>
                    <a:pt x="44" y="154"/>
                    <a:pt x="44" y="160"/>
                  </a:cubicBezTo>
                  <a:lnTo>
                    <a:pt x="44" y="185"/>
                  </a:lnTo>
                  <a:cubicBezTo>
                    <a:pt x="44" y="191"/>
                    <a:pt x="46" y="196"/>
                    <a:pt x="51" y="200"/>
                  </a:cubicBezTo>
                  <a:cubicBezTo>
                    <a:pt x="55" y="205"/>
                    <a:pt x="60" y="207"/>
                    <a:pt x="66" y="207"/>
                  </a:cubicBezTo>
                  <a:lnTo>
                    <a:pt x="128" y="207"/>
                  </a:lnTo>
                  <a:lnTo>
                    <a:pt x="176" y="17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2"/>
            <p:cNvSpPr>
              <a:spLocks/>
            </p:cNvSpPr>
            <p:nvPr/>
          </p:nvSpPr>
          <p:spPr bwMode="auto">
            <a:xfrm>
              <a:off x="571523" y="3174019"/>
              <a:ext cx="18672" cy="27459"/>
            </a:xfrm>
            <a:custGeom>
              <a:avLst/>
              <a:gdLst>
                <a:gd name="T0" fmla="*/ 155 w 221"/>
                <a:gd name="T1" fmla="*/ 327 h 327"/>
                <a:gd name="T2" fmla="*/ 111 w 221"/>
                <a:gd name="T3" fmla="*/ 327 h 327"/>
                <a:gd name="T4" fmla="*/ 64 w 221"/>
                <a:gd name="T5" fmla="*/ 307 h 327"/>
                <a:gd name="T6" fmla="*/ 45 w 221"/>
                <a:gd name="T7" fmla="*/ 261 h 327"/>
                <a:gd name="T8" fmla="*/ 45 w 221"/>
                <a:gd name="T9" fmla="*/ 119 h 327"/>
                <a:gd name="T10" fmla="*/ 22 w 221"/>
                <a:gd name="T11" fmla="*/ 119 h 327"/>
                <a:gd name="T12" fmla="*/ 7 w 221"/>
                <a:gd name="T13" fmla="*/ 113 h 327"/>
                <a:gd name="T14" fmla="*/ 0 w 221"/>
                <a:gd name="T15" fmla="*/ 97 h 327"/>
                <a:gd name="T16" fmla="*/ 7 w 221"/>
                <a:gd name="T17" fmla="*/ 82 h 327"/>
                <a:gd name="T18" fmla="*/ 22 w 221"/>
                <a:gd name="T19" fmla="*/ 75 h 327"/>
                <a:gd name="T20" fmla="*/ 45 w 221"/>
                <a:gd name="T21" fmla="*/ 75 h 327"/>
                <a:gd name="T22" fmla="*/ 45 w 221"/>
                <a:gd name="T23" fmla="*/ 22 h 327"/>
                <a:gd name="T24" fmla="*/ 51 w 221"/>
                <a:gd name="T25" fmla="*/ 6 h 327"/>
                <a:gd name="T26" fmla="*/ 67 w 221"/>
                <a:gd name="T27" fmla="*/ 0 h 327"/>
                <a:gd name="T28" fmla="*/ 82 w 221"/>
                <a:gd name="T29" fmla="*/ 6 h 327"/>
                <a:gd name="T30" fmla="*/ 89 w 221"/>
                <a:gd name="T31" fmla="*/ 22 h 327"/>
                <a:gd name="T32" fmla="*/ 89 w 221"/>
                <a:gd name="T33" fmla="*/ 75 h 327"/>
                <a:gd name="T34" fmla="*/ 177 w 221"/>
                <a:gd name="T35" fmla="*/ 75 h 327"/>
                <a:gd name="T36" fmla="*/ 192 w 221"/>
                <a:gd name="T37" fmla="*/ 82 h 327"/>
                <a:gd name="T38" fmla="*/ 199 w 221"/>
                <a:gd name="T39" fmla="*/ 97 h 327"/>
                <a:gd name="T40" fmla="*/ 192 w 221"/>
                <a:gd name="T41" fmla="*/ 113 h 327"/>
                <a:gd name="T42" fmla="*/ 177 w 221"/>
                <a:gd name="T43" fmla="*/ 119 h 327"/>
                <a:gd name="T44" fmla="*/ 88 w 221"/>
                <a:gd name="T45" fmla="*/ 119 h 327"/>
                <a:gd name="T46" fmla="*/ 88 w 221"/>
                <a:gd name="T47" fmla="*/ 261 h 327"/>
                <a:gd name="T48" fmla="*/ 95 w 221"/>
                <a:gd name="T49" fmla="*/ 276 h 327"/>
                <a:gd name="T50" fmla="*/ 111 w 221"/>
                <a:gd name="T51" fmla="*/ 283 h 327"/>
                <a:gd name="T52" fmla="*/ 154 w 221"/>
                <a:gd name="T53" fmla="*/ 283 h 327"/>
                <a:gd name="T54" fmla="*/ 177 w 221"/>
                <a:gd name="T55" fmla="*/ 264 h 327"/>
                <a:gd name="T56" fmla="*/ 199 w 221"/>
                <a:gd name="T57" fmla="*/ 245 h 327"/>
                <a:gd name="T58" fmla="*/ 214 w 221"/>
                <a:gd name="T59" fmla="*/ 252 h 327"/>
                <a:gd name="T60" fmla="*/ 221 w 221"/>
                <a:gd name="T61" fmla="*/ 267 h 327"/>
                <a:gd name="T62" fmla="*/ 202 w 221"/>
                <a:gd name="T63" fmla="*/ 307 h 327"/>
                <a:gd name="T64" fmla="*/ 155 w 221"/>
                <a:gd name="T65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1" h="327">
                  <a:moveTo>
                    <a:pt x="155" y="327"/>
                  </a:moveTo>
                  <a:lnTo>
                    <a:pt x="111" y="327"/>
                  </a:lnTo>
                  <a:cubicBezTo>
                    <a:pt x="93" y="327"/>
                    <a:pt x="77" y="320"/>
                    <a:pt x="64" y="307"/>
                  </a:cubicBezTo>
                  <a:cubicBezTo>
                    <a:pt x="51" y="294"/>
                    <a:pt x="45" y="279"/>
                    <a:pt x="45" y="261"/>
                  </a:cubicBezTo>
                  <a:lnTo>
                    <a:pt x="45" y="119"/>
                  </a:lnTo>
                  <a:lnTo>
                    <a:pt x="22" y="119"/>
                  </a:lnTo>
                  <a:cubicBezTo>
                    <a:pt x="16" y="119"/>
                    <a:pt x="11" y="117"/>
                    <a:pt x="7" y="113"/>
                  </a:cubicBezTo>
                  <a:cubicBezTo>
                    <a:pt x="3" y="109"/>
                    <a:pt x="0" y="103"/>
                    <a:pt x="0" y="97"/>
                  </a:cubicBezTo>
                  <a:cubicBezTo>
                    <a:pt x="0" y="91"/>
                    <a:pt x="3" y="86"/>
                    <a:pt x="7" y="82"/>
                  </a:cubicBezTo>
                  <a:cubicBezTo>
                    <a:pt x="11" y="77"/>
                    <a:pt x="16" y="75"/>
                    <a:pt x="22" y="75"/>
                  </a:cubicBezTo>
                  <a:lnTo>
                    <a:pt x="45" y="75"/>
                  </a:lnTo>
                  <a:lnTo>
                    <a:pt x="45" y="22"/>
                  </a:lnTo>
                  <a:cubicBezTo>
                    <a:pt x="45" y="16"/>
                    <a:pt x="47" y="10"/>
                    <a:pt x="51" y="6"/>
                  </a:cubicBezTo>
                  <a:cubicBezTo>
                    <a:pt x="56" y="2"/>
                    <a:pt x="61" y="0"/>
                    <a:pt x="67" y="0"/>
                  </a:cubicBezTo>
                  <a:cubicBezTo>
                    <a:pt x="73" y="0"/>
                    <a:pt x="78" y="2"/>
                    <a:pt x="82" y="6"/>
                  </a:cubicBezTo>
                  <a:cubicBezTo>
                    <a:pt x="87" y="11"/>
                    <a:pt x="89" y="16"/>
                    <a:pt x="89" y="22"/>
                  </a:cubicBezTo>
                  <a:lnTo>
                    <a:pt x="89" y="75"/>
                  </a:lnTo>
                  <a:lnTo>
                    <a:pt x="177" y="75"/>
                  </a:lnTo>
                  <a:cubicBezTo>
                    <a:pt x="183" y="75"/>
                    <a:pt x="188" y="77"/>
                    <a:pt x="192" y="82"/>
                  </a:cubicBezTo>
                  <a:cubicBezTo>
                    <a:pt x="197" y="86"/>
                    <a:pt x="199" y="91"/>
                    <a:pt x="199" y="97"/>
                  </a:cubicBezTo>
                  <a:cubicBezTo>
                    <a:pt x="199" y="103"/>
                    <a:pt x="197" y="108"/>
                    <a:pt x="192" y="113"/>
                  </a:cubicBezTo>
                  <a:cubicBezTo>
                    <a:pt x="188" y="117"/>
                    <a:pt x="183" y="119"/>
                    <a:pt x="177" y="119"/>
                  </a:cubicBezTo>
                  <a:lnTo>
                    <a:pt x="88" y="119"/>
                  </a:lnTo>
                  <a:lnTo>
                    <a:pt x="88" y="261"/>
                  </a:lnTo>
                  <a:cubicBezTo>
                    <a:pt x="88" y="267"/>
                    <a:pt x="91" y="272"/>
                    <a:pt x="95" y="276"/>
                  </a:cubicBezTo>
                  <a:cubicBezTo>
                    <a:pt x="99" y="281"/>
                    <a:pt x="105" y="283"/>
                    <a:pt x="111" y="283"/>
                  </a:cubicBezTo>
                  <a:lnTo>
                    <a:pt x="154" y="283"/>
                  </a:lnTo>
                  <a:cubicBezTo>
                    <a:pt x="165" y="283"/>
                    <a:pt x="173" y="277"/>
                    <a:pt x="177" y="264"/>
                  </a:cubicBezTo>
                  <a:cubicBezTo>
                    <a:pt x="181" y="251"/>
                    <a:pt x="188" y="245"/>
                    <a:pt x="199" y="245"/>
                  </a:cubicBezTo>
                  <a:cubicBezTo>
                    <a:pt x="205" y="245"/>
                    <a:pt x="210" y="247"/>
                    <a:pt x="214" y="252"/>
                  </a:cubicBezTo>
                  <a:cubicBezTo>
                    <a:pt x="219" y="256"/>
                    <a:pt x="221" y="261"/>
                    <a:pt x="221" y="267"/>
                  </a:cubicBezTo>
                  <a:cubicBezTo>
                    <a:pt x="221" y="281"/>
                    <a:pt x="214" y="294"/>
                    <a:pt x="202" y="307"/>
                  </a:cubicBezTo>
                  <a:cubicBezTo>
                    <a:pt x="190" y="320"/>
                    <a:pt x="174" y="327"/>
                    <a:pt x="155" y="32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3"/>
            <p:cNvSpPr>
              <a:spLocks/>
            </p:cNvSpPr>
            <p:nvPr/>
          </p:nvSpPr>
          <p:spPr bwMode="auto">
            <a:xfrm>
              <a:off x="598707" y="3172371"/>
              <a:ext cx="18672" cy="29107"/>
            </a:xfrm>
            <a:custGeom>
              <a:avLst/>
              <a:gdLst>
                <a:gd name="T0" fmla="*/ 0 w 221"/>
                <a:gd name="T1" fmla="*/ 324 h 346"/>
                <a:gd name="T2" fmla="*/ 0 w 221"/>
                <a:gd name="T3" fmla="*/ 21 h 346"/>
                <a:gd name="T4" fmla="*/ 7 w 221"/>
                <a:gd name="T5" fmla="*/ 6 h 346"/>
                <a:gd name="T6" fmla="*/ 22 w 221"/>
                <a:gd name="T7" fmla="*/ 0 h 346"/>
                <a:gd name="T8" fmla="*/ 38 w 221"/>
                <a:gd name="T9" fmla="*/ 6 h 346"/>
                <a:gd name="T10" fmla="*/ 44 w 221"/>
                <a:gd name="T11" fmla="*/ 22 h 346"/>
                <a:gd name="T12" fmla="*/ 44 w 221"/>
                <a:gd name="T13" fmla="*/ 132 h 346"/>
                <a:gd name="T14" fmla="*/ 79 w 221"/>
                <a:gd name="T15" fmla="*/ 109 h 346"/>
                <a:gd name="T16" fmla="*/ 122 w 221"/>
                <a:gd name="T17" fmla="*/ 94 h 346"/>
                <a:gd name="T18" fmla="*/ 149 w 221"/>
                <a:gd name="T19" fmla="*/ 94 h 346"/>
                <a:gd name="T20" fmla="*/ 195 w 221"/>
                <a:gd name="T21" fmla="*/ 114 h 346"/>
                <a:gd name="T22" fmla="*/ 215 w 221"/>
                <a:gd name="T23" fmla="*/ 160 h 346"/>
                <a:gd name="T24" fmla="*/ 221 w 221"/>
                <a:gd name="T25" fmla="*/ 324 h 346"/>
                <a:gd name="T26" fmla="*/ 214 w 221"/>
                <a:gd name="T27" fmla="*/ 339 h 346"/>
                <a:gd name="T28" fmla="*/ 199 w 221"/>
                <a:gd name="T29" fmla="*/ 346 h 346"/>
                <a:gd name="T30" fmla="*/ 183 w 221"/>
                <a:gd name="T31" fmla="*/ 339 h 346"/>
                <a:gd name="T32" fmla="*/ 177 w 221"/>
                <a:gd name="T33" fmla="*/ 324 h 346"/>
                <a:gd name="T34" fmla="*/ 171 w 221"/>
                <a:gd name="T35" fmla="*/ 159 h 346"/>
                <a:gd name="T36" fmla="*/ 165 w 221"/>
                <a:gd name="T37" fmla="*/ 144 h 346"/>
                <a:gd name="T38" fmla="*/ 149 w 221"/>
                <a:gd name="T39" fmla="*/ 137 h 346"/>
                <a:gd name="T40" fmla="*/ 125 w 221"/>
                <a:gd name="T41" fmla="*/ 137 h 346"/>
                <a:gd name="T42" fmla="*/ 106 w 221"/>
                <a:gd name="T43" fmla="*/ 144 h 346"/>
                <a:gd name="T44" fmla="*/ 44 w 221"/>
                <a:gd name="T45" fmla="*/ 185 h 346"/>
                <a:gd name="T46" fmla="*/ 44 w 221"/>
                <a:gd name="T47" fmla="*/ 324 h 346"/>
                <a:gd name="T48" fmla="*/ 38 w 221"/>
                <a:gd name="T49" fmla="*/ 339 h 346"/>
                <a:gd name="T50" fmla="*/ 22 w 221"/>
                <a:gd name="T51" fmla="*/ 346 h 346"/>
                <a:gd name="T52" fmla="*/ 7 w 221"/>
                <a:gd name="T53" fmla="*/ 339 h 346"/>
                <a:gd name="T54" fmla="*/ 0 w 221"/>
                <a:gd name="T55" fmla="*/ 32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1" h="346">
                  <a:moveTo>
                    <a:pt x="0" y="324"/>
                  </a:moveTo>
                  <a:lnTo>
                    <a:pt x="0" y="21"/>
                  </a:lnTo>
                  <a:cubicBezTo>
                    <a:pt x="0" y="15"/>
                    <a:pt x="2" y="10"/>
                    <a:pt x="7" y="6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8" y="6"/>
                  </a:cubicBezTo>
                  <a:cubicBezTo>
                    <a:pt x="42" y="11"/>
                    <a:pt x="44" y="16"/>
                    <a:pt x="44" y="22"/>
                  </a:cubicBezTo>
                  <a:lnTo>
                    <a:pt x="44" y="132"/>
                  </a:lnTo>
                  <a:lnTo>
                    <a:pt x="79" y="109"/>
                  </a:lnTo>
                  <a:cubicBezTo>
                    <a:pt x="95" y="99"/>
                    <a:pt x="109" y="94"/>
                    <a:pt x="122" y="94"/>
                  </a:cubicBezTo>
                  <a:lnTo>
                    <a:pt x="149" y="94"/>
                  </a:lnTo>
                  <a:cubicBezTo>
                    <a:pt x="167" y="94"/>
                    <a:pt x="182" y="101"/>
                    <a:pt x="195" y="114"/>
                  </a:cubicBezTo>
                  <a:cubicBezTo>
                    <a:pt x="208" y="126"/>
                    <a:pt x="215" y="142"/>
                    <a:pt x="215" y="160"/>
                  </a:cubicBezTo>
                  <a:lnTo>
                    <a:pt x="221" y="324"/>
                  </a:lnTo>
                  <a:cubicBezTo>
                    <a:pt x="221" y="330"/>
                    <a:pt x="219" y="335"/>
                    <a:pt x="214" y="339"/>
                  </a:cubicBezTo>
                  <a:cubicBezTo>
                    <a:pt x="210" y="343"/>
                    <a:pt x="205" y="346"/>
                    <a:pt x="199" y="346"/>
                  </a:cubicBezTo>
                  <a:cubicBezTo>
                    <a:pt x="193" y="346"/>
                    <a:pt x="188" y="343"/>
                    <a:pt x="183" y="339"/>
                  </a:cubicBezTo>
                  <a:cubicBezTo>
                    <a:pt x="179" y="335"/>
                    <a:pt x="177" y="329"/>
                    <a:pt x="177" y="324"/>
                  </a:cubicBezTo>
                  <a:lnTo>
                    <a:pt x="171" y="159"/>
                  </a:lnTo>
                  <a:cubicBezTo>
                    <a:pt x="171" y="153"/>
                    <a:pt x="169" y="148"/>
                    <a:pt x="165" y="144"/>
                  </a:cubicBezTo>
                  <a:cubicBezTo>
                    <a:pt x="160" y="140"/>
                    <a:pt x="155" y="137"/>
                    <a:pt x="149" y="137"/>
                  </a:cubicBezTo>
                  <a:lnTo>
                    <a:pt x="125" y="137"/>
                  </a:lnTo>
                  <a:cubicBezTo>
                    <a:pt x="119" y="137"/>
                    <a:pt x="113" y="140"/>
                    <a:pt x="106" y="144"/>
                  </a:cubicBezTo>
                  <a:lnTo>
                    <a:pt x="44" y="185"/>
                  </a:lnTo>
                  <a:lnTo>
                    <a:pt x="44" y="324"/>
                  </a:lnTo>
                  <a:cubicBezTo>
                    <a:pt x="44" y="330"/>
                    <a:pt x="42" y="335"/>
                    <a:pt x="38" y="339"/>
                  </a:cubicBezTo>
                  <a:cubicBezTo>
                    <a:pt x="33" y="343"/>
                    <a:pt x="28" y="346"/>
                    <a:pt x="22" y="346"/>
                  </a:cubicBezTo>
                  <a:cubicBezTo>
                    <a:pt x="16" y="346"/>
                    <a:pt x="11" y="343"/>
                    <a:pt x="7" y="339"/>
                  </a:cubicBezTo>
                  <a:cubicBezTo>
                    <a:pt x="2" y="335"/>
                    <a:pt x="0" y="330"/>
                    <a:pt x="0" y="32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4"/>
            <p:cNvSpPr>
              <a:spLocks noEditPoints="1"/>
            </p:cNvSpPr>
            <p:nvPr/>
          </p:nvSpPr>
          <p:spPr bwMode="auto">
            <a:xfrm>
              <a:off x="625892" y="3180334"/>
              <a:ext cx="18672" cy="21144"/>
            </a:xfrm>
            <a:custGeom>
              <a:avLst/>
              <a:gdLst>
                <a:gd name="T0" fmla="*/ 221 w 221"/>
                <a:gd name="T1" fmla="*/ 83 h 252"/>
                <a:gd name="T2" fmla="*/ 221 w 221"/>
                <a:gd name="T3" fmla="*/ 135 h 252"/>
                <a:gd name="T4" fmla="*/ 214 w 221"/>
                <a:gd name="T5" fmla="*/ 151 h 252"/>
                <a:gd name="T6" fmla="*/ 199 w 221"/>
                <a:gd name="T7" fmla="*/ 157 h 252"/>
                <a:gd name="T8" fmla="*/ 44 w 221"/>
                <a:gd name="T9" fmla="*/ 157 h 252"/>
                <a:gd name="T10" fmla="*/ 44 w 221"/>
                <a:gd name="T11" fmla="*/ 170 h 252"/>
                <a:gd name="T12" fmla="*/ 54 w 221"/>
                <a:gd name="T13" fmla="*/ 189 h 252"/>
                <a:gd name="T14" fmla="*/ 67 w 221"/>
                <a:gd name="T15" fmla="*/ 200 h 252"/>
                <a:gd name="T16" fmla="*/ 87 w 221"/>
                <a:gd name="T17" fmla="*/ 208 h 252"/>
                <a:gd name="T18" fmla="*/ 199 w 221"/>
                <a:gd name="T19" fmla="*/ 208 h 252"/>
                <a:gd name="T20" fmla="*/ 214 w 221"/>
                <a:gd name="T21" fmla="*/ 214 h 252"/>
                <a:gd name="T22" fmla="*/ 221 w 221"/>
                <a:gd name="T23" fmla="*/ 230 h 252"/>
                <a:gd name="T24" fmla="*/ 214 w 221"/>
                <a:gd name="T25" fmla="*/ 245 h 252"/>
                <a:gd name="T26" fmla="*/ 199 w 221"/>
                <a:gd name="T27" fmla="*/ 252 h 252"/>
                <a:gd name="T28" fmla="*/ 84 w 221"/>
                <a:gd name="T29" fmla="*/ 252 h 252"/>
                <a:gd name="T30" fmla="*/ 60 w 221"/>
                <a:gd name="T31" fmla="*/ 247 h 252"/>
                <a:gd name="T32" fmla="*/ 41 w 221"/>
                <a:gd name="T33" fmla="*/ 237 h 252"/>
                <a:gd name="T34" fmla="*/ 22 w 221"/>
                <a:gd name="T35" fmla="*/ 220 h 252"/>
                <a:gd name="T36" fmla="*/ 6 w 221"/>
                <a:gd name="T37" fmla="*/ 199 h 252"/>
                <a:gd name="T38" fmla="*/ 0 w 221"/>
                <a:gd name="T39" fmla="*/ 175 h 252"/>
                <a:gd name="T40" fmla="*/ 0 w 221"/>
                <a:gd name="T41" fmla="*/ 75 h 252"/>
                <a:gd name="T42" fmla="*/ 7 w 221"/>
                <a:gd name="T43" fmla="*/ 52 h 252"/>
                <a:gd name="T44" fmla="*/ 24 w 221"/>
                <a:gd name="T45" fmla="*/ 29 h 252"/>
                <a:gd name="T46" fmla="*/ 42 w 221"/>
                <a:gd name="T47" fmla="*/ 15 h 252"/>
                <a:gd name="T48" fmla="*/ 82 w 221"/>
                <a:gd name="T49" fmla="*/ 0 h 252"/>
                <a:gd name="T50" fmla="*/ 143 w 221"/>
                <a:gd name="T51" fmla="*/ 0 h 252"/>
                <a:gd name="T52" fmla="*/ 187 w 221"/>
                <a:gd name="T53" fmla="*/ 20 h 252"/>
                <a:gd name="T54" fmla="*/ 203 w 221"/>
                <a:gd name="T55" fmla="*/ 35 h 252"/>
                <a:gd name="T56" fmla="*/ 221 w 221"/>
                <a:gd name="T57" fmla="*/ 83 h 252"/>
                <a:gd name="T58" fmla="*/ 45 w 221"/>
                <a:gd name="T59" fmla="*/ 79 h 252"/>
                <a:gd name="T60" fmla="*/ 45 w 221"/>
                <a:gd name="T61" fmla="*/ 113 h 252"/>
                <a:gd name="T62" fmla="*/ 178 w 221"/>
                <a:gd name="T63" fmla="*/ 113 h 252"/>
                <a:gd name="T64" fmla="*/ 178 w 221"/>
                <a:gd name="T65" fmla="*/ 83 h 252"/>
                <a:gd name="T66" fmla="*/ 170 w 221"/>
                <a:gd name="T67" fmla="*/ 64 h 252"/>
                <a:gd name="T68" fmla="*/ 157 w 221"/>
                <a:gd name="T69" fmla="*/ 53 h 252"/>
                <a:gd name="T70" fmla="*/ 140 w 221"/>
                <a:gd name="T71" fmla="*/ 45 h 252"/>
                <a:gd name="T72" fmla="*/ 85 w 221"/>
                <a:gd name="T73" fmla="*/ 45 h 252"/>
                <a:gd name="T74" fmla="*/ 66 w 221"/>
                <a:gd name="T75" fmla="*/ 52 h 252"/>
                <a:gd name="T76" fmla="*/ 54 w 221"/>
                <a:gd name="T77" fmla="*/ 62 h 252"/>
                <a:gd name="T78" fmla="*/ 45 w 221"/>
                <a:gd name="T79" fmla="*/ 7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1" h="252">
                  <a:moveTo>
                    <a:pt x="221" y="83"/>
                  </a:moveTo>
                  <a:lnTo>
                    <a:pt x="221" y="135"/>
                  </a:lnTo>
                  <a:cubicBezTo>
                    <a:pt x="221" y="141"/>
                    <a:pt x="219" y="146"/>
                    <a:pt x="214" y="151"/>
                  </a:cubicBezTo>
                  <a:cubicBezTo>
                    <a:pt x="210" y="155"/>
                    <a:pt x="205" y="157"/>
                    <a:pt x="199" y="157"/>
                  </a:cubicBezTo>
                  <a:lnTo>
                    <a:pt x="44" y="157"/>
                  </a:lnTo>
                  <a:lnTo>
                    <a:pt x="44" y="170"/>
                  </a:lnTo>
                  <a:cubicBezTo>
                    <a:pt x="44" y="178"/>
                    <a:pt x="48" y="184"/>
                    <a:pt x="54" y="189"/>
                  </a:cubicBezTo>
                  <a:lnTo>
                    <a:pt x="67" y="200"/>
                  </a:lnTo>
                  <a:cubicBezTo>
                    <a:pt x="74" y="205"/>
                    <a:pt x="80" y="208"/>
                    <a:pt x="87" y="208"/>
                  </a:cubicBezTo>
                  <a:lnTo>
                    <a:pt x="199" y="208"/>
                  </a:lnTo>
                  <a:cubicBezTo>
                    <a:pt x="205" y="208"/>
                    <a:pt x="210" y="210"/>
                    <a:pt x="214" y="214"/>
                  </a:cubicBezTo>
                  <a:cubicBezTo>
                    <a:pt x="219" y="218"/>
                    <a:pt x="221" y="224"/>
                    <a:pt x="221" y="230"/>
                  </a:cubicBezTo>
                  <a:cubicBezTo>
                    <a:pt x="221" y="236"/>
                    <a:pt x="219" y="241"/>
                    <a:pt x="214" y="245"/>
                  </a:cubicBezTo>
                  <a:cubicBezTo>
                    <a:pt x="210" y="249"/>
                    <a:pt x="205" y="252"/>
                    <a:pt x="199" y="252"/>
                  </a:cubicBezTo>
                  <a:lnTo>
                    <a:pt x="84" y="252"/>
                  </a:lnTo>
                  <a:cubicBezTo>
                    <a:pt x="76" y="252"/>
                    <a:pt x="68" y="250"/>
                    <a:pt x="60" y="247"/>
                  </a:cubicBezTo>
                  <a:cubicBezTo>
                    <a:pt x="51" y="244"/>
                    <a:pt x="45" y="240"/>
                    <a:pt x="41" y="237"/>
                  </a:cubicBezTo>
                  <a:lnTo>
                    <a:pt x="22" y="220"/>
                  </a:lnTo>
                  <a:cubicBezTo>
                    <a:pt x="15" y="215"/>
                    <a:pt x="10" y="208"/>
                    <a:pt x="6" y="199"/>
                  </a:cubicBezTo>
                  <a:cubicBezTo>
                    <a:pt x="2" y="191"/>
                    <a:pt x="0" y="183"/>
                    <a:pt x="0" y="175"/>
                  </a:cubicBezTo>
                  <a:lnTo>
                    <a:pt x="0" y="75"/>
                  </a:lnTo>
                  <a:cubicBezTo>
                    <a:pt x="0" y="69"/>
                    <a:pt x="2" y="62"/>
                    <a:pt x="7" y="52"/>
                  </a:cubicBezTo>
                  <a:cubicBezTo>
                    <a:pt x="11" y="42"/>
                    <a:pt x="17" y="35"/>
                    <a:pt x="24" y="29"/>
                  </a:cubicBezTo>
                  <a:lnTo>
                    <a:pt x="42" y="15"/>
                  </a:lnTo>
                  <a:cubicBezTo>
                    <a:pt x="54" y="5"/>
                    <a:pt x="67" y="0"/>
                    <a:pt x="82" y="0"/>
                  </a:cubicBezTo>
                  <a:lnTo>
                    <a:pt x="143" y="0"/>
                  </a:lnTo>
                  <a:cubicBezTo>
                    <a:pt x="159" y="0"/>
                    <a:pt x="173" y="7"/>
                    <a:pt x="187" y="20"/>
                  </a:cubicBezTo>
                  <a:lnTo>
                    <a:pt x="203" y="35"/>
                  </a:lnTo>
                  <a:cubicBezTo>
                    <a:pt x="215" y="46"/>
                    <a:pt x="221" y="62"/>
                    <a:pt x="221" y="83"/>
                  </a:cubicBezTo>
                  <a:close/>
                  <a:moveTo>
                    <a:pt x="45" y="79"/>
                  </a:moveTo>
                  <a:lnTo>
                    <a:pt x="45" y="113"/>
                  </a:lnTo>
                  <a:lnTo>
                    <a:pt x="178" y="113"/>
                  </a:lnTo>
                  <a:lnTo>
                    <a:pt x="178" y="83"/>
                  </a:lnTo>
                  <a:cubicBezTo>
                    <a:pt x="178" y="74"/>
                    <a:pt x="175" y="68"/>
                    <a:pt x="170" y="64"/>
                  </a:cubicBezTo>
                  <a:lnTo>
                    <a:pt x="157" y="53"/>
                  </a:lnTo>
                  <a:cubicBezTo>
                    <a:pt x="151" y="47"/>
                    <a:pt x="145" y="45"/>
                    <a:pt x="140" y="45"/>
                  </a:cubicBezTo>
                  <a:lnTo>
                    <a:pt x="85" y="45"/>
                  </a:lnTo>
                  <a:cubicBezTo>
                    <a:pt x="78" y="45"/>
                    <a:pt x="72" y="47"/>
                    <a:pt x="66" y="52"/>
                  </a:cubicBezTo>
                  <a:lnTo>
                    <a:pt x="54" y="62"/>
                  </a:lnTo>
                  <a:cubicBezTo>
                    <a:pt x="48" y="67"/>
                    <a:pt x="45" y="72"/>
                    <a:pt x="45" y="7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5"/>
            <p:cNvSpPr>
              <a:spLocks/>
            </p:cNvSpPr>
            <p:nvPr/>
          </p:nvSpPr>
          <p:spPr bwMode="auto">
            <a:xfrm>
              <a:off x="653076" y="3180334"/>
              <a:ext cx="18672" cy="21144"/>
            </a:xfrm>
            <a:custGeom>
              <a:avLst/>
              <a:gdLst>
                <a:gd name="T0" fmla="*/ 0 w 220"/>
                <a:gd name="T1" fmla="*/ 230 h 252"/>
                <a:gd name="T2" fmla="*/ 0 w 220"/>
                <a:gd name="T3" fmla="*/ 22 h 252"/>
                <a:gd name="T4" fmla="*/ 6 w 220"/>
                <a:gd name="T5" fmla="*/ 7 h 252"/>
                <a:gd name="T6" fmla="*/ 21 w 220"/>
                <a:gd name="T7" fmla="*/ 0 h 252"/>
                <a:gd name="T8" fmla="*/ 37 w 220"/>
                <a:gd name="T9" fmla="*/ 6 h 252"/>
                <a:gd name="T10" fmla="*/ 43 w 220"/>
                <a:gd name="T11" fmla="*/ 22 h 252"/>
                <a:gd name="T12" fmla="*/ 43 w 220"/>
                <a:gd name="T13" fmla="*/ 49 h 252"/>
                <a:gd name="T14" fmla="*/ 79 w 220"/>
                <a:gd name="T15" fmla="*/ 19 h 252"/>
                <a:gd name="T16" fmla="*/ 122 w 220"/>
                <a:gd name="T17" fmla="*/ 0 h 252"/>
                <a:gd name="T18" fmla="*/ 154 w 220"/>
                <a:gd name="T19" fmla="*/ 0 h 252"/>
                <a:gd name="T20" fmla="*/ 201 w 220"/>
                <a:gd name="T21" fmla="*/ 20 h 252"/>
                <a:gd name="T22" fmla="*/ 220 w 220"/>
                <a:gd name="T23" fmla="*/ 66 h 252"/>
                <a:gd name="T24" fmla="*/ 220 w 220"/>
                <a:gd name="T25" fmla="*/ 78 h 252"/>
                <a:gd name="T26" fmla="*/ 213 w 220"/>
                <a:gd name="T27" fmla="*/ 93 h 252"/>
                <a:gd name="T28" fmla="*/ 198 w 220"/>
                <a:gd name="T29" fmla="*/ 100 h 252"/>
                <a:gd name="T30" fmla="*/ 182 w 220"/>
                <a:gd name="T31" fmla="*/ 94 h 252"/>
                <a:gd name="T32" fmla="*/ 176 w 220"/>
                <a:gd name="T33" fmla="*/ 78 h 252"/>
                <a:gd name="T34" fmla="*/ 176 w 220"/>
                <a:gd name="T35" fmla="*/ 66 h 252"/>
                <a:gd name="T36" fmla="*/ 170 w 220"/>
                <a:gd name="T37" fmla="*/ 51 h 252"/>
                <a:gd name="T38" fmla="*/ 154 w 220"/>
                <a:gd name="T39" fmla="*/ 44 h 252"/>
                <a:gd name="T40" fmla="*/ 126 w 220"/>
                <a:gd name="T41" fmla="*/ 44 h 252"/>
                <a:gd name="T42" fmla="*/ 106 w 220"/>
                <a:gd name="T43" fmla="*/ 54 h 252"/>
                <a:gd name="T44" fmla="*/ 43 w 220"/>
                <a:gd name="T45" fmla="*/ 108 h 252"/>
                <a:gd name="T46" fmla="*/ 43 w 220"/>
                <a:gd name="T47" fmla="*/ 230 h 252"/>
                <a:gd name="T48" fmla="*/ 37 w 220"/>
                <a:gd name="T49" fmla="*/ 245 h 252"/>
                <a:gd name="T50" fmla="*/ 21 w 220"/>
                <a:gd name="T51" fmla="*/ 252 h 252"/>
                <a:gd name="T52" fmla="*/ 6 w 220"/>
                <a:gd name="T53" fmla="*/ 245 h 252"/>
                <a:gd name="T54" fmla="*/ 0 w 220"/>
                <a:gd name="T55" fmla="*/ 23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0" h="252">
                  <a:moveTo>
                    <a:pt x="0" y="230"/>
                  </a:moveTo>
                  <a:lnTo>
                    <a:pt x="0" y="22"/>
                  </a:lnTo>
                  <a:cubicBezTo>
                    <a:pt x="0" y="16"/>
                    <a:pt x="2" y="11"/>
                    <a:pt x="6" y="7"/>
                  </a:cubicBezTo>
                  <a:cubicBezTo>
                    <a:pt x="10" y="2"/>
                    <a:pt x="15" y="0"/>
                    <a:pt x="21" y="0"/>
                  </a:cubicBezTo>
                  <a:cubicBezTo>
                    <a:pt x="28" y="0"/>
                    <a:pt x="33" y="2"/>
                    <a:pt x="37" y="6"/>
                  </a:cubicBezTo>
                  <a:cubicBezTo>
                    <a:pt x="41" y="11"/>
                    <a:pt x="43" y="16"/>
                    <a:pt x="43" y="22"/>
                  </a:cubicBezTo>
                  <a:lnTo>
                    <a:pt x="43" y="49"/>
                  </a:lnTo>
                  <a:lnTo>
                    <a:pt x="79" y="19"/>
                  </a:lnTo>
                  <a:cubicBezTo>
                    <a:pt x="94" y="7"/>
                    <a:pt x="108" y="0"/>
                    <a:pt x="122" y="0"/>
                  </a:cubicBezTo>
                  <a:lnTo>
                    <a:pt x="154" y="0"/>
                  </a:lnTo>
                  <a:cubicBezTo>
                    <a:pt x="172" y="0"/>
                    <a:pt x="188" y="7"/>
                    <a:pt x="201" y="20"/>
                  </a:cubicBezTo>
                  <a:cubicBezTo>
                    <a:pt x="213" y="32"/>
                    <a:pt x="220" y="48"/>
                    <a:pt x="220" y="66"/>
                  </a:cubicBezTo>
                  <a:lnTo>
                    <a:pt x="220" y="78"/>
                  </a:lnTo>
                  <a:cubicBezTo>
                    <a:pt x="220" y="84"/>
                    <a:pt x="218" y="89"/>
                    <a:pt x="213" y="93"/>
                  </a:cubicBezTo>
                  <a:cubicBezTo>
                    <a:pt x="209" y="98"/>
                    <a:pt x="204" y="100"/>
                    <a:pt x="198" y="100"/>
                  </a:cubicBezTo>
                  <a:cubicBezTo>
                    <a:pt x="192" y="100"/>
                    <a:pt x="187" y="98"/>
                    <a:pt x="182" y="94"/>
                  </a:cubicBezTo>
                  <a:cubicBezTo>
                    <a:pt x="178" y="89"/>
                    <a:pt x="176" y="84"/>
                    <a:pt x="176" y="78"/>
                  </a:cubicBezTo>
                  <a:lnTo>
                    <a:pt x="176" y="66"/>
                  </a:lnTo>
                  <a:cubicBezTo>
                    <a:pt x="176" y="60"/>
                    <a:pt x="174" y="55"/>
                    <a:pt x="170" y="51"/>
                  </a:cubicBezTo>
                  <a:cubicBezTo>
                    <a:pt x="165" y="46"/>
                    <a:pt x="160" y="44"/>
                    <a:pt x="154" y="44"/>
                  </a:cubicBezTo>
                  <a:lnTo>
                    <a:pt x="126" y="44"/>
                  </a:lnTo>
                  <a:cubicBezTo>
                    <a:pt x="120" y="44"/>
                    <a:pt x="113" y="47"/>
                    <a:pt x="106" y="54"/>
                  </a:cubicBezTo>
                  <a:lnTo>
                    <a:pt x="43" y="108"/>
                  </a:lnTo>
                  <a:lnTo>
                    <a:pt x="43" y="230"/>
                  </a:lnTo>
                  <a:cubicBezTo>
                    <a:pt x="43" y="236"/>
                    <a:pt x="41" y="241"/>
                    <a:pt x="37" y="245"/>
                  </a:cubicBezTo>
                  <a:cubicBezTo>
                    <a:pt x="32" y="249"/>
                    <a:pt x="27" y="252"/>
                    <a:pt x="21" y="252"/>
                  </a:cubicBezTo>
                  <a:cubicBezTo>
                    <a:pt x="15" y="252"/>
                    <a:pt x="10" y="249"/>
                    <a:pt x="6" y="245"/>
                  </a:cubicBezTo>
                  <a:cubicBezTo>
                    <a:pt x="2" y="241"/>
                    <a:pt x="0" y="236"/>
                    <a:pt x="0" y="23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6"/>
            <p:cNvSpPr>
              <a:spLocks/>
            </p:cNvSpPr>
            <p:nvPr/>
          </p:nvSpPr>
          <p:spPr bwMode="auto">
            <a:xfrm>
              <a:off x="707445" y="3172371"/>
              <a:ext cx="18947" cy="29107"/>
            </a:xfrm>
            <a:custGeom>
              <a:avLst/>
              <a:gdLst>
                <a:gd name="T0" fmla="*/ 50 w 222"/>
                <a:gd name="T1" fmla="*/ 0 h 347"/>
                <a:gd name="T2" fmla="*/ 164 w 222"/>
                <a:gd name="T3" fmla="*/ 0 h 347"/>
                <a:gd name="T4" fmla="*/ 203 w 222"/>
                <a:gd name="T5" fmla="*/ 18 h 347"/>
                <a:gd name="T6" fmla="*/ 222 w 222"/>
                <a:gd name="T7" fmla="*/ 61 h 347"/>
                <a:gd name="T8" fmla="*/ 215 w 222"/>
                <a:gd name="T9" fmla="*/ 77 h 347"/>
                <a:gd name="T10" fmla="*/ 200 w 222"/>
                <a:gd name="T11" fmla="*/ 83 h 347"/>
                <a:gd name="T12" fmla="*/ 185 w 222"/>
                <a:gd name="T13" fmla="*/ 78 h 347"/>
                <a:gd name="T14" fmla="*/ 177 w 222"/>
                <a:gd name="T15" fmla="*/ 59 h 347"/>
                <a:gd name="T16" fmla="*/ 160 w 222"/>
                <a:gd name="T17" fmla="*/ 45 h 347"/>
                <a:gd name="T18" fmla="*/ 52 w 222"/>
                <a:gd name="T19" fmla="*/ 45 h 347"/>
                <a:gd name="T20" fmla="*/ 44 w 222"/>
                <a:gd name="T21" fmla="*/ 50 h 347"/>
                <a:gd name="T22" fmla="*/ 48 w 222"/>
                <a:gd name="T23" fmla="*/ 57 h 347"/>
                <a:gd name="T24" fmla="*/ 210 w 222"/>
                <a:gd name="T25" fmla="*/ 265 h 347"/>
                <a:gd name="T26" fmla="*/ 222 w 222"/>
                <a:gd name="T27" fmla="*/ 297 h 347"/>
                <a:gd name="T28" fmla="*/ 207 w 222"/>
                <a:gd name="T29" fmla="*/ 332 h 347"/>
                <a:gd name="T30" fmla="*/ 176 w 222"/>
                <a:gd name="T31" fmla="*/ 347 h 347"/>
                <a:gd name="T32" fmla="*/ 58 w 222"/>
                <a:gd name="T33" fmla="*/ 347 h 347"/>
                <a:gd name="T34" fmla="*/ 17 w 222"/>
                <a:gd name="T35" fmla="*/ 329 h 347"/>
                <a:gd name="T36" fmla="*/ 0 w 222"/>
                <a:gd name="T37" fmla="*/ 290 h 347"/>
                <a:gd name="T38" fmla="*/ 23 w 222"/>
                <a:gd name="T39" fmla="*/ 265 h 347"/>
                <a:gd name="T40" fmla="*/ 38 w 222"/>
                <a:gd name="T41" fmla="*/ 272 h 347"/>
                <a:gd name="T42" fmla="*/ 44 w 222"/>
                <a:gd name="T43" fmla="*/ 286 h 347"/>
                <a:gd name="T44" fmla="*/ 49 w 222"/>
                <a:gd name="T45" fmla="*/ 298 h 347"/>
                <a:gd name="T46" fmla="*/ 61 w 222"/>
                <a:gd name="T47" fmla="*/ 303 h 347"/>
                <a:gd name="T48" fmla="*/ 170 w 222"/>
                <a:gd name="T49" fmla="*/ 303 h 347"/>
                <a:gd name="T50" fmla="*/ 177 w 222"/>
                <a:gd name="T51" fmla="*/ 297 h 347"/>
                <a:gd name="T52" fmla="*/ 173 w 222"/>
                <a:gd name="T53" fmla="*/ 291 h 347"/>
                <a:gd name="T54" fmla="*/ 12 w 222"/>
                <a:gd name="T55" fmla="*/ 83 h 347"/>
                <a:gd name="T56" fmla="*/ 0 w 222"/>
                <a:gd name="T57" fmla="*/ 51 h 347"/>
                <a:gd name="T58" fmla="*/ 15 w 222"/>
                <a:gd name="T59" fmla="*/ 16 h 347"/>
                <a:gd name="T60" fmla="*/ 50 w 222"/>
                <a:gd name="T61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2" h="347">
                  <a:moveTo>
                    <a:pt x="50" y="0"/>
                  </a:moveTo>
                  <a:lnTo>
                    <a:pt x="164" y="0"/>
                  </a:lnTo>
                  <a:cubicBezTo>
                    <a:pt x="177" y="0"/>
                    <a:pt x="191" y="6"/>
                    <a:pt x="203" y="18"/>
                  </a:cubicBezTo>
                  <a:cubicBezTo>
                    <a:pt x="215" y="30"/>
                    <a:pt x="222" y="44"/>
                    <a:pt x="222" y="61"/>
                  </a:cubicBezTo>
                  <a:cubicBezTo>
                    <a:pt x="222" y="67"/>
                    <a:pt x="219" y="72"/>
                    <a:pt x="215" y="77"/>
                  </a:cubicBezTo>
                  <a:cubicBezTo>
                    <a:pt x="211" y="81"/>
                    <a:pt x="206" y="83"/>
                    <a:pt x="200" y="83"/>
                  </a:cubicBezTo>
                  <a:cubicBezTo>
                    <a:pt x="193" y="83"/>
                    <a:pt x="188" y="81"/>
                    <a:pt x="185" y="78"/>
                  </a:cubicBezTo>
                  <a:cubicBezTo>
                    <a:pt x="182" y="75"/>
                    <a:pt x="179" y="68"/>
                    <a:pt x="177" y="59"/>
                  </a:cubicBezTo>
                  <a:cubicBezTo>
                    <a:pt x="174" y="50"/>
                    <a:pt x="169" y="45"/>
                    <a:pt x="160" y="45"/>
                  </a:cubicBezTo>
                  <a:lnTo>
                    <a:pt x="52" y="45"/>
                  </a:lnTo>
                  <a:cubicBezTo>
                    <a:pt x="47" y="45"/>
                    <a:pt x="44" y="47"/>
                    <a:pt x="44" y="50"/>
                  </a:cubicBezTo>
                  <a:cubicBezTo>
                    <a:pt x="44" y="52"/>
                    <a:pt x="45" y="55"/>
                    <a:pt x="48" y="57"/>
                  </a:cubicBezTo>
                  <a:lnTo>
                    <a:pt x="210" y="265"/>
                  </a:lnTo>
                  <a:cubicBezTo>
                    <a:pt x="218" y="275"/>
                    <a:pt x="222" y="286"/>
                    <a:pt x="222" y="297"/>
                  </a:cubicBezTo>
                  <a:cubicBezTo>
                    <a:pt x="222" y="310"/>
                    <a:pt x="217" y="322"/>
                    <a:pt x="207" y="332"/>
                  </a:cubicBezTo>
                  <a:cubicBezTo>
                    <a:pt x="198" y="342"/>
                    <a:pt x="187" y="347"/>
                    <a:pt x="176" y="347"/>
                  </a:cubicBezTo>
                  <a:lnTo>
                    <a:pt x="58" y="347"/>
                  </a:lnTo>
                  <a:cubicBezTo>
                    <a:pt x="42" y="347"/>
                    <a:pt x="29" y="341"/>
                    <a:pt x="17" y="329"/>
                  </a:cubicBezTo>
                  <a:cubicBezTo>
                    <a:pt x="6" y="317"/>
                    <a:pt x="0" y="304"/>
                    <a:pt x="0" y="290"/>
                  </a:cubicBezTo>
                  <a:cubicBezTo>
                    <a:pt x="0" y="273"/>
                    <a:pt x="7" y="265"/>
                    <a:pt x="23" y="265"/>
                  </a:cubicBezTo>
                  <a:cubicBezTo>
                    <a:pt x="29" y="265"/>
                    <a:pt x="34" y="267"/>
                    <a:pt x="38" y="272"/>
                  </a:cubicBezTo>
                  <a:cubicBezTo>
                    <a:pt x="42" y="276"/>
                    <a:pt x="44" y="281"/>
                    <a:pt x="44" y="286"/>
                  </a:cubicBezTo>
                  <a:cubicBezTo>
                    <a:pt x="44" y="291"/>
                    <a:pt x="46" y="295"/>
                    <a:pt x="49" y="298"/>
                  </a:cubicBezTo>
                  <a:cubicBezTo>
                    <a:pt x="52" y="301"/>
                    <a:pt x="56" y="303"/>
                    <a:pt x="61" y="303"/>
                  </a:cubicBezTo>
                  <a:lnTo>
                    <a:pt x="170" y="303"/>
                  </a:lnTo>
                  <a:cubicBezTo>
                    <a:pt x="175" y="303"/>
                    <a:pt x="177" y="301"/>
                    <a:pt x="177" y="297"/>
                  </a:cubicBezTo>
                  <a:cubicBezTo>
                    <a:pt x="177" y="296"/>
                    <a:pt x="176" y="293"/>
                    <a:pt x="173" y="291"/>
                  </a:cubicBezTo>
                  <a:lnTo>
                    <a:pt x="12" y="83"/>
                  </a:lnTo>
                  <a:cubicBezTo>
                    <a:pt x="4" y="73"/>
                    <a:pt x="0" y="62"/>
                    <a:pt x="0" y="51"/>
                  </a:cubicBezTo>
                  <a:cubicBezTo>
                    <a:pt x="0" y="37"/>
                    <a:pt x="5" y="25"/>
                    <a:pt x="15" y="16"/>
                  </a:cubicBezTo>
                  <a:cubicBezTo>
                    <a:pt x="24" y="5"/>
                    <a:pt x="36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7"/>
            <p:cNvSpPr>
              <a:spLocks/>
            </p:cNvSpPr>
            <p:nvPr/>
          </p:nvSpPr>
          <p:spPr bwMode="auto">
            <a:xfrm>
              <a:off x="734904" y="3172371"/>
              <a:ext cx="18398" cy="29107"/>
            </a:xfrm>
            <a:custGeom>
              <a:avLst/>
              <a:gdLst>
                <a:gd name="T0" fmla="*/ 0 w 220"/>
                <a:gd name="T1" fmla="*/ 324 h 346"/>
                <a:gd name="T2" fmla="*/ 0 w 220"/>
                <a:gd name="T3" fmla="*/ 21 h 346"/>
                <a:gd name="T4" fmla="*/ 6 w 220"/>
                <a:gd name="T5" fmla="*/ 6 h 346"/>
                <a:gd name="T6" fmla="*/ 22 w 220"/>
                <a:gd name="T7" fmla="*/ 0 h 346"/>
                <a:gd name="T8" fmla="*/ 37 w 220"/>
                <a:gd name="T9" fmla="*/ 6 h 346"/>
                <a:gd name="T10" fmla="*/ 43 w 220"/>
                <a:gd name="T11" fmla="*/ 22 h 346"/>
                <a:gd name="T12" fmla="*/ 43 w 220"/>
                <a:gd name="T13" fmla="*/ 132 h 346"/>
                <a:gd name="T14" fmla="*/ 79 w 220"/>
                <a:gd name="T15" fmla="*/ 109 h 346"/>
                <a:gd name="T16" fmla="*/ 121 w 220"/>
                <a:gd name="T17" fmla="*/ 94 h 346"/>
                <a:gd name="T18" fmla="*/ 148 w 220"/>
                <a:gd name="T19" fmla="*/ 94 h 346"/>
                <a:gd name="T20" fmla="*/ 194 w 220"/>
                <a:gd name="T21" fmla="*/ 114 h 346"/>
                <a:gd name="T22" fmla="*/ 215 w 220"/>
                <a:gd name="T23" fmla="*/ 160 h 346"/>
                <a:gd name="T24" fmla="*/ 220 w 220"/>
                <a:gd name="T25" fmla="*/ 324 h 346"/>
                <a:gd name="T26" fmla="*/ 214 w 220"/>
                <a:gd name="T27" fmla="*/ 339 h 346"/>
                <a:gd name="T28" fmla="*/ 198 w 220"/>
                <a:gd name="T29" fmla="*/ 346 h 346"/>
                <a:gd name="T30" fmla="*/ 183 w 220"/>
                <a:gd name="T31" fmla="*/ 339 h 346"/>
                <a:gd name="T32" fmla="*/ 176 w 220"/>
                <a:gd name="T33" fmla="*/ 324 h 346"/>
                <a:gd name="T34" fmla="*/ 171 w 220"/>
                <a:gd name="T35" fmla="*/ 159 h 346"/>
                <a:gd name="T36" fmla="*/ 164 w 220"/>
                <a:gd name="T37" fmla="*/ 144 h 346"/>
                <a:gd name="T38" fmla="*/ 148 w 220"/>
                <a:gd name="T39" fmla="*/ 137 h 346"/>
                <a:gd name="T40" fmla="*/ 124 w 220"/>
                <a:gd name="T41" fmla="*/ 137 h 346"/>
                <a:gd name="T42" fmla="*/ 106 w 220"/>
                <a:gd name="T43" fmla="*/ 144 h 346"/>
                <a:gd name="T44" fmla="*/ 43 w 220"/>
                <a:gd name="T45" fmla="*/ 185 h 346"/>
                <a:gd name="T46" fmla="*/ 43 w 220"/>
                <a:gd name="T47" fmla="*/ 324 h 346"/>
                <a:gd name="T48" fmla="*/ 37 w 220"/>
                <a:gd name="T49" fmla="*/ 339 h 346"/>
                <a:gd name="T50" fmla="*/ 22 w 220"/>
                <a:gd name="T51" fmla="*/ 346 h 346"/>
                <a:gd name="T52" fmla="*/ 6 w 220"/>
                <a:gd name="T53" fmla="*/ 339 h 346"/>
                <a:gd name="T54" fmla="*/ 0 w 220"/>
                <a:gd name="T55" fmla="*/ 32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0" h="346">
                  <a:moveTo>
                    <a:pt x="0" y="324"/>
                  </a:moveTo>
                  <a:lnTo>
                    <a:pt x="0" y="21"/>
                  </a:lnTo>
                  <a:cubicBezTo>
                    <a:pt x="0" y="15"/>
                    <a:pt x="2" y="10"/>
                    <a:pt x="6" y="6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28" y="0"/>
                    <a:pt x="33" y="2"/>
                    <a:pt x="37" y="6"/>
                  </a:cubicBezTo>
                  <a:cubicBezTo>
                    <a:pt x="41" y="11"/>
                    <a:pt x="43" y="16"/>
                    <a:pt x="43" y="22"/>
                  </a:cubicBezTo>
                  <a:lnTo>
                    <a:pt x="43" y="132"/>
                  </a:lnTo>
                  <a:lnTo>
                    <a:pt x="79" y="109"/>
                  </a:lnTo>
                  <a:cubicBezTo>
                    <a:pt x="95" y="99"/>
                    <a:pt x="109" y="94"/>
                    <a:pt x="121" y="94"/>
                  </a:cubicBezTo>
                  <a:lnTo>
                    <a:pt x="148" y="94"/>
                  </a:lnTo>
                  <a:cubicBezTo>
                    <a:pt x="166" y="94"/>
                    <a:pt x="182" y="101"/>
                    <a:pt x="194" y="114"/>
                  </a:cubicBezTo>
                  <a:cubicBezTo>
                    <a:pt x="207" y="126"/>
                    <a:pt x="214" y="142"/>
                    <a:pt x="215" y="160"/>
                  </a:cubicBezTo>
                  <a:lnTo>
                    <a:pt x="220" y="324"/>
                  </a:lnTo>
                  <a:cubicBezTo>
                    <a:pt x="220" y="330"/>
                    <a:pt x="218" y="335"/>
                    <a:pt x="214" y="339"/>
                  </a:cubicBezTo>
                  <a:cubicBezTo>
                    <a:pt x="209" y="343"/>
                    <a:pt x="204" y="346"/>
                    <a:pt x="198" y="346"/>
                  </a:cubicBezTo>
                  <a:cubicBezTo>
                    <a:pt x="192" y="346"/>
                    <a:pt x="187" y="343"/>
                    <a:pt x="183" y="339"/>
                  </a:cubicBezTo>
                  <a:cubicBezTo>
                    <a:pt x="179" y="335"/>
                    <a:pt x="176" y="329"/>
                    <a:pt x="176" y="324"/>
                  </a:cubicBezTo>
                  <a:lnTo>
                    <a:pt x="171" y="159"/>
                  </a:lnTo>
                  <a:cubicBezTo>
                    <a:pt x="171" y="153"/>
                    <a:pt x="168" y="148"/>
                    <a:pt x="164" y="144"/>
                  </a:cubicBezTo>
                  <a:cubicBezTo>
                    <a:pt x="160" y="140"/>
                    <a:pt x="154" y="137"/>
                    <a:pt x="148" y="137"/>
                  </a:cubicBezTo>
                  <a:lnTo>
                    <a:pt x="124" y="137"/>
                  </a:lnTo>
                  <a:cubicBezTo>
                    <a:pt x="118" y="137"/>
                    <a:pt x="112" y="140"/>
                    <a:pt x="106" y="144"/>
                  </a:cubicBezTo>
                  <a:lnTo>
                    <a:pt x="43" y="185"/>
                  </a:lnTo>
                  <a:lnTo>
                    <a:pt x="43" y="324"/>
                  </a:lnTo>
                  <a:cubicBezTo>
                    <a:pt x="43" y="330"/>
                    <a:pt x="41" y="335"/>
                    <a:pt x="37" y="339"/>
                  </a:cubicBezTo>
                  <a:cubicBezTo>
                    <a:pt x="33" y="343"/>
                    <a:pt x="28" y="346"/>
                    <a:pt x="22" y="346"/>
                  </a:cubicBezTo>
                  <a:cubicBezTo>
                    <a:pt x="15" y="346"/>
                    <a:pt x="10" y="343"/>
                    <a:pt x="6" y="339"/>
                  </a:cubicBezTo>
                  <a:cubicBezTo>
                    <a:pt x="2" y="335"/>
                    <a:pt x="0" y="330"/>
                    <a:pt x="0" y="32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8"/>
            <p:cNvSpPr>
              <a:spLocks noEditPoints="1"/>
            </p:cNvSpPr>
            <p:nvPr/>
          </p:nvSpPr>
          <p:spPr bwMode="auto">
            <a:xfrm>
              <a:off x="763736" y="3170724"/>
              <a:ext cx="15103" cy="30754"/>
            </a:xfrm>
            <a:custGeom>
              <a:avLst/>
              <a:gdLst>
                <a:gd name="T0" fmla="*/ 67 w 178"/>
                <a:gd name="T1" fmla="*/ 0 h 365"/>
                <a:gd name="T2" fmla="*/ 89 w 178"/>
                <a:gd name="T3" fmla="*/ 0 h 365"/>
                <a:gd name="T4" fmla="*/ 105 w 178"/>
                <a:gd name="T5" fmla="*/ 7 h 365"/>
                <a:gd name="T6" fmla="*/ 111 w 178"/>
                <a:gd name="T7" fmla="*/ 22 h 365"/>
                <a:gd name="T8" fmla="*/ 111 w 178"/>
                <a:gd name="T9" fmla="*/ 41 h 365"/>
                <a:gd name="T10" fmla="*/ 105 w 178"/>
                <a:gd name="T11" fmla="*/ 57 h 365"/>
                <a:gd name="T12" fmla="*/ 89 w 178"/>
                <a:gd name="T13" fmla="*/ 63 h 365"/>
                <a:gd name="T14" fmla="*/ 66 w 178"/>
                <a:gd name="T15" fmla="*/ 63 h 365"/>
                <a:gd name="T16" fmla="*/ 50 w 178"/>
                <a:gd name="T17" fmla="*/ 56 h 365"/>
                <a:gd name="T18" fmla="*/ 44 w 178"/>
                <a:gd name="T19" fmla="*/ 41 h 365"/>
                <a:gd name="T20" fmla="*/ 45 w 178"/>
                <a:gd name="T21" fmla="*/ 22 h 365"/>
                <a:gd name="T22" fmla="*/ 51 w 178"/>
                <a:gd name="T23" fmla="*/ 7 h 365"/>
                <a:gd name="T24" fmla="*/ 67 w 178"/>
                <a:gd name="T25" fmla="*/ 0 h 365"/>
                <a:gd name="T26" fmla="*/ 156 w 178"/>
                <a:gd name="T27" fmla="*/ 365 h 365"/>
                <a:gd name="T28" fmla="*/ 22 w 178"/>
                <a:gd name="T29" fmla="*/ 365 h 365"/>
                <a:gd name="T30" fmla="*/ 7 w 178"/>
                <a:gd name="T31" fmla="*/ 359 h 365"/>
                <a:gd name="T32" fmla="*/ 0 w 178"/>
                <a:gd name="T33" fmla="*/ 343 h 365"/>
                <a:gd name="T34" fmla="*/ 7 w 178"/>
                <a:gd name="T35" fmla="*/ 328 h 365"/>
                <a:gd name="T36" fmla="*/ 22 w 178"/>
                <a:gd name="T37" fmla="*/ 321 h 365"/>
                <a:gd name="T38" fmla="*/ 67 w 178"/>
                <a:gd name="T39" fmla="*/ 321 h 365"/>
                <a:gd name="T40" fmla="*/ 67 w 178"/>
                <a:gd name="T41" fmla="*/ 158 h 365"/>
                <a:gd name="T42" fmla="*/ 23 w 178"/>
                <a:gd name="T43" fmla="*/ 158 h 365"/>
                <a:gd name="T44" fmla="*/ 7 w 178"/>
                <a:gd name="T45" fmla="*/ 151 h 365"/>
                <a:gd name="T46" fmla="*/ 1 w 178"/>
                <a:gd name="T47" fmla="*/ 136 h 365"/>
                <a:gd name="T48" fmla="*/ 7 w 178"/>
                <a:gd name="T49" fmla="*/ 121 h 365"/>
                <a:gd name="T50" fmla="*/ 23 w 178"/>
                <a:gd name="T51" fmla="*/ 114 h 365"/>
                <a:gd name="T52" fmla="*/ 89 w 178"/>
                <a:gd name="T53" fmla="*/ 114 h 365"/>
                <a:gd name="T54" fmla="*/ 105 w 178"/>
                <a:gd name="T55" fmla="*/ 121 h 365"/>
                <a:gd name="T56" fmla="*/ 111 w 178"/>
                <a:gd name="T57" fmla="*/ 136 h 365"/>
                <a:gd name="T58" fmla="*/ 111 w 178"/>
                <a:gd name="T59" fmla="*/ 321 h 365"/>
                <a:gd name="T60" fmla="*/ 155 w 178"/>
                <a:gd name="T61" fmla="*/ 321 h 365"/>
                <a:gd name="T62" fmla="*/ 171 w 178"/>
                <a:gd name="T63" fmla="*/ 328 h 365"/>
                <a:gd name="T64" fmla="*/ 178 w 178"/>
                <a:gd name="T65" fmla="*/ 343 h 365"/>
                <a:gd name="T66" fmla="*/ 171 w 178"/>
                <a:gd name="T67" fmla="*/ 359 h 365"/>
                <a:gd name="T68" fmla="*/ 156 w 178"/>
                <a:gd name="T69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8" h="365">
                  <a:moveTo>
                    <a:pt x="67" y="0"/>
                  </a:moveTo>
                  <a:lnTo>
                    <a:pt x="89" y="0"/>
                  </a:lnTo>
                  <a:cubicBezTo>
                    <a:pt x="96" y="0"/>
                    <a:pt x="101" y="2"/>
                    <a:pt x="105" y="7"/>
                  </a:cubicBezTo>
                  <a:cubicBezTo>
                    <a:pt x="109" y="11"/>
                    <a:pt x="111" y="16"/>
                    <a:pt x="111" y="22"/>
                  </a:cubicBezTo>
                  <a:lnTo>
                    <a:pt x="111" y="41"/>
                  </a:lnTo>
                  <a:cubicBezTo>
                    <a:pt x="111" y="47"/>
                    <a:pt x="109" y="52"/>
                    <a:pt x="105" y="57"/>
                  </a:cubicBezTo>
                  <a:cubicBezTo>
                    <a:pt x="101" y="61"/>
                    <a:pt x="96" y="63"/>
                    <a:pt x="89" y="63"/>
                  </a:cubicBezTo>
                  <a:lnTo>
                    <a:pt x="66" y="63"/>
                  </a:lnTo>
                  <a:cubicBezTo>
                    <a:pt x="60" y="63"/>
                    <a:pt x="54" y="61"/>
                    <a:pt x="50" y="56"/>
                  </a:cubicBezTo>
                  <a:cubicBezTo>
                    <a:pt x="46" y="52"/>
                    <a:pt x="44" y="47"/>
                    <a:pt x="44" y="41"/>
                  </a:cubicBezTo>
                  <a:lnTo>
                    <a:pt x="45" y="22"/>
                  </a:lnTo>
                  <a:cubicBezTo>
                    <a:pt x="45" y="16"/>
                    <a:pt x="47" y="11"/>
                    <a:pt x="51" y="7"/>
                  </a:cubicBezTo>
                  <a:cubicBezTo>
                    <a:pt x="55" y="2"/>
                    <a:pt x="60" y="0"/>
                    <a:pt x="67" y="0"/>
                  </a:cubicBezTo>
                  <a:close/>
                  <a:moveTo>
                    <a:pt x="156" y="365"/>
                  </a:moveTo>
                  <a:lnTo>
                    <a:pt x="22" y="365"/>
                  </a:lnTo>
                  <a:cubicBezTo>
                    <a:pt x="16" y="365"/>
                    <a:pt x="11" y="363"/>
                    <a:pt x="7" y="359"/>
                  </a:cubicBezTo>
                  <a:cubicBezTo>
                    <a:pt x="3" y="354"/>
                    <a:pt x="0" y="349"/>
                    <a:pt x="0" y="343"/>
                  </a:cubicBezTo>
                  <a:cubicBezTo>
                    <a:pt x="0" y="337"/>
                    <a:pt x="3" y="332"/>
                    <a:pt x="7" y="328"/>
                  </a:cubicBezTo>
                  <a:cubicBezTo>
                    <a:pt x="11" y="323"/>
                    <a:pt x="16" y="321"/>
                    <a:pt x="22" y="321"/>
                  </a:cubicBezTo>
                  <a:lnTo>
                    <a:pt x="67" y="321"/>
                  </a:lnTo>
                  <a:lnTo>
                    <a:pt x="67" y="158"/>
                  </a:lnTo>
                  <a:lnTo>
                    <a:pt x="23" y="158"/>
                  </a:lnTo>
                  <a:cubicBezTo>
                    <a:pt x="17" y="158"/>
                    <a:pt x="12" y="156"/>
                    <a:pt x="7" y="151"/>
                  </a:cubicBezTo>
                  <a:cubicBezTo>
                    <a:pt x="3" y="147"/>
                    <a:pt x="1" y="142"/>
                    <a:pt x="1" y="136"/>
                  </a:cubicBezTo>
                  <a:cubicBezTo>
                    <a:pt x="1" y="130"/>
                    <a:pt x="3" y="125"/>
                    <a:pt x="7" y="121"/>
                  </a:cubicBezTo>
                  <a:cubicBezTo>
                    <a:pt x="12" y="116"/>
                    <a:pt x="17" y="114"/>
                    <a:pt x="23" y="114"/>
                  </a:cubicBezTo>
                  <a:lnTo>
                    <a:pt x="89" y="114"/>
                  </a:lnTo>
                  <a:cubicBezTo>
                    <a:pt x="96" y="114"/>
                    <a:pt x="101" y="116"/>
                    <a:pt x="105" y="121"/>
                  </a:cubicBezTo>
                  <a:cubicBezTo>
                    <a:pt x="109" y="125"/>
                    <a:pt x="111" y="130"/>
                    <a:pt x="111" y="136"/>
                  </a:cubicBezTo>
                  <a:lnTo>
                    <a:pt x="111" y="321"/>
                  </a:lnTo>
                  <a:lnTo>
                    <a:pt x="155" y="321"/>
                  </a:lnTo>
                  <a:cubicBezTo>
                    <a:pt x="161" y="321"/>
                    <a:pt x="166" y="323"/>
                    <a:pt x="171" y="328"/>
                  </a:cubicBezTo>
                  <a:cubicBezTo>
                    <a:pt x="175" y="332"/>
                    <a:pt x="178" y="337"/>
                    <a:pt x="178" y="343"/>
                  </a:cubicBezTo>
                  <a:cubicBezTo>
                    <a:pt x="178" y="349"/>
                    <a:pt x="175" y="354"/>
                    <a:pt x="171" y="359"/>
                  </a:cubicBezTo>
                  <a:cubicBezTo>
                    <a:pt x="167" y="363"/>
                    <a:pt x="162" y="365"/>
                    <a:pt x="156" y="36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9"/>
            <p:cNvSpPr>
              <a:spLocks noEditPoints="1"/>
            </p:cNvSpPr>
            <p:nvPr/>
          </p:nvSpPr>
          <p:spPr bwMode="auto">
            <a:xfrm>
              <a:off x="789273" y="3180334"/>
              <a:ext cx="18672" cy="21144"/>
            </a:xfrm>
            <a:custGeom>
              <a:avLst/>
              <a:gdLst>
                <a:gd name="T0" fmla="*/ 221 w 221"/>
                <a:gd name="T1" fmla="*/ 83 h 252"/>
                <a:gd name="T2" fmla="*/ 221 w 221"/>
                <a:gd name="T3" fmla="*/ 135 h 252"/>
                <a:gd name="T4" fmla="*/ 215 w 221"/>
                <a:gd name="T5" fmla="*/ 151 h 252"/>
                <a:gd name="T6" fmla="*/ 199 w 221"/>
                <a:gd name="T7" fmla="*/ 157 h 252"/>
                <a:gd name="T8" fmla="*/ 45 w 221"/>
                <a:gd name="T9" fmla="*/ 157 h 252"/>
                <a:gd name="T10" fmla="*/ 45 w 221"/>
                <a:gd name="T11" fmla="*/ 170 h 252"/>
                <a:gd name="T12" fmla="*/ 54 w 221"/>
                <a:gd name="T13" fmla="*/ 189 h 252"/>
                <a:gd name="T14" fmla="*/ 67 w 221"/>
                <a:gd name="T15" fmla="*/ 200 h 252"/>
                <a:gd name="T16" fmla="*/ 87 w 221"/>
                <a:gd name="T17" fmla="*/ 208 h 252"/>
                <a:gd name="T18" fmla="*/ 199 w 221"/>
                <a:gd name="T19" fmla="*/ 208 h 252"/>
                <a:gd name="T20" fmla="*/ 215 w 221"/>
                <a:gd name="T21" fmla="*/ 214 h 252"/>
                <a:gd name="T22" fmla="*/ 221 w 221"/>
                <a:gd name="T23" fmla="*/ 230 h 252"/>
                <a:gd name="T24" fmla="*/ 214 w 221"/>
                <a:gd name="T25" fmla="*/ 245 h 252"/>
                <a:gd name="T26" fmla="*/ 199 w 221"/>
                <a:gd name="T27" fmla="*/ 252 h 252"/>
                <a:gd name="T28" fmla="*/ 84 w 221"/>
                <a:gd name="T29" fmla="*/ 252 h 252"/>
                <a:gd name="T30" fmla="*/ 60 w 221"/>
                <a:gd name="T31" fmla="*/ 247 h 252"/>
                <a:gd name="T32" fmla="*/ 41 w 221"/>
                <a:gd name="T33" fmla="*/ 237 h 252"/>
                <a:gd name="T34" fmla="*/ 22 w 221"/>
                <a:gd name="T35" fmla="*/ 220 h 252"/>
                <a:gd name="T36" fmla="*/ 6 w 221"/>
                <a:gd name="T37" fmla="*/ 199 h 252"/>
                <a:gd name="T38" fmla="*/ 0 w 221"/>
                <a:gd name="T39" fmla="*/ 175 h 252"/>
                <a:gd name="T40" fmla="*/ 0 w 221"/>
                <a:gd name="T41" fmla="*/ 75 h 252"/>
                <a:gd name="T42" fmla="*/ 7 w 221"/>
                <a:gd name="T43" fmla="*/ 52 h 252"/>
                <a:gd name="T44" fmla="*/ 24 w 221"/>
                <a:gd name="T45" fmla="*/ 29 h 252"/>
                <a:gd name="T46" fmla="*/ 42 w 221"/>
                <a:gd name="T47" fmla="*/ 15 h 252"/>
                <a:gd name="T48" fmla="*/ 82 w 221"/>
                <a:gd name="T49" fmla="*/ 0 h 252"/>
                <a:gd name="T50" fmla="*/ 143 w 221"/>
                <a:gd name="T51" fmla="*/ 0 h 252"/>
                <a:gd name="T52" fmla="*/ 187 w 221"/>
                <a:gd name="T53" fmla="*/ 20 h 252"/>
                <a:gd name="T54" fmla="*/ 204 w 221"/>
                <a:gd name="T55" fmla="*/ 35 h 252"/>
                <a:gd name="T56" fmla="*/ 221 w 221"/>
                <a:gd name="T57" fmla="*/ 83 h 252"/>
                <a:gd name="T58" fmla="*/ 45 w 221"/>
                <a:gd name="T59" fmla="*/ 79 h 252"/>
                <a:gd name="T60" fmla="*/ 45 w 221"/>
                <a:gd name="T61" fmla="*/ 113 h 252"/>
                <a:gd name="T62" fmla="*/ 178 w 221"/>
                <a:gd name="T63" fmla="*/ 113 h 252"/>
                <a:gd name="T64" fmla="*/ 178 w 221"/>
                <a:gd name="T65" fmla="*/ 83 h 252"/>
                <a:gd name="T66" fmla="*/ 170 w 221"/>
                <a:gd name="T67" fmla="*/ 64 h 252"/>
                <a:gd name="T68" fmla="*/ 158 w 221"/>
                <a:gd name="T69" fmla="*/ 53 h 252"/>
                <a:gd name="T70" fmla="*/ 140 w 221"/>
                <a:gd name="T71" fmla="*/ 45 h 252"/>
                <a:gd name="T72" fmla="*/ 85 w 221"/>
                <a:gd name="T73" fmla="*/ 45 h 252"/>
                <a:gd name="T74" fmla="*/ 67 w 221"/>
                <a:gd name="T75" fmla="*/ 52 h 252"/>
                <a:gd name="T76" fmla="*/ 54 w 221"/>
                <a:gd name="T77" fmla="*/ 62 h 252"/>
                <a:gd name="T78" fmla="*/ 45 w 221"/>
                <a:gd name="T79" fmla="*/ 7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1" h="252">
                  <a:moveTo>
                    <a:pt x="221" y="83"/>
                  </a:moveTo>
                  <a:lnTo>
                    <a:pt x="221" y="135"/>
                  </a:lnTo>
                  <a:cubicBezTo>
                    <a:pt x="221" y="141"/>
                    <a:pt x="219" y="146"/>
                    <a:pt x="215" y="151"/>
                  </a:cubicBezTo>
                  <a:cubicBezTo>
                    <a:pt x="210" y="155"/>
                    <a:pt x="205" y="157"/>
                    <a:pt x="199" y="157"/>
                  </a:cubicBezTo>
                  <a:lnTo>
                    <a:pt x="45" y="157"/>
                  </a:lnTo>
                  <a:lnTo>
                    <a:pt x="45" y="170"/>
                  </a:lnTo>
                  <a:cubicBezTo>
                    <a:pt x="45" y="178"/>
                    <a:pt x="48" y="184"/>
                    <a:pt x="54" y="189"/>
                  </a:cubicBezTo>
                  <a:lnTo>
                    <a:pt x="67" y="200"/>
                  </a:lnTo>
                  <a:cubicBezTo>
                    <a:pt x="74" y="205"/>
                    <a:pt x="81" y="208"/>
                    <a:pt x="87" y="208"/>
                  </a:cubicBezTo>
                  <a:lnTo>
                    <a:pt x="199" y="208"/>
                  </a:lnTo>
                  <a:cubicBezTo>
                    <a:pt x="205" y="208"/>
                    <a:pt x="210" y="210"/>
                    <a:pt x="215" y="214"/>
                  </a:cubicBezTo>
                  <a:cubicBezTo>
                    <a:pt x="219" y="218"/>
                    <a:pt x="221" y="224"/>
                    <a:pt x="221" y="230"/>
                  </a:cubicBezTo>
                  <a:cubicBezTo>
                    <a:pt x="221" y="236"/>
                    <a:pt x="219" y="241"/>
                    <a:pt x="214" y="245"/>
                  </a:cubicBezTo>
                  <a:cubicBezTo>
                    <a:pt x="210" y="249"/>
                    <a:pt x="205" y="252"/>
                    <a:pt x="199" y="252"/>
                  </a:cubicBezTo>
                  <a:lnTo>
                    <a:pt x="84" y="252"/>
                  </a:lnTo>
                  <a:cubicBezTo>
                    <a:pt x="76" y="252"/>
                    <a:pt x="68" y="250"/>
                    <a:pt x="60" y="247"/>
                  </a:cubicBezTo>
                  <a:cubicBezTo>
                    <a:pt x="51" y="244"/>
                    <a:pt x="45" y="240"/>
                    <a:pt x="41" y="237"/>
                  </a:cubicBezTo>
                  <a:lnTo>
                    <a:pt x="22" y="220"/>
                  </a:lnTo>
                  <a:cubicBezTo>
                    <a:pt x="16" y="215"/>
                    <a:pt x="11" y="208"/>
                    <a:pt x="6" y="199"/>
                  </a:cubicBezTo>
                  <a:cubicBezTo>
                    <a:pt x="2" y="191"/>
                    <a:pt x="0" y="183"/>
                    <a:pt x="0" y="175"/>
                  </a:cubicBezTo>
                  <a:lnTo>
                    <a:pt x="0" y="75"/>
                  </a:lnTo>
                  <a:cubicBezTo>
                    <a:pt x="0" y="69"/>
                    <a:pt x="3" y="62"/>
                    <a:pt x="7" y="52"/>
                  </a:cubicBezTo>
                  <a:cubicBezTo>
                    <a:pt x="11" y="42"/>
                    <a:pt x="17" y="35"/>
                    <a:pt x="24" y="29"/>
                  </a:cubicBezTo>
                  <a:lnTo>
                    <a:pt x="42" y="15"/>
                  </a:lnTo>
                  <a:cubicBezTo>
                    <a:pt x="54" y="5"/>
                    <a:pt x="67" y="0"/>
                    <a:pt x="82" y="0"/>
                  </a:cubicBezTo>
                  <a:lnTo>
                    <a:pt x="143" y="0"/>
                  </a:lnTo>
                  <a:cubicBezTo>
                    <a:pt x="159" y="0"/>
                    <a:pt x="173" y="7"/>
                    <a:pt x="187" y="20"/>
                  </a:cubicBezTo>
                  <a:lnTo>
                    <a:pt x="204" y="35"/>
                  </a:lnTo>
                  <a:cubicBezTo>
                    <a:pt x="215" y="46"/>
                    <a:pt x="221" y="62"/>
                    <a:pt x="221" y="83"/>
                  </a:cubicBezTo>
                  <a:close/>
                  <a:moveTo>
                    <a:pt x="45" y="79"/>
                  </a:moveTo>
                  <a:lnTo>
                    <a:pt x="45" y="113"/>
                  </a:lnTo>
                  <a:lnTo>
                    <a:pt x="178" y="113"/>
                  </a:lnTo>
                  <a:lnTo>
                    <a:pt x="178" y="83"/>
                  </a:lnTo>
                  <a:cubicBezTo>
                    <a:pt x="178" y="74"/>
                    <a:pt x="176" y="68"/>
                    <a:pt x="170" y="64"/>
                  </a:cubicBezTo>
                  <a:lnTo>
                    <a:pt x="158" y="53"/>
                  </a:lnTo>
                  <a:cubicBezTo>
                    <a:pt x="151" y="47"/>
                    <a:pt x="145" y="45"/>
                    <a:pt x="140" y="45"/>
                  </a:cubicBezTo>
                  <a:lnTo>
                    <a:pt x="85" y="45"/>
                  </a:lnTo>
                  <a:cubicBezTo>
                    <a:pt x="78" y="45"/>
                    <a:pt x="72" y="47"/>
                    <a:pt x="67" y="52"/>
                  </a:cubicBezTo>
                  <a:lnTo>
                    <a:pt x="54" y="62"/>
                  </a:lnTo>
                  <a:cubicBezTo>
                    <a:pt x="48" y="67"/>
                    <a:pt x="45" y="72"/>
                    <a:pt x="45" y="7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20"/>
            <p:cNvSpPr>
              <a:spLocks/>
            </p:cNvSpPr>
            <p:nvPr/>
          </p:nvSpPr>
          <p:spPr bwMode="auto">
            <a:xfrm>
              <a:off x="818379" y="3172371"/>
              <a:ext cx="14828" cy="29107"/>
            </a:xfrm>
            <a:custGeom>
              <a:avLst/>
              <a:gdLst>
                <a:gd name="T0" fmla="*/ 154 w 176"/>
                <a:gd name="T1" fmla="*/ 347 h 347"/>
                <a:gd name="T2" fmla="*/ 22 w 176"/>
                <a:gd name="T3" fmla="*/ 347 h 347"/>
                <a:gd name="T4" fmla="*/ 6 w 176"/>
                <a:gd name="T5" fmla="*/ 340 h 347"/>
                <a:gd name="T6" fmla="*/ 0 w 176"/>
                <a:gd name="T7" fmla="*/ 324 h 347"/>
                <a:gd name="T8" fmla="*/ 6 w 176"/>
                <a:gd name="T9" fmla="*/ 309 h 347"/>
                <a:gd name="T10" fmla="*/ 22 w 176"/>
                <a:gd name="T11" fmla="*/ 302 h 347"/>
                <a:gd name="T12" fmla="*/ 66 w 176"/>
                <a:gd name="T13" fmla="*/ 302 h 347"/>
                <a:gd name="T14" fmla="*/ 66 w 176"/>
                <a:gd name="T15" fmla="*/ 44 h 347"/>
                <a:gd name="T16" fmla="*/ 22 w 176"/>
                <a:gd name="T17" fmla="*/ 44 h 347"/>
                <a:gd name="T18" fmla="*/ 6 w 176"/>
                <a:gd name="T19" fmla="*/ 38 h 347"/>
                <a:gd name="T20" fmla="*/ 0 w 176"/>
                <a:gd name="T21" fmla="*/ 22 h 347"/>
                <a:gd name="T22" fmla="*/ 6 w 176"/>
                <a:gd name="T23" fmla="*/ 7 h 347"/>
                <a:gd name="T24" fmla="*/ 22 w 176"/>
                <a:gd name="T25" fmla="*/ 0 h 347"/>
                <a:gd name="T26" fmla="*/ 88 w 176"/>
                <a:gd name="T27" fmla="*/ 0 h 347"/>
                <a:gd name="T28" fmla="*/ 104 w 176"/>
                <a:gd name="T29" fmla="*/ 7 h 347"/>
                <a:gd name="T30" fmla="*/ 110 w 176"/>
                <a:gd name="T31" fmla="*/ 22 h 347"/>
                <a:gd name="T32" fmla="*/ 110 w 176"/>
                <a:gd name="T33" fmla="*/ 302 h 347"/>
                <a:gd name="T34" fmla="*/ 154 w 176"/>
                <a:gd name="T35" fmla="*/ 302 h 347"/>
                <a:gd name="T36" fmla="*/ 170 w 176"/>
                <a:gd name="T37" fmla="*/ 309 h 347"/>
                <a:gd name="T38" fmla="*/ 176 w 176"/>
                <a:gd name="T39" fmla="*/ 324 h 347"/>
                <a:gd name="T40" fmla="*/ 170 w 176"/>
                <a:gd name="T41" fmla="*/ 340 h 347"/>
                <a:gd name="T42" fmla="*/ 154 w 176"/>
                <a:gd name="T43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347">
                  <a:moveTo>
                    <a:pt x="154" y="347"/>
                  </a:moveTo>
                  <a:lnTo>
                    <a:pt x="22" y="347"/>
                  </a:lnTo>
                  <a:cubicBezTo>
                    <a:pt x="16" y="347"/>
                    <a:pt x="11" y="344"/>
                    <a:pt x="6" y="340"/>
                  </a:cubicBezTo>
                  <a:cubicBezTo>
                    <a:pt x="2" y="336"/>
                    <a:pt x="0" y="330"/>
                    <a:pt x="0" y="324"/>
                  </a:cubicBezTo>
                  <a:cubicBezTo>
                    <a:pt x="0" y="318"/>
                    <a:pt x="2" y="313"/>
                    <a:pt x="6" y="309"/>
                  </a:cubicBezTo>
                  <a:cubicBezTo>
                    <a:pt x="11" y="304"/>
                    <a:pt x="16" y="302"/>
                    <a:pt x="22" y="302"/>
                  </a:cubicBezTo>
                  <a:lnTo>
                    <a:pt x="66" y="302"/>
                  </a:lnTo>
                  <a:lnTo>
                    <a:pt x="66" y="44"/>
                  </a:lnTo>
                  <a:lnTo>
                    <a:pt x="22" y="44"/>
                  </a:lnTo>
                  <a:cubicBezTo>
                    <a:pt x="15" y="44"/>
                    <a:pt x="10" y="42"/>
                    <a:pt x="6" y="38"/>
                  </a:cubicBezTo>
                  <a:cubicBezTo>
                    <a:pt x="2" y="34"/>
                    <a:pt x="0" y="28"/>
                    <a:pt x="0" y="22"/>
                  </a:cubicBezTo>
                  <a:cubicBezTo>
                    <a:pt x="0" y="16"/>
                    <a:pt x="2" y="11"/>
                    <a:pt x="6" y="7"/>
                  </a:cubicBezTo>
                  <a:cubicBezTo>
                    <a:pt x="10" y="3"/>
                    <a:pt x="15" y="0"/>
                    <a:pt x="22" y="0"/>
                  </a:cubicBezTo>
                  <a:lnTo>
                    <a:pt x="88" y="0"/>
                  </a:lnTo>
                  <a:cubicBezTo>
                    <a:pt x="94" y="0"/>
                    <a:pt x="99" y="3"/>
                    <a:pt x="104" y="7"/>
                  </a:cubicBezTo>
                  <a:cubicBezTo>
                    <a:pt x="108" y="11"/>
                    <a:pt x="110" y="16"/>
                    <a:pt x="110" y="22"/>
                  </a:cubicBezTo>
                  <a:lnTo>
                    <a:pt x="110" y="302"/>
                  </a:lnTo>
                  <a:lnTo>
                    <a:pt x="154" y="302"/>
                  </a:lnTo>
                  <a:cubicBezTo>
                    <a:pt x="160" y="302"/>
                    <a:pt x="165" y="304"/>
                    <a:pt x="170" y="309"/>
                  </a:cubicBezTo>
                  <a:cubicBezTo>
                    <a:pt x="174" y="313"/>
                    <a:pt x="176" y="318"/>
                    <a:pt x="176" y="324"/>
                  </a:cubicBezTo>
                  <a:cubicBezTo>
                    <a:pt x="176" y="330"/>
                    <a:pt x="174" y="336"/>
                    <a:pt x="170" y="340"/>
                  </a:cubicBezTo>
                  <a:cubicBezTo>
                    <a:pt x="166" y="344"/>
                    <a:pt x="160" y="347"/>
                    <a:pt x="154" y="34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21"/>
            <p:cNvSpPr>
              <a:spLocks noEditPoints="1"/>
            </p:cNvSpPr>
            <p:nvPr/>
          </p:nvSpPr>
          <p:spPr bwMode="auto">
            <a:xfrm>
              <a:off x="843642" y="3172371"/>
              <a:ext cx="18672" cy="29107"/>
            </a:xfrm>
            <a:custGeom>
              <a:avLst/>
              <a:gdLst>
                <a:gd name="T0" fmla="*/ 178 w 221"/>
                <a:gd name="T1" fmla="*/ 126 h 347"/>
                <a:gd name="T2" fmla="*/ 178 w 221"/>
                <a:gd name="T3" fmla="*/ 22 h 347"/>
                <a:gd name="T4" fmla="*/ 184 w 221"/>
                <a:gd name="T5" fmla="*/ 7 h 347"/>
                <a:gd name="T6" fmla="*/ 199 w 221"/>
                <a:gd name="T7" fmla="*/ 0 h 347"/>
                <a:gd name="T8" fmla="*/ 215 w 221"/>
                <a:gd name="T9" fmla="*/ 7 h 347"/>
                <a:gd name="T10" fmla="*/ 221 w 221"/>
                <a:gd name="T11" fmla="*/ 22 h 347"/>
                <a:gd name="T12" fmla="*/ 221 w 221"/>
                <a:gd name="T13" fmla="*/ 325 h 347"/>
                <a:gd name="T14" fmla="*/ 215 w 221"/>
                <a:gd name="T15" fmla="*/ 340 h 347"/>
                <a:gd name="T16" fmla="*/ 200 w 221"/>
                <a:gd name="T17" fmla="*/ 347 h 347"/>
                <a:gd name="T18" fmla="*/ 184 w 221"/>
                <a:gd name="T19" fmla="*/ 340 h 347"/>
                <a:gd name="T20" fmla="*/ 178 w 221"/>
                <a:gd name="T21" fmla="*/ 325 h 347"/>
                <a:gd name="T22" fmla="*/ 178 w 221"/>
                <a:gd name="T23" fmla="*/ 315 h 347"/>
                <a:gd name="T24" fmla="*/ 118 w 221"/>
                <a:gd name="T25" fmla="*/ 347 h 347"/>
                <a:gd name="T26" fmla="*/ 81 w 221"/>
                <a:gd name="T27" fmla="*/ 347 h 347"/>
                <a:gd name="T28" fmla="*/ 36 w 221"/>
                <a:gd name="T29" fmla="*/ 327 h 347"/>
                <a:gd name="T30" fmla="*/ 18 w 221"/>
                <a:gd name="T31" fmla="*/ 312 h 347"/>
                <a:gd name="T32" fmla="*/ 6 w 221"/>
                <a:gd name="T33" fmla="*/ 292 h 347"/>
                <a:gd name="T34" fmla="*/ 0 w 221"/>
                <a:gd name="T35" fmla="*/ 266 h 347"/>
                <a:gd name="T36" fmla="*/ 0 w 221"/>
                <a:gd name="T37" fmla="*/ 177 h 347"/>
                <a:gd name="T38" fmla="*/ 6 w 221"/>
                <a:gd name="T39" fmla="*/ 148 h 347"/>
                <a:gd name="T40" fmla="*/ 21 w 221"/>
                <a:gd name="T41" fmla="*/ 127 h 347"/>
                <a:gd name="T42" fmla="*/ 39 w 221"/>
                <a:gd name="T43" fmla="*/ 111 h 347"/>
                <a:gd name="T44" fmla="*/ 84 w 221"/>
                <a:gd name="T45" fmla="*/ 95 h 347"/>
                <a:gd name="T46" fmla="*/ 116 w 221"/>
                <a:gd name="T47" fmla="*/ 95 h 347"/>
                <a:gd name="T48" fmla="*/ 163 w 221"/>
                <a:gd name="T49" fmla="*/ 113 h 347"/>
                <a:gd name="T50" fmla="*/ 178 w 221"/>
                <a:gd name="T51" fmla="*/ 126 h 347"/>
                <a:gd name="T52" fmla="*/ 114 w 221"/>
                <a:gd name="T53" fmla="*/ 139 h 347"/>
                <a:gd name="T54" fmla="*/ 84 w 221"/>
                <a:gd name="T55" fmla="*/ 139 h 347"/>
                <a:gd name="T56" fmla="*/ 66 w 221"/>
                <a:gd name="T57" fmla="*/ 146 h 347"/>
                <a:gd name="T58" fmla="*/ 52 w 221"/>
                <a:gd name="T59" fmla="*/ 158 h 347"/>
                <a:gd name="T60" fmla="*/ 45 w 221"/>
                <a:gd name="T61" fmla="*/ 175 h 347"/>
                <a:gd name="T62" fmla="*/ 45 w 221"/>
                <a:gd name="T63" fmla="*/ 268 h 347"/>
                <a:gd name="T64" fmla="*/ 54 w 221"/>
                <a:gd name="T65" fmla="*/ 284 h 347"/>
                <a:gd name="T66" fmla="*/ 68 w 221"/>
                <a:gd name="T67" fmla="*/ 296 h 347"/>
                <a:gd name="T68" fmla="*/ 82 w 221"/>
                <a:gd name="T69" fmla="*/ 302 h 347"/>
                <a:gd name="T70" fmla="*/ 118 w 221"/>
                <a:gd name="T71" fmla="*/ 302 h 347"/>
                <a:gd name="T72" fmla="*/ 135 w 221"/>
                <a:gd name="T73" fmla="*/ 294 h 347"/>
                <a:gd name="T74" fmla="*/ 169 w 221"/>
                <a:gd name="T75" fmla="*/ 266 h 347"/>
                <a:gd name="T76" fmla="*/ 178 w 221"/>
                <a:gd name="T77" fmla="*/ 247 h 347"/>
                <a:gd name="T78" fmla="*/ 178 w 221"/>
                <a:gd name="T79" fmla="*/ 199 h 347"/>
                <a:gd name="T80" fmla="*/ 169 w 221"/>
                <a:gd name="T81" fmla="*/ 176 h 347"/>
                <a:gd name="T82" fmla="*/ 133 w 221"/>
                <a:gd name="T83" fmla="*/ 146 h 347"/>
                <a:gd name="T84" fmla="*/ 114 w 221"/>
                <a:gd name="T85" fmla="*/ 139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1" h="347">
                  <a:moveTo>
                    <a:pt x="178" y="126"/>
                  </a:moveTo>
                  <a:lnTo>
                    <a:pt x="178" y="22"/>
                  </a:lnTo>
                  <a:cubicBezTo>
                    <a:pt x="178" y="16"/>
                    <a:pt x="180" y="11"/>
                    <a:pt x="184" y="7"/>
                  </a:cubicBezTo>
                  <a:cubicBezTo>
                    <a:pt x="188" y="3"/>
                    <a:pt x="193" y="0"/>
                    <a:pt x="199" y="0"/>
                  </a:cubicBezTo>
                  <a:cubicBezTo>
                    <a:pt x="205" y="0"/>
                    <a:pt x="210" y="3"/>
                    <a:pt x="215" y="7"/>
                  </a:cubicBezTo>
                  <a:cubicBezTo>
                    <a:pt x="219" y="11"/>
                    <a:pt x="221" y="16"/>
                    <a:pt x="221" y="22"/>
                  </a:cubicBezTo>
                  <a:lnTo>
                    <a:pt x="221" y="325"/>
                  </a:lnTo>
                  <a:cubicBezTo>
                    <a:pt x="221" y="331"/>
                    <a:pt x="219" y="336"/>
                    <a:pt x="215" y="340"/>
                  </a:cubicBezTo>
                  <a:cubicBezTo>
                    <a:pt x="211" y="344"/>
                    <a:pt x="206" y="347"/>
                    <a:pt x="200" y="347"/>
                  </a:cubicBezTo>
                  <a:cubicBezTo>
                    <a:pt x="193" y="347"/>
                    <a:pt x="188" y="344"/>
                    <a:pt x="184" y="340"/>
                  </a:cubicBezTo>
                  <a:cubicBezTo>
                    <a:pt x="180" y="336"/>
                    <a:pt x="178" y="331"/>
                    <a:pt x="178" y="325"/>
                  </a:cubicBezTo>
                  <a:lnTo>
                    <a:pt x="178" y="315"/>
                  </a:lnTo>
                  <a:cubicBezTo>
                    <a:pt x="156" y="336"/>
                    <a:pt x="136" y="347"/>
                    <a:pt x="118" y="347"/>
                  </a:cubicBezTo>
                  <a:lnTo>
                    <a:pt x="81" y="347"/>
                  </a:lnTo>
                  <a:cubicBezTo>
                    <a:pt x="66" y="347"/>
                    <a:pt x="51" y="340"/>
                    <a:pt x="36" y="327"/>
                  </a:cubicBezTo>
                  <a:lnTo>
                    <a:pt x="18" y="312"/>
                  </a:lnTo>
                  <a:cubicBezTo>
                    <a:pt x="13" y="308"/>
                    <a:pt x="9" y="301"/>
                    <a:pt x="6" y="292"/>
                  </a:cubicBezTo>
                  <a:cubicBezTo>
                    <a:pt x="2" y="282"/>
                    <a:pt x="0" y="274"/>
                    <a:pt x="0" y="266"/>
                  </a:cubicBezTo>
                  <a:lnTo>
                    <a:pt x="0" y="177"/>
                  </a:lnTo>
                  <a:cubicBezTo>
                    <a:pt x="0" y="167"/>
                    <a:pt x="2" y="157"/>
                    <a:pt x="6" y="148"/>
                  </a:cubicBezTo>
                  <a:cubicBezTo>
                    <a:pt x="11" y="138"/>
                    <a:pt x="15" y="131"/>
                    <a:pt x="21" y="127"/>
                  </a:cubicBezTo>
                  <a:lnTo>
                    <a:pt x="39" y="111"/>
                  </a:lnTo>
                  <a:cubicBezTo>
                    <a:pt x="52" y="100"/>
                    <a:pt x="67" y="95"/>
                    <a:pt x="84" y="95"/>
                  </a:cubicBezTo>
                  <a:lnTo>
                    <a:pt x="116" y="95"/>
                  </a:lnTo>
                  <a:cubicBezTo>
                    <a:pt x="133" y="95"/>
                    <a:pt x="149" y="101"/>
                    <a:pt x="163" y="113"/>
                  </a:cubicBezTo>
                  <a:lnTo>
                    <a:pt x="178" y="126"/>
                  </a:lnTo>
                  <a:close/>
                  <a:moveTo>
                    <a:pt x="114" y="139"/>
                  </a:moveTo>
                  <a:lnTo>
                    <a:pt x="84" y="139"/>
                  </a:lnTo>
                  <a:cubicBezTo>
                    <a:pt x="77" y="139"/>
                    <a:pt x="71" y="141"/>
                    <a:pt x="66" y="146"/>
                  </a:cubicBezTo>
                  <a:lnTo>
                    <a:pt x="52" y="158"/>
                  </a:lnTo>
                  <a:cubicBezTo>
                    <a:pt x="47" y="163"/>
                    <a:pt x="45" y="168"/>
                    <a:pt x="45" y="175"/>
                  </a:cubicBezTo>
                  <a:lnTo>
                    <a:pt x="45" y="268"/>
                  </a:lnTo>
                  <a:cubicBezTo>
                    <a:pt x="45" y="274"/>
                    <a:pt x="48" y="279"/>
                    <a:pt x="54" y="284"/>
                  </a:cubicBezTo>
                  <a:lnTo>
                    <a:pt x="68" y="296"/>
                  </a:lnTo>
                  <a:cubicBezTo>
                    <a:pt x="72" y="300"/>
                    <a:pt x="77" y="302"/>
                    <a:pt x="82" y="302"/>
                  </a:cubicBezTo>
                  <a:lnTo>
                    <a:pt x="118" y="302"/>
                  </a:lnTo>
                  <a:cubicBezTo>
                    <a:pt x="123" y="302"/>
                    <a:pt x="128" y="300"/>
                    <a:pt x="135" y="294"/>
                  </a:cubicBezTo>
                  <a:lnTo>
                    <a:pt x="169" y="266"/>
                  </a:lnTo>
                  <a:cubicBezTo>
                    <a:pt x="175" y="261"/>
                    <a:pt x="178" y="254"/>
                    <a:pt x="178" y="247"/>
                  </a:cubicBezTo>
                  <a:lnTo>
                    <a:pt x="178" y="199"/>
                  </a:lnTo>
                  <a:cubicBezTo>
                    <a:pt x="178" y="189"/>
                    <a:pt x="175" y="181"/>
                    <a:pt x="169" y="176"/>
                  </a:cubicBezTo>
                  <a:lnTo>
                    <a:pt x="133" y="146"/>
                  </a:lnTo>
                  <a:cubicBezTo>
                    <a:pt x="128" y="141"/>
                    <a:pt x="122" y="139"/>
                    <a:pt x="114" y="13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529320" y="3244464"/>
              <a:ext cx="295520" cy="141082"/>
              <a:chOff x="582613" y="2928938"/>
              <a:chExt cx="2247900" cy="1073150"/>
            </a:xfrm>
            <a:solidFill>
              <a:schemeClr val="bg1"/>
            </a:solidFill>
          </p:grpSpPr>
          <p:sp>
            <p:nvSpPr>
              <p:cNvPr id="216" name="Freeform 14"/>
              <p:cNvSpPr>
                <a:spLocks noEditPoints="1"/>
              </p:cNvSpPr>
              <p:nvPr/>
            </p:nvSpPr>
            <p:spPr bwMode="auto">
              <a:xfrm>
                <a:off x="2147888" y="2928938"/>
                <a:ext cx="682625" cy="1073150"/>
              </a:xfrm>
              <a:custGeom>
                <a:avLst/>
                <a:gdLst>
                  <a:gd name="T0" fmla="*/ 380 w 1679"/>
                  <a:gd name="T1" fmla="*/ 0 h 2636"/>
                  <a:gd name="T2" fmla="*/ 334 w 1679"/>
                  <a:gd name="T3" fmla="*/ 81 h 2636"/>
                  <a:gd name="T4" fmla="*/ 334 w 1679"/>
                  <a:gd name="T5" fmla="*/ 1127 h 2636"/>
                  <a:gd name="T6" fmla="*/ 0 w 1679"/>
                  <a:gd name="T7" fmla="*/ 1797 h 2636"/>
                  <a:gd name="T8" fmla="*/ 840 w 1679"/>
                  <a:gd name="T9" fmla="*/ 2636 h 2636"/>
                  <a:gd name="T10" fmla="*/ 1679 w 1679"/>
                  <a:gd name="T11" fmla="*/ 1797 h 2636"/>
                  <a:gd name="T12" fmla="*/ 1345 w 1679"/>
                  <a:gd name="T13" fmla="*/ 1128 h 2636"/>
                  <a:gd name="T14" fmla="*/ 1345 w 1679"/>
                  <a:gd name="T15" fmla="*/ 81 h 2636"/>
                  <a:gd name="T16" fmla="*/ 1299 w 1679"/>
                  <a:gd name="T17" fmla="*/ 0 h 2636"/>
                  <a:gd name="T18" fmla="*/ 380 w 1679"/>
                  <a:gd name="T19" fmla="*/ 0 h 2636"/>
                  <a:gd name="T20" fmla="*/ 503 w 1679"/>
                  <a:gd name="T21" fmla="*/ 254 h 2636"/>
                  <a:gd name="T22" fmla="*/ 1009 w 1679"/>
                  <a:gd name="T23" fmla="*/ 254 h 2636"/>
                  <a:gd name="T24" fmla="*/ 1055 w 1679"/>
                  <a:gd name="T25" fmla="*/ 313 h 2636"/>
                  <a:gd name="T26" fmla="*/ 1009 w 1679"/>
                  <a:gd name="T27" fmla="*/ 373 h 2636"/>
                  <a:gd name="T28" fmla="*/ 503 w 1679"/>
                  <a:gd name="T29" fmla="*/ 373 h 2636"/>
                  <a:gd name="T30" fmla="*/ 457 w 1679"/>
                  <a:gd name="T31" fmla="*/ 313 h 2636"/>
                  <a:gd name="T32" fmla="*/ 503 w 1679"/>
                  <a:gd name="T33" fmla="*/ 254 h 2636"/>
                  <a:gd name="T34" fmla="*/ 503 w 1679"/>
                  <a:gd name="T35" fmla="*/ 492 h 2636"/>
                  <a:gd name="T36" fmla="*/ 1009 w 1679"/>
                  <a:gd name="T37" fmla="*/ 492 h 2636"/>
                  <a:gd name="T38" fmla="*/ 1055 w 1679"/>
                  <a:gd name="T39" fmla="*/ 551 h 2636"/>
                  <a:gd name="T40" fmla="*/ 1009 w 1679"/>
                  <a:gd name="T41" fmla="*/ 611 h 2636"/>
                  <a:gd name="T42" fmla="*/ 503 w 1679"/>
                  <a:gd name="T43" fmla="*/ 611 h 2636"/>
                  <a:gd name="T44" fmla="*/ 457 w 1679"/>
                  <a:gd name="T45" fmla="*/ 551 h 2636"/>
                  <a:gd name="T46" fmla="*/ 503 w 1679"/>
                  <a:gd name="T47" fmla="*/ 492 h 2636"/>
                  <a:gd name="T48" fmla="*/ 503 w 1679"/>
                  <a:gd name="T49" fmla="*/ 730 h 2636"/>
                  <a:gd name="T50" fmla="*/ 1009 w 1679"/>
                  <a:gd name="T51" fmla="*/ 730 h 2636"/>
                  <a:gd name="T52" fmla="*/ 1055 w 1679"/>
                  <a:gd name="T53" fmla="*/ 790 h 2636"/>
                  <a:gd name="T54" fmla="*/ 1009 w 1679"/>
                  <a:gd name="T55" fmla="*/ 849 h 2636"/>
                  <a:gd name="T56" fmla="*/ 503 w 1679"/>
                  <a:gd name="T57" fmla="*/ 849 h 2636"/>
                  <a:gd name="T58" fmla="*/ 457 w 1679"/>
                  <a:gd name="T59" fmla="*/ 790 h 2636"/>
                  <a:gd name="T60" fmla="*/ 503 w 1679"/>
                  <a:gd name="T61" fmla="*/ 730 h 2636"/>
                  <a:gd name="T62" fmla="*/ 1445 w 1679"/>
                  <a:gd name="T63" fmla="*/ 1517 h 2636"/>
                  <a:gd name="T64" fmla="*/ 1508 w 1679"/>
                  <a:gd name="T65" fmla="*/ 1763 h 2636"/>
                  <a:gd name="T66" fmla="*/ 921 w 1679"/>
                  <a:gd name="T67" fmla="*/ 2350 h 2636"/>
                  <a:gd name="T68" fmla="*/ 921 w 1679"/>
                  <a:gd name="T69" fmla="*/ 2350 h 2636"/>
                  <a:gd name="T70" fmla="*/ 1461 w 1679"/>
                  <a:gd name="T71" fmla="*/ 1640 h 2636"/>
                  <a:gd name="T72" fmla="*/ 1445 w 1679"/>
                  <a:gd name="T73" fmla="*/ 1517 h 2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79" h="2636">
                    <a:moveTo>
                      <a:pt x="380" y="0"/>
                    </a:moveTo>
                    <a:cubicBezTo>
                      <a:pt x="355" y="0"/>
                      <a:pt x="334" y="36"/>
                      <a:pt x="334" y="81"/>
                    </a:cubicBezTo>
                    <a:lnTo>
                      <a:pt x="334" y="1127"/>
                    </a:lnTo>
                    <a:cubicBezTo>
                      <a:pt x="124" y="1286"/>
                      <a:pt x="1" y="1533"/>
                      <a:pt x="0" y="1797"/>
                    </a:cubicBezTo>
                    <a:cubicBezTo>
                      <a:pt x="0" y="2260"/>
                      <a:pt x="376" y="2636"/>
                      <a:pt x="840" y="2636"/>
                    </a:cubicBezTo>
                    <a:cubicBezTo>
                      <a:pt x="1303" y="2636"/>
                      <a:pt x="1679" y="2260"/>
                      <a:pt x="1679" y="1797"/>
                    </a:cubicBezTo>
                    <a:cubicBezTo>
                      <a:pt x="1678" y="1534"/>
                      <a:pt x="1555" y="1286"/>
                      <a:pt x="1345" y="1128"/>
                    </a:cubicBezTo>
                    <a:lnTo>
                      <a:pt x="1345" y="81"/>
                    </a:lnTo>
                    <a:cubicBezTo>
                      <a:pt x="1345" y="36"/>
                      <a:pt x="1324" y="0"/>
                      <a:pt x="1299" y="0"/>
                    </a:cubicBezTo>
                    <a:lnTo>
                      <a:pt x="380" y="0"/>
                    </a:lnTo>
                    <a:close/>
                    <a:moveTo>
                      <a:pt x="503" y="254"/>
                    </a:moveTo>
                    <a:lnTo>
                      <a:pt x="1009" y="254"/>
                    </a:lnTo>
                    <a:cubicBezTo>
                      <a:pt x="1034" y="254"/>
                      <a:pt x="1055" y="280"/>
                      <a:pt x="1055" y="313"/>
                    </a:cubicBezTo>
                    <a:cubicBezTo>
                      <a:pt x="1055" y="346"/>
                      <a:pt x="1034" y="373"/>
                      <a:pt x="1009" y="373"/>
                    </a:cubicBezTo>
                    <a:lnTo>
                      <a:pt x="503" y="373"/>
                    </a:lnTo>
                    <a:cubicBezTo>
                      <a:pt x="478" y="373"/>
                      <a:pt x="457" y="346"/>
                      <a:pt x="457" y="313"/>
                    </a:cubicBezTo>
                    <a:cubicBezTo>
                      <a:pt x="457" y="280"/>
                      <a:pt x="478" y="254"/>
                      <a:pt x="503" y="254"/>
                    </a:cubicBezTo>
                    <a:close/>
                    <a:moveTo>
                      <a:pt x="503" y="492"/>
                    </a:moveTo>
                    <a:lnTo>
                      <a:pt x="1009" y="492"/>
                    </a:lnTo>
                    <a:cubicBezTo>
                      <a:pt x="1034" y="492"/>
                      <a:pt x="1055" y="518"/>
                      <a:pt x="1055" y="551"/>
                    </a:cubicBezTo>
                    <a:cubicBezTo>
                      <a:pt x="1055" y="585"/>
                      <a:pt x="1034" y="611"/>
                      <a:pt x="1009" y="611"/>
                    </a:cubicBezTo>
                    <a:lnTo>
                      <a:pt x="503" y="611"/>
                    </a:lnTo>
                    <a:cubicBezTo>
                      <a:pt x="478" y="611"/>
                      <a:pt x="457" y="585"/>
                      <a:pt x="457" y="551"/>
                    </a:cubicBezTo>
                    <a:cubicBezTo>
                      <a:pt x="457" y="518"/>
                      <a:pt x="478" y="492"/>
                      <a:pt x="503" y="492"/>
                    </a:cubicBezTo>
                    <a:close/>
                    <a:moveTo>
                      <a:pt x="503" y="730"/>
                    </a:moveTo>
                    <a:lnTo>
                      <a:pt x="1009" y="730"/>
                    </a:lnTo>
                    <a:cubicBezTo>
                      <a:pt x="1034" y="730"/>
                      <a:pt x="1055" y="756"/>
                      <a:pt x="1055" y="790"/>
                    </a:cubicBezTo>
                    <a:cubicBezTo>
                      <a:pt x="1055" y="823"/>
                      <a:pt x="1034" y="849"/>
                      <a:pt x="1009" y="849"/>
                    </a:cubicBezTo>
                    <a:lnTo>
                      <a:pt x="503" y="849"/>
                    </a:lnTo>
                    <a:cubicBezTo>
                      <a:pt x="478" y="849"/>
                      <a:pt x="457" y="823"/>
                      <a:pt x="457" y="790"/>
                    </a:cubicBezTo>
                    <a:cubicBezTo>
                      <a:pt x="457" y="756"/>
                      <a:pt x="478" y="730"/>
                      <a:pt x="503" y="730"/>
                    </a:cubicBezTo>
                    <a:close/>
                    <a:moveTo>
                      <a:pt x="1445" y="1517"/>
                    </a:moveTo>
                    <a:cubicBezTo>
                      <a:pt x="1484" y="1607"/>
                      <a:pt x="1508" y="1691"/>
                      <a:pt x="1508" y="1763"/>
                    </a:cubicBezTo>
                    <a:cubicBezTo>
                      <a:pt x="1508" y="2087"/>
                      <a:pt x="1245" y="2350"/>
                      <a:pt x="921" y="2350"/>
                    </a:cubicBezTo>
                    <a:cubicBezTo>
                      <a:pt x="921" y="2350"/>
                      <a:pt x="921" y="2350"/>
                      <a:pt x="921" y="2350"/>
                    </a:cubicBezTo>
                    <a:cubicBezTo>
                      <a:pt x="1232" y="2264"/>
                      <a:pt x="1461" y="1979"/>
                      <a:pt x="1461" y="1640"/>
                    </a:cubicBezTo>
                    <a:cubicBezTo>
                      <a:pt x="1461" y="1602"/>
                      <a:pt x="1455" y="1560"/>
                      <a:pt x="1445" y="15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15"/>
              <p:cNvSpPr>
                <a:spLocks noEditPoints="1"/>
              </p:cNvSpPr>
              <p:nvPr/>
            </p:nvSpPr>
            <p:spPr bwMode="auto">
              <a:xfrm>
                <a:off x="582613" y="2932113"/>
                <a:ext cx="682625" cy="1069975"/>
              </a:xfrm>
              <a:custGeom>
                <a:avLst/>
                <a:gdLst>
                  <a:gd name="T0" fmla="*/ 838 w 1676"/>
                  <a:gd name="T1" fmla="*/ 0 h 2629"/>
                  <a:gd name="T2" fmla="*/ 1 w 1676"/>
                  <a:gd name="T3" fmla="*/ 837 h 2629"/>
                  <a:gd name="T4" fmla="*/ 329 w 1676"/>
                  <a:gd name="T5" fmla="*/ 2007 h 2629"/>
                  <a:gd name="T6" fmla="*/ 304 w 1676"/>
                  <a:gd name="T7" fmla="*/ 2057 h 2629"/>
                  <a:gd name="T8" fmla="*/ 339 w 1676"/>
                  <a:gd name="T9" fmla="*/ 2117 h 2629"/>
                  <a:gd name="T10" fmla="*/ 344 w 1676"/>
                  <a:gd name="T11" fmla="*/ 2187 h 2629"/>
                  <a:gd name="T12" fmla="*/ 304 w 1676"/>
                  <a:gd name="T13" fmla="*/ 2244 h 2629"/>
                  <a:gd name="T14" fmla="*/ 350 w 1676"/>
                  <a:gd name="T15" fmla="*/ 2306 h 2629"/>
                  <a:gd name="T16" fmla="*/ 352 w 1676"/>
                  <a:gd name="T17" fmla="*/ 2373 h 2629"/>
                  <a:gd name="T18" fmla="*/ 304 w 1676"/>
                  <a:gd name="T19" fmla="*/ 2430 h 2629"/>
                  <a:gd name="T20" fmla="*/ 350 w 1676"/>
                  <a:gd name="T21" fmla="*/ 2492 h 2629"/>
                  <a:gd name="T22" fmla="*/ 353 w 1676"/>
                  <a:gd name="T23" fmla="*/ 2492 h 2629"/>
                  <a:gd name="T24" fmla="*/ 353 w 1676"/>
                  <a:gd name="T25" fmla="*/ 2514 h 2629"/>
                  <a:gd name="T26" fmla="*/ 469 w 1676"/>
                  <a:gd name="T27" fmla="*/ 2629 h 2629"/>
                  <a:gd name="T28" fmla="*/ 1207 w 1676"/>
                  <a:gd name="T29" fmla="*/ 2629 h 2629"/>
                  <a:gd name="T30" fmla="*/ 1320 w 1676"/>
                  <a:gd name="T31" fmla="*/ 2534 h 2629"/>
                  <a:gd name="T32" fmla="*/ 1321 w 1676"/>
                  <a:gd name="T33" fmla="*/ 2534 h 2629"/>
                  <a:gd name="T34" fmla="*/ 1371 w 1676"/>
                  <a:gd name="T35" fmla="*/ 2477 h 2629"/>
                  <a:gd name="T36" fmla="*/ 1325 w 1676"/>
                  <a:gd name="T37" fmla="*/ 2415 h 2629"/>
                  <a:gd name="T38" fmla="*/ 1323 w 1676"/>
                  <a:gd name="T39" fmla="*/ 2415 h 2629"/>
                  <a:gd name="T40" fmla="*/ 1325 w 1676"/>
                  <a:gd name="T41" fmla="*/ 2347 h 2629"/>
                  <a:gd name="T42" fmla="*/ 1371 w 1676"/>
                  <a:gd name="T43" fmla="*/ 2290 h 2629"/>
                  <a:gd name="T44" fmla="*/ 1329 w 1676"/>
                  <a:gd name="T45" fmla="*/ 2229 h 2629"/>
                  <a:gd name="T46" fmla="*/ 1334 w 1676"/>
                  <a:gd name="T47" fmla="*/ 2159 h 2629"/>
                  <a:gd name="T48" fmla="*/ 1371 w 1676"/>
                  <a:gd name="T49" fmla="*/ 2103 h 2629"/>
                  <a:gd name="T50" fmla="*/ 1343 w 1676"/>
                  <a:gd name="T51" fmla="*/ 2047 h 2629"/>
                  <a:gd name="T52" fmla="*/ 1675 w 1676"/>
                  <a:gd name="T53" fmla="*/ 837 h 2629"/>
                  <a:gd name="T54" fmla="*/ 838 w 1676"/>
                  <a:gd name="T55" fmla="*/ 0 h 2629"/>
                  <a:gd name="T56" fmla="*/ 838 w 1676"/>
                  <a:gd name="T57" fmla="*/ 0 h 2629"/>
                  <a:gd name="T58" fmla="*/ 838 w 1676"/>
                  <a:gd name="T59" fmla="*/ 140 h 2629"/>
                  <a:gd name="T60" fmla="*/ 1154 w 1676"/>
                  <a:gd name="T61" fmla="*/ 220 h 2629"/>
                  <a:gd name="T62" fmla="*/ 914 w 1676"/>
                  <a:gd name="T63" fmla="*/ 185 h 2629"/>
                  <a:gd name="T64" fmla="*/ 228 w 1676"/>
                  <a:gd name="T65" fmla="*/ 542 h 2629"/>
                  <a:gd name="T66" fmla="*/ 838 w 1676"/>
                  <a:gd name="T67" fmla="*/ 140 h 2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76" h="2629">
                    <a:moveTo>
                      <a:pt x="838" y="0"/>
                    </a:moveTo>
                    <a:cubicBezTo>
                      <a:pt x="376" y="0"/>
                      <a:pt x="1" y="375"/>
                      <a:pt x="1" y="837"/>
                    </a:cubicBezTo>
                    <a:cubicBezTo>
                      <a:pt x="0" y="1328"/>
                      <a:pt x="249" y="1287"/>
                      <a:pt x="329" y="2007"/>
                    </a:cubicBezTo>
                    <a:cubicBezTo>
                      <a:pt x="315" y="2017"/>
                      <a:pt x="305" y="2036"/>
                      <a:pt x="304" y="2057"/>
                    </a:cubicBezTo>
                    <a:cubicBezTo>
                      <a:pt x="303" y="2086"/>
                      <a:pt x="318" y="2110"/>
                      <a:pt x="339" y="2117"/>
                    </a:cubicBezTo>
                    <a:cubicBezTo>
                      <a:pt x="341" y="2140"/>
                      <a:pt x="343" y="2163"/>
                      <a:pt x="344" y="2187"/>
                    </a:cubicBezTo>
                    <a:cubicBezTo>
                      <a:pt x="322" y="2192"/>
                      <a:pt x="305" y="2215"/>
                      <a:pt x="304" y="2244"/>
                    </a:cubicBezTo>
                    <a:cubicBezTo>
                      <a:pt x="302" y="2277"/>
                      <a:pt x="323" y="2304"/>
                      <a:pt x="350" y="2306"/>
                    </a:cubicBezTo>
                    <a:cubicBezTo>
                      <a:pt x="351" y="2327"/>
                      <a:pt x="351" y="2350"/>
                      <a:pt x="352" y="2373"/>
                    </a:cubicBezTo>
                    <a:cubicBezTo>
                      <a:pt x="326" y="2374"/>
                      <a:pt x="305" y="2399"/>
                      <a:pt x="304" y="2430"/>
                    </a:cubicBezTo>
                    <a:cubicBezTo>
                      <a:pt x="302" y="2464"/>
                      <a:pt x="323" y="2491"/>
                      <a:pt x="350" y="2492"/>
                    </a:cubicBezTo>
                    <a:lnTo>
                      <a:pt x="353" y="2492"/>
                    </a:lnTo>
                    <a:cubicBezTo>
                      <a:pt x="353" y="2500"/>
                      <a:pt x="353" y="2506"/>
                      <a:pt x="353" y="2514"/>
                    </a:cubicBezTo>
                    <a:cubicBezTo>
                      <a:pt x="353" y="2577"/>
                      <a:pt x="405" y="2629"/>
                      <a:pt x="469" y="2629"/>
                    </a:cubicBezTo>
                    <a:lnTo>
                      <a:pt x="1207" y="2629"/>
                    </a:lnTo>
                    <a:cubicBezTo>
                      <a:pt x="1264" y="2629"/>
                      <a:pt x="1311" y="2588"/>
                      <a:pt x="1320" y="2534"/>
                    </a:cubicBezTo>
                    <a:lnTo>
                      <a:pt x="1321" y="2534"/>
                    </a:lnTo>
                    <a:cubicBezTo>
                      <a:pt x="1347" y="2536"/>
                      <a:pt x="1370" y="2510"/>
                      <a:pt x="1371" y="2477"/>
                    </a:cubicBezTo>
                    <a:cubicBezTo>
                      <a:pt x="1373" y="2444"/>
                      <a:pt x="1352" y="2416"/>
                      <a:pt x="1325" y="2415"/>
                    </a:cubicBezTo>
                    <a:lnTo>
                      <a:pt x="1323" y="2415"/>
                    </a:lnTo>
                    <a:cubicBezTo>
                      <a:pt x="1324" y="2392"/>
                      <a:pt x="1324" y="2369"/>
                      <a:pt x="1325" y="2347"/>
                    </a:cubicBezTo>
                    <a:cubicBezTo>
                      <a:pt x="1350" y="2346"/>
                      <a:pt x="1370" y="2321"/>
                      <a:pt x="1371" y="2290"/>
                    </a:cubicBezTo>
                    <a:cubicBezTo>
                      <a:pt x="1373" y="2259"/>
                      <a:pt x="1354" y="2233"/>
                      <a:pt x="1329" y="2229"/>
                    </a:cubicBezTo>
                    <a:cubicBezTo>
                      <a:pt x="1331" y="2205"/>
                      <a:pt x="1332" y="2182"/>
                      <a:pt x="1334" y="2159"/>
                    </a:cubicBezTo>
                    <a:cubicBezTo>
                      <a:pt x="1354" y="2153"/>
                      <a:pt x="1370" y="2131"/>
                      <a:pt x="1371" y="2103"/>
                    </a:cubicBezTo>
                    <a:cubicBezTo>
                      <a:pt x="1372" y="2078"/>
                      <a:pt x="1360" y="2056"/>
                      <a:pt x="1343" y="2047"/>
                    </a:cubicBezTo>
                    <a:cubicBezTo>
                      <a:pt x="1418" y="1286"/>
                      <a:pt x="1676" y="1336"/>
                      <a:pt x="1675" y="837"/>
                    </a:cubicBezTo>
                    <a:cubicBezTo>
                      <a:pt x="1675" y="375"/>
                      <a:pt x="1300" y="0"/>
                      <a:pt x="838" y="0"/>
                    </a:cubicBezTo>
                    <a:lnTo>
                      <a:pt x="838" y="0"/>
                    </a:lnTo>
                    <a:close/>
                    <a:moveTo>
                      <a:pt x="838" y="140"/>
                    </a:moveTo>
                    <a:cubicBezTo>
                      <a:pt x="952" y="140"/>
                      <a:pt x="1060" y="169"/>
                      <a:pt x="1154" y="220"/>
                    </a:cubicBezTo>
                    <a:cubicBezTo>
                      <a:pt x="1078" y="197"/>
                      <a:pt x="997" y="185"/>
                      <a:pt x="914" y="185"/>
                    </a:cubicBezTo>
                    <a:cubicBezTo>
                      <a:pt x="630" y="185"/>
                      <a:pt x="379" y="326"/>
                      <a:pt x="228" y="542"/>
                    </a:cubicBezTo>
                    <a:cubicBezTo>
                      <a:pt x="329" y="306"/>
                      <a:pt x="564" y="140"/>
                      <a:pt x="838" y="14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16"/>
              <p:cNvSpPr>
                <a:spLocks noEditPoints="1"/>
              </p:cNvSpPr>
              <p:nvPr/>
            </p:nvSpPr>
            <p:spPr bwMode="auto">
              <a:xfrm>
                <a:off x="1352551" y="2932113"/>
                <a:ext cx="682625" cy="1069975"/>
              </a:xfrm>
              <a:custGeom>
                <a:avLst/>
                <a:gdLst>
                  <a:gd name="T0" fmla="*/ 837 w 1674"/>
                  <a:gd name="T1" fmla="*/ 0 h 2627"/>
                  <a:gd name="T2" fmla="*/ 0 w 1674"/>
                  <a:gd name="T3" fmla="*/ 1790 h 2627"/>
                  <a:gd name="T4" fmla="*/ 837 w 1674"/>
                  <a:gd name="T5" fmla="*/ 2627 h 2627"/>
                  <a:gd name="T6" fmla="*/ 1674 w 1674"/>
                  <a:gd name="T7" fmla="*/ 1790 h 2627"/>
                  <a:gd name="T8" fmla="*/ 837 w 1674"/>
                  <a:gd name="T9" fmla="*/ 0 h 2627"/>
                  <a:gd name="T10" fmla="*/ 1388 w 1674"/>
                  <a:gd name="T11" fmla="*/ 1508 h 2627"/>
                  <a:gd name="T12" fmla="*/ 1451 w 1674"/>
                  <a:gd name="T13" fmla="*/ 1754 h 2627"/>
                  <a:gd name="T14" fmla="*/ 864 w 1674"/>
                  <a:gd name="T15" fmla="*/ 2341 h 2627"/>
                  <a:gd name="T16" fmla="*/ 863 w 1674"/>
                  <a:gd name="T17" fmla="*/ 2341 h 2627"/>
                  <a:gd name="T18" fmla="*/ 1404 w 1674"/>
                  <a:gd name="T19" fmla="*/ 1631 h 2627"/>
                  <a:gd name="T20" fmla="*/ 1388 w 1674"/>
                  <a:gd name="T21" fmla="*/ 1508 h 2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74" h="2627">
                    <a:moveTo>
                      <a:pt x="837" y="0"/>
                    </a:moveTo>
                    <a:cubicBezTo>
                      <a:pt x="689" y="553"/>
                      <a:pt x="0" y="1328"/>
                      <a:pt x="0" y="1790"/>
                    </a:cubicBezTo>
                    <a:cubicBezTo>
                      <a:pt x="0" y="2252"/>
                      <a:pt x="375" y="2627"/>
                      <a:pt x="837" y="2627"/>
                    </a:cubicBezTo>
                    <a:cubicBezTo>
                      <a:pt x="1299" y="2627"/>
                      <a:pt x="1674" y="2252"/>
                      <a:pt x="1674" y="1790"/>
                    </a:cubicBezTo>
                    <a:cubicBezTo>
                      <a:pt x="1674" y="1328"/>
                      <a:pt x="984" y="550"/>
                      <a:pt x="837" y="0"/>
                    </a:cubicBezTo>
                    <a:close/>
                    <a:moveTo>
                      <a:pt x="1388" y="1508"/>
                    </a:moveTo>
                    <a:cubicBezTo>
                      <a:pt x="1427" y="1598"/>
                      <a:pt x="1451" y="1682"/>
                      <a:pt x="1451" y="1754"/>
                    </a:cubicBezTo>
                    <a:cubicBezTo>
                      <a:pt x="1451" y="2079"/>
                      <a:pt x="1188" y="2341"/>
                      <a:pt x="864" y="2341"/>
                    </a:cubicBezTo>
                    <a:cubicBezTo>
                      <a:pt x="864" y="2341"/>
                      <a:pt x="864" y="2341"/>
                      <a:pt x="863" y="2341"/>
                    </a:cubicBezTo>
                    <a:cubicBezTo>
                      <a:pt x="1175" y="2255"/>
                      <a:pt x="1404" y="1970"/>
                      <a:pt x="1404" y="1631"/>
                    </a:cubicBezTo>
                    <a:cubicBezTo>
                      <a:pt x="1404" y="1593"/>
                      <a:pt x="1398" y="1551"/>
                      <a:pt x="1388" y="150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51" name="Group 150"/>
          <p:cNvGrpSpPr/>
          <p:nvPr/>
        </p:nvGrpSpPr>
        <p:grpSpPr>
          <a:xfrm>
            <a:off x="2005044" y="3620688"/>
            <a:ext cx="1108911" cy="558679"/>
            <a:chOff x="2005044" y="3620688"/>
            <a:chExt cx="1108911" cy="558679"/>
          </a:xfrm>
          <a:solidFill>
            <a:schemeClr val="bg1">
              <a:lumMod val="75000"/>
            </a:schemeClr>
          </a:solidFill>
        </p:grpSpPr>
        <p:grpSp>
          <p:nvGrpSpPr>
            <p:cNvPr id="153" name="Group 152"/>
            <p:cNvGrpSpPr/>
            <p:nvPr/>
          </p:nvGrpSpPr>
          <p:grpSpPr>
            <a:xfrm>
              <a:off x="2005044" y="3648726"/>
              <a:ext cx="285544" cy="181338"/>
              <a:chOff x="2005044" y="3648726"/>
              <a:chExt cx="285544" cy="181338"/>
            </a:xfrm>
            <a:grpFill/>
          </p:grpSpPr>
          <p:sp>
            <p:nvSpPr>
              <p:cNvPr id="162" name="Freeform 161"/>
              <p:cNvSpPr>
                <a:spLocks/>
              </p:cNvSpPr>
              <p:nvPr/>
            </p:nvSpPr>
            <p:spPr bwMode="auto">
              <a:xfrm>
                <a:off x="2005044" y="3648726"/>
                <a:ext cx="285544" cy="181338"/>
              </a:xfrm>
              <a:custGeom>
                <a:avLst/>
                <a:gdLst>
                  <a:gd name="connsiteX0" fmla="*/ 290165 w 2127220"/>
                  <a:gd name="connsiteY0" fmla="*/ 917099 h 1350913"/>
                  <a:gd name="connsiteX1" fmla="*/ 148413 w 2127220"/>
                  <a:gd name="connsiteY1" fmla="*/ 1058851 h 1350913"/>
                  <a:gd name="connsiteX2" fmla="*/ 290165 w 2127220"/>
                  <a:gd name="connsiteY2" fmla="*/ 1200603 h 1350913"/>
                  <a:gd name="connsiteX3" fmla="*/ 431917 w 2127220"/>
                  <a:gd name="connsiteY3" fmla="*/ 1058851 h 1350913"/>
                  <a:gd name="connsiteX4" fmla="*/ 290165 w 2127220"/>
                  <a:gd name="connsiteY4" fmla="*/ 917099 h 1350913"/>
                  <a:gd name="connsiteX5" fmla="*/ 290165 w 2127220"/>
                  <a:gd name="connsiteY5" fmla="*/ 129388 h 1350913"/>
                  <a:gd name="connsiteX6" fmla="*/ 148413 w 2127220"/>
                  <a:gd name="connsiteY6" fmla="*/ 271140 h 1350913"/>
                  <a:gd name="connsiteX7" fmla="*/ 290165 w 2127220"/>
                  <a:gd name="connsiteY7" fmla="*/ 412892 h 1350913"/>
                  <a:gd name="connsiteX8" fmla="*/ 431917 w 2127220"/>
                  <a:gd name="connsiteY8" fmla="*/ 271140 h 1350913"/>
                  <a:gd name="connsiteX9" fmla="*/ 290165 w 2127220"/>
                  <a:gd name="connsiteY9" fmla="*/ 129388 h 1350913"/>
                  <a:gd name="connsiteX10" fmla="*/ 256574 w 2127220"/>
                  <a:gd name="connsiteY10" fmla="*/ 0 h 1350913"/>
                  <a:gd name="connsiteX11" fmla="*/ 1870646 w 2127220"/>
                  <a:gd name="connsiteY11" fmla="*/ 0 h 1350913"/>
                  <a:gd name="connsiteX12" fmla="*/ 2127220 w 2127220"/>
                  <a:gd name="connsiteY12" fmla="*/ 256317 h 1350913"/>
                  <a:gd name="connsiteX13" fmla="*/ 2127220 w 2127220"/>
                  <a:gd name="connsiteY13" fmla="*/ 1094108 h 1350913"/>
                  <a:gd name="connsiteX14" fmla="*/ 1870646 w 2127220"/>
                  <a:gd name="connsiteY14" fmla="*/ 1350913 h 1350913"/>
                  <a:gd name="connsiteX15" fmla="*/ 256574 w 2127220"/>
                  <a:gd name="connsiteY15" fmla="*/ 1350913 h 1350913"/>
                  <a:gd name="connsiteX16" fmla="*/ 0 w 2127220"/>
                  <a:gd name="connsiteY16" fmla="*/ 1094108 h 1350913"/>
                  <a:gd name="connsiteX17" fmla="*/ 0 w 2127220"/>
                  <a:gd name="connsiteY17" fmla="*/ 256317 h 1350913"/>
                  <a:gd name="connsiteX18" fmla="*/ 256574 w 2127220"/>
                  <a:gd name="connsiteY18" fmla="*/ 0 h 1350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7220" h="1350913">
                    <a:moveTo>
                      <a:pt x="290165" y="917099"/>
                    </a:moveTo>
                    <a:cubicBezTo>
                      <a:pt x="211878" y="917099"/>
                      <a:pt x="148413" y="980564"/>
                      <a:pt x="148413" y="1058851"/>
                    </a:cubicBezTo>
                    <a:cubicBezTo>
                      <a:pt x="148413" y="1137138"/>
                      <a:pt x="211878" y="1200603"/>
                      <a:pt x="290165" y="1200603"/>
                    </a:cubicBezTo>
                    <a:cubicBezTo>
                      <a:pt x="368452" y="1200603"/>
                      <a:pt x="431917" y="1137138"/>
                      <a:pt x="431917" y="1058851"/>
                    </a:cubicBezTo>
                    <a:cubicBezTo>
                      <a:pt x="431917" y="980564"/>
                      <a:pt x="368452" y="917099"/>
                      <a:pt x="290165" y="917099"/>
                    </a:cubicBezTo>
                    <a:close/>
                    <a:moveTo>
                      <a:pt x="290165" y="129388"/>
                    </a:moveTo>
                    <a:cubicBezTo>
                      <a:pt x="211878" y="129388"/>
                      <a:pt x="148413" y="192853"/>
                      <a:pt x="148413" y="271140"/>
                    </a:cubicBezTo>
                    <a:cubicBezTo>
                      <a:pt x="148413" y="349427"/>
                      <a:pt x="211878" y="412892"/>
                      <a:pt x="290165" y="412892"/>
                    </a:cubicBezTo>
                    <a:cubicBezTo>
                      <a:pt x="368452" y="412892"/>
                      <a:pt x="431917" y="349427"/>
                      <a:pt x="431917" y="271140"/>
                    </a:cubicBezTo>
                    <a:cubicBezTo>
                      <a:pt x="431917" y="192853"/>
                      <a:pt x="368452" y="129388"/>
                      <a:pt x="290165" y="129388"/>
                    </a:cubicBezTo>
                    <a:close/>
                    <a:moveTo>
                      <a:pt x="256574" y="0"/>
                    </a:moveTo>
                    <a:lnTo>
                      <a:pt x="1870646" y="0"/>
                    </a:lnTo>
                    <a:cubicBezTo>
                      <a:pt x="2012591" y="0"/>
                      <a:pt x="2127220" y="114244"/>
                      <a:pt x="2127220" y="256317"/>
                    </a:cubicBezTo>
                    <a:lnTo>
                      <a:pt x="2127220" y="1094108"/>
                    </a:lnTo>
                    <a:cubicBezTo>
                      <a:pt x="2127220" y="1236181"/>
                      <a:pt x="2012591" y="1350913"/>
                      <a:pt x="1870646" y="1350913"/>
                    </a:cubicBezTo>
                    <a:lnTo>
                      <a:pt x="256574" y="1350913"/>
                    </a:lnTo>
                    <a:cubicBezTo>
                      <a:pt x="114629" y="1350913"/>
                      <a:pt x="0" y="1236181"/>
                      <a:pt x="0" y="1094108"/>
                    </a:cubicBezTo>
                    <a:lnTo>
                      <a:pt x="0" y="256317"/>
                    </a:lnTo>
                    <a:cubicBezTo>
                      <a:pt x="0" y="114244"/>
                      <a:pt x="114629" y="0"/>
                      <a:pt x="25657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7" name="Freeform 35"/>
              <p:cNvSpPr>
                <a:spLocks noEditPoints="1"/>
              </p:cNvSpPr>
              <p:nvPr/>
            </p:nvSpPr>
            <p:spPr bwMode="auto">
              <a:xfrm>
                <a:off x="2089475" y="3681604"/>
                <a:ext cx="70901" cy="111771"/>
              </a:xfrm>
              <a:custGeom>
                <a:avLst/>
                <a:gdLst>
                  <a:gd name="T0" fmla="*/ 150 w 665"/>
                  <a:gd name="T1" fmla="*/ 0 h 1044"/>
                  <a:gd name="T2" fmla="*/ 132 w 665"/>
                  <a:gd name="T3" fmla="*/ 32 h 1044"/>
                  <a:gd name="T4" fmla="*/ 132 w 665"/>
                  <a:gd name="T5" fmla="*/ 446 h 1044"/>
                  <a:gd name="T6" fmla="*/ 0 w 665"/>
                  <a:gd name="T7" fmla="*/ 711 h 1044"/>
                  <a:gd name="T8" fmla="*/ 332 w 665"/>
                  <a:gd name="T9" fmla="*/ 1044 h 1044"/>
                  <a:gd name="T10" fmla="*/ 665 w 665"/>
                  <a:gd name="T11" fmla="*/ 711 h 1044"/>
                  <a:gd name="T12" fmla="*/ 532 w 665"/>
                  <a:gd name="T13" fmla="*/ 447 h 1044"/>
                  <a:gd name="T14" fmla="*/ 532 w 665"/>
                  <a:gd name="T15" fmla="*/ 32 h 1044"/>
                  <a:gd name="T16" fmla="*/ 514 w 665"/>
                  <a:gd name="T17" fmla="*/ 0 h 1044"/>
                  <a:gd name="T18" fmla="*/ 150 w 665"/>
                  <a:gd name="T19" fmla="*/ 0 h 1044"/>
                  <a:gd name="T20" fmla="*/ 199 w 665"/>
                  <a:gd name="T21" fmla="*/ 100 h 1044"/>
                  <a:gd name="T22" fmla="*/ 399 w 665"/>
                  <a:gd name="T23" fmla="*/ 100 h 1044"/>
                  <a:gd name="T24" fmla="*/ 417 w 665"/>
                  <a:gd name="T25" fmla="*/ 124 h 1044"/>
                  <a:gd name="T26" fmla="*/ 399 w 665"/>
                  <a:gd name="T27" fmla="*/ 148 h 1044"/>
                  <a:gd name="T28" fmla="*/ 199 w 665"/>
                  <a:gd name="T29" fmla="*/ 148 h 1044"/>
                  <a:gd name="T30" fmla="*/ 181 w 665"/>
                  <a:gd name="T31" fmla="*/ 124 h 1044"/>
                  <a:gd name="T32" fmla="*/ 199 w 665"/>
                  <a:gd name="T33" fmla="*/ 100 h 1044"/>
                  <a:gd name="T34" fmla="*/ 199 w 665"/>
                  <a:gd name="T35" fmla="*/ 195 h 1044"/>
                  <a:gd name="T36" fmla="*/ 399 w 665"/>
                  <a:gd name="T37" fmla="*/ 195 h 1044"/>
                  <a:gd name="T38" fmla="*/ 417 w 665"/>
                  <a:gd name="T39" fmla="*/ 218 h 1044"/>
                  <a:gd name="T40" fmla="*/ 399 w 665"/>
                  <a:gd name="T41" fmla="*/ 242 h 1044"/>
                  <a:gd name="T42" fmla="*/ 199 w 665"/>
                  <a:gd name="T43" fmla="*/ 242 h 1044"/>
                  <a:gd name="T44" fmla="*/ 181 w 665"/>
                  <a:gd name="T45" fmla="*/ 218 h 1044"/>
                  <a:gd name="T46" fmla="*/ 199 w 665"/>
                  <a:gd name="T47" fmla="*/ 195 h 1044"/>
                  <a:gd name="T48" fmla="*/ 199 w 665"/>
                  <a:gd name="T49" fmla="*/ 289 h 1044"/>
                  <a:gd name="T50" fmla="*/ 399 w 665"/>
                  <a:gd name="T51" fmla="*/ 289 h 1044"/>
                  <a:gd name="T52" fmla="*/ 417 w 665"/>
                  <a:gd name="T53" fmla="*/ 313 h 1044"/>
                  <a:gd name="T54" fmla="*/ 399 w 665"/>
                  <a:gd name="T55" fmla="*/ 336 h 1044"/>
                  <a:gd name="T56" fmla="*/ 199 w 665"/>
                  <a:gd name="T57" fmla="*/ 336 h 1044"/>
                  <a:gd name="T58" fmla="*/ 181 w 665"/>
                  <a:gd name="T59" fmla="*/ 313 h 1044"/>
                  <a:gd name="T60" fmla="*/ 199 w 665"/>
                  <a:gd name="T61" fmla="*/ 289 h 1044"/>
                  <a:gd name="T62" fmla="*/ 572 w 665"/>
                  <a:gd name="T63" fmla="*/ 601 h 1044"/>
                  <a:gd name="T64" fmla="*/ 597 w 665"/>
                  <a:gd name="T65" fmla="*/ 698 h 1044"/>
                  <a:gd name="T66" fmla="*/ 364 w 665"/>
                  <a:gd name="T67" fmla="*/ 931 h 1044"/>
                  <a:gd name="T68" fmla="*/ 364 w 665"/>
                  <a:gd name="T69" fmla="*/ 931 h 1044"/>
                  <a:gd name="T70" fmla="*/ 578 w 665"/>
                  <a:gd name="T71" fmla="*/ 649 h 1044"/>
                  <a:gd name="T72" fmla="*/ 572 w 665"/>
                  <a:gd name="T73" fmla="*/ 601 h 1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65" h="1044">
                    <a:moveTo>
                      <a:pt x="150" y="0"/>
                    </a:moveTo>
                    <a:cubicBezTo>
                      <a:pt x="140" y="0"/>
                      <a:pt x="132" y="14"/>
                      <a:pt x="132" y="32"/>
                    </a:cubicBezTo>
                    <a:lnTo>
                      <a:pt x="132" y="446"/>
                    </a:lnTo>
                    <a:cubicBezTo>
                      <a:pt x="49" y="509"/>
                      <a:pt x="0" y="607"/>
                      <a:pt x="0" y="711"/>
                    </a:cubicBezTo>
                    <a:cubicBezTo>
                      <a:pt x="0" y="895"/>
                      <a:pt x="149" y="1044"/>
                      <a:pt x="332" y="1044"/>
                    </a:cubicBezTo>
                    <a:cubicBezTo>
                      <a:pt x="516" y="1044"/>
                      <a:pt x="665" y="895"/>
                      <a:pt x="665" y="711"/>
                    </a:cubicBezTo>
                    <a:cubicBezTo>
                      <a:pt x="664" y="607"/>
                      <a:pt x="615" y="509"/>
                      <a:pt x="532" y="447"/>
                    </a:cubicBezTo>
                    <a:lnTo>
                      <a:pt x="532" y="32"/>
                    </a:lnTo>
                    <a:cubicBezTo>
                      <a:pt x="532" y="14"/>
                      <a:pt x="524" y="0"/>
                      <a:pt x="514" y="0"/>
                    </a:cubicBezTo>
                    <a:lnTo>
                      <a:pt x="150" y="0"/>
                    </a:lnTo>
                    <a:close/>
                    <a:moveTo>
                      <a:pt x="199" y="100"/>
                    </a:moveTo>
                    <a:lnTo>
                      <a:pt x="399" y="100"/>
                    </a:lnTo>
                    <a:cubicBezTo>
                      <a:pt x="409" y="100"/>
                      <a:pt x="417" y="111"/>
                      <a:pt x="417" y="124"/>
                    </a:cubicBezTo>
                    <a:cubicBezTo>
                      <a:pt x="417" y="137"/>
                      <a:pt x="409" y="148"/>
                      <a:pt x="399" y="148"/>
                    </a:cubicBezTo>
                    <a:lnTo>
                      <a:pt x="199" y="148"/>
                    </a:lnTo>
                    <a:cubicBezTo>
                      <a:pt x="189" y="148"/>
                      <a:pt x="181" y="137"/>
                      <a:pt x="181" y="124"/>
                    </a:cubicBezTo>
                    <a:cubicBezTo>
                      <a:pt x="181" y="111"/>
                      <a:pt x="189" y="100"/>
                      <a:pt x="199" y="100"/>
                    </a:cubicBezTo>
                    <a:close/>
                    <a:moveTo>
                      <a:pt x="199" y="195"/>
                    </a:moveTo>
                    <a:lnTo>
                      <a:pt x="399" y="195"/>
                    </a:lnTo>
                    <a:cubicBezTo>
                      <a:pt x="409" y="195"/>
                      <a:pt x="417" y="205"/>
                      <a:pt x="417" y="218"/>
                    </a:cubicBezTo>
                    <a:cubicBezTo>
                      <a:pt x="417" y="231"/>
                      <a:pt x="409" y="242"/>
                      <a:pt x="399" y="242"/>
                    </a:cubicBezTo>
                    <a:lnTo>
                      <a:pt x="199" y="242"/>
                    </a:lnTo>
                    <a:cubicBezTo>
                      <a:pt x="189" y="242"/>
                      <a:pt x="181" y="231"/>
                      <a:pt x="181" y="218"/>
                    </a:cubicBezTo>
                    <a:cubicBezTo>
                      <a:pt x="181" y="205"/>
                      <a:pt x="189" y="195"/>
                      <a:pt x="199" y="195"/>
                    </a:cubicBezTo>
                    <a:close/>
                    <a:moveTo>
                      <a:pt x="199" y="289"/>
                    </a:moveTo>
                    <a:lnTo>
                      <a:pt x="399" y="289"/>
                    </a:lnTo>
                    <a:cubicBezTo>
                      <a:pt x="409" y="289"/>
                      <a:pt x="417" y="299"/>
                      <a:pt x="417" y="313"/>
                    </a:cubicBezTo>
                    <a:cubicBezTo>
                      <a:pt x="417" y="326"/>
                      <a:pt x="409" y="336"/>
                      <a:pt x="399" y="336"/>
                    </a:cubicBezTo>
                    <a:lnTo>
                      <a:pt x="199" y="336"/>
                    </a:lnTo>
                    <a:cubicBezTo>
                      <a:pt x="189" y="336"/>
                      <a:pt x="181" y="326"/>
                      <a:pt x="181" y="313"/>
                    </a:cubicBezTo>
                    <a:cubicBezTo>
                      <a:pt x="181" y="299"/>
                      <a:pt x="189" y="289"/>
                      <a:pt x="199" y="289"/>
                    </a:cubicBezTo>
                    <a:close/>
                    <a:moveTo>
                      <a:pt x="572" y="601"/>
                    </a:moveTo>
                    <a:cubicBezTo>
                      <a:pt x="587" y="636"/>
                      <a:pt x="597" y="670"/>
                      <a:pt x="597" y="698"/>
                    </a:cubicBezTo>
                    <a:cubicBezTo>
                      <a:pt x="597" y="827"/>
                      <a:pt x="493" y="931"/>
                      <a:pt x="364" y="931"/>
                    </a:cubicBezTo>
                    <a:cubicBezTo>
                      <a:pt x="364" y="931"/>
                      <a:pt x="364" y="931"/>
                      <a:pt x="364" y="931"/>
                    </a:cubicBezTo>
                    <a:cubicBezTo>
                      <a:pt x="488" y="897"/>
                      <a:pt x="578" y="784"/>
                      <a:pt x="578" y="649"/>
                    </a:cubicBezTo>
                    <a:cubicBezTo>
                      <a:pt x="578" y="634"/>
                      <a:pt x="576" y="618"/>
                      <a:pt x="572" y="601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34"/>
              <p:cNvSpPr>
                <a:spLocks noEditPoints="1"/>
              </p:cNvSpPr>
              <p:nvPr/>
            </p:nvSpPr>
            <p:spPr bwMode="auto">
              <a:xfrm>
                <a:off x="2170596" y="3680698"/>
                <a:ext cx="70475" cy="111102"/>
              </a:xfrm>
              <a:custGeom>
                <a:avLst/>
                <a:gdLst>
                  <a:gd name="T0" fmla="*/ 332 w 664"/>
                  <a:gd name="T1" fmla="*/ 0 h 1042"/>
                  <a:gd name="T2" fmla="*/ 0 w 664"/>
                  <a:gd name="T3" fmla="*/ 710 h 1042"/>
                  <a:gd name="T4" fmla="*/ 332 w 664"/>
                  <a:gd name="T5" fmla="*/ 1042 h 1042"/>
                  <a:gd name="T6" fmla="*/ 664 w 664"/>
                  <a:gd name="T7" fmla="*/ 710 h 1042"/>
                  <a:gd name="T8" fmla="*/ 332 w 664"/>
                  <a:gd name="T9" fmla="*/ 0 h 1042"/>
                  <a:gd name="T10" fmla="*/ 550 w 664"/>
                  <a:gd name="T11" fmla="*/ 598 h 1042"/>
                  <a:gd name="T12" fmla="*/ 575 w 664"/>
                  <a:gd name="T13" fmla="*/ 696 h 1042"/>
                  <a:gd name="T14" fmla="*/ 342 w 664"/>
                  <a:gd name="T15" fmla="*/ 929 h 1042"/>
                  <a:gd name="T16" fmla="*/ 342 w 664"/>
                  <a:gd name="T17" fmla="*/ 929 h 1042"/>
                  <a:gd name="T18" fmla="*/ 557 w 664"/>
                  <a:gd name="T19" fmla="*/ 647 h 1042"/>
                  <a:gd name="T20" fmla="*/ 550 w 664"/>
                  <a:gd name="T21" fmla="*/ 598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64" h="1042">
                    <a:moveTo>
                      <a:pt x="332" y="0"/>
                    </a:moveTo>
                    <a:cubicBezTo>
                      <a:pt x="273" y="219"/>
                      <a:pt x="0" y="527"/>
                      <a:pt x="0" y="710"/>
                    </a:cubicBezTo>
                    <a:cubicBezTo>
                      <a:pt x="0" y="893"/>
                      <a:pt x="149" y="1042"/>
                      <a:pt x="332" y="1042"/>
                    </a:cubicBezTo>
                    <a:cubicBezTo>
                      <a:pt x="515" y="1042"/>
                      <a:pt x="664" y="893"/>
                      <a:pt x="664" y="710"/>
                    </a:cubicBezTo>
                    <a:cubicBezTo>
                      <a:pt x="664" y="527"/>
                      <a:pt x="390" y="218"/>
                      <a:pt x="332" y="0"/>
                    </a:cubicBezTo>
                    <a:close/>
                    <a:moveTo>
                      <a:pt x="550" y="598"/>
                    </a:moveTo>
                    <a:cubicBezTo>
                      <a:pt x="566" y="634"/>
                      <a:pt x="575" y="667"/>
                      <a:pt x="575" y="696"/>
                    </a:cubicBezTo>
                    <a:cubicBezTo>
                      <a:pt x="575" y="824"/>
                      <a:pt x="471" y="929"/>
                      <a:pt x="342" y="929"/>
                    </a:cubicBezTo>
                    <a:cubicBezTo>
                      <a:pt x="342" y="929"/>
                      <a:pt x="342" y="929"/>
                      <a:pt x="342" y="929"/>
                    </a:cubicBezTo>
                    <a:cubicBezTo>
                      <a:pt x="466" y="895"/>
                      <a:pt x="557" y="781"/>
                      <a:pt x="557" y="647"/>
                    </a:cubicBezTo>
                    <a:cubicBezTo>
                      <a:pt x="557" y="632"/>
                      <a:pt x="554" y="615"/>
                      <a:pt x="550" y="5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2499034" y="3620688"/>
              <a:ext cx="614921" cy="558679"/>
              <a:chOff x="7016885" y="4937019"/>
              <a:chExt cx="1455150" cy="1322058"/>
            </a:xfrm>
            <a:grpFill/>
          </p:grpSpPr>
          <p:sp>
            <p:nvSpPr>
              <p:cNvPr id="159" name="Freeform 158"/>
              <p:cNvSpPr/>
              <p:nvPr/>
            </p:nvSpPr>
            <p:spPr>
              <a:xfrm>
                <a:off x="7016885" y="4937019"/>
                <a:ext cx="1455150" cy="1322058"/>
              </a:xfrm>
              <a:custGeom>
                <a:avLst/>
                <a:gdLst>
                  <a:gd name="connsiteX0" fmla="*/ 3872125 w 4165600"/>
                  <a:gd name="connsiteY0" fmla="*/ 3415492 h 3784600"/>
                  <a:gd name="connsiteX1" fmla="*/ 3758064 w 4165600"/>
                  <a:gd name="connsiteY1" fmla="*/ 3529553 h 3784600"/>
                  <a:gd name="connsiteX2" fmla="*/ 3872125 w 4165600"/>
                  <a:gd name="connsiteY2" fmla="*/ 3643614 h 3784600"/>
                  <a:gd name="connsiteX3" fmla="*/ 3986186 w 4165600"/>
                  <a:gd name="connsiteY3" fmla="*/ 3529553 h 3784600"/>
                  <a:gd name="connsiteX4" fmla="*/ 3872125 w 4165600"/>
                  <a:gd name="connsiteY4" fmla="*/ 3415492 h 3784600"/>
                  <a:gd name="connsiteX5" fmla="*/ 267541 w 4165600"/>
                  <a:gd name="connsiteY5" fmla="*/ 3415492 h 3784600"/>
                  <a:gd name="connsiteX6" fmla="*/ 153480 w 4165600"/>
                  <a:gd name="connsiteY6" fmla="*/ 3529553 h 3784600"/>
                  <a:gd name="connsiteX7" fmla="*/ 267541 w 4165600"/>
                  <a:gd name="connsiteY7" fmla="*/ 3643614 h 3784600"/>
                  <a:gd name="connsiteX8" fmla="*/ 381602 w 4165600"/>
                  <a:gd name="connsiteY8" fmla="*/ 3529553 h 3784600"/>
                  <a:gd name="connsiteX9" fmla="*/ 267541 w 4165600"/>
                  <a:gd name="connsiteY9" fmla="*/ 3415492 h 3784600"/>
                  <a:gd name="connsiteX10" fmla="*/ 3872125 w 4165600"/>
                  <a:gd name="connsiteY10" fmla="*/ 181768 h 3784600"/>
                  <a:gd name="connsiteX11" fmla="*/ 3758064 w 4165600"/>
                  <a:gd name="connsiteY11" fmla="*/ 295829 h 3784600"/>
                  <a:gd name="connsiteX12" fmla="*/ 3872125 w 4165600"/>
                  <a:gd name="connsiteY12" fmla="*/ 409890 h 3784600"/>
                  <a:gd name="connsiteX13" fmla="*/ 3986186 w 4165600"/>
                  <a:gd name="connsiteY13" fmla="*/ 295829 h 3784600"/>
                  <a:gd name="connsiteX14" fmla="*/ 3872125 w 4165600"/>
                  <a:gd name="connsiteY14" fmla="*/ 181768 h 3784600"/>
                  <a:gd name="connsiteX15" fmla="*/ 267541 w 4165600"/>
                  <a:gd name="connsiteY15" fmla="*/ 181768 h 3784600"/>
                  <a:gd name="connsiteX16" fmla="*/ 153480 w 4165600"/>
                  <a:gd name="connsiteY16" fmla="*/ 295829 h 3784600"/>
                  <a:gd name="connsiteX17" fmla="*/ 267541 w 4165600"/>
                  <a:gd name="connsiteY17" fmla="*/ 409890 h 3784600"/>
                  <a:gd name="connsiteX18" fmla="*/ 381602 w 4165600"/>
                  <a:gd name="connsiteY18" fmla="*/ 295829 h 3784600"/>
                  <a:gd name="connsiteX19" fmla="*/ 267541 w 4165600"/>
                  <a:gd name="connsiteY19" fmla="*/ 181768 h 3784600"/>
                  <a:gd name="connsiteX20" fmla="*/ 249784 w 4165600"/>
                  <a:gd name="connsiteY20" fmla="*/ 0 h 3784600"/>
                  <a:gd name="connsiteX21" fmla="*/ 3915816 w 4165600"/>
                  <a:gd name="connsiteY21" fmla="*/ 0 h 3784600"/>
                  <a:gd name="connsiteX22" fmla="*/ 4165600 w 4165600"/>
                  <a:gd name="connsiteY22" fmla="*/ 249784 h 3784600"/>
                  <a:gd name="connsiteX23" fmla="*/ 4165600 w 4165600"/>
                  <a:gd name="connsiteY23" fmla="*/ 3534816 h 3784600"/>
                  <a:gd name="connsiteX24" fmla="*/ 3915816 w 4165600"/>
                  <a:gd name="connsiteY24" fmla="*/ 3784600 h 3784600"/>
                  <a:gd name="connsiteX25" fmla="*/ 249784 w 4165600"/>
                  <a:gd name="connsiteY25" fmla="*/ 3784600 h 3784600"/>
                  <a:gd name="connsiteX26" fmla="*/ 0 w 4165600"/>
                  <a:gd name="connsiteY26" fmla="*/ 3534816 h 3784600"/>
                  <a:gd name="connsiteX27" fmla="*/ 0 w 4165600"/>
                  <a:gd name="connsiteY27" fmla="*/ 249784 h 3784600"/>
                  <a:gd name="connsiteX28" fmla="*/ 249784 w 4165600"/>
                  <a:gd name="connsiteY28" fmla="*/ 0 h 3784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165600" h="3784600">
                    <a:moveTo>
                      <a:pt x="3872125" y="3415492"/>
                    </a:moveTo>
                    <a:cubicBezTo>
                      <a:pt x="3809131" y="3415492"/>
                      <a:pt x="3758064" y="3466559"/>
                      <a:pt x="3758064" y="3529553"/>
                    </a:cubicBezTo>
                    <a:cubicBezTo>
                      <a:pt x="3758064" y="3592547"/>
                      <a:pt x="3809131" y="3643614"/>
                      <a:pt x="3872125" y="3643614"/>
                    </a:cubicBezTo>
                    <a:cubicBezTo>
                      <a:pt x="3935119" y="3643614"/>
                      <a:pt x="3986186" y="3592547"/>
                      <a:pt x="3986186" y="3529553"/>
                    </a:cubicBezTo>
                    <a:cubicBezTo>
                      <a:pt x="3986186" y="3466559"/>
                      <a:pt x="3935119" y="3415492"/>
                      <a:pt x="3872125" y="3415492"/>
                    </a:cubicBezTo>
                    <a:close/>
                    <a:moveTo>
                      <a:pt x="267541" y="3415492"/>
                    </a:moveTo>
                    <a:cubicBezTo>
                      <a:pt x="204547" y="3415492"/>
                      <a:pt x="153480" y="3466559"/>
                      <a:pt x="153480" y="3529553"/>
                    </a:cubicBezTo>
                    <a:cubicBezTo>
                      <a:pt x="153480" y="3592547"/>
                      <a:pt x="204547" y="3643614"/>
                      <a:pt x="267541" y="3643614"/>
                    </a:cubicBezTo>
                    <a:cubicBezTo>
                      <a:pt x="330535" y="3643614"/>
                      <a:pt x="381602" y="3592547"/>
                      <a:pt x="381602" y="3529553"/>
                    </a:cubicBezTo>
                    <a:cubicBezTo>
                      <a:pt x="381602" y="3466559"/>
                      <a:pt x="330535" y="3415492"/>
                      <a:pt x="267541" y="3415492"/>
                    </a:cubicBezTo>
                    <a:close/>
                    <a:moveTo>
                      <a:pt x="3872125" y="181768"/>
                    </a:moveTo>
                    <a:cubicBezTo>
                      <a:pt x="3809131" y="181768"/>
                      <a:pt x="3758064" y="232835"/>
                      <a:pt x="3758064" y="295829"/>
                    </a:cubicBezTo>
                    <a:cubicBezTo>
                      <a:pt x="3758064" y="358823"/>
                      <a:pt x="3809131" y="409890"/>
                      <a:pt x="3872125" y="409890"/>
                    </a:cubicBezTo>
                    <a:cubicBezTo>
                      <a:pt x="3935119" y="409890"/>
                      <a:pt x="3986186" y="358823"/>
                      <a:pt x="3986186" y="295829"/>
                    </a:cubicBezTo>
                    <a:cubicBezTo>
                      <a:pt x="3986186" y="232835"/>
                      <a:pt x="3935119" y="181768"/>
                      <a:pt x="3872125" y="181768"/>
                    </a:cubicBezTo>
                    <a:close/>
                    <a:moveTo>
                      <a:pt x="267541" y="181768"/>
                    </a:moveTo>
                    <a:cubicBezTo>
                      <a:pt x="204547" y="181768"/>
                      <a:pt x="153480" y="232835"/>
                      <a:pt x="153480" y="295829"/>
                    </a:cubicBezTo>
                    <a:cubicBezTo>
                      <a:pt x="153480" y="358823"/>
                      <a:pt x="204547" y="409890"/>
                      <a:pt x="267541" y="409890"/>
                    </a:cubicBezTo>
                    <a:cubicBezTo>
                      <a:pt x="330535" y="409890"/>
                      <a:pt x="381602" y="358823"/>
                      <a:pt x="381602" y="295829"/>
                    </a:cubicBezTo>
                    <a:cubicBezTo>
                      <a:pt x="381602" y="232835"/>
                      <a:pt x="330535" y="181768"/>
                      <a:pt x="267541" y="181768"/>
                    </a:cubicBezTo>
                    <a:close/>
                    <a:moveTo>
                      <a:pt x="249784" y="0"/>
                    </a:moveTo>
                    <a:lnTo>
                      <a:pt x="3915816" y="0"/>
                    </a:lnTo>
                    <a:cubicBezTo>
                      <a:pt x="4053768" y="0"/>
                      <a:pt x="4165600" y="111832"/>
                      <a:pt x="4165600" y="249784"/>
                    </a:cubicBezTo>
                    <a:lnTo>
                      <a:pt x="4165600" y="3534816"/>
                    </a:lnTo>
                    <a:cubicBezTo>
                      <a:pt x="4165600" y="3672768"/>
                      <a:pt x="4053768" y="3784600"/>
                      <a:pt x="3915816" y="3784600"/>
                    </a:cubicBezTo>
                    <a:lnTo>
                      <a:pt x="249784" y="3784600"/>
                    </a:lnTo>
                    <a:cubicBezTo>
                      <a:pt x="111832" y="3784600"/>
                      <a:pt x="0" y="3672768"/>
                      <a:pt x="0" y="3534816"/>
                    </a:cubicBezTo>
                    <a:lnTo>
                      <a:pt x="0" y="249784"/>
                    </a:lnTo>
                    <a:cubicBezTo>
                      <a:pt x="0" y="111832"/>
                      <a:pt x="111832" y="0"/>
                      <a:pt x="24978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reeform 67"/>
              <p:cNvSpPr>
                <a:spLocks noEditPoints="1"/>
              </p:cNvSpPr>
              <p:nvPr/>
            </p:nvSpPr>
            <p:spPr bwMode="auto">
              <a:xfrm>
                <a:off x="7081938" y="5144977"/>
                <a:ext cx="1325044" cy="980008"/>
              </a:xfrm>
              <a:custGeom>
                <a:avLst/>
                <a:gdLst>
                  <a:gd name="T0" fmla="*/ 1855 w 4765"/>
                  <a:gd name="T1" fmla="*/ 110 h 3524"/>
                  <a:gd name="T2" fmla="*/ 1655 w 4765"/>
                  <a:gd name="T3" fmla="*/ 488 h 3524"/>
                  <a:gd name="T4" fmla="*/ 1094 w 4765"/>
                  <a:gd name="T5" fmla="*/ 537 h 3524"/>
                  <a:gd name="T6" fmla="*/ 294 w 4765"/>
                  <a:gd name="T7" fmla="*/ 1767 h 3524"/>
                  <a:gd name="T8" fmla="*/ 65 w 4765"/>
                  <a:gd name="T9" fmla="*/ 2336 h 3524"/>
                  <a:gd name="T10" fmla="*/ 555 w 4765"/>
                  <a:gd name="T11" fmla="*/ 1213 h 3524"/>
                  <a:gd name="T12" fmla="*/ 1459 w 4765"/>
                  <a:gd name="T13" fmla="*/ 741 h 3524"/>
                  <a:gd name="T14" fmla="*/ 1377 w 4765"/>
                  <a:gd name="T15" fmla="*/ 1210 h 3524"/>
                  <a:gd name="T16" fmla="*/ 951 w 4765"/>
                  <a:gd name="T17" fmla="*/ 1508 h 3524"/>
                  <a:gd name="T18" fmla="*/ 324 w 4765"/>
                  <a:gd name="T19" fmla="*/ 2670 h 3524"/>
                  <a:gd name="T20" fmla="*/ 775 w 4765"/>
                  <a:gd name="T21" fmla="*/ 2114 h 3524"/>
                  <a:gd name="T22" fmla="*/ 1210 w 4765"/>
                  <a:gd name="T23" fmla="*/ 1884 h 3524"/>
                  <a:gd name="T24" fmla="*/ 1497 w 4765"/>
                  <a:gd name="T25" fmla="*/ 2125 h 3524"/>
                  <a:gd name="T26" fmla="*/ 2021 w 4765"/>
                  <a:gd name="T27" fmla="*/ 2377 h 3524"/>
                  <a:gd name="T28" fmla="*/ 2115 w 4765"/>
                  <a:gd name="T29" fmla="*/ 2481 h 3524"/>
                  <a:gd name="T30" fmla="*/ 2550 w 4765"/>
                  <a:gd name="T31" fmla="*/ 2203 h 3524"/>
                  <a:gd name="T32" fmla="*/ 3420 w 4765"/>
                  <a:gd name="T33" fmla="*/ 2258 h 3524"/>
                  <a:gd name="T34" fmla="*/ 3612 w 4765"/>
                  <a:gd name="T35" fmla="*/ 2202 h 3524"/>
                  <a:gd name="T36" fmla="*/ 4293 w 4765"/>
                  <a:gd name="T37" fmla="*/ 2643 h 3524"/>
                  <a:gd name="T38" fmla="*/ 4564 w 4765"/>
                  <a:gd name="T39" fmla="*/ 2687 h 3524"/>
                  <a:gd name="T40" fmla="*/ 4114 w 4765"/>
                  <a:gd name="T41" fmla="*/ 1913 h 3524"/>
                  <a:gd name="T42" fmla="*/ 2602 w 4765"/>
                  <a:gd name="T43" fmla="*/ 83 h 3524"/>
                  <a:gd name="T44" fmla="*/ 2756 w 4765"/>
                  <a:gd name="T45" fmla="*/ 248 h 3524"/>
                  <a:gd name="T46" fmla="*/ 3321 w 4765"/>
                  <a:gd name="T47" fmla="*/ 558 h 3524"/>
                  <a:gd name="T48" fmla="*/ 1997 w 4765"/>
                  <a:gd name="T49" fmla="*/ 798 h 3524"/>
                  <a:gd name="T50" fmla="*/ 1886 w 4765"/>
                  <a:gd name="T51" fmla="*/ 720 h 3524"/>
                  <a:gd name="T52" fmla="*/ 1578 w 4765"/>
                  <a:gd name="T53" fmla="*/ 1046 h 3524"/>
                  <a:gd name="T54" fmla="*/ 1634 w 4765"/>
                  <a:gd name="T55" fmla="*/ 1048 h 3524"/>
                  <a:gd name="T56" fmla="*/ 2397 w 4765"/>
                  <a:gd name="T57" fmla="*/ 457 h 3524"/>
                  <a:gd name="T58" fmla="*/ 2689 w 4765"/>
                  <a:gd name="T59" fmla="*/ 1011 h 3524"/>
                  <a:gd name="T60" fmla="*/ 3901 w 4765"/>
                  <a:gd name="T61" fmla="*/ 555 h 3524"/>
                  <a:gd name="T62" fmla="*/ 2059 w 4765"/>
                  <a:gd name="T63" fmla="*/ 907 h 3524"/>
                  <a:gd name="T64" fmla="*/ 2068 w 4765"/>
                  <a:gd name="T65" fmla="*/ 1199 h 3524"/>
                  <a:gd name="T66" fmla="*/ 2031 w 4765"/>
                  <a:gd name="T67" fmla="*/ 1197 h 3524"/>
                  <a:gd name="T68" fmla="*/ 1474 w 4765"/>
                  <a:gd name="T69" fmla="*/ 1184 h 3524"/>
                  <a:gd name="T70" fmla="*/ 1494 w 4765"/>
                  <a:gd name="T71" fmla="*/ 1225 h 3524"/>
                  <a:gd name="T72" fmla="*/ 1726 w 4765"/>
                  <a:gd name="T73" fmla="*/ 1384 h 3524"/>
                  <a:gd name="T74" fmla="*/ 1457 w 4765"/>
                  <a:gd name="T75" fmla="*/ 1384 h 3524"/>
                  <a:gd name="T76" fmla="*/ 3692 w 4765"/>
                  <a:gd name="T77" fmla="*/ 1752 h 3524"/>
                  <a:gd name="T78" fmla="*/ 2951 w 4765"/>
                  <a:gd name="T79" fmla="*/ 2166 h 3524"/>
                  <a:gd name="T80" fmla="*/ 1989 w 4765"/>
                  <a:gd name="T81" fmla="*/ 1570 h 3524"/>
                  <a:gd name="T82" fmla="*/ 1567 w 4765"/>
                  <a:gd name="T83" fmla="*/ 1938 h 3524"/>
                  <a:gd name="T84" fmla="*/ 1477 w 4765"/>
                  <a:gd name="T85" fmla="*/ 1825 h 3524"/>
                  <a:gd name="T86" fmla="*/ 1910 w 4765"/>
                  <a:gd name="T87" fmla="*/ 1588 h 3524"/>
                  <a:gd name="T88" fmla="*/ 1715 w 4765"/>
                  <a:gd name="T89" fmla="*/ 1917 h 3524"/>
                  <a:gd name="T90" fmla="*/ 1703 w 4765"/>
                  <a:gd name="T91" fmla="*/ 1860 h 3524"/>
                  <a:gd name="T92" fmla="*/ 1631 w 4765"/>
                  <a:gd name="T93" fmla="*/ 2152 h 3524"/>
                  <a:gd name="T94" fmla="*/ 1515 w 4765"/>
                  <a:gd name="T95" fmla="*/ 1948 h 3524"/>
                  <a:gd name="T96" fmla="*/ 2665 w 4765"/>
                  <a:gd name="T97" fmla="*/ 2182 h 3524"/>
                  <a:gd name="T98" fmla="*/ 2963 w 4765"/>
                  <a:gd name="T99" fmla="*/ 3422 h 3524"/>
                  <a:gd name="T100" fmla="*/ 3671 w 4765"/>
                  <a:gd name="T101" fmla="*/ 3095 h 3524"/>
                  <a:gd name="T102" fmla="*/ 3892 w 4765"/>
                  <a:gd name="T103" fmla="*/ 3396 h 3524"/>
                  <a:gd name="T104" fmla="*/ 2218 w 4765"/>
                  <a:gd name="T105" fmla="*/ 2915 h 3524"/>
                  <a:gd name="T106" fmla="*/ 1129 w 4765"/>
                  <a:gd name="T107" fmla="*/ 2970 h 3524"/>
                  <a:gd name="T108" fmla="*/ 2786 w 4765"/>
                  <a:gd name="T109" fmla="*/ 2696 h 3524"/>
                  <a:gd name="T110" fmla="*/ 1389 w 4765"/>
                  <a:gd name="T111" fmla="*/ 3204 h 3524"/>
                  <a:gd name="T112" fmla="*/ 470 w 4765"/>
                  <a:gd name="T113" fmla="*/ 2708 h 3524"/>
                  <a:gd name="T114" fmla="*/ 3733 w 4765"/>
                  <a:gd name="T115" fmla="*/ 2844 h 3524"/>
                  <a:gd name="T116" fmla="*/ 2588 w 4765"/>
                  <a:gd name="T117" fmla="*/ 2955 h 3524"/>
                  <a:gd name="T118" fmla="*/ 2510 w 4765"/>
                  <a:gd name="T119" fmla="*/ 3253 h 3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765" h="3524">
                    <a:moveTo>
                      <a:pt x="2453" y="0"/>
                    </a:moveTo>
                    <a:cubicBezTo>
                      <a:pt x="2438" y="0"/>
                      <a:pt x="2425" y="4"/>
                      <a:pt x="2414" y="10"/>
                    </a:cubicBezTo>
                    <a:cubicBezTo>
                      <a:pt x="2388" y="24"/>
                      <a:pt x="2374" y="51"/>
                      <a:pt x="2365" y="83"/>
                    </a:cubicBezTo>
                    <a:cubicBezTo>
                      <a:pt x="2348" y="145"/>
                      <a:pt x="2349" y="229"/>
                      <a:pt x="2338" y="279"/>
                    </a:cubicBezTo>
                    <a:cubicBezTo>
                      <a:pt x="2316" y="385"/>
                      <a:pt x="2267" y="515"/>
                      <a:pt x="2267" y="515"/>
                    </a:cubicBezTo>
                    <a:cubicBezTo>
                      <a:pt x="2265" y="529"/>
                      <a:pt x="2276" y="537"/>
                      <a:pt x="2291" y="528"/>
                    </a:cubicBezTo>
                    <a:cubicBezTo>
                      <a:pt x="2217" y="607"/>
                      <a:pt x="2155" y="696"/>
                      <a:pt x="2108" y="795"/>
                    </a:cubicBezTo>
                    <a:cubicBezTo>
                      <a:pt x="2089" y="714"/>
                      <a:pt x="2057" y="566"/>
                      <a:pt x="2059" y="462"/>
                    </a:cubicBezTo>
                    <a:cubicBezTo>
                      <a:pt x="2063" y="272"/>
                      <a:pt x="2056" y="178"/>
                      <a:pt x="2033" y="127"/>
                    </a:cubicBezTo>
                    <a:cubicBezTo>
                      <a:pt x="2021" y="101"/>
                      <a:pt x="2003" y="87"/>
                      <a:pt x="1983" y="80"/>
                    </a:cubicBezTo>
                    <a:cubicBezTo>
                      <a:pt x="1967" y="76"/>
                      <a:pt x="1951" y="75"/>
                      <a:pt x="1933" y="75"/>
                    </a:cubicBezTo>
                    <a:cubicBezTo>
                      <a:pt x="1927" y="75"/>
                      <a:pt x="1921" y="75"/>
                      <a:pt x="1914" y="75"/>
                    </a:cubicBezTo>
                    <a:lnTo>
                      <a:pt x="1913" y="75"/>
                    </a:lnTo>
                    <a:lnTo>
                      <a:pt x="1913" y="75"/>
                    </a:lnTo>
                    <a:cubicBezTo>
                      <a:pt x="1893" y="79"/>
                      <a:pt x="1871" y="92"/>
                      <a:pt x="1855" y="110"/>
                    </a:cubicBezTo>
                    <a:cubicBezTo>
                      <a:pt x="1845" y="121"/>
                      <a:pt x="1838" y="133"/>
                      <a:pt x="1834" y="147"/>
                    </a:cubicBezTo>
                    <a:cubicBezTo>
                      <a:pt x="1832" y="146"/>
                      <a:pt x="1831" y="145"/>
                      <a:pt x="1829" y="145"/>
                    </a:cubicBezTo>
                    <a:cubicBezTo>
                      <a:pt x="1825" y="144"/>
                      <a:pt x="1820" y="144"/>
                      <a:pt x="1816" y="146"/>
                    </a:cubicBezTo>
                    <a:cubicBezTo>
                      <a:pt x="1811" y="149"/>
                      <a:pt x="1809" y="151"/>
                      <a:pt x="1807" y="154"/>
                    </a:cubicBezTo>
                    <a:cubicBezTo>
                      <a:pt x="1804" y="157"/>
                      <a:pt x="1802" y="160"/>
                      <a:pt x="1799" y="164"/>
                    </a:cubicBezTo>
                    <a:cubicBezTo>
                      <a:pt x="1793" y="172"/>
                      <a:pt x="1786" y="183"/>
                      <a:pt x="1780" y="194"/>
                    </a:cubicBezTo>
                    <a:cubicBezTo>
                      <a:pt x="1766" y="215"/>
                      <a:pt x="1753" y="238"/>
                      <a:pt x="1748" y="251"/>
                    </a:cubicBezTo>
                    <a:cubicBezTo>
                      <a:pt x="1744" y="260"/>
                      <a:pt x="1746" y="270"/>
                      <a:pt x="1750" y="278"/>
                    </a:cubicBezTo>
                    <a:cubicBezTo>
                      <a:pt x="1754" y="286"/>
                      <a:pt x="1759" y="293"/>
                      <a:pt x="1766" y="300"/>
                    </a:cubicBezTo>
                    <a:cubicBezTo>
                      <a:pt x="1766" y="300"/>
                      <a:pt x="1766" y="300"/>
                      <a:pt x="1766" y="300"/>
                    </a:cubicBezTo>
                    <a:cubicBezTo>
                      <a:pt x="1764" y="301"/>
                      <a:pt x="1762" y="302"/>
                      <a:pt x="1760" y="303"/>
                    </a:cubicBezTo>
                    <a:cubicBezTo>
                      <a:pt x="1751" y="308"/>
                      <a:pt x="1744" y="317"/>
                      <a:pt x="1737" y="327"/>
                    </a:cubicBezTo>
                    <a:cubicBezTo>
                      <a:pt x="1724" y="347"/>
                      <a:pt x="1713" y="373"/>
                      <a:pt x="1706" y="393"/>
                    </a:cubicBezTo>
                    <a:cubicBezTo>
                      <a:pt x="1705" y="396"/>
                      <a:pt x="1699" y="408"/>
                      <a:pt x="1690" y="425"/>
                    </a:cubicBezTo>
                    <a:cubicBezTo>
                      <a:pt x="1681" y="441"/>
                      <a:pt x="1669" y="463"/>
                      <a:pt x="1655" y="488"/>
                    </a:cubicBezTo>
                    <a:cubicBezTo>
                      <a:pt x="1639" y="516"/>
                      <a:pt x="1620" y="549"/>
                      <a:pt x="1600" y="583"/>
                    </a:cubicBezTo>
                    <a:cubicBezTo>
                      <a:pt x="1583" y="545"/>
                      <a:pt x="1564" y="489"/>
                      <a:pt x="1543" y="437"/>
                    </a:cubicBezTo>
                    <a:cubicBezTo>
                      <a:pt x="1530" y="403"/>
                      <a:pt x="1515" y="370"/>
                      <a:pt x="1497" y="345"/>
                    </a:cubicBezTo>
                    <a:cubicBezTo>
                      <a:pt x="1480" y="320"/>
                      <a:pt x="1460" y="301"/>
                      <a:pt x="1435" y="300"/>
                    </a:cubicBezTo>
                    <a:cubicBezTo>
                      <a:pt x="1378" y="295"/>
                      <a:pt x="1335" y="323"/>
                      <a:pt x="1329" y="357"/>
                    </a:cubicBezTo>
                    <a:lnTo>
                      <a:pt x="1329" y="358"/>
                    </a:lnTo>
                    <a:lnTo>
                      <a:pt x="1329" y="359"/>
                    </a:lnTo>
                    <a:cubicBezTo>
                      <a:pt x="1329" y="365"/>
                      <a:pt x="1330" y="371"/>
                      <a:pt x="1332" y="376"/>
                    </a:cubicBezTo>
                    <a:cubicBezTo>
                      <a:pt x="1296" y="390"/>
                      <a:pt x="1248" y="409"/>
                      <a:pt x="1240" y="413"/>
                    </a:cubicBezTo>
                    <a:lnTo>
                      <a:pt x="1240" y="413"/>
                    </a:lnTo>
                    <a:lnTo>
                      <a:pt x="1240" y="413"/>
                    </a:lnTo>
                    <a:cubicBezTo>
                      <a:pt x="1204" y="430"/>
                      <a:pt x="1156" y="448"/>
                      <a:pt x="1122" y="466"/>
                    </a:cubicBezTo>
                    <a:cubicBezTo>
                      <a:pt x="1105" y="475"/>
                      <a:pt x="1091" y="484"/>
                      <a:pt x="1083" y="496"/>
                    </a:cubicBezTo>
                    <a:cubicBezTo>
                      <a:pt x="1080" y="502"/>
                      <a:pt x="1077" y="510"/>
                      <a:pt x="1079" y="518"/>
                    </a:cubicBezTo>
                    <a:cubicBezTo>
                      <a:pt x="1081" y="526"/>
                      <a:pt x="1087" y="532"/>
                      <a:pt x="1094" y="537"/>
                    </a:cubicBezTo>
                    <a:lnTo>
                      <a:pt x="1094" y="538"/>
                    </a:lnTo>
                    <a:lnTo>
                      <a:pt x="1095" y="538"/>
                    </a:lnTo>
                    <a:cubicBezTo>
                      <a:pt x="1096" y="538"/>
                      <a:pt x="1097" y="539"/>
                      <a:pt x="1098" y="539"/>
                    </a:cubicBezTo>
                    <a:cubicBezTo>
                      <a:pt x="1083" y="547"/>
                      <a:pt x="1070" y="557"/>
                      <a:pt x="1057" y="568"/>
                    </a:cubicBezTo>
                    <a:cubicBezTo>
                      <a:pt x="1028" y="593"/>
                      <a:pt x="1003" y="621"/>
                      <a:pt x="976" y="641"/>
                    </a:cubicBezTo>
                    <a:cubicBezTo>
                      <a:pt x="873" y="716"/>
                      <a:pt x="777" y="800"/>
                      <a:pt x="679" y="881"/>
                    </a:cubicBezTo>
                    <a:cubicBezTo>
                      <a:pt x="615" y="936"/>
                      <a:pt x="534" y="979"/>
                      <a:pt x="482" y="1053"/>
                    </a:cubicBezTo>
                    <a:cubicBezTo>
                      <a:pt x="465" y="1077"/>
                      <a:pt x="445" y="1108"/>
                      <a:pt x="449" y="1142"/>
                    </a:cubicBezTo>
                    <a:cubicBezTo>
                      <a:pt x="449" y="1148"/>
                      <a:pt x="451" y="1155"/>
                      <a:pt x="454" y="1162"/>
                    </a:cubicBezTo>
                    <a:cubicBezTo>
                      <a:pt x="458" y="1169"/>
                      <a:pt x="464" y="1176"/>
                      <a:pt x="474" y="1178"/>
                    </a:cubicBezTo>
                    <a:lnTo>
                      <a:pt x="475" y="1178"/>
                    </a:lnTo>
                    <a:lnTo>
                      <a:pt x="475" y="1178"/>
                    </a:lnTo>
                    <a:cubicBezTo>
                      <a:pt x="478" y="1178"/>
                      <a:pt x="481" y="1177"/>
                      <a:pt x="484" y="1176"/>
                    </a:cubicBezTo>
                    <a:cubicBezTo>
                      <a:pt x="466" y="1247"/>
                      <a:pt x="443" y="1315"/>
                      <a:pt x="421" y="1385"/>
                    </a:cubicBezTo>
                    <a:cubicBezTo>
                      <a:pt x="381" y="1513"/>
                      <a:pt x="341" y="1642"/>
                      <a:pt x="294" y="1767"/>
                    </a:cubicBezTo>
                    <a:cubicBezTo>
                      <a:pt x="273" y="1822"/>
                      <a:pt x="247" y="1875"/>
                      <a:pt x="224" y="1932"/>
                    </a:cubicBezTo>
                    <a:cubicBezTo>
                      <a:pt x="215" y="1954"/>
                      <a:pt x="201" y="1974"/>
                      <a:pt x="191" y="1993"/>
                    </a:cubicBezTo>
                    <a:cubicBezTo>
                      <a:pt x="187" y="2002"/>
                      <a:pt x="183" y="2011"/>
                      <a:pt x="183" y="2021"/>
                    </a:cubicBezTo>
                    <a:cubicBezTo>
                      <a:pt x="183" y="2031"/>
                      <a:pt x="189" y="2041"/>
                      <a:pt x="198" y="2048"/>
                    </a:cubicBezTo>
                    <a:cubicBezTo>
                      <a:pt x="201" y="2050"/>
                      <a:pt x="205" y="2052"/>
                      <a:pt x="209" y="2052"/>
                    </a:cubicBezTo>
                    <a:cubicBezTo>
                      <a:pt x="188" y="2086"/>
                      <a:pt x="161" y="2123"/>
                      <a:pt x="134" y="2144"/>
                    </a:cubicBezTo>
                    <a:lnTo>
                      <a:pt x="134" y="2144"/>
                    </a:lnTo>
                    <a:lnTo>
                      <a:pt x="134" y="2144"/>
                    </a:lnTo>
                    <a:cubicBezTo>
                      <a:pt x="110" y="2163"/>
                      <a:pt x="81" y="2186"/>
                      <a:pt x="57" y="2206"/>
                    </a:cubicBezTo>
                    <a:cubicBezTo>
                      <a:pt x="45" y="2216"/>
                      <a:pt x="35" y="2225"/>
                      <a:pt x="27" y="2232"/>
                    </a:cubicBezTo>
                    <a:cubicBezTo>
                      <a:pt x="23" y="2236"/>
                      <a:pt x="20" y="2239"/>
                      <a:pt x="17" y="2242"/>
                    </a:cubicBezTo>
                    <a:cubicBezTo>
                      <a:pt x="15" y="2244"/>
                      <a:pt x="13" y="2246"/>
                      <a:pt x="11" y="2250"/>
                    </a:cubicBezTo>
                    <a:cubicBezTo>
                      <a:pt x="3" y="2262"/>
                      <a:pt x="0" y="2278"/>
                      <a:pt x="1" y="2293"/>
                    </a:cubicBezTo>
                    <a:cubicBezTo>
                      <a:pt x="3" y="2308"/>
                      <a:pt x="10" y="2324"/>
                      <a:pt x="24" y="2332"/>
                    </a:cubicBezTo>
                    <a:cubicBezTo>
                      <a:pt x="37" y="2340"/>
                      <a:pt x="51" y="2338"/>
                      <a:pt x="65" y="2336"/>
                    </a:cubicBezTo>
                    <a:cubicBezTo>
                      <a:pt x="79" y="2335"/>
                      <a:pt x="93" y="2331"/>
                      <a:pt x="101" y="2328"/>
                    </a:cubicBezTo>
                    <a:lnTo>
                      <a:pt x="101" y="2328"/>
                    </a:lnTo>
                    <a:lnTo>
                      <a:pt x="101" y="2328"/>
                    </a:lnTo>
                    <a:cubicBezTo>
                      <a:pt x="150" y="2308"/>
                      <a:pt x="182" y="2271"/>
                      <a:pt x="210" y="2232"/>
                    </a:cubicBezTo>
                    <a:lnTo>
                      <a:pt x="210" y="2232"/>
                    </a:lnTo>
                    <a:cubicBezTo>
                      <a:pt x="243" y="2187"/>
                      <a:pt x="266" y="2146"/>
                      <a:pt x="290" y="2096"/>
                    </a:cubicBezTo>
                    <a:lnTo>
                      <a:pt x="290" y="2096"/>
                    </a:lnTo>
                    <a:lnTo>
                      <a:pt x="290" y="2096"/>
                    </a:lnTo>
                    <a:cubicBezTo>
                      <a:pt x="294" y="2086"/>
                      <a:pt x="296" y="2076"/>
                      <a:pt x="297" y="2067"/>
                    </a:cubicBezTo>
                    <a:cubicBezTo>
                      <a:pt x="302" y="2069"/>
                      <a:pt x="307" y="2071"/>
                      <a:pt x="312" y="2071"/>
                    </a:cubicBezTo>
                    <a:cubicBezTo>
                      <a:pt x="334" y="2071"/>
                      <a:pt x="350" y="2057"/>
                      <a:pt x="362" y="2040"/>
                    </a:cubicBezTo>
                    <a:cubicBezTo>
                      <a:pt x="373" y="2024"/>
                      <a:pt x="381" y="2004"/>
                      <a:pt x="386" y="1988"/>
                    </a:cubicBezTo>
                    <a:cubicBezTo>
                      <a:pt x="421" y="1861"/>
                      <a:pt x="466" y="1671"/>
                      <a:pt x="501" y="1511"/>
                    </a:cubicBezTo>
                    <a:cubicBezTo>
                      <a:pt x="520" y="1427"/>
                      <a:pt x="547" y="1342"/>
                      <a:pt x="552" y="1253"/>
                    </a:cubicBezTo>
                    <a:cubicBezTo>
                      <a:pt x="553" y="1241"/>
                      <a:pt x="554" y="1227"/>
                      <a:pt x="555" y="1213"/>
                    </a:cubicBezTo>
                    <a:cubicBezTo>
                      <a:pt x="558" y="1221"/>
                      <a:pt x="565" y="1229"/>
                      <a:pt x="574" y="1232"/>
                    </a:cubicBezTo>
                    <a:cubicBezTo>
                      <a:pt x="588" y="1237"/>
                      <a:pt x="601" y="1230"/>
                      <a:pt x="610" y="1223"/>
                    </a:cubicBezTo>
                    <a:cubicBezTo>
                      <a:pt x="620" y="1216"/>
                      <a:pt x="627" y="1207"/>
                      <a:pt x="632" y="1202"/>
                    </a:cubicBezTo>
                    <a:cubicBezTo>
                      <a:pt x="659" y="1173"/>
                      <a:pt x="686" y="1131"/>
                      <a:pt x="713" y="1098"/>
                    </a:cubicBezTo>
                    <a:cubicBezTo>
                      <a:pt x="765" y="1033"/>
                      <a:pt x="816" y="966"/>
                      <a:pt x="873" y="907"/>
                    </a:cubicBezTo>
                    <a:cubicBezTo>
                      <a:pt x="937" y="839"/>
                      <a:pt x="1011" y="781"/>
                      <a:pt x="1080" y="715"/>
                    </a:cubicBezTo>
                    <a:cubicBezTo>
                      <a:pt x="1105" y="691"/>
                      <a:pt x="1138" y="669"/>
                      <a:pt x="1161" y="637"/>
                    </a:cubicBezTo>
                    <a:cubicBezTo>
                      <a:pt x="1163" y="642"/>
                      <a:pt x="1167" y="647"/>
                      <a:pt x="1172" y="652"/>
                    </a:cubicBezTo>
                    <a:cubicBezTo>
                      <a:pt x="1179" y="658"/>
                      <a:pt x="1188" y="658"/>
                      <a:pt x="1196" y="656"/>
                    </a:cubicBezTo>
                    <a:cubicBezTo>
                      <a:pt x="1204" y="655"/>
                      <a:pt x="1213" y="651"/>
                      <a:pt x="1222" y="646"/>
                    </a:cubicBezTo>
                    <a:cubicBezTo>
                      <a:pt x="1240" y="637"/>
                      <a:pt x="1261" y="622"/>
                      <a:pt x="1281" y="606"/>
                    </a:cubicBezTo>
                    <a:cubicBezTo>
                      <a:pt x="1302" y="589"/>
                      <a:pt x="1322" y="572"/>
                      <a:pt x="1338" y="558"/>
                    </a:cubicBezTo>
                    <a:cubicBezTo>
                      <a:pt x="1341" y="555"/>
                      <a:pt x="1343" y="553"/>
                      <a:pt x="1346" y="551"/>
                    </a:cubicBezTo>
                    <a:cubicBezTo>
                      <a:pt x="1347" y="551"/>
                      <a:pt x="1347" y="552"/>
                      <a:pt x="1347" y="553"/>
                    </a:cubicBezTo>
                    <a:cubicBezTo>
                      <a:pt x="1375" y="620"/>
                      <a:pt x="1424" y="678"/>
                      <a:pt x="1459" y="741"/>
                    </a:cubicBezTo>
                    <a:lnTo>
                      <a:pt x="1459" y="741"/>
                    </a:lnTo>
                    <a:lnTo>
                      <a:pt x="1459" y="741"/>
                    </a:lnTo>
                    <a:cubicBezTo>
                      <a:pt x="1464" y="749"/>
                      <a:pt x="1473" y="765"/>
                      <a:pt x="1482" y="782"/>
                    </a:cubicBezTo>
                    <a:cubicBezTo>
                      <a:pt x="1437" y="859"/>
                      <a:pt x="1398" y="924"/>
                      <a:pt x="1391" y="936"/>
                    </a:cubicBezTo>
                    <a:cubicBezTo>
                      <a:pt x="1378" y="958"/>
                      <a:pt x="1383" y="986"/>
                      <a:pt x="1392" y="1010"/>
                    </a:cubicBezTo>
                    <a:cubicBezTo>
                      <a:pt x="1398" y="1027"/>
                      <a:pt x="1406" y="1041"/>
                      <a:pt x="1415" y="1052"/>
                    </a:cubicBezTo>
                    <a:cubicBezTo>
                      <a:pt x="1412" y="1052"/>
                      <a:pt x="1409" y="1052"/>
                      <a:pt x="1406" y="1052"/>
                    </a:cubicBezTo>
                    <a:cubicBezTo>
                      <a:pt x="1403" y="1052"/>
                      <a:pt x="1399" y="1052"/>
                      <a:pt x="1396" y="1052"/>
                    </a:cubicBezTo>
                    <a:cubicBezTo>
                      <a:pt x="1393" y="1053"/>
                      <a:pt x="1389" y="1052"/>
                      <a:pt x="1384" y="1058"/>
                    </a:cubicBezTo>
                    <a:cubicBezTo>
                      <a:pt x="1379" y="1065"/>
                      <a:pt x="1379" y="1073"/>
                      <a:pt x="1378" y="1081"/>
                    </a:cubicBezTo>
                    <a:cubicBezTo>
                      <a:pt x="1377" y="1089"/>
                      <a:pt x="1378" y="1098"/>
                      <a:pt x="1379" y="1106"/>
                    </a:cubicBezTo>
                    <a:cubicBezTo>
                      <a:pt x="1379" y="1109"/>
                      <a:pt x="1377" y="1121"/>
                      <a:pt x="1375" y="1133"/>
                    </a:cubicBezTo>
                    <a:cubicBezTo>
                      <a:pt x="1372" y="1144"/>
                      <a:pt x="1369" y="1155"/>
                      <a:pt x="1368" y="1163"/>
                    </a:cubicBezTo>
                    <a:cubicBezTo>
                      <a:pt x="1367" y="1173"/>
                      <a:pt x="1369" y="1184"/>
                      <a:pt x="1371" y="1195"/>
                    </a:cubicBezTo>
                    <a:cubicBezTo>
                      <a:pt x="1373" y="1201"/>
                      <a:pt x="1374" y="1206"/>
                      <a:pt x="1377" y="1210"/>
                    </a:cubicBezTo>
                    <a:cubicBezTo>
                      <a:pt x="1378" y="1214"/>
                      <a:pt x="1379" y="1217"/>
                      <a:pt x="1382" y="1220"/>
                    </a:cubicBezTo>
                    <a:cubicBezTo>
                      <a:pt x="1378" y="1226"/>
                      <a:pt x="1374" y="1233"/>
                      <a:pt x="1372" y="1240"/>
                    </a:cubicBezTo>
                    <a:cubicBezTo>
                      <a:pt x="1326" y="1280"/>
                      <a:pt x="1305" y="1321"/>
                      <a:pt x="1296" y="1363"/>
                    </a:cubicBezTo>
                    <a:cubicBezTo>
                      <a:pt x="1287" y="1405"/>
                      <a:pt x="1290" y="1447"/>
                      <a:pt x="1289" y="1492"/>
                    </a:cubicBezTo>
                    <a:cubicBezTo>
                      <a:pt x="1288" y="1496"/>
                      <a:pt x="1282" y="1507"/>
                      <a:pt x="1275" y="1518"/>
                    </a:cubicBezTo>
                    <a:cubicBezTo>
                      <a:pt x="1275" y="1514"/>
                      <a:pt x="1275" y="1511"/>
                      <a:pt x="1275" y="1508"/>
                    </a:cubicBezTo>
                    <a:cubicBezTo>
                      <a:pt x="1274" y="1484"/>
                      <a:pt x="1272" y="1460"/>
                      <a:pt x="1268" y="1441"/>
                    </a:cubicBezTo>
                    <a:cubicBezTo>
                      <a:pt x="1266" y="1432"/>
                      <a:pt x="1263" y="1424"/>
                      <a:pt x="1259" y="1418"/>
                    </a:cubicBezTo>
                    <a:cubicBezTo>
                      <a:pt x="1255" y="1411"/>
                      <a:pt x="1249" y="1404"/>
                      <a:pt x="1239" y="1404"/>
                    </a:cubicBezTo>
                    <a:cubicBezTo>
                      <a:pt x="1210" y="1404"/>
                      <a:pt x="1087" y="1399"/>
                      <a:pt x="1049" y="1399"/>
                    </a:cubicBezTo>
                    <a:cubicBezTo>
                      <a:pt x="1036" y="1399"/>
                      <a:pt x="1023" y="1405"/>
                      <a:pt x="1011" y="1413"/>
                    </a:cubicBezTo>
                    <a:cubicBezTo>
                      <a:pt x="999" y="1420"/>
                      <a:pt x="987" y="1431"/>
                      <a:pt x="977" y="1441"/>
                    </a:cubicBezTo>
                    <a:cubicBezTo>
                      <a:pt x="967" y="1452"/>
                      <a:pt x="958" y="1463"/>
                      <a:pt x="952" y="1474"/>
                    </a:cubicBezTo>
                    <a:cubicBezTo>
                      <a:pt x="950" y="1480"/>
                      <a:pt x="948" y="1485"/>
                      <a:pt x="947" y="1490"/>
                    </a:cubicBezTo>
                    <a:cubicBezTo>
                      <a:pt x="946" y="1496"/>
                      <a:pt x="947" y="1503"/>
                      <a:pt x="951" y="1508"/>
                    </a:cubicBezTo>
                    <a:cubicBezTo>
                      <a:pt x="960" y="1520"/>
                      <a:pt x="974" y="1525"/>
                      <a:pt x="985" y="1523"/>
                    </a:cubicBezTo>
                    <a:cubicBezTo>
                      <a:pt x="985" y="1523"/>
                      <a:pt x="986" y="1523"/>
                      <a:pt x="986" y="1523"/>
                    </a:cubicBezTo>
                    <a:cubicBezTo>
                      <a:pt x="977" y="1532"/>
                      <a:pt x="968" y="1542"/>
                      <a:pt x="959" y="1553"/>
                    </a:cubicBezTo>
                    <a:cubicBezTo>
                      <a:pt x="914" y="1608"/>
                      <a:pt x="860" y="1687"/>
                      <a:pt x="797" y="1768"/>
                    </a:cubicBezTo>
                    <a:cubicBezTo>
                      <a:pt x="707" y="1883"/>
                      <a:pt x="642" y="1962"/>
                      <a:pt x="620" y="2013"/>
                    </a:cubicBezTo>
                    <a:cubicBezTo>
                      <a:pt x="614" y="2026"/>
                      <a:pt x="611" y="2037"/>
                      <a:pt x="612" y="2048"/>
                    </a:cubicBezTo>
                    <a:cubicBezTo>
                      <a:pt x="613" y="2059"/>
                      <a:pt x="619" y="2069"/>
                      <a:pt x="629" y="2074"/>
                    </a:cubicBezTo>
                    <a:cubicBezTo>
                      <a:pt x="638" y="2079"/>
                      <a:pt x="648" y="2081"/>
                      <a:pt x="660" y="2081"/>
                    </a:cubicBezTo>
                    <a:cubicBezTo>
                      <a:pt x="659" y="2083"/>
                      <a:pt x="658" y="2085"/>
                      <a:pt x="658" y="2087"/>
                    </a:cubicBezTo>
                    <a:cubicBezTo>
                      <a:pt x="657" y="2090"/>
                      <a:pt x="649" y="2109"/>
                      <a:pt x="638" y="2134"/>
                    </a:cubicBezTo>
                    <a:cubicBezTo>
                      <a:pt x="628" y="2159"/>
                      <a:pt x="613" y="2192"/>
                      <a:pt x="598" y="2228"/>
                    </a:cubicBezTo>
                    <a:cubicBezTo>
                      <a:pt x="567" y="2298"/>
                      <a:pt x="531" y="2378"/>
                      <a:pt x="508" y="2427"/>
                    </a:cubicBezTo>
                    <a:cubicBezTo>
                      <a:pt x="486" y="2473"/>
                      <a:pt x="444" y="2532"/>
                      <a:pt x="405" y="2580"/>
                    </a:cubicBezTo>
                    <a:cubicBezTo>
                      <a:pt x="386" y="2604"/>
                      <a:pt x="367" y="2625"/>
                      <a:pt x="353" y="2641"/>
                    </a:cubicBezTo>
                    <a:cubicBezTo>
                      <a:pt x="338" y="2657"/>
                      <a:pt x="326" y="2669"/>
                      <a:pt x="324" y="2670"/>
                    </a:cubicBezTo>
                    <a:lnTo>
                      <a:pt x="324" y="2670"/>
                    </a:lnTo>
                    <a:lnTo>
                      <a:pt x="323" y="2670"/>
                    </a:lnTo>
                    <a:cubicBezTo>
                      <a:pt x="314" y="2677"/>
                      <a:pt x="310" y="2689"/>
                      <a:pt x="311" y="2699"/>
                    </a:cubicBezTo>
                    <a:cubicBezTo>
                      <a:pt x="312" y="2710"/>
                      <a:pt x="318" y="2719"/>
                      <a:pt x="325" y="2728"/>
                    </a:cubicBezTo>
                    <a:cubicBezTo>
                      <a:pt x="339" y="2745"/>
                      <a:pt x="363" y="2759"/>
                      <a:pt x="390" y="2759"/>
                    </a:cubicBezTo>
                    <a:cubicBezTo>
                      <a:pt x="405" y="2760"/>
                      <a:pt x="419" y="2758"/>
                      <a:pt x="433" y="2754"/>
                    </a:cubicBezTo>
                    <a:lnTo>
                      <a:pt x="433" y="2708"/>
                    </a:lnTo>
                    <a:lnTo>
                      <a:pt x="433" y="2671"/>
                    </a:lnTo>
                    <a:lnTo>
                      <a:pt x="534" y="2671"/>
                    </a:lnTo>
                    <a:cubicBezTo>
                      <a:pt x="541" y="2661"/>
                      <a:pt x="549" y="2650"/>
                      <a:pt x="556" y="2639"/>
                    </a:cubicBezTo>
                    <a:cubicBezTo>
                      <a:pt x="600" y="2570"/>
                      <a:pt x="636" y="2486"/>
                      <a:pt x="667" y="2428"/>
                    </a:cubicBezTo>
                    <a:cubicBezTo>
                      <a:pt x="698" y="2369"/>
                      <a:pt x="721" y="2291"/>
                      <a:pt x="736" y="2225"/>
                    </a:cubicBezTo>
                    <a:cubicBezTo>
                      <a:pt x="744" y="2192"/>
                      <a:pt x="749" y="2162"/>
                      <a:pt x="753" y="2138"/>
                    </a:cubicBezTo>
                    <a:cubicBezTo>
                      <a:pt x="756" y="2120"/>
                      <a:pt x="758" y="2106"/>
                      <a:pt x="758" y="2096"/>
                    </a:cubicBezTo>
                    <a:cubicBezTo>
                      <a:pt x="763" y="2102"/>
                      <a:pt x="769" y="2109"/>
                      <a:pt x="775" y="2114"/>
                    </a:cubicBezTo>
                    <a:cubicBezTo>
                      <a:pt x="780" y="2119"/>
                      <a:pt x="786" y="2123"/>
                      <a:pt x="793" y="2124"/>
                    </a:cubicBezTo>
                    <a:cubicBezTo>
                      <a:pt x="801" y="2126"/>
                      <a:pt x="810" y="2123"/>
                      <a:pt x="817" y="2118"/>
                    </a:cubicBezTo>
                    <a:cubicBezTo>
                      <a:pt x="832" y="2108"/>
                      <a:pt x="846" y="2088"/>
                      <a:pt x="866" y="2050"/>
                    </a:cubicBezTo>
                    <a:lnTo>
                      <a:pt x="866" y="2049"/>
                    </a:lnTo>
                    <a:lnTo>
                      <a:pt x="867" y="2048"/>
                    </a:lnTo>
                    <a:cubicBezTo>
                      <a:pt x="885" y="1988"/>
                      <a:pt x="952" y="1862"/>
                      <a:pt x="1003" y="1780"/>
                    </a:cubicBezTo>
                    <a:cubicBezTo>
                      <a:pt x="1020" y="1752"/>
                      <a:pt x="1039" y="1717"/>
                      <a:pt x="1056" y="1680"/>
                    </a:cubicBezTo>
                    <a:cubicBezTo>
                      <a:pt x="1060" y="1684"/>
                      <a:pt x="1066" y="1687"/>
                      <a:pt x="1072" y="1688"/>
                    </a:cubicBezTo>
                    <a:cubicBezTo>
                      <a:pt x="1091" y="1691"/>
                      <a:pt x="1114" y="1685"/>
                      <a:pt x="1139" y="1676"/>
                    </a:cubicBezTo>
                    <a:cubicBezTo>
                      <a:pt x="1145" y="1674"/>
                      <a:pt x="1150" y="1672"/>
                      <a:pt x="1156" y="1670"/>
                    </a:cubicBezTo>
                    <a:cubicBezTo>
                      <a:pt x="1147" y="1683"/>
                      <a:pt x="1140" y="1696"/>
                      <a:pt x="1141" y="1712"/>
                    </a:cubicBezTo>
                    <a:lnTo>
                      <a:pt x="1141" y="1712"/>
                    </a:lnTo>
                    <a:lnTo>
                      <a:pt x="1141" y="1713"/>
                    </a:lnTo>
                    <a:cubicBezTo>
                      <a:pt x="1156" y="1770"/>
                      <a:pt x="1184" y="1825"/>
                      <a:pt x="1219" y="1874"/>
                    </a:cubicBezTo>
                    <a:cubicBezTo>
                      <a:pt x="1216" y="1877"/>
                      <a:pt x="1213" y="1880"/>
                      <a:pt x="1210" y="1884"/>
                    </a:cubicBezTo>
                    <a:cubicBezTo>
                      <a:pt x="1202" y="1893"/>
                      <a:pt x="1196" y="1905"/>
                      <a:pt x="1189" y="1918"/>
                    </a:cubicBezTo>
                    <a:cubicBezTo>
                      <a:pt x="1177" y="1943"/>
                      <a:pt x="1165" y="1972"/>
                      <a:pt x="1157" y="1983"/>
                    </a:cubicBezTo>
                    <a:cubicBezTo>
                      <a:pt x="1149" y="1995"/>
                      <a:pt x="1131" y="2014"/>
                      <a:pt x="1115" y="2031"/>
                    </a:cubicBezTo>
                    <a:cubicBezTo>
                      <a:pt x="1107" y="2039"/>
                      <a:pt x="1100" y="2048"/>
                      <a:pt x="1094" y="2055"/>
                    </a:cubicBezTo>
                    <a:cubicBezTo>
                      <a:pt x="1088" y="2062"/>
                      <a:pt x="1083" y="2066"/>
                      <a:pt x="1081" y="2074"/>
                    </a:cubicBezTo>
                    <a:cubicBezTo>
                      <a:pt x="1079" y="2080"/>
                      <a:pt x="1082" y="2087"/>
                      <a:pt x="1085" y="2090"/>
                    </a:cubicBezTo>
                    <a:cubicBezTo>
                      <a:pt x="1088" y="2093"/>
                      <a:pt x="1091" y="2095"/>
                      <a:pt x="1095" y="2097"/>
                    </a:cubicBezTo>
                    <a:cubicBezTo>
                      <a:pt x="1103" y="2100"/>
                      <a:pt x="1112" y="2103"/>
                      <a:pt x="1122" y="2105"/>
                    </a:cubicBezTo>
                    <a:cubicBezTo>
                      <a:pt x="1142" y="2108"/>
                      <a:pt x="1164" y="2110"/>
                      <a:pt x="1180" y="2106"/>
                    </a:cubicBezTo>
                    <a:cubicBezTo>
                      <a:pt x="1187" y="2104"/>
                      <a:pt x="1191" y="2100"/>
                      <a:pt x="1197" y="2096"/>
                    </a:cubicBezTo>
                    <a:cubicBezTo>
                      <a:pt x="1203" y="2091"/>
                      <a:pt x="1209" y="2085"/>
                      <a:pt x="1216" y="2078"/>
                    </a:cubicBezTo>
                    <a:cubicBezTo>
                      <a:pt x="1230" y="2065"/>
                      <a:pt x="1246" y="2047"/>
                      <a:pt x="1261" y="2030"/>
                    </a:cubicBezTo>
                    <a:cubicBezTo>
                      <a:pt x="1276" y="2012"/>
                      <a:pt x="1290" y="1995"/>
                      <a:pt x="1299" y="1980"/>
                    </a:cubicBezTo>
                    <a:cubicBezTo>
                      <a:pt x="1301" y="1978"/>
                      <a:pt x="1302" y="1976"/>
                      <a:pt x="1304" y="1974"/>
                    </a:cubicBezTo>
                    <a:cubicBezTo>
                      <a:pt x="1368" y="2038"/>
                      <a:pt x="1439" y="2090"/>
                      <a:pt x="1497" y="2125"/>
                    </a:cubicBezTo>
                    <a:lnTo>
                      <a:pt x="1497" y="2125"/>
                    </a:lnTo>
                    <a:lnTo>
                      <a:pt x="1497" y="2125"/>
                    </a:lnTo>
                    <a:cubicBezTo>
                      <a:pt x="1514" y="2135"/>
                      <a:pt x="1538" y="2148"/>
                      <a:pt x="1562" y="2158"/>
                    </a:cubicBezTo>
                    <a:cubicBezTo>
                      <a:pt x="1587" y="2168"/>
                      <a:pt x="1611" y="2175"/>
                      <a:pt x="1632" y="2174"/>
                    </a:cubicBezTo>
                    <a:cubicBezTo>
                      <a:pt x="1706" y="2174"/>
                      <a:pt x="1811" y="2166"/>
                      <a:pt x="1883" y="2101"/>
                    </a:cubicBezTo>
                    <a:cubicBezTo>
                      <a:pt x="1943" y="2046"/>
                      <a:pt x="2008" y="1998"/>
                      <a:pt x="2058" y="1952"/>
                    </a:cubicBezTo>
                    <a:cubicBezTo>
                      <a:pt x="2081" y="1930"/>
                      <a:pt x="2101" y="1909"/>
                      <a:pt x="2115" y="1886"/>
                    </a:cubicBezTo>
                    <a:cubicBezTo>
                      <a:pt x="2114" y="1912"/>
                      <a:pt x="2113" y="1938"/>
                      <a:pt x="2112" y="1964"/>
                    </a:cubicBezTo>
                    <a:cubicBezTo>
                      <a:pt x="2106" y="2066"/>
                      <a:pt x="2061" y="2168"/>
                      <a:pt x="2026" y="2243"/>
                    </a:cubicBezTo>
                    <a:cubicBezTo>
                      <a:pt x="2009" y="2281"/>
                      <a:pt x="1994" y="2312"/>
                      <a:pt x="1987" y="2334"/>
                    </a:cubicBezTo>
                    <a:cubicBezTo>
                      <a:pt x="1984" y="2345"/>
                      <a:pt x="1981" y="2354"/>
                      <a:pt x="1986" y="2364"/>
                    </a:cubicBezTo>
                    <a:cubicBezTo>
                      <a:pt x="1988" y="2369"/>
                      <a:pt x="1993" y="2373"/>
                      <a:pt x="1998" y="2375"/>
                    </a:cubicBezTo>
                    <a:cubicBezTo>
                      <a:pt x="2004" y="2376"/>
                      <a:pt x="2009" y="2376"/>
                      <a:pt x="2014" y="2375"/>
                    </a:cubicBezTo>
                    <a:cubicBezTo>
                      <a:pt x="2016" y="2374"/>
                      <a:pt x="2020" y="2374"/>
                      <a:pt x="2023" y="2373"/>
                    </a:cubicBezTo>
                    <a:cubicBezTo>
                      <a:pt x="2022" y="2375"/>
                      <a:pt x="2021" y="2376"/>
                      <a:pt x="2021" y="2377"/>
                    </a:cubicBezTo>
                    <a:lnTo>
                      <a:pt x="2021" y="2377"/>
                    </a:lnTo>
                    <a:cubicBezTo>
                      <a:pt x="1945" y="2626"/>
                      <a:pt x="1872" y="2758"/>
                      <a:pt x="1756" y="2930"/>
                    </a:cubicBezTo>
                    <a:lnTo>
                      <a:pt x="1755" y="2931"/>
                    </a:lnTo>
                    <a:lnTo>
                      <a:pt x="1755" y="2931"/>
                    </a:lnTo>
                    <a:cubicBezTo>
                      <a:pt x="1750" y="2941"/>
                      <a:pt x="1753" y="2952"/>
                      <a:pt x="1759" y="2960"/>
                    </a:cubicBezTo>
                    <a:cubicBezTo>
                      <a:pt x="1765" y="2968"/>
                      <a:pt x="1773" y="2973"/>
                      <a:pt x="1783" y="2979"/>
                    </a:cubicBezTo>
                    <a:cubicBezTo>
                      <a:pt x="1804" y="2990"/>
                      <a:pt x="1832" y="2999"/>
                      <a:pt x="1861" y="3005"/>
                    </a:cubicBezTo>
                    <a:cubicBezTo>
                      <a:pt x="1876" y="3009"/>
                      <a:pt x="1891" y="3011"/>
                      <a:pt x="1905" y="3013"/>
                    </a:cubicBezTo>
                    <a:cubicBezTo>
                      <a:pt x="1898" y="3002"/>
                      <a:pt x="1891" y="2990"/>
                      <a:pt x="1886" y="2977"/>
                    </a:cubicBezTo>
                    <a:cubicBezTo>
                      <a:pt x="1862" y="2920"/>
                      <a:pt x="1865" y="2847"/>
                      <a:pt x="1907" y="2759"/>
                    </a:cubicBezTo>
                    <a:lnTo>
                      <a:pt x="1908" y="2758"/>
                    </a:lnTo>
                    <a:lnTo>
                      <a:pt x="1908" y="2757"/>
                    </a:lnTo>
                    <a:cubicBezTo>
                      <a:pt x="1951" y="2682"/>
                      <a:pt x="2017" y="2648"/>
                      <a:pt x="2081" y="2645"/>
                    </a:cubicBezTo>
                    <a:cubicBezTo>
                      <a:pt x="2081" y="2641"/>
                      <a:pt x="2082" y="2636"/>
                      <a:pt x="2082" y="2632"/>
                    </a:cubicBezTo>
                    <a:cubicBezTo>
                      <a:pt x="2085" y="2596"/>
                      <a:pt x="2101" y="2534"/>
                      <a:pt x="2115" y="2481"/>
                    </a:cubicBezTo>
                    <a:cubicBezTo>
                      <a:pt x="2122" y="2456"/>
                      <a:pt x="2128" y="2433"/>
                      <a:pt x="2132" y="2415"/>
                    </a:cubicBezTo>
                    <a:cubicBezTo>
                      <a:pt x="2134" y="2419"/>
                      <a:pt x="2137" y="2422"/>
                      <a:pt x="2139" y="2425"/>
                    </a:cubicBezTo>
                    <a:cubicBezTo>
                      <a:pt x="2147" y="2433"/>
                      <a:pt x="2159" y="2439"/>
                      <a:pt x="2171" y="2435"/>
                    </a:cubicBezTo>
                    <a:cubicBezTo>
                      <a:pt x="2191" y="2429"/>
                      <a:pt x="2205" y="2408"/>
                      <a:pt x="2217" y="2381"/>
                    </a:cubicBezTo>
                    <a:cubicBezTo>
                      <a:pt x="2230" y="2353"/>
                      <a:pt x="2241" y="2317"/>
                      <a:pt x="2251" y="2275"/>
                    </a:cubicBezTo>
                    <a:cubicBezTo>
                      <a:pt x="2268" y="2199"/>
                      <a:pt x="2282" y="2105"/>
                      <a:pt x="2293" y="2009"/>
                    </a:cubicBezTo>
                    <a:cubicBezTo>
                      <a:pt x="2298" y="2013"/>
                      <a:pt x="2302" y="2018"/>
                      <a:pt x="2306" y="2022"/>
                    </a:cubicBezTo>
                    <a:cubicBezTo>
                      <a:pt x="2366" y="2081"/>
                      <a:pt x="2437" y="2128"/>
                      <a:pt x="2518" y="2162"/>
                    </a:cubicBezTo>
                    <a:cubicBezTo>
                      <a:pt x="2519" y="2170"/>
                      <a:pt x="2522" y="2178"/>
                      <a:pt x="2524" y="2184"/>
                    </a:cubicBezTo>
                    <a:cubicBezTo>
                      <a:pt x="2525" y="2186"/>
                      <a:pt x="2526" y="2187"/>
                      <a:pt x="2526" y="2188"/>
                    </a:cubicBezTo>
                    <a:cubicBezTo>
                      <a:pt x="2528" y="2190"/>
                      <a:pt x="2529" y="2193"/>
                      <a:pt x="2531" y="2195"/>
                    </a:cubicBezTo>
                    <a:cubicBezTo>
                      <a:pt x="2532" y="2196"/>
                      <a:pt x="2533" y="2197"/>
                      <a:pt x="2534" y="2197"/>
                    </a:cubicBezTo>
                    <a:cubicBezTo>
                      <a:pt x="2535" y="2198"/>
                      <a:pt x="2536" y="2199"/>
                      <a:pt x="2537" y="2200"/>
                    </a:cubicBezTo>
                    <a:cubicBezTo>
                      <a:pt x="2539" y="2201"/>
                      <a:pt x="2542" y="2202"/>
                      <a:pt x="2545" y="2203"/>
                    </a:cubicBezTo>
                    <a:cubicBezTo>
                      <a:pt x="2547" y="2203"/>
                      <a:pt x="2548" y="2203"/>
                      <a:pt x="2550" y="2203"/>
                    </a:cubicBezTo>
                    <a:cubicBezTo>
                      <a:pt x="2556" y="2202"/>
                      <a:pt x="2560" y="2199"/>
                      <a:pt x="2562" y="2196"/>
                    </a:cubicBezTo>
                    <a:cubicBezTo>
                      <a:pt x="2564" y="2194"/>
                      <a:pt x="2565" y="2193"/>
                      <a:pt x="2566" y="2191"/>
                    </a:cubicBezTo>
                    <a:cubicBezTo>
                      <a:pt x="2567" y="2189"/>
                      <a:pt x="2568" y="2188"/>
                      <a:pt x="2570" y="2186"/>
                    </a:cubicBezTo>
                    <a:cubicBezTo>
                      <a:pt x="2570" y="2184"/>
                      <a:pt x="2571" y="2183"/>
                      <a:pt x="2572" y="2181"/>
                    </a:cubicBezTo>
                    <a:cubicBezTo>
                      <a:pt x="2574" y="2182"/>
                      <a:pt x="2577" y="2183"/>
                      <a:pt x="2579" y="2184"/>
                    </a:cubicBezTo>
                    <a:cubicBezTo>
                      <a:pt x="2573" y="2211"/>
                      <a:pt x="2567" y="2244"/>
                      <a:pt x="2561" y="2281"/>
                    </a:cubicBezTo>
                    <a:cubicBezTo>
                      <a:pt x="2547" y="2371"/>
                      <a:pt x="2536" y="2481"/>
                      <a:pt x="2536" y="2560"/>
                    </a:cubicBezTo>
                    <a:cubicBezTo>
                      <a:pt x="2536" y="2575"/>
                      <a:pt x="2532" y="2603"/>
                      <a:pt x="2526" y="2638"/>
                    </a:cubicBezTo>
                    <a:cubicBezTo>
                      <a:pt x="2582" y="2656"/>
                      <a:pt x="2628" y="2684"/>
                      <a:pt x="2665" y="2719"/>
                    </a:cubicBezTo>
                    <a:cubicBezTo>
                      <a:pt x="2668" y="2610"/>
                      <a:pt x="2672" y="2460"/>
                      <a:pt x="2668" y="2337"/>
                    </a:cubicBezTo>
                    <a:cubicBezTo>
                      <a:pt x="2667" y="2286"/>
                      <a:pt x="2664" y="2240"/>
                      <a:pt x="2659" y="2203"/>
                    </a:cubicBezTo>
                    <a:cubicBezTo>
                      <a:pt x="2807" y="2230"/>
                      <a:pt x="2983" y="2217"/>
                      <a:pt x="3189" y="2150"/>
                    </a:cubicBezTo>
                    <a:cubicBezTo>
                      <a:pt x="3254" y="2129"/>
                      <a:pt x="3310" y="2105"/>
                      <a:pt x="3360" y="2079"/>
                    </a:cubicBezTo>
                    <a:cubicBezTo>
                      <a:pt x="3365" y="2098"/>
                      <a:pt x="3370" y="2117"/>
                      <a:pt x="3376" y="2134"/>
                    </a:cubicBezTo>
                    <a:cubicBezTo>
                      <a:pt x="3391" y="2185"/>
                      <a:pt x="3406" y="2228"/>
                      <a:pt x="3420" y="2258"/>
                    </a:cubicBezTo>
                    <a:cubicBezTo>
                      <a:pt x="3427" y="2273"/>
                      <a:pt x="3434" y="2285"/>
                      <a:pt x="3440" y="2294"/>
                    </a:cubicBezTo>
                    <a:cubicBezTo>
                      <a:pt x="3443" y="2298"/>
                      <a:pt x="3446" y="2301"/>
                      <a:pt x="3449" y="2304"/>
                    </a:cubicBezTo>
                    <a:cubicBezTo>
                      <a:pt x="3453" y="2307"/>
                      <a:pt x="3457" y="2310"/>
                      <a:pt x="3463" y="2310"/>
                    </a:cubicBezTo>
                    <a:cubicBezTo>
                      <a:pt x="3474" y="2310"/>
                      <a:pt x="3484" y="2308"/>
                      <a:pt x="3491" y="2304"/>
                    </a:cubicBezTo>
                    <a:cubicBezTo>
                      <a:pt x="3490" y="2335"/>
                      <a:pt x="3492" y="2373"/>
                      <a:pt x="3496" y="2412"/>
                    </a:cubicBezTo>
                    <a:cubicBezTo>
                      <a:pt x="3504" y="2499"/>
                      <a:pt x="3520" y="2592"/>
                      <a:pt x="3529" y="2626"/>
                    </a:cubicBezTo>
                    <a:cubicBezTo>
                      <a:pt x="3530" y="2630"/>
                      <a:pt x="3531" y="2636"/>
                      <a:pt x="3533" y="2643"/>
                    </a:cubicBezTo>
                    <a:lnTo>
                      <a:pt x="3691" y="2645"/>
                    </a:lnTo>
                    <a:cubicBezTo>
                      <a:pt x="3680" y="2618"/>
                      <a:pt x="3669" y="2588"/>
                      <a:pt x="3658" y="2557"/>
                    </a:cubicBezTo>
                    <a:cubicBezTo>
                      <a:pt x="3632" y="2481"/>
                      <a:pt x="3621" y="2399"/>
                      <a:pt x="3607" y="2335"/>
                    </a:cubicBezTo>
                    <a:cubicBezTo>
                      <a:pt x="3603" y="2319"/>
                      <a:pt x="3599" y="2305"/>
                      <a:pt x="3595" y="2292"/>
                    </a:cubicBezTo>
                    <a:cubicBezTo>
                      <a:pt x="3599" y="2292"/>
                      <a:pt x="3604" y="2291"/>
                      <a:pt x="3608" y="2288"/>
                    </a:cubicBezTo>
                    <a:cubicBezTo>
                      <a:pt x="3615" y="2284"/>
                      <a:pt x="3616" y="2279"/>
                      <a:pt x="3617" y="2273"/>
                    </a:cubicBezTo>
                    <a:cubicBezTo>
                      <a:pt x="3618" y="2268"/>
                      <a:pt x="3618" y="2262"/>
                      <a:pt x="3618" y="2255"/>
                    </a:cubicBezTo>
                    <a:cubicBezTo>
                      <a:pt x="3618" y="2242"/>
                      <a:pt x="3616" y="2223"/>
                      <a:pt x="3612" y="2202"/>
                    </a:cubicBezTo>
                    <a:cubicBezTo>
                      <a:pt x="3606" y="2160"/>
                      <a:pt x="3595" y="2104"/>
                      <a:pt x="3582" y="2047"/>
                    </a:cubicBezTo>
                    <a:cubicBezTo>
                      <a:pt x="3574" y="2010"/>
                      <a:pt x="3566" y="1974"/>
                      <a:pt x="3557" y="1939"/>
                    </a:cubicBezTo>
                    <a:cubicBezTo>
                      <a:pt x="3614" y="1885"/>
                      <a:pt x="3662" y="1827"/>
                      <a:pt x="3709" y="1765"/>
                    </a:cubicBezTo>
                    <a:cubicBezTo>
                      <a:pt x="3740" y="1724"/>
                      <a:pt x="3772" y="1681"/>
                      <a:pt x="3805" y="1638"/>
                    </a:cubicBezTo>
                    <a:cubicBezTo>
                      <a:pt x="3818" y="1673"/>
                      <a:pt x="3831" y="1708"/>
                      <a:pt x="3845" y="1743"/>
                    </a:cubicBezTo>
                    <a:cubicBezTo>
                      <a:pt x="3872" y="1811"/>
                      <a:pt x="3898" y="1876"/>
                      <a:pt x="3920" y="1922"/>
                    </a:cubicBezTo>
                    <a:cubicBezTo>
                      <a:pt x="3931" y="1945"/>
                      <a:pt x="3941" y="1963"/>
                      <a:pt x="3950" y="1975"/>
                    </a:cubicBezTo>
                    <a:cubicBezTo>
                      <a:pt x="3954" y="1981"/>
                      <a:pt x="3958" y="1986"/>
                      <a:pt x="3963" y="1989"/>
                    </a:cubicBezTo>
                    <a:cubicBezTo>
                      <a:pt x="3966" y="1991"/>
                      <a:pt x="3970" y="1993"/>
                      <a:pt x="3974" y="1992"/>
                    </a:cubicBezTo>
                    <a:cubicBezTo>
                      <a:pt x="3979" y="1992"/>
                      <a:pt x="3983" y="1989"/>
                      <a:pt x="3985" y="1986"/>
                    </a:cubicBezTo>
                    <a:cubicBezTo>
                      <a:pt x="3991" y="1978"/>
                      <a:pt x="3995" y="1970"/>
                      <a:pt x="3998" y="1962"/>
                    </a:cubicBezTo>
                    <a:cubicBezTo>
                      <a:pt x="3999" y="1972"/>
                      <a:pt x="4000" y="1983"/>
                      <a:pt x="4001" y="1995"/>
                    </a:cubicBezTo>
                    <a:cubicBezTo>
                      <a:pt x="4011" y="2073"/>
                      <a:pt x="4038" y="2179"/>
                      <a:pt x="4095" y="2293"/>
                    </a:cubicBezTo>
                    <a:cubicBezTo>
                      <a:pt x="4111" y="2325"/>
                      <a:pt x="4162" y="2429"/>
                      <a:pt x="4215" y="2522"/>
                    </a:cubicBezTo>
                    <a:cubicBezTo>
                      <a:pt x="4241" y="2568"/>
                      <a:pt x="4269" y="2612"/>
                      <a:pt x="4293" y="2643"/>
                    </a:cubicBezTo>
                    <a:cubicBezTo>
                      <a:pt x="4306" y="2658"/>
                      <a:pt x="4317" y="2671"/>
                      <a:pt x="4328" y="2679"/>
                    </a:cubicBezTo>
                    <a:cubicBezTo>
                      <a:pt x="4334" y="2683"/>
                      <a:pt x="4340" y="2686"/>
                      <a:pt x="4346" y="2688"/>
                    </a:cubicBezTo>
                    <a:cubicBezTo>
                      <a:pt x="4352" y="2690"/>
                      <a:pt x="4359" y="2690"/>
                      <a:pt x="4365" y="2687"/>
                    </a:cubicBezTo>
                    <a:cubicBezTo>
                      <a:pt x="4371" y="2684"/>
                      <a:pt x="4374" y="2678"/>
                      <a:pt x="4375" y="2674"/>
                    </a:cubicBezTo>
                    <a:cubicBezTo>
                      <a:pt x="4376" y="2669"/>
                      <a:pt x="4377" y="2664"/>
                      <a:pt x="4377" y="2659"/>
                    </a:cubicBezTo>
                    <a:cubicBezTo>
                      <a:pt x="4377" y="2657"/>
                      <a:pt x="4377" y="2656"/>
                      <a:pt x="4377" y="2655"/>
                    </a:cubicBezTo>
                    <a:cubicBezTo>
                      <a:pt x="4378" y="2657"/>
                      <a:pt x="4379" y="2659"/>
                      <a:pt x="4380" y="2661"/>
                    </a:cubicBezTo>
                    <a:cubicBezTo>
                      <a:pt x="4403" y="2699"/>
                      <a:pt x="4441" y="2745"/>
                      <a:pt x="4495" y="2794"/>
                    </a:cubicBezTo>
                    <a:cubicBezTo>
                      <a:pt x="4551" y="2846"/>
                      <a:pt x="4619" y="2860"/>
                      <a:pt x="4672" y="2857"/>
                    </a:cubicBezTo>
                    <a:cubicBezTo>
                      <a:pt x="4698" y="2855"/>
                      <a:pt x="4721" y="2849"/>
                      <a:pt x="4737" y="2840"/>
                    </a:cubicBezTo>
                    <a:cubicBezTo>
                      <a:pt x="4745" y="2836"/>
                      <a:pt x="4752" y="2831"/>
                      <a:pt x="4757" y="2825"/>
                    </a:cubicBezTo>
                    <a:cubicBezTo>
                      <a:pt x="4762" y="2819"/>
                      <a:pt x="4765" y="2811"/>
                      <a:pt x="4763" y="2802"/>
                    </a:cubicBezTo>
                    <a:lnTo>
                      <a:pt x="4762" y="2798"/>
                    </a:lnTo>
                    <a:lnTo>
                      <a:pt x="4758" y="2795"/>
                    </a:lnTo>
                    <a:cubicBezTo>
                      <a:pt x="4758" y="2795"/>
                      <a:pt x="4627" y="2724"/>
                      <a:pt x="4564" y="2687"/>
                    </a:cubicBezTo>
                    <a:cubicBezTo>
                      <a:pt x="4534" y="2670"/>
                      <a:pt x="4496" y="2633"/>
                      <a:pt x="4462" y="2603"/>
                    </a:cubicBezTo>
                    <a:cubicBezTo>
                      <a:pt x="4462" y="2603"/>
                      <a:pt x="4462" y="2603"/>
                      <a:pt x="4461" y="2603"/>
                    </a:cubicBezTo>
                    <a:cubicBezTo>
                      <a:pt x="4464" y="2603"/>
                      <a:pt x="4467" y="2603"/>
                      <a:pt x="4470" y="2601"/>
                    </a:cubicBezTo>
                    <a:cubicBezTo>
                      <a:pt x="4474" y="2599"/>
                      <a:pt x="4476" y="2594"/>
                      <a:pt x="4477" y="2591"/>
                    </a:cubicBezTo>
                    <a:cubicBezTo>
                      <a:pt x="4477" y="2588"/>
                      <a:pt x="4477" y="2586"/>
                      <a:pt x="4477" y="2584"/>
                    </a:cubicBezTo>
                    <a:cubicBezTo>
                      <a:pt x="4476" y="2580"/>
                      <a:pt x="4474" y="2575"/>
                      <a:pt x="4472" y="2570"/>
                    </a:cubicBezTo>
                    <a:cubicBezTo>
                      <a:pt x="4467" y="2560"/>
                      <a:pt x="4460" y="2547"/>
                      <a:pt x="4451" y="2532"/>
                    </a:cubicBezTo>
                    <a:cubicBezTo>
                      <a:pt x="4432" y="2501"/>
                      <a:pt x="4406" y="2460"/>
                      <a:pt x="4377" y="2417"/>
                    </a:cubicBezTo>
                    <a:cubicBezTo>
                      <a:pt x="4320" y="2332"/>
                      <a:pt x="4256" y="2239"/>
                      <a:pt x="4238" y="2208"/>
                    </a:cubicBezTo>
                    <a:cubicBezTo>
                      <a:pt x="4219" y="2176"/>
                      <a:pt x="4173" y="2087"/>
                      <a:pt x="4129" y="2007"/>
                    </a:cubicBezTo>
                    <a:cubicBezTo>
                      <a:pt x="4113" y="1978"/>
                      <a:pt x="4097" y="1950"/>
                      <a:pt x="4083" y="1926"/>
                    </a:cubicBezTo>
                    <a:cubicBezTo>
                      <a:pt x="4084" y="1926"/>
                      <a:pt x="4085" y="1927"/>
                      <a:pt x="4086" y="1928"/>
                    </a:cubicBezTo>
                    <a:cubicBezTo>
                      <a:pt x="4091" y="1930"/>
                      <a:pt x="4097" y="1931"/>
                      <a:pt x="4103" y="1929"/>
                    </a:cubicBezTo>
                    <a:cubicBezTo>
                      <a:pt x="4107" y="1928"/>
                      <a:pt x="4111" y="1924"/>
                      <a:pt x="4112" y="1921"/>
                    </a:cubicBezTo>
                    <a:cubicBezTo>
                      <a:pt x="4113" y="1918"/>
                      <a:pt x="4113" y="1916"/>
                      <a:pt x="4114" y="1913"/>
                    </a:cubicBezTo>
                    <a:cubicBezTo>
                      <a:pt x="4114" y="1908"/>
                      <a:pt x="4113" y="1903"/>
                      <a:pt x="4112" y="1897"/>
                    </a:cubicBezTo>
                    <a:cubicBezTo>
                      <a:pt x="4109" y="1884"/>
                      <a:pt x="4105" y="1867"/>
                      <a:pt x="4098" y="1846"/>
                    </a:cubicBezTo>
                    <a:cubicBezTo>
                      <a:pt x="4085" y="1806"/>
                      <a:pt x="4066" y="1752"/>
                      <a:pt x="4044" y="1695"/>
                    </a:cubicBezTo>
                    <a:cubicBezTo>
                      <a:pt x="4011" y="1609"/>
                      <a:pt x="3975" y="1522"/>
                      <a:pt x="3951" y="1467"/>
                    </a:cubicBezTo>
                    <a:cubicBezTo>
                      <a:pt x="4017" y="1400"/>
                      <a:pt x="4095" y="1332"/>
                      <a:pt x="4196" y="1266"/>
                    </a:cubicBezTo>
                    <a:cubicBezTo>
                      <a:pt x="4200" y="1263"/>
                      <a:pt x="4202" y="1259"/>
                      <a:pt x="4201" y="1255"/>
                    </a:cubicBezTo>
                    <a:cubicBezTo>
                      <a:pt x="4140" y="824"/>
                      <a:pt x="3971" y="534"/>
                      <a:pt x="3752" y="360"/>
                    </a:cubicBezTo>
                    <a:cubicBezTo>
                      <a:pt x="3560" y="209"/>
                      <a:pt x="3330" y="146"/>
                      <a:pt x="3102" y="156"/>
                    </a:cubicBezTo>
                    <a:cubicBezTo>
                      <a:pt x="3069" y="157"/>
                      <a:pt x="3036" y="160"/>
                      <a:pt x="3004" y="164"/>
                    </a:cubicBezTo>
                    <a:cubicBezTo>
                      <a:pt x="2876" y="181"/>
                      <a:pt x="2750" y="219"/>
                      <a:pt x="2633" y="276"/>
                    </a:cubicBezTo>
                    <a:lnTo>
                      <a:pt x="2633" y="273"/>
                    </a:lnTo>
                    <a:cubicBezTo>
                      <a:pt x="2634" y="252"/>
                      <a:pt x="2631" y="233"/>
                      <a:pt x="2623" y="218"/>
                    </a:cubicBezTo>
                    <a:cubicBezTo>
                      <a:pt x="2616" y="206"/>
                      <a:pt x="2606" y="195"/>
                      <a:pt x="2593" y="189"/>
                    </a:cubicBezTo>
                    <a:cubicBezTo>
                      <a:pt x="2599" y="178"/>
                      <a:pt x="2604" y="167"/>
                      <a:pt x="2608" y="156"/>
                    </a:cubicBezTo>
                    <a:cubicBezTo>
                      <a:pt x="2615" y="132"/>
                      <a:pt x="2616" y="107"/>
                      <a:pt x="2602" y="83"/>
                    </a:cubicBezTo>
                    <a:cubicBezTo>
                      <a:pt x="2589" y="58"/>
                      <a:pt x="2562" y="37"/>
                      <a:pt x="2518" y="17"/>
                    </a:cubicBezTo>
                    <a:cubicBezTo>
                      <a:pt x="2496" y="7"/>
                      <a:pt x="2476" y="2"/>
                      <a:pt x="2459" y="1"/>
                    </a:cubicBezTo>
                    <a:cubicBezTo>
                      <a:pt x="2457" y="1"/>
                      <a:pt x="2455" y="1"/>
                      <a:pt x="2453" y="1"/>
                    </a:cubicBezTo>
                    <a:lnTo>
                      <a:pt x="2453" y="0"/>
                    </a:lnTo>
                    <a:close/>
                    <a:moveTo>
                      <a:pt x="3111" y="177"/>
                    </a:moveTo>
                    <a:cubicBezTo>
                      <a:pt x="3112" y="181"/>
                      <a:pt x="3112" y="185"/>
                      <a:pt x="3111" y="189"/>
                    </a:cubicBezTo>
                    <a:cubicBezTo>
                      <a:pt x="3030" y="208"/>
                      <a:pt x="2976" y="209"/>
                      <a:pt x="2920" y="211"/>
                    </a:cubicBezTo>
                    <a:cubicBezTo>
                      <a:pt x="2930" y="205"/>
                      <a:pt x="2942" y="200"/>
                      <a:pt x="2953" y="194"/>
                    </a:cubicBezTo>
                    <a:cubicBezTo>
                      <a:pt x="2971" y="191"/>
                      <a:pt x="2989" y="188"/>
                      <a:pt x="3007" y="186"/>
                    </a:cubicBezTo>
                    <a:cubicBezTo>
                      <a:pt x="3039" y="182"/>
                      <a:pt x="3070" y="179"/>
                      <a:pt x="3102" y="178"/>
                    </a:cubicBezTo>
                    <a:cubicBezTo>
                      <a:pt x="3105" y="178"/>
                      <a:pt x="3108" y="178"/>
                      <a:pt x="3111" y="177"/>
                    </a:cubicBezTo>
                    <a:close/>
                    <a:moveTo>
                      <a:pt x="2756" y="248"/>
                    </a:moveTo>
                    <a:cubicBezTo>
                      <a:pt x="2749" y="268"/>
                      <a:pt x="2746" y="289"/>
                      <a:pt x="2760" y="310"/>
                    </a:cubicBezTo>
                    <a:cubicBezTo>
                      <a:pt x="2695" y="306"/>
                      <a:pt x="2666" y="300"/>
                      <a:pt x="2650" y="293"/>
                    </a:cubicBezTo>
                    <a:cubicBezTo>
                      <a:pt x="2684" y="276"/>
                      <a:pt x="2720" y="261"/>
                      <a:pt x="2756" y="248"/>
                    </a:cubicBezTo>
                    <a:close/>
                    <a:moveTo>
                      <a:pt x="3373" y="298"/>
                    </a:moveTo>
                    <a:cubicBezTo>
                      <a:pt x="3472" y="299"/>
                      <a:pt x="3567" y="312"/>
                      <a:pt x="3655" y="351"/>
                    </a:cubicBezTo>
                    <a:cubicBezTo>
                      <a:pt x="3771" y="487"/>
                      <a:pt x="3604" y="563"/>
                      <a:pt x="3534" y="660"/>
                    </a:cubicBezTo>
                    <a:lnTo>
                      <a:pt x="3444" y="739"/>
                    </a:lnTo>
                    <a:cubicBezTo>
                      <a:pt x="3413" y="716"/>
                      <a:pt x="3383" y="705"/>
                      <a:pt x="3355" y="704"/>
                    </a:cubicBezTo>
                    <a:cubicBezTo>
                      <a:pt x="3351" y="704"/>
                      <a:pt x="3347" y="704"/>
                      <a:pt x="3343" y="705"/>
                    </a:cubicBezTo>
                    <a:cubicBezTo>
                      <a:pt x="3332" y="705"/>
                      <a:pt x="3321" y="708"/>
                      <a:pt x="3311" y="712"/>
                    </a:cubicBezTo>
                    <a:cubicBezTo>
                      <a:pt x="3272" y="727"/>
                      <a:pt x="3240" y="759"/>
                      <a:pt x="3211" y="800"/>
                    </a:cubicBezTo>
                    <a:cubicBezTo>
                      <a:pt x="3196" y="790"/>
                      <a:pt x="3181" y="784"/>
                      <a:pt x="3167" y="783"/>
                    </a:cubicBezTo>
                    <a:cubicBezTo>
                      <a:pt x="3160" y="783"/>
                      <a:pt x="3152" y="784"/>
                      <a:pt x="3145" y="786"/>
                    </a:cubicBezTo>
                    <a:cubicBezTo>
                      <a:pt x="3116" y="794"/>
                      <a:pt x="3093" y="819"/>
                      <a:pt x="3071" y="851"/>
                    </a:cubicBezTo>
                    <a:cubicBezTo>
                      <a:pt x="3055" y="876"/>
                      <a:pt x="3039" y="905"/>
                      <a:pt x="3024" y="936"/>
                    </a:cubicBezTo>
                    <a:lnTo>
                      <a:pt x="3073" y="711"/>
                    </a:lnTo>
                    <a:cubicBezTo>
                      <a:pt x="2984" y="613"/>
                      <a:pt x="2849" y="516"/>
                      <a:pt x="2878" y="418"/>
                    </a:cubicBezTo>
                    <a:cubicBezTo>
                      <a:pt x="3018" y="505"/>
                      <a:pt x="3149" y="639"/>
                      <a:pt x="3321" y="558"/>
                    </a:cubicBezTo>
                    <a:cubicBezTo>
                      <a:pt x="3570" y="349"/>
                      <a:pt x="3171" y="393"/>
                      <a:pt x="3073" y="319"/>
                    </a:cubicBezTo>
                    <a:cubicBezTo>
                      <a:pt x="3173" y="310"/>
                      <a:pt x="3275" y="298"/>
                      <a:pt x="3373" y="298"/>
                    </a:cubicBezTo>
                    <a:close/>
                    <a:moveTo>
                      <a:pt x="2517" y="367"/>
                    </a:moveTo>
                    <a:lnTo>
                      <a:pt x="2538" y="402"/>
                    </a:lnTo>
                    <a:lnTo>
                      <a:pt x="2509" y="428"/>
                    </a:lnTo>
                    <a:cubicBezTo>
                      <a:pt x="2495" y="443"/>
                      <a:pt x="2470" y="433"/>
                      <a:pt x="2444" y="419"/>
                    </a:cubicBezTo>
                    <a:cubicBezTo>
                      <a:pt x="2468" y="401"/>
                      <a:pt x="2492" y="384"/>
                      <a:pt x="2517" y="367"/>
                    </a:cubicBezTo>
                    <a:close/>
                    <a:moveTo>
                      <a:pt x="1858" y="398"/>
                    </a:moveTo>
                    <a:cubicBezTo>
                      <a:pt x="1860" y="421"/>
                      <a:pt x="1863" y="440"/>
                      <a:pt x="1866" y="464"/>
                    </a:cubicBezTo>
                    <a:cubicBezTo>
                      <a:pt x="1880" y="588"/>
                      <a:pt x="1892" y="684"/>
                      <a:pt x="1895" y="710"/>
                    </a:cubicBezTo>
                    <a:cubicBezTo>
                      <a:pt x="1900" y="712"/>
                      <a:pt x="1905" y="714"/>
                      <a:pt x="1910" y="717"/>
                    </a:cubicBezTo>
                    <a:cubicBezTo>
                      <a:pt x="1913" y="720"/>
                      <a:pt x="1915" y="722"/>
                      <a:pt x="1917" y="725"/>
                    </a:cubicBezTo>
                    <a:cubicBezTo>
                      <a:pt x="1917" y="725"/>
                      <a:pt x="1918" y="726"/>
                      <a:pt x="1919" y="726"/>
                    </a:cubicBezTo>
                    <a:lnTo>
                      <a:pt x="1919" y="726"/>
                    </a:lnTo>
                    <a:lnTo>
                      <a:pt x="1997" y="798"/>
                    </a:lnTo>
                    <a:cubicBezTo>
                      <a:pt x="1998" y="799"/>
                      <a:pt x="1998" y="800"/>
                      <a:pt x="1999" y="800"/>
                    </a:cubicBezTo>
                    <a:lnTo>
                      <a:pt x="1999" y="800"/>
                    </a:lnTo>
                    <a:lnTo>
                      <a:pt x="2075" y="892"/>
                    </a:lnTo>
                    <a:lnTo>
                      <a:pt x="2075" y="892"/>
                    </a:lnTo>
                    <a:cubicBezTo>
                      <a:pt x="2076" y="893"/>
                      <a:pt x="2077" y="894"/>
                      <a:pt x="2078" y="895"/>
                    </a:cubicBezTo>
                    <a:cubicBezTo>
                      <a:pt x="2105" y="944"/>
                      <a:pt x="2125" y="993"/>
                      <a:pt x="2141" y="1042"/>
                    </a:cubicBezTo>
                    <a:cubicBezTo>
                      <a:pt x="2124" y="1024"/>
                      <a:pt x="2109" y="1004"/>
                      <a:pt x="2096" y="984"/>
                    </a:cubicBezTo>
                    <a:cubicBezTo>
                      <a:pt x="2094" y="980"/>
                      <a:pt x="2093" y="976"/>
                      <a:pt x="2091" y="972"/>
                    </a:cubicBezTo>
                    <a:cubicBezTo>
                      <a:pt x="2093" y="976"/>
                      <a:pt x="2094" y="980"/>
                      <a:pt x="2096" y="984"/>
                    </a:cubicBezTo>
                    <a:cubicBezTo>
                      <a:pt x="2082" y="963"/>
                      <a:pt x="2069" y="940"/>
                      <a:pt x="2057" y="918"/>
                    </a:cubicBezTo>
                    <a:cubicBezTo>
                      <a:pt x="2048" y="903"/>
                      <a:pt x="2040" y="888"/>
                      <a:pt x="2031" y="873"/>
                    </a:cubicBezTo>
                    <a:lnTo>
                      <a:pt x="2031" y="873"/>
                    </a:lnTo>
                    <a:cubicBezTo>
                      <a:pt x="2003" y="827"/>
                      <a:pt x="1969" y="782"/>
                      <a:pt x="1914" y="743"/>
                    </a:cubicBezTo>
                    <a:cubicBezTo>
                      <a:pt x="1913" y="737"/>
                      <a:pt x="1909" y="731"/>
                      <a:pt x="1903" y="726"/>
                    </a:cubicBezTo>
                    <a:cubicBezTo>
                      <a:pt x="1898" y="722"/>
                      <a:pt x="1892" y="720"/>
                      <a:pt x="1886" y="720"/>
                    </a:cubicBezTo>
                    <a:cubicBezTo>
                      <a:pt x="1880" y="719"/>
                      <a:pt x="1874" y="720"/>
                      <a:pt x="1869" y="721"/>
                    </a:cubicBezTo>
                    <a:cubicBezTo>
                      <a:pt x="1859" y="724"/>
                      <a:pt x="1849" y="728"/>
                      <a:pt x="1844" y="729"/>
                    </a:cubicBezTo>
                    <a:cubicBezTo>
                      <a:pt x="1831" y="732"/>
                      <a:pt x="1824" y="744"/>
                      <a:pt x="1822" y="756"/>
                    </a:cubicBezTo>
                    <a:cubicBezTo>
                      <a:pt x="1821" y="760"/>
                      <a:pt x="1821" y="764"/>
                      <a:pt x="1822" y="768"/>
                    </a:cubicBezTo>
                    <a:cubicBezTo>
                      <a:pt x="1809" y="769"/>
                      <a:pt x="1797" y="770"/>
                      <a:pt x="1787" y="773"/>
                    </a:cubicBezTo>
                    <a:cubicBezTo>
                      <a:pt x="1777" y="775"/>
                      <a:pt x="1771" y="782"/>
                      <a:pt x="1764" y="790"/>
                    </a:cubicBezTo>
                    <a:cubicBezTo>
                      <a:pt x="1756" y="799"/>
                      <a:pt x="1749" y="810"/>
                      <a:pt x="1741" y="823"/>
                    </a:cubicBezTo>
                    <a:cubicBezTo>
                      <a:pt x="1725" y="848"/>
                      <a:pt x="1708" y="881"/>
                      <a:pt x="1692" y="915"/>
                    </a:cubicBezTo>
                    <a:cubicBezTo>
                      <a:pt x="1677" y="949"/>
                      <a:pt x="1663" y="984"/>
                      <a:pt x="1655" y="1012"/>
                    </a:cubicBezTo>
                    <a:cubicBezTo>
                      <a:pt x="1650" y="1026"/>
                      <a:pt x="1647" y="1039"/>
                      <a:pt x="1645" y="1050"/>
                    </a:cubicBezTo>
                    <a:cubicBezTo>
                      <a:pt x="1644" y="1058"/>
                      <a:pt x="1643" y="1064"/>
                      <a:pt x="1644" y="1070"/>
                    </a:cubicBezTo>
                    <a:cubicBezTo>
                      <a:pt x="1639" y="1067"/>
                      <a:pt x="1634" y="1064"/>
                      <a:pt x="1627" y="1060"/>
                    </a:cubicBezTo>
                    <a:cubicBezTo>
                      <a:pt x="1609" y="1051"/>
                      <a:pt x="1597" y="1048"/>
                      <a:pt x="1588" y="1046"/>
                    </a:cubicBezTo>
                    <a:cubicBezTo>
                      <a:pt x="1584" y="1046"/>
                      <a:pt x="1581" y="1045"/>
                      <a:pt x="1578" y="1046"/>
                    </a:cubicBezTo>
                    <a:lnTo>
                      <a:pt x="1578" y="1046"/>
                    </a:lnTo>
                    <a:cubicBezTo>
                      <a:pt x="1576" y="1046"/>
                      <a:pt x="1573" y="1046"/>
                      <a:pt x="1573" y="1046"/>
                    </a:cubicBezTo>
                    <a:lnTo>
                      <a:pt x="1561" y="1050"/>
                    </a:lnTo>
                    <a:lnTo>
                      <a:pt x="1567" y="1062"/>
                    </a:lnTo>
                    <a:cubicBezTo>
                      <a:pt x="1567" y="1062"/>
                      <a:pt x="1573" y="1074"/>
                      <a:pt x="1578" y="1087"/>
                    </a:cubicBezTo>
                    <a:cubicBezTo>
                      <a:pt x="1581" y="1094"/>
                      <a:pt x="1583" y="1101"/>
                      <a:pt x="1584" y="1105"/>
                    </a:cubicBezTo>
                    <a:cubicBezTo>
                      <a:pt x="1584" y="1106"/>
                      <a:pt x="1584" y="1106"/>
                      <a:pt x="1584" y="1107"/>
                    </a:cubicBezTo>
                    <a:cubicBezTo>
                      <a:pt x="1549" y="1118"/>
                      <a:pt x="1513" y="1132"/>
                      <a:pt x="1483" y="1150"/>
                    </a:cubicBezTo>
                    <a:cubicBezTo>
                      <a:pt x="1486" y="1141"/>
                      <a:pt x="1489" y="1134"/>
                      <a:pt x="1490" y="1129"/>
                    </a:cubicBezTo>
                    <a:cubicBezTo>
                      <a:pt x="1493" y="1119"/>
                      <a:pt x="1493" y="1108"/>
                      <a:pt x="1492" y="1098"/>
                    </a:cubicBezTo>
                    <a:cubicBezTo>
                      <a:pt x="1490" y="1091"/>
                      <a:pt x="1488" y="1084"/>
                      <a:pt x="1485" y="1078"/>
                    </a:cubicBezTo>
                    <a:cubicBezTo>
                      <a:pt x="1497" y="1075"/>
                      <a:pt x="1508" y="1067"/>
                      <a:pt x="1519" y="1058"/>
                    </a:cubicBezTo>
                    <a:cubicBezTo>
                      <a:pt x="1543" y="1037"/>
                      <a:pt x="1565" y="1004"/>
                      <a:pt x="1585" y="966"/>
                    </a:cubicBezTo>
                    <a:cubicBezTo>
                      <a:pt x="1589" y="972"/>
                      <a:pt x="1593" y="979"/>
                      <a:pt x="1596" y="984"/>
                    </a:cubicBezTo>
                    <a:cubicBezTo>
                      <a:pt x="1603" y="996"/>
                      <a:pt x="1624" y="1034"/>
                      <a:pt x="1629" y="1041"/>
                    </a:cubicBezTo>
                    <a:cubicBezTo>
                      <a:pt x="1631" y="1044"/>
                      <a:pt x="1633" y="1046"/>
                      <a:pt x="1634" y="1048"/>
                    </a:cubicBezTo>
                    <a:cubicBezTo>
                      <a:pt x="1636" y="1036"/>
                      <a:pt x="1640" y="1023"/>
                      <a:pt x="1644" y="1009"/>
                    </a:cubicBezTo>
                    <a:cubicBezTo>
                      <a:pt x="1653" y="980"/>
                      <a:pt x="1667" y="945"/>
                      <a:pt x="1682" y="911"/>
                    </a:cubicBezTo>
                    <a:cubicBezTo>
                      <a:pt x="1698" y="876"/>
                      <a:pt x="1715" y="843"/>
                      <a:pt x="1731" y="817"/>
                    </a:cubicBezTo>
                    <a:cubicBezTo>
                      <a:pt x="1734" y="813"/>
                      <a:pt x="1737" y="809"/>
                      <a:pt x="1739" y="805"/>
                    </a:cubicBezTo>
                    <a:cubicBezTo>
                      <a:pt x="1737" y="801"/>
                      <a:pt x="1734" y="796"/>
                      <a:pt x="1731" y="791"/>
                    </a:cubicBezTo>
                    <a:cubicBezTo>
                      <a:pt x="1721" y="774"/>
                      <a:pt x="1707" y="753"/>
                      <a:pt x="1693" y="732"/>
                    </a:cubicBezTo>
                    <a:cubicBezTo>
                      <a:pt x="1698" y="723"/>
                      <a:pt x="1702" y="715"/>
                      <a:pt x="1705" y="709"/>
                    </a:cubicBezTo>
                    <a:cubicBezTo>
                      <a:pt x="1733" y="662"/>
                      <a:pt x="1774" y="583"/>
                      <a:pt x="1807" y="516"/>
                    </a:cubicBezTo>
                    <a:cubicBezTo>
                      <a:pt x="1823" y="482"/>
                      <a:pt x="1838" y="451"/>
                      <a:pt x="1847" y="428"/>
                    </a:cubicBezTo>
                    <a:cubicBezTo>
                      <a:pt x="1852" y="416"/>
                      <a:pt x="1855" y="407"/>
                      <a:pt x="1857" y="399"/>
                    </a:cubicBezTo>
                    <a:cubicBezTo>
                      <a:pt x="1857" y="399"/>
                      <a:pt x="1858" y="398"/>
                      <a:pt x="1858" y="398"/>
                    </a:cubicBezTo>
                    <a:close/>
                    <a:moveTo>
                      <a:pt x="2397" y="457"/>
                    </a:moveTo>
                    <a:cubicBezTo>
                      <a:pt x="2431" y="474"/>
                      <a:pt x="2465" y="511"/>
                      <a:pt x="2420" y="539"/>
                    </a:cubicBezTo>
                    <a:cubicBezTo>
                      <a:pt x="2392" y="556"/>
                      <a:pt x="2290" y="605"/>
                      <a:pt x="2233" y="630"/>
                    </a:cubicBezTo>
                    <a:cubicBezTo>
                      <a:pt x="2281" y="567"/>
                      <a:pt x="2336" y="509"/>
                      <a:pt x="2397" y="457"/>
                    </a:cubicBezTo>
                    <a:close/>
                    <a:moveTo>
                      <a:pt x="2703" y="552"/>
                    </a:moveTo>
                    <a:cubicBezTo>
                      <a:pt x="2795" y="566"/>
                      <a:pt x="2882" y="695"/>
                      <a:pt x="2764" y="832"/>
                    </a:cubicBezTo>
                    <a:cubicBezTo>
                      <a:pt x="2867" y="989"/>
                      <a:pt x="2755" y="1154"/>
                      <a:pt x="2636" y="1377"/>
                    </a:cubicBezTo>
                    <a:lnTo>
                      <a:pt x="2634" y="1367"/>
                    </a:lnTo>
                    <a:cubicBezTo>
                      <a:pt x="2633" y="1360"/>
                      <a:pt x="2631" y="1353"/>
                      <a:pt x="2630" y="1346"/>
                    </a:cubicBezTo>
                    <a:cubicBezTo>
                      <a:pt x="2626" y="1328"/>
                      <a:pt x="2623" y="1311"/>
                      <a:pt x="2619" y="1295"/>
                    </a:cubicBezTo>
                    <a:cubicBezTo>
                      <a:pt x="2624" y="1301"/>
                      <a:pt x="2632" y="1303"/>
                      <a:pt x="2638" y="1302"/>
                    </a:cubicBezTo>
                    <a:cubicBezTo>
                      <a:pt x="2645" y="1302"/>
                      <a:pt x="2651" y="1299"/>
                      <a:pt x="2656" y="1295"/>
                    </a:cubicBezTo>
                    <a:cubicBezTo>
                      <a:pt x="2667" y="1288"/>
                      <a:pt x="2677" y="1276"/>
                      <a:pt x="2682" y="1263"/>
                    </a:cubicBezTo>
                    <a:cubicBezTo>
                      <a:pt x="2686" y="1252"/>
                      <a:pt x="2683" y="1241"/>
                      <a:pt x="2680" y="1227"/>
                    </a:cubicBezTo>
                    <a:cubicBezTo>
                      <a:pt x="2678" y="1214"/>
                      <a:pt x="2673" y="1198"/>
                      <a:pt x="2669" y="1181"/>
                    </a:cubicBezTo>
                    <a:cubicBezTo>
                      <a:pt x="2662" y="1154"/>
                      <a:pt x="2655" y="1125"/>
                      <a:pt x="2655" y="1108"/>
                    </a:cubicBezTo>
                    <a:cubicBezTo>
                      <a:pt x="2657" y="1101"/>
                      <a:pt x="2660" y="1093"/>
                      <a:pt x="2662" y="1087"/>
                    </a:cubicBezTo>
                    <a:cubicBezTo>
                      <a:pt x="2670" y="1063"/>
                      <a:pt x="2677" y="1043"/>
                      <a:pt x="2683" y="1029"/>
                    </a:cubicBezTo>
                    <a:cubicBezTo>
                      <a:pt x="2685" y="1021"/>
                      <a:pt x="2688" y="1016"/>
                      <a:pt x="2689" y="1011"/>
                    </a:cubicBezTo>
                    <a:cubicBezTo>
                      <a:pt x="2691" y="1007"/>
                      <a:pt x="2693" y="1004"/>
                      <a:pt x="2692" y="1005"/>
                    </a:cubicBezTo>
                    <a:cubicBezTo>
                      <a:pt x="2695" y="1000"/>
                      <a:pt x="2695" y="995"/>
                      <a:pt x="2695" y="990"/>
                    </a:cubicBezTo>
                    <a:cubicBezTo>
                      <a:pt x="2696" y="984"/>
                      <a:pt x="2695" y="978"/>
                      <a:pt x="2694" y="971"/>
                    </a:cubicBezTo>
                    <a:cubicBezTo>
                      <a:pt x="2691" y="957"/>
                      <a:pt x="2686" y="941"/>
                      <a:pt x="2678" y="925"/>
                    </a:cubicBezTo>
                    <a:cubicBezTo>
                      <a:pt x="2662" y="893"/>
                      <a:pt x="2632" y="861"/>
                      <a:pt x="2585" y="858"/>
                    </a:cubicBezTo>
                    <a:cubicBezTo>
                      <a:pt x="2580" y="857"/>
                      <a:pt x="2576" y="858"/>
                      <a:pt x="2572" y="859"/>
                    </a:cubicBezTo>
                    <a:lnTo>
                      <a:pt x="2531" y="797"/>
                    </a:lnTo>
                    <a:cubicBezTo>
                      <a:pt x="2459" y="661"/>
                      <a:pt x="2547" y="608"/>
                      <a:pt x="2601" y="561"/>
                    </a:cubicBezTo>
                    <a:cubicBezTo>
                      <a:pt x="2599" y="634"/>
                      <a:pt x="2584" y="706"/>
                      <a:pt x="2681" y="778"/>
                    </a:cubicBezTo>
                    <a:cubicBezTo>
                      <a:pt x="2791" y="733"/>
                      <a:pt x="2699" y="633"/>
                      <a:pt x="2703" y="552"/>
                    </a:cubicBezTo>
                    <a:close/>
                    <a:moveTo>
                      <a:pt x="3901" y="555"/>
                    </a:moveTo>
                    <a:cubicBezTo>
                      <a:pt x="3907" y="558"/>
                      <a:pt x="3912" y="561"/>
                      <a:pt x="3918" y="564"/>
                    </a:cubicBezTo>
                    <a:cubicBezTo>
                      <a:pt x="3974" y="639"/>
                      <a:pt x="4024" y="726"/>
                      <a:pt x="4065" y="826"/>
                    </a:cubicBezTo>
                    <a:cubicBezTo>
                      <a:pt x="3917" y="861"/>
                      <a:pt x="3768" y="896"/>
                      <a:pt x="3719" y="807"/>
                    </a:cubicBezTo>
                    <a:cubicBezTo>
                      <a:pt x="3780" y="724"/>
                      <a:pt x="3894" y="746"/>
                      <a:pt x="3901" y="555"/>
                    </a:cubicBezTo>
                    <a:close/>
                    <a:moveTo>
                      <a:pt x="2404" y="884"/>
                    </a:moveTo>
                    <a:cubicBezTo>
                      <a:pt x="2425" y="884"/>
                      <a:pt x="2436" y="903"/>
                      <a:pt x="2452" y="913"/>
                    </a:cubicBezTo>
                    <a:cubicBezTo>
                      <a:pt x="2448" y="916"/>
                      <a:pt x="2444" y="918"/>
                      <a:pt x="2441" y="921"/>
                    </a:cubicBezTo>
                    <a:cubicBezTo>
                      <a:pt x="2434" y="927"/>
                      <a:pt x="2428" y="932"/>
                      <a:pt x="2424" y="939"/>
                    </a:cubicBezTo>
                    <a:cubicBezTo>
                      <a:pt x="2420" y="945"/>
                      <a:pt x="2417" y="953"/>
                      <a:pt x="2418" y="961"/>
                    </a:cubicBezTo>
                    <a:cubicBezTo>
                      <a:pt x="2419" y="963"/>
                      <a:pt x="2419" y="971"/>
                      <a:pt x="2418" y="982"/>
                    </a:cubicBezTo>
                    <a:cubicBezTo>
                      <a:pt x="2417" y="991"/>
                      <a:pt x="2416" y="1003"/>
                      <a:pt x="2415" y="1015"/>
                    </a:cubicBezTo>
                    <a:cubicBezTo>
                      <a:pt x="2381" y="980"/>
                      <a:pt x="2359" y="936"/>
                      <a:pt x="2362" y="902"/>
                    </a:cubicBezTo>
                    <a:cubicBezTo>
                      <a:pt x="2380" y="889"/>
                      <a:pt x="2393" y="884"/>
                      <a:pt x="2404" y="884"/>
                    </a:cubicBezTo>
                    <a:close/>
                    <a:moveTo>
                      <a:pt x="2058" y="905"/>
                    </a:moveTo>
                    <a:cubicBezTo>
                      <a:pt x="2058" y="906"/>
                      <a:pt x="2059" y="906"/>
                      <a:pt x="2059" y="907"/>
                    </a:cubicBezTo>
                    <a:cubicBezTo>
                      <a:pt x="2059" y="907"/>
                      <a:pt x="2059" y="906"/>
                      <a:pt x="2059" y="906"/>
                    </a:cubicBezTo>
                    <a:lnTo>
                      <a:pt x="2059" y="906"/>
                    </a:lnTo>
                    <a:lnTo>
                      <a:pt x="2058" y="905"/>
                    </a:lnTo>
                    <a:close/>
                    <a:moveTo>
                      <a:pt x="2059" y="907"/>
                    </a:moveTo>
                    <a:cubicBezTo>
                      <a:pt x="2070" y="927"/>
                      <a:pt x="2080" y="947"/>
                      <a:pt x="2089" y="967"/>
                    </a:cubicBezTo>
                    <a:cubicBezTo>
                      <a:pt x="2080" y="947"/>
                      <a:pt x="2070" y="927"/>
                      <a:pt x="2059" y="907"/>
                    </a:cubicBezTo>
                    <a:close/>
                    <a:moveTo>
                      <a:pt x="2289" y="1030"/>
                    </a:moveTo>
                    <a:cubicBezTo>
                      <a:pt x="2303" y="1106"/>
                      <a:pt x="2342" y="1158"/>
                      <a:pt x="2389" y="1202"/>
                    </a:cubicBezTo>
                    <a:cubicBezTo>
                      <a:pt x="2385" y="1225"/>
                      <a:pt x="2381" y="1247"/>
                      <a:pt x="2378" y="1267"/>
                    </a:cubicBezTo>
                    <a:cubicBezTo>
                      <a:pt x="2371" y="1303"/>
                      <a:pt x="2365" y="1331"/>
                      <a:pt x="2361" y="1341"/>
                    </a:cubicBezTo>
                    <a:cubicBezTo>
                      <a:pt x="2359" y="1348"/>
                      <a:pt x="2356" y="1360"/>
                      <a:pt x="2352" y="1377"/>
                    </a:cubicBezTo>
                    <a:cubicBezTo>
                      <a:pt x="2334" y="1366"/>
                      <a:pt x="2313" y="1358"/>
                      <a:pt x="2288" y="1354"/>
                    </a:cubicBezTo>
                    <a:cubicBezTo>
                      <a:pt x="2241" y="1257"/>
                      <a:pt x="2181" y="1097"/>
                      <a:pt x="2289" y="1030"/>
                    </a:cubicBezTo>
                    <a:close/>
                    <a:moveTo>
                      <a:pt x="2029" y="1122"/>
                    </a:moveTo>
                    <a:cubicBezTo>
                      <a:pt x="2029" y="1124"/>
                      <a:pt x="2029" y="1124"/>
                      <a:pt x="2030" y="1125"/>
                    </a:cubicBezTo>
                    <a:cubicBezTo>
                      <a:pt x="2034" y="1133"/>
                      <a:pt x="2039" y="1144"/>
                      <a:pt x="2044" y="1154"/>
                    </a:cubicBezTo>
                    <a:cubicBezTo>
                      <a:pt x="2044" y="1164"/>
                      <a:pt x="2045" y="1174"/>
                      <a:pt x="2045" y="1183"/>
                    </a:cubicBezTo>
                    <a:cubicBezTo>
                      <a:pt x="2046" y="1178"/>
                      <a:pt x="2049" y="1175"/>
                      <a:pt x="2053" y="1174"/>
                    </a:cubicBezTo>
                    <a:cubicBezTo>
                      <a:pt x="2058" y="1183"/>
                      <a:pt x="2063" y="1192"/>
                      <a:pt x="2068" y="1199"/>
                    </a:cubicBezTo>
                    <a:cubicBezTo>
                      <a:pt x="2070" y="1203"/>
                      <a:pt x="2072" y="1207"/>
                      <a:pt x="2074" y="1210"/>
                    </a:cubicBezTo>
                    <a:cubicBezTo>
                      <a:pt x="2073" y="1210"/>
                      <a:pt x="2071" y="1210"/>
                      <a:pt x="2069" y="1210"/>
                    </a:cubicBezTo>
                    <a:cubicBezTo>
                      <a:pt x="2066" y="1209"/>
                      <a:pt x="2063" y="1208"/>
                      <a:pt x="2060" y="1206"/>
                    </a:cubicBezTo>
                    <a:cubicBezTo>
                      <a:pt x="2059" y="1208"/>
                      <a:pt x="2058" y="1210"/>
                      <a:pt x="2056" y="1212"/>
                    </a:cubicBezTo>
                    <a:cubicBezTo>
                      <a:pt x="2052" y="1215"/>
                      <a:pt x="2047" y="1217"/>
                      <a:pt x="2042" y="1218"/>
                    </a:cubicBezTo>
                    <a:cubicBezTo>
                      <a:pt x="2043" y="1222"/>
                      <a:pt x="2043" y="1226"/>
                      <a:pt x="2041" y="1230"/>
                    </a:cubicBezTo>
                    <a:lnTo>
                      <a:pt x="2041" y="1230"/>
                    </a:lnTo>
                    <a:cubicBezTo>
                      <a:pt x="2041" y="1230"/>
                      <a:pt x="2041" y="1232"/>
                      <a:pt x="2040" y="1234"/>
                    </a:cubicBezTo>
                    <a:cubicBezTo>
                      <a:pt x="2040" y="1233"/>
                      <a:pt x="2040" y="1233"/>
                      <a:pt x="2039" y="1234"/>
                    </a:cubicBezTo>
                    <a:cubicBezTo>
                      <a:pt x="2037" y="1232"/>
                      <a:pt x="2034" y="1229"/>
                      <a:pt x="2031" y="1227"/>
                    </a:cubicBezTo>
                    <a:cubicBezTo>
                      <a:pt x="2031" y="1227"/>
                      <a:pt x="2031" y="1226"/>
                      <a:pt x="2031" y="1226"/>
                    </a:cubicBezTo>
                    <a:cubicBezTo>
                      <a:pt x="2032" y="1222"/>
                      <a:pt x="2032" y="1219"/>
                      <a:pt x="2031" y="1217"/>
                    </a:cubicBezTo>
                    <a:cubicBezTo>
                      <a:pt x="2031" y="1214"/>
                      <a:pt x="2031" y="1209"/>
                      <a:pt x="2031" y="1203"/>
                    </a:cubicBezTo>
                    <a:lnTo>
                      <a:pt x="2031" y="1197"/>
                    </a:lnTo>
                    <a:cubicBezTo>
                      <a:pt x="2031" y="1197"/>
                      <a:pt x="2031" y="1197"/>
                      <a:pt x="2031" y="1197"/>
                    </a:cubicBezTo>
                    <a:cubicBezTo>
                      <a:pt x="2032" y="1197"/>
                      <a:pt x="2033" y="1197"/>
                      <a:pt x="2033" y="1197"/>
                    </a:cubicBezTo>
                    <a:cubicBezTo>
                      <a:pt x="2032" y="1197"/>
                      <a:pt x="2032" y="1197"/>
                      <a:pt x="2031" y="1197"/>
                    </a:cubicBezTo>
                    <a:cubicBezTo>
                      <a:pt x="2031" y="1182"/>
                      <a:pt x="2031" y="1162"/>
                      <a:pt x="2030" y="1138"/>
                    </a:cubicBezTo>
                    <a:cubicBezTo>
                      <a:pt x="2029" y="1133"/>
                      <a:pt x="2029" y="1128"/>
                      <a:pt x="2029" y="1122"/>
                    </a:cubicBezTo>
                    <a:close/>
                    <a:moveTo>
                      <a:pt x="1637" y="1165"/>
                    </a:moveTo>
                    <a:cubicBezTo>
                      <a:pt x="1639" y="1165"/>
                      <a:pt x="1641" y="1165"/>
                      <a:pt x="1643" y="1165"/>
                    </a:cubicBezTo>
                    <a:cubicBezTo>
                      <a:pt x="1654" y="1166"/>
                      <a:pt x="1662" y="1167"/>
                      <a:pt x="1670" y="1169"/>
                    </a:cubicBezTo>
                    <a:cubicBezTo>
                      <a:pt x="1639" y="1175"/>
                      <a:pt x="1609" y="1206"/>
                      <a:pt x="1627" y="1238"/>
                    </a:cubicBezTo>
                    <a:cubicBezTo>
                      <a:pt x="1611" y="1239"/>
                      <a:pt x="1595" y="1238"/>
                      <a:pt x="1580" y="1234"/>
                    </a:cubicBezTo>
                    <a:cubicBezTo>
                      <a:pt x="1580" y="1234"/>
                      <a:pt x="1580" y="1234"/>
                      <a:pt x="1580" y="1234"/>
                    </a:cubicBezTo>
                    <a:cubicBezTo>
                      <a:pt x="1579" y="1232"/>
                      <a:pt x="1579" y="1229"/>
                      <a:pt x="1579" y="1226"/>
                    </a:cubicBezTo>
                    <a:cubicBezTo>
                      <a:pt x="1579" y="1218"/>
                      <a:pt x="1581" y="1208"/>
                      <a:pt x="1585" y="1199"/>
                    </a:cubicBezTo>
                    <a:cubicBezTo>
                      <a:pt x="1594" y="1181"/>
                      <a:pt x="1609" y="1165"/>
                      <a:pt x="1637" y="1165"/>
                    </a:cubicBezTo>
                    <a:close/>
                    <a:moveTo>
                      <a:pt x="1473" y="1180"/>
                    </a:moveTo>
                    <a:cubicBezTo>
                      <a:pt x="1474" y="1181"/>
                      <a:pt x="1474" y="1183"/>
                      <a:pt x="1474" y="1184"/>
                    </a:cubicBezTo>
                    <a:cubicBezTo>
                      <a:pt x="1475" y="1187"/>
                      <a:pt x="1475" y="1189"/>
                      <a:pt x="1475" y="1192"/>
                    </a:cubicBezTo>
                    <a:cubicBezTo>
                      <a:pt x="1451" y="1202"/>
                      <a:pt x="1434" y="1224"/>
                      <a:pt x="1428" y="1247"/>
                    </a:cubicBezTo>
                    <a:cubicBezTo>
                      <a:pt x="1426" y="1247"/>
                      <a:pt x="1420" y="1249"/>
                      <a:pt x="1412" y="1249"/>
                    </a:cubicBezTo>
                    <a:cubicBezTo>
                      <a:pt x="1406" y="1249"/>
                      <a:pt x="1399" y="1247"/>
                      <a:pt x="1394" y="1244"/>
                    </a:cubicBezTo>
                    <a:cubicBezTo>
                      <a:pt x="1399" y="1231"/>
                      <a:pt x="1411" y="1218"/>
                      <a:pt x="1425" y="1207"/>
                    </a:cubicBezTo>
                    <a:cubicBezTo>
                      <a:pt x="1441" y="1195"/>
                      <a:pt x="1459" y="1185"/>
                      <a:pt x="1473" y="1180"/>
                    </a:cubicBezTo>
                    <a:close/>
                    <a:moveTo>
                      <a:pt x="1659" y="1191"/>
                    </a:moveTo>
                    <a:cubicBezTo>
                      <a:pt x="1667" y="1191"/>
                      <a:pt x="1687" y="1215"/>
                      <a:pt x="1669" y="1219"/>
                    </a:cubicBezTo>
                    <a:cubicBezTo>
                      <a:pt x="1652" y="1223"/>
                      <a:pt x="1640" y="1201"/>
                      <a:pt x="1659" y="1191"/>
                    </a:cubicBezTo>
                    <a:close/>
                    <a:moveTo>
                      <a:pt x="2043" y="1193"/>
                    </a:moveTo>
                    <a:cubicBezTo>
                      <a:pt x="2042" y="1194"/>
                      <a:pt x="2042" y="1194"/>
                      <a:pt x="2041" y="1195"/>
                    </a:cubicBezTo>
                    <a:cubicBezTo>
                      <a:pt x="2041" y="1195"/>
                      <a:pt x="2042" y="1195"/>
                      <a:pt x="2042" y="1194"/>
                    </a:cubicBezTo>
                    <a:cubicBezTo>
                      <a:pt x="2043" y="1194"/>
                      <a:pt x="2043" y="1193"/>
                      <a:pt x="2043" y="1193"/>
                    </a:cubicBezTo>
                    <a:close/>
                    <a:moveTo>
                      <a:pt x="1486" y="1206"/>
                    </a:moveTo>
                    <a:cubicBezTo>
                      <a:pt x="1499" y="1206"/>
                      <a:pt x="1502" y="1223"/>
                      <a:pt x="1494" y="1225"/>
                    </a:cubicBezTo>
                    <a:cubicBezTo>
                      <a:pt x="1477" y="1229"/>
                      <a:pt x="1467" y="1210"/>
                      <a:pt x="1484" y="1206"/>
                    </a:cubicBezTo>
                    <a:cubicBezTo>
                      <a:pt x="1485" y="1206"/>
                      <a:pt x="1486" y="1206"/>
                      <a:pt x="1486" y="1206"/>
                    </a:cubicBezTo>
                    <a:close/>
                    <a:moveTo>
                      <a:pt x="1797" y="1271"/>
                    </a:moveTo>
                    <a:cubicBezTo>
                      <a:pt x="1802" y="1271"/>
                      <a:pt x="1811" y="1274"/>
                      <a:pt x="1821" y="1282"/>
                    </a:cubicBezTo>
                    <a:cubicBezTo>
                      <a:pt x="1831" y="1290"/>
                      <a:pt x="1843" y="1303"/>
                      <a:pt x="1852" y="1318"/>
                    </a:cubicBezTo>
                    <a:cubicBezTo>
                      <a:pt x="1844" y="1310"/>
                      <a:pt x="1835" y="1306"/>
                      <a:pt x="1828" y="1308"/>
                    </a:cubicBezTo>
                    <a:cubicBezTo>
                      <a:pt x="1785" y="1326"/>
                      <a:pt x="1794" y="1394"/>
                      <a:pt x="1821" y="1425"/>
                    </a:cubicBezTo>
                    <a:cubicBezTo>
                      <a:pt x="1808" y="1419"/>
                      <a:pt x="1794" y="1402"/>
                      <a:pt x="1785" y="1381"/>
                    </a:cubicBezTo>
                    <a:cubicBezTo>
                      <a:pt x="1775" y="1359"/>
                      <a:pt x="1770" y="1333"/>
                      <a:pt x="1772" y="1311"/>
                    </a:cubicBezTo>
                    <a:cubicBezTo>
                      <a:pt x="1774" y="1290"/>
                      <a:pt x="1781" y="1276"/>
                      <a:pt x="1795" y="1271"/>
                    </a:cubicBezTo>
                    <a:cubicBezTo>
                      <a:pt x="1795" y="1271"/>
                      <a:pt x="1796" y="1271"/>
                      <a:pt x="1797" y="1271"/>
                    </a:cubicBezTo>
                    <a:close/>
                    <a:moveTo>
                      <a:pt x="1610" y="1278"/>
                    </a:moveTo>
                    <a:cubicBezTo>
                      <a:pt x="1614" y="1277"/>
                      <a:pt x="1619" y="1278"/>
                      <a:pt x="1624" y="1279"/>
                    </a:cubicBezTo>
                    <a:cubicBezTo>
                      <a:pt x="1634" y="1282"/>
                      <a:pt x="1646" y="1289"/>
                      <a:pt x="1658" y="1299"/>
                    </a:cubicBezTo>
                    <a:cubicBezTo>
                      <a:pt x="1682" y="1318"/>
                      <a:pt x="1707" y="1350"/>
                      <a:pt x="1726" y="1384"/>
                    </a:cubicBezTo>
                    <a:cubicBezTo>
                      <a:pt x="1745" y="1418"/>
                      <a:pt x="1757" y="1455"/>
                      <a:pt x="1758" y="1483"/>
                    </a:cubicBezTo>
                    <a:cubicBezTo>
                      <a:pt x="1758" y="1487"/>
                      <a:pt x="1758" y="1491"/>
                      <a:pt x="1757" y="1494"/>
                    </a:cubicBezTo>
                    <a:cubicBezTo>
                      <a:pt x="1755" y="1433"/>
                      <a:pt x="1704" y="1347"/>
                      <a:pt x="1659" y="1353"/>
                    </a:cubicBezTo>
                    <a:cubicBezTo>
                      <a:pt x="1596" y="1362"/>
                      <a:pt x="1611" y="1498"/>
                      <a:pt x="1671" y="1540"/>
                    </a:cubicBezTo>
                    <a:cubicBezTo>
                      <a:pt x="1665" y="1539"/>
                      <a:pt x="1658" y="1537"/>
                      <a:pt x="1652" y="1535"/>
                    </a:cubicBezTo>
                    <a:cubicBezTo>
                      <a:pt x="1649" y="1533"/>
                      <a:pt x="1645" y="1531"/>
                      <a:pt x="1641" y="1528"/>
                    </a:cubicBezTo>
                    <a:cubicBezTo>
                      <a:pt x="1619" y="1510"/>
                      <a:pt x="1602" y="1481"/>
                      <a:pt x="1591" y="1448"/>
                    </a:cubicBezTo>
                    <a:cubicBezTo>
                      <a:pt x="1580" y="1416"/>
                      <a:pt x="1575" y="1379"/>
                      <a:pt x="1577" y="1348"/>
                    </a:cubicBezTo>
                    <a:cubicBezTo>
                      <a:pt x="1579" y="1317"/>
                      <a:pt x="1588" y="1293"/>
                      <a:pt x="1600" y="1281"/>
                    </a:cubicBezTo>
                    <a:cubicBezTo>
                      <a:pt x="1603" y="1279"/>
                      <a:pt x="1607" y="1278"/>
                      <a:pt x="1610" y="1278"/>
                    </a:cubicBezTo>
                    <a:close/>
                    <a:moveTo>
                      <a:pt x="1420" y="1305"/>
                    </a:moveTo>
                    <a:cubicBezTo>
                      <a:pt x="1434" y="1305"/>
                      <a:pt x="1442" y="1308"/>
                      <a:pt x="1448" y="1314"/>
                    </a:cubicBezTo>
                    <a:cubicBezTo>
                      <a:pt x="1453" y="1319"/>
                      <a:pt x="1457" y="1327"/>
                      <a:pt x="1459" y="1338"/>
                    </a:cubicBezTo>
                    <a:cubicBezTo>
                      <a:pt x="1463" y="1356"/>
                      <a:pt x="1461" y="1378"/>
                      <a:pt x="1461" y="1397"/>
                    </a:cubicBezTo>
                    <a:cubicBezTo>
                      <a:pt x="1460" y="1392"/>
                      <a:pt x="1459" y="1387"/>
                      <a:pt x="1457" y="1384"/>
                    </a:cubicBezTo>
                    <a:cubicBezTo>
                      <a:pt x="1453" y="1376"/>
                      <a:pt x="1421" y="1369"/>
                      <a:pt x="1410" y="1374"/>
                    </a:cubicBezTo>
                    <a:cubicBezTo>
                      <a:pt x="1386" y="1381"/>
                      <a:pt x="1383" y="1425"/>
                      <a:pt x="1379" y="1454"/>
                    </a:cubicBezTo>
                    <a:cubicBezTo>
                      <a:pt x="1376" y="1477"/>
                      <a:pt x="1375" y="1516"/>
                      <a:pt x="1388" y="1534"/>
                    </a:cubicBezTo>
                    <a:cubicBezTo>
                      <a:pt x="1382" y="1536"/>
                      <a:pt x="1376" y="1536"/>
                      <a:pt x="1372" y="1535"/>
                    </a:cubicBezTo>
                    <a:cubicBezTo>
                      <a:pt x="1366" y="1534"/>
                      <a:pt x="1363" y="1532"/>
                      <a:pt x="1360" y="1528"/>
                    </a:cubicBezTo>
                    <a:cubicBezTo>
                      <a:pt x="1357" y="1524"/>
                      <a:pt x="1355" y="1518"/>
                      <a:pt x="1355" y="1508"/>
                    </a:cubicBezTo>
                    <a:cubicBezTo>
                      <a:pt x="1355" y="1484"/>
                      <a:pt x="1355" y="1432"/>
                      <a:pt x="1363" y="1386"/>
                    </a:cubicBezTo>
                    <a:cubicBezTo>
                      <a:pt x="1368" y="1363"/>
                      <a:pt x="1374" y="1342"/>
                      <a:pt x="1384" y="1328"/>
                    </a:cubicBezTo>
                    <a:cubicBezTo>
                      <a:pt x="1393" y="1313"/>
                      <a:pt x="1404" y="1306"/>
                      <a:pt x="1420" y="1305"/>
                    </a:cubicBezTo>
                    <a:close/>
                    <a:moveTo>
                      <a:pt x="1843" y="1342"/>
                    </a:moveTo>
                    <a:cubicBezTo>
                      <a:pt x="1856" y="1345"/>
                      <a:pt x="1861" y="1375"/>
                      <a:pt x="1853" y="1375"/>
                    </a:cubicBezTo>
                    <a:cubicBezTo>
                      <a:pt x="1846" y="1375"/>
                      <a:pt x="1823" y="1346"/>
                      <a:pt x="1843" y="1342"/>
                    </a:cubicBezTo>
                    <a:close/>
                    <a:moveTo>
                      <a:pt x="3574" y="1348"/>
                    </a:moveTo>
                    <a:cubicBezTo>
                      <a:pt x="3693" y="1392"/>
                      <a:pt x="3704" y="1559"/>
                      <a:pt x="3722" y="1712"/>
                    </a:cubicBezTo>
                    <a:cubicBezTo>
                      <a:pt x="3712" y="1725"/>
                      <a:pt x="3702" y="1739"/>
                      <a:pt x="3692" y="1752"/>
                    </a:cubicBezTo>
                    <a:cubicBezTo>
                      <a:pt x="3648" y="1810"/>
                      <a:pt x="3603" y="1865"/>
                      <a:pt x="3551" y="1915"/>
                    </a:cubicBezTo>
                    <a:cubicBezTo>
                      <a:pt x="3537" y="1858"/>
                      <a:pt x="3524" y="1809"/>
                      <a:pt x="3516" y="1785"/>
                    </a:cubicBezTo>
                    <a:cubicBezTo>
                      <a:pt x="3586" y="1621"/>
                      <a:pt x="3635" y="1434"/>
                      <a:pt x="3574" y="1348"/>
                    </a:cubicBezTo>
                    <a:close/>
                    <a:moveTo>
                      <a:pt x="1678" y="1396"/>
                    </a:moveTo>
                    <a:cubicBezTo>
                      <a:pt x="1697" y="1394"/>
                      <a:pt x="1702" y="1441"/>
                      <a:pt x="1692" y="1445"/>
                    </a:cubicBezTo>
                    <a:cubicBezTo>
                      <a:pt x="1677" y="1452"/>
                      <a:pt x="1664" y="1405"/>
                      <a:pt x="1674" y="1397"/>
                    </a:cubicBezTo>
                    <a:cubicBezTo>
                      <a:pt x="1676" y="1397"/>
                      <a:pt x="1677" y="1396"/>
                      <a:pt x="1678" y="1396"/>
                    </a:cubicBezTo>
                    <a:close/>
                    <a:moveTo>
                      <a:pt x="1436" y="1404"/>
                    </a:moveTo>
                    <a:cubicBezTo>
                      <a:pt x="1441" y="1404"/>
                      <a:pt x="1446" y="1410"/>
                      <a:pt x="1441" y="1417"/>
                    </a:cubicBezTo>
                    <a:cubicBezTo>
                      <a:pt x="1435" y="1425"/>
                      <a:pt x="1432" y="1453"/>
                      <a:pt x="1427" y="1457"/>
                    </a:cubicBezTo>
                    <a:cubicBezTo>
                      <a:pt x="1421" y="1460"/>
                      <a:pt x="1417" y="1423"/>
                      <a:pt x="1415" y="1416"/>
                    </a:cubicBezTo>
                    <a:cubicBezTo>
                      <a:pt x="1413" y="1410"/>
                      <a:pt x="1426" y="1404"/>
                      <a:pt x="1436" y="1404"/>
                    </a:cubicBezTo>
                    <a:close/>
                    <a:moveTo>
                      <a:pt x="3134" y="1507"/>
                    </a:moveTo>
                    <a:cubicBezTo>
                      <a:pt x="3174" y="1511"/>
                      <a:pt x="3192" y="1699"/>
                      <a:pt x="3136" y="1868"/>
                    </a:cubicBezTo>
                    <a:cubicBezTo>
                      <a:pt x="3115" y="1930"/>
                      <a:pt x="2974" y="2138"/>
                      <a:pt x="2951" y="2166"/>
                    </a:cubicBezTo>
                    <a:cubicBezTo>
                      <a:pt x="2944" y="2174"/>
                      <a:pt x="2935" y="2181"/>
                      <a:pt x="2925" y="2187"/>
                    </a:cubicBezTo>
                    <a:cubicBezTo>
                      <a:pt x="2844" y="2197"/>
                      <a:pt x="2769" y="2197"/>
                      <a:pt x="2700" y="2188"/>
                    </a:cubicBezTo>
                    <a:cubicBezTo>
                      <a:pt x="2701" y="2186"/>
                      <a:pt x="2702" y="2185"/>
                      <a:pt x="2703" y="2183"/>
                    </a:cubicBezTo>
                    <a:cubicBezTo>
                      <a:pt x="2704" y="2180"/>
                      <a:pt x="2705" y="2177"/>
                      <a:pt x="2706" y="2174"/>
                    </a:cubicBezTo>
                    <a:cubicBezTo>
                      <a:pt x="2707" y="2170"/>
                      <a:pt x="2707" y="2166"/>
                      <a:pt x="2708" y="2162"/>
                    </a:cubicBezTo>
                    <a:cubicBezTo>
                      <a:pt x="2708" y="2157"/>
                      <a:pt x="2709" y="2153"/>
                      <a:pt x="2709" y="2148"/>
                    </a:cubicBezTo>
                    <a:cubicBezTo>
                      <a:pt x="2709" y="2142"/>
                      <a:pt x="2709" y="2137"/>
                      <a:pt x="2710" y="2131"/>
                    </a:cubicBezTo>
                    <a:cubicBezTo>
                      <a:pt x="2710" y="2125"/>
                      <a:pt x="2710" y="2119"/>
                      <a:pt x="2710" y="2113"/>
                    </a:cubicBezTo>
                    <a:cubicBezTo>
                      <a:pt x="2710" y="2106"/>
                      <a:pt x="2709" y="2100"/>
                      <a:pt x="2709" y="2092"/>
                    </a:cubicBezTo>
                    <a:cubicBezTo>
                      <a:pt x="2709" y="2072"/>
                      <a:pt x="2707" y="2048"/>
                      <a:pt x="2705" y="2022"/>
                    </a:cubicBezTo>
                    <a:cubicBezTo>
                      <a:pt x="2798" y="1963"/>
                      <a:pt x="2900" y="1894"/>
                      <a:pt x="2958" y="1843"/>
                    </a:cubicBezTo>
                    <a:cubicBezTo>
                      <a:pt x="3130" y="1693"/>
                      <a:pt x="3097" y="1531"/>
                      <a:pt x="3121" y="1511"/>
                    </a:cubicBezTo>
                    <a:cubicBezTo>
                      <a:pt x="3126" y="1508"/>
                      <a:pt x="3130" y="1506"/>
                      <a:pt x="3134" y="1507"/>
                    </a:cubicBezTo>
                    <a:close/>
                    <a:moveTo>
                      <a:pt x="1985" y="1569"/>
                    </a:moveTo>
                    <a:cubicBezTo>
                      <a:pt x="1986" y="1569"/>
                      <a:pt x="1987" y="1570"/>
                      <a:pt x="1989" y="1570"/>
                    </a:cubicBezTo>
                    <a:cubicBezTo>
                      <a:pt x="1994" y="1570"/>
                      <a:pt x="1998" y="1572"/>
                      <a:pt x="2003" y="1574"/>
                    </a:cubicBezTo>
                    <a:cubicBezTo>
                      <a:pt x="2008" y="1576"/>
                      <a:pt x="2012" y="1579"/>
                      <a:pt x="2016" y="1585"/>
                    </a:cubicBezTo>
                    <a:cubicBezTo>
                      <a:pt x="2017" y="1588"/>
                      <a:pt x="2019" y="1593"/>
                      <a:pt x="2017" y="1597"/>
                    </a:cubicBezTo>
                    <a:cubicBezTo>
                      <a:pt x="2015" y="1602"/>
                      <a:pt x="2012" y="1604"/>
                      <a:pt x="2009" y="1606"/>
                    </a:cubicBezTo>
                    <a:cubicBezTo>
                      <a:pt x="2003" y="1610"/>
                      <a:pt x="1995" y="1611"/>
                      <a:pt x="1983" y="1612"/>
                    </a:cubicBezTo>
                    <a:cubicBezTo>
                      <a:pt x="1945" y="1615"/>
                      <a:pt x="1923" y="1625"/>
                      <a:pt x="1920" y="1627"/>
                    </a:cubicBezTo>
                    <a:cubicBezTo>
                      <a:pt x="1918" y="1630"/>
                      <a:pt x="1904" y="1654"/>
                      <a:pt x="1887" y="1684"/>
                    </a:cubicBezTo>
                    <a:cubicBezTo>
                      <a:pt x="1869" y="1716"/>
                      <a:pt x="1850" y="1752"/>
                      <a:pt x="1846" y="1760"/>
                    </a:cubicBezTo>
                    <a:cubicBezTo>
                      <a:pt x="1842" y="1770"/>
                      <a:pt x="1826" y="1806"/>
                      <a:pt x="1810" y="1841"/>
                    </a:cubicBezTo>
                    <a:cubicBezTo>
                      <a:pt x="1802" y="1859"/>
                      <a:pt x="1794" y="1876"/>
                      <a:pt x="1786" y="1890"/>
                    </a:cubicBezTo>
                    <a:cubicBezTo>
                      <a:pt x="1782" y="1897"/>
                      <a:pt x="1779" y="1903"/>
                      <a:pt x="1775" y="1908"/>
                    </a:cubicBezTo>
                    <a:cubicBezTo>
                      <a:pt x="1772" y="1913"/>
                      <a:pt x="1769" y="1917"/>
                      <a:pt x="1765" y="1920"/>
                    </a:cubicBezTo>
                    <a:cubicBezTo>
                      <a:pt x="1757" y="1926"/>
                      <a:pt x="1747" y="1929"/>
                      <a:pt x="1732" y="1933"/>
                    </a:cubicBezTo>
                    <a:cubicBezTo>
                      <a:pt x="1717" y="1937"/>
                      <a:pt x="1698" y="1941"/>
                      <a:pt x="1678" y="1943"/>
                    </a:cubicBezTo>
                    <a:cubicBezTo>
                      <a:pt x="1639" y="1949"/>
                      <a:pt x="1596" y="1951"/>
                      <a:pt x="1567" y="1938"/>
                    </a:cubicBezTo>
                    <a:cubicBezTo>
                      <a:pt x="1542" y="1928"/>
                      <a:pt x="1516" y="1915"/>
                      <a:pt x="1494" y="1904"/>
                    </a:cubicBezTo>
                    <a:cubicBezTo>
                      <a:pt x="1472" y="1893"/>
                      <a:pt x="1452" y="1885"/>
                      <a:pt x="1443" y="1883"/>
                    </a:cubicBezTo>
                    <a:cubicBezTo>
                      <a:pt x="1430" y="1881"/>
                      <a:pt x="1391" y="1874"/>
                      <a:pt x="1354" y="1865"/>
                    </a:cubicBezTo>
                    <a:cubicBezTo>
                      <a:pt x="1335" y="1860"/>
                      <a:pt x="1317" y="1854"/>
                      <a:pt x="1303" y="1848"/>
                    </a:cubicBezTo>
                    <a:cubicBezTo>
                      <a:pt x="1295" y="1844"/>
                      <a:pt x="1289" y="1841"/>
                      <a:pt x="1284" y="1837"/>
                    </a:cubicBezTo>
                    <a:cubicBezTo>
                      <a:pt x="1279" y="1833"/>
                      <a:pt x="1274" y="1828"/>
                      <a:pt x="1272" y="1821"/>
                    </a:cubicBezTo>
                    <a:lnTo>
                      <a:pt x="1272" y="1820"/>
                    </a:lnTo>
                    <a:lnTo>
                      <a:pt x="1272" y="1820"/>
                    </a:lnTo>
                    <a:cubicBezTo>
                      <a:pt x="1272" y="1818"/>
                      <a:pt x="1272" y="1814"/>
                      <a:pt x="1274" y="1812"/>
                    </a:cubicBezTo>
                    <a:cubicBezTo>
                      <a:pt x="1276" y="1809"/>
                      <a:pt x="1279" y="1807"/>
                      <a:pt x="1281" y="1807"/>
                    </a:cubicBezTo>
                    <a:cubicBezTo>
                      <a:pt x="1285" y="1806"/>
                      <a:pt x="1286" y="1806"/>
                      <a:pt x="1288" y="1807"/>
                    </a:cubicBezTo>
                    <a:cubicBezTo>
                      <a:pt x="1292" y="1808"/>
                      <a:pt x="1295" y="1809"/>
                      <a:pt x="1299" y="1810"/>
                    </a:cubicBezTo>
                    <a:cubicBezTo>
                      <a:pt x="1308" y="1814"/>
                      <a:pt x="1319" y="1819"/>
                      <a:pt x="1332" y="1824"/>
                    </a:cubicBezTo>
                    <a:cubicBezTo>
                      <a:pt x="1358" y="1834"/>
                      <a:pt x="1390" y="1843"/>
                      <a:pt x="1411" y="1839"/>
                    </a:cubicBezTo>
                    <a:cubicBezTo>
                      <a:pt x="1417" y="1838"/>
                      <a:pt x="1443" y="1833"/>
                      <a:pt x="1477" y="1825"/>
                    </a:cubicBezTo>
                    <a:cubicBezTo>
                      <a:pt x="1511" y="1818"/>
                      <a:pt x="1555" y="1808"/>
                      <a:pt x="1598" y="1798"/>
                    </a:cubicBezTo>
                    <a:cubicBezTo>
                      <a:pt x="1641" y="1787"/>
                      <a:pt x="1684" y="1777"/>
                      <a:pt x="1717" y="1768"/>
                    </a:cubicBezTo>
                    <a:cubicBezTo>
                      <a:pt x="1734" y="1764"/>
                      <a:pt x="1748" y="1760"/>
                      <a:pt x="1759" y="1757"/>
                    </a:cubicBezTo>
                    <a:cubicBezTo>
                      <a:pt x="1764" y="1755"/>
                      <a:pt x="1768" y="1754"/>
                      <a:pt x="1771" y="1753"/>
                    </a:cubicBezTo>
                    <a:cubicBezTo>
                      <a:pt x="1774" y="1752"/>
                      <a:pt x="1775" y="1751"/>
                      <a:pt x="1775" y="1751"/>
                    </a:cubicBezTo>
                    <a:cubicBezTo>
                      <a:pt x="1787" y="1738"/>
                      <a:pt x="1822" y="1703"/>
                      <a:pt x="1848" y="1672"/>
                    </a:cubicBezTo>
                    <a:cubicBezTo>
                      <a:pt x="1859" y="1659"/>
                      <a:pt x="1867" y="1647"/>
                      <a:pt x="1871" y="1640"/>
                    </a:cubicBezTo>
                    <a:cubicBezTo>
                      <a:pt x="1856" y="1644"/>
                      <a:pt x="1847" y="1645"/>
                      <a:pt x="1840" y="1643"/>
                    </a:cubicBezTo>
                    <a:cubicBezTo>
                      <a:pt x="1836" y="1642"/>
                      <a:pt x="1832" y="1639"/>
                      <a:pt x="1830" y="1635"/>
                    </a:cubicBezTo>
                    <a:cubicBezTo>
                      <a:pt x="1828" y="1631"/>
                      <a:pt x="1829" y="1627"/>
                      <a:pt x="1829" y="1627"/>
                    </a:cubicBezTo>
                    <a:lnTo>
                      <a:pt x="1830" y="1624"/>
                    </a:lnTo>
                    <a:lnTo>
                      <a:pt x="1831" y="1622"/>
                    </a:lnTo>
                    <a:cubicBezTo>
                      <a:pt x="1835" y="1618"/>
                      <a:pt x="1839" y="1616"/>
                      <a:pt x="1844" y="1613"/>
                    </a:cubicBezTo>
                    <a:cubicBezTo>
                      <a:pt x="1849" y="1611"/>
                      <a:pt x="1855" y="1608"/>
                      <a:pt x="1862" y="1605"/>
                    </a:cubicBezTo>
                    <a:cubicBezTo>
                      <a:pt x="1875" y="1600"/>
                      <a:pt x="1892" y="1594"/>
                      <a:pt x="1910" y="1588"/>
                    </a:cubicBezTo>
                    <a:cubicBezTo>
                      <a:pt x="1927" y="1583"/>
                      <a:pt x="1944" y="1578"/>
                      <a:pt x="1958" y="1575"/>
                    </a:cubicBezTo>
                    <a:cubicBezTo>
                      <a:pt x="1964" y="1573"/>
                      <a:pt x="1971" y="1572"/>
                      <a:pt x="1976" y="1571"/>
                    </a:cubicBezTo>
                    <a:cubicBezTo>
                      <a:pt x="1979" y="1570"/>
                      <a:pt x="1982" y="1569"/>
                      <a:pt x="1985" y="1569"/>
                    </a:cubicBezTo>
                    <a:lnTo>
                      <a:pt x="1985" y="1569"/>
                    </a:lnTo>
                    <a:close/>
                    <a:moveTo>
                      <a:pt x="2119" y="1760"/>
                    </a:moveTo>
                    <a:lnTo>
                      <a:pt x="2119" y="1760"/>
                    </a:lnTo>
                    <a:lnTo>
                      <a:pt x="2119" y="1760"/>
                    </a:lnTo>
                    <a:cubicBezTo>
                      <a:pt x="2119" y="1760"/>
                      <a:pt x="2119" y="1760"/>
                      <a:pt x="2119" y="1760"/>
                    </a:cubicBezTo>
                    <a:close/>
                    <a:moveTo>
                      <a:pt x="1774" y="1774"/>
                    </a:moveTo>
                    <a:cubicBezTo>
                      <a:pt x="1773" y="1774"/>
                      <a:pt x="1771" y="1775"/>
                      <a:pt x="1769" y="1775"/>
                    </a:cubicBezTo>
                    <a:cubicBezTo>
                      <a:pt x="1753" y="1782"/>
                      <a:pt x="1504" y="1847"/>
                      <a:pt x="1476" y="1850"/>
                    </a:cubicBezTo>
                    <a:cubicBezTo>
                      <a:pt x="1457" y="1854"/>
                      <a:pt x="1460" y="1859"/>
                      <a:pt x="1469" y="1869"/>
                    </a:cubicBezTo>
                    <a:cubicBezTo>
                      <a:pt x="1501" y="1902"/>
                      <a:pt x="1553" y="1919"/>
                      <a:pt x="1604" y="1925"/>
                    </a:cubicBezTo>
                    <a:cubicBezTo>
                      <a:pt x="1619" y="1928"/>
                      <a:pt x="1645" y="1922"/>
                      <a:pt x="1656" y="1922"/>
                    </a:cubicBezTo>
                    <a:cubicBezTo>
                      <a:pt x="1667" y="1922"/>
                      <a:pt x="1707" y="1919"/>
                      <a:pt x="1715" y="1917"/>
                    </a:cubicBezTo>
                    <a:cubicBezTo>
                      <a:pt x="1723" y="1915"/>
                      <a:pt x="1747" y="1903"/>
                      <a:pt x="1753" y="1901"/>
                    </a:cubicBezTo>
                    <a:cubicBezTo>
                      <a:pt x="1758" y="1898"/>
                      <a:pt x="1771" y="1873"/>
                      <a:pt x="1775" y="1865"/>
                    </a:cubicBezTo>
                    <a:cubicBezTo>
                      <a:pt x="1779" y="1857"/>
                      <a:pt x="1781" y="1846"/>
                      <a:pt x="1777" y="1842"/>
                    </a:cubicBezTo>
                    <a:lnTo>
                      <a:pt x="1777" y="1842"/>
                    </a:lnTo>
                    <a:cubicBezTo>
                      <a:pt x="1776" y="1841"/>
                      <a:pt x="1776" y="1840"/>
                      <a:pt x="1775" y="1840"/>
                    </a:cubicBezTo>
                    <a:cubicBezTo>
                      <a:pt x="1775" y="1840"/>
                      <a:pt x="1775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2" y="1840"/>
                      <a:pt x="1771" y="1843"/>
                      <a:pt x="1770" y="1845"/>
                    </a:cubicBezTo>
                    <a:cubicBezTo>
                      <a:pt x="1768" y="1848"/>
                      <a:pt x="1759" y="1873"/>
                      <a:pt x="1748" y="1874"/>
                    </a:cubicBezTo>
                    <a:cubicBezTo>
                      <a:pt x="1743" y="1875"/>
                      <a:pt x="1731" y="1870"/>
                      <a:pt x="1728" y="1868"/>
                    </a:cubicBezTo>
                    <a:cubicBezTo>
                      <a:pt x="1726" y="1867"/>
                      <a:pt x="1722" y="1865"/>
                      <a:pt x="1717" y="1863"/>
                    </a:cubicBezTo>
                    <a:cubicBezTo>
                      <a:pt x="1712" y="1860"/>
                      <a:pt x="1706" y="1859"/>
                      <a:pt x="1703" y="1860"/>
                    </a:cubicBezTo>
                    <a:cubicBezTo>
                      <a:pt x="1701" y="1860"/>
                      <a:pt x="1678" y="1874"/>
                      <a:pt x="1666" y="1881"/>
                    </a:cubicBezTo>
                    <a:cubicBezTo>
                      <a:pt x="1664" y="1883"/>
                      <a:pt x="1661" y="1885"/>
                      <a:pt x="1659" y="1887"/>
                    </a:cubicBezTo>
                    <a:cubicBezTo>
                      <a:pt x="1659" y="1887"/>
                      <a:pt x="1659" y="1887"/>
                      <a:pt x="1659" y="1886"/>
                    </a:cubicBezTo>
                    <a:cubicBezTo>
                      <a:pt x="1659" y="1886"/>
                      <a:pt x="1662" y="1884"/>
                      <a:pt x="1666" y="1881"/>
                    </a:cubicBezTo>
                    <a:cubicBezTo>
                      <a:pt x="1680" y="1869"/>
                      <a:pt x="1691" y="1850"/>
                      <a:pt x="1709" y="1841"/>
                    </a:cubicBezTo>
                    <a:cubicBezTo>
                      <a:pt x="1714" y="1838"/>
                      <a:pt x="1724" y="1848"/>
                      <a:pt x="1730" y="1852"/>
                    </a:cubicBezTo>
                    <a:cubicBezTo>
                      <a:pt x="1735" y="1856"/>
                      <a:pt x="1739" y="1859"/>
                      <a:pt x="1748" y="1858"/>
                    </a:cubicBezTo>
                    <a:cubicBezTo>
                      <a:pt x="1756" y="1857"/>
                      <a:pt x="1759" y="1847"/>
                      <a:pt x="1761" y="1844"/>
                    </a:cubicBezTo>
                    <a:cubicBezTo>
                      <a:pt x="1769" y="1826"/>
                      <a:pt x="1778" y="1811"/>
                      <a:pt x="1786" y="1793"/>
                    </a:cubicBezTo>
                    <a:cubicBezTo>
                      <a:pt x="1790" y="1784"/>
                      <a:pt x="1785" y="1773"/>
                      <a:pt x="1774" y="1774"/>
                    </a:cubicBezTo>
                    <a:close/>
                    <a:moveTo>
                      <a:pt x="2060" y="1919"/>
                    </a:moveTo>
                    <a:cubicBezTo>
                      <a:pt x="2054" y="1925"/>
                      <a:pt x="2049" y="1930"/>
                      <a:pt x="2043" y="1936"/>
                    </a:cubicBezTo>
                    <a:cubicBezTo>
                      <a:pt x="1995" y="1981"/>
                      <a:pt x="1930" y="2028"/>
                      <a:pt x="1868" y="2084"/>
                    </a:cubicBezTo>
                    <a:cubicBezTo>
                      <a:pt x="1804" y="2143"/>
                      <a:pt x="1704" y="2152"/>
                      <a:pt x="1631" y="2152"/>
                    </a:cubicBezTo>
                    <a:lnTo>
                      <a:pt x="1631" y="2152"/>
                    </a:lnTo>
                    <a:lnTo>
                      <a:pt x="1631" y="2152"/>
                    </a:lnTo>
                    <a:cubicBezTo>
                      <a:pt x="1617" y="2153"/>
                      <a:pt x="1594" y="2147"/>
                      <a:pt x="1570" y="2137"/>
                    </a:cubicBezTo>
                    <a:cubicBezTo>
                      <a:pt x="1547" y="2128"/>
                      <a:pt x="1524" y="2116"/>
                      <a:pt x="1508" y="2107"/>
                    </a:cubicBezTo>
                    <a:lnTo>
                      <a:pt x="1508" y="2107"/>
                    </a:lnTo>
                    <a:cubicBezTo>
                      <a:pt x="1495" y="2098"/>
                      <a:pt x="1481" y="2089"/>
                      <a:pt x="1467" y="2079"/>
                    </a:cubicBezTo>
                    <a:cubicBezTo>
                      <a:pt x="1481" y="2089"/>
                      <a:pt x="1495" y="2098"/>
                      <a:pt x="1508" y="2107"/>
                    </a:cubicBezTo>
                    <a:lnTo>
                      <a:pt x="1508" y="2107"/>
                    </a:lnTo>
                    <a:cubicBezTo>
                      <a:pt x="1524" y="2116"/>
                      <a:pt x="1547" y="2128"/>
                      <a:pt x="1570" y="2137"/>
                    </a:cubicBezTo>
                    <a:cubicBezTo>
                      <a:pt x="1594" y="2147"/>
                      <a:pt x="1617" y="2153"/>
                      <a:pt x="1631" y="2152"/>
                    </a:cubicBezTo>
                    <a:lnTo>
                      <a:pt x="1631" y="2152"/>
                    </a:lnTo>
                    <a:lnTo>
                      <a:pt x="1631" y="2152"/>
                    </a:lnTo>
                    <a:cubicBezTo>
                      <a:pt x="1704" y="2152"/>
                      <a:pt x="1804" y="2143"/>
                      <a:pt x="1868" y="2084"/>
                    </a:cubicBezTo>
                    <a:cubicBezTo>
                      <a:pt x="1930" y="2028"/>
                      <a:pt x="1995" y="1980"/>
                      <a:pt x="2043" y="1936"/>
                    </a:cubicBezTo>
                    <a:cubicBezTo>
                      <a:pt x="2049" y="1930"/>
                      <a:pt x="2054" y="1925"/>
                      <a:pt x="2060" y="1919"/>
                    </a:cubicBezTo>
                    <a:close/>
                    <a:moveTo>
                      <a:pt x="1515" y="1948"/>
                    </a:moveTo>
                    <a:cubicBezTo>
                      <a:pt x="1519" y="1948"/>
                      <a:pt x="1523" y="1948"/>
                      <a:pt x="1525" y="1949"/>
                    </a:cubicBezTo>
                    <a:cubicBezTo>
                      <a:pt x="1541" y="1992"/>
                      <a:pt x="1584" y="1985"/>
                      <a:pt x="1672" y="1972"/>
                    </a:cubicBezTo>
                    <a:cubicBezTo>
                      <a:pt x="1695" y="1967"/>
                      <a:pt x="1736" y="1974"/>
                      <a:pt x="1736" y="1983"/>
                    </a:cubicBezTo>
                    <a:cubicBezTo>
                      <a:pt x="1748" y="2021"/>
                      <a:pt x="1569" y="2030"/>
                      <a:pt x="1554" y="2032"/>
                    </a:cubicBezTo>
                    <a:cubicBezTo>
                      <a:pt x="1539" y="2034"/>
                      <a:pt x="1523" y="2033"/>
                      <a:pt x="1514" y="2023"/>
                    </a:cubicBezTo>
                    <a:cubicBezTo>
                      <a:pt x="1504" y="2014"/>
                      <a:pt x="1501" y="1965"/>
                      <a:pt x="1503" y="1956"/>
                    </a:cubicBezTo>
                    <a:cubicBezTo>
                      <a:pt x="1504" y="1950"/>
                      <a:pt x="1510" y="1948"/>
                      <a:pt x="1515" y="1948"/>
                    </a:cubicBezTo>
                    <a:close/>
                    <a:moveTo>
                      <a:pt x="2586" y="2156"/>
                    </a:moveTo>
                    <a:cubicBezTo>
                      <a:pt x="2586" y="2158"/>
                      <a:pt x="2585" y="2161"/>
                      <a:pt x="2584" y="2163"/>
                    </a:cubicBezTo>
                    <a:cubicBezTo>
                      <a:pt x="2584" y="2163"/>
                      <a:pt x="2583" y="2162"/>
                      <a:pt x="2583" y="2162"/>
                    </a:cubicBezTo>
                    <a:cubicBezTo>
                      <a:pt x="2583" y="2162"/>
                      <a:pt x="2583" y="2161"/>
                      <a:pt x="2584" y="2160"/>
                    </a:cubicBezTo>
                    <a:cubicBezTo>
                      <a:pt x="2585" y="2159"/>
                      <a:pt x="2585" y="2158"/>
                      <a:pt x="2586" y="2156"/>
                    </a:cubicBezTo>
                    <a:close/>
                    <a:moveTo>
                      <a:pt x="2651" y="2157"/>
                    </a:moveTo>
                    <a:cubicBezTo>
                      <a:pt x="2655" y="2165"/>
                      <a:pt x="2660" y="2173"/>
                      <a:pt x="2664" y="2180"/>
                    </a:cubicBezTo>
                    <a:cubicBezTo>
                      <a:pt x="2664" y="2181"/>
                      <a:pt x="2665" y="2182"/>
                      <a:pt x="2665" y="2182"/>
                    </a:cubicBezTo>
                    <a:cubicBezTo>
                      <a:pt x="2662" y="2182"/>
                      <a:pt x="2659" y="2181"/>
                      <a:pt x="2656" y="2180"/>
                    </a:cubicBezTo>
                    <a:cubicBezTo>
                      <a:pt x="2656" y="2180"/>
                      <a:pt x="2656" y="2180"/>
                      <a:pt x="2656" y="2180"/>
                    </a:cubicBezTo>
                    <a:cubicBezTo>
                      <a:pt x="2654" y="2172"/>
                      <a:pt x="2652" y="2164"/>
                      <a:pt x="2651" y="2157"/>
                    </a:cubicBezTo>
                    <a:close/>
                    <a:moveTo>
                      <a:pt x="2386" y="2654"/>
                    </a:moveTo>
                    <a:cubicBezTo>
                      <a:pt x="2373" y="2654"/>
                      <a:pt x="2359" y="2655"/>
                      <a:pt x="2345" y="2656"/>
                    </a:cubicBezTo>
                    <a:lnTo>
                      <a:pt x="2352" y="3402"/>
                    </a:lnTo>
                    <a:cubicBezTo>
                      <a:pt x="2352" y="3402"/>
                      <a:pt x="2387" y="3395"/>
                      <a:pt x="2398" y="3394"/>
                    </a:cubicBezTo>
                    <a:cubicBezTo>
                      <a:pt x="2429" y="3391"/>
                      <a:pt x="2444" y="3394"/>
                      <a:pt x="2475" y="3388"/>
                    </a:cubicBezTo>
                    <a:lnTo>
                      <a:pt x="2473" y="3230"/>
                    </a:lnTo>
                    <a:lnTo>
                      <a:pt x="2478" y="3224"/>
                    </a:lnTo>
                    <a:cubicBezTo>
                      <a:pt x="2846" y="3157"/>
                      <a:pt x="2802" y="2651"/>
                      <a:pt x="2386" y="2654"/>
                    </a:cubicBezTo>
                    <a:close/>
                    <a:moveTo>
                      <a:pt x="2959" y="2665"/>
                    </a:moveTo>
                    <a:cubicBezTo>
                      <a:pt x="2950" y="2665"/>
                      <a:pt x="2942" y="2665"/>
                      <a:pt x="2942" y="2680"/>
                    </a:cubicBezTo>
                    <a:lnTo>
                      <a:pt x="2942" y="3414"/>
                    </a:lnTo>
                    <a:cubicBezTo>
                      <a:pt x="2942" y="3424"/>
                      <a:pt x="2953" y="3421"/>
                      <a:pt x="2963" y="3422"/>
                    </a:cubicBezTo>
                    <a:cubicBezTo>
                      <a:pt x="3413" y="3444"/>
                      <a:pt x="3515" y="2704"/>
                      <a:pt x="2959" y="2665"/>
                    </a:cubicBezTo>
                    <a:close/>
                    <a:moveTo>
                      <a:pt x="3393" y="2677"/>
                    </a:moveTo>
                    <a:lnTo>
                      <a:pt x="3393" y="2677"/>
                    </a:lnTo>
                    <a:cubicBezTo>
                      <a:pt x="3384" y="2678"/>
                      <a:pt x="3382" y="2681"/>
                      <a:pt x="3382" y="2686"/>
                    </a:cubicBezTo>
                    <a:lnTo>
                      <a:pt x="3380" y="3354"/>
                    </a:lnTo>
                    <a:cubicBezTo>
                      <a:pt x="3380" y="3368"/>
                      <a:pt x="3386" y="3374"/>
                      <a:pt x="3395" y="3374"/>
                    </a:cubicBezTo>
                    <a:lnTo>
                      <a:pt x="3714" y="3383"/>
                    </a:lnTo>
                    <a:cubicBezTo>
                      <a:pt x="3719" y="3384"/>
                      <a:pt x="3719" y="3380"/>
                      <a:pt x="3719" y="3376"/>
                    </a:cubicBezTo>
                    <a:lnTo>
                      <a:pt x="3712" y="3252"/>
                    </a:lnTo>
                    <a:lnTo>
                      <a:pt x="3509" y="3256"/>
                    </a:lnTo>
                    <a:cubicBezTo>
                      <a:pt x="3504" y="3257"/>
                      <a:pt x="3499" y="3252"/>
                      <a:pt x="3500" y="3241"/>
                    </a:cubicBezTo>
                    <a:lnTo>
                      <a:pt x="3501" y="3105"/>
                    </a:lnTo>
                    <a:cubicBezTo>
                      <a:pt x="3502" y="3099"/>
                      <a:pt x="3502" y="3093"/>
                      <a:pt x="3510" y="3092"/>
                    </a:cubicBezTo>
                    <a:lnTo>
                      <a:pt x="3647" y="3095"/>
                    </a:lnTo>
                    <a:lnTo>
                      <a:pt x="3671" y="3095"/>
                    </a:lnTo>
                    <a:lnTo>
                      <a:pt x="3665" y="2967"/>
                    </a:lnTo>
                    <a:lnTo>
                      <a:pt x="3510" y="2965"/>
                    </a:lnTo>
                    <a:cubicBezTo>
                      <a:pt x="3505" y="2965"/>
                      <a:pt x="3498" y="2967"/>
                      <a:pt x="3498" y="2954"/>
                    </a:cubicBezTo>
                    <a:lnTo>
                      <a:pt x="3500" y="2815"/>
                    </a:lnTo>
                    <a:cubicBezTo>
                      <a:pt x="3499" y="2806"/>
                      <a:pt x="3503" y="2803"/>
                      <a:pt x="3510" y="2803"/>
                    </a:cubicBezTo>
                    <a:lnTo>
                      <a:pt x="3722" y="2807"/>
                    </a:lnTo>
                    <a:lnTo>
                      <a:pt x="3715" y="2682"/>
                    </a:lnTo>
                    <a:lnTo>
                      <a:pt x="3397" y="2677"/>
                    </a:lnTo>
                    <a:cubicBezTo>
                      <a:pt x="3395" y="2677"/>
                      <a:pt x="3394" y="2677"/>
                      <a:pt x="3393" y="2677"/>
                    </a:cubicBezTo>
                    <a:close/>
                    <a:moveTo>
                      <a:pt x="3851" y="2679"/>
                    </a:moveTo>
                    <a:cubicBezTo>
                      <a:pt x="3830" y="2679"/>
                      <a:pt x="3807" y="2680"/>
                      <a:pt x="3783" y="2683"/>
                    </a:cubicBezTo>
                    <a:lnTo>
                      <a:pt x="3769" y="2691"/>
                    </a:lnTo>
                    <a:lnTo>
                      <a:pt x="3774" y="3400"/>
                    </a:lnTo>
                    <a:lnTo>
                      <a:pt x="3884" y="3399"/>
                    </a:lnTo>
                    <a:cubicBezTo>
                      <a:pt x="3886" y="3399"/>
                      <a:pt x="3892" y="3397"/>
                      <a:pt x="3892" y="3396"/>
                    </a:cubicBezTo>
                    <a:lnTo>
                      <a:pt x="3893" y="3203"/>
                    </a:lnTo>
                    <a:lnTo>
                      <a:pt x="3924" y="3204"/>
                    </a:lnTo>
                    <a:lnTo>
                      <a:pt x="4033" y="3408"/>
                    </a:lnTo>
                    <a:lnTo>
                      <a:pt x="4170" y="3411"/>
                    </a:lnTo>
                    <a:lnTo>
                      <a:pt x="4043" y="3181"/>
                    </a:lnTo>
                    <a:cubicBezTo>
                      <a:pt x="4038" y="3175"/>
                      <a:pt x="4040" y="3171"/>
                      <a:pt x="4043" y="3168"/>
                    </a:cubicBezTo>
                    <a:cubicBezTo>
                      <a:pt x="4201" y="3008"/>
                      <a:pt x="4174" y="2679"/>
                      <a:pt x="3851" y="2679"/>
                    </a:cubicBezTo>
                    <a:close/>
                    <a:moveTo>
                      <a:pt x="2094" y="2681"/>
                    </a:moveTo>
                    <a:cubicBezTo>
                      <a:pt x="2038" y="2680"/>
                      <a:pt x="1981" y="2704"/>
                      <a:pt x="1940" y="2775"/>
                    </a:cubicBezTo>
                    <a:cubicBezTo>
                      <a:pt x="1785" y="3099"/>
                      <a:pt x="2232" y="3089"/>
                      <a:pt x="2178" y="3212"/>
                    </a:cubicBezTo>
                    <a:cubicBezTo>
                      <a:pt x="2123" y="3335"/>
                      <a:pt x="1980" y="3181"/>
                      <a:pt x="1980" y="3181"/>
                    </a:cubicBezTo>
                    <a:lnTo>
                      <a:pt x="1908" y="3301"/>
                    </a:lnTo>
                    <a:cubicBezTo>
                      <a:pt x="1920" y="3387"/>
                      <a:pt x="2238" y="3524"/>
                      <a:pt x="2291" y="3261"/>
                    </a:cubicBezTo>
                    <a:cubicBezTo>
                      <a:pt x="2348" y="2980"/>
                      <a:pt x="1985" y="3013"/>
                      <a:pt x="2035" y="2878"/>
                    </a:cubicBezTo>
                    <a:cubicBezTo>
                      <a:pt x="2068" y="2791"/>
                      <a:pt x="2218" y="2913"/>
                      <a:pt x="2218" y="2915"/>
                    </a:cubicBezTo>
                    <a:lnTo>
                      <a:pt x="2231" y="2912"/>
                    </a:lnTo>
                    <a:lnTo>
                      <a:pt x="2303" y="2795"/>
                    </a:lnTo>
                    <a:cubicBezTo>
                      <a:pt x="2310" y="2775"/>
                      <a:pt x="2202" y="2683"/>
                      <a:pt x="2094" y="2681"/>
                    </a:cubicBezTo>
                    <a:close/>
                    <a:moveTo>
                      <a:pt x="1184" y="2685"/>
                    </a:moveTo>
                    <a:lnTo>
                      <a:pt x="851" y="2686"/>
                    </a:lnTo>
                    <a:lnTo>
                      <a:pt x="850" y="3379"/>
                    </a:lnTo>
                    <a:lnTo>
                      <a:pt x="1185" y="3379"/>
                    </a:lnTo>
                    <a:lnTo>
                      <a:pt x="1185" y="3256"/>
                    </a:lnTo>
                    <a:lnTo>
                      <a:pt x="968" y="3255"/>
                    </a:lnTo>
                    <a:lnTo>
                      <a:pt x="968" y="3108"/>
                    </a:lnTo>
                    <a:cubicBezTo>
                      <a:pt x="967" y="3103"/>
                      <a:pt x="967" y="3099"/>
                      <a:pt x="989" y="3097"/>
                    </a:cubicBezTo>
                    <a:lnTo>
                      <a:pt x="1141" y="3102"/>
                    </a:lnTo>
                    <a:cubicBezTo>
                      <a:pt x="1147" y="3098"/>
                      <a:pt x="1145" y="3092"/>
                      <a:pt x="1145" y="3088"/>
                    </a:cubicBezTo>
                    <a:lnTo>
                      <a:pt x="1145" y="2977"/>
                    </a:lnTo>
                    <a:cubicBezTo>
                      <a:pt x="1143" y="2975"/>
                      <a:pt x="1144" y="2971"/>
                      <a:pt x="1129" y="2970"/>
                    </a:cubicBezTo>
                    <a:lnTo>
                      <a:pt x="969" y="2967"/>
                    </a:lnTo>
                    <a:lnTo>
                      <a:pt x="966" y="2817"/>
                    </a:lnTo>
                    <a:cubicBezTo>
                      <a:pt x="969" y="2809"/>
                      <a:pt x="973" y="2811"/>
                      <a:pt x="977" y="2811"/>
                    </a:cubicBezTo>
                    <a:lnTo>
                      <a:pt x="1184" y="2811"/>
                    </a:lnTo>
                    <a:lnTo>
                      <a:pt x="1184" y="2685"/>
                    </a:lnTo>
                    <a:close/>
                    <a:moveTo>
                      <a:pt x="2786" y="2696"/>
                    </a:moveTo>
                    <a:cubicBezTo>
                      <a:pt x="2779" y="2700"/>
                      <a:pt x="2777" y="2705"/>
                      <a:pt x="2778" y="2711"/>
                    </a:cubicBezTo>
                    <a:lnTo>
                      <a:pt x="2774" y="3386"/>
                    </a:lnTo>
                    <a:lnTo>
                      <a:pt x="2781" y="3388"/>
                    </a:lnTo>
                    <a:lnTo>
                      <a:pt x="2876" y="3391"/>
                    </a:lnTo>
                    <a:cubicBezTo>
                      <a:pt x="2882" y="3388"/>
                      <a:pt x="2886" y="3383"/>
                      <a:pt x="2885" y="3374"/>
                    </a:cubicBezTo>
                    <a:lnTo>
                      <a:pt x="2890" y="2777"/>
                    </a:lnTo>
                    <a:lnTo>
                      <a:pt x="2893" y="2709"/>
                    </a:lnTo>
                    <a:cubicBezTo>
                      <a:pt x="2890" y="2701"/>
                      <a:pt x="2885" y="2703"/>
                      <a:pt x="2881" y="2700"/>
                    </a:cubicBezTo>
                    <a:lnTo>
                      <a:pt x="2786" y="2696"/>
                    </a:lnTo>
                    <a:close/>
                    <a:moveTo>
                      <a:pt x="1611" y="2703"/>
                    </a:moveTo>
                    <a:lnTo>
                      <a:pt x="1234" y="2708"/>
                    </a:lnTo>
                    <a:lnTo>
                      <a:pt x="1237" y="2846"/>
                    </a:lnTo>
                    <a:cubicBezTo>
                      <a:pt x="1237" y="2854"/>
                      <a:pt x="1238" y="2862"/>
                      <a:pt x="1243" y="2867"/>
                    </a:cubicBezTo>
                    <a:lnTo>
                      <a:pt x="1464" y="2875"/>
                    </a:lnTo>
                    <a:cubicBezTo>
                      <a:pt x="1480" y="2880"/>
                      <a:pt x="1475" y="2892"/>
                      <a:pt x="1470" y="2904"/>
                    </a:cubicBezTo>
                    <a:lnTo>
                      <a:pt x="1237" y="3219"/>
                    </a:lnTo>
                    <a:lnTo>
                      <a:pt x="1237" y="3373"/>
                    </a:lnTo>
                    <a:cubicBezTo>
                      <a:pt x="1237" y="3381"/>
                      <a:pt x="1240" y="3388"/>
                      <a:pt x="1247" y="3397"/>
                    </a:cubicBezTo>
                    <a:lnTo>
                      <a:pt x="1622" y="3406"/>
                    </a:lnTo>
                    <a:lnTo>
                      <a:pt x="1617" y="3244"/>
                    </a:lnTo>
                    <a:cubicBezTo>
                      <a:pt x="1616" y="3238"/>
                      <a:pt x="1608" y="3236"/>
                      <a:pt x="1602" y="3236"/>
                    </a:cubicBezTo>
                    <a:lnTo>
                      <a:pt x="1404" y="3239"/>
                    </a:lnTo>
                    <a:cubicBezTo>
                      <a:pt x="1397" y="3239"/>
                      <a:pt x="1390" y="3240"/>
                      <a:pt x="1389" y="3233"/>
                    </a:cubicBezTo>
                    <a:lnTo>
                      <a:pt x="1389" y="3204"/>
                    </a:lnTo>
                    <a:lnTo>
                      <a:pt x="1620" y="2895"/>
                    </a:lnTo>
                    <a:lnTo>
                      <a:pt x="1622" y="2867"/>
                    </a:lnTo>
                    <a:lnTo>
                      <a:pt x="1625" y="2732"/>
                    </a:lnTo>
                    <a:cubicBezTo>
                      <a:pt x="1625" y="2717"/>
                      <a:pt x="1624" y="2704"/>
                      <a:pt x="1611" y="2703"/>
                    </a:cubicBezTo>
                    <a:close/>
                    <a:moveTo>
                      <a:pt x="470" y="2708"/>
                    </a:moveTo>
                    <a:lnTo>
                      <a:pt x="470" y="3400"/>
                    </a:lnTo>
                    <a:cubicBezTo>
                      <a:pt x="509" y="3397"/>
                      <a:pt x="548" y="3401"/>
                      <a:pt x="586" y="3405"/>
                    </a:cubicBezTo>
                    <a:lnTo>
                      <a:pt x="586" y="3121"/>
                    </a:lnTo>
                    <a:lnTo>
                      <a:pt x="767" y="3120"/>
                    </a:lnTo>
                    <a:lnTo>
                      <a:pt x="766" y="2993"/>
                    </a:lnTo>
                    <a:lnTo>
                      <a:pt x="592" y="2994"/>
                    </a:lnTo>
                    <a:lnTo>
                      <a:pt x="589" y="2832"/>
                    </a:lnTo>
                    <a:lnTo>
                      <a:pt x="810" y="2833"/>
                    </a:lnTo>
                    <a:lnTo>
                      <a:pt x="810" y="2708"/>
                    </a:lnTo>
                    <a:lnTo>
                      <a:pt x="470" y="2708"/>
                    </a:lnTo>
                    <a:close/>
                    <a:moveTo>
                      <a:pt x="2495" y="2823"/>
                    </a:moveTo>
                    <a:cubicBezTo>
                      <a:pt x="2673" y="2829"/>
                      <a:pt x="2663" y="3081"/>
                      <a:pt x="2493" y="3095"/>
                    </a:cubicBezTo>
                    <a:cubicBezTo>
                      <a:pt x="2476" y="3097"/>
                      <a:pt x="2473" y="3087"/>
                      <a:pt x="2472" y="3075"/>
                    </a:cubicBezTo>
                    <a:lnTo>
                      <a:pt x="2475" y="2843"/>
                    </a:lnTo>
                    <a:cubicBezTo>
                      <a:pt x="2475" y="2831"/>
                      <a:pt x="2480" y="2823"/>
                      <a:pt x="2495" y="2823"/>
                    </a:cubicBezTo>
                    <a:close/>
                    <a:moveTo>
                      <a:pt x="3595" y="2841"/>
                    </a:moveTo>
                    <a:cubicBezTo>
                      <a:pt x="3599" y="2853"/>
                      <a:pt x="3603" y="2864"/>
                      <a:pt x="3606" y="2876"/>
                    </a:cubicBezTo>
                    <a:cubicBezTo>
                      <a:pt x="3612" y="2895"/>
                      <a:pt x="3618" y="2912"/>
                      <a:pt x="3624" y="2930"/>
                    </a:cubicBezTo>
                    <a:lnTo>
                      <a:pt x="3700" y="2930"/>
                    </a:lnTo>
                    <a:lnTo>
                      <a:pt x="3707" y="3084"/>
                    </a:lnTo>
                    <a:cubicBezTo>
                      <a:pt x="3708" y="3084"/>
                      <a:pt x="3708" y="3083"/>
                      <a:pt x="3709" y="3082"/>
                    </a:cubicBezTo>
                    <a:cubicBezTo>
                      <a:pt x="3711" y="3078"/>
                      <a:pt x="3713" y="3074"/>
                      <a:pt x="3715" y="3070"/>
                    </a:cubicBezTo>
                    <a:cubicBezTo>
                      <a:pt x="3716" y="3065"/>
                      <a:pt x="3718" y="3060"/>
                      <a:pt x="3719" y="3055"/>
                    </a:cubicBezTo>
                    <a:cubicBezTo>
                      <a:pt x="3722" y="3066"/>
                      <a:pt x="3728" y="3077"/>
                      <a:pt x="3735" y="3088"/>
                    </a:cubicBezTo>
                    <a:lnTo>
                      <a:pt x="3733" y="2844"/>
                    </a:lnTo>
                    <a:lnTo>
                      <a:pt x="3595" y="2841"/>
                    </a:lnTo>
                    <a:close/>
                    <a:moveTo>
                      <a:pt x="3913" y="2848"/>
                    </a:moveTo>
                    <a:cubicBezTo>
                      <a:pt x="3916" y="2848"/>
                      <a:pt x="3920" y="2849"/>
                      <a:pt x="3923" y="2849"/>
                    </a:cubicBezTo>
                    <a:cubicBezTo>
                      <a:pt x="4081" y="2896"/>
                      <a:pt x="4025" y="3081"/>
                      <a:pt x="3918" y="3104"/>
                    </a:cubicBezTo>
                    <a:cubicBezTo>
                      <a:pt x="3905" y="3108"/>
                      <a:pt x="3890" y="3103"/>
                      <a:pt x="3889" y="3084"/>
                    </a:cubicBezTo>
                    <a:lnTo>
                      <a:pt x="3892" y="2865"/>
                    </a:lnTo>
                    <a:cubicBezTo>
                      <a:pt x="3895" y="2853"/>
                      <a:pt x="3904" y="2849"/>
                      <a:pt x="3913" y="2848"/>
                    </a:cubicBezTo>
                    <a:close/>
                    <a:moveTo>
                      <a:pt x="3078" y="2849"/>
                    </a:moveTo>
                    <a:cubicBezTo>
                      <a:pt x="3293" y="2871"/>
                      <a:pt x="3212" y="3250"/>
                      <a:pt x="3097" y="3248"/>
                    </a:cubicBezTo>
                    <a:cubicBezTo>
                      <a:pt x="3068" y="3247"/>
                      <a:pt x="3066" y="3241"/>
                      <a:pt x="3066" y="3218"/>
                    </a:cubicBezTo>
                    <a:lnTo>
                      <a:pt x="3068" y="2863"/>
                    </a:lnTo>
                    <a:cubicBezTo>
                      <a:pt x="3066" y="2856"/>
                      <a:pt x="3069" y="2851"/>
                      <a:pt x="3078" y="2849"/>
                    </a:cubicBezTo>
                    <a:close/>
                    <a:moveTo>
                      <a:pt x="2511" y="2862"/>
                    </a:moveTo>
                    <a:lnTo>
                      <a:pt x="2509" y="3056"/>
                    </a:lnTo>
                    <a:cubicBezTo>
                      <a:pt x="2562" y="3043"/>
                      <a:pt x="2587" y="3000"/>
                      <a:pt x="2588" y="2955"/>
                    </a:cubicBezTo>
                    <a:cubicBezTo>
                      <a:pt x="2588" y="2931"/>
                      <a:pt x="2581" y="2907"/>
                      <a:pt x="2566" y="2890"/>
                    </a:cubicBezTo>
                    <a:cubicBezTo>
                      <a:pt x="2554" y="2876"/>
                      <a:pt x="2537" y="2866"/>
                      <a:pt x="2511" y="2862"/>
                    </a:cubicBezTo>
                    <a:close/>
                    <a:moveTo>
                      <a:pt x="4071" y="3191"/>
                    </a:moveTo>
                    <a:cubicBezTo>
                      <a:pt x="4070" y="3192"/>
                      <a:pt x="4070" y="3193"/>
                      <a:pt x="4069" y="3194"/>
                    </a:cubicBezTo>
                    <a:lnTo>
                      <a:pt x="4071" y="3191"/>
                    </a:lnTo>
                    <a:cubicBezTo>
                      <a:pt x="4071" y="3191"/>
                      <a:pt x="4071" y="3191"/>
                      <a:pt x="4071" y="3191"/>
                    </a:cubicBezTo>
                    <a:close/>
                    <a:moveTo>
                      <a:pt x="4096" y="3201"/>
                    </a:moveTo>
                    <a:lnTo>
                      <a:pt x="4126" y="3256"/>
                    </a:lnTo>
                    <a:cubicBezTo>
                      <a:pt x="4128" y="3254"/>
                      <a:pt x="4130" y="3252"/>
                      <a:pt x="4131" y="3251"/>
                    </a:cubicBezTo>
                    <a:cubicBezTo>
                      <a:pt x="4136" y="3245"/>
                      <a:pt x="4139" y="3236"/>
                      <a:pt x="4137" y="3228"/>
                    </a:cubicBezTo>
                    <a:lnTo>
                      <a:pt x="4136" y="3223"/>
                    </a:lnTo>
                    <a:lnTo>
                      <a:pt x="4132" y="3221"/>
                    </a:lnTo>
                    <a:cubicBezTo>
                      <a:pt x="4132" y="3221"/>
                      <a:pt x="4109" y="3208"/>
                      <a:pt x="4096" y="3201"/>
                    </a:cubicBezTo>
                    <a:close/>
                    <a:moveTo>
                      <a:pt x="2545" y="3243"/>
                    </a:moveTo>
                    <a:cubicBezTo>
                      <a:pt x="2534" y="3246"/>
                      <a:pt x="2522" y="3250"/>
                      <a:pt x="2510" y="3253"/>
                    </a:cubicBezTo>
                    <a:lnTo>
                      <a:pt x="2511" y="3312"/>
                    </a:lnTo>
                    <a:cubicBezTo>
                      <a:pt x="2514" y="3311"/>
                      <a:pt x="2517" y="3310"/>
                      <a:pt x="2520" y="3309"/>
                    </a:cubicBezTo>
                    <a:cubicBezTo>
                      <a:pt x="2528" y="3307"/>
                      <a:pt x="2534" y="3304"/>
                      <a:pt x="2539" y="3301"/>
                    </a:cubicBezTo>
                    <a:cubicBezTo>
                      <a:pt x="2541" y="3299"/>
                      <a:pt x="2544" y="3297"/>
                      <a:pt x="2546" y="3294"/>
                    </a:cubicBezTo>
                    <a:cubicBezTo>
                      <a:pt x="2548" y="3291"/>
                      <a:pt x="2549" y="3287"/>
                      <a:pt x="2548" y="3282"/>
                    </a:cubicBezTo>
                    <a:cubicBezTo>
                      <a:pt x="2546" y="3270"/>
                      <a:pt x="2545" y="3256"/>
                      <a:pt x="2545" y="324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5" name="Freeform 47"/>
            <p:cNvSpPr>
              <a:spLocks/>
            </p:cNvSpPr>
            <p:nvPr/>
          </p:nvSpPr>
          <p:spPr bwMode="auto">
            <a:xfrm>
              <a:off x="2283888" y="3790588"/>
              <a:ext cx="200025" cy="200025"/>
            </a:xfrm>
            <a:custGeom>
              <a:avLst/>
              <a:gdLst>
                <a:gd name="T0" fmla="*/ 43 w 126"/>
                <a:gd name="T1" fmla="*/ 0 h 126"/>
                <a:gd name="T2" fmla="*/ 43 w 126"/>
                <a:gd name="T3" fmla="*/ 43 h 126"/>
                <a:gd name="T4" fmla="*/ 0 w 126"/>
                <a:gd name="T5" fmla="*/ 43 h 126"/>
                <a:gd name="T6" fmla="*/ 0 w 126"/>
                <a:gd name="T7" fmla="*/ 83 h 126"/>
                <a:gd name="T8" fmla="*/ 43 w 126"/>
                <a:gd name="T9" fmla="*/ 83 h 126"/>
                <a:gd name="T10" fmla="*/ 43 w 126"/>
                <a:gd name="T11" fmla="*/ 126 h 126"/>
                <a:gd name="T12" fmla="*/ 83 w 126"/>
                <a:gd name="T13" fmla="*/ 126 h 126"/>
                <a:gd name="T14" fmla="*/ 83 w 126"/>
                <a:gd name="T15" fmla="*/ 83 h 126"/>
                <a:gd name="T16" fmla="*/ 126 w 126"/>
                <a:gd name="T17" fmla="*/ 83 h 126"/>
                <a:gd name="T18" fmla="*/ 126 w 126"/>
                <a:gd name="T19" fmla="*/ 43 h 126"/>
                <a:gd name="T20" fmla="*/ 83 w 126"/>
                <a:gd name="T21" fmla="*/ 43 h 126"/>
                <a:gd name="T22" fmla="*/ 83 w 126"/>
                <a:gd name="T23" fmla="*/ 0 h 126"/>
                <a:gd name="T24" fmla="*/ 43 w 126"/>
                <a:gd name="T2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6">
                  <a:moveTo>
                    <a:pt x="43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0" y="83"/>
                  </a:lnTo>
                  <a:lnTo>
                    <a:pt x="43" y="83"/>
                  </a:lnTo>
                  <a:lnTo>
                    <a:pt x="43" y="126"/>
                  </a:lnTo>
                  <a:lnTo>
                    <a:pt x="83" y="126"/>
                  </a:lnTo>
                  <a:lnTo>
                    <a:pt x="83" y="83"/>
                  </a:lnTo>
                  <a:lnTo>
                    <a:pt x="126" y="83"/>
                  </a:lnTo>
                  <a:lnTo>
                    <a:pt x="126" y="43"/>
                  </a:lnTo>
                  <a:lnTo>
                    <a:pt x="83" y="43"/>
                  </a:lnTo>
                  <a:lnTo>
                    <a:pt x="83" y="0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6" name="Group 155"/>
            <p:cNvGrpSpPr/>
            <p:nvPr/>
          </p:nvGrpSpPr>
          <p:grpSpPr>
            <a:xfrm>
              <a:off x="2005044" y="3961486"/>
              <a:ext cx="285544" cy="181338"/>
              <a:chOff x="2005044" y="3961486"/>
              <a:chExt cx="285544" cy="181338"/>
            </a:xfrm>
            <a:grpFill/>
          </p:grpSpPr>
          <p:sp>
            <p:nvSpPr>
              <p:cNvPr id="157" name="Freeform 156"/>
              <p:cNvSpPr>
                <a:spLocks/>
              </p:cNvSpPr>
              <p:nvPr/>
            </p:nvSpPr>
            <p:spPr bwMode="auto">
              <a:xfrm>
                <a:off x="2005044" y="3961486"/>
                <a:ext cx="285544" cy="181338"/>
              </a:xfrm>
              <a:custGeom>
                <a:avLst/>
                <a:gdLst>
                  <a:gd name="connsiteX0" fmla="*/ 290165 w 2127220"/>
                  <a:gd name="connsiteY0" fmla="*/ 917099 h 1350913"/>
                  <a:gd name="connsiteX1" fmla="*/ 148413 w 2127220"/>
                  <a:gd name="connsiteY1" fmla="*/ 1058851 h 1350913"/>
                  <a:gd name="connsiteX2" fmla="*/ 290165 w 2127220"/>
                  <a:gd name="connsiteY2" fmla="*/ 1200603 h 1350913"/>
                  <a:gd name="connsiteX3" fmla="*/ 431917 w 2127220"/>
                  <a:gd name="connsiteY3" fmla="*/ 1058851 h 1350913"/>
                  <a:gd name="connsiteX4" fmla="*/ 290165 w 2127220"/>
                  <a:gd name="connsiteY4" fmla="*/ 917099 h 1350913"/>
                  <a:gd name="connsiteX5" fmla="*/ 290165 w 2127220"/>
                  <a:gd name="connsiteY5" fmla="*/ 129388 h 1350913"/>
                  <a:gd name="connsiteX6" fmla="*/ 148413 w 2127220"/>
                  <a:gd name="connsiteY6" fmla="*/ 271140 h 1350913"/>
                  <a:gd name="connsiteX7" fmla="*/ 290165 w 2127220"/>
                  <a:gd name="connsiteY7" fmla="*/ 412892 h 1350913"/>
                  <a:gd name="connsiteX8" fmla="*/ 431917 w 2127220"/>
                  <a:gd name="connsiteY8" fmla="*/ 271140 h 1350913"/>
                  <a:gd name="connsiteX9" fmla="*/ 290165 w 2127220"/>
                  <a:gd name="connsiteY9" fmla="*/ 129388 h 1350913"/>
                  <a:gd name="connsiteX10" fmla="*/ 256574 w 2127220"/>
                  <a:gd name="connsiteY10" fmla="*/ 0 h 1350913"/>
                  <a:gd name="connsiteX11" fmla="*/ 1870646 w 2127220"/>
                  <a:gd name="connsiteY11" fmla="*/ 0 h 1350913"/>
                  <a:gd name="connsiteX12" fmla="*/ 2127220 w 2127220"/>
                  <a:gd name="connsiteY12" fmla="*/ 256317 h 1350913"/>
                  <a:gd name="connsiteX13" fmla="*/ 2127220 w 2127220"/>
                  <a:gd name="connsiteY13" fmla="*/ 1094108 h 1350913"/>
                  <a:gd name="connsiteX14" fmla="*/ 1870646 w 2127220"/>
                  <a:gd name="connsiteY14" fmla="*/ 1350913 h 1350913"/>
                  <a:gd name="connsiteX15" fmla="*/ 256574 w 2127220"/>
                  <a:gd name="connsiteY15" fmla="*/ 1350913 h 1350913"/>
                  <a:gd name="connsiteX16" fmla="*/ 0 w 2127220"/>
                  <a:gd name="connsiteY16" fmla="*/ 1094108 h 1350913"/>
                  <a:gd name="connsiteX17" fmla="*/ 0 w 2127220"/>
                  <a:gd name="connsiteY17" fmla="*/ 256317 h 1350913"/>
                  <a:gd name="connsiteX18" fmla="*/ 256574 w 2127220"/>
                  <a:gd name="connsiteY18" fmla="*/ 0 h 1350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7220" h="1350913">
                    <a:moveTo>
                      <a:pt x="290165" y="917099"/>
                    </a:moveTo>
                    <a:cubicBezTo>
                      <a:pt x="211878" y="917099"/>
                      <a:pt x="148413" y="980564"/>
                      <a:pt x="148413" y="1058851"/>
                    </a:cubicBezTo>
                    <a:cubicBezTo>
                      <a:pt x="148413" y="1137138"/>
                      <a:pt x="211878" y="1200603"/>
                      <a:pt x="290165" y="1200603"/>
                    </a:cubicBezTo>
                    <a:cubicBezTo>
                      <a:pt x="368452" y="1200603"/>
                      <a:pt x="431917" y="1137138"/>
                      <a:pt x="431917" y="1058851"/>
                    </a:cubicBezTo>
                    <a:cubicBezTo>
                      <a:pt x="431917" y="980564"/>
                      <a:pt x="368452" y="917099"/>
                      <a:pt x="290165" y="917099"/>
                    </a:cubicBezTo>
                    <a:close/>
                    <a:moveTo>
                      <a:pt x="290165" y="129388"/>
                    </a:moveTo>
                    <a:cubicBezTo>
                      <a:pt x="211878" y="129388"/>
                      <a:pt x="148413" y="192853"/>
                      <a:pt x="148413" y="271140"/>
                    </a:cubicBezTo>
                    <a:cubicBezTo>
                      <a:pt x="148413" y="349427"/>
                      <a:pt x="211878" y="412892"/>
                      <a:pt x="290165" y="412892"/>
                    </a:cubicBezTo>
                    <a:cubicBezTo>
                      <a:pt x="368452" y="412892"/>
                      <a:pt x="431917" y="349427"/>
                      <a:pt x="431917" y="271140"/>
                    </a:cubicBezTo>
                    <a:cubicBezTo>
                      <a:pt x="431917" y="192853"/>
                      <a:pt x="368452" y="129388"/>
                      <a:pt x="290165" y="129388"/>
                    </a:cubicBezTo>
                    <a:close/>
                    <a:moveTo>
                      <a:pt x="256574" y="0"/>
                    </a:moveTo>
                    <a:lnTo>
                      <a:pt x="1870646" y="0"/>
                    </a:lnTo>
                    <a:cubicBezTo>
                      <a:pt x="2012591" y="0"/>
                      <a:pt x="2127220" y="114244"/>
                      <a:pt x="2127220" y="256317"/>
                    </a:cubicBezTo>
                    <a:lnTo>
                      <a:pt x="2127220" y="1094108"/>
                    </a:lnTo>
                    <a:cubicBezTo>
                      <a:pt x="2127220" y="1236181"/>
                      <a:pt x="2012591" y="1350913"/>
                      <a:pt x="1870646" y="1350913"/>
                    </a:cubicBezTo>
                    <a:lnTo>
                      <a:pt x="256574" y="1350913"/>
                    </a:lnTo>
                    <a:cubicBezTo>
                      <a:pt x="114629" y="1350913"/>
                      <a:pt x="0" y="1236181"/>
                      <a:pt x="0" y="1094108"/>
                    </a:cubicBezTo>
                    <a:lnTo>
                      <a:pt x="0" y="256317"/>
                    </a:lnTo>
                    <a:cubicBezTo>
                      <a:pt x="0" y="114244"/>
                      <a:pt x="114629" y="0"/>
                      <a:pt x="25657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8" name="Freeform 33"/>
              <p:cNvSpPr>
                <a:spLocks noEditPoints="1"/>
              </p:cNvSpPr>
              <p:nvPr/>
            </p:nvSpPr>
            <p:spPr bwMode="auto">
              <a:xfrm>
                <a:off x="2125036" y="3990613"/>
                <a:ext cx="70475" cy="111102"/>
              </a:xfrm>
              <a:custGeom>
                <a:avLst/>
                <a:gdLst>
                  <a:gd name="T0" fmla="*/ 332 w 664"/>
                  <a:gd name="T1" fmla="*/ 0 h 1043"/>
                  <a:gd name="T2" fmla="*/ 0 w 664"/>
                  <a:gd name="T3" fmla="*/ 332 h 1043"/>
                  <a:gd name="T4" fmla="*/ 130 w 664"/>
                  <a:gd name="T5" fmla="*/ 796 h 1043"/>
                  <a:gd name="T6" fmla="*/ 120 w 664"/>
                  <a:gd name="T7" fmla="*/ 816 h 1043"/>
                  <a:gd name="T8" fmla="*/ 134 w 664"/>
                  <a:gd name="T9" fmla="*/ 840 h 1043"/>
                  <a:gd name="T10" fmla="*/ 136 w 664"/>
                  <a:gd name="T11" fmla="*/ 868 h 1043"/>
                  <a:gd name="T12" fmla="*/ 120 w 664"/>
                  <a:gd name="T13" fmla="*/ 890 h 1043"/>
                  <a:gd name="T14" fmla="*/ 138 w 664"/>
                  <a:gd name="T15" fmla="*/ 915 h 1043"/>
                  <a:gd name="T16" fmla="*/ 139 w 664"/>
                  <a:gd name="T17" fmla="*/ 941 h 1043"/>
                  <a:gd name="T18" fmla="*/ 120 w 664"/>
                  <a:gd name="T19" fmla="*/ 964 h 1043"/>
                  <a:gd name="T20" fmla="*/ 138 w 664"/>
                  <a:gd name="T21" fmla="*/ 989 h 1043"/>
                  <a:gd name="T22" fmla="*/ 140 w 664"/>
                  <a:gd name="T23" fmla="*/ 989 h 1043"/>
                  <a:gd name="T24" fmla="*/ 140 w 664"/>
                  <a:gd name="T25" fmla="*/ 997 h 1043"/>
                  <a:gd name="T26" fmla="*/ 185 w 664"/>
                  <a:gd name="T27" fmla="*/ 1043 h 1043"/>
                  <a:gd name="T28" fmla="*/ 478 w 664"/>
                  <a:gd name="T29" fmla="*/ 1043 h 1043"/>
                  <a:gd name="T30" fmla="*/ 523 w 664"/>
                  <a:gd name="T31" fmla="*/ 1005 h 1043"/>
                  <a:gd name="T32" fmla="*/ 523 w 664"/>
                  <a:gd name="T33" fmla="*/ 1005 h 1043"/>
                  <a:gd name="T34" fmla="*/ 544 w 664"/>
                  <a:gd name="T35" fmla="*/ 983 h 1043"/>
                  <a:gd name="T36" fmla="*/ 525 w 664"/>
                  <a:gd name="T37" fmla="*/ 958 h 1043"/>
                  <a:gd name="T38" fmla="*/ 524 w 664"/>
                  <a:gd name="T39" fmla="*/ 958 h 1043"/>
                  <a:gd name="T40" fmla="*/ 525 w 664"/>
                  <a:gd name="T41" fmla="*/ 931 h 1043"/>
                  <a:gd name="T42" fmla="*/ 544 w 664"/>
                  <a:gd name="T43" fmla="*/ 909 h 1043"/>
                  <a:gd name="T44" fmla="*/ 527 w 664"/>
                  <a:gd name="T45" fmla="*/ 884 h 1043"/>
                  <a:gd name="T46" fmla="*/ 529 w 664"/>
                  <a:gd name="T47" fmla="*/ 857 h 1043"/>
                  <a:gd name="T48" fmla="*/ 544 w 664"/>
                  <a:gd name="T49" fmla="*/ 835 h 1043"/>
                  <a:gd name="T50" fmla="*/ 532 w 664"/>
                  <a:gd name="T51" fmla="*/ 812 h 1043"/>
                  <a:gd name="T52" fmla="*/ 664 w 664"/>
                  <a:gd name="T53" fmla="*/ 332 h 1043"/>
                  <a:gd name="T54" fmla="*/ 332 w 664"/>
                  <a:gd name="T55" fmla="*/ 0 h 1043"/>
                  <a:gd name="T56" fmla="*/ 332 w 664"/>
                  <a:gd name="T57" fmla="*/ 0 h 1043"/>
                  <a:gd name="T58" fmla="*/ 332 w 664"/>
                  <a:gd name="T59" fmla="*/ 56 h 1043"/>
                  <a:gd name="T60" fmla="*/ 457 w 664"/>
                  <a:gd name="T61" fmla="*/ 87 h 1043"/>
                  <a:gd name="T62" fmla="*/ 362 w 664"/>
                  <a:gd name="T63" fmla="*/ 73 h 1043"/>
                  <a:gd name="T64" fmla="*/ 90 w 664"/>
                  <a:gd name="T65" fmla="*/ 215 h 1043"/>
                  <a:gd name="T66" fmla="*/ 332 w 664"/>
                  <a:gd name="T67" fmla="*/ 56 h 10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64" h="1043">
                    <a:moveTo>
                      <a:pt x="332" y="0"/>
                    </a:moveTo>
                    <a:cubicBezTo>
                      <a:pt x="149" y="0"/>
                      <a:pt x="0" y="149"/>
                      <a:pt x="0" y="332"/>
                    </a:cubicBezTo>
                    <a:cubicBezTo>
                      <a:pt x="0" y="527"/>
                      <a:pt x="98" y="511"/>
                      <a:pt x="130" y="796"/>
                    </a:cubicBezTo>
                    <a:cubicBezTo>
                      <a:pt x="124" y="800"/>
                      <a:pt x="120" y="808"/>
                      <a:pt x="120" y="816"/>
                    </a:cubicBezTo>
                    <a:cubicBezTo>
                      <a:pt x="120" y="827"/>
                      <a:pt x="126" y="837"/>
                      <a:pt x="134" y="840"/>
                    </a:cubicBezTo>
                    <a:cubicBezTo>
                      <a:pt x="135" y="849"/>
                      <a:pt x="136" y="858"/>
                      <a:pt x="136" y="868"/>
                    </a:cubicBezTo>
                    <a:cubicBezTo>
                      <a:pt x="127" y="870"/>
                      <a:pt x="121" y="879"/>
                      <a:pt x="120" y="890"/>
                    </a:cubicBezTo>
                    <a:cubicBezTo>
                      <a:pt x="120" y="903"/>
                      <a:pt x="128" y="914"/>
                      <a:pt x="138" y="915"/>
                    </a:cubicBezTo>
                    <a:cubicBezTo>
                      <a:pt x="139" y="923"/>
                      <a:pt x="139" y="932"/>
                      <a:pt x="139" y="941"/>
                    </a:cubicBezTo>
                    <a:cubicBezTo>
                      <a:pt x="129" y="942"/>
                      <a:pt x="121" y="952"/>
                      <a:pt x="120" y="964"/>
                    </a:cubicBezTo>
                    <a:cubicBezTo>
                      <a:pt x="120" y="977"/>
                      <a:pt x="128" y="988"/>
                      <a:pt x="138" y="989"/>
                    </a:cubicBezTo>
                    <a:lnTo>
                      <a:pt x="140" y="989"/>
                    </a:lnTo>
                    <a:cubicBezTo>
                      <a:pt x="140" y="992"/>
                      <a:pt x="140" y="994"/>
                      <a:pt x="140" y="997"/>
                    </a:cubicBezTo>
                    <a:cubicBezTo>
                      <a:pt x="140" y="1023"/>
                      <a:pt x="160" y="1043"/>
                      <a:pt x="185" y="1043"/>
                    </a:cubicBezTo>
                    <a:lnTo>
                      <a:pt x="478" y="1043"/>
                    </a:lnTo>
                    <a:cubicBezTo>
                      <a:pt x="501" y="1043"/>
                      <a:pt x="519" y="1027"/>
                      <a:pt x="523" y="1005"/>
                    </a:cubicBezTo>
                    <a:lnTo>
                      <a:pt x="523" y="1005"/>
                    </a:lnTo>
                    <a:cubicBezTo>
                      <a:pt x="534" y="1006"/>
                      <a:pt x="543" y="996"/>
                      <a:pt x="544" y="983"/>
                    </a:cubicBezTo>
                    <a:cubicBezTo>
                      <a:pt x="544" y="969"/>
                      <a:pt x="536" y="959"/>
                      <a:pt x="525" y="958"/>
                    </a:cubicBezTo>
                    <a:lnTo>
                      <a:pt x="524" y="958"/>
                    </a:lnTo>
                    <a:cubicBezTo>
                      <a:pt x="525" y="949"/>
                      <a:pt x="525" y="940"/>
                      <a:pt x="525" y="931"/>
                    </a:cubicBezTo>
                    <a:cubicBezTo>
                      <a:pt x="535" y="931"/>
                      <a:pt x="543" y="921"/>
                      <a:pt x="544" y="909"/>
                    </a:cubicBezTo>
                    <a:cubicBezTo>
                      <a:pt x="544" y="896"/>
                      <a:pt x="537" y="886"/>
                      <a:pt x="527" y="884"/>
                    </a:cubicBezTo>
                    <a:cubicBezTo>
                      <a:pt x="527" y="875"/>
                      <a:pt x="528" y="866"/>
                      <a:pt x="529" y="857"/>
                    </a:cubicBezTo>
                    <a:cubicBezTo>
                      <a:pt x="537" y="854"/>
                      <a:pt x="543" y="845"/>
                      <a:pt x="544" y="835"/>
                    </a:cubicBezTo>
                    <a:cubicBezTo>
                      <a:pt x="544" y="824"/>
                      <a:pt x="539" y="816"/>
                      <a:pt x="532" y="812"/>
                    </a:cubicBezTo>
                    <a:cubicBezTo>
                      <a:pt x="562" y="510"/>
                      <a:pt x="664" y="530"/>
                      <a:pt x="664" y="332"/>
                    </a:cubicBezTo>
                    <a:cubicBezTo>
                      <a:pt x="664" y="149"/>
                      <a:pt x="515" y="0"/>
                      <a:pt x="332" y="0"/>
                    </a:cubicBezTo>
                    <a:lnTo>
                      <a:pt x="332" y="0"/>
                    </a:lnTo>
                    <a:close/>
                    <a:moveTo>
                      <a:pt x="332" y="56"/>
                    </a:moveTo>
                    <a:cubicBezTo>
                      <a:pt x="377" y="56"/>
                      <a:pt x="420" y="67"/>
                      <a:pt x="457" y="87"/>
                    </a:cubicBezTo>
                    <a:cubicBezTo>
                      <a:pt x="427" y="78"/>
                      <a:pt x="395" y="73"/>
                      <a:pt x="362" y="73"/>
                    </a:cubicBezTo>
                    <a:cubicBezTo>
                      <a:pt x="249" y="73"/>
                      <a:pt x="150" y="130"/>
                      <a:pt x="90" y="215"/>
                    </a:cubicBezTo>
                    <a:cubicBezTo>
                      <a:pt x="130" y="121"/>
                      <a:pt x="223" y="56"/>
                      <a:pt x="332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426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871920" y="1792202"/>
            <a:ext cx="4040126" cy="567004"/>
            <a:chOff x="833090" y="1983501"/>
            <a:chExt cx="7463351" cy="1148637"/>
          </a:xfrm>
        </p:grpSpPr>
        <p:grpSp>
          <p:nvGrpSpPr>
            <p:cNvPr id="6" name="USB Type B Cable End"/>
            <p:cNvGrpSpPr>
              <a:grpSpLocks noChangeAspect="1"/>
            </p:cNvGrpSpPr>
            <p:nvPr/>
          </p:nvGrpSpPr>
          <p:grpSpPr>
            <a:xfrm>
              <a:off x="4377528" y="2049326"/>
              <a:ext cx="3918913" cy="1001912"/>
              <a:chOff x="5571080" y="3090863"/>
              <a:chExt cx="2638998" cy="674688"/>
            </a:xfrm>
          </p:grpSpPr>
          <p:sp>
            <p:nvSpPr>
              <p:cNvPr id="7" name="End Molding"/>
              <p:cNvSpPr>
                <a:spLocks/>
              </p:cNvSpPr>
              <p:nvPr/>
            </p:nvSpPr>
            <p:spPr bwMode="auto">
              <a:xfrm>
                <a:off x="5865813" y="3090863"/>
                <a:ext cx="1782763" cy="674688"/>
              </a:xfrm>
              <a:custGeom>
                <a:avLst/>
                <a:gdLst>
                  <a:gd name="T0" fmla="*/ 3354 w 4952"/>
                  <a:gd name="T1" fmla="*/ 0 h 1861"/>
                  <a:gd name="T2" fmla="*/ 1535 w 4952"/>
                  <a:gd name="T3" fmla="*/ 342 h 1861"/>
                  <a:gd name="T4" fmla="*/ 457 w 4952"/>
                  <a:gd name="T5" fmla="*/ 342 h 1861"/>
                  <a:gd name="T6" fmla="*/ 1 w 4952"/>
                  <a:gd name="T7" fmla="*/ 684 h 1861"/>
                  <a:gd name="T8" fmla="*/ 5 w 4952"/>
                  <a:gd name="T9" fmla="*/ 931 h 1861"/>
                  <a:gd name="T10" fmla="*/ 1 w 4952"/>
                  <a:gd name="T11" fmla="*/ 1177 h 1861"/>
                  <a:gd name="T12" fmla="*/ 457 w 4952"/>
                  <a:gd name="T13" fmla="*/ 1519 h 1861"/>
                  <a:gd name="T14" fmla="*/ 1535 w 4952"/>
                  <a:gd name="T15" fmla="*/ 1519 h 1861"/>
                  <a:gd name="T16" fmla="*/ 3354 w 4952"/>
                  <a:gd name="T17" fmla="*/ 1861 h 1861"/>
                  <a:gd name="T18" fmla="*/ 4668 w 4952"/>
                  <a:gd name="T19" fmla="*/ 1861 h 1861"/>
                  <a:gd name="T20" fmla="*/ 4952 w 4952"/>
                  <a:gd name="T21" fmla="*/ 1663 h 1861"/>
                  <a:gd name="T22" fmla="*/ 4952 w 4952"/>
                  <a:gd name="T23" fmla="*/ 931 h 1861"/>
                  <a:gd name="T24" fmla="*/ 4952 w 4952"/>
                  <a:gd name="T25" fmla="*/ 199 h 1861"/>
                  <a:gd name="T26" fmla="*/ 4668 w 4952"/>
                  <a:gd name="T27" fmla="*/ 0 h 1861"/>
                  <a:gd name="T28" fmla="*/ 3354 w 4952"/>
                  <a:gd name="T2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52" h="1861">
                    <a:moveTo>
                      <a:pt x="3354" y="0"/>
                    </a:moveTo>
                    <a:cubicBezTo>
                      <a:pt x="2722" y="9"/>
                      <a:pt x="2293" y="337"/>
                      <a:pt x="1535" y="342"/>
                    </a:cubicBezTo>
                    <a:lnTo>
                      <a:pt x="457" y="342"/>
                    </a:lnTo>
                    <a:cubicBezTo>
                      <a:pt x="17" y="339"/>
                      <a:pt x="0" y="574"/>
                      <a:pt x="1" y="684"/>
                    </a:cubicBezTo>
                    <a:lnTo>
                      <a:pt x="5" y="931"/>
                    </a:lnTo>
                    <a:lnTo>
                      <a:pt x="1" y="1177"/>
                    </a:lnTo>
                    <a:cubicBezTo>
                      <a:pt x="0" y="1287"/>
                      <a:pt x="17" y="1522"/>
                      <a:pt x="457" y="1519"/>
                    </a:cubicBezTo>
                    <a:lnTo>
                      <a:pt x="1535" y="1519"/>
                    </a:lnTo>
                    <a:cubicBezTo>
                      <a:pt x="2293" y="1524"/>
                      <a:pt x="2722" y="1852"/>
                      <a:pt x="3354" y="1861"/>
                    </a:cubicBezTo>
                    <a:lnTo>
                      <a:pt x="4668" y="1861"/>
                    </a:lnTo>
                    <a:cubicBezTo>
                      <a:pt x="4920" y="1861"/>
                      <a:pt x="4952" y="1773"/>
                      <a:pt x="4952" y="1663"/>
                    </a:cubicBezTo>
                    <a:lnTo>
                      <a:pt x="4952" y="931"/>
                    </a:lnTo>
                    <a:lnTo>
                      <a:pt x="4952" y="199"/>
                    </a:lnTo>
                    <a:cubicBezTo>
                      <a:pt x="4952" y="88"/>
                      <a:pt x="4920" y="0"/>
                      <a:pt x="4668" y="0"/>
                    </a:cubicBezTo>
                    <a:lnTo>
                      <a:pt x="3354" y="0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" name="USB Logo"/>
              <p:cNvSpPr>
                <a:spLocks/>
              </p:cNvSpPr>
              <p:nvPr/>
            </p:nvSpPr>
            <p:spPr bwMode="auto">
              <a:xfrm>
                <a:off x="6924676" y="3294063"/>
                <a:ext cx="598488" cy="268288"/>
              </a:xfrm>
              <a:custGeom>
                <a:avLst/>
                <a:gdLst>
                  <a:gd name="T0" fmla="*/ 1665 w 1665"/>
                  <a:gd name="T1" fmla="*/ 370 h 740"/>
                  <a:gd name="T2" fmla="*/ 1480 w 1665"/>
                  <a:gd name="T3" fmla="*/ 263 h 740"/>
                  <a:gd name="T4" fmla="*/ 1480 w 1665"/>
                  <a:gd name="T5" fmla="*/ 339 h 740"/>
                  <a:gd name="T6" fmla="*/ 535 w 1665"/>
                  <a:gd name="T7" fmla="*/ 339 h 740"/>
                  <a:gd name="T8" fmla="*/ 719 w 1665"/>
                  <a:gd name="T9" fmla="*/ 145 h 740"/>
                  <a:gd name="T10" fmla="*/ 776 w 1665"/>
                  <a:gd name="T11" fmla="*/ 123 h 740"/>
                  <a:gd name="T12" fmla="*/ 931 w 1665"/>
                  <a:gd name="T13" fmla="*/ 123 h 740"/>
                  <a:gd name="T14" fmla="*/ 1018 w 1665"/>
                  <a:gd name="T15" fmla="*/ 185 h 740"/>
                  <a:gd name="T16" fmla="*/ 1110 w 1665"/>
                  <a:gd name="T17" fmla="*/ 92 h 740"/>
                  <a:gd name="T18" fmla="*/ 1018 w 1665"/>
                  <a:gd name="T19" fmla="*/ 0 h 740"/>
                  <a:gd name="T20" fmla="*/ 931 w 1665"/>
                  <a:gd name="T21" fmla="*/ 62 h 740"/>
                  <a:gd name="T22" fmla="*/ 778 w 1665"/>
                  <a:gd name="T23" fmla="*/ 62 h 740"/>
                  <a:gd name="T24" fmla="*/ 665 w 1665"/>
                  <a:gd name="T25" fmla="*/ 111 h 740"/>
                  <a:gd name="T26" fmla="*/ 665 w 1665"/>
                  <a:gd name="T27" fmla="*/ 111 h 740"/>
                  <a:gd name="T28" fmla="*/ 470 w 1665"/>
                  <a:gd name="T29" fmla="*/ 317 h 740"/>
                  <a:gd name="T30" fmla="*/ 413 w 1665"/>
                  <a:gd name="T31" fmla="*/ 339 h 740"/>
                  <a:gd name="T32" fmla="*/ 306 w 1665"/>
                  <a:gd name="T33" fmla="*/ 339 h 740"/>
                  <a:gd name="T34" fmla="*/ 154 w 1665"/>
                  <a:gd name="T35" fmla="*/ 215 h 740"/>
                  <a:gd name="T36" fmla="*/ 0 w 1665"/>
                  <a:gd name="T37" fmla="*/ 370 h 740"/>
                  <a:gd name="T38" fmla="*/ 154 w 1665"/>
                  <a:gd name="T39" fmla="*/ 524 h 740"/>
                  <a:gd name="T40" fmla="*/ 306 w 1665"/>
                  <a:gd name="T41" fmla="*/ 400 h 740"/>
                  <a:gd name="T42" fmla="*/ 411 w 1665"/>
                  <a:gd name="T43" fmla="*/ 400 h 740"/>
                  <a:gd name="T44" fmla="*/ 412 w 1665"/>
                  <a:gd name="T45" fmla="*/ 400 h 740"/>
                  <a:gd name="T46" fmla="*/ 644 w 1665"/>
                  <a:gd name="T47" fmla="*/ 400 h 740"/>
                  <a:gd name="T48" fmla="*/ 701 w 1665"/>
                  <a:gd name="T49" fmla="*/ 422 h 740"/>
                  <a:gd name="T50" fmla="*/ 897 w 1665"/>
                  <a:gd name="T51" fmla="*/ 629 h 740"/>
                  <a:gd name="T52" fmla="*/ 897 w 1665"/>
                  <a:gd name="T53" fmla="*/ 629 h 740"/>
                  <a:gd name="T54" fmla="*/ 1009 w 1665"/>
                  <a:gd name="T55" fmla="*/ 678 h 740"/>
                  <a:gd name="T56" fmla="*/ 1156 w 1665"/>
                  <a:gd name="T57" fmla="*/ 678 h 740"/>
                  <a:gd name="T58" fmla="*/ 1156 w 1665"/>
                  <a:gd name="T59" fmla="*/ 740 h 740"/>
                  <a:gd name="T60" fmla="*/ 1342 w 1665"/>
                  <a:gd name="T61" fmla="*/ 740 h 740"/>
                  <a:gd name="T62" fmla="*/ 1342 w 1665"/>
                  <a:gd name="T63" fmla="*/ 555 h 740"/>
                  <a:gd name="T64" fmla="*/ 1156 w 1665"/>
                  <a:gd name="T65" fmla="*/ 555 h 740"/>
                  <a:gd name="T66" fmla="*/ 1156 w 1665"/>
                  <a:gd name="T67" fmla="*/ 617 h 740"/>
                  <a:gd name="T68" fmla="*/ 1007 w 1665"/>
                  <a:gd name="T69" fmla="*/ 617 h 740"/>
                  <a:gd name="T70" fmla="*/ 950 w 1665"/>
                  <a:gd name="T71" fmla="*/ 595 h 740"/>
                  <a:gd name="T72" fmla="*/ 766 w 1665"/>
                  <a:gd name="T73" fmla="*/ 400 h 740"/>
                  <a:gd name="T74" fmla="*/ 1480 w 1665"/>
                  <a:gd name="T75" fmla="*/ 400 h 740"/>
                  <a:gd name="T76" fmla="*/ 1480 w 1665"/>
                  <a:gd name="T77" fmla="*/ 477 h 740"/>
                  <a:gd name="T78" fmla="*/ 1665 w 1665"/>
                  <a:gd name="T79" fmla="*/ 37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5" h="740">
                    <a:moveTo>
                      <a:pt x="1665" y="370"/>
                    </a:moveTo>
                    <a:lnTo>
                      <a:pt x="1480" y="263"/>
                    </a:lnTo>
                    <a:lnTo>
                      <a:pt x="1480" y="339"/>
                    </a:lnTo>
                    <a:lnTo>
                      <a:pt x="535" y="339"/>
                    </a:lnTo>
                    <a:lnTo>
                      <a:pt x="719" y="145"/>
                    </a:lnTo>
                    <a:cubicBezTo>
                      <a:pt x="734" y="132"/>
                      <a:pt x="755" y="123"/>
                      <a:pt x="776" y="123"/>
                    </a:cubicBezTo>
                    <a:cubicBezTo>
                      <a:pt x="861" y="123"/>
                      <a:pt x="912" y="123"/>
                      <a:pt x="931" y="123"/>
                    </a:cubicBezTo>
                    <a:cubicBezTo>
                      <a:pt x="943" y="159"/>
                      <a:pt x="977" y="185"/>
                      <a:pt x="1018" y="185"/>
                    </a:cubicBezTo>
                    <a:cubicBezTo>
                      <a:pt x="1069" y="185"/>
                      <a:pt x="1110" y="143"/>
                      <a:pt x="1110" y="92"/>
                    </a:cubicBezTo>
                    <a:cubicBezTo>
                      <a:pt x="1110" y="41"/>
                      <a:pt x="1069" y="0"/>
                      <a:pt x="1018" y="0"/>
                    </a:cubicBezTo>
                    <a:cubicBezTo>
                      <a:pt x="977" y="0"/>
                      <a:pt x="943" y="26"/>
                      <a:pt x="931" y="62"/>
                    </a:cubicBezTo>
                    <a:lnTo>
                      <a:pt x="778" y="62"/>
                    </a:lnTo>
                    <a:cubicBezTo>
                      <a:pt x="736" y="62"/>
                      <a:pt x="693" y="84"/>
                      <a:pt x="665" y="111"/>
                    </a:cubicBezTo>
                    <a:cubicBezTo>
                      <a:pt x="666" y="110"/>
                      <a:pt x="667" y="109"/>
                      <a:pt x="665" y="111"/>
                    </a:cubicBezTo>
                    <a:cubicBezTo>
                      <a:pt x="665" y="112"/>
                      <a:pt x="470" y="317"/>
                      <a:pt x="470" y="317"/>
                    </a:cubicBezTo>
                    <a:cubicBezTo>
                      <a:pt x="454" y="330"/>
                      <a:pt x="434" y="339"/>
                      <a:pt x="413" y="339"/>
                    </a:cubicBezTo>
                    <a:lnTo>
                      <a:pt x="306" y="339"/>
                    </a:lnTo>
                    <a:cubicBezTo>
                      <a:pt x="291" y="268"/>
                      <a:pt x="229" y="215"/>
                      <a:pt x="154" y="215"/>
                    </a:cubicBezTo>
                    <a:cubicBezTo>
                      <a:pt x="69" y="215"/>
                      <a:pt x="0" y="284"/>
                      <a:pt x="0" y="370"/>
                    </a:cubicBezTo>
                    <a:cubicBezTo>
                      <a:pt x="0" y="455"/>
                      <a:pt x="69" y="524"/>
                      <a:pt x="154" y="524"/>
                    </a:cubicBezTo>
                    <a:cubicBezTo>
                      <a:pt x="229" y="524"/>
                      <a:pt x="291" y="471"/>
                      <a:pt x="306" y="400"/>
                    </a:cubicBezTo>
                    <a:lnTo>
                      <a:pt x="411" y="400"/>
                    </a:lnTo>
                    <a:cubicBezTo>
                      <a:pt x="411" y="400"/>
                      <a:pt x="411" y="400"/>
                      <a:pt x="412" y="400"/>
                    </a:cubicBezTo>
                    <a:lnTo>
                      <a:pt x="644" y="400"/>
                    </a:lnTo>
                    <a:cubicBezTo>
                      <a:pt x="665" y="401"/>
                      <a:pt x="686" y="410"/>
                      <a:pt x="701" y="422"/>
                    </a:cubicBezTo>
                    <a:cubicBezTo>
                      <a:pt x="701" y="422"/>
                      <a:pt x="896" y="628"/>
                      <a:pt x="897" y="629"/>
                    </a:cubicBezTo>
                    <a:cubicBezTo>
                      <a:pt x="898" y="630"/>
                      <a:pt x="897" y="629"/>
                      <a:pt x="897" y="629"/>
                    </a:cubicBezTo>
                    <a:cubicBezTo>
                      <a:pt x="924" y="655"/>
                      <a:pt x="968" y="678"/>
                      <a:pt x="1009" y="678"/>
                    </a:cubicBezTo>
                    <a:lnTo>
                      <a:pt x="1156" y="678"/>
                    </a:lnTo>
                    <a:lnTo>
                      <a:pt x="1156" y="740"/>
                    </a:lnTo>
                    <a:lnTo>
                      <a:pt x="1342" y="740"/>
                    </a:lnTo>
                    <a:lnTo>
                      <a:pt x="1342" y="555"/>
                    </a:lnTo>
                    <a:lnTo>
                      <a:pt x="1156" y="555"/>
                    </a:lnTo>
                    <a:lnTo>
                      <a:pt x="1156" y="617"/>
                    </a:lnTo>
                    <a:cubicBezTo>
                      <a:pt x="1156" y="617"/>
                      <a:pt x="1118" y="617"/>
                      <a:pt x="1007" y="617"/>
                    </a:cubicBezTo>
                    <a:cubicBezTo>
                      <a:pt x="986" y="616"/>
                      <a:pt x="966" y="607"/>
                      <a:pt x="950" y="595"/>
                    </a:cubicBezTo>
                    <a:lnTo>
                      <a:pt x="766" y="400"/>
                    </a:lnTo>
                    <a:lnTo>
                      <a:pt x="1480" y="400"/>
                    </a:lnTo>
                    <a:lnTo>
                      <a:pt x="1480" y="477"/>
                    </a:lnTo>
                    <a:lnTo>
                      <a:pt x="1665" y="37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" name="Male End"/>
              <p:cNvSpPr>
                <a:spLocks noChangeArrowheads="1"/>
              </p:cNvSpPr>
              <p:nvPr/>
            </p:nvSpPr>
            <p:spPr bwMode="auto">
              <a:xfrm>
                <a:off x="7648576" y="3230563"/>
                <a:ext cx="561502" cy="396875"/>
              </a:xfrm>
              <a:prstGeom prst="rect">
                <a:avLst/>
              </a:prstGeom>
              <a:solidFill>
                <a:srgbClr val="A195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Cable"/>
              <p:cNvSpPr>
                <a:spLocks/>
              </p:cNvSpPr>
              <p:nvPr/>
            </p:nvSpPr>
            <p:spPr bwMode="auto">
              <a:xfrm>
                <a:off x="5571080" y="3369710"/>
                <a:ext cx="350306" cy="116994"/>
              </a:xfrm>
              <a:custGeom>
                <a:avLst/>
                <a:gdLst>
                  <a:gd name="T0" fmla="*/ 53 w 4971"/>
                  <a:gd name="T1" fmla="*/ 0 h 484"/>
                  <a:gd name="T2" fmla="*/ 4918 w 4971"/>
                  <a:gd name="T3" fmla="*/ 0 h 484"/>
                  <a:gd name="T4" fmla="*/ 4971 w 4971"/>
                  <a:gd name="T5" fmla="*/ 53 h 484"/>
                  <a:gd name="T6" fmla="*/ 4971 w 4971"/>
                  <a:gd name="T7" fmla="*/ 431 h 484"/>
                  <a:gd name="T8" fmla="*/ 4918 w 4971"/>
                  <a:gd name="T9" fmla="*/ 484 h 484"/>
                  <a:gd name="T10" fmla="*/ 53 w 4971"/>
                  <a:gd name="T11" fmla="*/ 484 h 484"/>
                  <a:gd name="T12" fmla="*/ 0 w 4971"/>
                  <a:gd name="T13" fmla="*/ 431 h 484"/>
                  <a:gd name="T14" fmla="*/ 0 w 4971"/>
                  <a:gd name="T15" fmla="*/ 53 h 484"/>
                  <a:gd name="T16" fmla="*/ 53 w 4971"/>
                  <a:gd name="T17" fmla="*/ 0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71" h="484">
                    <a:moveTo>
                      <a:pt x="53" y="0"/>
                    </a:moveTo>
                    <a:lnTo>
                      <a:pt x="4918" y="0"/>
                    </a:lnTo>
                    <a:cubicBezTo>
                      <a:pt x="4947" y="0"/>
                      <a:pt x="4971" y="23"/>
                      <a:pt x="4971" y="53"/>
                    </a:cubicBezTo>
                    <a:lnTo>
                      <a:pt x="4971" y="431"/>
                    </a:lnTo>
                    <a:cubicBezTo>
                      <a:pt x="4971" y="461"/>
                      <a:pt x="4947" y="484"/>
                      <a:pt x="4918" y="484"/>
                    </a:cubicBezTo>
                    <a:lnTo>
                      <a:pt x="53" y="484"/>
                    </a:lnTo>
                    <a:cubicBezTo>
                      <a:pt x="24" y="484"/>
                      <a:pt x="0" y="461"/>
                      <a:pt x="0" y="431"/>
                    </a:cubicBezTo>
                    <a:lnTo>
                      <a:pt x="0" y="53"/>
                    </a:lnTo>
                    <a:cubicBezTo>
                      <a:pt x="0" y="23"/>
                      <a:pt x="24" y="0"/>
                      <a:pt x="53" y="0"/>
                    </a:cubicBez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Male End"/>
              <p:cNvSpPr>
                <a:spLocks noChangeArrowheads="1"/>
              </p:cNvSpPr>
              <p:nvPr/>
            </p:nvSpPr>
            <p:spPr bwMode="auto">
              <a:xfrm>
                <a:off x="7648576" y="3230563"/>
                <a:ext cx="561502" cy="6917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Male End"/>
              <p:cNvSpPr>
                <a:spLocks noChangeArrowheads="1"/>
              </p:cNvSpPr>
              <p:nvPr/>
            </p:nvSpPr>
            <p:spPr bwMode="auto">
              <a:xfrm>
                <a:off x="7648576" y="3556674"/>
                <a:ext cx="561502" cy="6917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3" name="USB Type A Cable End"/>
            <p:cNvGrpSpPr>
              <a:grpSpLocks noChangeAspect="1"/>
            </p:cNvGrpSpPr>
            <p:nvPr/>
          </p:nvGrpSpPr>
          <p:grpSpPr>
            <a:xfrm rot="10800000">
              <a:off x="833090" y="1983501"/>
              <a:ext cx="3882187" cy="1148637"/>
              <a:chOff x="5595811" y="3034797"/>
              <a:chExt cx="2614267" cy="773493"/>
            </a:xfrm>
          </p:grpSpPr>
          <p:sp>
            <p:nvSpPr>
              <p:cNvPr id="14" name="End Molding"/>
              <p:cNvSpPr>
                <a:spLocks/>
              </p:cNvSpPr>
              <p:nvPr/>
            </p:nvSpPr>
            <p:spPr bwMode="auto">
              <a:xfrm>
                <a:off x="5869781" y="3034797"/>
                <a:ext cx="1782763" cy="773493"/>
              </a:xfrm>
              <a:custGeom>
                <a:avLst/>
                <a:gdLst>
                  <a:gd name="T0" fmla="*/ 3354 w 4952"/>
                  <a:gd name="T1" fmla="*/ 0 h 1861"/>
                  <a:gd name="T2" fmla="*/ 1535 w 4952"/>
                  <a:gd name="T3" fmla="*/ 342 h 1861"/>
                  <a:gd name="T4" fmla="*/ 457 w 4952"/>
                  <a:gd name="T5" fmla="*/ 342 h 1861"/>
                  <a:gd name="T6" fmla="*/ 1 w 4952"/>
                  <a:gd name="T7" fmla="*/ 684 h 1861"/>
                  <a:gd name="T8" fmla="*/ 5 w 4952"/>
                  <a:gd name="T9" fmla="*/ 931 h 1861"/>
                  <a:gd name="T10" fmla="*/ 1 w 4952"/>
                  <a:gd name="T11" fmla="*/ 1177 h 1861"/>
                  <a:gd name="T12" fmla="*/ 457 w 4952"/>
                  <a:gd name="T13" fmla="*/ 1519 h 1861"/>
                  <a:gd name="T14" fmla="*/ 1535 w 4952"/>
                  <a:gd name="T15" fmla="*/ 1519 h 1861"/>
                  <a:gd name="T16" fmla="*/ 3354 w 4952"/>
                  <a:gd name="T17" fmla="*/ 1861 h 1861"/>
                  <a:gd name="T18" fmla="*/ 4668 w 4952"/>
                  <a:gd name="T19" fmla="*/ 1861 h 1861"/>
                  <a:gd name="T20" fmla="*/ 4952 w 4952"/>
                  <a:gd name="T21" fmla="*/ 1663 h 1861"/>
                  <a:gd name="T22" fmla="*/ 4952 w 4952"/>
                  <a:gd name="T23" fmla="*/ 931 h 1861"/>
                  <a:gd name="T24" fmla="*/ 4952 w 4952"/>
                  <a:gd name="T25" fmla="*/ 199 h 1861"/>
                  <a:gd name="T26" fmla="*/ 4668 w 4952"/>
                  <a:gd name="T27" fmla="*/ 0 h 1861"/>
                  <a:gd name="T28" fmla="*/ 3354 w 4952"/>
                  <a:gd name="T2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52" h="1861">
                    <a:moveTo>
                      <a:pt x="3354" y="0"/>
                    </a:moveTo>
                    <a:cubicBezTo>
                      <a:pt x="2722" y="9"/>
                      <a:pt x="2293" y="337"/>
                      <a:pt x="1535" y="342"/>
                    </a:cubicBezTo>
                    <a:lnTo>
                      <a:pt x="457" y="342"/>
                    </a:lnTo>
                    <a:cubicBezTo>
                      <a:pt x="17" y="339"/>
                      <a:pt x="0" y="574"/>
                      <a:pt x="1" y="684"/>
                    </a:cubicBezTo>
                    <a:lnTo>
                      <a:pt x="5" y="931"/>
                    </a:lnTo>
                    <a:lnTo>
                      <a:pt x="1" y="1177"/>
                    </a:lnTo>
                    <a:cubicBezTo>
                      <a:pt x="0" y="1287"/>
                      <a:pt x="17" y="1522"/>
                      <a:pt x="457" y="1519"/>
                    </a:cubicBezTo>
                    <a:lnTo>
                      <a:pt x="1535" y="1519"/>
                    </a:lnTo>
                    <a:cubicBezTo>
                      <a:pt x="2293" y="1524"/>
                      <a:pt x="2722" y="1852"/>
                      <a:pt x="3354" y="1861"/>
                    </a:cubicBezTo>
                    <a:lnTo>
                      <a:pt x="4668" y="1861"/>
                    </a:lnTo>
                    <a:cubicBezTo>
                      <a:pt x="4920" y="1861"/>
                      <a:pt x="4952" y="1773"/>
                      <a:pt x="4952" y="1663"/>
                    </a:cubicBezTo>
                    <a:lnTo>
                      <a:pt x="4952" y="931"/>
                    </a:lnTo>
                    <a:lnTo>
                      <a:pt x="4952" y="199"/>
                    </a:lnTo>
                    <a:cubicBezTo>
                      <a:pt x="4952" y="88"/>
                      <a:pt x="4920" y="0"/>
                      <a:pt x="4668" y="0"/>
                    </a:cubicBezTo>
                    <a:lnTo>
                      <a:pt x="3354" y="0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USB Logo"/>
              <p:cNvSpPr>
                <a:spLocks/>
              </p:cNvSpPr>
              <p:nvPr/>
            </p:nvSpPr>
            <p:spPr bwMode="auto">
              <a:xfrm>
                <a:off x="6924676" y="3294063"/>
                <a:ext cx="598488" cy="268288"/>
              </a:xfrm>
              <a:custGeom>
                <a:avLst/>
                <a:gdLst>
                  <a:gd name="T0" fmla="*/ 1665 w 1665"/>
                  <a:gd name="T1" fmla="*/ 370 h 740"/>
                  <a:gd name="T2" fmla="*/ 1480 w 1665"/>
                  <a:gd name="T3" fmla="*/ 263 h 740"/>
                  <a:gd name="T4" fmla="*/ 1480 w 1665"/>
                  <a:gd name="T5" fmla="*/ 339 h 740"/>
                  <a:gd name="T6" fmla="*/ 535 w 1665"/>
                  <a:gd name="T7" fmla="*/ 339 h 740"/>
                  <a:gd name="T8" fmla="*/ 719 w 1665"/>
                  <a:gd name="T9" fmla="*/ 145 h 740"/>
                  <a:gd name="T10" fmla="*/ 776 w 1665"/>
                  <a:gd name="T11" fmla="*/ 123 h 740"/>
                  <a:gd name="T12" fmla="*/ 931 w 1665"/>
                  <a:gd name="T13" fmla="*/ 123 h 740"/>
                  <a:gd name="T14" fmla="*/ 1018 w 1665"/>
                  <a:gd name="T15" fmla="*/ 185 h 740"/>
                  <a:gd name="T16" fmla="*/ 1110 w 1665"/>
                  <a:gd name="T17" fmla="*/ 92 h 740"/>
                  <a:gd name="T18" fmla="*/ 1018 w 1665"/>
                  <a:gd name="T19" fmla="*/ 0 h 740"/>
                  <a:gd name="T20" fmla="*/ 931 w 1665"/>
                  <a:gd name="T21" fmla="*/ 62 h 740"/>
                  <a:gd name="T22" fmla="*/ 778 w 1665"/>
                  <a:gd name="T23" fmla="*/ 62 h 740"/>
                  <a:gd name="T24" fmla="*/ 665 w 1665"/>
                  <a:gd name="T25" fmla="*/ 111 h 740"/>
                  <a:gd name="T26" fmla="*/ 665 w 1665"/>
                  <a:gd name="T27" fmla="*/ 111 h 740"/>
                  <a:gd name="T28" fmla="*/ 470 w 1665"/>
                  <a:gd name="T29" fmla="*/ 317 h 740"/>
                  <a:gd name="T30" fmla="*/ 413 w 1665"/>
                  <a:gd name="T31" fmla="*/ 339 h 740"/>
                  <a:gd name="T32" fmla="*/ 306 w 1665"/>
                  <a:gd name="T33" fmla="*/ 339 h 740"/>
                  <a:gd name="T34" fmla="*/ 154 w 1665"/>
                  <a:gd name="T35" fmla="*/ 215 h 740"/>
                  <a:gd name="T36" fmla="*/ 0 w 1665"/>
                  <a:gd name="T37" fmla="*/ 370 h 740"/>
                  <a:gd name="T38" fmla="*/ 154 w 1665"/>
                  <a:gd name="T39" fmla="*/ 524 h 740"/>
                  <a:gd name="T40" fmla="*/ 306 w 1665"/>
                  <a:gd name="T41" fmla="*/ 400 h 740"/>
                  <a:gd name="T42" fmla="*/ 411 w 1665"/>
                  <a:gd name="T43" fmla="*/ 400 h 740"/>
                  <a:gd name="T44" fmla="*/ 412 w 1665"/>
                  <a:gd name="T45" fmla="*/ 400 h 740"/>
                  <a:gd name="T46" fmla="*/ 644 w 1665"/>
                  <a:gd name="T47" fmla="*/ 400 h 740"/>
                  <a:gd name="T48" fmla="*/ 701 w 1665"/>
                  <a:gd name="T49" fmla="*/ 422 h 740"/>
                  <a:gd name="T50" fmla="*/ 897 w 1665"/>
                  <a:gd name="T51" fmla="*/ 629 h 740"/>
                  <a:gd name="T52" fmla="*/ 897 w 1665"/>
                  <a:gd name="T53" fmla="*/ 629 h 740"/>
                  <a:gd name="T54" fmla="*/ 1009 w 1665"/>
                  <a:gd name="T55" fmla="*/ 678 h 740"/>
                  <a:gd name="T56" fmla="*/ 1156 w 1665"/>
                  <a:gd name="T57" fmla="*/ 678 h 740"/>
                  <a:gd name="T58" fmla="*/ 1156 w 1665"/>
                  <a:gd name="T59" fmla="*/ 740 h 740"/>
                  <a:gd name="T60" fmla="*/ 1342 w 1665"/>
                  <a:gd name="T61" fmla="*/ 740 h 740"/>
                  <a:gd name="T62" fmla="*/ 1342 w 1665"/>
                  <a:gd name="T63" fmla="*/ 555 h 740"/>
                  <a:gd name="T64" fmla="*/ 1156 w 1665"/>
                  <a:gd name="T65" fmla="*/ 555 h 740"/>
                  <a:gd name="T66" fmla="*/ 1156 w 1665"/>
                  <a:gd name="T67" fmla="*/ 617 h 740"/>
                  <a:gd name="T68" fmla="*/ 1007 w 1665"/>
                  <a:gd name="T69" fmla="*/ 617 h 740"/>
                  <a:gd name="T70" fmla="*/ 950 w 1665"/>
                  <a:gd name="T71" fmla="*/ 595 h 740"/>
                  <a:gd name="T72" fmla="*/ 766 w 1665"/>
                  <a:gd name="T73" fmla="*/ 400 h 740"/>
                  <a:gd name="T74" fmla="*/ 1480 w 1665"/>
                  <a:gd name="T75" fmla="*/ 400 h 740"/>
                  <a:gd name="T76" fmla="*/ 1480 w 1665"/>
                  <a:gd name="T77" fmla="*/ 477 h 740"/>
                  <a:gd name="T78" fmla="*/ 1665 w 1665"/>
                  <a:gd name="T79" fmla="*/ 37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5" h="740">
                    <a:moveTo>
                      <a:pt x="1665" y="370"/>
                    </a:moveTo>
                    <a:lnTo>
                      <a:pt x="1480" y="263"/>
                    </a:lnTo>
                    <a:lnTo>
                      <a:pt x="1480" y="339"/>
                    </a:lnTo>
                    <a:lnTo>
                      <a:pt x="535" y="339"/>
                    </a:lnTo>
                    <a:lnTo>
                      <a:pt x="719" y="145"/>
                    </a:lnTo>
                    <a:cubicBezTo>
                      <a:pt x="734" y="132"/>
                      <a:pt x="755" y="123"/>
                      <a:pt x="776" y="123"/>
                    </a:cubicBezTo>
                    <a:cubicBezTo>
                      <a:pt x="861" y="123"/>
                      <a:pt x="912" y="123"/>
                      <a:pt x="931" y="123"/>
                    </a:cubicBezTo>
                    <a:cubicBezTo>
                      <a:pt x="943" y="159"/>
                      <a:pt x="977" y="185"/>
                      <a:pt x="1018" y="185"/>
                    </a:cubicBezTo>
                    <a:cubicBezTo>
                      <a:pt x="1069" y="185"/>
                      <a:pt x="1110" y="143"/>
                      <a:pt x="1110" y="92"/>
                    </a:cubicBezTo>
                    <a:cubicBezTo>
                      <a:pt x="1110" y="41"/>
                      <a:pt x="1069" y="0"/>
                      <a:pt x="1018" y="0"/>
                    </a:cubicBezTo>
                    <a:cubicBezTo>
                      <a:pt x="977" y="0"/>
                      <a:pt x="943" y="26"/>
                      <a:pt x="931" y="62"/>
                    </a:cubicBezTo>
                    <a:lnTo>
                      <a:pt x="778" y="62"/>
                    </a:lnTo>
                    <a:cubicBezTo>
                      <a:pt x="736" y="62"/>
                      <a:pt x="693" y="84"/>
                      <a:pt x="665" y="111"/>
                    </a:cubicBezTo>
                    <a:cubicBezTo>
                      <a:pt x="666" y="110"/>
                      <a:pt x="667" y="109"/>
                      <a:pt x="665" y="111"/>
                    </a:cubicBezTo>
                    <a:cubicBezTo>
                      <a:pt x="665" y="112"/>
                      <a:pt x="470" y="317"/>
                      <a:pt x="470" y="317"/>
                    </a:cubicBezTo>
                    <a:cubicBezTo>
                      <a:pt x="454" y="330"/>
                      <a:pt x="434" y="339"/>
                      <a:pt x="413" y="339"/>
                    </a:cubicBezTo>
                    <a:lnTo>
                      <a:pt x="306" y="339"/>
                    </a:lnTo>
                    <a:cubicBezTo>
                      <a:pt x="291" y="268"/>
                      <a:pt x="229" y="215"/>
                      <a:pt x="154" y="215"/>
                    </a:cubicBezTo>
                    <a:cubicBezTo>
                      <a:pt x="69" y="215"/>
                      <a:pt x="0" y="284"/>
                      <a:pt x="0" y="370"/>
                    </a:cubicBezTo>
                    <a:cubicBezTo>
                      <a:pt x="0" y="455"/>
                      <a:pt x="69" y="524"/>
                      <a:pt x="154" y="524"/>
                    </a:cubicBezTo>
                    <a:cubicBezTo>
                      <a:pt x="229" y="524"/>
                      <a:pt x="291" y="471"/>
                      <a:pt x="306" y="400"/>
                    </a:cubicBezTo>
                    <a:lnTo>
                      <a:pt x="411" y="400"/>
                    </a:lnTo>
                    <a:cubicBezTo>
                      <a:pt x="411" y="400"/>
                      <a:pt x="411" y="400"/>
                      <a:pt x="412" y="400"/>
                    </a:cubicBezTo>
                    <a:lnTo>
                      <a:pt x="644" y="400"/>
                    </a:lnTo>
                    <a:cubicBezTo>
                      <a:pt x="665" y="401"/>
                      <a:pt x="686" y="410"/>
                      <a:pt x="701" y="422"/>
                    </a:cubicBezTo>
                    <a:cubicBezTo>
                      <a:pt x="701" y="422"/>
                      <a:pt x="896" y="628"/>
                      <a:pt x="897" y="629"/>
                    </a:cubicBezTo>
                    <a:cubicBezTo>
                      <a:pt x="898" y="630"/>
                      <a:pt x="897" y="629"/>
                      <a:pt x="897" y="629"/>
                    </a:cubicBezTo>
                    <a:cubicBezTo>
                      <a:pt x="924" y="655"/>
                      <a:pt x="968" y="678"/>
                      <a:pt x="1009" y="678"/>
                    </a:cubicBezTo>
                    <a:lnTo>
                      <a:pt x="1156" y="678"/>
                    </a:lnTo>
                    <a:lnTo>
                      <a:pt x="1156" y="740"/>
                    </a:lnTo>
                    <a:lnTo>
                      <a:pt x="1342" y="740"/>
                    </a:lnTo>
                    <a:lnTo>
                      <a:pt x="1342" y="555"/>
                    </a:lnTo>
                    <a:lnTo>
                      <a:pt x="1156" y="555"/>
                    </a:lnTo>
                    <a:lnTo>
                      <a:pt x="1156" y="617"/>
                    </a:lnTo>
                    <a:cubicBezTo>
                      <a:pt x="1156" y="617"/>
                      <a:pt x="1118" y="617"/>
                      <a:pt x="1007" y="617"/>
                    </a:cubicBezTo>
                    <a:cubicBezTo>
                      <a:pt x="986" y="616"/>
                      <a:pt x="966" y="607"/>
                      <a:pt x="950" y="595"/>
                    </a:cubicBezTo>
                    <a:lnTo>
                      <a:pt x="766" y="400"/>
                    </a:lnTo>
                    <a:lnTo>
                      <a:pt x="1480" y="400"/>
                    </a:lnTo>
                    <a:lnTo>
                      <a:pt x="1480" y="477"/>
                    </a:lnTo>
                    <a:lnTo>
                      <a:pt x="1665" y="37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Male End"/>
              <p:cNvSpPr>
                <a:spLocks noChangeArrowheads="1"/>
              </p:cNvSpPr>
              <p:nvPr/>
            </p:nvSpPr>
            <p:spPr bwMode="auto">
              <a:xfrm>
                <a:off x="7648576" y="3136563"/>
                <a:ext cx="561502" cy="583686"/>
              </a:xfrm>
              <a:prstGeom prst="rect">
                <a:avLst/>
              </a:prstGeom>
              <a:solidFill>
                <a:srgbClr val="A195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Cable"/>
              <p:cNvSpPr>
                <a:spLocks/>
              </p:cNvSpPr>
              <p:nvPr/>
            </p:nvSpPr>
            <p:spPr bwMode="auto">
              <a:xfrm>
                <a:off x="5595811" y="3367994"/>
                <a:ext cx="350306" cy="116994"/>
              </a:xfrm>
              <a:custGeom>
                <a:avLst/>
                <a:gdLst>
                  <a:gd name="T0" fmla="*/ 53 w 4971"/>
                  <a:gd name="T1" fmla="*/ 0 h 484"/>
                  <a:gd name="T2" fmla="*/ 4918 w 4971"/>
                  <a:gd name="T3" fmla="*/ 0 h 484"/>
                  <a:gd name="T4" fmla="*/ 4971 w 4971"/>
                  <a:gd name="T5" fmla="*/ 53 h 484"/>
                  <a:gd name="T6" fmla="*/ 4971 w 4971"/>
                  <a:gd name="T7" fmla="*/ 431 h 484"/>
                  <a:gd name="T8" fmla="*/ 4918 w 4971"/>
                  <a:gd name="T9" fmla="*/ 484 h 484"/>
                  <a:gd name="T10" fmla="*/ 53 w 4971"/>
                  <a:gd name="T11" fmla="*/ 484 h 484"/>
                  <a:gd name="T12" fmla="*/ 0 w 4971"/>
                  <a:gd name="T13" fmla="*/ 431 h 484"/>
                  <a:gd name="T14" fmla="*/ 0 w 4971"/>
                  <a:gd name="T15" fmla="*/ 53 h 484"/>
                  <a:gd name="T16" fmla="*/ 53 w 4971"/>
                  <a:gd name="T17" fmla="*/ 0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71" h="484">
                    <a:moveTo>
                      <a:pt x="53" y="0"/>
                    </a:moveTo>
                    <a:lnTo>
                      <a:pt x="4918" y="0"/>
                    </a:lnTo>
                    <a:cubicBezTo>
                      <a:pt x="4947" y="0"/>
                      <a:pt x="4971" y="23"/>
                      <a:pt x="4971" y="53"/>
                    </a:cubicBezTo>
                    <a:lnTo>
                      <a:pt x="4971" y="431"/>
                    </a:lnTo>
                    <a:cubicBezTo>
                      <a:pt x="4971" y="461"/>
                      <a:pt x="4947" y="484"/>
                      <a:pt x="4918" y="484"/>
                    </a:cubicBezTo>
                    <a:lnTo>
                      <a:pt x="53" y="484"/>
                    </a:lnTo>
                    <a:cubicBezTo>
                      <a:pt x="24" y="484"/>
                      <a:pt x="0" y="461"/>
                      <a:pt x="0" y="431"/>
                    </a:cubicBezTo>
                    <a:lnTo>
                      <a:pt x="0" y="53"/>
                    </a:lnTo>
                    <a:cubicBezTo>
                      <a:pt x="0" y="23"/>
                      <a:pt x="24" y="0"/>
                      <a:pt x="53" y="0"/>
                    </a:cubicBez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Male End"/>
              <p:cNvSpPr>
                <a:spLocks noChangeArrowheads="1"/>
              </p:cNvSpPr>
              <p:nvPr/>
            </p:nvSpPr>
            <p:spPr bwMode="auto">
              <a:xfrm>
                <a:off x="7894766" y="3514726"/>
                <a:ext cx="111032" cy="11112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Male End"/>
              <p:cNvSpPr>
                <a:spLocks noChangeArrowheads="1"/>
              </p:cNvSpPr>
              <p:nvPr/>
            </p:nvSpPr>
            <p:spPr bwMode="auto">
              <a:xfrm>
                <a:off x="7894766" y="3229860"/>
                <a:ext cx="108108" cy="108201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027" y="1555882"/>
            <a:ext cx="2394772" cy="18193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700" y="3479517"/>
            <a:ext cx="1912099" cy="1822602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1905546" y="1555882"/>
            <a:ext cx="2990416" cy="2163093"/>
            <a:chOff x="325799" y="1185981"/>
            <a:chExt cx="3580959" cy="2590257"/>
          </a:xfrm>
        </p:grpSpPr>
        <p:grpSp>
          <p:nvGrpSpPr>
            <p:cNvPr id="22" name="Group 21"/>
            <p:cNvGrpSpPr/>
            <p:nvPr/>
          </p:nvGrpSpPr>
          <p:grpSpPr>
            <a:xfrm>
              <a:off x="325799" y="1185981"/>
              <a:ext cx="3580959" cy="2590257"/>
              <a:chOff x="684821" y="1885949"/>
              <a:chExt cx="3827306" cy="276845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194179" y="2060812"/>
                <a:ext cx="2838734" cy="16036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Windows Laptop"/>
              <p:cNvSpPr/>
              <p:nvPr/>
            </p:nvSpPr>
            <p:spPr>
              <a:xfrm flipH="1">
                <a:off x="684821" y="1885949"/>
                <a:ext cx="3827306" cy="2768450"/>
              </a:xfrm>
              <a:custGeom>
                <a:avLst/>
                <a:gdLst>
                  <a:gd name="connsiteX0" fmla="*/ 1583380 w 2809103"/>
                  <a:gd name="connsiteY0" fmla="*/ 1759063 h 2031941"/>
                  <a:gd name="connsiteX1" fmla="*/ 1593885 w 2809103"/>
                  <a:gd name="connsiteY1" fmla="*/ 1772073 h 2031941"/>
                  <a:gd name="connsiteX2" fmla="*/ 1630450 w 2809103"/>
                  <a:gd name="connsiteY2" fmla="*/ 1948709 h 2031941"/>
                  <a:gd name="connsiteX3" fmla="*/ 1626814 w 2809103"/>
                  <a:gd name="connsiteY3" fmla="*/ 1967223 h 2031941"/>
                  <a:gd name="connsiteX4" fmla="*/ 1404856 w 2809103"/>
                  <a:gd name="connsiteY4" fmla="*/ 1967223 h 2031941"/>
                  <a:gd name="connsiteX5" fmla="*/ 1404250 w 2809103"/>
                  <a:gd name="connsiteY5" fmla="*/ 1967223 h 2031941"/>
                  <a:gd name="connsiteX6" fmla="*/ 1182292 w 2809103"/>
                  <a:gd name="connsiteY6" fmla="*/ 1967223 h 2031941"/>
                  <a:gd name="connsiteX7" fmla="*/ 1178656 w 2809103"/>
                  <a:gd name="connsiteY7" fmla="*/ 1948709 h 2031941"/>
                  <a:gd name="connsiteX8" fmla="*/ 1215220 w 2809103"/>
                  <a:gd name="connsiteY8" fmla="*/ 1772073 h 2031941"/>
                  <a:gd name="connsiteX9" fmla="*/ 1225725 w 2809103"/>
                  <a:gd name="connsiteY9" fmla="*/ 1759063 h 2031941"/>
                  <a:gd name="connsiteX10" fmla="*/ 1404553 w 2809103"/>
                  <a:gd name="connsiteY10" fmla="*/ 1759232 h 2031941"/>
                  <a:gd name="connsiteX11" fmla="*/ 2514862 w 2809103"/>
                  <a:gd name="connsiteY11" fmla="*/ 1510162 h 2031941"/>
                  <a:gd name="connsiteX12" fmla="*/ 1404552 w 2809103"/>
                  <a:gd name="connsiteY12" fmla="*/ 1510586 h 2031941"/>
                  <a:gd name="connsiteX13" fmla="*/ 294242 w 2809103"/>
                  <a:gd name="connsiteY13" fmla="*/ 1510162 h 2031941"/>
                  <a:gd name="connsiteX14" fmla="*/ 229019 w 2809103"/>
                  <a:gd name="connsiteY14" fmla="*/ 1542773 h 2031941"/>
                  <a:gd name="connsiteX15" fmla="*/ 1995 w 2809103"/>
                  <a:gd name="connsiteY15" fmla="*/ 1985533 h 2031941"/>
                  <a:gd name="connsiteX16" fmla="*/ 24572 w 2809103"/>
                  <a:gd name="connsiteY16" fmla="*/ 2031941 h 2031941"/>
                  <a:gd name="connsiteX17" fmla="*/ 1402670 w 2809103"/>
                  <a:gd name="connsiteY17" fmla="*/ 2031941 h 2031941"/>
                  <a:gd name="connsiteX18" fmla="*/ 1406433 w 2809103"/>
                  <a:gd name="connsiteY18" fmla="*/ 2031941 h 2031941"/>
                  <a:gd name="connsiteX19" fmla="*/ 2784531 w 2809103"/>
                  <a:gd name="connsiteY19" fmla="*/ 2031941 h 2031941"/>
                  <a:gd name="connsiteX20" fmla="*/ 2807108 w 2809103"/>
                  <a:gd name="connsiteY20" fmla="*/ 1985533 h 2031941"/>
                  <a:gd name="connsiteX21" fmla="*/ 2580084 w 2809103"/>
                  <a:gd name="connsiteY21" fmla="*/ 1542773 h 2031941"/>
                  <a:gd name="connsiteX22" fmla="*/ 2514862 w 2809103"/>
                  <a:gd name="connsiteY22" fmla="*/ 1510162 h 2031941"/>
                  <a:gd name="connsiteX23" fmla="*/ 1386851 w 2809103"/>
                  <a:gd name="connsiteY23" fmla="*/ 1351922 h 2031941"/>
                  <a:gd name="connsiteX24" fmla="*/ 1386851 w 2809103"/>
                  <a:gd name="connsiteY24" fmla="*/ 1378750 h 2031941"/>
                  <a:gd name="connsiteX25" fmla="*/ 1350620 w 2809103"/>
                  <a:gd name="connsiteY25" fmla="*/ 1383753 h 2031941"/>
                  <a:gd name="connsiteX26" fmla="*/ 1350673 w 2809103"/>
                  <a:gd name="connsiteY26" fmla="*/ 1351922 h 2031941"/>
                  <a:gd name="connsiteX27" fmla="*/ 1417668 w 2809103"/>
                  <a:gd name="connsiteY27" fmla="*/ 1351922 h 2031941"/>
                  <a:gd name="connsiteX28" fmla="*/ 1417665 w 2809103"/>
                  <a:gd name="connsiteY28" fmla="*/ 1374497 h 2031941"/>
                  <a:gd name="connsiteX29" fmla="*/ 1390237 w 2809103"/>
                  <a:gd name="connsiteY29" fmla="*/ 1378283 h 2031941"/>
                  <a:gd name="connsiteX30" fmla="*/ 1390237 w 2809103"/>
                  <a:gd name="connsiteY30" fmla="*/ 1351922 h 2031941"/>
                  <a:gd name="connsiteX31" fmla="*/ 1390237 w 2809103"/>
                  <a:gd name="connsiteY31" fmla="*/ 1322122 h 2031941"/>
                  <a:gd name="connsiteX32" fmla="*/ 1417665 w 2809103"/>
                  <a:gd name="connsiteY32" fmla="*/ 1325961 h 2031941"/>
                  <a:gd name="connsiteX33" fmla="*/ 1417662 w 2809103"/>
                  <a:gd name="connsiteY33" fmla="*/ 1348536 h 2031941"/>
                  <a:gd name="connsiteX34" fmla="*/ 1390237 w 2809103"/>
                  <a:gd name="connsiteY34" fmla="*/ 1348536 h 2031941"/>
                  <a:gd name="connsiteX35" fmla="*/ 1350732 w 2809103"/>
                  <a:gd name="connsiteY35" fmla="*/ 1316593 h 2031941"/>
                  <a:gd name="connsiteX36" fmla="*/ 1386851 w 2809103"/>
                  <a:gd name="connsiteY36" fmla="*/ 1321648 h 2031941"/>
                  <a:gd name="connsiteX37" fmla="*/ 1386851 w 2809103"/>
                  <a:gd name="connsiteY37" fmla="*/ 1348536 h 2031941"/>
                  <a:gd name="connsiteX38" fmla="*/ 1350679 w 2809103"/>
                  <a:gd name="connsiteY38" fmla="*/ 1348536 h 2031941"/>
                  <a:gd name="connsiteX39" fmla="*/ 2396659 w 2809103"/>
                  <a:gd name="connsiteY39" fmla="*/ 151144 h 2031941"/>
                  <a:gd name="connsiteX40" fmla="*/ 2396659 w 2809103"/>
                  <a:gd name="connsiteY40" fmla="*/ 1279894 h 2031941"/>
                  <a:gd name="connsiteX41" fmla="*/ 371646 w 2809103"/>
                  <a:gd name="connsiteY41" fmla="*/ 1279894 h 2031941"/>
                  <a:gd name="connsiteX42" fmla="*/ 371646 w 2809103"/>
                  <a:gd name="connsiteY42" fmla="*/ 151144 h 2031941"/>
                  <a:gd name="connsiteX43" fmla="*/ 2507770 w 2809103"/>
                  <a:gd name="connsiteY43" fmla="*/ 0 h 2031941"/>
                  <a:gd name="connsiteX44" fmla="*/ 260534 w 2809103"/>
                  <a:gd name="connsiteY44" fmla="*/ 0 h 2031941"/>
                  <a:gd name="connsiteX45" fmla="*/ 229040 w 2809103"/>
                  <a:gd name="connsiteY45" fmla="*/ 31494 h 2031941"/>
                  <a:gd name="connsiteX46" fmla="*/ 229040 w 2809103"/>
                  <a:gd name="connsiteY46" fmla="*/ 1398137 h 2031941"/>
                  <a:gd name="connsiteX47" fmla="*/ 260534 w 2809103"/>
                  <a:gd name="connsiteY47" fmla="*/ 1429631 h 2031941"/>
                  <a:gd name="connsiteX48" fmla="*/ 2507770 w 2809103"/>
                  <a:gd name="connsiteY48" fmla="*/ 1429631 h 2031941"/>
                  <a:gd name="connsiteX49" fmla="*/ 2539265 w 2809103"/>
                  <a:gd name="connsiteY49" fmla="*/ 1398137 h 2031941"/>
                  <a:gd name="connsiteX50" fmla="*/ 2539265 w 2809103"/>
                  <a:gd name="connsiteY50" fmla="*/ 31494 h 2031941"/>
                  <a:gd name="connsiteX51" fmla="*/ 2507770 w 2809103"/>
                  <a:gd name="connsiteY51" fmla="*/ 0 h 2031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2809103" h="2031941">
                    <a:moveTo>
                      <a:pt x="1583380" y="1759063"/>
                    </a:moveTo>
                    <a:cubicBezTo>
                      <a:pt x="1588902" y="1759897"/>
                      <a:pt x="1592404" y="1765235"/>
                      <a:pt x="1593885" y="1772073"/>
                    </a:cubicBezTo>
                    <a:lnTo>
                      <a:pt x="1630450" y="1948709"/>
                    </a:lnTo>
                    <a:cubicBezTo>
                      <a:pt x="1631460" y="1954380"/>
                      <a:pt x="1630046" y="1966556"/>
                      <a:pt x="1626814" y="1967223"/>
                    </a:cubicBezTo>
                    <a:lnTo>
                      <a:pt x="1404856" y="1967223"/>
                    </a:lnTo>
                    <a:lnTo>
                      <a:pt x="1404250" y="1967223"/>
                    </a:lnTo>
                    <a:lnTo>
                      <a:pt x="1182292" y="1967223"/>
                    </a:lnTo>
                    <a:cubicBezTo>
                      <a:pt x="1179060" y="1966556"/>
                      <a:pt x="1177646" y="1954380"/>
                      <a:pt x="1178656" y="1948709"/>
                    </a:cubicBezTo>
                    <a:lnTo>
                      <a:pt x="1215220" y="1772073"/>
                    </a:lnTo>
                    <a:cubicBezTo>
                      <a:pt x="1216702" y="1765235"/>
                      <a:pt x="1220203" y="1759897"/>
                      <a:pt x="1225725" y="1759063"/>
                    </a:cubicBezTo>
                    <a:lnTo>
                      <a:pt x="1404553" y="1759232"/>
                    </a:lnTo>
                    <a:close/>
                    <a:moveTo>
                      <a:pt x="2514862" y="1510162"/>
                    </a:moveTo>
                    <a:lnTo>
                      <a:pt x="1404552" y="1510586"/>
                    </a:lnTo>
                    <a:lnTo>
                      <a:pt x="294242" y="1510162"/>
                    </a:lnTo>
                    <a:cubicBezTo>
                      <a:pt x="259958" y="1512253"/>
                      <a:pt x="238217" y="1525632"/>
                      <a:pt x="229019" y="1542773"/>
                    </a:cubicBezTo>
                    <a:lnTo>
                      <a:pt x="1995" y="1985533"/>
                    </a:lnTo>
                    <a:cubicBezTo>
                      <a:pt x="-4276" y="1999748"/>
                      <a:pt x="4504" y="2030269"/>
                      <a:pt x="24572" y="2031941"/>
                    </a:cubicBezTo>
                    <a:lnTo>
                      <a:pt x="1402670" y="2031941"/>
                    </a:lnTo>
                    <a:lnTo>
                      <a:pt x="1406433" y="2031941"/>
                    </a:lnTo>
                    <a:lnTo>
                      <a:pt x="2784531" y="2031941"/>
                    </a:lnTo>
                    <a:cubicBezTo>
                      <a:pt x="2804599" y="2030269"/>
                      <a:pt x="2813379" y="1999748"/>
                      <a:pt x="2807108" y="1985533"/>
                    </a:cubicBezTo>
                    <a:lnTo>
                      <a:pt x="2580084" y="1542773"/>
                    </a:lnTo>
                    <a:cubicBezTo>
                      <a:pt x="2570886" y="1525632"/>
                      <a:pt x="2549145" y="1512253"/>
                      <a:pt x="2514862" y="1510162"/>
                    </a:cubicBezTo>
                    <a:close/>
                    <a:moveTo>
                      <a:pt x="1386851" y="1351922"/>
                    </a:moveTo>
                    <a:lnTo>
                      <a:pt x="1386851" y="1378750"/>
                    </a:lnTo>
                    <a:lnTo>
                      <a:pt x="1350620" y="1383753"/>
                    </a:lnTo>
                    <a:cubicBezTo>
                      <a:pt x="1350636" y="1373142"/>
                      <a:pt x="1350654" y="1362532"/>
                      <a:pt x="1350673" y="1351922"/>
                    </a:cubicBezTo>
                    <a:close/>
                    <a:moveTo>
                      <a:pt x="1417668" y="1351922"/>
                    </a:moveTo>
                    <a:cubicBezTo>
                      <a:pt x="1417686" y="1361582"/>
                      <a:pt x="1417700" y="1370924"/>
                      <a:pt x="1417665" y="1374497"/>
                    </a:cubicBezTo>
                    <a:lnTo>
                      <a:pt x="1390237" y="1378283"/>
                    </a:lnTo>
                    <a:lnTo>
                      <a:pt x="1390237" y="1351922"/>
                    </a:lnTo>
                    <a:close/>
                    <a:moveTo>
                      <a:pt x="1390237" y="1322122"/>
                    </a:moveTo>
                    <a:lnTo>
                      <a:pt x="1417665" y="1325961"/>
                    </a:lnTo>
                    <a:cubicBezTo>
                      <a:pt x="1417629" y="1329534"/>
                      <a:pt x="1417644" y="1338876"/>
                      <a:pt x="1417662" y="1348536"/>
                    </a:cubicBezTo>
                    <a:lnTo>
                      <a:pt x="1390237" y="1348536"/>
                    </a:lnTo>
                    <a:close/>
                    <a:moveTo>
                      <a:pt x="1350732" y="1316593"/>
                    </a:moveTo>
                    <a:lnTo>
                      <a:pt x="1386851" y="1321648"/>
                    </a:lnTo>
                    <a:lnTo>
                      <a:pt x="1386851" y="1348536"/>
                    </a:lnTo>
                    <a:lnTo>
                      <a:pt x="1350679" y="1348536"/>
                    </a:lnTo>
                    <a:close/>
                    <a:moveTo>
                      <a:pt x="2396659" y="151144"/>
                    </a:moveTo>
                    <a:lnTo>
                      <a:pt x="2396659" y="1279894"/>
                    </a:lnTo>
                    <a:lnTo>
                      <a:pt x="371646" y="1279894"/>
                    </a:lnTo>
                    <a:lnTo>
                      <a:pt x="371646" y="151144"/>
                    </a:lnTo>
                    <a:close/>
                    <a:moveTo>
                      <a:pt x="2507770" y="0"/>
                    </a:moveTo>
                    <a:lnTo>
                      <a:pt x="260534" y="0"/>
                    </a:lnTo>
                    <a:cubicBezTo>
                      <a:pt x="243141" y="0"/>
                      <a:pt x="229040" y="14100"/>
                      <a:pt x="229040" y="31494"/>
                    </a:cubicBezTo>
                    <a:lnTo>
                      <a:pt x="229040" y="1398137"/>
                    </a:lnTo>
                    <a:cubicBezTo>
                      <a:pt x="229040" y="1415530"/>
                      <a:pt x="243141" y="1429631"/>
                      <a:pt x="260534" y="1429631"/>
                    </a:cubicBezTo>
                    <a:lnTo>
                      <a:pt x="2507770" y="1429631"/>
                    </a:lnTo>
                    <a:cubicBezTo>
                      <a:pt x="2525165" y="1429631"/>
                      <a:pt x="2539265" y="1415530"/>
                      <a:pt x="2539265" y="1398137"/>
                    </a:cubicBezTo>
                    <a:lnTo>
                      <a:pt x="2539265" y="31494"/>
                    </a:lnTo>
                    <a:cubicBezTo>
                      <a:pt x="2539265" y="14100"/>
                      <a:pt x="2525165" y="0"/>
                      <a:pt x="250777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1372" y="1391897"/>
              <a:ext cx="2547323" cy="14178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701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871920" y="1792202"/>
            <a:ext cx="4040126" cy="567004"/>
            <a:chOff x="833090" y="1983501"/>
            <a:chExt cx="7463351" cy="1148637"/>
          </a:xfrm>
        </p:grpSpPr>
        <p:grpSp>
          <p:nvGrpSpPr>
            <p:cNvPr id="6" name="USB Type B Cable End"/>
            <p:cNvGrpSpPr>
              <a:grpSpLocks noChangeAspect="1"/>
            </p:cNvGrpSpPr>
            <p:nvPr/>
          </p:nvGrpSpPr>
          <p:grpSpPr>
            <a:xfrm>
              <a:off x="4377528" y="2049326"/>
              <a:ext cx="3918913" cy="1001912"/>
              <a:chOff x="5571080" y="3090863"/>
              <a:chExt cx="2638998" cy="674688"/>
            </a:xfrm>
          </p:grpSpPr>
          <p:sp>
            <p:nvSpPr>
              <p:cNvPr id="7" name="End Molding"/>
              <p:cNvSpPr>
                <a:spLocks/>
              </p:cNvSpPr>
              <p:nvPr/>
            </p:nvSpPr>
            <p:spPr bwMode="auto">
              <a:xfrm>
                <a:off x="5865813" y="3090863"/>
                <a:ext cx="1782763" cy="674688"/>
              </a:xfrm>
              <a:custGeom>
                <a:avLst/>
                <a:gdLst>
                  <a:gd name="T0" fmla="*/ 3354 w 4952"/>
                  <a:gd name="T1" fmla="*/ 0 h 1861"/>
                  <a:gd name="T2" fmla="*/ 1535 w 4952"/>
                  <a:gd name="T3" fmla="*/ 342 h 1861"/>
                  <a:gd name="T4" fmla="*/ 457 w 4952"/>
                  <a:gd name="T5" fmla="*/ 342 h 1861"/>
                  <a:gd name="T6" fmla="*/ 1 w 4952"/>
                  <a:gd name="T7" fmla="*/ 684 h 1861"/>
                  <a:gd name="T8" fmla="*/ 5 w 4952"/>
                  <a:gd name="T9" fmla="*/ 931 h 1861"/>
                  <a:gd name="T10" fmla="*/ 1 w 4952"/>
                  <a:gd name="T11" fmla="*/ 1177 h 1861"/>
                  <a:gd name="T12" fmla="*/ 457 w 4952"/>
                  <a:gd name="T13" fmla="*/ 1519 h 1861"/>
                  <a:gd name="T14" fmla="*/ 1535 w 4952"/>
                  <a:gd name="T15" fmla="*/ 1519 h 1861"/>
                  <a:gd name="T16" fmla="*/ 3354 w 4952"/>
                  <a:gd name="T17" fmla="*/ 1861 h 1861"/>
                  <a:gd name="T18" fmla="*/ 4668 w 4952"/>
                  <a:gd name="T19" fmla="*/ 1861 h 1861"/>
                  <a:gd name="T20" fmla="*/ 4952 w 4952"/>
                  <a:gd name="T21" fmla="*/ 1663 h 1861"/>
                  <a:gd name="T22" fmla="*/ 4952 w 4952"/>
                  <a:gd name="T23" fmla="*/ 931 h 1861"/>
                  <a:gd name="T24" fmla="*/ 4952 w 4952"/>
                  <a:gd name="T25" fmla="*/ 199 h 1861"/>
                  <a:gd name="T26" fmla="*/ 4668 w 4952"/>
                  <a:gd name="T27" fmla="*/ 0 h 1861"/>
                  <a:gd name="T28" fmla="*/ 3354 w 4952"/>
                  <a:gd name="T2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52" h="1861">
                    <a:moveTo>
                      <a:pt x="3354" y="0"/>
                    </a:moveTo>
                    <a:cubicBezTo>
                      <a:pt x="2722" y="9"/>
                      <a:pt x="2293" y="337"/>
                      <a:pt x="1535" y="342"/>
                    </a:cubicBezTo>
                    <a:lnTo>
                      <a:pt x="457" y="342"/>
                    </a:lnTo>
                    <a:cubicBezTo>
                      <a:pt x="17" y="339"/>
                      <a:pt x="0" y="574"/>
                      <a:pt x="1" y="684"/>
                    </a:cubicBezTo>
                    <a:lnTo>
                      <a:pt x="5" y="931"/>
                    </a:lnTo>
                    <a:lnTo>
                      <a:pt x="1" y="1177"/>
                    </a:lnTo>
                    <a:cubicBezTo>
                      <a:pt x="0" y="1287"/>
                      <a:pt x="17" y="1522"/>
                      <a:pt x="457" y="1519"/>
                    </a:cubicBezTo>
                    <a:lnTo>
                      <a:pt x="1535" y="1519"/>
                    </a:lnTo>
                    <a:cubicBezTo>
                      <a:pt x="2293" y="1524"/>
                      <a:pt x="2722" y="1852"/>
                      <a:pt x="3354" y="1861"/>
                    </a:cubicBezTo>
                    <a:lnTo>
                      <a:pt x="4668" y="1861"/>
                    </a:lnTo>
                    <a:cubicBezTo>
                      <a:pt x="4920" y="1861"/>
                      <a:pt x="4952" y="1773"/>
                      <a:pt x="4952" y="1663"/>
                    </a:cubicBezTo>
                    <a:lnTo>
                      <a:pt x="4952" y="931"/>
                    </a:lnTo>
                    <a:lnTo>
                      <a:pt x="4952" y="199"/>
                    </a:lnTo>
                    <a:cubicBezTo>
                      <a:pt x="4952" y="88"/>
                      <a:pt x="4920" y="0"/>
                      <a:pt x="4668" y="0"/>
                    </a:cubicBezTo>
                    <a:lnTo>
                      <a:pt x="3354" y="0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" name="USB Logo"/>
              <p:cNvSpPr>
                <a:spLocks/>
              </p:cNvSpPr>
              <p:nvPr/>
            </p:nvSpPr>
            <p:spPr bwMode="auto">
              <a:xfrm>
                <a:off x="6924676" y="3294063"/>
                <a:ext cx="598488" cy="268288"/>
              </a:xfrm>
              <a:custGeom>
                <a:avLst/>
                <a:gdLst>
                  <a:gd name="T0" fmla="*/ 1665 w 1665"/>
                  <a:gd name="T1" fmla="*/ 370 h 740"/>
                  <a:gd name="T2" fmla="*/ 1480 w 1665"/>
                  <a:gd name="T3" fmla="*/ 263 h 740"/>
                  <a:gd name="T4" fmla="*/ 1480 w 1665"/>
                  <a:gd name="T5" fmla="*/ 339 h 740"/>
                  <a:gd name="T6" fmla="*/ 535 w 1665"/>
                  <a:gd name="T7" fmla="*/ 339 h 740"/>
                  <a:gd name="T8" fmla="*/ 719 w 1665"/>
                  <a:gd name="T9" fmla="*/ 145 h 740"/>
                  <a:gd name="T10" fmla="*/ 776 w 1665"/>
                  <a:gd name="T11" fmla="*/ 123 h 740"/>
                  <a:gd name="T12" fmla="*/ 931 w 1665"/>
                  <a:gd name="T13" fmla="*/ 123 h 740"/>
                  <a:gd name="T14" fmla="*/ 1018 w 1665"/>
                  <a:gd name="T15" fmla="*/ 185 h 740"/>
                  <a:gd name="T16" fmla="*/ 1110 w 1665"/>
                  <a:gd name="T17" fmla="*/ 92 h 740"/>
                  <a:gd name="T18" fmla="*/ 1018 w 1665"/>
                  <a:gd name="T19" fmla="*/ 0 h 740"/>
                  <a:gd name="T20" fmla="*/ 931 w 1665"/>
                  <a:gd name="T21" fmla="*/ 62 h 740"/>
                  <a:gd name="T22" fmla="*/ 778 w 1665"/>
                  <a:gd name="T23" fmla="*/ 62 h 740"/>
                  <a:gd name="T24" fmla="*/ 665 w 1665"/>
                  <a:gd name="T25" fmla="*/ 111 h 740"/>
                  <a:gd name="T26" fmla="*/ 665 w 1665"/>
                  <a:gd name="T27" fmla="*/ 111 h 740"/>
                  <a:gd name="T28" fmla="*/ 470 w 1665"/>
                  <a:gd name="T29" fmla="*/ 317 h 740"/>
                  <a:gd name="T30" fmla="*/ 413 w 1665"/>
                  <a:gd name="T31" fmla="*/ 339 h 740"/>
                  <a:gd name="T32" fmla="*/ 306 w 1665"/>
                  <a:gd name="T33" fmla="*/ 339 h 740"/>
                  <a:gd name="T34" fmla="*/ 154 w 1665"/>
                  <a:gd name="T35" fmla="*/ 215 h 740"/>
                  <a:gd name="T36" fmla="*/ 0 w 1665"/>
                  <a:gd name="T37" fmla="*/ 370 h 740"/>
                  <a:gd name="T38" fmla="*/ 154 w 1665"/>
                  <a:gd name="T39" fmla="*/ 524 h 740"/>
                  <a:gd name="T40" fmla="*/ 306 w 1665"/>
                  <a:gd name="T41" fmla="*/ 400 h 740"/>
                  <a:gd name="T42" fmla="*/ 411 w 1665"/>
                  <a:gd name="T43" fmla="*/ 400 h 740"/>
                  <a:gd name="T44" fmla="*/ 412 w 1665"/>
                  <a:gd name="T45" fmla="*/ 400 h 740"/>
                  <a:gd name="T46" fmla="*/ 644 w 1665"/>
                  <a:gd name="T47" fmla="*/ 400 h 740"/>
                  <a:gd name="T48" fmla="*/ 701 w 1665"/>
                  <a:gd name="T49" fmla="*/ 422 h 740"/>
                  <a:gd name="T50" fmla="*/ 897 w 1665"/>
                  <a:gd name="T51" fmla="*/ 629 h 740"/>
                  <a:gd name="T52" fmla="*/ 897 w 1665"/>
                  <a:gd name="T53" fmla="*/ 629 h 740"/>
                  <a:gd name="T54" fmla="*/ 1009 w 1665"/>
                  <a:gd name="T55" fmla="*/ 678 h 740"/>
                  <a:gd name="T56" fmla="*/ 1156 w 1665"/>
                  <a:gd name="T57" fmla="*/ 678 h 740"/>
                  <a:gd name="T58" fmla="*/ 1156 w 1665"/>
                  <a:gd name="T59" fmla="*/ 740 h 740"/>
                  <a:gd name="T60" fmla="*/ 1342 w 1665"/>
                  <a:gd name="T61" fmla="*/ 740 h 740"/>
                  <a:gd name="T62" fmla="*/ 1342 w 1665"/>
                  <a:gd name="T63" fmla="*/ 555 h 740"/>
                  <a:gd name="T64" fmla="*/ 1156 w 1665"/>
                  <a:gd name="T65" fmla="*/ 555 h 740"/>
                  <a:gd name="T66" fmla="*/ 1156 w 1665"/>
                  <a:gd name="T67" fmla="*/ 617 h 740"/>
                  <a:gd name="T68" fmla="*/ 1007 w 1665"/>
                  <a:gd name="T69" fmla="*/ 617 h 740"/>
                  <a:gd name="T70" fmla="*/ 950 w 1665"/>
                  <a:gd name="T71" fmla="*/ 595 h 740"/>
                  <a:gd name="T72" fmla="*/ 766 w 1665"/>
                  <a:gd name="T73" fmla="*/ 400 h 740"/>
                  <a:gd name="T74" fmla="*/ 1480 w 1665"/>
                  <a:gd name="T75" fmla="*/ 400 h 740"/>
                  <a:gd name="T76" fmla="*/ 1480 w 1665"/>
                  <a:gd name="T77" fmla="*/ 477 h 740"/>
                  <a:gd name="T78" fmla="*/ 1665 w 1665"/>
                  <a:gd name="T79" fmla="*/ 37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5" h="740">
                    <a:moveTo>
                      <a:pt x="1665" y="370"/>
                    </a:moveTo>
                    <a:lnTo>
                      <a:pt x="1480" y="263"/>
                    </a:lnTo>
                    <a:lnTo>
                      <a:pt x="1480" y="339"/>
                    </a:lnTo>
                    <a:lnTo>
                      <a:pt x="535" y="339"/>
                    </a:lnTo>
                    <a:lnTo>
                      <a:pt x="719" y="145"/>
                    </a:lnTo>
                    <a:cubicBezTo>
                      <a:pt x="734" y="132"/>
                      <a:pt x="755" y="123"/>
                      <a:pt x="776" y="123"/>
                    </a:cubicBezTo>
                    <a:cubicBezTo>
                      <a:pt x="861" y="123"/>
                      <a:pt x="912" y="123"/>
                      <a:pt x="931" y="123"/>
                    </a:cubicBezTo>
                    <a:cubicBezTo>
                      <a:pt x="943" y="159"/>
                      <a:pt x="977" y="185"/>
                      <a:pt x="1018" y="185"/>
                    </a:cubicBezTo>
                    <a:cubicBezTo>
                      <a:pt x="1069" y="185"/>
                      <a:pt x="1110" y="143"/>
                      <a:pt x="1110" y="92"/>
                    </a:cubicBezTo>
                    <a:cubicBezTo>
                      <a:pt x="1110" y="41"/>
                      <a:pt x="1069" y="0"/>
                      <a:pt x="1018" y="0"/>
                    </a:cubicBezTo>
                    <a:cubicBezTo>
                      <a:pt x="977" y="0"/>
                      <a:pt x="943" y="26"/>
                      <a:pt x="931" y="62"/>
                    </a:cubicBezTo>
                    <a:lnTo>
                      <a:pt x="778" y="62"/>
                    </a:lnTo>
                    <a:cubicBezTo>
                      <a:pt x="736" y="62"/>
                      <a:pt x="693" y="84"/>
                      <a:pt x="665" y="111"/>
                    </a:cubicBezTo>
                    <a:cubicBezTo>
                      <a:pt x="666" y="110"/>
                      <a:pt x="667" y="109"/>
                      <a:pt x="665" y="111"/>
                    </a:cubicBezTo>
                    <a:cubicBezTo>
                      <a:pt x="665" y="112"/>
                      <a:pt x="470" y="317"/>
                      <a:pt x="470" y="317"/>
                    </a:cubicBezTo>
                    <a:cubicBezTo>
                      <a:pt x="454" y="330"/>
                      <a:pt x="434" y="339"/>
                      <a:pt x="413" y="339"/>
                    </a:cubicBezTo>
                    <a:lnTo>
                      <a:pt x="306" y="339"/>
                    </a:lnTo>
                    <a:cubicBezTo>
                      <a:pt x="291" y="268"/>
                      <a:pt x="229" y="215"/>
                      <a:pt x="154" y="215"/>
                    </a:cubicBezTo>
                    <a:cubicBezTo>
                      <a:pt x="69" y="215"/>
                      <a:pt x="0" y="284"/>
                      <a:pt x="0" y="370"/>
                    </a:cubicBezTo>
                    <a:cubicBezTo>
                      <a:pt x="0" y="455"/>
                      <a:pt x="69" y="524"/>
                      <a:pt x="154" y="524"/>
                    </a:cubicBezTo>
                    <a:cubicBezTo>
                      <a:pt x="229" y="524"/>
                      <a:pt x="291" y="471"/>
                      <a:pt x="306" y="400"/>
                    </a:cubicBezTo>
                    <a:lnTo>
                      <a:pt x="411" y="400"/>
                    </a:lnTo>
                    <a:cubicBezTo>
                      <a:pt x="411" y="400"/>
                      <a:pt x="411" y="400"/>
                      <a:pt x="412" y="400"/>
                    </a:cubicBezTo>
                    <a:lnTo>
                      <a:pt x="644" y="400"/>
                    </a:lnTo>
                    <a:cubicBezTo>
                      <a:pt x="665" y="401"/>
                      <a:pt x="686" y="410"/>
                      <a:pt x="701" y="422"/>
                    </a:cubicBezTo>
                    <a:cubicBezTo>
                      <a:pt x="701" y="422"/>
                      <a:pt x="896" y="628"/>
                      <a:pt x="897" y="629"/>
                    </a:cubicBezTo>
                    <a:cubicBezTo>
                      <a:pt x="898" y="630"/>
                      <a:pt x="897" y="629"/>
                      <a:pt x="897" y="629"/>
                    </a:cubicBezTo>
                    <a:cubicBezTo>
                      <a:pt x="924" y="655"/>
                      <a:pt x="968" y="678"/>
                      <a:pt x="1009" y="678"/>
                    </a:cubicBezTo>
                    <a:lnTo>
                      <a:pt x="1156" y="678"/>
                    </a:lnTo>
                    <a:lnTo>
                      <a:pt x="1156" y="740"/>
                    </a:lnTo>
                    <a:lnTo>
                      <a:pt x="1342" y="740"/>
                    </a:lnTo>
                    <a:lnTo>
                      <a:pt x="1342" y="555"/>
                    </a:lnTo>
                    <a:lnTo>
                      <a:pt x="1156" y="555"/>
                    </a:lnTo>
                    <a:lnTo>
                      <a:pt x="1156" y="617"/>
                    </a:lnTo>
                    <a:cubicBezTo>
                      <a:pt x="1156" y="617"/>
                      <a:pt x="1118" y="617"/>
                      <a:pt x="1007" y="617"/>
                    </a:cubicBezTo>
                    <a:cubicBezTo>
                      <a:pt x="986" y="616"/>
                      <a:pt x="966" y="607"/>
                      <a:pt x="950" y="595"/>
                    </a:cubicBezTo>
                    <a:lnTo>
                      <a:pt x="766" y="400"/>
                    </a:lnTo>
                    <a:lnTo>
                      <a:pt x="1480" y="400"/>
                    </a:lnTo>
                    <a:lnTo>
                      <a:pt x="1480" y="477"/>
                    </a:lnTo>
                    <a:lnTo>
                      <a:pt x="1665" y="37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" name="Male End"/>
              <p:cNvSpPr>
                <a:spLocks noChangeArrowheads="1"/>
              </p:cNvSpPr>
              <p:nvPr/>
            </p:nvSpPr>
            <p:spPr bwMode="auto">
              <a:xfrm>
                <a:off x="7648576" y="3230563"/>
                <a:ext cx="561502" cy="396875"/>
              </a:xfrm>
              <a:prstGeom prst="rect">
                <a:avLst/>
              </a:prstGeom>
              <a:solidFill>
                <a:srgbClr val="A195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Cable"/>
              <p:cNvSpPr>
                <a:spLocks/>
              </p:cNvSpPr>
              <p:nvPr/>
            </p:nvSpPr>
            <p:spPr bwMode="auto">
              <a:xfrm>
                <a:off x="5571080" y="3369710"/>
                <a:ext cx="350306" cy="116994"/>
              </a:xfrm>
              <a:custGeom>
                <a:avLst/>
                <a:gdLst>
                  <a:gd name="T0" fmla="*/ 53 w 4971"/>
                  <a:gd name="T1" fmla="*/ 0 h 484"/>
                  <a:gd name="T2" fmla="*/ 4918 w 4971"/>
                  <a:gd name="T3" fmla="*/ 0 h 484"/>
                  <a:gd name="T4" fmla="*/ 4971 w 4971"/>
                  <a:gd name="T5" fmla="*/ 53 h 484"/>
                  <a:gd name="T6" fmla="*/ 4971 w 4971"/>
                  <a:gd name="T7" fmla="*/ 431 h 484"/>
                  <a:gd name="T8" fmla="*/ 4918 w 4971"/>
                  <a:gd name="T9" fmla="*/ 484 h 484"/>
                  <a:gd name="T10" fmla="*/ 53 w 4971"/>
                  <a:gd name="T11" fmla="*/ 484 h 484"/>
                  <a:gd name="T12" fmla="*/ 0 w 4971"/>
                  <a:gd name="T13" fmla="*/ 431 h 484"/>
                  <a:gd name="T14" fmla="*/ 0 w 4971"/>
                  <a:gd name="T15" fmla="*/ 53 h 484"/>
                  <a:gd name="T16" fmla="*/ 53 w 4971"/>
                  <a:gd name="T17" fmla="*/ 0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71" h="484">
                    <a:moveTo>
                      <a:pt x="53" y="0"/>
                    </a:moveTo>
                    <a:lnTo>
                      <a:pt x="4918" y="0"/>
                    </a:lnTo>
                    <a:cubicBezTo>
                      <a:pt x="4947" y="0"/>
                      <a:pt x="4971" y="23"/>
                      <a:pt x="4971" y="53"/>
                    </a:cubicBezTo>
                    <a:lnTo>
                      <a:pt x="4971" y="431"/>
                    </a:lnTo>
                    <a:cubicBezTo>
                      <a:pt x="4971" y="461"/>
                      <a:pt x="4947" y="484"/>
                      <a:pt x="4918" y="484"/>
                    </a:cubicBezTo>
                    <a:lnTo>
                      <a:pt x="53" y="484"/>
                    </a:lnTo>
                    <a:cubicBezTo>
                      <a:pt x="24" y="484"/>
                      <a:pt x="0" y="461"/>
                      <a:pt x="0" y="431"/>
                    </a:cubicBezTo>
                    <a:lnTo>
                      <a:pt x="0" y="53"/>
                    </a:lnTo>
                    <a:cubicBezTo>
                      <a:pt x="0" y="23"/>
                      <a:pt x="24" y="0"/>
                      <a:pt x="53" y="0"/>
                    </a:cubicBez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Male End"/>
              <p:cNvSpPr>
                <a:spLocks noChangeArrowheads="1"/>
              </p:cNvSpPr>
              <p:nvPr/>
            </p:nvSpPr>
            <p:spPr bwMode="auto">
              <a:xfrm>
                <a:off x="7648576" y="3230563"/>
                <a:ext cx="561502" cy="6917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Male End"/>
              <p:cNvSpPr>
                <a:spLocks noChangeArrowheads="1"/>
              </p:cNvSpPr>
              <p:nvPr/>
            </p:nvSpPr>
            <p:spPr bwMode="auto">
              <a:xfrm>
                <a:off x="7648576" y="3556674"/>
                <a:ext cx="561502" cy="6917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3" name="USB Type A Cable End"/>
            <p:cNvGrpSpPr>
              <a:grpSpLocks noChangeAspect="1"/>
            </p:cNvGrpSpPr>
            <p:nvPr/>
          </p:nvGrpSpPr>
          <p:grpSpPr>
            <a:xfrm rot="10800000">
              <a:off x="833090" y="1983501"/>
              <a:ext cx="3882187" cy="1148637"/>
              <a:chOff x="5595811" y="3034797"/>
              <a:chExt cx="2614267" cy="773493"/>
            </a:xfrm>
          </p:grpSpPr>
          <p:sp>
            <p:nvSpPr>
              <p:cNvPr id="14" name="End Molding"/>
              <p:cNvSpPr>
                <a:spLocks/>
              </p:cNvSpPr>
              <p:nvPr/>
            </p:nvSpPr>
            <p:spPr bwMode="auto">
              <a:xfrm>
                <a:off x="5869781" y="3034797"/>
                <a:ext cx="1782763" cy="773493"/>
              </a:xfrm>
              <a:custGeom>
                <a:avLst/>
                <a:gdLst>
                  <a:gd name="T0" fmla="*/ 3354 w 4952"/>
                  <a:gd name="T1" fmla="*/ 0 h 1861"/>
                  <a:gd name="T2" fmla="*/ 1535 w 4952"/>
                  <a:gd name="T3" fmla="*/ 342 h 1861"/>
                  <a:gd name="T4" fmla="*/ 457 w 4952"/>
                  <a:gd name="T5" fmla="*/ 342 h 1861"/>
                  <a:gd name="T6" fmla="*/ 1 w 4952"/>
                  <a:gd name="T7" fmla="*/ 684 h 1861"/>
                  <a:gd name="T8" fmla="*/ 5 w 4952"/>
                  <a:gd name="T9" fmla="*/ 931 h 1861"/>
                  <a:gd name="T10" fmla="*/ 1 w 4952"/>
                  <a:gd name="T11" fmla="*/ 1177 h 1861"/>
                  <a:gd name="T12" fmla="*/ 457 w 4952"/>
                  <a:gd name="T13" fmla="*/ 1519 h 1861"/>
                  <a:gd name="T14" fmla="*/ 1535 w 4952"/>
                  <a:gd name="T15" fmla="*/ 1519 h 1861"/>
                  <a:gd name="T16" fmla="*/ 3354 w 4952"/>
                  <a:gd name="T17" fmla="*/ 1861 h 1861"/>
                  <a:gd name="T18" fmla="*/ 4668 w 4952"/>
                  <a:gd name="T19" fmla="*/ 1861 h 1861"/>
                  <a:gd name="T20" fmla="*/ 4952 w 4952"/>
                  <a:gd name="T21" fmla="*/ 1663 h 1861"/>
                  <a:gd name="T22" fmla="*/ 4952 w 4952"/>
                  <a:gd name="T23" fmla="*/ 931 h 1861"/>
                  <a:gd name="T24" fmla="*/ 4952 w 4952"/>
                  <a:gd name="T25" fmla="*/ 199 h 1861"/>
                  <a:gd name="T26" fmla="*/ 4668 w 4952"/>
                  <a:gd name="T27" fmla="*/ 0 h 1861"/>
                  <a:gd name="T28" fmla="*/ 3354 w 4952"/>
                  <a:gd name="T2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52" h="1861">
                    <a:moveTo>
                      <a:pt x="3354" y="0"/>
                    </a:moveTo>
                    <a:cubicBezTo>
                      <a:pt x="2722" y="9"/>
                      <a:pt x="2293" y="337"/>
                      <a:pt x="1535" y="342"/>
                    </a:cubicBezTo>
                    <a:lnTo>
                      <a:pt x="457" y="342"/>
                    </a:lnTo>
                    <a:cubicBezTo>
                      <a:pt x="17" y="339"/>
                      <a:pt x="0" y="574"/>
                      <a:pt x="1" y="684"/>
                    </a:cubicBezTo>
                    <a:lnTo>
                      <a:pt x="5" y="931"/>
                    </a:lnTo>
                    <a:lnTo>
                      <a:pt x="1" y="1177"/>
                    </a:lnTo>
                    <a:cubicBezTo>
                      <a:pt x="0" y="1287"/>
                      <a:pt x="17" y="1522"/>
                      <a:pt x="457" y="1519"/>
                    </a:cubicBezTo>
                    <a:lnTo>
                      <a:pt x="1535" y="1519"/>
                    </a:lnTo>
                    <a:cubicBezTo>
                      <a:pt x="2293" y="1524"/>
                      <a:pt x="2722" y="1852"/>
                      <a:pt x="3354" y="1861"/>
                    </a:cubicBezTo>
                    <a:lnTo>
                      <a:pt x="4668" y="1861"/>
                    </a:lnTo>
                    <a:cubicBezTo>
                      <a:pt x="4920" y="1861"/>
                      <a:pt x="4952" y="1773"/>
                      <a:pt x="4952" y="1663"/>
                    </a:cubicBezTo>
                    <a:lnTo>
                      <a:pt x="4952" y="931"/>
                    </a:lnTo>
                    <a:lnTo>
                      <a:pt x="4952" y="199"/>
                    </a:lnTo>
                    <a:cubicBezTo>
                      <a:pt x="4952" y="88"/>
                      <a:pt x="4920" y="0"/>
                      <a:pt x="4668" y="0"/>
                    </a:cubicBezTo>
                    <a:lnTo>
                      <a:pt x="3354" y="0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USB Logo"/>
              <p:cNvSpPr>
                <a:spLocks/>
              </p:cNvSpPr>
              <p:nvPr/>
            </p:nvSpPr>
            <p:spPr bwMode="auto">
              <a:xfrm>
                <a:off x="6924676" y="3294063"/>
                <a:ext cx="598488" cy="268288"/>
              </a:xfrm>
              <a:custGeom>
                <a:avLst/>
                <a:gdLst>
                  <a:gd name="T0" fmla="*/ 1665 w 1665"/>
                  <a:gd name="T1" fmla="*/ 370 h 740"/>
                  <a:gd name="T2" fmla="*/ 1480 w 1665"/>
                  <a:gd name="T3" fmla="*/ 263 h 740"/>
                  <a:gd name="T4" fmla="*/ 1480 w 1665"/>
                  <a:gd name="T5" fmla="*/ 339 h 740"/>
                  <a:gd name="T6" fmla="*/ 535 w 1665"/>
                  <a:gd name="T7" fmla="*/ 339 h 740"/>
                  <a:gd name="T8" fmla="*/ 719 w 1665"/>
                  <a:gd name="T9" fmla="*/ 145 h 740"/>
                  <a:gd name="T10" fmla="*/ 776 w 1665"/>
                  <a:gd name="T11" fmla="*/ 123 h 740"/>
                  <a:gd name="T12" fmla="*/ 931 w 1665"/>
                  <a:gd name="T13" fmla="*/ 123 h 740"/>
                  <a:gd name="T14" fmla="*/ 1018 w 1665"/>
                  <a:gd name="T15" fmla="*/ 185 h 740"/>
                  <a:gd name="T16" fmla="*/ 1110 w 1665"/>
                  <a:gd name="T17" fmla="*/ 92 h 740"/>
                  <a:gd name="T18" fmla="*/ 1018 w 1665"/>
                  <a:gd name="T19" fmla="*/ 0 h 740"/>
                  <a:gd name="T20" fmla="*/ 931 w 1665"/>
                  <a:gd name="T21" fmla="*/ 62 h 740"/>
                  <a:gd name="T22" fmla="*/ 778 w 1665"/>
                  <a:gd name="T23" fmla="*/ 62 h 740"/>
                  <a:gd name="T24" fmla="*/ 665 w 1665"/>
                  <a:gd name="T25" fmla="*/ 111 h 740"/>
                  <a:gd name="T26" fmla="*/ 665 w 1665"/>
                  <a:gd name="T27" fmla="*/ 111 h 740"/>
                  <a:gd name="T28" fmla="*/ 470 w 1665"/>
                  <a:gd name="T29" fmla="*/ 317 h 740"/>
                  <a:gd name="T30" fmla="*/ 413 w 1665"/>
                  <a:gd name="T31" fmla="*/ 339 h 740"/>
                  <a:gd name="T32" fmla="*/ 306 w 1665"/>
                  <a:gd name="T33" fmla="*/ 339 h 740"/>
                  <a:gd name="T34" fmla="*/ 154 w 1665"/>
                  <a:gd name="T35" fmla="*/ 215 h 740"/>
                  <a:gd name="T36" fmla="*/ 0 w 1665"/>
                  <a:gd name="T37" fmla="*/ 370 h 740"/>
                  <a:gd name="T38" fmla="*/ 154 w 1665"/>
                  <a:gd name="T39" fmla="*/ 524 h 740"/>
                  <a:gd name="T40" fmla="*/ 306 w 1665"/>
                  <a:gd name="T41" fmla="*/ 400 h 740"/>
                  <a:gd name="T42" fmla="*/ 411 w 1665"/>
                  <a:gd name="T43" fmla="*/ 400 h 740"/>
                  <a:gd name="T44" fmla="*/ 412 w 1665"/>
                  <a:gd name="T45" fmla="*/ 400 h 740"/>
                  <a:gd name="T46" fmla="*/ 644 w 1665"/>
                  <a:gd name="T47" fmla="*/ 400 h 740"/>
                  <a:gd name="T48" fmla="*/ 701 w 1665"/>
                  <a:gd name="T49" fmla="*/ 422 h 740"/>
                  <a:gd name="T50" fmla="*/ 897 w 1665"/>
                  <a:gd name="T51" fmla="*/ 629 h 740"/>
                  <a:gd name="T52" fmla="*/ 897 w 1665"/>
                  <a:gd name="T53" fmla="*/ 629 h 740"/>
                  <a:gd name="T54" fmla="*/ 1009 w 1665"/>
                  <a:gd name="T55" fmla="*/ 678 h 740"/>
                  <a:gd name="T56" fmla="*/ 1156 w 1665"/>
                  <a:gd name="T57" fmla="*/ 678 h 740"/>
                  <a:gd name="T58" fmla="*/ 1156 w 1665"/>
                  <a:gd name="T59" fmla="*/ 740 h 740"/>
                  <a:gd name="T60" fmla="*/ 1342 w 1665"/>
                  <a:gd name="T61" fmla="*/ 740 h 740"/>
                  <a:gd name="T62" fmla="*/ 1342 w 1665"/>
                  <a:gd name="T63" fmla="*/ 555 h 740"/>
                  <a:gd name="T64" fmla="*/ 1156 w 1665"/>
                  <a:gd name="T65" fmla="*/ 555 h 740"/>
                  <a:gd name="T66" fmla="*/ 1156 w 1665"/>
                  <a:gd name="T67" fmla="*/ 617 h 740"/>
                  <a:gd name="T68" fmla="*/ 1007 w 1665"/>
                  <a:gd name="T69" fmla="*/ 617 h 740"/>
                  <a:gd name="T70" fmla="*/ 950 w 1665"/>
                  <a:gd name="T71" fmla="*/ 595 h 740"/>
                  <a:gd name="T72" fmla="*/ 766 w 1665"/>
                  <a:gd name="T73" fmla="*/ 400 h 740"/>
                  <a:gd name="T74" fmla="*/ 1480 w 1665"/>
                  <a:gd name="T75" fmla="*/ 400 h 740"/>
                  <a:gd name="T76" fmla="*/ 1480 w 1665"/>
                  <a:gd name="T77" fmla="*/ 477 h 740"/>
                  <a:gd name="T78" fmla="*/ 1665 w 1665"/>
                  <a:gd name="T79" fmla="*/ 37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5" h="740">
                    <a:moveTo>
                      <a:pt x="1665" y="370"/>
                    </a:moveTo>
                    <a:lnTo>
                      <a:pt x="1480" y="263"/>
                    </a:lnTo>
                    <a:lnTo>
                      <a:pt x="1480" y="339"/>
                    </a:lnTo>
                    <a:lnTo>
                      <a:pt x="535" y="339"/>
                    </a:lnTo>
                    <a:lnTo>
                      <a:pt x="719" y="145"/>
                    </a:lnTo>
                    <a:cubicBezTo>
                      <a:pt x="734" y="132"/>
                      <a:pt x="755" y="123"/>
                      <a:pt x="776" y="123"/>
                    </a:cubicBezTo>
                    <a:cubicBezTo>
                      <a:pt x="861" y="123"/>
                      <a:pt x="912" y="123"/>
                      <a:pt x="931" y="123"/>
                    </a:cubicBezTo>
                    <a:cubicBezTo>
                      <a:pt x="943" y="159"/>
                      <a:pt x="977" y="185"/>
                      <a:pt x="1018" y="185"/>
                    </a:cubicBezTo>
                    <a:cubicBezTo>
                      <a:pt x="1069" y="185"/>
                      <a:pt x="1110" y="143"/>
                      <a:pt x="1110" y="92"/>
                    </a:cubicBezTo>
                    <a:cubicBezTo>
                      <a:pt x="1110" y="41"/>
                      <a:pt x="1069" y="0"/>
                      <a:pt x="1018" y="0"/>
                    </a:cubicBezTo>
                    <a:cubicBezTo>
                      <a:pt x="977" y="0"/>
                      <a:pt x="943" y="26"/>
                      <a:pt x="931" y="62"/>
                    </a:cubicBezTo>
                    <a:lnTo>
                      <a:pt x="778" y="62"/>
                    </a:lnTo>
                    <a:cubicBezTo>
                      <a:pt x="736" y="62"/>
                      <a:pt x="693" y="84"/>
                      <a:pt x="665" y="111"/>
                    </a:cubicBezTo>
                    <a:cubicBezTo>
                      <a:pt x="666" y="110"/>
                      <a:pt x="667" y="109"/>
                      <a:pt x="665" y="111"/>
                    </a:cubicBezTo>
                    <a:cubicBezTo>
                      <a:pt x="665" y="112"/>
                      <a:pt x="470" y="317"/>
                      <a:pt x="470" y="317"/>
                    </a:cubicBezTo>
                    <a:cubicBezTo>
                      <a:pt x="454" y="330"/>
                      <a:pt x="434" y="339"/>
                      <a:pt x="413" y="339"/>
                    </a:cubicBezTo>
                    <a:lnTo>
                      <a:pt x="306" y="339"/>
                    </a:lnTo>
                    <a:cubicBezTo>
                      <a:pt x="291" y="268"/>
                      <a:pt x="229" y="215"/>
                      <a:pt x="154" y="215"/>
                    </a:cubicBezTo>
                    <a:cubicBezTo>
                      <a:pt x="69" y="215"/>
                      <a:pt x="0" y="284"/>
                      <a:pt x="0" y="370"/>
                    </a:cubicBezTo>
                    <a:cubicBezTo>
                      <a:pt x="0" y="455"/>
                      <a:pt x="69" y="524"/>
                      <a:pt x="154" y="524"/>
                    </a:cubicBezTo>
                    <a:cubicBezTo>
                      <a:pt x="229" y="524"/>
                      <a:pt x="291" y="471"/>
                      <a:pt x="306" y="400"/>
                    </a:cubicBezTo>
                    <a:lnTo>
                      <a:pt x="411" y="400"/>
                    </a:lnTo>
                    <a:cubicBezTo>
                      <a:pt x="411" y="400"/>
                      <a:pt x="411" y="400"/>
                      <a:pt x="412" y="400"/>
                    </a:cubicBezTo>
                    <a:lnTo>
                      <a:pt x="644" y="400"/>
                    </a:lnTo>
                    <a:cubicBezTo>
                      <a:pt x="665" y="401"/>
                      <a:pt x="686" y="410"/>
                      <a:pt x="701" y="422"/>
                    </a:cubicBezTo>
                    <a:cubicBezTo>
                      <a:pt x="701" y="422"/>
                      <a:pt x="896" y="628"/>
                      <a:pt x="897" y="629"/>
                    </a:cubicBezTo>
                    <a:cubicBezTo>
                      <a:pt x="898" y="630"/>
                      <a:pt x="897" y="629"/>
                      <a:pt x="897" y="629"/>
                    </a:cubicBezTo>
                    <a:cubicBezTo>
                      <a:pt x="924" y="655"/>
                      <a:pt x="968" y="678"/>
                      <a:pt x="1009" y="678"/>
                    </a:cubicBezTo>
                    <a:lnTo>
                      <a:pt x="1156" y="678"/>
                    </a:lnTo>
                    <a:lnTo>
                      <a:pt x="1156" y="740"/>
                    </a:lnTo>
                    <a:lnTo>
                      <a:pt x="1342" y="740"/>
                    </a:lnTo>
                    <a:lnTo>
                      <a:pt x="1342" y="555"/>
                    </a:lnTo>
                    <a:lnTo>
                      <a:pt x="1156" y="555"/>
                    </a:lnTo>
                    <a:lnTo>
                      <a:pt x="1156" y="617"/>
                    </a:lnTo>
                    <a:cubicBezTo>
                      <a:pt x="1156" y="617"/>
                      <a:pt x="1118" y="617"/>
                      <a:pt x="1007" y="617"/>
                    </a:cubicBezTo>
                    <a:cubicBezTo>
                      <a:pt x="986" y="616"/>
                      <a:pt x="966" y="607"/>
                      <a:pt x="950" y="595"/>
                    </a:cubicBezTo>
                    <a:lnTo>
                      <a:pt x="766" y="400"/>
                    </a:lnTo>
                    <a:lnTo>
                      <a:pt x="1480" y="400"/>
                    </a:lnTo>
                    <a:lnTo>
                      <a:pt x="1480" y="477"/>
                    </a:lnTo>
                    <a:lnTo>
                      <a:pt x="1665" y="37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Male End"/>
              <p:cNvSpPr>
                <a:spLocks noChangeArrowheads="1"/>
              </p:cNvSpPr>
              <p:nvPr/>
            </p:nvSpPr>
            <p:spPr bwMode="auto">
              <a:xfrm>
                <a:off x="7648576" y="3136563"/>
                <a:ext cx="561502" cy="583686"/>
              </a:xfrm>
              <a:prstGeom prst="rect">
                <a:avLst/>
              </a:prstGeom>
              <a:solidFill>
                <a:srgbClr val="A195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Cable"/>
              <p:cNvSpPr>
                <a:spLocks/>
              </p:cNvSpPr>
              <p:nvPr/>
            </p:nvSpPr>
            <p:spPr bwMode="auto">
              <a:xfrm>
                <a:off x="5595811" y="3367994"/>
                <a:ext cx="350306" cy="116994"/>
              </a:xfrm>
              <a:custGeom>
                <a:avLst/>
                <a:gdLst>
                  <a:gd name="T0" fmla="*/ 53 w 4971"/>
                  <a:gd name="T1" fmla="*/ 0 h 484"/>
                  <a:gd name="T2" fmla="*/ 4918 w 4971"/>
                  <a:gd name="T3" fmla="*/ 0 h 484"/>
                  <a:gd name="T4" fmla="*/ 4971 w 4971"/>
                  <a:gd name="T5" fmla="*/ 53 h 484"/>
                  <a:gd name="T6" fmla="*/ 4971 w 4971"/>
                  <a:gd name="T7" fmla="*/ 431 h 484"/>
                  <a:gd name="T8" fmla="*/ 4918 w 4971"/>
                  <a:gd name="T9" fmla="*/ 484 h 484"/>
                  <a:gd name="T10" fmla="*/ 53 w 4971"/>
                  <a:gd name="T11" fmla="*/ 484 h 484"/>
                  <a:gd name="T12" fmla="*/ 0 w 4971"/>
                  <a:gd name="T13" fmla="*/ 431 h 484"/>
                  <a:gd name="T14" fmla="*/ 0 w 4971"/>
                  <a:gd name="T15" fmla="*/ 53 h 484"/>
                  <a:gd name="T16" fmla="*/ 53 w 4971"/>
                  <a:gd name="T17" fmla="*/ 0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71" h="484">
                    <a:moveTo>
                      <a:pt x="53" y="0"/>
                    </a:moveTo>
                    <a:lnTo>
                      <a:pt x="4918" y="0"/>
                    </a:lnTo>
                    <a:cubicBezTo>
                      <a:pt x="4947" y="0"/>
                      <a:pt x="4971" y="23"/>
                      <a:pt x="4971" y="53"/>
                    </a:cubicBezTo>
                    <a:lnTo>
                      <a:pt x="4971" y="431"/>
                    </a:lnTo>
                    <a:cubicBezTo>
                      <a:pt x="4971" y="461"/>
                      <a:pt x="4947" y="484"/>
                      <a:pt x="4918" y="484"/>
                    </a:cubicBezTo>
                    <a:lnTo>
                      <a:pt x="53" y="484"/>
                    </a:lnTo>
                    <a:cubicBezTo>
                      <a:pt x="24" y="484"/>
                      <a:pt x="0" y="461"/>
                      <a:pt x="0" y="431"/>
                    </a:cubicBezTo>
                    <a:lnTo>
                      <a:pt x="0" y="53"/>
                    </a:lnTo>
                    <a:cubicBezTo>
                      <a:pt x="0" y="23"/>
                      <a:pt x="24" y="0"/>
                      <a:pt x="53" y="0"/>
                    </a:cubicBez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Male End"/>
              <p:cNvSpPr>
                <a:spLocks noChangeArrowheads="1"/>
              </p:cNvSpPr>
              <p:nvPr/>
            </p:nvSpPr>
            <p:spPr bwMode="auto">
              <a:xfrm>
                <a:off x="7894766" y="3514726"/>
                <a:ext cx="111032" cy="11112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Male End"/>
              <p:cNvSpPr>
                <a:spLocks noChangeArrowheads="1"/>
              </p:cNvSpPr>
              <p:nvPr/>
            </p:nvSpPr>
            <p:spPr bwMode="auto">
              <a:xfrm>
                <a:off x="7894766" y="3229860"/>
                <a:ext cx="108108" cy="108201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027" y="1555882"/>
            <a:ext cx="2394772" cy="18193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700" y="3479517"/>
            <a:ext cx="1912099" cy="1822602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1905546" y="1555882"/>
            <a:ext cx="2990416" cy="2163093"/>
            <a:chOff x="325799" y="1185981"/>
            <a:chExt cx="3580959" cy="2590257"/>
          </a:xfrm>
        </p:grpSpPr>
        <p:grpSp>
          <p:nvGrpSpPr>
            <p:cNvPr id="22" name="Group 21"/>
            <p:cNvGrpSpPr/>
            <p:nvPr/>
          </p:nvGrpSpPr>
          <p:grpSpPr>
            <a:xfrm>
              <a:off x="325799" y="1185981"/>
              <a:ext cx="3580959" cy="2590257"/>
              <a:chOff x="684821" y="1885949"/>
              <a:chExt cx="3827306" cy="276845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194179" y="2060812"/>
                <a:ext cx="2838734" cy="16036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Windows Laptop"/>
              <p:cNvSpPr/>
              <p:nvPr/>
            </p:nvSpPr>
            <p:spPr>
              <a:xfrm flipH="1">
                <a:off x="684821" y="1885949"/>
                <a:ext cx="3827306" cy="2768450"/>
              </a:xfrm>
              <a:custGeom>
                <a:avLst/>
                <a:gdLst>
                  <a:gd name="connsiteX0" fmla="*/ 1583380 w 2809103"/>
                  <a:gd name="connsiteY0" fmla="*/ 1759063 h 2031941"/>
                  <a:gd name="connsiteX1" fmla="*/ 1593885 w 2809103"/>
                  <a:gd name="connsiteY1" fmla="*/ 1772073 h 2031941"/>
                  <a:gd name="connsiteX2" fmla="*/ 1630450 w 2809103"/>
                  <a:gd name="connsiteY2" fmla="*/ 1948709 h 2031941"/>
                  <a:gd name="connsiteX3" fmla="*/ 1626814 w 2809103"/>
                  <a:gd name="connsiteY3" fmla="*/ 1967223 h 2031941"/>
                  <a:gd name="connsiteX4" fmla="*/ 1404856 w 2809103"/>
                  <a:gd name="connsiteY4" fmla="*/ 1967223 h 2031941"/>
                  <a:gd name="connsiteX5" fmla="*/ 1404250 w 2809103"/>
                  <a:gd name="connsiteY5" fmla="*/ 1967223 h 2031941"/>
                  <a:gd name="connsiteX6" fmla="*/ 1182292 w 2809103"/>
                  <a:gd name="connsiteY6" fmla="*/ 1967223 h 2031941"/>
                  <a:gd name="connsiteX7" fmla="*/ 1178656 w 2809103"/>
                  <a:gd name="connsiteY7" fmla="*/ 1948709 h 2031941"/>
                  <a:gd name="connsiteX8" fmla="*/ 1215220 w 2809103"/>
                  <a:gd name="connsiteY8" fmla="*/ 1772073 h 2031941"/>
                  <a:gd name="connsiteX9" fmla="*/ 1225725 w 2809103"/>
                  <a:gd name="connsiteY9" fmla="*/ 1759063 h 2031941"/>
                  <a:gd name="connsiteX10" fmla="*/ 1404553 w 2809103"/>
                  <a:gd name="connsiteY10" fmla="*/ 1759232 h 2031941"/>
                  <a:gd name="connsiteX11" fmla="*/ 2514862 w 2809103"/>
                  <a:gd name="connsiteY11" fmla="*/ 1510162 h 2031941"/>
                  <a:gd name="connsiteX12" fmla="*/ 1404552 w 2809103"/>
                  <a:gd name="connsiteY12" fmla="*/ 1510586 h 2031941"/>
                  <a:gd name="connsiteX13" fmla="*/ 294242 w 2809103"/>
                  <a:gd name="connsiteY13" fmla="*/ 1510162 h 2031941"/>
                  <a:gd name="connsiteX14" fmla="*/ 229019 w 2809103"/>
                  <a:gd name="connsiteY14" fmla="*/ 1542773 h 2031941"/>
                  <a:gd name="connsiteX15" fmla="*/ 1995 w 2809103"/>
                  <a:gd name="connsiteY15" fmla="*/ 1985533 h 2031941"/>
                  <a:gd name="connsiteX16" fmla="*/ 24572 w 2809103"/>
                  <a:gd name="connsiteY16" fmla="*/ 2031941 h 2031941"/>
                  <a:gd name="connsiteX17" fmla="*/ 1402670 w 2809103"/>
                  <a:gd name="connsiteY17" fmla="*/ 2031941 h 2031941"/>
                  <a:gd name="connsiteX18" fmla="*/ 1406433 w 2809103"/>
                  <a:gd name="connsiteY18" fmla="*/ 2031941 h 2031941"/>
                  <a:gd name="connsiteX19" fmla="*/ 2784531 w 2809103"/>
                  <a:gd name="connsiteY19" fmla="*/ 2031941 h 2031941"/>
                  <a:gd name="connsiteX20" fmla="*/ 2807108 w 2809103"/>
                  <a:gd name="connsiteY20" fmla="*/ 1985533 h 2031941"/>
                  <a:gd name="connsiteX21" fmla="*/ 2580084 w 2809103"/>
                  <a:gd name="connsiteY21" fmla="*/ 1542773 h 2031941"/>
                  <a:gd name="connsiteX22" fmla="*/ 2514862 w 2809103"/>
                  <a:gd name="connsiteY22" fmla="*/ 1510162 h 2031941"/>
                  <a:gd name="connsiteX23" fmla="*/ 1386851 w 2809103"/>
                  <a:gd name="connsiteY23" fmla="*/ 1351922 h 2031941"/>
                  <a:gd name="connsiteX24" fmla="*/ 1386851 w 2809103"/>
                  <a:gd name="connsiteY24" fmla="*/ 1378750 h 2031941"/>
                  <a:gd name="connsiteX25" fmla="*/ 1350620 w 2809103"/>
                  <a:gd name="connsiteY25" fmla="*/ 1383753 h 2031941"/>
                  <a:gd name="connsiteX26" fmla="*/ 1350673 w 2809103"/>
                  <a:gd name="connsiteY26" fmla="*/ 1351922 h 2031941"/>
                  <a:gd name="connsiteX27" fmla="*/ 1417668 w 2809103"/>
                  <a:gd name="connsiteY27" fmla="*/ 1351922 h 2031941"/>
                  <a:gd name="connsiteX28" fmla="*/ 1417665 w 2809103"/>
                  <a:gd name="connsiteY28" fmla="*/ 1374497 h 2031941"/>
                  <a:gd name="connsiteX29" fmla="*/ 1390237 w 2809103"/>
                  <a:gd name="connsiteY29" fmla="*/ 1378283 h 2031941"/>
                  <a:gd name="connsiteX30" fmla="*/ 1390237 w 2809103"/>
                  <a:gd name="connsiteY30" fmla="*/ 1351922 h 2031941"/>
                  <a:gd name="connsiteX31" fmla="*/ 1390237 w 2809103"/>
                  <a:gd name="connsiteY31" fmla="*/ 1322122 h 2031941"/>
                  <a:gd name="connsiteX32" fmla="*/ 1417665 w 2809103"/>
                  <a:gd name="connsiteY32" fmla="*/ 1325961 h 2031941"/>
                  <a:gd name="connsiteX33" fmla="*/ 1417662 w 2809103"/>
                  <a:gd name="connsiteY33" fmla="*/ 1348536 h 2031941"/>
                  <a:gd name="connsiteX34" fmla="*/ 1390237 w 2809103"/>
                  <a:gd name="connsiteY34" fmla="*/ 1348536 h 2031941"/>
                  <a:gd name="connsiteX35" fmla="*/ 1350732 w 2809103"/>
                  <a:gd name="connsiteY35" fmla="*/ 1316593 h 2031941"/>
                  <a:gd name="connsiteX36" fmla="*/ 1386851 w 2809103"/>
                  <a:gd name="connsiteY36" fmla="*/ 1321648 h 2031941"/>
                  <a:gd name="connsiteX37" fmla="*/ 1386851 w 2809103"/>
                  <a:gd name="connsiteY37" fmla="*/ 1348536 h 2031941"/>
                  <a:gd name="connsiteX38" fmla="*/ 1350679 w 2809103"/>
                  <a:gd name="connsiteY38" fmla="*/ 1348536 h 2031941"/>
                  <a:gd name="connsiteX39" fmla="*/ 2396659 w 2809103"/>
                  <a:gd name="connsiteY39" fmla="*/ 151144 h 2031941"/>
                  <a:gd name="connsiteX40" fmla="*/ 2396659 w 2809103"/>
                  <a:gd name="connsiteY40" fmla="*/ 1279894 h 2031941"/>
                  <a:gd name="connsiteX41" fmla="*/ 371646 w 2809103"/>
                  <a:gd name="connsiteY41" fmla="*/ 1279894 h 2031941"/>
                  <a:gd name="connsiteX42" fmla="*/ 371646 w 2809103"/>
                  <a:gd name="connsiteY42" fmla="*/ 151144 h 2031941"/>
                  <a:gd name="connsiteX43" fmla="*/ 2507770 w 2809103"/>
                  <a:gd name="connsiteY43" fmla="*/ 0 h 2031941"/>
                  <a:gd name="connsiteX44" fmla="*/ 260534 w 2809103"/>
                  <a:gd name="connsiteY44" fmla="*/ 0 h 2031941"/>
                  <a:gd name="connsiteX45" fmla="*/ 229040 w 2809103"/>
                  <a:gd name="connsiteY45" fmla="*/ 31494 h 2031941"/>
                  <a:gd name="connsiteX46" fmla="*/ 229040 w 2809103"/>
                  <a:gd name="connsiteY46" fmla="*/ 1398137 h 2031941"/>
                  <a:gd name="connsiteX47" fmla="*/ 260534 w 2809103"/>
                  <a:gd name="connsiteY47" fmla="*/ 1429631 h 2031941"/>
                  <a:gd name="connsiteX48" fmla="*/ 2507770 w 2809103"/>
                  <a:gd name="connsiteY48" fmla="*/ 1429631 h 2031941"/>
                  <a:gd name="connsiteX49" fmla="*/ 2539265 w 2809103"/>
                  <a:gd name="connsiteY49" fmla="*/ 1398137 h 2031941"/>
                  <a:gd name="connsiteX50" fmla="*/ 2539265 w 2809103"/>
                  <a:gd name="connsiteY50" fmla="*/ 31494 h 2031941"/>
                  <a:gd name="connsiteX51" fmla="*/ 2507770 w 2809103"/>
                  <a:gd name="connsiteY51" fmla="*/ 0 h 2031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2809103" h="2031941">
                    <a:moveTo>
                      <a:pt x="1583380" y="1759063"/>
                    </a:moveTo>
                    <a:cubicBezTo>
                      <a:pt x="1588902" y="1759897"/>
                      <a:pt x="1592404" y="1765235"/>
                      <a:pt x="1593885" y="1772073"/>
                    </a:cubicBezTo>
                    <a:lnTo>
                      <a:pt x="1630450" y="1948709"/>
                    </a:lnTo>
                    <a:cubicBezTo>
                      <a:pt x="1631460" y="1954380"/>
                      <a:pt x="1630046" y="1966556"/>
                      <a:pt x="1626814" y="1967223"/>
                    </a:cubicBezTo>
                    <a:lnTo>
                      <a:pt x="1404856" y="1967223"/>
                    </a:lnTo>
                    <a:lnTo>
                      <a:pt x="1404250" y="1967223"/>
                    </a:lnTo>
                    <a:lnTo>
                      <a:pt x="1182292" y="1967223"/>
                    </a:lnTo>
                    <a:cubicBezTo>
                      <a:pt x="1179060" y="1966556"/>
                      <a:pt x="1177646" y="1954380"/>
                      <a:pt x="1178656" y="1948709"/>
                    </a:cubicBezTo>
                    <a:lnTo>
                      <a:pt x="1215220" y="1772073"/>
                    </a:lnTo>
                    <a:cubicBezTo>
                      <a:pt x="1216702" y="1765235"/>
                      <a:pt x="1220203" y="1759897"/>
                      <a:pt x="1225725" y="1759063"/>
                    </a:cubicBezTo>
                    <a:lnTo>
                      <a:pt x="1404553" y="1759232"/>
                    </a:lnTo>
                    <a:close/>
                    <a:moveTo>
                      <a:pt x="2514862" y="1510162"/>
                    </a:moveTo>
                    <a:lnTo>
                      <a:pt x="1404552" y="1510586"/>
                    </a:lnTo>
                    <a:lnTo>
                      <a:pt x="294242" y="1510162"/>
                    </a:lnTo>
                    <a:cubicBezTo>
                      <a:pt x="259958" y="1512253"/>
                      <a:pt x="238217" y="1525632"/>
                      <a:pt x="229019" y="1542773"/>
                    </a:cubicBezTo>
                    <a:lnTo>
                      <a:pt x="1995" y="1985533"/>
                    </a:lnTo>
                    <a:cubicBezTo>
                      <a:pt x="-4276" y="1999748"/>
                      <a:pt x="4504" y="2030269"/>
                      <a:pt x="24572" y="2031941"/>
                    </a:cubicBezTo>
                    <a:lnTo>
                      <a:pt x="1402670" y="2031941"/>
                    </a:lnTo>
                    <a:lnTo>
                      <a:pt x="1406433" y="2031941"/>
                    </a:lnTo>
                    <a:lnTo>
                      <a:pt x="2784531" y="2031941"/>
                    </a:lnTo>
                    <a:cubicBezTo>
                      <a:pt x="2804599" y="2030269"/>
                      <a:pt x="2813379" y="1999748"/>
                      <a:pt x="2807108" y="1985533"/>
                    </a:cubicBezTo>
                    <a:lnTo>
                      <a:pt x="2580084" y="1542773"/>
                    </a:lnTo>
                    <a:cubicBezTo>
                      <a:pt x="2570886" y="1525632"/>
                      <a:pt x="2549145" y="1512253"/>
                      <a:pt x="2514862" y="1510162"/>
                    </a:cubicBezTo>
                    <a:close/>
                    <a:moveTo>
                      <a:pt x="1386851" y="1351922"/>
                    </a:moveTo>
                    <a:lnTo>
                      <a:pt x="1386851" y="1378750"/>
                    </a:lnTo>
                    <a:lnTo>
                      <a:pt x="1350620" y="1383753"/>
                    </a:lnTo>
                    <a:cubicBezTo>
                      <a:pt x="1350636" y="1373142"/>
                      <a:pt x="1350654" y="1362532"/>
                      <a:pt x="1350673" y="1351922"/>
                    </a:cubicBezTo>
                    <a:close/>
                    <a:moveTo>
                      <a:pt x="1417668" y="1351922"/>
                    </a:moveTo>
                    <a:cubicBezTo>
                      <a:pt x="1417686" y="1361582"/>
                      <a:pt x="1417700" y="1370924"/>
                      <a:pt x="1417665" y="1374497"/>
                    </a:cubicBezTo>
                    <a:lnTo>
                      <a:pt x="1390237" y="1378283"/>
                    </a:lnTo>
                    <a:lnTo>
                      <a:pt x="1390237" y="1351922"/>
                    </a:lnTo>
                    <a:close/>
                    <a:moveTo>
                      <a:pt x="1390237" y="1322122"/>
                    </a:moveTo>
                    <a:lnTo>
                      <a:pt x="1417665" y="1325961"/>
                    </a:lnTo>
                    <a:cubicBezTo>
                      <a:pt x="1417629" y="1329534"/>
                      <a:pt x="1417644" y="1338876"/>
                      <a:pt x="1417662" y="1348536"/>
                    </a:cubicBezTo>
                    <a:lnTo>
                      <a:pt x="1390237" y="1348536"/>
                    </a:lnTo>
                    <a:close/>
                    <a:moveTo>
                      <a:pt x="1350732" y="1316593"/>
                    </a:moveTo>
                    <a:lnTo>
                      <a:pt x="1386851" y="1321648"/>
                    </a:lnTo>
                    <a:lnTo>
                      <a:pt x="1386851" y="1348536"/>
                    </a:lnTo>
                    <a:lnTo>
                      <a:pt x="1350679" y="1348536"/>
                    </a:lnTo>
                    <a:close/>
                    <a:moveTo>
                      <a:pt x="2396659" y="151144"/>
                    </a:moveTo>
                    <a:lnTo>
                      <a:pt x="2396659" y="1279894"/>
                    </a:lnTo>
                    <a:lnTo>
                      <a:pt x="371646" y="1279894"/>
                    </a:lnTo>
                    <a:lnTo>
                      <a:pt x="371646" y="151144"/>
                    </a:lnTo>
                    <a:close/>
                    <a:moveTo>
                      <a:pt x="2507770" y="0"/>
                    </a:moveTo>
                    <a:lnTo>
                      <a:pt x="260534" y="0"/>
                    </a:lnTo>
                    <a:cubicBezTo>
                      <a:pt x="243141" y="0"/>
                      <a:pt x="229040" y="14100"/>
                      <a:pt x="229040" y="31494"/>
                    </a:cubicBezTo>
                    <a:lnTo>
                      <a:pt x="229040" y="1398137"/>
                    </a:lnTo>
                    <a:cubicBezTo>
                      <a:pt x="229040" y="1415530"/>
                      <a:pt x="243141" y="1429631"/>
                      <a:pt x="260534" y="1429631"/>
                    </a:cubicBezTo>
                    <a:lnTo>
                      <a:pt x="2507770" y="1429631"/>
                    </a:lnTo>
                    <a:cubicBezTo>
                      <a:pt x="2525165" y="1429631"/>
                      <a:pt x="2539265" y="1415530"/>
                      <a:pt x="2539265" y="1398137"/>
                    </a:cubicBezTo>
                    <a:lnTo>
                      <a:pt x="2539265" y="31494"/>
                    </a:lnTo>
                    <a:cubicBezTo>
                      <a:pt x="2539265" y="14100"/>
                      <a:pt x="2525165" y="0"/>
                      <a:pt x="250777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1372" y="1391897"/>
              <a:ext cx="2547323" cy="1417805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2860797" y="1080962"/>
            <a:ext cx="112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68689" y="108096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USB Cable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775385" y="1080962"/>
            <a:ext cx="137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Arduino Uno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190806" y="5406392"/>
            <a:ext cx="254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SparkFun Weather Shield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7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22222E-6 L 0.00039 -0.281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USB Type B Cable End"/>
          <p:cNvGrpSpPr>
            <a:grpSpLocks noChangeAspect="1"/>
          </p:cNvGrpSpPr>
          <p:nvPr/>
        </p:nvGrpSpPr>
        <p:grpSpPr>
          <a:xfrm>
            <a:off x="5986092" y="1824695"/>
            <a:ext cx="3618102" cy="494576"/>
            <a:chOff x="3709239" y="3090863"/>
            <a:chExt cx="4500839" cy="674688"/>
          </a:xfrm>
        </p:grpSpPr>
        <p:sp>
          <p:nvSpPr>
            <p:cNvPr id="7" name="End Molding"/>
            <p:cNvSpPr>
              <a:spLocks/>
            </p:cNvSpPr>
            <p:nvPr/>
          </p:nvSpPr>
          <p:spPr bwMode="auto">
            <a:xfrm>
              <a:off x="5865813" y="3090863"/>
              <a:ext cx="1782763" cy="674688"/>
            </a:xfrm>
            <a:custGeom>
              <a:avLst/>
              <a:gdLst>
                <a:gd name="T0" fmla="*/ 3354 w 4952"/>
                <a:gd name="T1" fmla="*/ 0 h 1861"/>
                <a:gd name="T2" fmla="*/ 1535 w 4952"/>
                <a:gd name="T3" fmla="*/ 342 h 1861"/>
                <a:gd name="T4" fmla="*/ 457 w 4952"/>
                <a:gd name="T5" fmla="*/ 342 h 1861"/>
                <a:gd name="T6" fmla="*/ 1 w 4952"/>
                <a:gd name="T7" fmla="*/ 684 h 1861"/>
                <a:gd name="T8" fmla="*/ 5 w 4952"/>
                <a:gd name="T9" fmla="*/ 931 h 1861"/>
                <a:gd name="T10" fmla="*/ 1 w 4952"/>
                <a:gd name="T11" fmla="*/ 1177 h 1861"/>
                <a:gd name="T12" fmla="*/ 457 w 4952"/>
                <a:gd name="T13" fmla="*/ 1519 h 1861"/>
                <a:gd name="T14" fmla="*/ 1535 w 4952"/>
                <a:gd name="T15" fmla="*/ 1519 h 1861"/>
                <a:gd name="T16" fmla="*/ 3354 w 4952"/>
                <a:gd name="T17" fmla="*/ 1861 h 1861"/>
                <a:gd name="T18" fmla="*/ 4668 w 4952"/>
                <a:gd name="T19" fmla="*/ 1861 h 1861"/>
                <a:gd name="T20" fmla="*/ 4952 w 4952"/>
                <a:gd name="T21" fmla="*/ 1663 h 1861"/>
                <a:gd name="T22" fmla="*/ 4952 w 4952"/>
                <a:gd name="T23" fmla="*/ 931 h 1861"/>
                <a:gd name="T24" fmla="*/ 4952 w 4952"/>
                <a:gd name="T25" fmla="*/ 199 h 1861"/>
                <a:gd name="T26" fmla="*/ 4668 w 4952"/>
                <a:gd name="T27" fmla="*/ 0 h 1861"/>
                <a:gd name="T28" fmla="*/ 3354 w 4952"/>
                <a:gd name="T29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52" h="1861">
                  <a:moveTo>
                    <a:pt x="3354" y="0"/>
                  </a:moveTo>
                  <a:cubicBezTo>
                    <a:pt x="2722" y="9"/>
                    <a:pt x="2293" y="337"/>
                    <a:pt x="1535" y="342"/>
                  </a:cubicBezTo>
                  <a:lnTo>
                    <a:pt x="457" y="342"/>
                  </a:lnTo>
                  <a:cubicBezTo>
                    <a:pt x="17" y="339"/>
                    <a:pt x="0" y="574"/>
                    <a:pt x="1" y="684"/>
                  </a:cubicBezTo>
                  <a:lnTo>
                    <a:pt x="5" y="931"/>
                  </a:lnTo>
                  <a:lnTo>
                    <a:pt x="1" y="1177"/>
                  </a:lnTo>
                  <a:cubicBezTo>
                    <a:pt x="0" y="1287"/>
                    <a:pt x="17" y="1522"/>
                    <a:pt x="457" y="1519"/>
                  </a:cubicBezTo>
                  <a:lnTo>
                    <a:pt x="1535" y="1519"/>
                  </a:lnTo>
                  <a:cubicBezTo>
                    <a:pt x="2293" y="1524"/>
                    <a:pt x="2722" y="1852"/>
                    <a:pt x="3354" y="1861"/>
                  </a:cubicBezTo>
                  <a:lnTo>
                    <a:pt x="4668" y="1861"/>
                  </a:lnTo>
                  <a:cubicBezTo>
                    <a:pt x="4920" y="1861"/>
                    <a:pt x="4952" y="1773"/>
                    <a:pt x="4952" y="1663"/>
                  </a:cubicBezTo>
                  <a:lnTo>
                    <a:pt x="4952" y="931"/>
                  </a:lnTo>
                  <a:lnTo>
                    <a:pt x="4952" y="199"/>
                  </a:lnTo>
                  <a:cubicBezTo>
                    <a:pt x="4952" y="88"/>
                    <a:pt x="4920" y="0"/>
                    <a:pt x="4668" y="0"/>
                  </a:cubicBezTo>
                  <a:lnTo>
                    <a:pt x="3354" y="0"/>
                  </a:ln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USB Logo"/>
            <p:cNvSpPr>
              <a:spLocks/>
            </p:cNvSpPr>
            <p:nvPr/>
          </p:nvSpPr>
          <p:spPr bwMode="auto">
            <a:xfrm>
              <a:off x="6924676" y="3294063"/>
              <a:ext cx="598488" cy="268288"/>
            </a:xfrm>
            <a:custGeom>
              <a:avLst/>
              <a:gdLst>
                <a:gd name="T0" fmla="*/ 1665 w 1665"/>
                <a:gd name="T1" fmla="*/ 370 h 740"/>
                <a:gd name="T2" fmla="*/ 1480 w 1665"/>
                <a:gd name="T3" fmla="*/ 263 h 740"/>
                <a:gd name="T4" fmla="*/ 1480 w 1665"/>
                <a:gd name="T5" fmla="*/ 339 h 740"/>
                <a:gd name="T6" fmla="*/ 535 w 1665"/>
                <a:gd name="T7" fmla="*/ 339 h 740"/>
                <a:gd name="T8" fmla="*/ 719 w 1665"/>
                <a:gd name="T9" fmla="*/ 145 h 740"/>
                <a:gd name="T10" fmla="*/ 776 w 1665"/>
                <a:gd name="T11" fmla="*/ 123 h 740"/>
                <a:gd name="T12" fmla="*/ 931 w 1665"/>
                <a:gd name="T13" fmla="*/ 123 h 740"/>
                <a:gd name="T14" fmla="*/ 1018 w 1665"/>
                <a:gd name="T15" fmla="*/ 185 h 740"/>
                <a:gd name="T16" fmla="*/ 1110 w 1665"/>
                <a:gd name="T17" fmla="*/ 92 h 740"/>
                <a:gd name="T18" fmla="*/ 1018 w 1665"/>
                <a:gd name="T19" fmla="*/ 0 h 740"/>
                <a:gd name="T20" fmla="*/ 931 w 1665"/>
                <a:gd name="T21" fmla="*/ 62 h 740"/>
                <a:gd name="T22" fmla="*/ 778 w 1665"/>
                <a:gd name="T23" fmla="*/ 62 h 740"/>
                <a:gd name="T24" fmla="*/ 665 w 1665"/>
                <a:gd name="T25" fmla="*/ 111 h 740"/>
                <a:gd name="T26" fmla="*/ 665 w 1665"/>
                <a:gd name="T27" fmla="*/ 111 h 740"/>
                <a:gd name="T28" fmla="*/ 470 w 1665"/>
                <a:gd name="T29" fmla="*/ 317 h 740"/>
                <a:gd name="T30" fmla="*/ 413 w 1665"/>
                <a:gd name="T31" fmla="*/ 339 h 740"/>
                <a:gd name="T32" fmla="*/ 306 w 1665"/>
                <a:gd name="T33" fmla="*/ 339 h 740"/>
                <a:gd name="T34" fmla="*/ 154 w 1665"/>
                <a:gd name="T35" fmla="*/ 215 h 740"/>
                <a:gd name="T36" fmla="*/ 0 w 1665"/>
                <a:gd name="T37" fmla="*/ 370 h 740"/>
                <a:gd name="T38" fmla="*/ 154 w 1665"/>
                <a:gd name="T39" fmla="*/ 524 h 740"/>
                <a:gd name="T40" fmla="*/ 306 w 1665"/>
                <a:gd name="T41" fmla="*/ 400 h 740"/>
                <a:gd name="T42" fmla="*/ 411 w 1665"/>
                <a:gd name="T43" fmla="*/ 400 h 740"/>
                <a:gd name="T44" fmla="*/ 412 w 1665"/>
                <a:gd name="T45" fmla="*/ 400 h 740"/>
                <a:gd name="T46" fmla="*/ 644 w 1665"/>
                <a:gd name="T47" fmla="*/ 400 h 740"/>
                <a:gd name="T48" fmla="*/ 701 w 1665"/>
                <a:gd name="T49" fmla="*/ 422 h 740"/>
                <a:gd name="T50" fmla="*/ 897 w 1665"/>
                <a:gd name="T51" fmla="*/ 629 h 740"/>
                <a:gd name="T52" fmla="*/ 897 w 1665"/>
                <a:gd name="T53" fmla="*/ 629 h 740"/>
                <a:gd name="T54" fmla="*/ 1009 w 1665"/>
                <a:gd name="T55" fmla="*/ 678 h 740"/>
                <a:gd name="T56" fmla="*/ 1156 w 1665"/>
                <a:gd name="T57" fmla="*/ 678 h 740"/>
                <a:gd name="T58" fmla="*/ 1156 w 1665"/>
                <a:gd name="T59" fmla="*/ 740 h 740"/>
                <a:gd name="T60" fmla="*/ 1342 w 1665"/>
                <a:gd name="T61" fmla="*/ 740 h 740"/>
                <a:gd name="T62" fmla="*/ 1342 w 1665"/>
                <a:gd name="T63" fmla="*/ 555 h 740"/>
                <a:gd name="T64" fmla="*/ 1156 w 1665"/>
                <a:gd name="T65" fmla="*/ 555 h 740"/>
                <a:gd name="T66" fmla="*/ 1156 w 1665"/>
                <a:gd name="T67" fmla="*/ 617 h 740"/>
                <a:gd name="T68" fmla="*/ 1007 w 1665"/>
                <a:gd name="T69" fmla="*/ 617 h 740"/>
                <a:gd name="T70" fmla="*/ 950 w 1665"/>
                <a:gd name="T71" fmla="*/ 595 h 740"/>
                <a:gd name="T72" fmla="*/ 766 w 1665"/>
                <a:gd name="T73" fmla="*/ 400 h 740"/>
                <a:gd name="T74" fmla="*/ 1480 w 1665"/>
                <a:gd name="T75" fmla="*/ 400 h 740"/>
                <a:gd name="T76" fmla="*/ 1480 w 1665"/>
                <a:gd name="T77" fmla="*/ 477 h 740"/>
                <a:gd name="T78" fmla="*/ 1665 w 1665"/>
                <a:gd name="T79" fmla="*/ 37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65" h="740">
                  <a:moveTo>
                    <a:pt x="1665" y="370"/>
                  </a:moveTo>
                  <a:lnTo>
                    <a:pt x="1480" y="263"/>
                  </a:lnTo>
                  <a:lnTo>
                    <a:pt x="1480" y="339"/>
                  </a:lnTo>
                  <a:lnTo>
                    <a:pt x="535" y="339"/>
                  </a:lnTo>
                  <a:lnTo>
                    <a:pt x="719" y="145"/>
                  </a:lnTo>
                  <a:cubicBezTo>
                    <a:pt x="734" y="132"/>
                    <a:pt x="755" y="123"/>
                    <a:pt x="776" y="123"/>
                  </a:cubicBezTo>
                  <a:cubicBezTo>
                    <a:pt x="861" y="123"/>
                    <a:pt x="912" y="123"/>
                    <a:pt x="931" y="123"/>
                  </a:cubicBezTo>
                  <a:cubicBezTo>
                    <a:pt x="943" y="159"/>
                    <a:pt x="977" y="185"/>
                    <a:pt x="1018" y="185"/>
                  </a:cubicBezTo>
                  <a:cubicBezTo>
                    <a:pt x="1069" y="185"/>
                    <a:pt x="1110" y="143"/>
                    <a:pt x="1110" y="92"/>
                  </a:cubicBezTo>
                  <a:cubicBezTo>
                    <a:pt x="1110" y="41"/>
                    <a:pt x="1069" y="0"/>
                    <a:pt x="1018" y="0"/>
                  </a:cubicBezTo>
                  <a:cubicBezTo>
                    <a:pt x="977" y="0"/>
                    <a:pt x="943" y="26"/>
                    <a:pt x="931" y="62"/>
                  </a:cubicBezTo>
                  <a:lnTo>
                    <a:pt x="778" y="62"/>
                  </a:lnTo>
                  <a:cubicBezTo>
                    <a:pt x="736" y="62"/>
                    <a:pt x="693" y="84"/>
                    <a:pt x="665" y="111"/>
                  </a:cubicBezTo>
                  <a:cubicBezTo>
                    <a:pt x="666" y="110"/>
                    <a:pt x="667" y="109"/>
                    <a:pt x="665" y="111"/>
                  </a:cubicBezTo>
                  <a:cubicBezTo>
                    <a:pt x="665" y="112"/>
                    <a:pt x="470" y="317"/>
                    <a:pt x="470" y="317"/>
                  </a:cubicBezTo>
                  <a:cubicBezTo>
                    <a:pt x="454" y="330"/>
                    <a:pt x="434" y="339"/>
                    <a:pt x="413" y="339"/>
                  </a:cubicBezTo>
                  <a:lnTo>
                    <a:pt x="306" y="339"/>
                  </a:lnTo>
                  <a:cubicBezTo>
                    <a:pt x="291" y="268"/>
                    <a:pt x="229" y="215"/>
                    <a:pt x="154" y="215"/>
                  </a:cubicBezTo>
                  <a:cubicBezTo>
                    <a:pt x="69" y="215"/>
                    <a:pt x="0" y="284"/>
                    <a:pt x="0" y="370"/>
                  </a:cubicBezTo>
                  <a:cubicBezTo>
                    <a:pt x="0" y="455"/>
                    <a:pt x="69" y="524"/>
                    <a:pt x="154" y="524"/>
                  </a:cubicBezTo>
                  <a:cubicBezTo>
                    <a:pt x="229" y="524"/>
                    <a:pt x="291" y="471"/>
                    <a:pt x="306" y="400"/>
                  </a:cubicBezTo>
                  <a:lnTo>
                    <a:pt x="411" y="400"/>
                  </a:lnTo>
                  <a:cubicBezTo>
                    <a:pt x="411" y="400"/>
                    <a:pt x="411" y="400"/>
                    <a:pt x="412" y="400"/>
                  </a:cubicBezTo>
                  <a:lnTo>
                    <a:pt x="644" y="400"/>
                  </a:lnTo>
                  <a:cubicBezTo>
                    <a:pt x="665" y="401"/>
                    <a:pt x="686" y="410"/>
                    <a:pt x="701" y="422"/>
                  </a:cubicBezTo>
                  <a:cubicBezTo>
                    <a:pt x="701" y="422"/>
                    <a:pt x="896" y="628"/>
                    <a:pt x="897" y="629"/>
                  </a:cubicBezTo>
                  <a:cubicBezTo>
                    <a:pt x="898" y="630"/>
                    <a:pt x="897" y="629"/>
                    <a:pt x="897" y="629"/>
                  </a:cubicBezTo>
                  <a:cubicBezTo>
                    <a:pt x="924" y="655"/>
                    <a:pt x="968" y="678"/>
                    <a:pt x="1009" y="678"/>
                  </a:cubicBezTo>
                  <a:lnTo>
                    <a:pt x="1156" y="678"/>
                  </a:lnTo>
                  <a:lnTo>
                    <a:pt x="1156" y="740"/>
                  </a:lnTo>
                  <a:lnTo>
                    <a:pt x="1342" y="740"/>
                  </a:lnTo>
                  <a:lnTo>
                    <a:pt x="1342" y="555"/>
                  </a:lnTo>
                  <a:lnTo>
                    <a:pt x="1156" y="555"/>
                  </a:lnTo>
                  <a:lnTo>
                    <a:pt x="1156" y="617"/>
                  </a:lnTo>
                  <a:cubicBezTo>
                    <a:pt x="1156" y="617"/>
                    <a:pt x="1118" y="617"/>
                    <a:pt x="1007" y="617"/>
                  </a:cubicBezTo>
                  <a:cubicBezTo>
                    <a:pt x="986" y="616"/>
                    <a:pt x="966" y="607"/>
                    <a:pt x="950" y="595"/>
                  </a:cubicBezTo>
                  <a:lnTo>
                    <a:pt x="766" y="400"/>
                  </a:lnTo>
                  <a:lnTo>
                    <a:pt x="1480" y="400"/>
                  </a:lnTo>
                  <a:lnTo>
                    <a:pt x="1480" y="477"/>
                  </a:lnTo>
                  <a:lnTo>
                    <a:pt x="1665" y="37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Male End"/>
            <p:cNvSpPr>
              <a:spLocks noChangeArrowheads="1"/>
            </p:cNvSpPr>
            <p:nvPr/>
          </p:nvSpPr>
          <p:spPr bwMode="auto">
            <a:xfrm>
              <a:off x="7648576" y="3230563"/>
              <a:ext cx="561502" cy="396875"/>
            </a:xfrm>
            <a:prstGeom prst="rect">
              <a:avLst/>
            </a:prstGeom>
            <a:solidFill>
              <a:srgbClr val="A1958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Cable"/>
            <p:cNvSpPr>
              <a:spLocks/>
            </p:cNvSpPr>
            <p:nvPr/>
          </p:nvSpPr>
          <p:spPr bwMode="auto">
            <a:xfrm>
              <a:off x="3709239" y="3369710"/>
              <a:ext cx="2212150" cy="116994"/>
            </a:xfrm>
            <a:custGeom>
              <a:avLst/>
              <a:gdLst>
                <a:gd name="T0" fmla="*/ 53 w 4971"/>
                <a:gd name="T1" fmla="*/ 0 h 484"/>
                <a:gd name="T2" fmla="*/ 4918 w 4971"/>
                <a:gd name="T3" fmla="*/ 0 h 484"/>
                <a:gd name="T4" fmla="*/ 4971 w 4971"/>
                <a:gd name="T5" fmla="*/ 53 h 484"/>
                <a:gd name="T6" fmla="*/ 4971 w 4971"/>
                <a:gd name="T7" fmla="*/ 431 h 484"/>
                <a:gd name="T8" fmla="*/ 4918 w 4971"/>
                <a:gd name="T9" fmla="*/ 484 h 484"/>
                <a:gd name="T10" fmla="*/ 53 w 4971"/>
                <a:gd name="T11" fmla="*/ 484 h 484"/>
                <a:gd name="T12" fmla="*/ 0 w 4971"/>
                <a:gd name="T13" fmla="*/ 431 h 484"/>
                <a:gd name="T14" fmla="*/ 0 w 4971"/>
                <a:gd name="T15" fmla="*/ 53 h 484"/>
                <a:gd name="T16" fmla="*/ 53 w 4971"/>
                <a:gd name="T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71" h="484">
                  <a:moveTo>
                    <a:pt x="53" y="0"/>
                  </a:moveTo>
                  <a:lnTo>
                    <a:pt x="4918" y="0"/>
                  </a:lnTo>
                  <a:cubicBezTo>
                    <a:pt x="4947" y="0"/>
                    <a:pt x="4971" y="23"/>
                    <a:pt x="4971" y="53"/>
                  </a:cubicBezTo>
                  <a:lnTo>
                    <a:pt x="4971" y="431"/>
                  </a:lnTo>
                  <a:cubicBezTo>
                    <a:pt x="4971" y="461"/>
                    <a:pt x="4947" y="484"/>
                    <a:pt x="4918" y="484"/>
                  </a:cubicBezTo>
                  <a:lnTo>
                    <a:pt x="53" y="484"/>
                  </a:lnTo>
                  <a:cubicBezTo>
                    <a:pt x="24" y="484"/>
                    <a:pt x="0" y="461"/>
                    <a:pt x="0" y="431"/>
                  </a:cubicBezTo>
                  <a:lnTo>
                    <a:pt x="0" y="53"/>
                  </a:lnTo>
                  <a:cubicBezTo>
                    <a:pt x="0" y="23"/>
                    <a:pt x="24" y="0"/>
                    <a:pt x="5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Male End"/>
            <p:cNvSpPr>
              <a:spLocks noChangeArrowheads="1"/>
            </p:cNvSpPr>
            <p:nvPr/>
          </p:nvSpPr>
          <p:spPr bwMode="auto">
            <a:xfrm>
              <a:off x="7648576" y="3230563"/>
              <a:ext cx="561502" cy="69177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Male End"/>
            <p:cNvSpPr>
              <a:spLocks noChangeArrowheads="1"/>
            </p:cNvSpPr>
            <p:nvPr/>
          </p:nvSpPr>
          <p:spPr bwMode="auto">
            <a:xfrm>
              <a:off x="7648576" y="3556674"/>
              <a:ext cx="561502" cy="69177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3" name="USB Type A Cable End"/>
          <p:cNvGrpSpPr>
            <a:grpSpLocks noChangeAspect="1"/>
          </p:cNvGrpSpPr>
          <p:nvPr/>
        </p:nvGrpSpPr>
        <p:grpSpPr>
          <a:xfrm rot="10800000">
            <a:off x="4205170" y="1792202"/>
            <a:ext cx="2101538" cy="567004"/>
            <a:chOff x="5595812" y="3034797"/>
            <a:chExt cx="2614266" cy="773493"/>
          </a:xfrm>
        </p:grpSpPr>
        <p:sp>
          <p:nvSpPr>
            <p:cNvPr id="14" name="End Molding"/>
            <p:cNvSpPr>
              <a:spLocks/>
            </p:cNvSpPr>
            <p:nvPr/>
          </p:nvSpPr>
          <p:spPr bwMode="auto">
            <a:xfrm>
              <a:off x="5869781" y="3034797"/>
              <a:ext cx="1782763" cy="773493"/>
            </a:xfrm>
            <a:custGeom>
              <a:avLst/>
              <a:gdLst>
                <a:gd name="T0" fmla="*/ 3354 w 4952"/>
                <a:gd name="T1" fmla="*/ 0 h 1861"/>
                <a:gd name="T2" fmla="*/ 1535 w 4952"/>
                <a:gd name="T3" fmla="*/ 342 h 1861"/>
                <a:gd name="T4" fmla="*/ 457 w 4952"/>
                <a:gd name="T5" fmla="*/ 342 h 1861"/>
                <a:gd name="T6" fmla="*/ 1 w 4952"/>
                <a:gd name="T7" fmla="*/ 684 h 1861"/>
                <a:gd name="T8" fmla="*/ 5 w 4952"/>
                <a:gd name="T9" fmla="*/ 931 h 1861"/>
                <a:gd name="T10" fmla="*/ 1 w 4952"/>
                <a:gd name="T11" fmla="*/ 1177 h 1861"/>
                <a:gd name="T12" fmla="*/ 457 w 4952"/>
                <a:gd name="T13" fmla="*/ 1519 h 1861"/>
                <a:gd name="T14" fmla="*/ 1535 w 4952"/>
                <a:gd name="T15" fmla="*/ 1519 h 1861"/>
                <a:gd name="T16" fmla="*/ 3354 w 4952"/>
                <a:gd name="T17" fmla="*/ 1861 h 1861"/>
                <a:gd name="T18" fmla="*/ 4668 w 4952"/>
                <a:gd name="T19" fmla="*/ 1861 h 1861"/>
                <a:gd name="T20" fmla="*/ 4952 w 4952"/>
                <a:gd name="T21" fmla="*/ 1663 h 1861"/>
                <a:gd name="T22" fmla="*/ 4952 w 4952"/>
                <a:gd name="T23" fmla="*/ 931 h 1861"/>
                <a:gd name="T24" fmla="*/ 4952 w 4952"/>
                <a:gd name="T25" fmla="*/ 199 h 1861"/>
                <a:gd name="T26" fmla="*/ 4668 w 4952"/>
                <a:gd name="T27" fmla="*/ 0 h 1861"/>
                <a:gd name="T28" fmla="*/ 3354 w 4952"/>
                <a:gd name="T29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52" h="1861">
                  <a:moveTo>
                    <a:pt x="3354" y="0"/>
                  </a:moveTo>
                  <a:cubicBezTo>
                    <a:pt x="2722" y="9"/>
                    <a:pt x="2293" y="337"/>
                    <a:pt x="1535" y="342"/>
                  </a:cubicBezTo>
                  <a:lnTo>
                    <a:pt x="457" y="342"/>
                  </a:lnTo>
                  <a:cubicBezTo>
                    <a:pt x="17" y="339"/>
                    <a:pt x="0" y="574"/>
                    <a:pt x="1" y="684"/>
                  </a:cubicBezTo>
                  <a:lnTo>
                    <a:pt x="5" y="931"/>
                  </a:lnTo>
                  <a:lnTo>
                    <a:pt x="1" y="1177"/>
                  </a:lnTo>
                  <a:cubicBezTo>
                    <a:pt x="0" y="1287"/>
                    <a:pt x="17" y="1522"/>
                    <a:pt x="457" y="1519"/>
                  </a:cubicBezTo>
                  <a:lnTo>
                    <a:pt x="1535" y="1519"/>
                  </a:lnTo>
                  <a:cubicBezTo>
                    <a:pt x="2293" y="1524"/>
                    <a:pt x="2722" y="1852"/>
                    <a:pt x="3354" y="1861"/>
                  </a:cubicBezTo>
                  <a:lnTo>
                    <a:pt x="4668" y="1861"/>
                  </a:lnTo>
                  <a:cubicBezTo>
                    <a:pt x="4920" y="1861"/>
                    <a:pt x="4952" y="1773"/>
                    <a:pt x="4952" y="1663"/>
                  </a:cubicBezTo>
                  <a:lnTo>
                    <a:pt x="4952" y="931"/>
                  </a:lnTo>
                  <a:lnTo>
                    <a:pt x="4952" y="199"/>
                  </a:lnTo>
                  <a:cubicBezTo>
                    <a:pt x="4952" y="88"/>
                    <a:pt x="4920" y="0"/>
                    <a:pt x="4668" y="0"/>
                  </a:cubicBezTo>
                  <a:lnTo>
                    <a:pt x="3354" y="0"/>
                  </a:ln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USB Logo"/>
            <p:cNvSpPr>
              <a:spLocks/>
            </p:cNvSpPr>
            <p:nvPr/>
          </p:nvSpPr>
          <p:spPr bwMode="auto">
            <a:xfrm>
              <a:off x="6924676" y="3294063"/>
              <a:ext cx="598488" cy="268288"/>
            </a:xfrm>
            <a:custGeom>
              <a:avLst/>
              <a:gdLst>
                <a:gd name="T0" fmla="*/ 1665 w 1665"/>
                <a:gd name="T1" fmla="*/ 370 h 740"/>
                <a:gd name="T2" fmla="*/ 1480 w 1665"/>
                <a:gd name="T3" fmla="*/ 263 h 740"/>
                <a:gd name="T4" fmla="*/ 1480 w 1665"/>
                <a:gd name="T5" fmla="*/ 339 h 740"/>
                <a:gd name="T6" fmla="*/ 535 w 1665"/>
                <a:gd name="T7" fmla="*/ 339 h 740"/>
                <a:gd name="T8" fmla="*/ 719 w 1665"/>
                <a:gd name="T9" fmla="*/ 145 h 740"/>
                <a:gd name="T10" fmla="*/ 776 w 1665"/>
                <a:gd name="T11" fmla="*/ 123 h 740"/>
                <a:gd name="T12" fmla="*/ 931 w 1665"/>
                <a:gd name="T13" fmla="*/ 123 h 740"/>
                <a:gd name="T14" fmla="*/ 1018 w 1665"/>
                <a:gd name="T15" fmla="*/ 185 h 740"/>
                <a:gd name="T16" fmla="*/ 1110 w 1665"/>
                <a:gd name="T17" fmla="*/ 92 h 740"/>
                <a:gd name="T18" fmla="*/ 1018 w 1665"/>
                <a:gd name="T19" fmla="*/ 0 h 740"/>
                <a:gd name="T20" fmla="*/ 931 w 1665"/>
                <a:gd name="T21" fmla="*/ 62 h 740"/>
                <a:gd name="T22" fmla="*/ 778 w 1665"/>
                <a:gd name="T23" fmla="*/ 62 h 740"/>
                <a:gd name="T24" fmla="*/ 665 w 1665"/>
                <a:gd name="T25" fmla="*/ 111 h 740"/>
                <a:gd name="T26" fmla="*/ 665 w 1665"/>
                <a:gd name="T27" fmla="*/ 111 h 740"/>
                <a:gd name="T28" fmla="*/ 470 w 1665"/>
                <a:gd name="T29" fmla="*/ 317 h 740"/>
                <a:gd name="T30" fmla="*/ 413 w 1665"/>
                <a:gd name="T31" fmla="*/ 339 h 740"/>
                <a:gd name="T32" fmla="*/ 306 w 1665"/>
                <a:gd name="T33" fmla="*/ 339 h 740"/>
                <a:gd name="T34" fmla="*/ 154 w 1665"/>
                <a:gd name="T35" fmla="*/ 215 h 740"/>
                <a:gd name="T36" fmla="*/ 0 w 1665"/>
                <a:gd name="T37" fmla="*/ 370 h 740"/>
                <a:gd name="T38" fmla="*/ 154 w 1665"/>
                <a:gd name="T39" fmla="*/ 524 h 740"/>
                <a:gd name="T40" fmla="*/ 306 w 1665"/>
                <a:gd name="T41" fmla="*/ 400 h 740"/>
                <a:gd name="T42" fmla="*/ 411 w 1665"/>
                <a:gd name="T43" fmla="*/ 400 h 740"/>
                <a:gd name="T44" fmla="*/ 412 w 1665"/>
                <a:gd name="T45" fmla="*/ 400 h 740"/>
                <a:gd name="T46" fmla="*/ 644 w 1665"/>
                <a:gd name="T47" fmla="*/ 400 h 740"/>
                <a:gd name="T48" fmla="*/ 701 w 1665"/>
                <a:gd name="T49" fmla="*/ 422 h 740"/>
                <a:gd name="T50" fmla="*/ 897 w 1665"/>
                <a:gd name="T51" fmla="*/ 629 h 740"/>
                <a:gd name="T52" fmla="*/ 897 w 1665"/>
                <a:gd name="T53" fmla="*/ 629 h 740"/>
                <a:gd name="T54" fmla="*/ 1009 w 1665"/>
                <a:gd name="T55" fmla="*/ 678 h 740"/>
                <a:gd name="T56" fmla="*/ 1156 w 1665"/>
                <a:gd name="T57" fmla="*/ 678 h 740"/>
                <a:gd name="T58" fmla="*/ 1156 w 1665"/>
                <a:gd name="T59" fmla="*/ 740 h 740"/>
                <a:gd name="T60" fmla="*/ 1342 w 1665"/>
                <a:gd name="T61" fmla="*/ 740 h 740"/>
                <a:gd name="T62" fmla="*/ 1342 w 1665"/>
                <a:gd name="T63" fmla="*/ 555 h 740"/>
                <a:gd name="T64" fmla="*/ 1156 w 1665"/>
                <a:gd name="T65" fmla="*/ 555 h 740"/>
                <a:gd name="T66" fmla="*/ 1156 w 1665"/>
                <a:gd name="T67" fmla="*/ 617 h 740"/>
                <a:gd name="T68" fmla="*/ 1007 w 1665"/>
                <a:gd name="T69" fmla="*/ 617 h 740"/>
                <a:gd name="T70" fmla="*/ 950 w 1665"/>
                <a:gd name="T71" fmla="*/ 595 h 740"/>
                <a:gd name="T72" fmla="*/ 766 w 1665"/>
                <a:gd name="T73" fmla="*/ 400 h 740"/>
                <a:gd name="T74" fmla="*/ 1480 w 1665"/>
                <a:gd name="T75" fmla="*/ 400 h 740"/>
                <a:gd name="T76" fmla="*/ 1480 w 1665"/>
                <a:gd name="T77" fmla="*/ 477 h 740"/>
                <a:gd name="T78" fmla="*/ 1665 w 1665"/>
                <a:gd name="T79" fmla="*/ 37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65" h="740">
                  <a:moveTo>
                    <a:pt x="1665" y="370"/>
                  </a:moveTo>
                  <a:lnTo>
                    <a:pt x="1480" y="263"/>
                  </a:lnTo>
                  <a:lnTo>
                    <a:pt x="1480" y="339"/>
                  </a:lnTo>
                  <a:lnTo>
                    <a:pt x="535" y="339"/>
                  </a:lnTo>
                  <a:lnTo>
                    <a:pt x="719" y="145"/>
                  </a:lnTo>
                  <a:cubicBezTo>
                    <a:pt x="734" y="132"/>
                    <a:pt x="755" y="123"/>
                    <a:pt x="776" y="123"/>
                  </a:cubicBezTo>
                  <a:cubicBezTo>
                    <a:pt x="861" y="123"/>
                    <a:pt x="912" y="123"/>
                    <a:pt x="931" y="123"/>
                  </a:cubicBezTo>
                  <a:cubicBezTo>
                    <a:pt x="943" y="159"/>
                    <a:pt x="977" y="185"/>
                    <a:pt x="1018" y="185"/>
                  </a:cubicBezTo>
                  <a:cubicBezTo>
                    <a:pt x="1069" y="185"/>
                    <a:pt x="1110" y="143"/>
                    <a:pt x="1110" y="92"/>
                  </a:cubicBezTo>
                  <a:cubicBezTo>
                    <a:pt x="1110" y="41"/>
                    <a:pt x="1069" y="0"/>
                    <a:pt x="1018" y="0"/>
                  </a:cubicBezTo>
                  <a:cubicBezTo>
                    <a:pt x="977" y="0"/>
                    <a:pt x="943" y="26"/>
                    <a:pt x="931" y="62"/>
                  </a:cubicBezTo>
                  <a:lnTo>
                    <a:pt x="778" y="62"/>
                  </a:lnTo>
                  <a:cubicBezTo>
                    <a:pt x="736" y="62"/>
                    <a:pt x="693" y="84"/>
                    <a:pt x="665" y="111"/>
                  </a:cubicBezTo>
                  <a:cubicBezTo>
                    <a:pt x="666" y="110"/>
                    <a:pt x="667" y="109"/>
                    <a:pt x="665" y="111"/>
                  </a:cubicBezTo>
                  <a:cubicBezTo>
                    <a:pt x="665" y="112"/>
                    <a:pt x="470" y="317"/>
                    <a:pt x="470" y="317"/>
                  </a:cubicBezTo>
                  <a:cubicBezTo>
                    <a:pt x="454" y="330"/>
                    <a:pt x="434" y="339"/>
                    <a:pt x="413" y="339"/>
                  </a:cubicBezTo>
                  <a:lnTo>
                    <a:pt x="306" y="339"/>
                  </a:lnTo>
                  <a:cubicBezTo>
                    <a:pt x="291" y="268"/>
                    <a:pt x="229" y="215"/>
                    <a:pt x="154" y="215"/>
                  </a:cubicBezTo>
                  <a:cubicBezTo>
                    <a:pt x="69" y="215"/>
                    <a:pt x="0" y="284"/>
                    <a:pt x="0" y="370"/>
                  </a:cubicBezTo>
                  <a:cubicBezTo>
                    <a:pt x="0" y="455"/>
                    <a:pt x="69" y="524"/>
                    <a:pt x="154" y="524"/>
                  </a:cubicBezTo>
                  <a:cubicBezTo>
                    <a:pt x="229" y="524"/>
                    <a:pt x="291" y="471"/>
                    <a:pt x="306" y="400"/>
                  </a:cubicBezTo>
                  <a:lnTo>
                    <a:pt x="411" y="400"/>
                  </a:lnTo>
                  <a:cubicBezTo>
                    <a:pt x="411" y="400"/>
                    <a:pt x="411" y="400"/>
                    <a:pt x="412" y="400"/>
                  </a:cubicBezTo>
                  <a:lnTo>
                    <a:pt x="644" y="400"/>
                  </a:lnTo>
                  <a:cubicBezTo>
                    <a:pt x="665" y="401"/>
                    <a:pt x="686" y="410"/>
                    <a:pt x="701" y="422"/>
                  </a:cubicBezTo>
                  <a:cubicBezTo>
                    <a:pt x="701" y="422"/>
                    <a:pt x="896" y="628"/>
                    <a:pt x="897" y="629"/>
                  </a:cubicBezTo>
                  <a:cubicBezTo>
                    <a:pt x="898" y="630"/>
                    <a:pt x="897" y="629"/>
                    <a:pt x="897" y="629"/>
                  </a:cubicBezTo>
                  <a:cubicBezTo>
                    <a:pt x="924" y="655"/>
                    <a:pt x="968" y="678"/>
                    <a:pt x="1009" y="678"/>
                  </a:cubicBezTo>
                  <a:lnTo>
                    <a:pt x="1156" y="678"/>
                  </a:lnTo>
                  <a:lnTo>
                    <a:pt x="1156" y="740"/>
                  </a:lnTo>
                  <a:lnTo>
                    <a:pt x="1342" y="740"/>
                  </a:lnTo>
                  <a:lnTo>
                    <a:pt x="1342" y="555"/>
                  </a:lnTo>
                  <a:lnTo>
                    <a:pt x="1156" y="555"/>
                  </a:lnTo>
                  <a:lnTo>
                    <a:pt x="1156" y="617"/>
                  </a:lnTo>
                  <a:cubicBezTo>
                    <a:pt x="1156" y="617"/>
                    <a:pt x="1118" y="617"/>
                    <a:pt x="1007" y="617"/>
                  </a:cubicBezTo>
                  <a:cubicBezTo>
                    <a:pt x="986" y="616"/>
                    <a:pt x="966" y="607"/>
                    <a:pt x="950" y="595"/>
                  </a:cubicBezTo>
                  <a:lnTo>
                    <a:pt x="766" y="400"/>
                  </a:lnTo>
                  <a:lnTo>
                    <a:pt x="1480" y="400"/>
                  </a:lnTo>
                  <a:lnTo>
                    <a:pt x="1480" y="477"/>
                  </a:lnTo>
                  <a:lnTo>
                    <a:pt x="1665" y="37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Male End"/>
            <p:cNvSpPr>
              <a:spLocks noChangeArrowheads="1"/>
            </p:cNvSpPr>
            <p:nvPr/>
          </p:nvSpPr>
          <p:spPr bwMode="auto">
            <a:xfrm>
              <a:off x="7648576" y="3136563"/>
              <a:ext cx="561502" cy="583686"/>
            </a:xfrm>
            <a:prstGeom prst="rect">
              <a:avLst/>
            </a:prstGeom>
            <a:solidFill>
              <a:srgbClr val="A1958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Cable"/>
            <p:cNvSpPr>
              <a:spLocks/>
            </p:cNvSpPr>
            <p:nvPr/>
          </p:nvSpPr>
          <p:spPr bwMode="auto">
            <a:xfrm>
              <a:off x="5595812" y="3367994"/>
              <a:ext cx="350306" cy="116994"/>
            </a:xfrm>
            <a:custGeom>
              <a:avLst/>
              <a:gdLst>
                <a:gd name="T0" fmla="*/ 53 w 4971"/>
                <a:gd name="T1" fmla="*/ 0 h 484"/>
                <a:gd name="T2" fmla="*/ 4918 w 4971"/>
                <a:gd name="T3" fmla="*/ 0 h 484"/>
                <a:gd name="T4" fmla="*/ 4971 w 4971"/>
                <a:gd name="T5" fmla="*/ 53 h 484"/>
                <a:gd name="T6" fmla="*/ 4971 w 4971"/>
                <a:gd name="T7" fmla="*/ 431 h 484"/>
                <a:gd name="T8" fmla="*/ 4918 w 4971"/>
                <a:gd name="T9" fmla="*/ 484 h 484"/>
                <a:gd name="T10" fmla="*/ 53 w 4971"/>
                <a:gd name="T11" fmla="*/ 484 h 484"/>
                <a:gd name="T12" fmla="*/ 0 w 4971"/>
                <a:gd name="T13" fmla="*/ 431 h 484"/>
                <a:gd name="T14" fmla="*/ 0 w 4971"/>
                <a:gd name="T15" fmla="*/ 53 h 484"/>
                <a:gd name="T16" fmla="*/ 53 w 4971"/>
                <a:gd name="T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71" h="484">
                  <a:moveTo>
                    <a:pt x="53" y="0"/>
                  </a:moveTo>
                  <a:lnTo>
                    <a:pt x="4918" y="0"/>
                  </a:lnTo>
                  <a:cubicBezTo>
                    <a:pt x="4947" y="0"/>
                    <a:pt x="4971" y="23"/>
                    <a:pt x="4971" y="53"/>
                  </a:cubicBezTo>
                  <a:lnTo>
                    <a:pt x="4971" y="431"/>
                  </a:lnTo>
                  <a:cubicBezTo>
                    <a:pt x="4971" y="461"/>
                    <a:pt x="4947" y="484"/>
                    <a:pt x="4918" y="484"/>
                  </a:cubicBezTo>
                  <a:lnTo>
                    <a:pt x="53" y="484"/>
                  </a:lnTo>
                  <a:cubicBezTo>
                    <a:pt x="24" y="484"/>
                    <a:pt x="0" y="461"/>
                    <a:pt x="0" y="431"/>
                  </a:cubicBezTo>
                  <a:lnTo>
                    <a:pt x="0" y="53"/>
                  </a:lnTo>
                  <a:cubicBezTo>
                    <a:pt x="0" y="23"/>
                    <a:pt x="24" y="0"/>
                    <a:pt x="5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Male End"/>
            <p:cNvSpPr>
              <a:spLocks noChangeArrowheads="1"/>
            </p:cNvSpPr>
            <p:nvPr/>
          </p:nvSpPr>
          <p:spPr bwMode="auto">
            <a:xfrm>
              <a:off x="7894766" y="3514726"/>
              <a:ext cx="111032" cy="111127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Male End"/>
            <p:cNvSpPr>
              <a:spLocks noChangeArrowheads="1"/>
            </p:cNvSpPr>
            <p:nvPr/>
          </p:nvSpPr>
          <p:spPr bwMode="auto">
            <a:xfrm>
              <a:off x="7894766" y="3229860"/>
              <a:ext cx="108108" cy="108201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027" y="1555882"/>
            <a:ext cx="2394772" cy="18193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700" y="1555882"/>
            <a:ext cx="1912099" cy="1822602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1905546" y="1555882"/>
            <a:ext cx="2990416" cy="2163093"/>
            <a:chOff x="325799" y="1185981"/>
            <a:chExt cx="3580959" cy="2590257"/>
          </a:xfrm>
        </p:grpSpPr>
        <p:grpSp>
          <p:nvGrpSpPr>
            <p:cNvPr id="22" name="Group 21"/>
            <p:cNvGrpSpPr/>
            <p:nvPr/>
          </p:nvGrpSpPr>
          <p:grpSpPr>
            <a:xfrm>
              <a:off x="325799" y="1185981"/>
              <a:ext cx="3580959" cy="2590257"/>
              <a:chOff x="684821" y="1885949"/>
              <a:chExt cx="3827306" cy="276845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194179" y="2060812"/>
                <a:ext cx="2838734" cy="16036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Windows Laptop"/>
              <p:cNvSpPr/>
              <p:nvPr/>
            </p:nvSpPr>
            <p:spPr>
              <a:xfrm flipH="1">
                <a:off x="684821" y="1885949"/>
                <a:ext cx="3827306" cy="2768450"/>
              </a:xfrm>
              <a:custGeom>
                <a:avLst/>
                <a:gdLst>
                  <a:gd name="connsiteX0" fmla="*/ 1583380 w 2809103"/>
                  <a:gd name="connsiteY0" fmla="*/ 1759063 h 2031941"/>
                  <a:gd name="connsiteX1" fmla="*/ 1593885 w 2809103"/>
                  <a:gd name="connsiteY1" fmla="*/ 1772073 h 2031941"/>
                  <a:gd name="connsiteX2" fmla="*/ 1630450 w 2809103"/>
                  <a:gd name="connsiteY2" fmla="*/ 1948709 h 2031941"/>
                  <a:gd name="connsiteX3" fmla="*/ 1626814 w 2809103"/>
                  <a:gd name="connsiteY3" fmla="*/ 1967223 h 2031941"/>
                  <a:gd name="connsiteX4" fmla="*/ 1404856 w 2809103"/>
                  <a:gd name="connsiteY4" fmla="*/ 1967223 h 2031941"/>
                  <a:gd name="connsiteX5" fmla="*/ 1404250 w 2809103"/>
                  <a:gd name="connsiteY5" fmla="*/ 1967223 h 2031941"/>
                  <a:gd name="connsiteX6" fmla="*/ 1182292 w 2809103"/>
                  <a:gd name="connsiteY6" fmla="*/ 1967223 h 2031941"/>
                  <a:gd name="connsiteX7" fmla="*/ 1178656 w 2809103"/>
                  <a:gd name="connsiteY7" fmla="*/ 1948709 h 2031941"/>
                  <a:gd name="connsiteX8" fmla="*/ 1215220 w 2809103"/>
                  <a:gd name="connsiteY8" fmla="*/ 1772073 h 2031941"/>
                  <a:gd name="connsiteX9" fmla="*/ 1225725 w 2809103"/>
                  <a:gd name="connsiteY9" fmla="*/ 1759063 h 2031941"/>
                  <a:gd name="connsiteX10" fmla="*/ 1404553 w 2809103"/>
                  <a:gd name="connsiteY10" fmla="*/ 1759232 h 2031941"/>
                  <a:gd name="connsiteX11" fmla="*/ 2514862 w 2809103"/>
                  <a:gd name="connsiteY11" fmla="*/ 1510162 h 2031941"/>
                  <a:gd name="connsiteX12" fmla="*/ 1404552 w 2809103"/>
                  <a:gd name="connsiteY12" fmla="*/ 1510586 h 2031941"/>
                  <a:gd name="connsiteX13" fmla="*/ 294242 w 2809103"/>
                  <a:gd name="connsiteY13" fmla="*/ 1510162 h 2031941"/>
                  <a:gd name="connsiteX14" fmla="*/ 229019 w 2809103"/>
                  <a:gd name="connsiteY14" fmla="*/ 1542773 h 2031941"/>
                  <a:gd name="connsiteX15" fmla="*/ 1995 w 2809103"/>
                  <a:gd name="connsiteY15" fmla="*/ 1985533 h 2031941"/>
                  <a:gd name="connsiteX16" fmla="*/ 24572 w 2809103"/>
                  <a:gd name="connsiteY16" fmla="*/ 2031941 h 2031941"/>
                  <a:gd name="connsiteX17" fmla="*/ 1402670 w 2809103"/>
                  <a:gd name="connsiteY17" fmla="*/ 2031941 h 2031941"/>
                  <a:gd name="connsiteX18" fmla="*/ 1406433 w 2809103"/>
                  <a:gd name="connsiteY18" fmla="*/ 2031941 h 2031941"/>
                  <a:gd name="connsiteX19" fmla="*/ 2784531 w 2809103"/>
                  <a:gd name="connsiteY19" fmla="*/ 2031941 h 2031941"/>
                  <a:gd name="connsiteX20" fmla="*/ 2807108 w 2809103"/>
                  <a:gd name="connsiteY20" fmla="*/ 1985533 h 2031941"/>
                  <a:gd name="connsiteX21" fmla="*/ 2580084 w 2809103"/>
                  <a:gd name="connsiteY21" fmla="*/ 1542773 h 2031941"/>
                  <a:gd name="connsiteX22" fmla="*/ 2514862 w 2809103"/>
                  <a:gd name="connsiteY22" fmla="*/ 1510162 h 2031941"/>
                  <a:gd name="connsiteX23" fmla="*/ 1386851 w 2809103"/>
                  <a:gd name="connsiteY23" fmla="*/ 1351922 h 2031941"/>
                  <a:gd name="connsiteX24" fmla="*/ 1386851 w 2809103"/>
                  <a:gd name="connsiteY24" fmla="*/ 1378750 h 2031941"/>
                  <a:gd name="connsiteX25" fmla="*/ 1350620 w 2809103"/>
                  <a:gd name="connsiteY25" fmla="*/ 1383753 h 2031941"/>
                  <a:gd name="connsiteX26" fmla="*/ 1350673 w 2809103"/>
                  <a:gd name="connsiteY26" fmla="*/ 1351922 h 2031941"/>
                  <a:gd name="connsiteX27" fmla="*/ 1417668 w 2809103"/>
                  <a:gd name="connsiteY27" fmla="*/ 1351922 h 2031941"/>
                  <a:gd name="connsiteX28" fmla="*/ 1417665 w 2809103"/>
                  <a:gd name="connsiteY28" fmla="*/ 1374497 h 2031941"/>
                  <a:gd name="connsiteX29" fmla="*/ 1390237 w 2809103"/>
                  <a:gd name="connsiteY29" fmla="*/ 1378283 h 2031941"/>
                  <a:gd name="connsiteX30" fmla="*/ 1390237 w 2809103"/>
                  <a:gd name="connsiteY30" fmla="*/ 1351922 h 2031941"/>
                  <a:gd name="connsiteX31" fmla="*/ 1390237 w 2809103"/>
                  <a:gd name="connsiteY31" fmla="*/ 1322122 h 2031941"/>
                  <a:gd name="connsiteX32" fmla="*/ 1417665 w 2809103"/>
                  <a:gd name="connsiteY32" fmla="*/ 1325961 h 2031941"/>
                  <a:gd name="connsiteX33" fmla="*/ 1417662 w 2809103"/>
                  <a:gd name="connsiteY33" fmla="*/ 1348536 h 2031941"/>
                  <a:gd name="connsiteX34" fmla="*/ 1390237 w 2809103"/>
                  <a:gd name="connsiteY34" fmla="*/ 1348536 h 2031941"/>
                  <a:gd name="connsiteX35" fmla="*/ 1350732 w 2809103"/>
                  <a:gd name="connsiteY35" fmla="*/ 1316593 h 2031941"/>
                  <a:gd name="connsiteX36" fmla="*/ 1386851 w 2809103"/>
                  <a:gd name="connsiteY36" fmla="*/ 1321648 h 2031941"/>
                  <a:gd name="connsiteX37" fmla="*/ 1386851 w 2809103"/>
                  <a:gd name="connsiteY37" fmla="*/ 1348536 h 2031941"/>
                  <a:gd name="connsiteX38" fmla="*/ 1350679 w 2809103"/>
                  <a:gd name="connsiteY38" fmla="*/ 1348536 h 2031941"/>
                  <a:gd name="connsiteX39" fmla="*/ 2396659 w 2809103"/>
                  <a:gd name="connsiteY39" fmla="*/ 151144 h 2031941"/>
                  <a:gd name="connsiteX40" fmla="*/ 2396659 w 2809103"/>
                  <a:gd name="connsiteY40" fmla="*/ 1279894 h 2031941"/>
                  <a:gd name="connsiteX41" fmla="*/ 371646 w 2809103"/>
                  <a:gd name="connsiteY41" fmla="*/ 1279894 h 2031941"/>
                  <a:gd name="connsiteX42" fmla="*/ 371646 w 2809103"/>
                  <a:gd name="connsiteY42" fmla="*/ 151144 h 2031941"/>
                  <a:gd name="connsiteX43" fmla="*/ 2507770 w 2809103"/>
                  <a:gd name="connsiteY43" fmla="*/ 0 h 2031941"/>
                  <a:gd name="connsiteX44" fmla="*/ 260534 w 2809103"/>
                  <a:gd name="connsiteY44" fmla="*/ 0 h 2031941"/>
                  <a:gd name="connsiteX45" fmla="*/ 229040 w 2809103"/>
                  <a:gd name="connsiteY45" fmla="*/ 31494 h 2031941"/>
                  <a:gd name="connsiteX46" fmla="*/ 229040 w 2809103"/>
                  <a:gd name="connsiteY46" fmla="*/ 1398137 h 2031941"/>
                  <a:gd name="connsiteX47" fmla="*/ 260534 w 2809103"/>
                  <a:gd name="connsiteY47" fmla="*/ 1429631 h 2031941"/>
                  <a:gd name="connsiteX48" fmla="*/ 2507770 w 2809103"/>
                  <a:gd name="connsiteY48" fmla="*/ 1429631 h 2031941"/>
                  <a:gd name="connsiteX49" fmla="*/ 2539265 w 2809103"/>
                  <a:gd name="connsiteY49" fmla="*/ 1398137 h 2031941"/>
                  <a:gd name="connsiteX50" fmla="*/ 2539265 w 2809103"/>
                  <a:gd name="connsiteY50" fmla="*/ 31494 h 2031941"/>
                  <a:gd name="connsiteX51" fmla="*/ 2507770 w 2809103"/>
                  <a:gd name="connsiteY51" fmla="*/ 0 h 2031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2809103" h="2031941">
                    <a:moveTo>
                      <a:pt x="1583380" y="1759063"/>
                    </a:moveTo>
                    <a:cubicBezTo>
                      <a:pt x="1588902" y="1759897"/>
                      <a:pt x="1592404" y="1765235"/>
                      <a:pt x="1593885" y="1772073"/>
                    </a:cubicBezTo>
                    <a:lnTo>
                      <a:pt x="1630450" y="1948709"/>
                    </a:lnTo>
                    <a:cubicBezTo>
                      <a:pt x="1631460" y="1954380"/>
                      <a:pt x="1630046" y="1966556"/>
                      <a:pt x="1626814" y="1967223"/>
                    </a:cubicBezTo>
                    <a:lnTo>
                      <a:pt x="1404856" y="1967223"/>
                    </a:lnTo>
                    <a:lnTo>
                      <a:pt x="1404250" y="1967223"/>
                    </a:lnTo>
                    <a:lnTo>
                      <a:pt x="1182292" y="1967223"/>
                    </a:lnTo>
                    <a:cubicBezTo>
                      <a:pt x="1179060" y="1966556"/>
                      <a:pt x="1177646" y="1954380"/>
                      <a:pt x="1178656" y="1948709"/>
                    </a:cubicBezTo>
                    <a:lnTo>
                      <a:pt x="1215220" y="1772073"/>
                    </a:lnTo>
                    <a:cubicBezTo>
                      <a:pt x="1216702" y="1765235"/>
                      <a:pt x="1220203" y="1759897"/>
                      <a:pt x="1225725" y="1759063"/>
                    </a:cubicBezTo>
                    <a:lnTo>
                      <a:pt x="1404553" y="1759232"/>
                    </a:lnTo>
                    <a:close/>
                    <a:moveTo>
                      <a:pt x="2514862" y="1510162"/>
                    </a:moveTo>
                    <a:lnTo>
                      <a:pt x="1404552" y="1510586"/>
                    </a:lnTo>
                    <a:lnTo>
                      <a:pt x="294242" y="1510162"/>
                    </a:lnTo>
                    <a:cubicBezTo>
                      <a:pt x="259958" y="1512253"/>
                      <a:pt x="238217" y="1525632"/>
                      <a:pt x="229019" y="1542773"/>
                    </a:cubicBezTo>
                    <a:lnTo>
                      <a:pt x="1995" y="1985533"/>
                    </a:lnTo>
                    <a:cubicBezTo>
                      <a:pt x="-4276" y="1999748"/>
                      <a:pt x="4504" y="2030269"/>
                      <a:pt x="24572" y="2031941"/>
                    </a:cubicBezTo>
                    <a:lnTo>
                      <a:pt x="1402670" y="2031941"/>
                    </a:lnTo>
                    <a:lnTo>
                      <a:pt x="1406433" y="2031941"/>
                    </a:lnTo>
                    <a:lnTo>
                      <a:pt x="2784531" y="2031941"/>
                    </a:lnTo>
                    <a:cubicBezTo>
                      <a:pt x="2804599" y="2030269"/>
                      <a:pt x="2813379" y="1999748"/>
                      <a:pt x="2807108" y="1985533"/>
                    </a:cubicBezTo>
                    <a:lnTo>
                      <a:pt x="2580084" y="1542773"/>
                    </a:lnTo>
                    <a:cubicBezTo>
                      <a:pt x="2570886" y="1525632"/>
                      <a:pt x="2549145" y="1512253"/>
                      <a:pt x="2514862" y="1510162"/>
                    </a:cubicBezTo>
                    <a:close/>
                    <a:moveTo>
                      <a:pt x="1386851" y="1351922"/>
                    </a:moveTo>
                    <a:lnTo>
                      <a:pt x="1386851" y="1378750"/>
                    </a:lnTo>
                    <a:lnTo>
                      <a:pt x="1350620" y="1383753"/>
                    </a:lnTo>
                    <a:cubicBezTo>
                      <a:pt x="1350636" y="1373142"/>
                      <a:pt x="1350654" y="1362532"/>
                      <a:pt x="1350673" y="1351922"/>
                    </a:cubicBezTo>
                    <a:close/>
                    <a:moveTo>
                      <a:pt x="1417668" y="1351922"/>
                    </a:moveTo>
                    <a:cubicBezTo>
                      <a:pt x="1417686" y="1361582"/>
                      <a:pt x="1417700" y="1370924"/>
                      <a:pt x="1417665" y="1374497"/>
                    </a:cubicBezTo>
                    <a:lnTo>
                      <a:pt x="1390237" y="1378283"/>
                    </a:lnTo>
                    <a:lnTo>
                      <a:pt x="1390237" y="1351922"/>
                    </a:lnTo>
                    <a:close/>
                    <a:moveTo>
                      <a:pt x="1390237" y="1322122"/>
                    </a:moveTo>
                    <a:lnTo>
                      <a:pt x="1417665" y="1325961"/>
                    </a:lnTo>
                    <a:cubicBezTo>
                      <a:pt x="1417629" y="1329534"/>
                      <a:pt x="1417644" y="1338876"/>
                      <a:pt x="1417662" y="1348536"/>
                    </a:cubicBezTo>
                    <a:lnTo>
                      <a:pt x="1390237" y="1348536"/>
                    </a:lnTo>
                    <a:close/>
                    <a:moveTo>
                      <a:pt x="1350732" y="1316593"/>
                    </a:moveTo>
                    <a:lnTo>
                      <a:pt x="1386851" y="1321648"/>
                    </a:lnTo>
                    <a:lnTo>
                      <a:pt x="1386851" y="1348536"/>
                    </a:lnTo>
                    <a:lnTo>
                      <a:pt x="1350679" y="1348536"/>
                    </a:lnTo>
                    <a:close/>
                    <a:moveTo>
                      <a:pt x="2396659" y="151144"/>
                    </a:moveTo>
                    <a:lnTo>
                      <a:pt x="2396659" y="1279894"/>
                    </a:lnTo>
                    <a:lnTo>
                      <a:pt x="371646" y="1279894"/>
                    </a:lnTo>
                    <a:lnTo>
                      <a:pt x="371646" y="151144"/>
                    </a:lnTo>
                    <a:close/>
                    <a:moveTo>
                      <a:pt x="2507770" y="0"/>
                    </a:moveTo>
                    <a:lnTo>
                      <a:pt x="260534" y="0"/>
                    </a:lnTo>
                    <a:cubicBezTo>
                      <a:pt x="243141" y="0"/>
                      <a:pt x="229040" y="14100"/>
                      <a:pt x="229040" y="31494"/>
                    </a:cubicBezTo>
                    <a:lnTo>
                      <a:pt x="229040" y="1398137"/>
                    </a:lnTo>
                    <a:cubicBezTo>
                      <a:pt x="229040" y="1415530"/>
                      <a:pt x="243141" y="1429631"/>
                      <a:pt x="260534" y="1429631"/>
                    </a:cubicBezTo>
                    <a:lnTo>
                      <a:pt x="2507770" y="1429631"/>
                    </a:lnTo>
                    <a:cubicBezTo>
                      <a:pt x="2525165" y="1429631"/>
                      <a:pt x="2539265" y="1415530"/>
                      <a:pt x="2539265" y="1398137"/>
                    </a:cubicBezTo>
                    <a:lnTo>
                      <a:pt x="2539265" y="31494"/>
                    </a:lnTo>
                    <a:cubicBezTo>
                      <a:pt x="2539265" y="14100"/>
                      <a:pt x="2525165" y="0"/>
                      <a:pt x="250777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1372" y="1391897"/>
              <a:ext cx="2547323" cy="1417805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2860797" y="1080962"/>
            <a:ext cx="112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68689" y="108096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USB Cable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775385" y="1080962"/>
            <a:ext cx="137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Arduino Uno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190806" y="3484072"/>
            <a:ext cx="254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SparkFun Weather Shield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6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22222E-6 L 0.00039 -0.281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zure DevOps Theme">
  <a:themeElements>
    <a:clrScheme name="Field Notes White Colors">
      <a:dk1>
        <a:srgbClr val="1E313B"/>
      </a:dk1>
      <a:lt1>
        <a:srgbClr val="FFFFFF"/>
      </a:lt1>
      <a:dk2>
        <a:srgbClr val="3C454F"/>
      </a:dk2>
      <a:lt2>
        <a:srgbClr val="E0E0F2"/>
      </a:lt2>
      <a:accent1>
        <a:srgbClr val="71B1D1"/>
      </a:accent1>
      <a:accent2>
        <a:srgbClr val="FF8E00"/>
      </a:accent2>
      <a:accent3>
        <a:srgbClr val="8CC53D"/>
      </a:accent3>
      <a:accent4>
        <a:srgbClr val="EC2276"/>
      </a:accent4>
      <a:accent5>
        <a:srgbClr val="9B4F96"/>
      </a:accent5>
      <a:accent6>
        <a:srgbClr val="FCD116"/>
      </a:accent6>
      <a:hlink>
        <a:srgbClr val="0072C6"/>
      </a:hlink>
      <a:folHlink>
        <a:srgbClr val="0072C6"/>
      </a:folHlink>
    </a:clrScheme>
    <a:fontScheme name="IoT Fonts">
      <a:majorFont>
        <a:latin typeface="Segoe UI Black"/>
        <a:ea typeface=""/>
        <a:cs typeface=""/>
      </a:majorFont>
      <a:minorFont>
        <a:latin typeface="Segoe UI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zure DevOps Theme" id="{7FF1F243-228B-4FA3-84E2-ADE0AC2B36B7}" vid="{5C7DF221-C612-4DC4-8B27-6E904B50FB5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CtD Template</Template>
  <TotalTime>1288</TotalTime>
  <Words>632</Words>
  <Application>Microsoft Office PowerPoint</Application>
  <PresentationFormat>Widescreen</PresentationFormat>
  <Paragraphs>234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Consolas</vt:lpstr>
      <vt:lpstr>Segoe UI</vt:lpstr>
      <vt:lpstr>Segoe UI Black</vt:lpstr>
      <vt:lpstr>Segoe UI Light</vt:lpstr>
      <vt:lpstr>Azure DevOps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 Stateham</dc:creator>
  <cp:lastModifiedBy>Bret Stateham</cp:lastModifiedBy>
  <cp:revision>70</cp:revision>
  <dcterms:created xsi:type="dcterms:W3CDTF">2015-05-24T17:46:24Z</dcterms:created>
  <dcterms:modified xsi:type="dcterms:W3CDTF">2015-05-29T13:02:47Z</dcterms:modified>
</cp:coreProperties>
</file>