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91" r:id="rId2"/>
    <p:sldId id="292" r:id="rId3"/>
  </p:sldIdLst>
  <p:sldSz cx="12192000" cy="6858000"/>
  <p:notesSz cx="6858000" cy="9144000"/>
  <p:embeddedFontLst>
    <p:embeddedFont>
      <p:font typeface="Segoe UI Black" panose="020B0A02040204020203" pitchFamily="34" charset="0"/>
      <p:bold r:id="rId4"/>
      <p:boldItalic r:id="rId5"/>
    </p:embeddedFont>
    <p:embeddedFont>
      <p:font typeface="Segoe UI Light" panose="020B0502040204020203" pitchFamily="34" charset="0"/>
      <p:regular r:id="rId6"/>
      <p: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CE"/>
    <a:srgbClr val="D3D3D5"/>
    <a:srgbClr val="435B39"/>
    <a:srgbClr val="363932"/>
    <a:srgbClr val="014D67"/>
    <a:srgbClr val="343434"/>
    <a:srgbClr val="121212"/>
    <a:srgbClr val="C17B23"/>
    <a:srgbClr val="514944"/>
    <a:srgbClr val="528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95" y="10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Clicks to quarks:</a:t>
            </a:r>
            <a:br>
              <a:rPr lang="en-US" dirty="0"/>
            </a:br>
            <a:r>
              <a:rPr lang="en-US" sz="2200" dirty="0">
                <a:solidFill>
                  <a:schemeClr val="accent1"/>
                </a:solidFill>
              </a:rPr>
              <a:t>Composing an IOT APPLICATION with </a:t>
            </a:r>
            <a:r>
              <a:rPr lang="en-US" sz="2200" dirty="0" err="1">
                <a:solidFill>
                  <a:schemeClr val="accent1"/>
                </a:solidFill>
              </a:rPr>
              <a:t>webhooks</a:t>
            </a:r>
            <a:r>
              <a:rPr lang="en-US" sz="2200" dirty="0">
                <a:solidFill>
                  <a:schemeClr val="accent1"/>
                </a:solidFill>
              </a:rPr>
              <a:t>, “</a:t>
            </a:r>
            <a:r>
              <a:rPr lang="en-US" sz="2200" dirty="0" err="1">
                <a:solidFill>
                  <a:schemeClr val="accent1"/>
                </a:solidFill>
              </a:rPr>
              <a:t>serverless</a:t>
            </a:r>
            <a:r>
              <a:rPr lang="en-US" sz="2200" dirty="0">
                <a:solidFill>
                  <a:schemeClr val="accent1"/>
                </a:solidFill>
              </a:rPr>
              <a:t>” code, and messaging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ross 14"/>
          <p:cNvSpPr/>
          <p:nvPr/>
        </p:nvSpPr>
        <p:spPr>
          <a:xfrm>
            <a:off x="1826676" y="3445420"/>
            <a:ext cx="264376" cy="264377"/>
          </a:xfrm>
          <a:prstGeom prst="plus">
            <a:avLst>
              <a:gd name="adj" fmla="val 33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>
            <a:off x="3635814" y="3445421"/>
            <a:ext cx="264376" cy="264377"/>
          </a:xfrm>
          <a:prstGeom prst="plus">
            <a:avLst>
              <a:gd name="adj" fmla="val 33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>
            <a:off x="7247997" y="3445421"/>
            <a:ext cx="264376" cy="264377"/>
          </a:xfrm>
          <a:prstGeom prst="plus">
            <a:avLst>
              <a:gd name="adj" fmla="val 33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>
            <a:off x="10373503" y="3445421"/>
            <a:ext cx="264376" cy="264377"/>
          </a:xfrm>
          <a:prstGeom prst="plus">
            <a:avLst>
              <a:gd name="adj" fmla="val 33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5522855" y="3445421"/>
            <a:ext cx="264376" cy="264377"/>
          </a:xfrm>
          <a:prstGeom prst="plus">
            <a:avLst>
              <a:gd name="adj" fmla="val 33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9074041" y="3445421"/>
            <a:ext cx="264376" cy="264377"/>
          </a:xfrm>
          <a:prstGeom prst="plus">
            <a:avLst>
              <a:gd name="adj" fmla="val 33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Wordpress"/>
          <p:cNvGrpSpPr/>
          <p:nvPr/>
        </p:nvGrpSpPr>
        <p:grpSpPr>
          <a:xfrm>
            <a:off x="480315" y="3128396"/>
            <a:ext cx="1213858" cy="2031878"/>
            <a:chOff x="480315" y="3128396"/>
            <a:chExt cx="1213858" cy="2031878"/>
          </a:xfrm>
        </p:grpSpPr>
        <p:pic>
          <p:nvPicPr>
            <p:cNvPr id="1026" name="Picture 2" descr="https://s.w.org/about/images/logos/wordpress-logo-notext-rg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93" y="3128396"/>
              <a:ext cx="883903" cy="88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480315" y="4513943"/>
              <a:ext cx="12138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Wordpress</a:t>
              </a:r>
              <a:br>
                <a:rPr lang="en-US" dirty="0"/>
              </a:br>
              <a:r>
                <a:rPr lang="en-US" dirty="0"/>
                <a:t>“Client”</a:t>
              </a:r>
            </a:p>
          </p:txBody>
        </p:sp>
      </p:grpSp>
      <p:grpSp>
        <p:nvGrpSpPr>
          <p:cNvPr id="42" name="Webhooks"/>
          <p:cNvGrpSpPr/>
          <p:nvPr/>
        </p:nvGrpSpPr>
        <p:grpSpPr>
          <a:xfrm>
            <a:off x="2260705" y="3124162"/>
            <a:ext cx="1205458" cy="1759113"/>
            <a:chOff x="2260705" y="3124162"/>
            <a:chExt cx="1205458" cy="175911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532" y="3124162"/>
              <a:ext cx="949802" cy="88390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260705" y="4513943"/>
              <a:ext cx="1205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Webhooks</a:t>
              </a:r>
              <a:endParaRPr lang="en-US" dirty="0"/>
            </a:p>
          </p:txBody>
        </p:sp>
      </p:grpSp>
      <p:grpSp>
        <p:nvGrpSpPr>
          <p:cNvPr id="43" name="Azure Functions"/>
          <p:cNvGrpSpPr/>
          <p:nvPr/>
        </p:nvGrpSpPr>
        <p:grpSpPr>
          <a:xfrm>
            <a:off x="3886323" y="3124162"/>
            <a:ext cx="1730153" cy="2036112"/>
            <a:chOff x="3886323" y="3124162"/>
            <a:chExt cx="1730153" cy="2036112"/>
          </a:xfrm>
        </p:grpSpPr>
        <p:grpSp>
          <p:nvGrpSpPr>
            <p:cNvPr id="19" name="Funtcion Logo"/>
            <p:cNvGrpSpPr>
              <a:grpSpLocks noChangeAspect="1"/>
            </p:cNvGrpSpPr>
            <p:nvPr/>
          </p:nvGrpSpPr>
          <p:grpSpPr>
            <a:xfrm>
              <a:off x="4197670" y="3124162"/>
              <a:ext cx="1027705" cy="888138"/>
              <a:chOff x="2017062" y="1766185"/>
              <a:chExt cx="269889" cy="233236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2089717" y="1766185"/>
                <a:ext cx="129041" cy="233236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2107287" y="1767253"/>
                <a:ext cx="110382" cy="22724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2090786" y="1767252"/>
                <a:ext cx="91906" cy="227642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 flipH="1">
                <a:off x="2017062" y="1797904"/>
                <a:ext cx="269889" cy="154527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886323" y="4513943"/>
              <a:ext cx="1730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Azure Functions</a:t>
              </a:r>
              <a:br>
                <a:rPr lang="en-US" dirty="0"/>
              </a:br>
              <a:r>
                <a:rPr lang="en-US" dirty="0" err="1"/>
                <a:t>Serverless</a:t>
              </a:r>
              <a:r>
                <a:rPr lang="en-US" dirty="0"/>
                <a:t> Code</a:t>
              </a:r>
            </a:p>
          </p:txBody>
        </p:sp>
      </p:grpSp>
      <p:grpSp>
        <p:nvGrpSpPr>
          <p:cNvPr id="44" name="Azure IoT Hubs"/>
          <p:cNvGrpSpPr/>
          <p:nvPr/>
        </p:nvGrpSpPr>
        <p:grpSpPr>
          <a:xfrm>
            <a:off x="5682296" y="3124162"/>
            <a:ext cx="1675652" cy="2590110"/>
            <a:chOff x="5682296" y="3124162"/>
            <a:chExt cx="1675652" cy="2590110"/>
          </a:xfrm>
        </p:grpSpPr>
        <p:sp>
          <p:nvSpPr>
            <p:cNvPr id="28" name="IoT Hub Icon"/>
            <p:cNvSpPr>
              <a:spLocks noChangeAspect="1"/>
            </p:cNvSpPr>
            <p:nvPr/>
          </p:nvSpPr>
          <p:spPr>
            <a:xfrm>
              <a:off x="6084711" y="3124162"/>
              <a:ext cx="865806" cy="869384"/>
            </a:xfrm>
            <a:custGeom>
              <a:avLst/>
              <a:gdLst>
                <a:gd name="connsiteX0" fmla="*/ 12477 w 560649"/>
                <a:gd name="connsiteY0" fmla="*/ 398148 h 562965"/>
                <a:gd name="connsiteX1" fmla="*/ 62384 w 560649"/>
                <a:gd name="connsiteY1" fmla="*/ 398148 h 562965"/>
                <a:gd name="connsiteX2" fmla="*/ 74862 w 560649"/>
                <a:gd name="connsiteY2" fmla="*/ 410625 h 562965"/>
                <a:gd name="connsiteX3" fmla="*/ 74862 w 560649"/>
                <a:gd name="connsiteY3" fmla="*/ 488104 h 562965"/>
                <a:gd name="connsiteX4" fmla="*/ 151443 w 560649"/>
                <a:gd name="connsiteY4" fmla="*/ 488104 h 562965"/>
                <a:gd name="connsiteX5" fmla="*/ 163921 w 560649"/>
                <a:gd name="connsiteY5" fmla="*/ 500581 h 562965"/>
                <a:gd name="connsiteX6" fmla="*/ 163921 w 560649"/>
                <a:gd name="connsiteY6" fmla="*/ 550488 h 562965"/>
                <a:gd name="connsiteX7" fmla="*/ 151443 w 560649"/>
                <a:gd name="connsiteY7" fmla="*/ 562965 h 562965"/>
                <a:gd name="connsiteX8" fmla="*/ 12477 w 560649"/>
                <a:gd name="connsiteY8" fmla="*/ 562965 h 562965"/>
                <a:gd name="connsiteX9" fmla="*/ 0 w 560649"/>
                <a:gd name="connsiteY9" fmla="*/ 550488 h 562965"/>
                <a:gd name="connsiteX10" fmla="*/ 0 w 560649"/>
                <a:gd name="connsiteY10" fmla="*/ 500581 h 562965"/>
                <a:gd name="connsiteX11" fmla="*/ 0 w 560649"/>
                <a:gd name="connsiteY11" fmla="*/ 500580 h 562965"/>
                <a:gd name="connsiteX12" fmla="*/ 0 w 560649"/>
                <a:gd name="connsiteY12" fmla="*/ 410625 h 562965"/>
                <a:gd name="connsiteX13" fmla="*/ 12477 w 560649"/>
                <a:gd name="connsiteY13" fmla="*/ 398148 h 562965"/>
                <a:gd name="connsiteX14" fmla="*/ 235795 w 560649"/>
                <a:gd name="connsiteY14" fmla="*/ 32651 h 562965"/>
                <a:gd name="connsiteX15" fmla="*/ 290974 w 560649"/>
                <a:gd name="connsiteY15" fmla="*/ 87829 h 562965"/>
                <a:gd name="connsiteX16" fmla="*/ 281550 w 560649"/>
                <a:gd name="connsiteY16" fmla="*/ 118680 h 562965"/>
                <a:gd name="connsiteX17" fmla="*/ 279599 w 560649"/>
                <a:gd name="connsiteY17" fmla="*/ 121044 h 562965"/>
                <a:gd name="connsiteX18" fmla="*/ 334019 w 560649"/>
                <a:gd name="connsiteY18" fmla="*/ 202248 h 562965"/>
                <a:gd name="connsiteX19" fmla="*/ 337369 w 560649"/>
                <a:gd name="connsiteY19" fmla="*/ 200685 h 562965"/>
                <a:gd name="connsiteX20" fmla="*/ 359501 w 560649"/>
                <a:gd name="connsiteY20" fmla="*/ 196779 h 562965"/>
                <a:gd name="connsiteX21" fmla="*/ 423870 w 560649"/>
                <a:gd name="connsiteY21" fmla="*/ 261148 h 562965"/>
                <a:gd name="connsiteX22" fmla="*/ 405016 w 560649"/>
                <a:gd name="connsiteY22" fmla="*/ 306664 h 562965"/>
                <a:gd name="connsiteX23" fmla="*/ 403472 w 560649"/>
                <a:gd name="connsiteY23" fmla="*/ 307938 h 562965"/>
                <a:gd name="connsiteX24" fmla="*/ 459880 w 560649"/>
                <a:gd name="connsiteY24" fmla="*/ 404979 h 562965"/>
                <a:gd name="connsiteX25" fmla="*/ 466036 w 560649"/>
                <a:gd name="connsiteY25" fmla="*/ 404359 h 562965"/>
                <a:gd name="connsiteX26" fmla="*/ 516511 w 560649"/>
                <a:gd name="connsiteY26" fmla="*/ 454835 h 562965"/>
                <a:gd name="connsiteX27" fmla="*/ 466036 w 560649"/>
                <a:gd name="connsiteY27" fmla="*/ 505310 h 562965"/>
                <a:gd name="connsiteX28" fmla="*/ 415560 w 560649"/>
                <a:gd name="connsiteY28" fmla="*/ 454835 h 562965"/>
                <a:gd name="connsiteX29" fmla="*/ 430344 w 560649"/>
                <a:gd name="connsiteY29" fmla="*/ 419143 h 562965"/>
                <a:gd name="connsiteX30" fmla="*/ 432566 w 560649"/>
                <a:gd name="connsiteY30" fmla="*/ 417309 h 562965"/>
                <a:gd name="connsiteX31" fmla="*/ 377535 w 560649"/>
                <a:gd name="connsiteY31" fmla="*/ 322638 h 562965"/>
                <a:gd name="connsiteX32" fmla="*/ 372473 w 560649"/>
                <a:gd name="connsiteY32" fmla="*/ 324209 h 562965"/>
                <a:gd name="connsiteX33" fmla="*/ 359501 w 560649"/>
                <a:gd name="connsiteY33" fmla="*/ 325517 h 562965"/>
                <a:gd name="connsiteX34" fmla="*/ 346529 w 560649"/>
                <a:gd name="connsiteY34" fmla="*/ 324209 h 562965"/>
                <a:gd name="connsiteX35" fmla="*/ 337898 w 560649"/>
                <a:gd name="connsiteY35" fmla="*/ 321530 h 562965"/>
                <a:gd name="connsiteX36" fmla="*/ 300055 w 560649"/>
                <a:gd name="connsiteY36" fmla="*/ 390900 h 562965"/>
                <a:gd name="connsiteX37" fmla="*/ 304607 w 560649"/>
                <a:gd name="connsiteY37" fmla="*/ 396417 h 562965"/>
                <a:gd name="connsiteX38" fmla="*/ 312002 w 560649"/>
                <a:gd name="connsiteY38" fmla="*/ 420626 h 562965"/>
                <a:gd name="connsiteX39" fmla="*/ 268704 w 560649"/>
                <a:gd name="connsiteY39" fmla="*/ 463924 h 562965"/>
                <a:gd name="connsiteX40" fmla="*/ 225406 w 560649"/>
                <a:gd name="connsiteY40" fmla="*/ 420626 h 562965"/>
                <a:gd name="connsiteX41" fmla="*/ 268704 w 560649"/>
                <a:gd name="connsiteY41" fmla="*/ 377328 h 562965"/>
                <a:gd name="connsiteX42" fmla="*/ 273251 w 560649"/>
                <a:gd name="connsiteY42" fmla="*/ 377786 h 562965"/>
                <a:gd name="connsiteX43" fmla="*/ 312820 w 560649"/>
                <a:gd name="connsiteY43" fmla="*/ 305251 h 562965"/>
                <a:gd name="connsiteX44" fmla="*/ 306126 w 560649"/>
                <a:gd name="connsiteY44" fmla="*/ 297137 h 562965"/>
                <a:gd name="connsiteX45" fmla="*/ 301480 w 560649"/>
                <a:gd name="connsiteY45" fmla="*/ 289055 h 562965"/>
                <a:gd name="connsiteX46" fmla="*/ 298679 w 560649"/>
                <a:gd name="connsiteY46" fmla="*/ 281946 h 562965"/>
                <a:gd name="connsiteX47" fmla="*/ 134680 w 560649"/>
                <a:gd name="connsiteY47" fmla="*/ 294794 h 562965"/>
                <a:gd name="connsiteX48" fmla="*/ 134669 w 560649"/>
                <a:gd name="connsiteY48" fmla="*/ 294904 h 562965"/>
                <a:gd name="connsiteX49" fmla="*/ 92251 w 560649"/>
                <a:gd name="connsiteY49" fmla="*/ 329476 h 562965"/>
                <a:gd name="connsiteX50" fmla="*/ 48952 w 560649"/>
                <a:gd name="connsiteY50" fmla="*/ 286178 h 562965"/>
                <a:gd name="connsiteX51" fmla="*/ 92251 w 560649"/>
                <a:gd name="connsiteY51" fmla="*/ 242880 h 562965"/>
                <a:gd name="connsiteX52" fmla="*/ 128154 w 560649"/>
                <a:gd name="connsiteY52" fmla="*/ 261970 h 562965"/>
                <a:gd name="connsiteX53" fmla="*/ 129942 w 560649"/>
                <a:gd name="connsiteY53" fmla="*/ 265263 h 562965"/>
                <a:gd name="connsiteX54" fmla="*/ 296029 w 560649"/>
                <a:gd name="connsiteY54" fmla="*/ 252252 h 562965"/>
                <a:gd name="connsiteX55" fmla="*/ 296440 w 560649"/>
                <a:gd name="connsiteY55" fmla="*/ 248175 h 562965"/>
                <a:gd name="connsiteX56" fmla="*/ 304451 w 560649"/>
                <a:gd name="connsiteY56" fmla="*/ 227771 h 562965"/>
                <a:gd name="connsiteX57" fmla="*/ 310072 w 560649"/>
                <a:gd name="connsiteY57" fmla="*/ 220062 h 562965"/>
                <a:gd name="connsiteX58" fmla="*/ 255827 w 560649"/>
                <a:gd name="connsiteY58" fmla="*/ 139120 h 562965"/>
                <a:gd name="connsiteX59" fmla="*/ 246916 w 560649"/>
                <a:gd name="connsiteY59" fmla="*/ 141887 h 562965"/>
                <a:gd name="connsiteX60" fmla="*/ 235795 w 560649"/>
                <a:gd name="connsiteY60" fmla="*/ 143008 h 562965"/>
                <a:gd name="connsiteX61" fmla="*/ 180617 w 560649"/>
                <a:gd name="connsiteY61" fmla="*/ 87829 h 562965"/>
                <a:gd name="connsiteX62" fmla="*/ 235795 w 560649"/>
                <a:gd name="connsiteY62" fmla="*/ 32651 h 562965"/>
                <a:gd name="connsiteX63" fmla="*/ 409206 w 560649"/>
                <a:gd name="connsiteY63" fmla="*/ 0 h 562965"/>
                <a:gd name="connsiteX64" fmla="*/ 548172 w 560649"/>
                <a:gd name="connsiteY64" fmla="*/ 0 h 562965"/>
                <a:gd name="connsiteX65" fmla="*/ 560649 w 560649"/>
                <a:gd name="connsiteY65" fmla="*/ 12477 h 562965"/>
                <a:gd name="connsiteX66" fmla="*/ 560649 w 560649"/>
                <a:gd name="connsiteY66" fmla="*/ 62384 h 562965"/>
                <a:gd name="connsiteX67" fmla="*/ 560649 w 560649"/>
                <a:gd name="connsiteY67" fmla="*/ 62385 h 562965"/>
                <a:gd name="connsiteX68" fmla="*/ 560649 w 560649"/>
                <a:gd name="connsiteY68" fmla="*/ 152341 h 562965"/>
                <a:gd name="connsiteX69" fmla="*/ 548172 w 560649"/>
                <a:gd name="connsiteY69" fmla="*/ 164818 h 562965"/>
                <a:gd name="connsiteX70" fmla="*/ 498265 w 560649"/>
                <a:gd name="connsiteY70" fmla="*/ 164818 h 562965"/>
                <a:gd name="connsiteX71" fmla="*/ 485787 w 560649"/>
                <a:gd name="connsiteY71" fmla="*/ 152341 h 562965"/>
                <a:gd name="connsiteX72" fmla="*/ 485787 w 560649"/>
                <a:gd name="connsiteY72" fmla="*/ 74861 h 562965"/>
                <a:gd name="connsiteX73" fmla="*/ 409206 w 560649"/>
                <a:gd name="connsiteY73" fmla="*/ 74861 h 562965"/>
                <a:gd name="connsiteX74" fmla="*/ 396728 w 560649"/>
                <a:gd name="connsiteY74" fmla="*/ 62384 h 562965"/>
                <a:gd name="connsiteX75" fmla="*/ 396728 w 560649"/>
                <a:gd name="connsiteY75" fmla="*/ 12477 h 562965"/>
                <a:gd name="connsiteX76" fmla="*/ 409206 w 560649"/>
                <a:gd name="connsiteY76" fmla="*/ 0 h 56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60649" h="562965">
                  <a:moveTo>
                    <a:pt x="12477" y="398148"/>
                  </a:moveTo>
                  <a:lnTo>
                    <a:pt x="62384" y="398148"/>
                  </a:lnTo>
                  <a:cubicBezTo>
                    <a:pt x="69276" y="398148"/>
                    <a:pt x="74862" y="403734"/>
                    <a:pt x="74862" y="410625"/>
                  </a:cubicBezTo>
                  <a:lnTo>
                    <a:pt x="74862" y="488104"/>
                  </a:lnTo>
                  <a:lnTo>
                    <a:pt x="151443" y="488104"/>
                  </a:lnTo>
                  <a:cubicBezTo>
                    <a:pt x="158334" y="488104"/>
                    <a:pt x="163921" y="493690"/>
                    <a:pt x="163921" y="500581"/>
                  </a:cubicBezTo>
                  <a:lnTo>
                    <a:pt x="163921" y="550488"/>
                  </a:lnTo>
                  <a:cubicBezTo>
                    <a:pt x="163921" y="557379"/>
                    <a:pt x="158334" y="562965"/>
                    <a:pt x="151443" y="562965"/>
                  </a:cubicBezTo>
                  <a:lnTo>
                    <a:pt x="12477" y="562965"/>
                  </a:lnTo>
                  <a:cubicBezTo>
                    <a:pt x="5587" y="562965"/>
                    <a:pt x="0" y="557379"/>
                    <a:pt x="0" y="550488"/>
                  </a:cubicBezTo>
                  <a:lnTo>
                    <a:pt x="0" y="500581"/>
                  </a:lnTo>
                  <a:lnTo>
                    <a:pt x="0" y="500580"/>
                  </a:lnTo>
                  <a:lnTo>
                    <a:pt x="0" y="410625"/>
                  </a:lnTo>
                  <a:cubicBezTo>
                    <a:pt x="0" y="403734"/>
                    <a:pt x="5587" y="398148"/>
                    <a:pt x="12477" y="398148"/>
                  </a:cubicBezTo>
                  <a:close/>
                  <a:moveTo>
                    <a:pt x="235795" y="32651"/>
                  </a:moveTo>
                  <a:cubicBezTo>
                    <a:pt x="266270" y="32651"/>
                    <a:pt x="290974" y="57355"/>
                    <a:pt x="290974" y="87829"/>
                  </a:cubicBezTo>
                  <a:cubicBezTo>
                    <a:pt x="290974" y="99257"/>
                    <a:pt x="287500" y="109874"/>
                    <a:pt x="281550" y="118680"/>
                  </a:cubicBezTo>
                  <a:lnTo>
                    <a:pt x="279599" y="121044"/>
                  </a:lnTo>
                  <a:lnTo>
                    <a:pt x="334019" y="202248"/>
                  </a:lnTo>
                  <a:lnTo>
                    <a:pt x="337369" y="200685"/>
                  </a:lnTo>
                  <a:cubicBezTo>
                    <a:pt x="344270" y="198158"/>
                    <a:pt x="351724" y="196779"/>
                    <a:pt x="359501" y="196779"/>
                  </a:cubicBezTo>
                  <a:cubicBezTo>
                    <a:pt x="395051" y="196779"/>
                    <a:pt x="423870" y="225598"/>
                    <a:pt x="423870" y="261148"/>
                  </a:cubicBezTo>
                  <a:cubicBezTo>
                    <a:pt x="423870" y="278923"/>
                    <a:pt x="416665" y="295015"/>
                    <a:pt x="405016" y="306664"/>
                  </a:cubicBezTo>
                  <a:lnTo>
                    <a:pt x="403472" y="307938"/>
                  </a:lnTo>
                  <a:lnTo>
                    <a:pt x="459880" y="404979"/>
                  </a:lnTo>
                  <a:lnTo>
                    <a:pt x="466036" y="404359"/>
                  </a:lnTo>
                  <a:cubicBezTo>
                    <a:pt x="493912" y="404359"/>
                    <a:pt x="516511" y="426958"/>
                    <a:pt x="516511" y="454835"/>
                  </a:cubicBezTo>
                  <a:cubicBezTo>
                    <a:pt x="516511" y="482711"/>
                    <a:pt x="493912" y="505310"/>
                    <a:pt x="466036" y="505310"/>
                  </a:cubicBezTo>
                  <a:cubicBezTo>
                    <a:pt x="438159" y="505310"/>
                    <a:pt x="415560" y="482711"/>
                    <a:pt x="415560" y="454835"/>
                  </a:cubicBezTo>
                  <a:cubicBezTo>
                    <a:pt x="415560" y="440896"/>
                    <a:pt x="421210" y="428277"/>
                    <a:pt x="430344" y="419143"/>
                  </a:cubicBezTo>
                  <a:lnTo>
                    <a:pt x="432566" y="417309"/>
                  </a:lnTo>
                  <a:lnTo>
                    <a:pt x="377535" y="322638"/>
                  </a:lnTo>
                  <a:lnTo>
                    <a:pt x="372473" y="324209"/>
                  </a:lnTo>
                  <a:cubicBezTo>
                    <a:pt x="368283" y="325067"/>
                    <a:pt x="363945" y="325517"/>
                    <a:pt x="359501" y="325517"/>
                  </a:cubicBezTo>
                  <a:cubicBezTo>
                    <a:pt x="355057" y="325517"/>
                    <a:pt x="350719" y="325067"/>
                    <a:pt x="346529" y="324209"/>
                  </a:cubicBezTo>
                  <a:lnTo>
                    <a:pt x="337898" y="321530"/>
                  </a:lnTo>
                  <a:lnTo>
                    <a:pt x="300055" y="390900"/>
                  </a:lnTo>
                  <a:lnTo>
                    <a:pt x="304607" y="396417"/>
                  </a:lnTo>
                  <a:cubicBezTo>
                    <a:pt x="309276" y="403328"/>
                    <a:pt x="312002" y="411659"/>
                    <a:pt x="312002" y="420626"/>
                  </a:cubicBezTo>
                  <a:cubicBezTo>
                    <a:pt x="312002" y="444539"/>
                    <a:pt x="292617" y="463924"/>
                    <a:pt x="268704" y="463924"/>
                  </a:cubicBezTo>
                  <a:cubicBezTo>
                    <a:pt x="244791" y="463924"/>
                    <a:pt x="225406" y="444539"/>
                    <a:pt x="225406" y="420626"/>
                  </a:cubicBezTo>
                  <a:cubicBezTo>
                    <a:pt x="225406" y="396713"/>
                    <a:pt x="244791" y="377328"/>
                    <a:pt x="268704" y="377328"/>
                  </a:cubicBezTo>
                  <a:lnTo>
                    <a:pt x="273251" y="377786"/>
                  </a:lnTo>
                  <a:lnTo>
                    <a:pt x="312820" y="305251"/>
                  </a:lnTo>
                  <a:lnTo>
                    <a:pt x="306126" y="297137"/>
                  </a:lnTo>
                  <a:cubicBezTo>
                    <a:pt x="304390" y="294569"/>
                    <a:pt x="302836" y="291869"/>
                    <a:pt x="301480" y="289055"/>
                  </a:cubicBezTo>
                  <a:lnTo>
                    <a:pt x="298679" y="281946"/>
                  </a:lnTo>
                  <a:lnTo>
                    <a:pt x="134680" y="294794"/>
                  </a:lnTo>
                  <a:lnTo>
                    <a:pt x="134669" y="294904"/>
                  </a:lnTo>
                  <a:cubicBezTo>
                    <a:pt x="130632" y="314634"/>
                    <a:pt x="113174" y="329476"/>
                    <a:pt x="92251" y="329476"/>
                  </a:cubicBezTo>
                  <a:cubicBezTo>
                    <a:pt x="68338" y="329476"/>
                    <a:pt x="48952" y="310091"/>
                    <a:pt x="48952" y="286178"/>
                  </a:cubicBezTo>
                  <a:cubicBezTo>
                    <a:pt x="48952" y="262265"/>
                    <a:pt x="68338" y="242880"/>
                    <a:pt x="92251" y="242880"/>
                  </a:cubicBezTo>
                  <a:cubicBezTo>
                    <a:pt x="107196" y="242880"/>
                    <a:pt x="120373" y="250452"/>
                    <a:pt x="128154" y="261970"/>
                  </a:cubicBezTo>
                  <a:lnTo>
                    <a:pt x="129942" y="265263"/>
                  </a:lnTo>
                  <a:lnTo>
                    <a:pt x="296029" y="252252"/>
                  </a:lnTo>
                  <a:lnTo>
                    <a:pt x="296440" y="248175"/>
                  </a:lnTo>
                  <a:cubicBezTo>
                    <a:pt x="297941" y="240843"/>
                    <a:pt x="300688" y="233964"/>
                    <a:pt x="304451" y="227771"/>
                  </a:cubicBezTo>
                  <a:lnTo>
                    <a:pt x="310072" y="220062"/>
                  </a:lnTo>
                  <a:lnTo>
                    <a:pt x="255827" y="139120"/>
                  </a:lnTo>
                  <a:lnTo>
                    <a:pt x="246916" y="141887"/>
                  </a:lnTo>
                  <a:cubicBezTo>
                    <a:pt x="243324" y="142622"/>
                    <a:pt x="239605" y="143008"/>
                    <a:pt x="235795" y="143008"/>
                  </a:cubicBezTo>
                  <a:cubicBezTo>
                    <a:pt x="205321" y="143008"/>
                    <a:pt x="180617" y="118304"/>
                    <a:pt x="180617" y="87829"/>
                  </a:cubicBezTo>
                  <a:cubicBezTo>
                    <a:pt x="180617" y="57355"/>
                    <a:pt x="205321" y="32651"/>
                    <a:pt x="235795" y="32651"/>
                  </a:cubicBezTo>
                  <a:close/>
                  <a:moveTo>
                    <a:pt x="409206" y="0"/>
                  </a:moveTo>
                  <a:lnTo>
                    <a:pt x="548172" y="0"/>
                  </a:lnTo>
                  <a:cubicBezTo>
                    <a:pt x="555062" y="0"/>
                    <a:pt x="560649" y="5587"/>
                    <a:pt x="560649" y="12477"/>
                  </a:cubicBezTo>
                  <a:lnTo>
                    <a:pt x="560649" y="62384"/>
                  </a:lnTo>
                  <a:lnTo>
                    <a:pt x="560649" y="62385"/>
                  </a:lnTo>
                  <a:lnTo>
                    <a:pt x="560649" y="152341"/>
                  </a:lnTo>
                  <a:cubicBezTo>
                    <a:pt x="560649" y="159232"/>
                    <a:pt x="555062" y="164818"/>
                    <a:pt x="548172" y="164818"/>
                  </a:cubicBezTo>
                  <a:lnTo>
                    <a:pt x="498265" y="164818"/>
                  </a:lnTo>
                  <a:cubicBezTo>
                    <a:pt x="491374" y="164818"/>
                    <a:pt x="485787" y="159232"/>
                    <a:pt x="485787" y="152341"/>
                  </a:cubicBezTo>
                  <a:lnTo>
                    <a:pt x="485787" y="74861"/>
                  </a:lnTo>
                  <a:lnTo>
                    <a:pt x="409206" y="74861"/>
                  </a:lnTo>
                  <a:cubicBezTo>
                    <a:pt x="402315" y="74861"/>
                    <a:pt x="396728" y="69275"/>
                    <a:pt x="396728" y="62384"/>
                  </a:cubicBezTo>
                  <a:lnTo>
                    <a:pt x="396728" y="12477"/>
                  </a:lnTo>
                  <a:cubicBezTo>
                    <a:pt x="396728" y="5586"/>
                    <a:pt x="402315" y="0"/>
                    <a:pt x="409206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82296" y="4513943"/>
              <a:ext cx="16756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Azure IoT Hubs</a:t>
              </a:r>
              <a:br>
                <a:rPr lang="en-US" dirty="0"/>
              </a:br>
              <a:r>
                <a:rPr lang="en-US" dirty="0"/>
                <a:t>Secure</a:t>
              </a:r>
              <a:br>
                <a:rPr lang="en-US" dirty="0"/>
              </a:br>
              <a:r>
                <a:rPr lang="en-US" dirty="0"/>
                <a:t>Messaging</a:t>
              </a:r>
              <a:br>
                <a:rPr lang="en-US" dirty="0"/>
              </a:br>
              <a:r>
                <a:rPr lang="en-US" dirty="0"/>
                <a:t>Platform</a:t>
              </a:r>
            </a:p>
          </p:txBody>
        </p:sp>
      </p:grpSp>
      <p:grpSp>
        <p:nvGrpSpPr>
          <p:cNvPr id="45" name="Messages"/>
          <p:cNvGrpSpPr/>
          <p:nvPr/>
        </p:nvGrpSpPr>
        <p:grpSpPr>
          <a:xfrm>
            <a:off x="7731193" y="3204518"/>
            <a:ext cx="1124026" cy="2786753"/>
            <a:chOff x="7731193" y="3204518"/>
            <a:chExt cx="1124026" cy="2786753"/>
          </a:xfrm>
        </p:grpSpPr>
        <p:sp>
          <p:nvSpPr>
            <p:cNvPr id="30" name="Mail Icon"/>
            <p:cNvSpPr>
              <a:spLocks noChangeAspect="1" noEditPoints="1"/>
            </p:cNvSpPr>
            <p:nvPr/>
          </p:nvSpPr>
          <p:spPr bwMode="auto">
            <a:xfrm>
              <a:off x="7809853" y="3204518"/>
              <a:ext cx="966708" cy="723192"/>
            </a:xfrm>
            <a:custGeom>
              <a:avLst/>
              <a:gdLst>
                <a:gd name="T0" fmla="*/ 0 w 9032"/>
                <a:gd name="T1" fmla="*/ 0 h 6770"/>
                <a:gd name="T2" fmla="*/ 0 w 9032"/>
                <a:gd name="T3" fmla="*/ 594 h 6770"/>
                <a:gd name="T4" fmla="*/ 4534 w 9032"/>
                <a:gd name="T5" fmla="*/ 3909 h 6770"/>
                <a:gd name="T6" fmla="*/ 9032 w 9032"/>
                <a:gd name="T7" fmla="*/ 614 h 6770"/>
                <a:gd name="T8" fmla="*/ 9032 w 9032"/>
                <a:gd name="T9" fmla="*/ 0 h 6770"/>
                <a:gd name="T10" fmla="*/ 0 w 9032"/>
                <a:gd name="T11" fmla="*/ 0 h 6770"/>
                <a:gd name="T12" fmla="*/ 0 w 9032"/>
                <a:gd name="T13" fmla="*/ 1254 h 6770"/>
                <a:gd name="T14" fmla="*/ 0 w 9032"/>
                <a:gd name="T15" fmla="*/ 6770 h 6770"/>
                <a:gd name="T16" fmla="*/ 9032 w 9032"/>
                <a:gd name="T17" fmla="*/ 6770 h 6770"/>
                <a:gd name="T18" fmla="*/ 9032 w 9032"/>
                <a:gd name="T19" fmla="*/ 1279 h 6770"/>
                <a:gd name="T20" fmla="*/ 4856 w 9032"/>
                <a:gd name="T21" fmla="*/ 4347 h 6770"/>
                <a:gd name="T22" fmla="*/ 4534 w 9032"/>
                <a:gd name="T23" fmla="*/ 4503 h 6770"/>
                <a:gd name="T24" fmla="*/ 4207 w 9032"/>
                <a:gd name="T25" fmla="*/ 4347 h 6770"/>
                <a:gd name="T26" fmla="*/ 0 w 9032"/>
                <a:gd name="T27" fmla="*/ 1254 h 6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32" h="6770">
                  <a:moveTo>
                    <a:pt x="0" y="0"/>
                  </a:moveTo>
                  <a:lnTo>
                    <a:pt x="0" y="594"/>
                  </a:lnTo>
                  <a:lnTo>
                    <a:pt x="4534" y="3909"/>
                  </a:lnTo>
                  <a:lnTo>
                    <a:pt x="9032" y="614"/>
                  </a:lnTo>
                  <a:lnTo>
                    <a:pt x="9032" y="0"/>
                  </a:lnTo>
                  <a:lnTo>
                    <a:pt x="0" y="0"/>
                  </a:lnTo>
                  <a:close/>
                  <a:moveTo>
                    <a:pt x="0" y="1254"/>
                  </a:moveTo>
                  <a:lnTo>
                    <a:pt x="0" y="6770"/>
                  </a:lnTo>
                  <a:lnTo>
                    <a:pt x="9032" y="6770"/>
                  </a:lnTo>
                  <a:lnTo>
                    <a:pt x="9032" y="1279"/>
                  </a:lnTo>
                  <a:lnTo>
                    <a:pt x="4856" y="4347"/>
                  </a:lnTo>
                  <a:cubicBezTo>
                    <a:pt x="4687" y="4453"/>
                    <a:pt x="4662" y="4492"/>
                    <a:pt x="4534" y="4503"/>
                  </a:cubicBezTo>
                  <a:cubicBezTo>
                    <a:pt x="4406" y="4492"/>
                    <a:pt x="4376" y="4453"/>
                    <a:pt x="4207" y="4347"/>
                  </a:cubicBezTo>
                  <a:lnTo>
                    <a:pt x="0" y="125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1193" y="4513943"/>
              <a:ext cx="112402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Messages</a:t>
              </a:r>
            </a:p>
            <a:p>
              <a:pPr algn="ctr"/>
              <a:r>
                <a:rPr lang="en-US" dirty="0"/>
                <a:t>via</a:t>
              </a:r>
              <a:br>
                <a:rPr lang="en-US" dirty="0"/>
              </a:br>
              <a:r>
                <a:rPr lang="en-US" dirty="0"/>
                <a:t>AMQPS</a:t>
              </a:r>
            </a:p>
            <a:p>
              <a:pPr algn="ctr"/>
              <a:r>
                <a:rPr lang="en-US" dirty="0"/>
                <a:t>MQTTS</a:t>
              </a:r>
              <a:br>
                <a:rPr lang="en-US" dirty="0"/>
              </a:br>
              <a:r>
                <a:rPr lang="en-US" dirty="0"/>
                <a:t>HTTPS</a:t>
              </a:r>
            </a:p>
          </p:txBody>
        </p:sp>
      </p:grpSp>
      <p:grpSp>
        <p:nvGrpSpPr>
          <p:cNvPr id="46" name="Devices"/>
          <p:cNvGrpSpPr/>
          <p:nvPr/>
        </p:nvGrpSpPr>
        <p:grpSpPr>
          <a:xfrm>
            <a:off x="9396540" y="3124163"/>
            <a:ext cx="918841" cy="1759112"/>
            <a:chOff x="9396540" y="3124163"/>
            <a:chExt cx="918841" cy="175911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46" b="25304"/>
            <a:stretch/>
          </p:blipFill>
          <p:spPr>
            <a:xfrm rot="16200000">
              <a:off x="9413614" y="3346446"/>
              <a:ext cx="884692" cy="440126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396540" y="4513943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Devices</a:t>
              </a:r>
            </a:p>
          </p:txBody>
        </p:sp>
      </p:grpSp>
      <p:grpSp>
        <p:nvGrpSpPr>
          <p:cNvPr id="47" name="Actuators and Sensors"/>
          <p:cNvGrpSpPr/>
          <p:nvPr/>
        </p:nvGrpSpPr>
        <p:grpSpPr>
          <a:xfrm>
            <a:off x="10687518" y="3124165"/>
            <a:ext cx="1107034" cy="2313108"/>
            <a:chOff x="10687518" y="3124165"/>
            <a:chExt cx="1107034" cy="23131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73" t="2097" r="15267" b="2160"/>
            <a:stretch/>
          </p:blipFill>
          <p:spPr>
            <a:xfrm>
              <a:off x="10935361" y="3124165"/>
              <a:ext cx="611346" cy="88469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0687518" y="4513943"/>
              <a:ext cx="11070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Actuators</a:t>
              </a:r>
              <a:br>
                <a:rPr lang="en-US" dirty="0"/>
              </a:br>
              <a:r>
                <a:rPr lang="en-US" dirty="0"/>
                <a:t>and</a:t>
              </a:r>
              <a:br>
                <a:rPr lang="en-US" dirty="0"/>
              </a:br>
              <a:r>
                <a:rPr lang="en-US" dirty="0"/>
                <a:t>Sensors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78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Clicks to quarks:</a:t>
            </a:r>
            <a:br>
              <a:rPr lang="en-US" dirty="0"/>
            </a:br>
            <a:r>
              <a:rPr lang="en-US" sz="2200" dirty="0">
                <a:solidFill>
                  <a:schemeClr val="accent1"/>
                </a:solidFill>
              </a:rPr>
              <a:t>Composing an IOT APPLICATION with </a:t>
            </a:r>
            <a:r>
              <a:rPr lang="en-US" sz="2200" dirty="0" err="1">
                <a:solidFill>
                  <a:schemeClr val="accent1"/>
                </a:solidFill>
              </a:rPr>
              <a:t>webhooks</a:t>
            </a:r>
            <a:r>
              <a:rPr lang="en-US" sz="2200" dirty="0">
                <a:solidFill>
                  <a:schemeClr val="accent1"/>
                </a:solidFill>
              </a:rPr>
              <a:t>, “</a:t>
            </a:r>
            <a:r>
              <a:rPr lang="en-US" sz="2200" dirty="0" err="1">
                <a:solidFill>
                  <a:schemeClr val="accent1"/>
                </a:solidFill>
              </a:rPr>
              <a:t>serverless</a:t>
            </a:r>
            <a:r>
              <a:rPr lang="en-US" sz="2200" dirty="0">
                <a:solidFill>
                  <a:schemeClr val="accent1"/>
                </a:solidFill>
              </a:rPr>
              <a:t>” code, and messaging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ross 14"/>
          <p:cNvSpPr/>
          <p:nvPr/>
        </p:nvSpPr>
        <p:spPr>
          <a:xfrm>
            <a:off x="1826676" y="3445420"/>
            <a:ext cx="264376" cy="264377"/>
          </a:xfrm>
          <a:prstGeom prst="plus">
            <a:avLst>
              <a:gd name="adj" fmla="val 33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>
            <a:off x="3635814" y="3445421"/>
            <a:ext cx="264376" cy="264377"/>
          </a:xfrm>
          <a:prstGeom prst="plus">
            <a:avLst>
              <a:gd name="adj" fmla="val 33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>
            <a:off x="7247997" y="3445421"/>
            <a:ext cx="264376" cy="264377"/>
          </a:xfrm>
          <a:prstGeom prst="plus">
            <a:avLst>
              <a:gd name="adj" fmla="val 33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>
            <a:off x="10373503" y="3445421"/>
            <a:ext cx="264376" cy="264377"/>
          </a:xfrm>
          <a:prstGeom prst="plus">
            <a:avLst>
              <a:gd name="adj" fmla="val 33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5522855" y="3445421"/>
            <a:ext cx="264376" cy="264377"/>
          </a:xfrm>
          <a:prstGeom prst="plus">
            <a:avLst>
              <a:gd name="adj" fmla="val 33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9074041" y="3445421"/>
            <a:ext cx="264376" cy="264377"/>
          </a:xfrm>
          <a:prstGeom prst="plus">
            <a:avLst>
              <a:gd name="adj" fmla="val 33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Wordpress"/>
          <p:cNvGrpSpPr/>
          <p:nvPr/>
        </p:nvGrpSpPr>
        <p:grpSpPr>
          <a:xfrm>
            <a:off x="480315" y="3128396"/>
            <a:ext cx="1213858" cy="2031878"/>
            <a:chOff x="480315" y="3128396"/>
            <a:chExt cx="1213858" cy="2031878"/>
          </a:xfrm>
        </p:grpSpPr>
        <p:pic>
          <p:nvPicPr>
            <p:cNvPr id="1026" name="Picture 2" descr="https://s.w.org/about/images/logos/wordpress-logo-notext-rg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93" y="3128396"/>
              <a:ext cx="883903" cy="88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480315" y="4513943"/>
              <a:ext cx="12138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Wordpress</a:t>
              </a:r>
              <a:br>
                <a:rPr lang="en-US" dirty="0"/>
              </a:br>
              <a:r>
                <a:rPr lang="en-US" dirty="0"/>
                <a:t>“Client”</a:t>
              </a:r>
            </a:p>
          </p:txBody>
        </p:sp>
      </p:grpSp>
      <p:grpSp>
        <p:nvGrpSpPr>
          <p:cNvPr id="42" name="Webhooks"/>
          <p:cNvGrpSpPr/>
          <p:nvPr/>
        </p:nvGrpSpPr>
        <p:grpSpPr>
          <a:xfrm>
            <a:off x="2260705" y="3124162"/>
            <a:ext cx="1205458" cy="1759113"/>
            <a:chOff x="2260705" y="3124162"/>
            <a:chExt cx="1205458" cy="175911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532" y="3124162"/>
              <a:ext cx="949802" cy="88390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260705" y="4513943"/>
              <a:ext cx="1205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Webhooks</a:t>
              </a:r>
              <a:endParaRPr lang="en-US" dirty="0"/>
            </a:p>
          </p:txBody>
        </p:sp>
      </p:grpSp>
      <p:grpSp>
        <p:nvGrpSpPr>
          <p:cNvPr id="43" name="Azure Functions"/>
          <p:cNvGrpSpPr/>
          <p:nvPr/>
        </p:nvGrpSpPr>
        <p:grpSpPr>
          <a:xfrm>
            <a:off x="3886323" y="3124162"/>
            <a:ext cx="1730153" cy="2036112"/>
            <a:chOff x="3886323" y="3124162"/>
            <a:chExt cx="1730153" cy="2036112"/>
          </a:xfrm>
        </p:grpSpPr>
        <p:grpSp>
          <p:nvGrpSpPr>
            <p:cNvPr id="19" name="Funtcion Logo"/>
            <p:cNvGrpSpPr>
              <a:grpSpLocks noChangeAspect="1"/>
            </p:cNvGrpSpPr>
            <p:nvPr/>
          </p:nvGrpSpPr>
          <p:grpSpPr>
            <a:xfrm>
              <a:off x="4197670" y="3124162"/>
              <a:ext cx="1027705" cy="888138"/>
              <a:chOff x="2017062" y="1766185"/>
              <a:chExt cx="269889" cy="233236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2089717" y="1766185"/>
                <a:ext cx="129041" cy="233236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2107287" y="1767253"/>
                <a:ext cx="110382" cy="22724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2090786" y="1767252"/>
                <a:ext cx="91906" cy="227642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 flipH="1">
                <a:off x="2017062" y="1797904"/>
                <a:ext cx="269889" cy="154527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886323" y="4513943"/>
              <a:ext cx="1730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Azure Functions</a:t>
              </a:r>
              <a:br>
                <a:rPr lang="en-US" dirty="0"/>
              </a:br>
              <a:r>
                <a:rPr lang="en-US" dirty="0" err="1"/>
                <a:t>Serverless</a:t>
              </a:r>
              <a:r>
                <a:rPr lang="en-US" dirty="0"/>
                <a:t> Code</a:t>
              </a:r>
            </a:p>
          </p:txBody>
        </p:sp>
      </p:grpSp>
      <p:grpSp>
        <p:nvGrpSpPr>
          <p:cNvPr id="44" name="Azure IoT Hubs"/>
          <p:cNvGrpSpPr/>
          <p:nvPr/>
        </p:nvGrpSpPr>
        <p:grpSpPr>
          <a:xfrm>
            <a:off x="5682296" y="3124162"/>
            <a:ext cx="1675651" cy="2590110"/>
            <a:chOff x="5682296" y="3124162"/>
            <a:chExt cx="1675651" cy="2590110"/>
          </a:xfrm>
        </p:grpSpPr>
        <p:sp>
          <p:nvSpPr>
            <p:cNvPr id="28" name="IoT Hub Icon"/>
            <p:cNvSpPr>
              <a:spLocks noChangeAspect="1"/>
            </p:cNvSpPr>
            <p:nvPr/>
          </p:nvSpPr>
          <p:spPr>
            <a:xfrm>
              <a:off x="6084711" y="3124162"/>
              <a:ext cx="865806" cy="869384"/>
            </a:xfrm>
            <a:custGeom>
              <a:avLst/>
              <a:gdLst>
                <a:gd name="connsiteX0" fmla="*/ 12477 w 560649"/>
                <a:gd name="connsiteY0" fmla="*/ 398148 h 562965"/>
                <a:gd name="connsiteX1" fmla="*/ 62384 w 560649"/>
                <a:gd name="connsiteY1" fmla="*/ 398148 h 562965"/>
                <a:gd name="connsiteX2" fmla="*/ 74862 w 560649"/>
                <a:gd name="connsiteY2" fmla="*/ 410625 h 562965"/>
                <a:gd name="connsiteX3" fmla="*/ 74862 w 560649"/>
                <a:gd name="connsiteY3" fmla="*/ 488104 h 562965"/>
                <a:gd name="connsiteX4" fmla="*/ 151443 w 560649"/>
                <a:gd name="connsiteY4" fmla="*/ 488104 h 562965"/>
                <a:gd name="connsiteX5" fmla="*/ 163921 w 560649"/>
                <a:gd name="connsiteY5" fmla="*/ 500581 h 562965"/>
                <a:gd name="connsiteX6" fmla="*/ 163921 w 560649"/>
                <a:gd name="connsiteY6" fmla="*/ 550488 h 562965"/>
                <a:gd name="connsiteX7" fmla="*/ 151443 w 560649"/>
                <a:gd name="connsiteY7" fmla="*/ 562965 h 562965"/>
                <a:gd name="connsiteX8" fmla="*/ 12477 w 560649"/>
                <a:gd name="connsiteY8" fmla="*/ 562965 h 562965"/>
                <a:gd name="connsiteX9" fmla="*/ 0 w 560649"/>
                <a:gd name="connsiteY9" fmla="*/ 550488 h 562965"/>
                <a:gd name="connsiteX10" fmla="*/ 0 w 560649"/>
                <a:gd name="connsiteY10" fmla="*/ 500581 h 562965"/>
                <a:gd name="connsiteX11" fmla="*/ 0 w 560649"/>
                <a:gd name="connsiteY11" fmla="*/ 500580 h 562965"/>
                <a:gd name="connsiteX12" fmla="*/ 0 w 560649"/>
                <a:gd name="connsiteY12" fmla="*/ 410625 h 562965"/>
                <a:gd name="connsiteX13" fmla="*/ 12477 w 560649"/>
                <a:gd name="connsiteY13" fmla="*/ 398148 h 562965"/>
                <a:gd name="connsiteX14" fmla="*/ 235795 w 560649"/>
                <a:gd name="connsiteY14" fmla="*/ 32651 h 562965"/>
                <a:gd name="connsiteX15" fmla="*/ 290974 w 560649"/>
                <a:gd name="connsiteY15" fmla="*/ 87829 h 562965"/>
                <a:gd name="connsiteX16" fmla="*/ 281550 w 560649"/>
                <a:gd name="connsiteY16" fmla="*/ 118680 h 562965"/>
                <a:gd name="connsiteX17" fmla="*/ 279599 w 560649"/>
                <a:gd name="connsiteY17" fmla="*/ 121044 h 562965"/>
                <a:gd name="connsiteX18" fmla="*/ 334019 w 560649"/>
                <a:gd name="connsiteY18" fmla="*/ 202248 h 562965"/>
                <a:gd name="connsiteX19" fmla="*/ 337369 w 560649"/>
                <a:gd name="connsiteY19" fmla="*/ 200685 h 562965"/>
                <a:gd name="connsiteX20" fmla="*/ 359501 w 560649"/>
                <a:gd name="connsiteY20" fmla="*/ 196779 h 562965"/>
                <a:gd name="connsiteX21" fmla="*/ 423870 w 560649"/>
                <a:gd name="connsiteY21" fmla="*/ 261148 h 562965"/>
                <a:gd name="connsiteX22" fmla="*/ 405016 w 560649"/>
                <a:gd name="connsiteY22" fmla="*/ 306664 h 562965"/>
                <a:gd name="connsiteX23" fmla="*/ 403472 w 560649"/>
                <a:gd name="connsiteY23" fmla="*/ 307938 h 562965"/>
                <a:gd name="connsiteX24" fmla="*/ 459880 w 560649"/>
                <a:gd name="connsiteY24" fmla="*/ 404979 h 562965"/>
                <a:gd name="connsiteX25" fmla="*/ 466036 w 560649"/>
                <a:gd name="connsiteY25" fmla="*/ 404359 h 562965"/>
                <a:gd name="connsiteX26" fmla="*/ 516511 w 560649"/>
                <a:gd name="connsiteY26" fmla="*/ 454835 h 562965"/>
                <a:gd name="connsiteX27" fmla="*/ 466036 w 560649"/>
                <a:gd name="connsiteY27" fmla="*/ 505310 h 562965"/>
                <a:gd name="connsiteX28" fmla="*/ 415560 w 560649"/>
                <a:gd name="connsiteY28" fmla="*/ 454835 h 562965"/>
                <a:gd name="connsiteX29" fmla="*/ 430344 w 560649"/>
                <a:gd name="connsiteY29" fmla="*/ 419143 h 562965"/>
                <a:gd name="connsiteX30" fmla="*/ 432566 w 560649"/>
                <a:gd name="connsiteY30" fmla="*/ 417309 h 562965"/>
                <a:gd name="connsiteX31" fmla="*/ 377535 w 560649"/>
                <a:gd name="connsiteY31" fmla="*/ 322638 h 562965"/>
                <a:gd name="connsiteX32" fmla="*/ 372473 w 560649"/>
                <a:gd name="connsiteY32" fmla="*/ 324209 h 562965"/>
                <a:gd name="connsiteX33" fmla="*/ 359501 w 560649"/>
                <a:gd name="connsiteY33" fmla="*/ 325517 h 562965"/>
                <a:gd name="connsiteX34" fmla="*/ 346529 w 560649"/>
                <a:gd name="connsiteY34" fmla="*/ 324209 h 562965"/>
                <a:gd name="connsiteX35" fmla="*/ 337898 w 560649"/>
                <a:gd name="connsiteY35" fmla="*/ 321530 h 562965"/>
                <a:gd name="connsiteX36" fmla="*/ 300055 w 560649"/>
                <a:gd name="connsiteY36" fmla="*/ 390900 h 562965"/>
                <a:gd name="connsiteX37" fmla="*/ 304607 w 560649"/>
                <a:gd name="connsiteY37" fmla="*/ 396417 h 562965"/>
                <a:gd name="connsiteX38" fmla="*/ 312002 w 560649"/>
                <a:gd name="connsiteY38" fmla="*/ 420626 h 562965"/>
                <a:gd name="connsiteX39" fmla="*/ 268704 w 560649"/>
                <a:gd name="connsiteY39" fmla="*/ 463924 h 562965"/>
                <a:gd name="connsiteX40" fmla="*/ 225406 w 560649"/>
                <a:gd name="connsiteY40" fmla="*/ 420626 h 562965"/>
                <a:gd name="connsiteX41" fmla="*/ 268704 w 560649"/>
                <a:gd name="connsiteY41" fmla="*/ 377328 h 562965"/>
                <a:gd name="connsiteX42" fmla="*/ 273251 w 560649"/>
                <a:gd name="connsiteY42" fmla="*/ 377786 h 562965"/>
                <a:gd name="connsiteX43" fmla="*/ 312820 w 560649"/>
                <a:gd name="connsiteY43" fmla="*/ 305251 h 562965"/>
                <a:gd name="connsiteX44" fmla="*/ 306126 w 560649"/>
                <a:gd name="connsiteY44" fmla="*/ 297137 h 562965"/>
                <a:gd name="connsiteX45" fmla="*/ 301480 w 560649"/>
                <a:gd name="connsiteY45" fmla="*/ 289055 h 562965"/>
                <a:gd name="connsiteX46" fmla="*/ 298679 w 560649"/>
                <a:gd name="connsiteY46" fmla="*/ 281946 h 562965"/>
                <a:gd name="connsiteX47" fmla="*/ 134680 w 560649"/>
                <a:gd name="connsiteY47" fmla="*/ 294794 h 562965"/>
                <a:gd name="connsiteX48" fmla="*/ 134669 w 560649"/>
                <a:gd name="connsiteY48" fmla="*/ 294904 h 562965"/>
                <a:gd name="connsiteX49" fmla="*/ 92251 w 560649"/>
                <a:gd name="connsiteY49" fmla="*/ 329476 h 562965"/>
                <a:gd name="connsiteX50" fmla="*/ 48952 w 560649"/>
                <a:gd name="connsiteY50" fmla="*/ 286178 h 562965"/>
                <a:gd name="connsiteX51" fmla="*/ 92251 w 560649"/>
                <a:gd name="connsiteY51" fmla="*/ 242880 h 562965"/>
                <a:gd name="connsiteX52" fmla="*/ 128154 w 560649"/>
                <a:gd name="connsiteY52" fmla="*/ 261970 h 562965"/>
                <a:gd name="connsiteX53" fmla="*/ 129942 w 560649"/>
                <a:gd name="connsiteY53" fmla="*/ 265263 h 562965"/>
                <a:gd name="connsiteX54" fmla="*/ 296029 w 560649"/>
                <a:gd name="connsiteY54" fmla="*/ 252252 h 562965"/>
                <a:gd name="connsiteX55" fmla="*/ 296440 w 560649"/>
                <a:gd name="connsiteY55" fmla="*/ 248175 h 562965"/>
                <a:gd name="connsiteX56" fmla="*/ 304451 w 560649"/>
                <a:gd name="connsiteY56" fmla="*/ 227771 h 562965"/>
                <a:gd name="connsiteX57" fmla="*/ 310072 w 560649"/>
                <a:gd name="connsiteY57" fmla="*/ 220062 h 562965"/>
                <a:gd name="connsiteX58" fmla="*/ 255827 w 560649"/>
                <a:gd name="connsiteY58" fmla="*/ 139120 h 562965"/>
                <a:gd name="connsiteX59" fmla="*/ 246916 w 560649"/>
                <a:gd name="connsiteY59" fmla="*/ 141887 h 562965"/>
                <a:gd name="connsiteX60" fmla="*/ 235795 w 560649"/>
                <a:gd name="connsiteY60" fmla="*/ 143008 h 562965"/>
                <a:gd name="connsiteX61" fmla="*/ 180617 w 560649"/>
                <a:gd name="connsiteY61" fmla="*/ 87829 h 562965"/>
                <a:gd name="connsiteX62" fmla="*/ 235795 w 560649"/>
                <a:gd name="connsiteY62" fmla="*/ 32651 h 562965"/>
                <a:gd name="connsiteX63" fmla="*/ 409206 w 560649"/>
                <a:gd name="connsiteY63" fmla="*/ 0 h 562965"/>
                <a:gd name="connsiteX64" fmla="*/ 548172 w 560649"/>
                <a:gd name="connsiteY64" fmla="*/ 0 h 562965"/>
                <a:gd name="connsiteX65" fmla="*/ 560649 w 560649"/>
                <a:gd name="connsiteY65" fmla="*/ 12477 h 562965"/>
                <a:gd name="connsiteX66" fmla="*/ 560649 w 560649"/>
                <a:gd name="connsiteY66" fmla="*/ 62384 h 562965"/>
                <a:gd name="connsiteX67" fmla="*/ 560649 w 560649"/>
                <a:gd name="connsiteY67" fmla="*/ 62385 h 562965"/>
                <a:gd name="connsiteX68" fmla="*/ 560649 w 560649"/>
                <a:gd name="connsiteY68" fmla="*/ 152341 h 562965"/>
                <a:gd name="connsiteX69" fmla="*/ 548172 w 560649"/>
                <a:gd name="connsiteY69" fmla="*/ 164818 h 562965"/>
                <a:gd name="connsiteX70" fmla="*/ 498265 w 560649"/>
                <a:gd name="connsiteY70" fmla="*/ 164818 h 562965"/>
                <a:gd name="connsiteX71" fmla="*/ 485787 w 560649"/>
                <a:gd name="connsiteY71" fmla="*/ 152341 h 562965"/>
                <a:gd name="connsiteX72" fmla="*/ 485787 w 560649"/>
                <a:gd name="connsiteY72" fmla="*/ 74861 h 562965"/>
                <a:gd name="connsiteX73" fmla="*/ 409206 w 560649"/>
                <a:gd name="connsiteY73" fmla="*/ 74861 h 562965"/>
                <a:gd name="connsiteX74" fmla="*/ 396728 w 560649"/>
                <a:gd name="connsiteY74" fmla="*/ 62384 h 562965"/>
                <a:gd name="connsiteX75" fmla="*/ 396728 w 560649"/>
                <a:gd name="connsiteY75" fmla="*/ 12477 h 562965"/>
                <a:gd name="connsiteX76" fmla="*/ 409206 w 560649"/>
                <a:gd name="connsiteY76" fmla="*/ 0 h 56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60649" h="562965">
                  <a:moveTo>
                    <a:pt x="12477" y="398148"/>
                  </a:moveTo>
                  <a:lnTo>
                    <a:pt x="62384" y="398148"/>
                  </a:lnTo>
                  <a:cubicBezTo>
                    <a:pt x="69276" y="398148"/>
                    <a:pt x="74862" y="403734"/>
                    <a:pt x="74862" y="410625"/>
                  </a:cubicBezTo>
                  <a:lnTo>
                    <a:pt x="74862" y="488104"/>
                  </a:lnTo>
                  <a:lnTo>
                    <a:pt x="151443" y="488104"/>
                  </a:lnTo>
                  <a:cubicBezTo>
                    <a:pt x="158334" y="488104"/>
                    <a:pt x="163921" y="493690"/>
                    <a:pt x="163921" y="500581"/>
                  </a:cubicBezTo>
                  <a:lnTo>
                    <a:pt x="163921" y="550488"/>
                  </a:lnTo>
                  <a:cubicBezTo>
                    <a:pt x="163921" y="557379"/>
                    <a:pt x="158334" y="562965"/>
                    <a:pt x="151443" y="562965"/>
                  </a:cubicBezTo>
                  <a:lnTo>
                    <a:pt x="12477" y="562965"/>
                  </a:lnTo>
                  <a:cubicBezTo>
                    <a:pt x="5587" y="562965"/>
                    <a:pt x="0" y="557379"/>
                    <a:pt x="0" y="550488"/>
                  </a:cubicBezTo>
                  <a:lnTo>
                    <a:pt x="0" y="500581"/>
                  </a:lnTo>
                  <a:lnTo>
                    <a:pt x="0" y="500580"/>
                  </a:lnTo>
                  <a:lnTo>
                    <a:pt x="0" y="410625"/>
                  </a:lnTo>
                  <a:cubicBezTo>
                    <a:pt x="0" y="403734"/>
                    <a:pt x="5587" y="398148"/>
                    <a:pt x="12477" y="398148"/>
                  </a:cubicBezTo>
                  <a:close/>
                  <a:moveTo>
                    <a:pt x="235795" y="32651"/>
                  </a:moveTo>
                  <a:cubicBezTo>
                    <a:pt x="266270" y="32651"/>
                    <a:pt x="290974" y="57355"/>
                    <a:pt x="290974" y="87829"/>
                  </a:cubicBezTo>
                  <a:cubicBezTo>
                    <a:pt x="290974" y="99257"/>
                    <a:pt x="287500" y="109874"/>
                    <a:pt x="281550" y="118680"/>
                  </a:cubicBezTo>
                  <a:lnTo>
                    <a:pt x="279599" y="121044"/>
                  </a:lnTo>
                  <a:lnTo>
                    <a:pt x="334019" y="202248"/>
                  </a:lnTo>
                  <a:lnTo>
                    <a:pt x="337369" y="200685"/>
                  </a:lnTo>
                  <a:cubicBezTo>
                    <a:pt x="344270" y="198158"/>
                    <a:pt x="351724" y="196779"/>
                    <a:pt x="359501" y="196779"/>
                  </a:cubicBezTo>
                  <a:cubicBezTo>
                    <a:pt x="395051" y="196779"/>
                    <a:pt x="423870" y="225598"/>
                    <a:pt x="423870" y="261148"/>
                  </a:cubicBezTo>
                  <a:cubicBezTo>
                    <a:pt x="423870" y="278923"/>
                    <a:pt x="416665" y="295015"/>
                    <a:pt x="405016" y="306664"/>
                  </a:cubicBezTo>
                  <a:lnTo>
                    <a:pt x="403472" y="307938"/>
                  </a:lnTo>
                  <a:lnTo>
                    <a:pt x="459880" y="404979"/>
                  </a:lnTo>
                  <a:lnTo>
                    <a:pt x="466036" y="404359"/>
                  </a:lnTo>
                  <a:cubicBezTo>
                    <a:pt x="493912" y="404359"/>
                    <a:pt x="516511" y="426958"/>
                    <a:pt x="516511" y="454835"/>
                  </a:cubicBezTo>
                  <a:cubicBezTo>
                    <a:pt x="516511" y="482711"/>
                    <a:pt x="493912" y="505310"/>
                    <a:pt x="466036" y="505310"/>
                  </a:cubicBezTo>
                  <a:cubicBezTo>
                    <a:pt x="438159" y="505310"/>
                    <a:pt x="415560" y="482711"/>
                    <a:pt x="415560" y="454835"/>
                  </a:cubicBezTo>
                  <a:cubicBezTo>
                    <a:pt x="415560" y="440896"/>
                    <a:pt x="421210" y="428277"/>
                    <a:pt x="430344" y="419143"/>
                  </a:cubicBezTo>
                  <a:lnTo>
                    <a:pt x="432566" y="417309"/>
                  </a:lnTo>
                  <a:lnTo>
                    <a:pt x="377535" y="322638"/>
                  </a:lnTo>
                  <a:lnTo>
                    <a:pt x="372473" y="324209"/>
                  </a:lnTo>
                  <a:cubicBezTo>
                    <a:pt x="368283" y="325067"/>
                    <a:pt x="363945" y="325517"/>
                    <a:pt x="359501" y="325517"/>
                  </a:cubicBezTo>
                  <a:cubicBezTo>
                    <a:pt x="355057" y="325517"/>
                    <a:pt x="350719" y="325067"/>
                    <a:pt x="346529" y="324209"/>
                  </a:cubicBezTo>
                  <a:lnTo>
                    <a:pt x="337898" y="321530"/>
                  </a:lnTo>
                  <a:lnTo>
                    <a:pt x="300055" y="390900"/>
                  </a:lnTo>
                  <a:lnTo>
                    <a:pt x="304607" y="396417"/>
                  </a:lnTo>
                  <a:cubicBezTo>
                    <a:pt x="309276" y="403328"/>
                    <a:pt x="312002" y="411659"/>
                    <a:pt x="312002" y="420626"/>
                  </a:cubicBezTo>
                  <a:cubicBezTo>
                    <a:pt x="312002" y="444539"/>
                    <a:pt x="292617" y="463924"/>
                    <a:pt x="268704" y="463924"/>
                  </a:cubicBezTo>
                  <a:cubicBezTo>
                    <a:pt x="244791" y="463924"/>
                    <a:pt x="225406" y="444539"/>
                    <a:pt x="225406" y="420626"/>
                  </a:cubicBezTo>
                  <a:cubicBezTo>
                    <a:pt x="225406" y="396713"/>
                    <a:pt x="244791" y="377328"/>
                    <a:pt x="268704" y="377328"/>
                  </a:cubicBezTo>
                  <a:lnTo>
                    <a:pt x="273251" y="377786"/>
                  </a:lnTo>
                  <a:lnTo>
                    <a:pt x="312820" y="305251"/>
                  </a:lnTo>
                  <a:lnTo>
                    <a:pt x="306126" y="297137"/>
                  </a:lnTo>
                  <a:cubicBezTo>
                    <a:pt x="304390" y="294569"/>
                    <a:pt x="302836" y="291869"/>
                    <a:pt x="301480" y="289055"/>
                  </a:cubicBezTo>
                  <a:lnTo>
                    <a:pt x="298679" y="281946"/>
                  </a:lnTo>
                  <a:lnTo>
                    <a:pt x="134680" y="294794"/>
                  </a:lnTo>
                  <a:lnTo>
                    <a:pt x="134669" y="294904"/>
                  </a:lnTo>
                  <a:cubicBezTo>
                    <a:pt x="130632" y="314634"/>
                    <a:pt x="113174" y="329476"/>
                    <a:pt x="92251" y="329476"/>
                  </a:cubicBezTo>
                  <a:cubicBezTo>
                    <a:pt x="68338" y="329476"/>
                    <a:pt x="48952" y="310091"/>
                    <a:pt x="48952" y="286178"/>
                  </a:cubicBezTo>
                  <a:cubicBezTo>
                    <a:pt x="48952" y="262265"/>
                    <a:pt x="68338" y="242880"/>
                    <a:pt x="92251" y="242880"/>
                  </a:cubicBezTo>
                  <a:cubicBezTo>
                    <a:pt x="107196" y="242880"/>
                    <a:pt x="120373" y="250452"/>
                    <a:pt x="128154" y="261970"/>
                  </a:cubicBezTo>
                  <a:lnTo>
                    <a:pt x="129942" y="265263"/>
                  </a:lnTo>
                  <a:lnTo>
                    <a:pt x="296029" y="252252"/>
                  </a:lnTo>
                  <a:lnTo>
                    <a:pt x="296440" y="248175"/>
                  </a:lnTo>
                  <a:cubicBezTo>
                    <a:pt x="297941" y="240843"/>
                    <a:pt x="300688" y="233964"/>
                    <a:pt x="304451" y="227771"/>
                  </a:cubicBezTo>
                  <a:lnTo>
                    <a:pt x="310072" y="220062"/>
                  </a:lnTo>
                  <a:lnTo>
                    <a:pt x="255827" y="139120"/>
                  </a:lnTo>
                  <a:lnTo>
                    <a:pt x="246916" y="141887"/>
                  </a:lnTo>
                  <a:cubicBezTo>
                    <a:pt x="243324" y="142622"/>
                    <a:pt x="239605" y="143008"/>
                    <a:pt x="235795" y="143008"/>
                  </a:cubicBezTo>
                  <a:cubicBezTo>
                    <a:pt x="205321" y="143008"/>
                    <a:pt x="180617" y="118304"/>
                    <a:pt x="180617" y="87829"/>
                  </a:cubicBezTo>
                  <a:cubicBezTo>
                    <a:pt x="180617" y="57355"/>
                    <a:pt x="205321" y="32651"/>
                    <a:pt x="235795" y="32651"/>
                  </a:cubicBezTo>
                  <a:close/>
                  <a:moveTo>
                    <a:pt x="409206" y="0"/>
                  </a:moveTo>
                  <a:lnTo>
                    <a:pt x="548172" y="0"/>
                  </a:lnTo>
                  <a:cubicBezTo>
                    <a:pt x="555062" y="0"/>
                    <a:pt x="560649" y="5587"/>
                    <a:pt x="560649" y="12477"/>
                  </a:cubicBezTo>
                  <a:lnTo>
                    <a:pt x="560649" y="62384"/>
                  </a:lnTo>
                  <a:lnTo>
                    <a:pt x="560649" y="62385"/>
                  </a:lnTo>
                  <a:lnTo>
                    <a:pt x="560649" y="152341"/>
                  </a:lnTo>
                  <a:cubicBezTo>
                    <a:pt x="560649" y="159232"/>
                    <a:pt x="555062" y="164818"/>
                    <a:pt x="548172" y="164818"/>
                  </a:cubicBezTo>
                  <a:lnTo>
                    <a:pt x="498265" y="164818"/>
                  </a:lnTo>
                  <a:cubicBezTo>
                    <a:pt x="491374" y="164818"/>
                    <a:pt x="485787" y="159232"/>
                    <a:pt x="485787" y="152341"/>
                  </a:cubicBezTo>
                  <a:lnTo>
                    <a:pt x="485787" y="74861"/>
                  </a:lnTo>
                  <a:lnTo>
                    <a:pt x="409206" y="74861"/>
                  </a:lnTo>
                  <a:cubicBezTo>
                    <a:pt x="402315" y="74861"/>
                    <a:pt x="396728" y="69275"/>
                    <a:pt x="396728" y="62384"/>
                  </a:cubicBezTo>
                  <a:lnTo>
                    <a:pt x="396728" y="12477"/>
                  </a:lnTo>
                  <a:cubicBezTo>
                    <a:pt x="396728" y="5586"/>
                    <a:pt x="402315" y="0"/>
                    <a:pt x="409206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82296" y="4513943"/>
              <a:ext cx="16756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Azure IoT Hubs</a:t>
              </a:r>
              <a:br>
                <a:rPr lang="en-US" dirty="0"/>
              </a:br>
              <a:r>
                <a:rPr lang="en-US" dirty="0"/>
                <a:t>Secure</a:t>
              </a:r>
              <a:br>
                <a:rPr lang="en-US" dirty="0"/>
              </a:br>
              <a:r>
                <a:rPr lang="en-US" dirty="0"/>
                <a:t>Messaging</a:t>
              </a:r>
              <a:br>
                <a:rPr lang="en-US" dirty="0"/>
              </a:br>
              <a:r>
                <a:rPr lang="en-US" dirty="0"/>
                <a:t>Platform</a:t>
              </a:r>
            </a:p>
          </p:txBody>
        </p:sp>
      </p:grpSp>
      <p:grpSp>
        <p:nvGrpSpPr>
          <p:cNvPr id="45" name="Messages"/>
          <p:cNvGrpSpPr/>
          <p:nvPr/>
        </p:nvGrpSpPr>
        <p:grpSpPr>
          <a:xfrm>
            <a:off x="7731193" y="3204518"/>
            <a:ext cx="1124026" cy="2786753"/>
            <a:chOff x="7731193" y="3204518"/>
            <a:chExt cx="1124026" cy="2786753"/>
          </a:xfrm>
        </p:grpSpPr>
        <p:sp>
          <p:nvSpPr>
            <p:cNvPr id="30" name="Mail Icon"/>
            <p:cNvSpPr>
              <a:spLocks noChangeAspect="1" noEditPoints="1"/>
            </p:cNvSpPr>
            <p:nvPr/>
          </p:nvSpPr>
          <p:spPr bwMode="auto">
            <a:xfrm>
              <a:off x="7809853" y="3204518"/>
              <a:ext cx="966708" cy="723192"/>
            </a:xfrm>
            <a:custGeom>
              <a:avLst/>
              <a:gdLst>
                <a:gd name="T0" fmla="*/ 0 w 9032"/>
                <a:gd name="T1" fmla="*/ 0 h 6770"/>
                <a:gd name="T2" fmla="*/ 0 w 9032"/>
                <a:gd name="T3" fmla="*/ 594 h 6770"/>
                <a:gd name="T4" fmla="*/ 4534 w 9032"/>
                <a:gd name="T5" fmla="*/ 3909 h 6770"/>
                <a:gd name="T6" fmla="*/ 9032 w 9032"/>
                <a:gd name="T7" fmla="*/ 614 h 6770"/>
                <a:gd name="T8" fmla="*/ 9032 w 9032"/>
                <a:gd name="T9" fmla="*/ 0 h 6770"/>
                <a:gd name="T10" fmla="*/ 0 w 9032"/>
                <a:gd name="T11" fmla="*/ 0 h 6770"/>
                <a:gd name="T12" fmla="*/ 0 w 9032"/>
                <a:gd name="T13" fmla="*/ 1254 h 6770"/>
                <a:gd name="T14" fmla="*/ 0 w 9032"/>
                <a:gd name="T15" fmla="*/ 6770 h 6770"/>
                <a:gd name="T16" fmla="*/ 9032 w 9032"/>
                <a:gd name="T17" fmla="*/ 6770 h 6770"/>
                <a:gd name="T18" fmla="*/ 9032 w 9032"/>
                <a:gd name="T19" fmla="*/ 1279 h 6770"/>
                <a:gd name="T20" fmla="*/ 4856 w 9032"/>
                <a:gd name="T21" fmla="*/ 4347 h 6770"/>
                <a:gd name="T22" fmla="*/ 4534 w 9032"/>
                <a:gd name="T23" fmla="*/ 4503 h 6770"/>
                <a:gd name="T24" fmla="*/ 4207 w 9032"/>
                <a:gd name="T25" fmla="*/ 4347 h 6770"/>
                <a:gd name="T26" fmla="*/ 0 w 9032"/>
                <a:gd name="T27" fmla="*/ 1254 h 6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32" h="6770">
                  <a:moveTo>
                    <a:pt x="0" y="0"/>
                  </a:moveTo>
                  <a:lnTo>
                    <a:pt x="0" y="594"/>
                  </a:lnTo>
                  <a:lnTo>
                    <a:pt x="4534" y="3909"/>
                  </a:lnTo>
                  <a:lnTo>
                    <a:pt x="9032" y="614"/>
                  </a:lnTo>
                  <a:lnTo>
                    <a:pt x="9032" y="0"/>
                  </a:lnTo>
                  <a:lnTo>
                    <a:pt x="0" y="0"/>
                  </a:lnTo>
                  <a:close/>
                  <a:moveTo>
                    <a:pt x="0" y="1254"/>
                  </a:moveTo>
                  <a:lnTo>
                    <a:pt x="0" y="6770"/>
                  </a:lnTo>
                  <a:lnTo>
                    <a:pt x="9032" y="6770"/>
                  </a:lnTo>
                  <a:lnTo>
                    <a:pt x="9032" y="1279"/>
                  </a:lnTo>
                  <a:lnTo>
                    <a:pt x="4856" y="4347"/>
                  </a:lnTo>
                  <a:cubicBezTo>
                    <a:pt x="4687" y="4453"/>
                    <a:pt x="4662" y="4492"/>
                    <a:pt x="4534" y="4503"/>
                  </a:cubicBezTo>
                  <a:cubicBezTo>
                    <a:pt x="4406" y="4492"/>
                    <a:pt x="4376" y="4453"/>
                    <a:pt x="4207" y="4347"/>
                  </a:cubicBezTo>
                  <a:lnTo>
                    <a:pt x="0" y="125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1193" y="4513943"/>
              <a:ext cx="112402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Messages</a:t>
              </a:r>
            </a:p>
            <a:p>
              <a:pPr algn="ctr"/>
              <a:r>
                <a:rPr lang="en-US" dirty="0"/>
                <a:t>via</a:t>
              </a:r>
              <a:br>
                <a:rPr lang="en-US" dirty="0"/>
              </a:br>
              <a:r>
                <a:rPr lang="en-US" dirty="0"/>
                <a:t>AMQPS</a:t>
              </a:r>
            </a:p>
            <a:p>
              <a:pPr algn="ctr"/>
              <a:r>
                <a:rPr lang="en-US" dirty="0"/>
                <a:t>MQTTS</a:t>
              </a:r>
              <a:br>
                <a:rPr lang="en-US" dirty="0"/>
              </a:br>
              <a:r>
                <a:rPr lang="en-US" dirty="0"/>
                <a:t>HTTPS</a:t>
              </a:r>
            </a:p>
          </p:txBody>
        </p:sp>
      </p:grpSp>
      <p:grpSp>
        <p:nvGrpSpPr>
          <p:cNvPr id="46" name="Devices"/>
          <p:cNvGrpSpPr/>
          <p:nvPr/>
        </p:nvGrpSpPr>
        <p:grpSpPr>
          <a:xfrm>
            <a:off x="9396540" y="3124163"/>
            <a:ext cx="918841" cy="1759112"/>
            <a:chOff x="9396540" y="3124163"/>
            <a:chExt cx="918841" cy="175911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46" b="25304"/>
            <a:stretch/>
          </p:blipFill>
          <p:spPr>
            <a:xfrm rot="16200000">
              <a:off x="9413614" y="3346446"/>
              <a:ext cx="884692" cy="440126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396540" y="4513943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Devices</a:t>
              </a:r>
            </a:p>
          </p:txBody>
        </p:sp>
      </p:grpSp>
      <p:grpSp>
        <p:nvGrpSpPr>
          <p:cNvPr id="47" name="Actuators and Sensors"/>
          <p:cNvGrpSpPr/>
          <p:nvPr/>
        </p:nvGrpSpPr>
        <p:grpSpPr>
          <a:xfrm>
            <a:off x="10687518" y="3124165"/>
            <a:ext cx="1107034" cy="2313108"/>
            <a:chOff x="10687518" y="3124165"/>
            <a:chExt cx="1107034" cy="23131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73" t="2097" r="15267" b="2160"/>
            <a:stretch/>
          </p:blipFill>
          <p:spPr>
            <a:xfrm>
              <a:off x="10935361" y="3124165"/>
              <a:ext cx="611346" cy="88469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0687518" y="4513943"/>
              <a:ext cx="11070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Actuators</a:t>
              </a:r>
              <a:br>
                <a:rPr lang="en-US" dirty="0"/>
              </a:br>
              <a:r>
                <a:rPr lang="en-US" dirty="0"/>
                <a:t>and</a:t>
              </a:r>
              <a:br>
                <a:rPr lang="en-US" dirty="0"/>
              </a:br>
              <a:r>
                <a:rPr lang="en-US" dirty="0"/>
                <a:t>Sensors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6" grpId="0" animBg="1"/>
      <p:bldP spid="27" grpId="0" animBg="1"/>
      <p:bldP spid="29" grpId="0" animBg="1"/>
      <p:bldP spid="32" grpId="0" animBg="1"/>
    </p:bldLst>
  </p:timing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3907</TotalTime>
  <Words>32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Segoe UI Black</vt:lpstr>
      <vt:lpstr>Segoe UI Light</vt:lpstr>
      <vt:lpstr>Azure DevOps Theme</vt:lpstr>
      <vt:lpstr>From Clicks to quarks: Composing an IOT APPLICATION with webhooks, “serverless” code, and messaging</vt:lpstr>
      <vt:lpstr>From Clicks to quarks: Composing an IOT APPLICATION with webhooks, “serverless” code, and messaging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93</cp:revision>
  <dcterms:created xsi:type="dcterms:W3CDTF">2014-08-25T15:37:49Z</dcterms:created>
  <dcterms:modified xsi:type="dcterms:W3CDTF">2017-04-22T14:06:13Z</dcterms:modified>
</cp:coreProperties>
</file>