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62" r:id="rId6"/>
    <p:sldId id="263" r:id="rId7"/>
    <p:sldId id="259" r:id="rId8"/>
    <p:sldId id="260" r:id="rId9"/>
    <p:sldId id="264" r:id="rId10"/>
    <p:sldId id="261" r:id="rId11"/>
    <p:sldId id="265" r:id="rId12"/>
    <p:sldId id="266" r:id="rId13"/>
    <p:sldId id="270" r:id="rId14"/>
    <p:sldId id="269"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WOMEN AND TECH</a:t>
            </a:r>
            <a:endParaRPr lang="fr-FR" dirty="0"/>
          </a:p>
        </p:txBody>
      </p:sp>
      <p:sp>
        <p:nvSpPr>
          <p:cNvPr id="3" name="Subtitle 2"/>
          <p:cNvSpPr>
            <a:spLocks noGrp="1"/>
          </p:cNvSpPr>
          <p:nvPr>
            <p:ph type="subTitle" idx="1"/>
          </p:nvPr>
        </p:nvSpPr>
        <p:spPr/>
        <p:txBody>
          <a:bodyPr>
            <a:normAutofit/>
          </a:bodyPr>
          <a:lstStyle/>
          <a:p>
            <a:pPr algn="l"/>
            <a:r>
              <a:rPr lang="en-US" sz="5400" dirty="0" smtClean="0"/>
              <a:t>BRETIUS MUSTAPHAT</a:t>
            </a:r>
            <a:endParaRPr lang="fr-FR" sz="5400" dirty="0"/>
          </a:p>
        </p:txBody>
      </p:sp>
    </p:spTree>
    <p:extLst>
      <p:ext uri="{BB962C8B-B14F-4D97-AF65-F5344CB8AC3E}">
        <p14:creationId xmlns:p14="http://schemas.microsoft.com/office/powerpoint/2010/main" val="158815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5" name="Content Placeholder 4"/>
          <p:cNvSpPr>
            <a:spLocks noGrp="1"/>
          </p:cNvSpPr>
          <p:nvPr>
            <p:ph idx="1"/>
          </p:nvPr>
        </p:nvSpPr>
        <p:spPr/>
        <p:txBody>
          <a:bodyPr/>
          <a:lstStyle/>
          <a:p>
            <a:endParaRPr lang="fr-FR" dirty="0"/>
          </a:p>
        </p:txBody>
      </p:sp>
    </p:spTree>
    <p:extLst>
      <p:ext uri="{BB962C8B-B14F-4D97-AF65-F5344CB8AC3E}">
        <p14:creationId xmlns:p14="http://schemas.microsoft.com/office/powerpoint/2010/main" val="245790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counts from gender the domains of each profile</a:t>
            </a:r>
            <a:endParaRPr lang="fr-FR"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427" y="2293042"/>
            <a:ext cx="3648584" cy="159315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2570436"/>
            <a:ext cx="3335565" cy="13157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5070394"/>
            <a:ext cx="3781953" cy="1162212"/>
          </a:xfrm>
          <a:prstGeom prst="rect">
            <a:avLst/>
          </a:prstGeom>
        </p:spPr>
      </p:pic>
    </p:spTree>
    <p:extLst>
      <p:ext uri="{BB962C8B-B14F-4D97-AF65-F5344CB8AC3E}">
        <p14:creationId xmlns:p14="http://schemas.microsoft.com/office/powerpoint/2010/main" val="224080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VISUALIZATION</a:t>
            </a:r>
            <a:endParaRPr lang="fr-FR" b="1"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51" y="1173599"/>
            <a:ext cx="3348749" cy="301740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1320799"/>
            <a:ext cx="4187131" cy="30226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518" y="3987085"/>
            <a:ext cx="4890614" cy="3137615"/>
          </a:xfrm>
          <a:prstGeom prst="rect">
            <a:avLst/>
          </a:prstGeom>
        </p:spPr>
      </p:pic>
    </p:spTree>
    <p:extLst>
      <p:ext uri="{BB962C8B-B14F-4D97-AF65-F5344CB8AC3E}">
        <p14:creationId xmlns:p14="http://schemas.microsoft.com/office/powerpoint/2010/main" val="124803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260580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latin typeface="Arial" panose="020B0604020202020204" pitchFamily="34" charset="0"/>
                <a:cs typeface="Arial" panose="020B0604020202020204" pitchFamily="34" charset="0"/>
              </a:rPr>
              <a:t>RESULT</a:t>
            </a:r>
            <a:endParaRPr lang="fr-FR" sz="4000" b="1" dirty="0">
              <a:solidFill>
                <a:schemeClr val="tx1"/>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15" y="2358137"/>
            <a:ext cx="5057385" cy="13527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100" y="2083244"/>
            <a:ext cx="3619919" cy="3001263"/>
          </a:xfrm>
          <a:prstGeom prst="rect">
            <a:avLst/>
          </a:prstGeom>
        </p:spPr>
      </p:pic>
    </p:spTree>
    <p:extLst>
      <p:ext uri="{BB962C8B-B14F-4D97-AF65-F5344CB8AC3E}">
        <p14:creationId xmlns:p14="http://schemas.microsoft.com/office/powerpoint/2010/main" val="2518364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US" dirty="0"/>
              <a:t>I have grouped the skills by category such as web developer, programmer and IT his trainings are part in the field of technology according to gender as you can see in all the categories there are more boys with skills than girls this poses a big problem of education for the female community. With a total of 423 representing 76.4 percent boys and 23.6 per cent girls, this poses a big educational problem for the female community.</a:t>
            </a:r>
            <a:endParaRPr lang="fr-FR" dirty="0"/>
          </a:p>
        </p:txBody>
      </p:sp>
    </p:spTree>
    <p:extLst>
      <p:ext uri="{BB962C8B-B14F-4D97-AF65-F5344CB8AC3E}">
        <p14:creationId xmlns:p14="http://schemas.microsoft.com/office/powerpoint/2010/main" val="394261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chemeClr val="tx1"/>
                </a:solidFill>
              </a:rPr>
              <a:t>Conclusion and future directions</a:t>
            </a:r>
            <a:endParaRPr lang="fr-FR" b="1" dirty="0">
              <a:solidFill>
                <a:schemeClr val="tx1"/>
              </a:solidFill>
            </a:endParaRPr>
          </a:p>
        </p:txBody>
      </p:sp>
      <p:sp>
        <p:nvSpPr>
          <p:cNvPr id="3" name="Content Placeholder 2"/>
          <p:cNvSpPr>
            <a:spLocks noGrp="1"/>
          </p:cNvSpPr>
          <p:nvPr>
            <p:ph idx="1"/>
          </p:nvPr>
        </p:nvSpPr>
        <p:spPr/>
        <p:txBody>
          <a:bodyPr/>
          <a:lstStyle/>
          <a:p>
            <a:endParaRPr lang="fr-FR" dirty="0"/>
          </a:p>
        </p:txBody>
      </p:sp>
    </p:spTree>
    <p:extLst>
      <p:ext uri="{BB962C8B-B14F-4D97-AF65-F5344CB8AC3E}">
        <p14:creationId xmlns:p14="http://schemas.microsoft.com/office/powerpoint/2010/main" val="241834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fr-FR" dirty="0"/>
          </a:p>
        </p:txBody>
      </p:sp>
      <p:sp>
        <p:nvSpPr>
          <p:cNvPr id="3" name="Content Placeholder 2"/>
          <p:cNvSpPr>
            <a:spLocks noGrp="1"/>
          </p:cNvSpPr>
          <p:nvPr>
            <p:ph idx="1"/>
          </p:nvPr>
        </p:nvSpPr>
        <p:spPr/>
        <p:txBody>
          <a:bodyPr/>
          <a:lstStyle/>
          <a:p>
            <a:r>
              <a:rPr lang="fr-FR" dirty="0" smtClean="0">
                <a:solidFill>
                  <a:schemeClr val="tx1"/>
                </a:solidFill>
              </a:rPr>
              <a:t>Description</a:t>
            </a:r>
          </a:p>
          <a:p>
            <a:r>
              <a:rPr lang="en-US" dirty="0">
                <a:solidFill>
                  <a:schemeClr val="tx1"/>
                </a:solidFill>
              </a:rPr>
              <a:t>Data Acquisition And </a:t>
            </a:r>
            <a:r>
              <a:rPr lang="en-US" dirty="0" smtClean="0">
                <a:solidFill>
                  <a:schemeClr val="tx1"/>
                </a:solidFill>
              </a:rPr>
              <a:t>cleaning</a:t>
            </a:r>
          </a:p>
          <a:p>
            <a:r>
              <a:rPr lang="en-US" dirty="0" err="1" smtClean="0">
                <a:solidFill>
                  <a:schemeClr val="tx1"/>
                </a:solidFill>
              </a:rPr>
              <a:t>Methodologie</a:t>
            </a:r>
            <a:endParaRPr lang="en-US" dirty="0" smtClean="0">
              <a:solidFill>
                <a:schemeClr val="tx1"/>
              </a:solidFill>
            </a:endParaRPr>
          </a:p>
          <a:p>
            <a:r>
              <a:rPr lang="en-US" dirty="0" smtClean="0">
                <a:solidFill>
                  <a:schemeClr val="tx1"/>
                </a:solidFill>
              </a:rPr>
              <a:t>Problem</a:t>
            </a:r>
          </a:p>
          <a:p>
            <a:r>
              <a:rPr lang="en-US" dirty="0" smtClean="0">
                <a:solidFill>
                  <a:schemeClr val="tx1"/>
                </a:solidFill>
              </a:rPr>
              <a:t>Result</a:t>
            </a:r>
          </a:p>
          <a:p>
            <a:r>
              <a:rPr lang="fr-FR" b="1" dirty="0">
                <a:solidFill>
                  <a:schemeClr val="tx1"/>
                </a:solidFill>
              </a:rPr>
              <a:t>Conclusion and future directions</a:t>
            </a:r>
            <a:endParaRPr lang="en-US" dirty="0" smtClean="0">
              <a:solidFill>
                <a:schemeClr val="tx1"/>
              </a:solidFill>
            </a:endParaRPr>
          </a:p>
          <a:p>
            <a:endParaRPr lang="fr-FR" dirty="0"/>
          </a:p>
        </p:txBody>
      </p:sp>
    </p:spTree>
    <p:extLst>
      <p:ext uri="{BB962C8B-B14F-4D97-AF65-F5344CB8AC3E}">
        <p14:creationId xmlns:p14="http://schemas.microsoft.com/office/powerpoint/2010/main" val="24912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tx1"/>
                </a:solidFill>
              </a:rPr>
              <a:t>Description</a:t>
            </a:r>
          </a:p>
        </p:txBody>
      </p:sp>
      <p:sp>
        <p:nvSpPr>
          <p:cNvPr id="3" name="Content Placeholder 2"/>
          <p:cNvSpPr>
            <a:spLocks noGrp="1"/>
          </p:cNvSpPr>
          <p:nvPr>
            <p:ph idx="1"/>
          </p:nvPr>
        </p:nvSpPr>
        <p:spPr/>
        <p:txBody>
          <a:bodyPr/>
          <a:lstStyle/>
          <a:p>
            <a:r>
              <a:rPr lang="en-US" dirty="0"/>
              <a:t>T</a:t>
            </a:r>
            <a:r>
              <a:rPr lang="en-US" dirty="0" smtClean="0"/>
              <a:t>he </a:t>
            </a:r>
            <a:r>
              <a:rPr lang="en-US" dirty="0"/>
              <a:t>project consists in gathering the profiles of people on the </a:t>
            </a:r>
            <a:r>
              <a:rPr lang="en-US" dirty="0" err="1"/>
              <a:t>inkedIn</a:t>
            </a:r>
            <a:r>
              <a:rPr lang="en-US" dirty="0"/>
              <a:t> their training specifically in the field of technology do the analysis on the quantity of girls who are in this field and a comparison with men to see which training is the most </a:t>
            </a:r>
            <a:r>
              <a:rPr lang="en-US" dirty="0" smtClean="0"/>
              <a:t>recommended.</a:t>
            </a:r>
            <a:endParaRPr lang="fr-FR" dirty="0"/>
          </a:p>
        </p:txBody>
      </p:sp>
    </p:spTree>
    <p:extLst>
      <p:ext uri="{BB962C8B-B14F-4D97-AF65-F5344CB8AC3E}">
        <p14:creationId xmlns:p14="http://schemas.microsoft.com/office/powerpoint/2010/main" val="74484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Data Acquisition And cleaning</a:t>
            </a:r>
            <a:endParaRPr lang="fr-FR" dirty="0">
              <a:solidFill>
                <a:schemeClr val="tx1"/>
              </a:solidFill>
            </a:endParaRPr>
          </a:p>
        </p:txBody>
      </p:sp>
      <p:sp>
        <p:nvSpPr>
          <p:cNvPr id="3" name="Content Placeholder 2"/>
          <p:cNvSpPr>
            <a:spLocks noGrp="1"/>
          </p:cNvSpPr>
          <p:nvPr>
            <p:ph idx="1"/>
          </p:nvPr>
        </p:nvSpPr>
        <p:spPr/>
        <p:txBody>
          <a:bodyPr/>
          <a:lstStyle/>
          <a:p>
            <a:r>
              <a:rPr lang="en-US" dirty="0" smtClean="0"/>
              <a:t>Obtained using web scraping on LinkedIn</a:t>
            </a:r>
          </a:p>
          <a:p>
            <a:r>
              <a:rPr lang="en-US" dirty="0" smtClean="0"/>
              <a:t>Using the </a:t>
            </a:r>
            <a:r>
              <a:rPr lang="en-US" dirty="0" err="1" smtClean="0"/>
              <a:t>Beautifulsoup</a:t>
            </a:r>
            <a:r>
              <a:rPr lang="en-US" dirty="0" smtClean="0"/>
              <a:t> and Selenium</a:t>
            </a:r>
          </a:p>
          <a:p>
            <a:endParaRPr lang="fr-FR" dirty="0"/>
          </a:p>
        </p:txBody>
      </p:sp>
    </p:spTree>
    <p:extLst>
      <p:ext uri="{BB962C8B-B14F-4D97-AF65-F5344CB8AC3E}">
        <p14:creationId xmlns:p14="http://schemas.microsoft.com/office/powerpoint/2010/main" val="292504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METHODOLOGIE</a:t>
            </a:r>
            <a:endParaRPr lang="fr-FR" dirty="0">
              <a:solidFill>
                <a:schemeClr val="tx1"/>
              </a:solidFill>
            </a:endParaRPr>
          </a:p>
        </p:txBody>
      </p:sp>
      <p:sp>
        <p:nvSpPr>
          <p:cNvPr id="3" name="Content Placeholder 2"/>
          <p:cNvSpPr>
            <a:spLocks noGrp="1"/>
          </p:cNvSpPr>
          <p:nvPr>
            <p:ph idx="1"/>
          </p:nvPr>
        </p:nvSpPr>
        <p:spPr/>
        <p:txBody>
          <a:bodyPr/>
          <a:lstStyle/>
          <a:p>
            <a:r>
              <a:rPr lang="en-US" dirty="0"/>
              <a:t>I collected the data by doing web scraping on LinkedIn using </a:t>
            </a:r>
            <a:r>
              <a:rPr lang="en-US" dirty="0" err="1"/>
              <a:t>beautifulsoup</a:t>
            </a:r>
            <a:r>
              <a:rPr lang="en-US" dirty="0"/>
              <a:t> and selenium. The dataset has name, title, profile, location. </a:t>
            </a:r>
            <a:endParaRPr lang="fr-FR" dirty="0"/>
          </a:p>
        </p:txBody>
      </p:sp>
    </p:spTree>
    <p:extLst>
      <p:ext uri="{BB962C8B-B14F-4D97-AF65-F5344CB8AC3E}">
        <p14:creationId xmlns:p14="http://schemas.microsoft.com/office/powerpoint/2010/main" val="312611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a:t>
            </a:r>
            <a:endParaRPr lang="fr-FR" dirty="0">
              <a:solidFill>
                <a:schemeClr val="tx1"/>
              </a:solidFill>
            </a:endParaRPr>
          </a:p>
        </p:txBody>
      </p:sp>
      <p:sp>
        <p:nvSpPr>
          <p:cNvPr id="3" name="Content Placeholder 2"/>
          <p:cNvSpPr>
            <a:spLocks noGrp="1"/>
          </p:cNvSpPr>
          <p:nvPr>
            <p:ph idx="1"/>
          </p:nvPr>
        </p:nvSpPr>
        <p:spPr/>
        <p:txBody>
          <a:bodyPr/>
          <a:lstStyle/>
          <a:p>
            <a:pPr lvl="0"/>
            <a:r>
              <a:rPr lang="en-US" dirty="0"/>
              <a:t>T</a:t>
            </a:r>
            <a:r>
              <a:rPr lang="en-US" dirty="0" smtClean="0"/>
              <a:t>he </a:t>
            </a:r>
            <a:r>
              <a:rPr lang="en-US" dirty="0"/>
              <a:t>field of technology has always attracted my attention and as a woman I have often noticed that there are fewer women in my career, that's why I wanted to make a comparison between men and women to see where the real problem lies. I will use web scraping or Foursquare in order to retrieve data about my subject</a:t>
            </a:r>
            <a:r>
              <a:rPr lang="en-US" dirty="0" smtClean="0"/>
              <a:t>.</a:t>
            </a:r>
          </a:p>
          <a:p>
            <a:pPr lvl="0" fontAlgn="base"/>
            <a:r>
              <a:rPr lang="en-US" dirty="0"/>
              <a:t>I have noticed that ICT interests men more than women so I would like to make a comparison with those who have already entered the field in order to see what interests women as much.</a:t>
            </a:r>
            <a:endParaRPr lang="fr-FR" dirty="0"/>
          </a:p>
          <a:p>
            <a:pPr lvl="0" fontAlgn="base"/>
            <a:r>
              <a:rPr lang="en-US" dirty="0"/>
              <a:t>Women also have their place in ICT and businesses need them. For some time now, there have been more men in the field of technology than women, so it is essential to raise awareness of this subject among more women, since it is a field that dominates the world today.</a:t>
            </a:r>
            <a:endParaRPr lang="fr-FR" dirty="0"/>
          </a:p>
          <a:p>
            <a:pPr lvl="0"/>
            <a:endParaRPr lang="fr-FR" dirty="0"/>
          </a:p>
          <a:p>
            <a:endParaRPr lang="fr-FR" dirty="0"/>
          </a:p>
        </p:txBody>
      </p:sp>
    </p:spTree>
    <p:extLst>
      <p:ext uri="{BB962C8B-B14F-4D97-AF65-F5344CB8AC3E}">
        <p14:creationId xmlns:p14="http://schemas.microsoft.com/office/powerpoint/2010/main" val="57948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chemeClr val="tx1"/>
                </a:solidFill>
              </a:rPr>
              <a:t>Percent of </a:t>
            </a:r>
            <a:r>
              <a:rPr lang="fr-FR" b="1" dirty="0" err="1" smtClean="0">
                <a:solidFill>
                  <a:schemeClr val="tx1"/>
                </a:solidFill>
              </a:rPr>
              <a:t>gender</a:t>
            </a:r>
            <a:endParaRPr lang="fr-FR" b="1" dirty="0">
              <a:solidFill>
                <a:schemeClr val="tx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9300" y="2221268"/>
            <a:ext cx="5041901" cy="426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38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lstStyle/>
          <a:p>
            <a:r>
              <a:rPr lang="en-US" dirty="0"/>
              <a:t>In this analysis there are 76.5 percent boys and 23.5 percent girls which gives us in majority more boys who have training, which gives a total of 1040 </a:t>
            </a:r>
            <a:r>
              <a:rPr lang="en-US" dirty="0" smtClean="0"/>
              <a:t>Boys out </a:t>
            </a:r>
            <a:r>
              <a:rPr lang="en-US" dirty="0"/>
              <a:t>of 319 females, this analysis shows that boys have more education than girls which made me curious to find out why girls are few in number, especially in ICT.</a:t>
            </a:r>
            <a:endParaRPr lang="fr-FR" dirty="0"/>
          </a:p>
        </p:txBody>
      </p:sp>
    </p:spTree>
    <p:extLst>
      <p:ext uri="{BB962C8B-B14F-4D97-AF65-F5344CB8AC3E}">
        <p14:creationId xmlns:p14="http://schemas.microsoft.com/office/powerpoint/2010/main" val="174140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skill category</a:t>
            </a:r>
            <a:br>
              <a:rPr lang="en-US" b="1" dirty="0">
                <a:solidFill>
                  <a:schemeClr val="tx1"/>
                </a:solidFill>
              </a:rPr>
            </a:br>
            <a:r>
              <a:rPr lang="en-US" b="1" dirty="0">
                <a:solidFill>
                  <a:schemeClr val="tx1"/>
                </a:solidFill>
              </a:rPr>
              <a:t>and gender training category</a:t>
            </a:r>
            <a:endParaRPr lang="fr-FR"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00" y="2576927"/>
            <a:ext cx="4914900" cy="332815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0" y="2576927"/>
            <a:ext cx="5130800" cy="3112673"/>
          </a:xfrm>
          <a:prstGeom prst="rect">
            <a:avLst/>
          </a:prstGeom>
        </p:spPr>
      </p:pic>
    </p:spTree>
    <p:extLst>
      <p:ext uri="{BB962C8B-B14F-4D97-AF65-F5344CB8AC3E}">
        <p14:creationId xmlns:p14="http://schemas.microsoft.com/office/powerpoint/2010/main" val="204203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TotalTime>
  <Words>320</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WOMEN AND TECH</vt:lpstr>
      <vt:lpstr>TABLE OF CONTENTS</vt:lpstr>
      <vt:lpstr>Description</vt:lpstr>
      <vt:lpstr>Data Acquisition And cleaning</vt:lpstr>
      <vt:lpstr>METHODOLOGIE</vt:lpstr>
      <vt:lpstr>PROBLEM</vt:lpstr>
      <vt:lpstr>Percent of gender</vt:lpstr>
      <vt:lpstr>PowerPoint Presentation</vt:lpstr>
      <vt:lpstr>skill category and gender training category</vt:lpstr>
      <vt:lpstr>PowerPoint Presentation</vt:lpstr>
      <vt:lpstr>counts from gender the domains of each profile</vt:lpstr>
      <vt:lpstr>VISUALIZATION</vt:lpstr>
      <vt:lpstr>PowerPoint Presentation</vt:lpstr>
      <vt:lpstr>RESULT</vt:lpstr>
      <vt:lpstr>PowerPoint Presentation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TokkenWyzdev</dc:creator>
  <cp:lastModifiedBy>TokkenWyzdev</cp:lastModifiedBy>
  <cp:revision>20</cp:revision>
  <dcterms:created xsi:type="dcterms:W3CDTF">2020-08-13T01:32:04Z</dcterms:created>
  <dcterms:modified xsi:type="dcterms:W3CDTF">2020-08-13T10:57:37Z</dcterms:modified>
</cp:coreProperties>
</file>