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utive" panose="020B0604020202020204" charset="0"/>
      <p:regular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Encode Sans SemiBo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6b83e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6b83e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d56b83e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d56b83e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596b7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2596b7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9690bf8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9690bf8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596b7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596b7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538975" y="1378450"/>
            <a:ext cx="49743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Submission Template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727950" y="3694050"/>
            <a:ext cx="76881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Customer Churn Analysis 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106" name="Google Shape;106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29450" y="1574425"/>
            <a:ext cx="69669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business problem and define the analytic approach to solving the problem.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the business problem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en-US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Rep: </a:t>
            </a:r>
          </a:p>
          <a:p>
            <a:pPr marL="127000" lvl="0">
              <a:buClr>
                <a:schemeClr val="accent1"/>
              </a:buClr>
              <a:buSzPts val="1600"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The business problem is churn the company is losing customers, </a:t>
            </a:r>
            <a:r>
              <a:rPr lang="en-US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several 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rivals that are constantly trying to steal </a:t>
            </a:r>
            <a:r>
              <a:rPr lang="en-US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customers.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endParaRPr lang="en" sz="1600" dirty="0" smtClean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</a:t>
            </a:r>
            <a:r>
              <a:rPr lang="en" sz="16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are the stakeholders impacted by the problem</a:t>
            </a:r>
            <a:r>
              <a:rPr lang="en" sz="16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Rep: 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The stakeholders impacted by the problem is  the customers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b="1" dirty="0"/>
              <a:t>Why is this problem important to the organization</a:t>
            </a:r>
            <a:r>
              <a:rPr lang="en-US" sz="1600" b="1" dirty="0" smtClean="0"/>
              <a:t>?</a:t>
            </a:r>
          </a:p>
          <a:p>
            <a:pPr marL="146050" lvl="0" indent="0">
              <a:buNone/>
            </a:pPr>
            <a:r>
              <a:rPr lang="en-US" sz="1600" dirty="0" smtClean="0"/>
              <a:t>Rep:</a:t>
            </a:r>
          </a:p>
          <a:p>
            <a:pPr marL="146050" lv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</a:t>
            </a:r>
          </a:p>
          <a:p>
            <a:pPr marL="146050" lvl="0" indent="0">
              <a:buNone/>
            </a:pP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8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Introduce the methods and data sources used for the analysis. Discuss your choice of variables, methods, and how they will help you address the problem. 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running statistical models or statistical analysis: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techniques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uncertainty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assumptions made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Present your results from Week 1 (</a:t>
            </a:r>
            <a:r>
              <a:rPr lang="en" sz="1600" dirty="0">
                <a:latin typeface="Encode Sans SemiBold"/>
                <a:ea typeface="Encode Sans SemiBold"/>
                <a:cs typeface="Encode Sans SemiBold"/>
                <a:sym typeface="Encode Sans SemiBold"/>
              </a:rPr>
              <a:t>June 8, 2020)</a:t>
            </a:r>
            <a:r>
              <a:rPr lang="en" sz="1600" dirty="0"/>
              <a:t> and Week 2 (</a:t>
            </a:r>
            <a:r>
              <a:rPr lang="en" sz="1600" dirty="0">
                <a:latin typeface="Encode Sans SemiBold"/>
                <a:ea typeface="Encode Sans SemiBold"/>
                <a:cs typeface="Encode Sans SemiBold"/>
                <a:sym typeface="Encode Sans SemiBold"/>
              </a:rPr>
              <a:t>June 15, 2020) </a:t>
            </a:r>
            <a:r>
              <a:rPr lang="en" sz="1600" dirty="0"/>
              <a:t>of the churn analysis. Present your findings using descriptive statistics, pivot tables, or visualizations. If appropriate, you might run statistical models. If so, share the results from the implemented model. 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Recommendations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Communicate your recommendations to your audience. Based on your results, how might you propose solving the business problem? (</a:t>
            </a:r>
            <a:r>
              <a:rPr lang="en" sz="1600">
                <a:latin typeface="Encode Sans SemiBold"/>
                <a:ea typeface="Encode Sans SemiBold"/>
                <a:cs typeface="Encode Sans SemiBold"/>
                <a:sym typeface="Encode Sans SemiBold"/>
              </a:rPr>
              <a:t>June 15, 2020)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is your proposed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strengths of the organization that you have leveraged in your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weaknesses of the organization that could undermine your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challenges that you might encounter? How can you mitigate them?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Appendices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Provide citations for your work and provide resources for your audience to learn more about the technical aspects of your project. Share links to your GitHub repository or accompanying spreadsheets.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300</Words>
  <Application>Microsoft Office PowerPoint</Application>
  <PresentationFormat>On-screen Show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Cutive</vt:lpstr>
      <vt:lpstr>Lato</vt:lpstr>
      <vt:lpstr>Arial</vt:lpstr>
      <vt:lpstr>Raleway</vt:lpstr>
      <vt:lpstr>Encode Sans SemiBold</vt:lpstr>
      <vt:lpstr>Streamline</vt:lpstr>
      <vt:lpstr>Project Submission Template  </vt:lpstr>
      <vt:lpstr>Problem</vt:lpstr>
      <vt:lpstr>PowerPoint Presentation</vt:lpstr>
      <vt:lpstr>Methodology</vt:lpstr>
      <vt:lpstr>Results </vt:lpstr>
      <vt:lpstr>Discussion &amp; Recommendations</vt:lpstr>
      <vt:lpstr>References &amp; 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Submission Template</dc:title>
  <dc:creator>bootcamp</dc:creator>
  <cp:lastModifiedBy>bootcamp</cp:lastModifiedBy>
  <cp:revision>5</cp:revision>
  <dcterms:modified xsi:type="dcterms:W3CDTF">2020-06-08T23:27:07Z</dcterms:modified>
</cp:coreProperties>
</file>