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9"/>
  </p:notesMasterIdLst>
  <p:sldIdLst>
    <p:sldId id="256" r:id="rId5"/>
    <p:sldId id="257" r:id="rId6"/>
    <p:sldId id="258" r:id="rId7"/>
    <p:sldId id="266" r:id="rId8"/>
    <p:sldId id="259" r:id="rId9"/>
    <p:sldId id="260" r:id="rId10"/>
    <p:sldId id="264" r:id="rId11"/>
    <p:sldId id="261" r:id="rId12"/>
    <p:sldId id="263"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691813" cy="7559675"/>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9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6AF63-3301-43BE-889C-D549F71C7222}" v="2" dt="2021-09-29T11:23:53.048"/>
    <p1510:client id="{A7700346-983E-4293-870C-C04A5BDF5580}" v="2" dt="2023-01-25T07:42:25.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260" y="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93A0E-8929-4842-A01E-AE37E182F435}" type="datetimeFigureOut">
              <a:rPr lang="fr-FR" smtClean="0"/>
              <a:t>31/07/2023</a:t>
            </a:fld>
            <a:endParaRPr lang="fr-FR"/>
          </a:p>
        </p:txBody>
      </p:sp>
      <p:sp>
        <p:nvSpPr>
          <p:cNvPr id="4" name="Espace réservé de l'image des diapositives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772D1-F4A4-4B55-97B5-3D9F3166013C}" type="slidenum">
              <a:rPr lang="fr-FR" smtClean="0"/>
              <a:t>‹N°›</a:t>
            </a:fld>
            <a:endParaRPr lang="fr-FR"/>
          </a:p>
        </p:txBody>
      </p:sp>
    </p:spTree>
    <p:extLst>
      <p:ext uri="{BB962C8B-B14F-4D97-AF65-F5344CB8AC3E}">
        <p14:creationId xmlns:p14="http://schemas.microsoft.com/office/powerpoint/2010/main" val="2737493917"/>
      </p:ext>
    </p:extLst>
  </p:cSld>
  <p:clrMap bg1="lt1" tx1="dk1" bg2="lt2" tx2="dk2" accent1="accent1" accent2="accent2" accent3="accent3" accent4="accent4" accent5="accent5" accent6="accent6" hlink="hlink" folHlink="folHlink"/>
  <p:notesStyle>
    <a:lvl1pPr marL="0" algn="l" defTabSz="1028517" rtl="0" eaLnBrk="1" latinLnBrk="0" hangingPunct="1">
      <a:defRPr sz="1350" kern="1200">
        <a:solidFill>
          <a:schemeClr val="tx1"/>
        </a:solidFill>
        <a:latin typeface="+mn-lt"/>
        <a:ea typeface="+mn-ea"/>
        <a:cs typeface="+mn-cs"/>
      </a:defRPr>
    </a:lvl1pPr>
    <a:lvl2pPr marL="514259" algn="l" defTabSz="1028517" rtl="0" eaLnBrk="1" latinLnBrk="0" hangingPunct="1">
      <a:defRPr sz="1350" kern="1200">
        <a:solidFill>
          <a:schemeClr val="tx1"/>
        </a:solidFill>
        <a:latin typeface="+mn-lt"/>
        <a:ea typeface="+mn-ea"/>
        <a:cs typeface="+mn-cs"/>
      </a:defRPr>
    </a:lvl2pPr>
    <a:lvl3pPr marL="1028517" algn="l" defTabSz="1028517" rtl="0" eaLnBrk="1" latinLnBrk="0" hangingPunct="1">
      <a:defRPr sz="1350" kern="1200">
        <a:solidFill>
          <a:schemeClr val="tx1"/>
        </a:solidFill>
        <a:latin typeface="+mn-lt"/>
        <a:ea typeface="+mn-ea"/>
        <a:cs typeface="+mn-cs"/>
      </a:defRPr>
    </a:lvl3pPr>
    <a:lvl4pPr marL="1542776" algn="l" defTabSz="1028517" rtl="0" eaLnBrk="1" latinLnBrk="0" hangingPunct="1">
      <a:defRPr sz="1350" kern="1200">
        <a:solidFill>
          <a:schemeClr val="tx1"/>
        </a:solidFill>
        <a:latin typeface="+mn-lt"/>
        <a:ea typeface="+mn-ea"/>
        <a:cs typeface="+mn-cs"/>
      </a:defRPr>
    </a:lvl4pPr>
    <a:lvl5pPr marL="2057034" algn="l" defTabSz="1028517" rtl="0" eaLnBrk="1" latinLnBrk="0" hangingPunct="1">
      <a:defRPr sz="1350" kern="1200">
        <a:solidFill>
          <a:schemeClr val="tx1"/>
        </a:solidFill>
        <a:latin typeface="+mn-lt"/>
        <a:ea typeface="+mn-ea"/>
        <a:cs typeface="+mn-cs"/>
      </a:defRPr>
    </a:lvl5pPr>
    <a:lvl6pPr marL="2571293" algn="l" defTabSz="1028517" rtl="0" eaLnBrk="1" latinLnBrk="0" hangingPunct="1">
      <a:defRPr sz="1350" kern="1200">
        <a:solidFill>
          <a:schemeClr val="tx1"/>
        </a:solidFill>
        <a:latin typeface="+mn-lt"/>
        <a:ea typeface="+mn-ea"/>
        <a:cs typeface="+mn-cs"/>
      </a:defRPr>
    </a:lvl6pPr>
    <a:lvl7pPr marL="3085551" algn="l" defTabSz="1028517" rtl="0" eaLnBrk="1" latinLnBrk="0" hangingPunct="1">
      <a:defRPr sz="1350" kern="1200">
        <a:solidFill>
          <a:schemeClr val="tx1"/>
        </a:solidFill>
        <a:latin typeface="+mn-lt"/>
        <a:ea typeface="+mn-ea"/>
        <a:cs typeface="+mn-cs"/>
      </a:defRPr>
    </a:lvl7pPr>
    <a:lvl8pPr marL="3599810" algn="l" defTabSz="1028517" rtl="0" eaLnBrk="1" latinLnBrk="0" hangingPunct="1">
      <a:defRPr sz="1350" kern="1200">
        <a:solidFill>
          <a:schemeClr val="tx1"/>
        </a:solidFill>
        <a:latin typeface="+mn-lt"/>
        <a:ea typeface="+mn-ea"/>
        <a:cs typeface="+mn-cs"/>
      </a:defRPr>
    </a:lvl8pPr>
    <a:lvl9pPr marL="4114068" algn="l" defTabSz="1028517" rtl="0" eaLnBrk="1" latinLnBrk="0" hangingPunct="1">
      <a:defRPr sz="135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simple">
    <p:spTree>
      <p:nvGrpSpPr>
        <p:cNvPr id="1" name=""/>
        <p:cNvGrpSpPr/>
        <p:nvPr/>
      </p:nvGrpSpPr>
      <p:grpSpPr>
        <a:xfrm>
          <a:off x="0" y="0"/>
          <a:ext cx="0" cy="0"/>
          <a:chOff x="0" y="0"/>
          <a:chExt cx="0" cy="0"/>
        </a:xfrm>
      </p:grpSpPr>
      <p:pic>
        <p:nvPicPr>
          <p:cNvPr id="4" name="Image 3" descr="Une image contenant texte, clipart&#10;&#10;Description générée automatiquement">
            <a:extLst>
              <a:ext uri="{FF2B5EF4-FFF2-40B4-BE49-F238E27FC236}">
                <a16:creationId xmlns:a16="http://schemas.microsoft.com/office/drawing/2014/main" id="{B834CCBF-820C-4C3E-BE63-95EB201389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691813" cy="5508181"/>
          </a:xfrm>
          <a:prstGeom prst="rect">
            <a:avLst/>
          </a:prstGeom>
        </p:spPr>
      </p:pic>
      <p:sp>
        <p:nvSpPr>
          <p:cNvPr id="5" name="Titre 4">
            <a:extLst>
              <a:ext uri="{FF2B5EF4-FFF2-40B4-BE49-F238E27FC236}">
                <a16:creationId xmlns:a16="http://schemas.microsoft.com/office/drawing/2014/main" id="{74956806-7A70-4D25-9981-553B15672587}"/>
              </a:ext>
            </a:extLst>
          </p:cNvPr>
          <p:cNvSpPr>
            <a:spLocks noGrp="1"/>
          </p:cNvSpPr>
          <p:nvPr>
            <p:ph type="title"/>
          </p:nvPr>
        </p:nvSpPr>
        <p:spPr>
          <a:xfrm>
            <a:off x="780089" y="6156101"/>
            <a:ext cx="9221787" cy="1329252"/>
          </a:xfrm>
          <a:prstGeom prst="rect">
            <a:avLst/>
          </a:prstGeom>
        </p:spPr>
        <p:txBody>
          <a:bodyPr/>
          <a:lstStyle>
            <a:lvl1pPr algn="ctr">
              <a:defRPr sz="4000">
                <a:solidFill>
                  <a:srgbClr val="1B296A"/>
                </a:solidFill>
                <a:latin typeface="Sarabun SemiBold" panose="00000700000000000000" pitchFamily="2" charset="-34"/>
                <a:cs typeface="Sarabun SemiBold" panose="00000700000000000000" pitchFamily="2" charset="-34"/>
              </a:defRPr>
            </a:lvl1pPr>
          </a:lstStyle>
          <a:p>
            <a:r>
              <a:rPr lang="fr-FR"/>
              <a:t>Modifiez le style du titre</a:t>
            </a:r>
          </a:p>
        </p:txBody>
      </p:sp>
    </p:spTree>
    <p:extLst>
      <p:ext uri="{BB962C8B-B14F-4D97-AF65-F5344CB8AC3E}">
        <p14:creationId xmlns:p14="http://schemas.microsoft.com/office/powerpoint/2010/main" val="53707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avec image">
    <p:spTree>
      <p:nvGrpSpPr>
        <p:cNvPr id="1" name=""/>
        <p:cNvGrpSpPr/>
        <p:nvPr/>
      </p:nvGrpSpPr>
      <p:grpSpPr>
        <a:xfrm>
          <a:off x="0" y="0"/>
          <a:ext cx="0" cy="0"/>
          <a:chOff x="0" y="0"/>
          <a:chExt cx="0" cy="0"/>
        </a:xfrm>
      </p:grpSpPr>
      <p:sp>
        <p:nvSpPr>
          <p:cNvPr id="10" name="Espace réservé pour une image  9">
            <a:extLst>
              <a:ext uri="{FF2B5EF4-FFF2-40B4-BE49-F238E27FC236}">
                <a16:creationId xmlns:a16="http://schemas.microsoft.com/office/drawing/2014/main" id="{46F5C6F3-0F13-4AF7-80C3-DA575C81B6B9}"/>
              </a:ext>
            </a:extLst>
          </p:cNvPr>
          <p:cNvSpPr>
            <a:spLocks noGrp="1"/>
          </p:cNvSpPr>
          <p:nvPr>
            <p:ph type="pic" sz="quarter" idx="10"/>
          </p:nvPr>
        </p:nvSpPr>
        <p:spPr>
          <a:xfrm>
            <a:off x="0" y="0"/>
            <a:ext cx="10691813" cy="5508625"/>
          </a:xfrm>
          <a:prstGeom prst="rect">
            <a:avLst/>
          </a:prstGeom>
        </p:spPr>
        <p:txBody>
          <a:bodyPr/>
          <a:lstStyle>
            <a:lvl1pPr>
              <a:buNone/>
              <a:defRPr/>
            </a:lvl1pPr>
          </a:lstStyle>
          <a:p>
            <a:endParaRPr lang="fr-FR"/>
          </a:p>
        </p:txBody>
      </p:sp>
      <p:sp>
        <p:nvSpPr>
          <p:cNvPr id="5" name="Titre 4">
            <a:extLst>
              <a:ext uri="{FF2B5EF4-FFF2-40B4-BE49-F238E27FC236}">
                <a16:creationId xmlns:a16="http://schemas.microsoft.com/office/drawing/2014/main" id="{74956806-7A70-4D25-9981-553B15672587}"/>
              </a:ext>
            </a:extLst>
          </p:cNvPr>
          <p:cNvSpPr>
            <a:spLocks noGrp="1"/>
          </p:cNvSpPr>
          <p:nvPr>
            <p:ph type="title"/>
          </p:nvPr>
        </p:nvSpPr>
        <p:spPr>
          <a:xfrm>
            <a:off x="780089" y="6156101"/>
            <a:ext cx="9221787" cy="1329252"/>
          </a:xfrm>
          <a:prstGeom prst="rect">
            <a:avLst/>
          </a:prstGeom>
        </p:spPr>
        <p:txBody>
          <a:bodyPr/>
          <a:lstStyle>
            <a:lvl1pPr algn="ctr">
              <a:defRPr sz="4000">
                <a:solidFill>
                  <a:srgbClr val="1B296A"/>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6" name="Rectangle 5">
            <a:extLst>
              <a:ext uri="{FF2B5EF4-FFF2-40B4-BE49-F238E27FC236}">
                <a16:creationId xmlns:a16="http://schemas.microsoft.com/office/drawing/2014/main" id="{7320F5D9-361E-4C1C-95F9-FB5A33D3EFA2}"/>
              </a:ext>
            </a:extLst>
          </p:cNvPr>
          <p:cNvSpPr/>
          <p:nvPr userDrawn="1"/>
        </p:nvSpPr>
        <p:spPr>
          <a:xfrm>
            <a:off x="-1" y="-1"/>
            <a:ext cx="10691813" cy="5508625"/>
          </a:xfrm>
          <a:prstGeom prst="rect">
            <a:avLst/>
          </a:prstGeom>
          <a:solidFill>
            <a:srgbClr val="1B296A">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6A8A7EB7-32B5-4AF4-9115-6B46173260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43"/>
            <a:ext cx="10691813" cy="5508181"/>
          </a:xfrm>
          <a:prstGeom prst="rect">
            <a:avLst/>
          </a:prstGeom>
        </p:spPr>
      </p:pic>
    </p:spTree>
    <p:extLst>
      <p:ext uri="{BB962C8B-B14F-4D97-AF65-F5344CB8AC3E}">
        <p14:creationId xmlns:p14="http://schemas.microsoft.com/office/powerpoint/2010/main" val="216211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age chapit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22BB75-19AD-4E0D-9157-12BDD33FC66E}"/>
              </a:ext>
            </a:extLst>
          </p:cNvPr>
          <p:cNvSpPr/>
          <p:nvPr userDrawn="1"/>
        </p:nvSpPr>
        <p:spPr>
          <a:xfrm>
            <a:off x="0" y="-1"/>
            <a:ext cx="10691813" cy="6780727"/>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arabum semibold"/>
            </a:endParaRPr>
          </a:p>
        </p:txBody>
      </p:sp>
      <p:pic>
        <p:nvPicPr>
          <p:cNvPr id="5" name="Image 4" descr="Une image contenant texte, clipart&#10;&#10;Description générée automatiquement">
            <a:extLst>
              <a:ext uri="{FF2B5EF4-FFF2-40B4-BE49-F238E27FC236}">
                <a16:creationId xmlns:a16="http://schemas.microsoft.com/office/drawing/2014/main" id="{23B23934-9084-42D8-8969-9C05160EBE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6" name="Rectangle 5">
            <a:extLst>
              <a:ext uri="{FF2B5EF4-FFF2-40B4-BE49-F238E27FC236}">
                <a16:creationId xmlns:a16="http://schemas.microsoft.com/office/drawing/2014/main" id="{761F8FE9-A8A7-4368-A9CF-BE7192521155}"/>
              </a:ext>
            </a:extLst>
          </p:cNvPr>
          <p:cNvSpPr/>
          <p:nvPr userDrawn="1"/>
        </p:nvSpPr>
        <p:spPr>
          <a:xfrm>
            <a:off x="1983344" y="2607973"/>
            <a:ext cx="679538" cy="579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9">
            <a:extLst>
              <a:ext uri="{FF2B5EF4-FFF2-40B4-BE49-F238E27FC236}">
                <a16:creationId xmlns:a16="http://schemas.microsoft.com/office/drawing/2014/main" id="{CA42FC61-BEDD-491C-B90A-6AC8208E2FD4}"/>
              </a:ext>
            </a:extLst>
          </p:cNvPr>
          <p:cNvSpPr>
            <a:spLocks noGrp="1"/>
          </p:cNvSpPr>
          <p:nvPr>
            <p:ph type="title"/>
          </p:nvPr>
        </p:nvSpPr>
        <p:spPr>
          <a:xfrm>
            <a:off x="1983344" y="2991878"/>
            <a:ext cx="7926949" cy="2539597"/>
          </a:xfrm>
          <a:prstGeom prst="rect">
            <a:avLst/>
          </a:prstGeom>
        </p:spPr>
        <p:txBody>
          <a:bodyPr/>
          <a:lstStyle>
            <a:lvl1pPr>
              <a:defRPr sz="4000">
                <a:solidFill>
                  <a:schemeClr val="bg1">
                    <a:lumMod val="9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8" name="Espace réservé du texte 17">
            <a:extLst>
              <a:ext uri="{FF2B5EF4-FFF2-40B4-BE49-F238E27FC236}">
                <a16:creationId xmlns:a16="http://schemas.microsoft.com/office/drawing/2014/main" id="{26390CA5-6ABE-4385-BDE5-70136088699A}"/>
              </a:ext>
            </a:extLst>
          </p:cNvPr>
          <p:cNvSpPr>
            <a:spLocks noGrp="1"/>
          </p:cNvSpPr>
          <p:nvPr>
            <p:ph type="body" sz="quarter" idx="10" hasCustomPrompt="1"/>
          </p:nvPr>
        </p:nvSpPr>
        <p:spPr>
          <a:xfrm>
            <a:off x="557213" y="1098596"/>
            <a:ext cx="1225550" cy="1566817"/>
          </a:xfrm>
          <a:prstGeom prst="rect">
            <a:avLst/>
          </a:prstGeom>
        </p:spPr>
        <p:txBody>
          <a:bodyPr/>
          <a:lstStyle>
            <a:lvl1pPr>
              <a:buNone/>
              <a:defRPr sz="13700">
                <a:solidFill>
                  <a:schemeClr val="bg1"/>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1</a:t>
            </a:r>
          </a:p>
        </p:txBody>
      </p:sp>
    </p:spTree>
    <p:extLst>
      <p:ext uri="{BB962C8B-B14F-4D97-AF65-F5344CB8AC3E}">
        <p14:creationId xmlns:p14="http://schemas.microsoft.com/office/powerpoint/2010/main" val="18398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10" name="Titre 4">
            <a:extLst>
              <a:ext uri="{FF2B5EF4-FFF2-40B4-BE49-F238E27FC236}">
                <a16:creationId xmlns:a16="http://schemas.microsoft.com/office/drawing/2014/main" id="{1D245D5D-C951-4C14-A323-103EBEFD3009}"/>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1" name="Rectangle 10">
            <a:extLst>
              <a:ext uri="{FF2B5EF4-FFF2-40B4-BE49-F238E27FC236}">
                <a16:creationId xmlns:a16="http://schemas.microsoft.com/office/drawing/2014/main" id="{4D212015-DB56-4936-BCBC-8C6D22CF96FB}"/>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13" name="Espace réservé du contenu 12">
            <a:extLst>
              <a:ext uri="{FF2B5EF4-FFF2-40B4-BE49-F238E27FC236}">
                <a16:creationId xmlns:a16="http://schemas.microsoft.com/office/drawing/2014/main" id="{C3E36BE7-5643-49A8-8261-5EF8B9792626}"/>
              </a:ext>
            </a:extLst>
          </p:cNvPr>
          <p:cNvSpPr>
            <a:spLocks noGrp="1"/>
          </p:cNvSpPr>
          <p:nvPr>
            <p:ph sz="quarter" idx="10"/>
          </p:nvPr>
        </p:nvSpPr>
        <p:spPr>
          <a:xfrm>
            <a:off x="657225" y="1674254"/>
            <a:ext cx="4565650" cy="4797380"/>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marL="0" indent="0">
              <a:defRPr sz="1200">
                <a:latin typeface="Sarabun regular" panose="00000500000000000000" pitchFamily="2" charset="-34"/>
                <a:cs typeface="Sarabun regular" panose="00000500000000000000" pitchFamily="2" charset="-34"/>
              </a:defRPr>
            </a:lvl2pPr>
            <a:lvl3pPr marL="0" indent="0">
              <a:defRPr sz="1200">
                <a:latin typeface="Sarabun regular" panose="00000500000000000000" pitchFamily="2" charset="-34"/>
                <a:cs typeface="Sarabun regular" panose="00000500000000000000" pitchFamily="2" charset="-34"/>
              </a:defRPr>
            </a:lvl3pPr>
            <a:lvl4pPr marL="0" indent="0">
              <a:defRPr sz="1200">
                <a:latin typeface="Sarabun regular" panose="00000500000000000000" pitchFamily="2" charset="-34"/>
                <a:cs typeface="Sarabun regular" panose="00000500000000000000" pitchFamily="2" charset="-34"/>
              </a:defRPr>
            </a:lvl4pPr>
            <a:lvl5pPr marL="0" indent="0">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4" name="Espace réservé du contenu 12">
            <a:extLst>
              <a:ext uri="{FF2B5EF4-FFF2-40B4-BE49-F238E27FC236}">
                <a16:creationId xmlns:a16="http://schemas.microsoft.com/office/drawing/2014/main" id="{F9CDD49E-EEF5-469F-BA5B-33867483808E}"/>
              </a:ext>
            </a:extLst>
          </p:cNvPr>
          <p:cNvSpPr>
            <a:spLocks noGrp="1"/>
          </p:cNvSpPr>
          <p:nvPr>
            <p:ph sz="quarter" idx="11"/>
          </p:nvPr>
        </p:nvSpPr>
        <p:spPr>
          <a:xfrm>
            <a:off x="5468939" y="1674254"/>
            <a:ext cx="4565650" cy="4797380"/>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marL="0" indent="0">
              <a:defRPr sz="1200">
                <a:latin typeface="Sarabun regular" panose="00000500000000000000" pitchFamily="2" charset="-34"/>
                <a:cs typeface="Sarabun regular" panose="00000500000000000000" pitchFamily="2" charset="-34"/>
              </a:defRPr>
            </a:lvl2pPr>
            <a:lvl3pPr marL="0" indent="0">
              <a:defRPr sz="1200">
                <a:latin typeface="Sarabun regular" panose="00000500000000000000" pitchFamily="2" charset="-34"/>
                <a:cs typeface="Sarabun regular" panose="00000500000000000000" pitchFamily="2" charset="-34"/>
              </a:defRPr>
            </a:lvl3pPr>
            <a:lvl4pPr marL="0" indent="0">
              <a:defRPr sz="1200">
                <a:latin typeface="Sarabun regular" panose="00000500000000000000" pitchFamily="2" charset="-34"/>
                <a:cs typeface="Sarabun regular" panose="00000500000000000000" pitchFamily="2" charset="-34"/>
              </a:defRPr>
            </a:lvl4pPr>
            <a:lvl5pPr marL="0" indent="0">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6" name="Espace réservé du texte 15">
            <a:extLst>
              <a:ext uri="{FF2B5EF4-FFF2-40B4-BE49-F238E27FC236}">
                <a16:creationId xmlns:a16="http://schemas.microsoft.com/office/drawing/2014/main" id="{375A8FA4-8A9F-405E-A575-585F0CC75987}"/>
              </a:ext>
            </a:extLst>
          </p:cNvPr>
          <p:cNvSpPr>
            <a:spLocks noGrp="1"/>
          </p:cNvSpPr>
          <p:nvPr>
            <p:ph type="body" sz="quarter" idx="12"/>
          </p:nvPr>
        </p:nvSpPr>
        <p:spPr>
          <a:xfrm>
            <a:off x="557213" y="869950"/>
            <a:ext cx="9477375"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Tree>
    <p:extLst>
      <p:ext uri="{BB962C8B-B14F-4D97-AF65-F5344CB8AC3E}">
        <p14:creationId xmlns:p14="http://schemas.microsoft.com/office/powerpoint/2010/main" val="428817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onne + 1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5" name="Espace réservé du contenu 4">
            <a:extLst>
              <a:ext uri="{FF2B5EF4-FFF2-40B4-BE49-F238E27FC236}">
                <a16:creationId xmlns:a16="http://schemas.microsoft.com/office/drawing/2014/main" id="{FEF15943-3E0B-417F-BC97-CAB5A29E6C9C}"/>
              </a:ext>
            </a:extLst>
          </p:cNvPr>
          <p:cNvSpPr>
            <a:spLocks noGrp="1"/>
          </p:cNvSpPr>
          <p:nvPr>
            <p:ph sz="quarter" idx="10"/>
          </p:nvPr>
        </p:nvSpPr>
        <p:spPr>
          <a:xfrm>
            <a:off x="5468938" y="1674253"/>
            <a:ext cx="4565650" cy="4804335"/>
          </a:xfrm>
          <a:prstGeom prst="rect">
            <a:avLst/>
          </a:prstGeom>
        </p:spPr>
        <p:txBody>
          <a:bodyPr/>
          <a:lstStyle>
            <a:lvl1pPr>
              <a:buNone/>
              <a:defRPr/>
            </a:lvl1pPr>
          </a:lstStyle>
          <a:p>
            <a:pPr lvl="0"/>
            <a:endParaRPr lang="fr-FR"/>
          </a:p>
        </p:txBody>
      </p:sp>
      <p:sp>
        <p:nvSpPr>
          <p:cNvPr id="13" name="Titre 4">
            <a:extLst>
              <a:ext uri="{FF2B5EF4-FFF2-40B4-BE49-F238E27FC236}">
                <a16:creationId xmlns:a16="http://schemas.microsoft.com/office/drawing/2014/main" id="{31904140-917D-4DD5-B8A9-B9F4E8E0E93C}"/>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4" name="Rectangle 13">
            <a:extLst>
              <a:ext uri="{FF2B5EF4-FFF2-40B4-BE49-F238E27FC236}">
                <a16:creationId xmlns:a16="http://schemas.microsoft.com/office/drawing/2014/main" id="{20F25AE5-785C-49BC-9396-C29C46D7E72B}"/>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15" name="Espace réservé du contenu 12">
            <a:extLst>
              <a:ext uri="{FF2B5EF4-FFF2-40B4-BE49-F238E27FC236}">
                <a16:creationId xmlns:a16="http://schemas.microsoft.com/office/drawing/2014/main" id="{3D1C3855-A306-4CE0-8B5A-D97552B62BE7}"/>
              </a:ext>
            </a:extLst>
          </p:cNvPr>
          <p:cNvSpPr>
            <a:spLocks noGrp="1"/>
          </p:cNvSpPr>
          <p:nvPr>
            <p:ph sz="quarter" idx="11"/>
          </p:nvPr>
        </p:nvSpPr>
        <p:spPr>
          <a:xfrm>
            <a:off x="657225" y="1674254"/>
            <a:ext cx="4565650" cy="4797380"/>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a:defRPr sz="1200">
                <a:latin typeface="Sarabun regular" panose="00000500000000000000" pitchFamily="2" charset="-34"/>
                <a:cs typeface="Sarabun regular" panose="00000500000000000000" pitchFamily="2" charset="-34"/>
              </a:defRPr>
            </a:lvl2pPr>
            <a:lvl3pPr>
              <a:defRPr sz="1200">
                <a:latin typeface="Sarabun regular" panose="00000500000000000000" pitchFamily="2" charset="-34"/>
                <a:cs typeface="Sarabun regular" panose="00000500000000000000" pitchFamily="2" charset="-34"/>
              </a:defRPr>
            </a:lvl3pPr>
            <a:lvl4pPr>
              <a:defRPr sz="1200">
                <a:latin typeface="Sarabun regular" panose="00000500000000000000" pitchFamily="2" charset="-34"/>
                <a:cs typeface="Sarabun regular" panose="00000500000000000000" pitchFamily="2" charset="-34"/>
              </a:defRPr>
            </a:lvl4pPr>
            <a:lvl5pPr>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7" name="Espace réservé du texte 15">
            <a:extLst>
              <a:ext uri="{FF2B5EF4-FFF2-40B4-BE49-F238E27FC236}">
                <a16:creationId xmlns:a16="http://schemas.microsoft.com/office/drawing/2014/main" id="{E2DEFB93-62FB-4FD8-8AEE-BB8968796CBB}"/>
              </a:ext>
            </a:extLst>
          </p:cNvPr>
          <p:cNvSpPr>
            <a:spLocks noGrp="1"/>
          </p:cNvSpPr>
          <p:nvPr>
            <p:ph type="body" sz="quarter" idx="13"/>
          </p:nvPr>
        </p:nvSpPr>
        <p:spPr>
          <a:xfrm>
            <a:off x="557213" y="869950"/>
            <a:ext cx="9477376"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Tree>
    <p:extLst>
      <p:ext uri="{BB962C8B-B14F-4D97-AF65-F5344CB8AC3E}">
        <p14:creationId xmlns:p14="http://schemas.microsoft.com/office/powerpoint/2010/main" val="190815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onne + pictos +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5" name="Espace réservé du contenu 4">
            <a:extLst>
              <a:ext uri="{FF2B5EF4-FFF2-40B4-BE49-F238E27FC236}">
                <a16:creationId xmlns:a16="http://schemas.microsoft.com/office/drawing/2014/main" id="{FEF15943-3E0B-417F-BC97-CAB5A29E6C9C}"/>
              </a:ext>
            </a:extLst>
          </p:cNvPr>
          <p:cNvSpPr>
            <a:spLocks noGrp="1"/>
          </p:cNvSpPr>
          <p:nvPr>
            <p:ph sz="quarter" idx="10"/>
          </p:nvPr>
        </p:nvSpPr>
        <p:spPr>
          <a:xfrm>
            <a:off x="5468938" y="1650329"/>
            <a:ext cx="4565650" cy="4828260"/>
          </a:xfrm>
          <a:prstGeom prst="rect">
            <a:avLst/>
          </a:prstGeom>
        </p:spPr>
        <p:txBody>
          <a:bodyPr/>
          <a:lstStyle>
            <a:lvl1pPr marL="0" indent="0">
              <a:buNone/>
              <a:defRPr/>
            </a:lvl1pPr>
          </a:lstStyle>
          <a:p>
            <a:pPr lvl="0"/>
            <a:endParaRPr lang="fr-FR"/>
          </a:p>
        </p:txBody>
      </p:sp>
      <p:sp>
        <p:nvSpPr>
          <p:cNvPr id="13" name="Titre 4">
            <a:extLst>
              <a:ext uri="{FF2B5EF4-FFF2-40B4-BE49-F238E27FC236}">
                <a16:creationId xmlns:a16="http://schemas.microsoft.com/office/drawing/2014/main" id="{31904140-917D-4DD5-B8A9-B9F4E8E0E93C}"/>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4" name="Rectangle 13">
            <a:extLst>
              <a:ext uri="{FF2B5EF4-FFF2-40B4-BE49-F238E27FC236}">
                <a16:creationId xmlns:a16="http://schemas.microsoft.com/office/drawing/2014/main" id="{20F25AE5-785C-49BC-9396-C29C46D7E72B}"/>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15" name="Espace réservé du contenu 12">
            <a:extLst>
              <a:ext uri="{FF2B5EF4-FFF2-40B4-BE49-F238E27FC236}">
                <a16:creationId xmlns:a16="http://schemas.microsoft.com/office/drawing/2014/main" id="{3D1C3855-A306-4CE0-8B5A-D97552B62BE7}"/>
              </a:ext>
            </a:extLst>
          </p:cNvPr>
          <p:cNvSpPr>
            <a:spLocks noGrp="1"/>
          </p:cNvSpPr>
          <p:nvPr>
            <p:ph sz="quarter" idx="11"/>
          </p:nvPr>
        </p:nvSpPr>
        <p:spPr>
          <a:xfrm>
            <a:off x="657225" y="1674254"/>
            <a:ext cx="4565650" cy="1983346"/>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a:defRPr sz="1200">
                <a:latin typeface="Sarabun regular" panose="00000500000000000000" pitchFamily="2" charset="-34"/>
                <a:cs typeface="Sarabun regular" panose="00000500000000000000" pitchFamily="2" charset="-34"/>
              </a:defRPr>
            </a:lvl2pPr>
            <a:lvl3pPr>
              <a:defRPr sz="1200">
                <a:latin typeface="Sarabun regular" panose="00000500000000000000" pitchFamily="2" charset="-34"/>
                <a:cs typeface="Sarabun regular" panose="00000500000000000000" pitchFamily="2" charset="-34"/>
              </a:defRPr>
            </a:lvl3pPr>
            <a:lvl4pPr>
              <a:defRPr sz="1200">
                <a:latin typeface="Sarabun regular" panose="00000500000000000000" pitchFamily="2" charset="-34"/>
                <a:cs typeface="Sarabun regular" panose="00000500000000000000" pitchFamily="2" charset="-34"/>
              </a:defRPr>
            </a:lvl4pPr>
            <a:lvl5pPr>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7" name="Espace réservé du texte 15">
            <a:extLst>
              <a:ext uri="{FF2B5EF4-FFF2-40B4-BE49-F238E27FC236}">
                <a16:creationId xmlns:a16="http://schemas.microsoft.com/office/drawing/2014/main" id="{E2DEFB93-62FB-4FD8-8AEE-BB8968796CBB}"/>
              </a:ext>
            </a:extLst>
          </p:cNvPr>
          <p:cNvSpPr>
            <a:spLocks noGrp="1"/>
          </p:cNvSpPr>
          <p:nvPr>
            <p:ph type="body" sz="quarter" idx="13"/>
          </p:nvPr>
        </p:nvSpPr>
        <p:spPr>
          <a:xfrm>
            <a:off x="557213" y="869950"/>
            <a:ext cx="9477376"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B1A6624-A445-4F4E-A631-BEDEB6C614EB}"/>
              </a:ext>
            </a:extLst>
          </p:cNvPr>
          <p:cNvSpPr>
            <a:spLocks noGrp="1"/>
          </p:cNvSpPr>
          <p:nvPr>
            <p:ph sz="quarter" idx="14"/>
          </p:nvPr>
        </p:nvSpPr>
        <p:spPr>
          <a:xfrm>
            <a:off x="657225" y="3902075"/>
            <a:ext cx="1224202" cy="724162"/>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stStyle>
          <a:p>
            <a:pPr lvl="0"/>
            <a:endParaRPr lang="fr-FR"/>
          </a:p>
        </p:txBody>
      </p:sp>
      <p:sp>
        <p:nvSpPr>
          <p:cNvPr id="11" name="Espace réservé du contenu 5">
            <a:extLst>
              <a:ext uri="{FF2B5EF4-FFF2-40B4-BE49-F238E27FC236}">
                <a16:creationId xmlns:a16="http://schemas.microsoft.com/office/drawing/2014/main" id="{D9FCEBBF-1F64-48C1-B428-9658EC6F3755}"/>
              </a:ext>
            </a:extLst>
          </p:cNvPr>
          <p:cNvSpPr>
            <a:spLocks noGrp="1"/>
          </p:cNvSpPr>
          <p:nvPr>
            <p:ph sz="quarter" idx="15"/>
          </p:nvPr>
        </p:nvSpPr>
        <p:spPr>
          <a:xfrm>
            <a:off x="645155" y="4807447"/>
            <a:ext cx="1224202" cy="724162"/>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stStyle>
          <a:p>
            <a:pPr lvl="0"/>
            <a:endParaRPr lang="fr-FR"/>
          </a:p>
        </p:txBody>
      </p:sp>
      <p:sp>
        <p:nvSpPr>
          <p:cNvPr id="12" name="Espace réservé du contenu 5">
            <a:extLst>
              <a:ext uri="{FF2B5EF4-FFF2-40B4-BE49-F238E27FC236}">
                <a16:creationId xmlns:a16="http://schemas.microsoft.com/office/drawing/2014/main" id="{AAD69772-EF45-45E9-830A-606F71DF5176}"/>
              </a:ext>
            </a:extLst>
          </p:cNvPr>
          <p:cNvSpPr>
            <a:spLocks noGrp="1"/>
          </p:cNvSpPr>
          <p:nvPr>
            <p:ph sz="quarter" idx="16"/>
          </p:nvPr>
        </p:nvSpPr>
        <p:spPr>
          <a:xfrm>
            <a:off x="645155" y="5705145"/>
            <a:ext cx="1224202" cy="724162"/>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stStyle>
          <a:p>
            <a:pPr lvl="0"/>
            <a:endParaRPr lang="fr-FR"/>
          </a:p>
        </p:txBody>
      </p:sp>
      <p:sp>
        <p:nvSpPr>
          <p:cNvPr id="8" name="Espace réservé du texte 7">
            <a:extLst>
              <a:ext uri="{FF2B5EF4-FFF2-40B4-BE49-F238E27FC236}">
                <a16:creationId xmlns:a16="http://schemas.microsoft.com/office/drawing/2014/main" id="{2655CE21-8E61-4FEA-B7A8-8A0D8251ABF1}"/>
              </a:ext>
            </a:extLst>
          </p:cNvPr>
          <p:cNvSpPr>
            <a:spLocks noGrp="1"/>
          </p:cNvSpPr>
          <p:nvPr>
            <p:ph type="body" sz="quarter" idx="17"/>
          </p:nvPr>
        </p:nvSpPr>
        <p:spPr>
          <a:xfrm>
            <a:off x="1957388" y="4084638"/>
            <a:ext cx="3265487" cy="361950"/>
          </a:xfrm>
          <a:prstGeom prst="rect">
            <a:avLst/>
          </a:prstGeom>
        </p:spPr>
        <p:txBody>
          <a:bodyPr/>
          <a:lstStyle>
            <a:lvl1pPr marL="0" indent="0">
              <a:buNone/>
              <a:tabLst/>
              <a:defRPr sz="1100">
                <a:latin typeface="Sarabun regular" panose="00000500000000000000" pitchFamily="2" charset="-34"/>
                <a:cs typeface="Sarabun regular" panose="00000500000000000000" pitchFamily="2" charset="-34"/>
              </a:defRPr>
            </a:lvl1pPr>
          </a:lstStyle>
          <a:p>
            <a:pPr lvl="0"/>
            <a:endParaRPr lang="fr-FR"/>
          </a:p>
        </p:txBody>
      </p:sp>
      <p:sp>
        <p:nvSpPr>
          <p:cNvPr id="16" name="Espace réservé du texte 7">
            <a:extLst>
              <a:ext uri="{FF2B5EF4-FFF2-40B4-BE49-F238E27FC236}">
                <a16:creationId xmlns:a16="http://schemas.microsoft.com/office/drawing/2014/main" id="{3ADC9EBC-E021-4B45-9C18-9E0909A7E074}"/>
              </a:ext>
            </a:extLst>
          </p:cNvPr>
          <p:cNvSpPr>
            <a:spLocks noGrp="1"/>
          </p:cNvSpPr>
          <p:nvPr>
            <p:ph type="body" sz="quarter" idx="18"/>
          </p:nvPr>
        </p:nvSpPr>
        <p:spPr>
          <a:xfrm>
            <a:off x="1957328" y="4937529"/>
            <a:ext cx="3265487" cy="361950"/>
          </a:xfrm>
          <a:prstGeom prst="rect">
            <a:avLst/>
          </a:prstGeom>
        </p:spPr>
        <p:txBody>
          <a:bodyPr/>
          <a:lstStyle>
            <a:lvl1pPr marL="0" indent="0">
              <a:buNone/>
              <a:defRPr sz="1100">
                <a:latin typeface="Sarabun regular" panose="00000500000000000000" pitchFamily="2" charset="-34"/>
                <a:cs typeface="Sarabun regular" panose="00000500000000000000" pitchFamily="2" charset="-34"/>
              </a:defRPr>
            </a:lvl1pPr>
          </a:lstStyle>
          <a:p>
            <a:pPr lvl="0"/>
            <a:endParaRPr lang="fr-FR"/>
          </a:p>
        </p:txBody>
      </p:sp>
      <p:sp>
        <p:nvSpPr>
          <p:cNvPr id="18" name="Espace réservé du texte 7">
            <a:extLst>
              <a:ext uri="{FF2B5EF4-FFF2-40B4-BE49-F238E27FC236}">
                <a16:creationId xmlns:a16="http://schemas.microsoft.com/office/drawing/2014/main" id="{BC33781C-7DF0-4F4E-8136-86743DC7BA73}"/>
              </a:ext>
            </a:extLst>
          </p:cNvPr>
          <p:cNvSpPr>
            <a:spLocks noGrp="1"/>
          </p:cNvSpPr>
          <p:nvPr>
            <p:ph type="body" sz="quarter" idx="19"/>
          </p:nvPr>
        </p:nvSpPr>
        <p:spPr>
          <a:xfrm>
            <a:off x="1957328" y="5879497"/>
            <a:ext cx="3265487" cy="361950"/>
          </a:xfrm>
          <a:prstGeom prst="rect">
            <a:avLst/>
          </a:prstGeom>
        </p:spPr>
        <p:txBody>
          <a:bodyPr/>
          <a:lstStyle>
            <a:lvl1pPr marL="0" indent="0">
              <a:buNone/>
              <a:defRPr sz="1100">
                <a:latin typeface="Sarabun regular" panose="00000500000000000000" pitchFamily="2" charset="-34"/>
                <a:cs typeface="Sarabun regular" panose="00000500000000000000" pitchFamily="2" charset="-34"/>
              </a:defRPr>
            </a:lvl1pPr>
          </a:lstStyle>
          <a:p>
            <a:pPr lvl="0"/>
            <a:endParaRPr lang="fr-FR"/>
          </a:p>
        </p:txBody>
      </p:sp>
    </p:spTree>
    <p:extLst>
      <p:ext uri="{BB962C8B-B14F-4D97-AF65-F5344CB8AC3E}">
        <p14:creationId xmlns:p14="http://schemas.microsoft.com/office/powerpoint/2010/main" val="263461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 colonne (simp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10" name="Titre 4">
            <a:extLst>
              <a:ext uri="{FF2B5EF4-FFF2-40B4-BE49-F238E27FC236}">
                <a16:creationId xmlns:a16="http://schemas.microsoft.com/office/drawing/2014/main" id="{44FAFC38-773F-4021-8DEA-6AC34D1F70BF}"/>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1" name="Rectangle 10">
            <a:extLst>
              <a:ext uri="{FF2B5EF4-FFF2-40B4-BE49-F238E27FC236}">
                <a16:creationId xmlns:a16="http://schemas.microsoft.com/office/drawing/2014/main" id="{69307873-99EC-43BD-84FB-15FC10724004}"/>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12" name="Espace réservé du contenu 12">
            <a:extLst>
              <a:ext uri="{FF2B5EF4-FFF2-40B4-BE49-F238E27FC236}">
                <a16:creationId xmlns:a16="http://schemas.microsoft.com/office/drawing/2014/main" id="{3A1901BE-B599-44A6-8D59-86C144B30496}"/>
              </a:ext>
            </a:extLst>
          </p:cNvPr>
          <p:cNvSpPr>
            <a:spLocks noGrp="1"/>
          </p:cNvSpPr>
          <p:nvPr>
            <p:ph sz="quarter" idx="10"/>
          </p:nvPr>
        </p:nvSpPr>
        <p:spPr>
          <a:xfrm>
            <a:off x="657224" y="1674254"/>
            <a:ext cx="9377363" cy="4797380"/>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a:defRPr sz="1200">
                <a:latin typeface="Sarabun regular" panose="00000500000000000000" pitchFamily="2" charset="-34"/>
                <a:cs typeface="Sarabun regular" panose="00000500000000000000" pitchFamily="2" charset="-34"/>
              </a:defRPr>
            </a:lvl2pPr>
            <a:lvl3pPr>
              <a:defRPr sz="1200">
                <a:latin typeface="Sarabun regular" panose="00000500000000000000" pitchFamily="2" charset="-34"/>
                <a:cs typeface="Sarabun regular" panose="00000500000000000000" pitchFamily="2" charset="-34"/>
              </a:defRPr>
            </a:lvl3pPr>
            <a:lvl4pPr>
              <a:defRPr sz="1200">
                <a:latin typeface="Sarabun regular" panose="00000500000000000000" pitchFamily="2" charset="-34"/>
                <a:cs typeface="Sarabun regular" panose="00000500000000000000" pitchFamily="2" charset="-34"/>
              </a:defRPr>
            </a:lvl4pPr>
            <a:lvl5pPr>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
        <p:nvSpPr>
          <p:cNvPr id="14" name="Espace réservé du texte 15">
            <a:extLst>
              <a:ext uri="{FF2B5EF4-FFF2-40B4-BE49-F238E27FC236}">
                <a16:creationId xmlns:a16="http://schemas.microsoft.com/office/drawing/2014/main" id="{C7870ACE-B548-4EB6-BB27-094CF7D66319}"/>
              </a:ext>
            </a:extLst>
          </p:cNvPr>
          <p:cNvSpPr>
            <a:spLocks noGrp="1"/>
          </p:cNvSpPr>
          <p:nvPr>
            <p:ph type="body" sz="quarter" idx="12"/>
          </p:nvPr>
        </p:nvSpPr>
        <p:spPr>
          <a:xfrm>
            <a:off x="557213" y="869950"/>
            <a:ext cx="9477375"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Tree>
    <p:extLst>
      <p:ext uri="{BB962C8B-B14F-4D97-AF65-F5344CB8AC3E}">
        <p14:creationId xmlns:p14="http://schemas.microsoft.com/office/powerpoint/2010/main" val="294324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onnes + picto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9A4E95-377C-45D0-90AD-0BCF8EC15388}"/>
              </a:ext>
            </a:extLst>
          </p:cNvPr>
          <p:cNvSpPr/>
          <p:nvPr userDrawn="1"/>
        </p:nvSpPr>
        <p:spPr>
          <a:xfrm>
            <a:off x="0" y="6767848"/>
            <a:ext cx="10691813" cy="791827"/>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texte, clipart&#10;&#10;Description générée automatiquement">
            <a:extLst>
              <a:ext uri="{FF2B5EF4-FFF2-40B4-BE49-F238E27FC236}">
                <a16:creationId xmlns:a16="http://schemas.microsoft.com/office/drawing/2014/main" id="{F30450AC-5A14-49BB-AA3F-02A96B84A2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7184" y="6948497"/>
            <a:ext cx="1400144" cy="477902"/>
          </a:xfrm>
          <a:prstGeom prst="rect">
            <a:avLst/>
          </a:prstGeom>
        </p:spPr>
      </p:pic>
      <p:sp>
        <p:nvSpPr>
          <p:cNvPr id="9" name="Espace réservé du contenu 4">
            <a:extLst>
              <a:ext uri="{FF2B5EF4-FFF2-40B4-BE49-F238E27FC236}">
                <a16:creationId xmlns:a16="http://schemas.microsoft.com/office/drawing/2014/main" id="{571C709E-5313-494F-AE7B-DEE822C4CC61}"/>
              </a:ext>
            </a:extLst>
          </p:cNvPr>
          <p:cNvSpPr>
            <a:spLocks noGrp="1"/>
          </p:cNvSpPr>
          <p:nvPr>
            <p:ph sz="quarter" idx="10"/>
          </p:nvPr>
        </p:nvSpPr>
        <p:spPr>
          <a:xfrm>
            <a:off x="1023871" y="2544289"/>
            <a:ext cx="1897777" cy="931885"/>
          </a:xfrm>
          <a:prstGeom prst="rect">
            <a:avLst/>
          </a:prstGeom>
        </p:spPr>
        <p:txBody>
          <a:bodyPr/>
          <a:lstStyle>
            <a:lvl1pPr>
              <a:buNone/>
              <a:defRPr>
                <a:latin typeface="Sarabun SemiBold" panose="00000700000000000000" pitchFamily="2" charset="-34"/>
                <a:cs typeface="Sarabun SemiBold" panose="00000700000000000000" pitchFamily="2" charset="-34"/>
              </a:defRPr>
            </a:lvl1pPr>
          </a:lstStyle>
          <a:p>
            <a:pPr lvl="0"/>
            <a:endParaRPr lang="fr-FR"/>
          </a:p>
        </p:txBody>
      </p:sp>
      <p:sp>
        <p:nvSpPr>
          <p:cNvPr id="11" name="Espace réservé du contenu 4">
            <a:extLst>
              <a:ext uri="{FF2B5EF4-FFF2-40B4-BE49-F238E27FC236}">
                <a16:creationId xmlns:a16="http://schemas.microsoft.com/office/drawing/2014/main" id="{CACF6720-DCBD-42E3-877B-0B9778C9FF3E}"/>
              </a:ext>
            </a:extLst>
          </p:cNvPr>
          <p:cNvSpPr>
            <a:spLocks noGrp="1"/>
          </p:cNvSpPr>
          <p:nvPr>
            <p:ph sz="quarter" idx="11"/>
          </p:nvPr>
        </p:nvSpPr>
        <p:spPr>
          <a:xfrm>
            <a:off x="3269088" y="2544289"/>
            <a:ext cx="1897777" cy="931885"/>
          </a:xfrm>
          <a:prstGeom prst="rect">
            <a:avLst/>
          </a:prstGeom>
        </p:spPr>
        <p:txBody>
          <a:bodyPr/>
          <a:lstStyle>
            <a:lvl1pPr>
              <a:buNone/>
              <a:defRPr>
                <a:latin typeface="Sarabun SemiBold" panose="00000700000000000000" pitchFamily="2" charset="-34"/>
                <a:cs typeface="Sarabun SemiBold" panose="00000700000000000000" pitchFamily="2" charset="-34"/>
              </a:defRPr>
            </a:lvl1pPr>
          </a:lstStyle>
          <a:p>
            <a:pPr lvl="0"/>
            <a:endParaRPr lang="fr-FR"/>
          </a:p>
        </p:txBody>
      </p:sp>
      <p:sp>
        <p:nvSpPr>
          <p:cNvPr id="13" name="Espace réservé du contenu 4">
            <a:extLst>
              <a:ext uri="{FF2B5EF4-FFF2-40B4-BE49-F238E27FC236}">
                <a16:creationId xmlns:a16="http://schemas.microsoft.com/office/drawing/2014/main" id="{B9AF09E8-C843-4324-BD8A-9D82E1F777F6}"/>
              </a:ext>
            </a:extLst>
          </p:cNvPr>
          <p:cNvSpPr>
            <a:spLocks noGrp="1"/>
          </p:cNvSpPr>
          <p:nvPr>
            <p:ph sz="quarter" idx="12"/>
          </p:nvPr>
        </p:nvSpPr>
        <p:spPr>
          <a:xfrm>
            <a:off x="5514305" y="2544289"/>
            <a:ext cx="1897777" cy="931885"/>
          </a:xfrm>
          <a:prstGeom prst="rect">
            <a:avLst/>
          </a:prstGeom>
        </p:spPr>
        <p:txBody>
          <a:bodyPr/>
          <a:lstStyle>
            <a:lvl1pPr>
              <a:buNone/>
              <a:defRPr>
                <a:latin typeface="Sarabun SemiBold" panose="00000700000000000000" pitchFamily="2" charset="-34"/>
                <a:cs typeface="Sarabun SemiBold" panose="00000700000000000000" pitchFamily="2" charset="-34"/>
              </a:defRPr>
            </a:lvl1pPr>
          </a:lstStyle>
          <a:p>
            <a:pPr lvl="0"/>
            <a:endParaRPr lang="fr-FR"/>
          </a:p>
        </p:txBody>
      </p:sp>
      <p:sp>
        <p:nvSpPr>
          <p:cNvPr id="15" name="Espace réservé du contenu 4">
            <a:extLst>
              <a:ext uri="{FF2B5EF4-FFF2-40B4-BE49-F238E27FC236}">
                <a16:creationId xmlns:a16="http://schemas.microsoft.com/office/drawing/2014/main" id="{CC4B8215-5B77-40E4-A40F-B8BCB2E6B527}"/>
              </a:ext>
            </a:extLst>
          </p:cNvPr>
          <p:cNvSpPr>
            <a:spLocks noGrp="1"/>
          </p:cNvSpPr>
          <p:nvPr>
            <p:ph sz="quarter" idx="13"/>
          </p:nvPr>
        </p:nvSpPr>
        <p:spPr>
          <a:xfrm>
            <a:off x="7773937" y="2544289"/>
            <a:ext cx="1897777" cy="931885"/>
          </a:xfrm>
          <a:prstGeom prst="rect">
            <a:avLst/>
          </a:prstGeom>
        </p:spPr>
        <p:txBody>
          <a:bodyPr/>
          <a:lstStyle>
            <a:lvl1pPr>
              <a:buNone/>
              <a:defRPr>
                <a:latin typeface="Sarabun SemiBold" panose="00000700000000000000" pitchFamily="2" charset="-34"/>
                <a:cs typeface="Sarabun SemiBold" panose="00000700000000000000" pitchFamily="2" charset="-34"/>
              </a:defRPr>
            </a:lvl1pPr>
          </a:lstStyle>
          <a:p>
            <a:pPr lvl="0"/>
            <a:endParaRPr lang="fr-FR"/>
          </a:p>
        </p:txBody>
      </p:sp>
      <p:sp>
        <p:nvSpPr>
          <p:cNvPr id="17" name="Titre 4">
            <a:extLst>
              <a:ext uri="{FF2B5EF4-FFF2-40B4-BE49-F238E27FC236}">
                <a16:creationId xmlns:a16="http://schemas.microsoft.com/office/drawing/2014/main" id="{97C593A8-C67A-4CC5-9AD0-BDB7355E813E}"/>
              </a:ext>
            </a:extLst>
          </p:cNvPr>
          <p:cNvSpPr>
            <a:spLocks noGrp="1"/>
          </p:cNvSpPr>
          <p:nvPr>
            <p:ph type="title" hasCustomPrompt="1"/>
          </p:nvPr>
        </p:nvSpPr>
        <p:spPr>
          <a:xfrm>
            <a:off x="557184" y="403225"/>
            <a:ext cx="9477405" cy="285795"/>
          </a:xfrm>
          <a:prstGeom prst="rect">
            <a:avLst/>
          </a:prstGeom>
        </p:spPr>
        <p:txBody>
          <a:bodyPr/>
          <a:lstStyle>
            <a:lvl1pPr>
              <a:defRPr sz="1200">
                <a:solidFill>
                  <a:schemeClr val="bg1">
                    <a:lumMod val="85000"/>
                  </a:schemeClr>
                </a:solidFill>
                <a:latin typeface="Sarabun SemiBold" panose="00000700000000000000" pitchFamily="2" charset="-34"/>
                <a:cs typeface="Sarabun SemiBold" panose="00000700000000000000" pitchFamily="2" charset="-34"/>
              </a:defRPr>
            </a:lvl1pPr>
          </a:lstStyle>
          <a:p>
            <a:r>
              <a:rPr lang="fr-FR"/>
              <a:t>MODIFIEZ LE STYLE DU TITRE</a:t>
            </a:r>
          </a:p>
        </p:txBody>
      </p:sp>
      <p:sp>
        <p:nvSpPr>
          <p:cNvPr id="18" name="Rectangle 17">
            <a:extLst>
              <a:ext uri="{FF2B5EF4-FFF2-40B4-BE49-F238E27FC236}">
                <a16:creationId xmlns:a16="http://schemas.microsoft.com/office/drawing/2014/main" id="{494A78D8-587E-41EB-AF1E-34A84128A1C1}"/>
              </a:ext>
            </a:extLst>
          </p:cNvPr>
          <p:cNvSpPr/>
          <p:nvPr userDrawn="1"/>
        </p:nvSpPr>
        <p:spPr>
          <a:xfrm>
            <a:off x="656820" y="697702"/>
            <a:ext cx="489400" cy="45719"/>
          </a:xfrm>
          <a:prstGeom prst="rect">
            <a:avLst/>
          </a:prstGeom>
          <a:solidFill>
            <a:srgbClr val="1B29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B296A"/>
              </a:solidFill>
            </a:endParaRPr>
          </a:p>
        </p:txBody>
      </p:sp>
      <p:sp>
        <p:nvSpPr>
          <p:cNvPr id="21" name="Espace réservé du texte 15">
            <a:extLst>
              <a:ext uri="{FF2B5EF4-FFF2-40B4-BE49-F238E27FC236}">
                <a16:creationId xmlns:a16="http://schemas.microsoft.com/office/drawing/2014/main" id="{3AEBF099-9937-42B2-B71F-714FFBE6382E}"/>
              </a:ext>
            </a:extLst>
          </p:cNvPr>
          <p:cNvSpPr>
            <a:spLocks noGrp="1"/>
          </p:cNvSpPr>
          <p:nvPr>
            <p:ph type="body" sz="quarter" idx="16"/>
          </p:nvPr>
        </p:nvSpPr>
        <p:spPr>
          <a:xfrm>
            <a:off x="557213" y="869950"/>
            <a:ext cx="9477375" cy="285750"/>
          </a:xfrm>
          <a:prstGeom prst="rect">
            <a:avLst/>
          </a:prstGeom>
        </p:spPr>
        <p:txBody>
          <a:bodyPr/>
          <a:lstStyle>
            <a:lvl1pPr>
              <a:buNone/>
              <a:defRPr>
                <a:solidFill>
                  <a:srgbClr val="1B296A"/>
                </a:solidFill>
                <a:latin typeface="Sarabun SemiBold" panose="00000700000000000000" pitchFamily="2" charset="-34"/>
                <a:cs typeface="Sarabun SemiBold" panose="00000700000000000000" pitchFamily="2" charset="-34"/>
              </a:defRPr>
            </a:lvl1pPr>
            <a:lvl2pPr>
              <a:defRPr>
                <a:latin typeface="Sarabun SemiBold" panose="00000700000000000000" pitchFamily="2" charset="-34"/>
                <a:cs typeface="Sarabun SemiBold" panose="00000700000000000000" pitchFamily="2" charset="-34"/>
              </a:defRPr>
            </a:lvl2pPr>
            <a:lvl3pPr>
              <a:defRPr>
                <a:latin typeface="Sarabun SemiBold" panose="00000700000000000000" pitchFamily="2" charset="-34"/>
                <a:cs typeface="Sarabun SemiBold" panose="00000700000000000000" pitchFamily="2" charset="-34"/>
              </a:defRPr>
            </a:lvl3pPr>
            <a:lvl4pPr>
              <a:defRPr>
                <a:latin typeface="Sarabun SemiBold" panose="00000700000000000000" pitchFamily="2" charset="-34"/>
                <a:cs typeface="Sarabun SemiBold" panose="00000700000000000000" pitchFamily="2" charset="-34"/>
              </a:defRPr>
            </a:lvl4pPr>
            <a:lvl5pPr>
              <a:defRPr>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4" name="Espace réservé du contenu 23">
            <a:extLst>
              <a:ext uri="{FF2B5EF4-FFF2-40B4-BE49-F238E27FC236}">
                <a16:creationId xmlns:a16="http://schemas.microsoft.com/office/drawing/2014/main" id="{DF49EC13-3B17-4160-B4C2-D6887671A46D}"/>
              </a:ext>
            </a:extLst>
          </p:cNvPr>
          <p:cNvSpPr>
            <a:spLocks noGrp="1"/>
          </p:cNvSpPr>
          <p:nvPr>
            <p:ph sz="quarter" idx="17"/>
          </p:nvPr>
        </p:nvSpPr>
        <p:spPr>
          <a:xfrm>
            <a:off x="1023938" y="3625850"/>
            <a:ext cx="1897062" cy="1641475"/>
          </a:xfrm>
          <a:prstGeom prst="rect">
            <a:avLst/>
          </a:prstGeom>
        </p:spPr>
        <p:txBody>
          <a:bodyPr/>
          <a:lstStyle>
            <a:lvl1pPr marL="0" indent="0" algn="ctr">
              <a:buNone/>
              <a:tabLst/>
              <a:defRPr sz="1050">
                <a:latin typeface="Sarabun regular" panose="00000500000000000000" pitchFamily="2" charset="-34"/>
                <a:cs typeface="Sarabun regular" panose="00000500000000000000" pitchFamily="2" charset="-34"/>
              </a:defRPr>
            </a:lvl1pPr>
            <a:lvl2pPr>
              <a:defRPr sz="1050">
                <a:latin typeface="Sarabun SemiBold" panose="00000700000000000000" pitchFamily="2" charset="-34"/>
                <a:cs typeface="Sarabun SemiBold" panose="00000700000000000000" pitchFamily="2" charset="-34"/>
              </a:defRPr>
            </a:lvl2pPr>
            <a:lvl3pPr>
              <a:defRPr sz="1050">
                <a:latin typeface="Sarabun SemiBold" panose="00000700000000000000" pitchFamily="2" charset="-34"/>
                <a:cs typeface="Sarabun SemiBold" panose="00000700000000000000" pitchFamily="2" charset="-34"/>
              </a:defRPr>
            </a:lvl3pPr>
            <a:lvl4pPr>
              <a:defRPr sz="1050">
                <a:latin typeface="Sarabun SemiBold" panose="00000700000000000000" pitchFamily="2" charset="-34"/>
                <a:cs typeface="Sarabun SemiBold" panose="00000700000000000000" pitchFamily="2" charset="-34"/>
              </a:defRPr>
            </a:lvl4pPr>
            <a:lvl5pPr>
              <a:defRPr sz="1050">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5" name="Espace réservé du contenu 23">
            <a:extLst>
              <a:ext uri="{FF2B5EF4-FFF2-40B4-BE49-F238E27FC236}">
                <a16:creationId xmlns:a16="http://schemas.microsoft.com/office/drawing/2014/main" id="{12256189-F8DB-4EDA-8B45-E34D97B9B088}"/>
              </a:ext>
            </a:extLst>
          </p:cNvPr>
          <p:cNvSpPr>
            <a:spLocks noGrp="1"/>
          </p:cNvSpPr>
          <p:nvPr>
            <p:ph sz="quarter" idx="18"/>
          </p:nvPr>
        </p:nvSpPr>
        <p:spPr>
          <a:xfrm>
            <a:off x="3273738" y="3630590"/>
            <a:ext cx="1897062" cy="1641475"/>
          </a:xfrm>
          <a:prstGeom prst="rect">
            <a:avLst/>
          </a:prstGeom>
        </p:spPr>
        <p:txBody>
          <a:bodyPr/>
          <a:lstStyle>
            <a:lvl1pPr marL="0" indent="0" algn="ctr">
              <a:buNone/>
              <a:defRPr sz="1050">
                <a:latin typeface="Sarabun regular" panose="00000500000000000000" pitchFamily="2" charset="-34"/>
                <a:cs typeface="Sarabun regular" panose="00000500000000000000" pitchFamily="2" charset="-34"/>
              </a:defRPr>
            </a:lvl1pPr>
            <a:lvl2pPr>
              <a:defRPr sz="1050">
                <a:latin typeface="Sarabun SemiBold" panose="00000700000000000000" pitchFamily="2" charset="-34"/>
                <a:cs typeface="Sarabun SemiBold" panose="00000700000000000000" pitchFamily="2" charset="-34"/>
              </a:defRPr>
            </a:lvl2pPr>
            <a:lvl3pPr>
              <a:defRPr sz="1050">
                <a:latin typeface="Sarabun SemiBold" panose="00000700000000000000" pitchFamily="2" charset="-34"/>
                <a:cs typeface="Sarabun SemiBold" panose="00000700000000000000" pitchFamily="2" charset="-34"/>
              </a:defRPr>
            </a:lvl3pPr>
            <a:lvl4pPr>
              <a:defRPr sz="1050">
                <a:latin typeface="Sarabun SemiBold" panose="00000700000000000000" pitchFamily="2" charset="-34"/>
                <a:cs typeface="Sarabun SemiBold" panose="00000700000000000000" pitchFamily="2" charset="-34"/>
              </a:defRPr>
            </a:lvl4pPr>
            <a:lvl5pPr>
              <a:defRPr sz="1050">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6" name="Espace réservé du contenu 23">
            <a:extLst>
              <a:ext uri="{FF2B5EF4-FFF2-40B4-BE49-F238E27FC236}">
                <a16:creationId xmlns:a16="http://schemas.microsoft.com/office/drawing/2014/main" id="{1A02CE28-F211-40B0-A008-B18499377D12}"/>
              </a:ext>
            </a:extLst>
          </p:cNvPr>
          <p:cNvSpPr>
            <a:spLocks noGrp="1"/>
          </p:cNvSpPr>
          <p:nvPr>
            <p:ph sz="quarter" idx="19"/>
          </p:nvPr>
        </p:nvSpPr>
        <p:spPr>
          <a:xfrm>
            <a:off x="5514305" y="3625850"/>
            <a:ext cx="1897062" cy="1641475"/>
          </a:xfrm>
          <a:prstGeom prst="rect">
            <a:avLst/>
          </a:prstGeom>
        </p:spPr>
        <p:txBody>
          <a:bodyPr/>
          <a:lstStyle>
            <a:lvl1pPr marL="0" indent="0" algn="ctr">
              <a:buNone/>
              <a:defRPr sz="1050">
                <a:latin typeface="Sarabun regular" panose="00000500000000000000" pitchFamily="2" charset="-34"/>
                <a:cs typeface="Sarabun regular" panose="00000500000000000000" pitchFamily="2" charset="-34"/>
              </a:defRPr>
            </a:lvl1pPr>
            <a:lvl2pPr>
              <a:defRPr sz="1050">
                <a:latin typeface="Sarabun SemiBold" panose="00000700000000000000" pitchFamily="2" charset="-34"/>
                <a:cs typeface="Sarabun SemiBold" panose="00000700000000000000" pitchFamily="2" charset="-34"/>
              </a:defRPr>
            </a:lvl2pPr>
            <a:lvl3pPr>
              <a:defRPr sz="1050">
                <a:latin typeface="Sarabun SemiBold" panose="00000700000000000000" pitchFamily="2" charset="-34"/>
                <a:cs typeface="Sarabun SemiBold" panose="00000700000000000000" pitchFamily="2" charset="-34"/>
              </a:defRPr>
            </a:lvl3pPr>
            <a:lvl4pPr>
              <a:defRPr sz="1050">
                <a:latin typeface="Sarabun SemiBold" panose="00000700000000000000" pitchFamily="2" charset="-34"/>
                <a:cs typeface="Sarabun SemiBold" panose="00000700000000000000" pitchFamily="2" charset="-34"/>
              </a:defRPr>
            </a:lvl4pPr>
            <a:lvl5pPr>
              <a:defRPr sz="1050">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7" name="Espace réservé du contenu 23">
            <a:extLst>
              <a:ext uri="{FF2B5EF4-FFF2-40B4-BE49-F238E27FC236}">
                <a16:creationId xmlns:a16="http://schemas.microsoft.com/office/drawing/2014/main" id="{4AF61A5C-C03A-4E8A-8863-E2FD09110B21}"/>
              </a:ext>
            </a:extLst>
          </p:cNvPr>
          <p:cNvSpPr>
            <a:spLocks noGrp="1"/>
          </p:cNvSpPr>
          <p:nvPr>
            <p:ph sz="quarter" idx="20"/>
          </p:nvPr>
        </p:nvSpPr>
        <p:spPr>
          <a:xfrm>
            <a:off x="7770814" y="3645056"/>
            <a:ext cx="1897062" cy="1641475"/>
          </a:xfrm>
          <a:prstGeom prst="rect">
            <a:avLst/>
          </a:prstGeom>
        </p:spPr>
        <p:txBody>
          <a:bodyPr/>
          <a:lstStyle>
            <a:lvl1pPr marL="0" indent="0" algn="ctr">
              <a:buNone/>
              <a:defRPr sz="1050">
                <a:latin typeface="Sarabun regular" panose="00000500000000000000" pitchFamily="2" charset="-34"/>
                <a:cs typeface="Sarabun regular" panose="00000500000000000000" pitchFamily="2" charset="-34"/>
              </a:defRPr>
            </a:lvl1pPr>
            <a:lvl2pPr>
              <a:defRPr sz="1050">
                <a:latin typeface="Sarabun SemiBold" panose="00000700000000000000" pitchFamily="2" charset="-34"/>
                <a:cs typeface="Sarabun SemiBold" panose="00000700000000000000" pitchFamily="2" charset="-34"/>
              </a:defRPr>
            </a:lvl2pPr>
            <a:lvl3pPr>
              <a:defRPr sz="1050">
                <a:latin typeface="Sarabun SemiBold" panose="00000700000000000000" pitchFamily="2" charset="-34"/>
                <a:cs typeface="Sarabun SemiBold" panose="00000700000000000000" pitchFamily="2" charset="-34"/>
              </a:defRPr>
            </a:lvl3pPr>
            <a:lvl4pPr>
              <a:defRPr sz="1050">
                <a:latin typeface="Sarabun SemiBold" panose="00000700000000000000" pitchFamily="2" charset="-34"/>
                <a:cs typeface="Sarabun SemiBold" panose="00000700000000000000" pitchFamily="2" charset="-34"/>
              </a:defRPr>
            </a:lvl4pPr>
            <a:lvl5pPr>
              <a:defRPr sz="1050">
                <a:latin typeface="Sarabun SemiBold" panose="00000700000000000000" pitchFamily="2" charset="-34"/>
                <a:cs typeface="Sarabun SemiBold" panose="00000700000000000000" pitchFamily="2" charset="-34"/>
              </a:defRPr>
            </a:lvl5pPr>
          </a:lstStyle>
          <a:p>
            <a:pPr lvl="0"/>
            <a:r>
              <a:rPr lang="fr-FR"/>
              <a:t>Cliquez pour modifier les styles du texte du masque</a:t>
            </a:r>
          </a:p>
        </p:txBody>
      </p:sp>
      <p:sp>
        <p:nvSpPr>
          <p:cNvPr id="28" name="Espace réservé du contenu 12">
            <a:extLst>
              <a:ext uri="{FF2B5EF4-FFF2-40B4-BE49-F238E27FC236}">
                <a16:creationId xmlns:a16="http://schemas.microsoft.com/office/drawing/2014/main" id="{BBB5B74C-D3DA-4A19-A758-012D8B76EADA}"/>
              </a:ext>
            </a:extLst>
          </p:cNvPr>
          <p:cNvSpPr>
            <a:spLocks noGrp="1"/>
          </p:cNvSpPr>
          <p:nvPr>
            <p:ph sz="quarter" idx="21"/>
          </p:nvPr>
        </p:nvSpPr>
        <p:spPr>
          <a:xfrm>
            <a:off x="657224" y="1674254"/>
            <a:ext cx="9377363" cy="628192"/>
          </a:xfrm>
          <a:prstGeom prst="rect">
            <a:avLst/>
          </a:prstGeom>
        </p:spPr>
        <p:txBody>
          <a:bodyPr/>
          <a:lstStyle>
            <a:lvl1pPr marL="0" indent="0">
              <a:buNone/>
              <a:defRPr sz="1200">
                <a:latin typeface="Sarabun regular" panose="00000500000000000000" pitchFamily="2" charset="-34"/>
                <a:cs typeface="Sarabun regular" panose="00000500000000000000" pitchFamily="2" charset="-34"/>
              </a:defRPr>
            </a:lvl1pPr>
            <a:lvl2pPr>
              <a:defRPr sz="1200">
                <a:latin typeface="Sarabun regular" panose="00000500000000000000" pitchFamily="2" charset="-34"/>
                <a:cs typeface="Sarabun regular" panose="00000500000000000000" pitchFamily="2" charset="-34"/>
              </a:defRPr>
            </a:lvl2pPr>
            <a:lvl3pPr>
              <a:defRPr sz="1200">
                <a:latin typeface="Sarabun regular" panose="00000500000000000000" pitchFamily="2" charset="-34"/>
                <a:cs typeface="Sarabun regular" panose="00000500000000000000" pitchFamily="2" charset="-34"/>
              </a:defRPr>
            </a:lvl3pPr>
            <a:lvl4pPr>
              <a:defRPr sz="1200">
                <a:latin typeface="Sarabun regular" panose="00000500000000000000" pitchFamily="2" charset="-34"/>
                <a:cs typeface="Sarabun regular" panose="00000500000000000000" pitchFamily="2" charset="-34"/>
              </a:defRPr>
            </a:lvl4pPr>
            <a:lvl5pPr>
              <a:defRPr sz="1200">
                <a:latin typeface="Sarabun regular" panose="00000500000000000000" pitchFamily="2" charset="-34"/>
                <a:cs typeface="Sarabun regular" panose="00000500000000000000" pitchFamily="2" charset="-34"/>
              </a:defRPr>
            </a:lvl5pPr>
          </a:lstStyle>
          <a:p>
            <a:pPr lvl="0"/>
            <a:r>
              <a:rPr lang="fr-FR"/>
              <a:t>Cliquez pour modifier les styles du texte du masque</a:t>
            </a:r>
          </a:p>
        </p:txBody>
      </p:sp>
    </p:spTree>
    <p:extLst>
      <p:ext uri="{BB962C8B-B14F-4D97-AF65-F5344CB8AC3E}">
        <p14:creationId xmlns:p14="http://schemas.microsoft.com/office/powerpoint/2010/main" val="180703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29014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2" r:id="rId3"/>
    <p:sldLayoutId id="2147483736" r:id="rId4"/>
    <p:sldLayoutId id="2147483737" r:id="rId5"/>
    <p:sldLayoutId id="2147483739" r:id="rId6"/>
    <p:sldLayoutId id="2147483733" r:id="rId7"/>
    <p:sldLayoutId id="214748373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0861DE8-9ECD-4A2F-92AC-E1256FD0C400}"/>
              </a:ext>
            </a:extLst>
          </p:cNvPr>
          <p:cNvSpPr>
            <a:spLocks noGrp="1"/>
          </p:cNvSpPr>
          <p:nvPr>
            <p:ph type="title"/>
          </p:nvPr>
        </p:nvSpPr>
        <p:spPr>
          <a:xfrm>
            <a:off x="0" y="5753401"/>
            <a:ext cx="10691813" cy="1329252"/>
          </a:xfrm>
        </p:spPr>
        <p:txBody>
          <a:bodyPr/>
          <a:lstStyle/>
          <a:p>
            <a:r>
              <a:rPr lang="fr-FR"/>
              <a:t>Orientation et Formation Professionnelle</a:t>
            </a:r>
            <a:br>
              <a:rPr lang="fr-FR"/>
            </a:br>
            <a:r>
              <a:rPr lang="fr-FR"/>
              <a:t>Tertiaire et Développement Informatique</a:t>
            </a:r>
          </a:p>
        </p:txBody>
      </p:sp>
    </p:spTree>
    <p:extLst>
      <p:ext uri="{BB962C8B-B14F-4D97-AF65-F5344CB8AC3E}">
        <p14:creationId xmlns:p14="http://schemas.microsoft.com/office/powerpoint/2010/main" val="61396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1CECC-D1B0-41D1-A002-58AE20C1BD6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52083AC-FE4E-4632-A24D-7FDCB9FCBFA0}"/>
              </a:ext>
            </a:extLst>
          </p:cNvPr>
          <p:cNvSpPr>
            <a:spLocks noGrp="1"/>
          </p:cNvSpPr>
          <p:nvPr>
            <p:ph sz="quarter" idx="10"/>
          </p:nvPr>
        </p:nvSpPr>
        <p:spPr/>
        <p:txBody>
          <a:bodyPr/>
          <a:lstStyle/>
          <a:p>
            <a:pPr algn="just"/>
            <a:r>
              <a:rPr lang="fr-FR" sz="1400" u="sng">
                <a:effectLst/>
                <a:latin typeface="Calibri Light" panose="020F0302020204030204" pitchFamily="34" charset="0"/>
                <a:ea typeface="Times New Roman" panose="02020603050405020304" pitchFamily="18" charset="0"/>
                <a:cs typeface="Calibri Light" panose="020F0302020204030204" pitchFamily="34" charset="0"/>
              </a:rPr>
              <a:t>Procédure avec arguments de type valeur</a:t>
            </a:r>
            <a:endParaRPr lang="fr-FR" sz="14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u="none" strike="noStrike">
                <a:effectLst/>
                <a:latin typeface="Calibri Light" panose="020F0302020204030204" pitchFamily="34" charset="0"/>
                <a:ea typeface="Times New Roman" panose="02020603050405020304" pitchFamily="18" charset="0"/>
                <a:cs typeface="Calibri Light" panose="020F0302020204030204" pitchFamily="34" charset="0"/>
              </a:rPr>
              <a:t> </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PROCEDURE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Ranger(</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VAL chaîne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lieu)</a:t>
            </a: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"Ranger ce livre dans", lieu</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 PROCEDURE</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 </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a:effectLst/>
                <a:latin typeface="Comic Sans MS" panose="030F0702030302020204" pitchFamily="66" charset="0"/>
                <a:ea typeface="Times New Roman" panose="02020603050405020304" pitchFamily="18" charset="0"/>
                <a:cs typeface="Times New Roman" panose="02020603050405020304" pitchFamily="18" charset="0"/>
              </a:rPr>
              <a:t> </a:t>
            </a:r>
          </a:p>
          <a:p>
            <a:endParaRPr lang="fr-FR"/>
          </a:p>
        </p:txBody>
      </p:sp>
      <p:sp>
        <p:nvSpPr>
          <p:cNvPr id="15" name="Espace réservé du texte 14">
            <a:extLst>
              <a:ext uri="{FF2B5EF4-FFF2-40B4-BE49-F238E27FC236}">
                <a16:creationId xmlns:a16="http://schemas.microsoft.com/office/drawing/2014/main" id="{DDDD8F09-803B-44E6-900A-B5B6702287E5}"/>
              </a:ext>
            </a:extLst>
          </p:cNvPr>
          <p:cNvSpPr>
            <a:spLocks noGrp="1"/>
          </p:cNvSpPr>
          <p:nvPr>
            <p:ph type="body" sz="quarter" idx="12"/>
          </p:nvPr>
        </p:nvSpPr>
        <p:spPr/>
        <p:txBody>
          <a:bodyPr/>
          <a:lstStyle/>
          <a:p>
            <a:r>
              <a:rPr lang="fr-FR"/>
              <a:t>3. Exemples</a:t>
            </a:r>
          </a:p>
        </p:txBody>
      </p:sp>
      <p:sp>
        <p:nvSpPr>
          <p:cNvPr id="6" name="Espace réservé du contenu 5">
            <a:extLst>
              <a:ext uri="{FF2B5EF4-FFF2-40B4-BE49-F238E27FC236}">
                <a16:creationId xmlns:a16="http://schemas.microsoft.com/office/drawing/2014/main" id="{9D514BF3-C6C9-406C-8751-9A50F87374AD}"/>
              </a:ext>
            </a:extLst>
          </p:cNvPr>
          <p:cNvSpPr>
            <a:spLocks noGrp="1"/>
          </p:cNvSpPr>
          <p:nvPr>
            <p:ph sz="quarter" idx="11"/>
          </p:nvPr>
        </p:nvSpPr>
        <p:spPr/>
        <p:txBody>
          <a:bodyPr/>
          <a:lstStyle/>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Cette procédure est utilisée ainsi:</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Si</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type_livre="scol"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alors</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Ranger("BOITESCOL")</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Sinon</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Ranger("BOITEDIV")</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Finsi</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fr-FR"/>
          </a:p>
        </p:txBody>
      </p:sp>
    </p:spTree>
    <p:extLst>
      <p:ext uri="{BB962C8B-B14F-4D97-AF65-F5344CB8AC3E}">
        <p14:creationId xmlns:p14="http://schemas.microsoft.com/office/powerpoint/2010/main" val="241911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9CBE236-DD51-4B28-9810-E4923E1DD23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59F3D1E-7E75-4F60-96B4-38B48383B617}"/>
              </a:ext>
            </a:extLst>
          </p:cNvPr>
          <p:cNvSpPr>
            <a:spLocks noGrp="1"/>
          </p:cNvSpPr>
          <p:nvPr>
            <p:ph sz="quarter" idx="10"/>
          </p:nvPr>
        </p:nvSpPr>
        <p:spPr>
          <a:xfrm>
            <a:off x="557184" y="1539586"/>
            <a:ext cx="4565650" cy="4797380"/>
          </a:xfrm>
        </p:spPr>
        <p:txBody>
          <a:bodyPr/>
          <a:lstStyle/>
          <a:p>
            <a:pPr algn="just"/>
            <a:r>
              <a:rPr lang="fr-FR" sz="1400">
                <a:effectLst/>
                <a:latin typeface="Calibri Light" panose="020F0302020204030204" pitchFamily="34" charset="0"/>
                <a:ea typeface="Times New Roman" panose="02020603050405020304" pitchFamily="18" charset="0"/>
                <a:cs typeface="Calibri Light" panose="020F0302020204030204" pitchFamily="34" charset="0"/>
              </a:rPr>
              <a:t>Cette procédure est utilisée ainsi:</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ENTIER</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code_type</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CHAINE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libellé_type</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CHAINE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endroit</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"Quel type ?"</a:t>
            </a:r>
          </a:p>
          <a:p>
            <a:pPr algn="just"/>
            <a:r>
              <a:rPr lang="fr-FR" sz="1400" b="1">
                <a:effectLst/>
                <a:latin typeface="Calibri Light" panose="020F0302020204030204" pitchFamily="34" charset="0"/>
                <a:ea typeface="Times New Roman" panose="02020603050405020304" pitchFamily="18" charset="0"/>
                <a:cs typeface="Calibri Light" panose="020F0302020204030204" pitchFamily="34" charset="0"/>
              </a:rPr>
              <a:t>LIRE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code_type</a:t>
            </a:r>
          </a:p>
          <a:p>
            <a:pPr algn="just"/>
            <a:r>
              <a:rPr lang="fr-FR" sz="1400">
                <a:effectLst/>
                <a:latin typeface="Calibri Light" panose="020F0302020204030204" pitchFamily="34" charset="0"/>
                <a:ea typeface="Times New Roman" panose="02020603050405020304" pitchFamily="18" charset="0"/>
                <a:cs typeface="Calibri Light" panose="020F0302020204030204" pitchFamily="34" charset="0"/>
              </a:rPr>
              <a:t>Classifier(code_type, libellé_type, endroit)</a:t>
            </a:r>
          </a:p>
          <a:p>
            <a:r>
              <a:rPr lang="fr-FR" sz="14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400">
                <a:effectLst/>
                <a:latin typeface="Calibri Light" panose="020F0302020204030204" pitchFamily="34" charset="0"/>
                <a:ea typeface="Times New Roman" panose="02020603050405020304" pitchFamily="18" charset="0"/>
                <a:cs typeface="Calibri Light" panose="020F0302020204030204" pitchFamily="34" charset="0"/>
              </a:rPr>
              <a:t> "Le livre est de type ", libellé_type, "et sera rangé dans ", endroit</a:t>
            </a:r>
            <a:endParaRPr lang="fr-FR" sz="1400">
              <a:latin typeface="Calibri Light" panose="020F0302020204030204" pitchFamily="34" charset="0"/>
              <a:cs typeface="Calibri Light" panose="020F0302020204030204" pitchFamily="34" charset="0"/>
            </a:endParaRPr>
          </a:p>
        </p:txBody>
      </p:sp>
      <p:sp>
        <p:nvSpPr>
          <p:cNvPr id="4" name="Espace réservé du texte 3">
            <a:extLst>
              <a:ext uri="{FF2B5EF4-FFF2-40B4-BE49-F238E27FC236}">
                <a16:creationId xmlns:a16="http://schemas.microsoft.com/office/drawing/2014/main" id="{59C1838E-1EA3-48CD-AE76-BF2A785D119A}"/>
              </a:ext>
            </a:extLst>
          </p:cNvPr>
          <p:cNvSpPr>
            <a:spLocks noGrp="1"/>
          </p:cNvSpPr>
          <p:nvPr>
            <p:ph type="body" sz="quarter" idx="12"/>
          </p:nvPr>
        </p:nvSpPr>
        <p:spPr/>
        <p:txBody>
          <a:bodyPr/>
          <a:lstStyle/>
          <a:p>
            <a:r>
              <a:rPr lang="fr-FR"/>
              <a:t>3. Exemples</a:t>
            </a:r>
          </a:p>
        </p:txBody>
      </p:sp>
      <p:sp>
        <p:nvSpPr>
          <p:cNvPr id="7" name="Espace réservé du contenu 3">
            <a:extLst>
              <a:ext uri="{FF2B5EF4-FFF2-40B4-BE49-F238E27FC236}">
                <a16:creationId xmlns:a16="http://schemas.microsoft.com/office/drawing/2014/main" id="{F1F5FAD4-3025-4405-A0C4-58F79AEF85B5}"/>
              </a:ext>
            </a:extLst>
          </p:cNvPr>
          <p:cNvSpPr>
            <a:spLocks noGrp="1"/>
          </p:cNvSpPr>
          <p:nvPr>
            <p:ph sz="quarter" idx="11"/>
          </p:nvPr>
        </p:nvSpPr>
        <p:spPr>
          <a:xfrm>
            <a:off x="4919869" y="869950"/>
            <a:ext cx="5114719" cy="6292436"/>
          </a:xfrm>
        </p:spPr>
        <p:txBody>
          <a:bodyPr/>
          <a:lstStyle/>
          <a:p>
            <a:pPr algn="just"/>
            <a:r>
              <a:rPr lang="fr-FR" sz="1200" u="sng">
                <a:effectLst/>
                <a:latin typeface="Calibri Light" panose="020F0302020204030204" pitchFamily="34" charset="0"/>
                <a:ea typeface="Times New Roman" panose="02020603050405020304" pitchFamily="18" charset="0"/>
                <a:cs typeface="Calibri Light" panose="020F0302020204030204" pitchFamily="34" charset="0"/>
              </a:rPr>
              <a:t>Procédure avec arguments de type variable</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PROCEDURE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Classifier(</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VAL entier</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type_livre,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VAR chaîne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catégorie,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VAR chaîne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lieu)</a:t>
            </a: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SELON</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type_livre</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1</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Catégorie="Scolaire &gt; 95"</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Lieu="BIBLIO"</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2</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Catégorie="Scolaire &lt; 95"</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Lieu="BOITESCOL"</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3</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Catégorie="Poche-Roman"</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Lieu="BIBLIO"</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4</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Catégorie="Poche-Divers"</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Lieu="BOITEDIV"</a:t>
            </a:r>
          </a:p>
          <a:p>
            <a:pPr indent="27051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Quand</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5</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Catégorie="Non Poche"</a:t>
            </a:r>
          </a:p>
          <a:p>
            <a:pPr indent="450215"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Lieu="BIBLIO"</a:t>
            </a: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FINSELON</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 PROCEDURE</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fr-FR"/>
          </a:p>
        </p:txBody>
      </p:sp>
    </p:spTree>
    <p:extLst>
      <p:ext uri="{BB962C8B-B14F-4D97-AF65-F5344CB8AC3E}">
        <p14:creationId xmlns:p14="http://schemas.microsoft.com/office/powerpoint/2010/main" val="31474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3E0D64-8CA2-46C0-BCFA-E468605AF8F0}"/>
              </a:ext>
            </a:extLst>
          </p:cNvPr>
          <p:cNvSpPr>
            <a:spLocks noGrp="1"/>
          </p:cNvSpPr>
          <p:nvPr>
            <p:ph type="title"/>
          </p:nvPr>
        </p:nvSpPr>
        <p:spPr/>
        <p:txBody>
          <a:bodyPr/>
          <a:lstStyle/>
          <a:p>
            <a:r>
              <a:rPr lang="fr-FR"/>
              <a:t>Fonction</a:t>
            </a:r>
          </a:p>
        </p:txBody>
      </p:sp>
      <p:sp>
        <p:nvSpPr>
          <p:cNvPr id="3" name="Espace réservé du texte 2">
            <a:extLst>
              <a:ext uri="{FF2B5EF4-FFF2-40B4-BE49-F238E27FC236}">
                <a16:creationId xmlns:a16="http://schemas.microsoft.com/office/drawing/2014/main" id="{29FFE97A-3045-48DE-98AB-B305EF888AEE}"/>
              </a:ext>
            </a:extLst>
          </p:cNvPr>
          <p:cNvSpPr>
            <a:spLocks noGrp="1"/>
          </p:cNvSpPr>
          <p:nvPr>
            <p:ph type="body" sz="quarter" idx="10"/>
          </p:nvPr>
        </p:nvSpPr>
        <p:spPr/>
        <p:txBody>
          <a:bodyPr/>
          <a:lstStyle/>
          <a:p>
            <a:r>
              <a:rPr lang="fr-FR"/>
              <a:t>3</a:t>
            </a:r>
          </a:p>
        </p:txBody>
      </p:sp>
    </p:spTree>
    <p:extLst>
      <p:ext uri="{BB962C8B-B14F-4D97-AF65-F5344CB8AC3E}">
        <p14:creationId xmlns:p14="http://schemas.microsoft.com/office/powerpoint/2010/main" val="14567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78049-E581-4507-BDD7-3079A5A9B4D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44004A4-0AF6-4CAB-8F22-444C8AB7B8A0}"/>
              </a:ext>
            </a:extLst>
          </p:cNvPr>
          <p:cNvSpPr>
            <a:spLocks noGrp="1"/>
          </p:cNvSpPr>
          <p:nvPr>
            <p:ph sz="quarter" idx="10"/>
          </p:nvPr>
        </p:nvSpPr>
        <p:spPr/>
        <p:txBody>
          <a:bodyPr/>
          <a:lstStyle/>
          <a:p>
            <a:r>
              <a:rPr lang="fr-FR" sz="1800">
                <a:effectLst/>
                <a:latin typeface="+mj-lt"/>
                <a:ea typeface="Times New Roman" panose="02020603050405020304" pitchFamily="18" charset="0"/>
                <a:cs typeface="Times New Roman" panose="02020603050405020304" pitchFamily="18" charset="0"/>
              </a:rPr>
              <a:t>Les </a:t>
            </a:r>
            <a:r>
              <a:rPr lang="fr-FR" sz="1800">
                <a:effectLst/>
                <a:latin typeface="+mj-lt"/>
                <a:ea typeface="Times New Roman" panose="02020603050405020304" pitchFamily="18" charset="0"/>
                <a:cs typeface="Calibri Light" panose="020F0302020204030204" pitchFamily="34" charset="0"/>
              </a:rPr>
              <a:t>explications</a:t>
            </a:r>
            <a:r>
              <a:rPr lang="fr-FR" sz="1800">
                <a:effectLst/>
                <a:latin typeface="+mj-lt"/>
                <a:ea typeface="Times New Roman" panose="02020603050405020304" pitchFamily="18" charset="0"/>
                <a:cs typeface="Times New Roman" panose="02020603050405020304" pitchFamily="18" charset="0"/>
              </a:rPr>
              <a:t> données pour les procédures s'appliquent aux fonctions.</a:t>
            </a:r>
          </a:p>
          <a:p>
            <a:r>
              <a:rPr lang="fr-FR" sz="1800">
                <a:effectLst/>
                <a:latin typeface="+mj-lt"/>
                <a:ea typeface="Times New Roman" panose="02020603050405020304" pitchFamily="18" charset="0"/>
                <a:cs typeface="Times New Roman" panose="02020603050405020304" pitchFamily="18" charset="0"/>
              </a:rPr>
              <a:t>Une fonction a la spécificité de retourner une valeur, donc représente non seulement un traitement mais également une variable avec un type déclaré</a:t>
            </a:r>
          </a:p>
          <a:p>
            <a:endParaRPr lang="fr-FR"/>
          </a:p>
        </p:txBody>
      </p:sp>
      <p:sp>
        <p:nvSpPr>
          <p:cNvPr id="4" name="Espace réservé du texte 3">
            <a:extLst>
              <a:ext uri="{FF2B5EF4-FFF2-40B4-BE49-F238E27FC236}">
                <a16:creationId xmlns:a16="http://schemas.microsoft.com/office/drawing/2014/main" id="{1238574F-66C8-49E9-B0BD-25CB34577891}"/>
              </a:ext>
            </a:extLst>
          </p:cNvPr>
          <p:cNvSpPr>
            <a:spLocks noGrp="1"/>
          </p:cNvSpPr>
          <p:nvPr>
            <p:ph type="body" sz="quarter" idx="12"/>
          </p:nvPr>
        </p:nvSpPr>
        <p:spPr/>
        <p:txBody>
          <a:bodyPr/>
          <a:lstStyle/>
          <a:p>
            <a:r>
              <a:rPr lang="fr-FR"/>
              <a:t>Fonction</a:t>
            </a:r>
          </a:p>
        </p:txBody>
      </p:sp>
    </p:spTree>
    <p:extLst>
      <p:ext uri="{BB962C8B-B14F-4D97-AF65-F5344CB8AC3E}">
        <p14:creationId xmlns:p14="http://schemas.microsoft.com/office/powerpoint/2010/main" val="23693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2FEE9-8BB0-4DCE-8A66-5226510A83E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41D1EDD-12B7-40E1-AB71-30277612DAC9}"/>
              </a:ext>
            </a:extLst>
          </p:cNvPr>
          <p:cNvSpPr>
            <a:spLocks noGrp="1"/>
          </p:cNvSpPr>
          <p:nvPr>
            <p:ph sz="quarter" idx="10"/>
          </p:nvPr>
        </p:nvSpPr>
        <p:spPr/>
        <p:txBody>
          <a:bodyPr/>
          <a:lstStyle/>
          <a:p>
            <a:r>
              <a:rPr lang="fr-FR" sz="1800" i="1">
                <a:effectLst/>
                <a:latin typeface="Calibri Light" panose="020F0302020204030204" pitchFamily="34" charset="0"/>
                <a:ea typeface="Times New Roman" panose="02020603050405020304" pitchFamily="18" charset="0"/>
                <a:cs typeface="Calibri Light" panose="020F0302020204030204" pitchFamily="34" charset="0"/>
              </a:rPr>
              <a:t>type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FONCTION</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nom_fonction</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VAL</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type nom_arg1</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VAR</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type nom_argn</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a:t>
            </a: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Déclarations des variables locales</a:t>
            </a: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Actions</a:t>
            </a: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RETOURNE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valeur</a:t>
            </a: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FIN FONCTION</a:t>
            </a:r>
            <a:endParaRPr lang="fr-FR">
              <a:latin typeface="Calibri Light" panose="020F0302020204030204" pitchFamily="34" charset="0"/>
              <a:cs typeface="Calibri Light" panose="020F0302020204030204" pitchFamily="34" charset="0"/>
            </a:endParaRPr>
          </a:p>
        </p:txBody>
      </p:sp>
      <p:sp>
        <p:nvSpPr>
          <p:cNvPr id="4" name="Espace réservé du texte 3">
            <a:extLst>
              <a:ext uri="{FF2B5EF4-FFF2-40B4-BE49-F238E27FC236}">
                <a16:creationId xmlns:a16="http://schemas.microsoft.com/office/drawing/2014/main" id="{1B6EC5FA-AC79-4EA3-A51D-AEFA1A12A54F}"/>
              </a:ext>
            </a:extLst>
          </p:cNvPr>
          <p:cNvSpPr>
            <a:spLocks noGrp="1"/>
          </p:cNvSpPr>
          <p:nvPr>
            <p:ph type="body" sz="quarter" idx="12"/>
          </p:nvPr>
        </p:nvSpPr>
        <p:spPr/>
        <p:txBody>
          <a:bodyPr/>
          <a:lstStyle/>
          <a:p>
            <a:r>
              <a:rPr lang="fr-FR"/>
              <a:t>1. Déclaration</a:t>
            </a:r>
          </a:p>
        </p:txBody>
      </p:sp>
    </p:spTree>
    <p:extLst>
      <p:ext uri="{BB962C8B-B14F-4D97-AF65-F5344CB8AC3E}">
        <p14:creationId xmlns:p14="http://schemas.microsoft.com/office/powerpoint/2010/main" val="172770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18F84-B3DB-4F11-8864-B19209D89AD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142E7BE-1089-4F63-89BC-B2CF01D9410A}"/>
              </a:ext>
            </a:extLst>
          </p:cNvPr>
          <p:cNvSpPr>
            <a:spLocks noGrp="1"/>
          </p:cNvSpPr>
          <p:nvPr>
            <p:ph sz="quarter" idx="10"/>
          </p:nvPr>
        </p:nvSpPr>
        <p:spPr/>
        <p:txBody>
          <a:bodyPr/>
          <a:lstStyle/>
          <a:p>
            <a:r>
              <a:rPr lang="fr-FR" sz="1800" i="1">
                <a:effectLst/>
                <a:latin typeface="Calibri Light" panose="020F0302020204030204" pitchFamily="34" charset="0"/>
                <a:ea typeface="Times New Roman" panose="02020603050405020304" pitchFamily="18" charset="0"/>
                <a:cs typeface="Calibri Light" panose="020F0302020204030204" pitchFamily="34" charset="0"/>
              </a:rPr>
              <a:t>variable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a:effectLst/>
                <a:latin typeface="Calibri Light" panose="020F0302020204030204" pitchFamily="34" charset="0"/>
                <a:ea typeface="Times New Roman" panose="02020603050405020304" pitchFamily="18" charset="0"/>
                <a:cs typeface="Calibri Light" panose="020F0302020204030204" pitchFamily="34" charset="0"/>
                <a:sym typeface="Wingdings" panose="05000000000000000000" pitchFamily="2" charset="2"/>
              </a:rPr>
              <a:t></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nom_fonction(arg1, … argn)</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i="1">
                <a:effectLst/>
                <a:latin typeface="Calibri Light" panose="020F0302020204030204" pitchFamily="34" charset="0"/>
                <a:ea typeface="Times New Roman" panose="02020603050405020304" pitchFamily="18" charset="0"/>
                <a:cs typeface="Calibri Light" panose="020F0302020204030204" pitchFamily="34" charset="0"/>
              </a:rPr>
              <a:t> </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SI </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nom_fonction(arg1, … argn) = … alors   …</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800" i="1">
                <a:effectLst/>
                <a:latin typeface="Calibri Light" panose="020F0302020204030204" pitchFamily="34" charset="0"/>
                <a:ea typeface="Times New Roman" panose="02020603050405020304" pitchFamily="18" charset="0"/>
                <a:cs typeface="Calibri Light" panose="020F0302020204030204" pitchFamily="34" charset="0"/>
              </a:rPr>
              <a:t> nom_fonction(arg1, … argn)</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FINSI</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fr-FR"/>
          </a:p>
        </p:txBody>
      </p:sp>
      <p:sp>
        <p:nvSpPr>
          <p:cNvPr id="4" name="Espace réservé du texte 3">
            <a:extLst>
              <a:ext uri="{FF2B5EF4-FFF2-40B4-BE49-F238E27FC236}">
                <a16:creationId xmlns:a16="http://schemas.microsoft.com/office/drawing/2014/main" id="{A1B958CB-F49C-4C5C-ADD9-1F887486EC77}"/>
              </a:ext>
            </a:extLst>
          </p:cNvPr>
          <p:cNvSpPr>
            <a:spLocks noGrp="1"/>
          </p:cNvSpPr>
          <p:nvPr>
            <p:ph type="body" sz="quarter" idx="12"/>
          </p:nvPr>
        </p:nvSpPr>
        <p:spPr/>
        <p:txBody>
          <a:bodyPr/>
          <a:lstStyle/>
          <a:p>
            <a:r>
              <a:rPr lang="fr-FR"/>
              <a:t>2. Appel</a:t>
            </a:r>
          </a:p>
        </p:txBody>
      </p:sp>
    </p:spTree>
    <p:extLst>
      <p:ext uri="{BB962C8B-B14F-4D97-AF65-F5344CB8AC3E}">
        <p14:creationId xmlns:p14="http://schemas.microsoft.com/office/powerpoint/2010/main" val="355008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EEAB4B8-8948-4608-9514-96A9A3D661C4}"/>
              </a:ext>
            </a:extLst>
          </p:cNvPr>
          <p:cNvSpPr>
            <a:spLocks noGrp="1"/>
          </p:cNvSpPr>
          <p:nvPr>
            <p:ph type="title"/>
          </p:nvPr>
        </p:nvSpPr>
        <p:spPr/>
        <p:txBody>
          <a:bodyPr/>
          <a:lstStyle/>
          <a:p>
            <a:endParaRPr lang="fr-FR"/>
          </a:p>
        </p:txBody>
      </p:sp>
      <p:sp>
        <p:nvSpPr>
          <p:cNvPr id="6" name="Espace réservé du contenu 5">
            <a:extLst>
              <a:ext uri="{FF2B5EF4-FFF2-40B4-BE49-F238E27FC236}">
                <a16:creationId xmlns:a16="http://schemas.microsoft.com/office/drawing/2014/main" id="{ED4C55D6-D2A1-47C5-8C17-0E823FE68637}"/>
              </a:ext>
            </a:extLst>
          </p:cNvPr>
          <p:cNvSpPr>
            <a:spLocks noGrp="1"/>
          </p:cNvSpPr>
          <p:nvPr>
            <p:ph sz="quarter" idx="10"/>
          </p:nvPr>
        </p:nvSpPr>
        <p:spPr/>
        <p:txBody>
          <a:bodyPr/>
          <a:lstStyle/>
          <a:p>
            <a:r>
              <a:rPr lang="fr-FR" sz="1800" u="sng">
                <a:effectLst/>
                <a:latin typeface="Calibri Light" panose="020F0302020204030204" pitchFamily="34" charset="0"/>
                <a:ea typeface="Times New Roman" panose="02020603050405020304" pitchFamily="18" charset="0"/>
                <a:cs typeface="Calibri Light" panose="020F0302020204030204" pitchFamily="34" charset="0"/>
              </a:rPr>
              <a:t>Exemple 1</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ENTIER FONCTION</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err="1">
                <a:effectLst/>
                <a:latin typeface="Calibri Light" panose="020F0302020204030204" pitchFamily="34" charset="0"/>
                <a:ea typeface="Times New Roman" panose="02020603050405020304" pitchFamily="18" charset="0"/>
                <a:cs typeface="Calibri Light" panose="020F0302020204030204" pitchFamily="34" charset="0"/>
              </a:rPr>
              <a:t>valeur_absolue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VAL ENTIER</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nombre)</a:t>
            </a: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SI</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(nombre &lt; 0)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ALORS</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RETOURNE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(nombre * (-1)) </a:t>
            </a: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SINON </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r>
              <a:rPr lang="fr-FR" sz="1800">
                <a:effectLst/>
                <a:latin typeface="Calibri Light" panose="020F0302020204030204" pitchFamily="34" charset="0"/>
                <a:ea typeface="Times New Roman" panose="02020603050405020304" pitchFamily="18" charset="0"/>
                <a:cs typeface="Calibri Light" panose="020F0302020204030204" pitchFamily="34" charset="0"/>
              </a:rPr>
              <a:t>	</a:t>
            </a:r>
            <a:r>
              <a:rPr lang="fr-FR" sz="1800" b="1">
                <a:effectLst/>
                <a:latin typeface="Calibri Light" panose="020F0302020204030204" pitchFamily="34" charset="0"/>
                <a:ea typeface="Times New Roman" panose="02020603050405020304" pitchFamily="18" charset="0"/>
                <a:cs typeface="Calibri Light" panose="020F0302020204030204" pitchFamily="34" charset="0"/>
              </a:rPr>
              <a:t>RETOURNE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 nombre </a:t>
            </a:r>
          </a:p>
          <a:p>
            <a:pPr indent="180340"/>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FINSI</a:t>
            </a:r>
            <a:endParaRPr lang="fr-FR" sz="18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800" b="1">
                <a:effectLst/>
                <a:latin typeface="Calibri Light" panose="020F0302020204030204" pitchFamily="34" charset="0"/>
                <a:ea typeface="Times New Roman" panose="02020603050405020304" pitchFamily="18" charset="0"/>
                <a:cs typeface="Calibri Light" panose="020F0302020204030204" pitchFamily="34" charset="0"/>
              </a:rPr>
              <a:t>FIN FONCTION</a:t>
            </a:r>
            <a:endParaRPr lang="fr-FR">
              <a:latin typeface="Calibri Light" panose="020F0302020204030204" pitchFamily="34" charset="0"/>
              <a:cs typeface="Calibri Light" panose="020F0302020204030204" pitchFamily="34" charset="0"/>
            </a:endParaRPr>
          </a:p>
        </p:txBody>
      </p:sp>
      <p:sp>
        <p:nvSpPr>
          <p:cNvPr id="7" name="Espace réservé du contenu 6">
            <a:extLst>
              <a:ext uri="{FF2B5EF4-FFF2-40B4-BE49-F238E27FC236}">
                <a16:creationId xmlns:a16="http://schemas.microsoft.com/office/drawing/2014/main" id="{AE017BE7-D587-46A4-88CE-60A0B20AC547}"/>
              </a:ext>
            </a:extLst>
          </p:cNvPr>
          <p:cNvSpPr>
            <a:spLocks noGrp="1"/>
          </p:cNvSpPr>
          <p:nvPr>
            <p:ph sz="quarter" idx="11"/>
          </p:nvPr>
        </p:nvSpPr>
        <p:spPr/>
        <p:txBody>
          <a:bodyPr/>
          <a:lstStyle/>
          <a:p>
            <a:pPr algn="just"/>
            <a:r>
              <a:rPr lang="fr-FR" sz="1800">
                <a:effectLst/>
                <a:latin typeface="Calibri Light" panose="020F0302020204030204" pitchFamily="34" charset="0"/>
                <a:ea typeface="Times New Roman" panose="02020603050405020304" pitchFamily="18" charset="0"/>
                <a:cs typeface="Calibri Light" panose="020F0302020204030204" pitchFamily="34" charset="0"/>
              </a:rPr>
              <a:t>Cette fonction est utilisée ainsi:</a:t>
            </a:r>
          </a:p>
          <a:p>
            <a:r>
              <a:rPr lang="fr-FR" sz="1800">
                <a:effectLst/>
                <a:latin typeface="Calibri Light" panose="020F0302020204030204" pitchFamily="34" charset="0"/>
                <a:ea typeface="Times New Roman" panose="02020603050405020304" pitchFamily="18" charset="0"/>
                <a:cs typeface="Calibri Light" panose="020F0302020204030204" pitchFamily="34" charset="0"/>
              </a:rPr>
              <a:t>i &lt;-- </a:t>
            </a:r>
            <a:r>
              <a:rPr lang="fr-FR" sz="1800" err="1">
                <a:effectLst/>
                <a:latin typeface="Calibri Light" panose="020F0302020204030204" pitchFamily="34" charset="0"/>
                <a:ea typeface="Times New Roman" panose="02020603050405020304" pitchFamily="18" charset="0"/>
                <a:cs typeface="Calibri Light" panose="020F0302020204030204" pitchFamily="34" charset="0"/>
              </a:rPr>
              <a:t>valeur_absolue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(i)</a:t>
            </a:r>
          </a:p>
          <a:p>
            <a:r>
              <a:rPr lang="fr-FR" sz="1800">
                <a:effectLst/>
                <a:latin typeface="Calibri Light" panose="020F0302020204030204" pitchFamily="34" charset="0"/>
                <a:ea typeface="Times New Roman" panose="02020603050405020304" pitchFamily="18" charset="0"/>
                <a:cs typeface="Calibri Light" panose="020F0302020204030204" pitchFamily="34" charset="0"/>
              </a:rPr>
              <a:t>limite &lt;-- </a:t>
            </a:r>
            <a:r>
              <a:rPr lang="fr-FR" sz="1800" err="1">
                <a:effectLst/>
                <a:latin typeface="Calibri Light" panose="020F0302020204030204" pitchFamily="34" charset="0"/>
                <a:ea typeface="Times New Roman" panose="02020603050405020304" pitchFamily="18" charset="0"/>
                <a:cs typeface="Calibri Light" panose="020F0302020204030204" pitchFamily="34" charset="0"/>
              </a:rPr>
              <a:t>valeur_absolue</a:t>
            </a:r>
            <a:r>
              <a:rPr lang="fr-FR" sz="1800">
                <a:effectLst/>
                <a:latin typeface="Calibri Light" panose="020F0302020204030204" pitchFamily="34" charset="0"/>
                <a:ea typeface="Times New Roman" panose="02020603050405020304" pitchFamily="18" charset="0"/>
                <a:cs typeface="Calibri Light" panose="020F0302020204030204" pitchFamily="34" charset="0"/>
              </a:rPr>
              <a:t>(-120)</a:t>
            </a:r>
          </a:p>
          <a:p>
            <a:endParaRPr lang="fr-FR"/>
          </a:p>
        </p:txBody>
      </p:sp>
      <p:sp>
        <p:nvSpPr>
          <p:cNvPr id="8" name="Espace réservé du texte 7">
            <a:extLst>
              <a:ext uri="{FF2B5EF4-FFF2-40B4-BE49-F238E27FC236}">
                <a16:creationId xmlns:a16="http://schemas.microsoft.com/office/drawing/2014/main" id="{6284CA13-FA44-448B-92E1-913812B00B60}"/>
              </a:ext>
            </a:extLst>
          </p:cNvPr>
          <p:cNvSpPr>
            <a:spLocks noGrp="1"/>
          </p:cNvSpPr>
          <p:nvPr>
            <p:ph type="body" sz="quarter" idx="12"/>
          </p:nvPr>
        </p:nvSpPr>
        <p:spPr/>
        <p:txBody>
          <a:bodyPr/>
          <a:lstStyle/>
          <a:p>
            <a:r>
              <a:rPr lang="fr-FR"/>
              <a:t>3. Exemples</a:t>
            </a:r>
          </a:p>
        </p:txBody>
      </p:sp>
    </p:spTree>
    <p:extLst>
      <p:ext uri="{BB962C8B-B14F-4D97-AF65-F5344CB8AC3E}">
        <p14:creationId xmlns:p14="http://schemas.microsoft.com/office/powerpoint/2010/main" val="196402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FA77E-0B68-4B1A-AF0C-11403F6FB5D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5984F86-070A-42D7-9AF9-5FB05FFD05E5}"/>
              </a:ext>
            </a:extLst>
          </p:cNvPr>
          <p:cNvSpPr>
            <a:spLocks noGrp="1"/>
          </p:cNvSpPr>
          <p:nvPr>
            <p:ph sz="quarter" idx="10"/>
          </p:nvPr>
        </p:nvSpPr>
        <p:spPr>
          <a:xfrm>
            <a:off x="5468939" y="1630992"/>
            <a:ext cx="4565650" cy="4797380"/>
          </a:xfrm>
        </p:spPr>
        <p:txBody>
          <a:bodyPr/>
          <a:lstStyle/>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Cette fonction est utilisée ainsi:</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ENTIER</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code_type</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CHAINE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libellé_type</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CHAINE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endroit</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"Quel type ?"</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LIRE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code_type</a:t>
            </a:r>
          </a:p>
          <a:p>
            <a:pPr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SI</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Classifier(code_type, libellé_type, endroit) = vrai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ALORS</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"Le livre est de type ", libellé_type, "et sera rangé dans ", endroit</a:t>
            </a:r>
          </a:p>
          <a:p>
            <a:r>
              <a:rPr lang="fr-FR" sz="1200" b="1">
                <a:effectLst/>
                <a:latin typeface="Calibri Light" panose="020F0302020204030204" pitchFamily="34" charset="0"/>
                <a:ea typeface="Times New Roman" panose="02020603050405020304" pitchFamily="18" charset="0"/>
                <a:cs typeface="Calibri Light" panose="020F0302020204030204" pitchFamily="34" charset="0"/>
              </a:rPr>
              <a:t>SINON</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indent="180340" algn="just"/>
            <a:r>
              <a:rPr lang="fr-FR" sz="1200" b="1">
                <a:effectLst/>
                <a:latin typeface="Calibri Light" panose="020F0302020204030204" pitchFamily="34" charset="0"/>
                <a:ea typeface="Times New Roman" panose="02020603050405020304" pitchFamily="18" charset="0"/>
                <a:cs typeface="Calibri Light" panose="020F0302020204030204" pitchFamily="34" charset="0"/>
              </a:rPr>
              <a:t>ECRIRE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 Le type de livre ", code_type, " n'est pas reconnu"</a:t>
            </a:r>
          </a:p>
          <a:p>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FINSI</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br>
              <a:rPr lang="fr-FR" sz="1200">
                <a:effectLst/>
                <a:latin typeface="Comic Sans MS" panose="030F0702030302020204" pitchFamily="66" charset="0"/>
                <a:ea typeface="Times New Roman" panose="02020603050405020304" pitchFamily="18" charset="0"/>
                <a:cs typeface="Times New Roman" panose="02020603050405020304" pitchFamily="18" charset="0"/>
              </a:rPr>
            </a:br>
            <a:endParaRPr lang="fr-FR"/>
          </a:p>
        </p:txBody>
      </p:sp>
      <p:sp>
        <p:nvSpPr>
          <p:cNvPr id="5" name="Espace réservé du texte 4">
            <a:extLst>
              <a:ext uri="{FF2B5EF4-FFF2-40B4-BE49-F238E27FC236}">
                <a16:creationId xmlns:a16="http://schemas.microsoft.com/office/drawing/2014/main" id="{9AE203DB-5EB0-4642-BDAB-E24E1372E548}"/>
              </a:ext>
            </a:extLst>
          </p:cNvPr>
          <p:cNvSpPr>
            <a:spLocks noGrp="1"/>
          </p:cNvSpPr>
          <p:nvPr>
            <p:ph type="body" sz="quarter" idx="12"/>
          </p:nvPr>
        </p:nvSpPr>
        <p:spPr/>
        <p:txBody>
          <a:bodyPr/>
          <a:lstStyle/>
          <a:p>
            <a:r>
              <a:rPr lang="fr-FR"/>
              <a:t>3. Exemples</a:t>
            </a:r>
          </a:p>
        </p:txBody>
      </p:sp>
      <p:pic>
        <p:nvPicPr>
          <p:cNvPr id="11" name="Espace réservé du contenu 10">
            <a:extLst>
              <a:ext uri="{FF2B5EF4-FFF2-40B4-BE49-F238E27FC236}">
                <a16:creationId xmlns:a16="http://schemas.microsoft.com/office/drawing/2014/main" id="{83C24E7F-44AD-4659-988A-A675F412630D}"/>
              </a:ext>
            </a:extLst>
          </p:cNvPr>
          <p:cNvPicPr>
            <a:picLocks noGrp="1" noChangeAspect="1"/>
          </p:cNvPicPr>
          <p:nvPr>
            <p:ph sz="quarter" idx="11"/>
          </p:nvPr>
        </p:nvPicPr>
        <p:blipFill>
          <a:blip r:embed="rId2"/>
          <a:stretch>
            <a:fillRect/>
          </a:stretch>
        </p:blipFill>
        <p:spPr>
          <a:xfrm>
            <a:off x="557213" y="1610140"/>
            <a:ext cx="4565650" cy="4797380"/>
          </a:xfrm>
        </p:spPr>
      </p:pic>
    </p:spTree>
    <p:extLst>
      <p:ext uri="{BB962C8B-B14F-4D97-AF65-F5344CB8AC3E}">
        <p14:creationId xmlns:p14="http://schemas.microsoft.com/office/powerpoint/2010/main" val="121647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1AAE8E-B235-4CD5-AAA3-35F3C6A49AF4}"/>
              </a:ext>
            </a:extLst>
          </p:cNvPr>
          <p:cNvSpPr>
            <a:spLocks noGrp="1"/>
          </p:cNvSpPr>
          <p:nvPr>
            <p:ph type="title"/>
          </p:nvPr>
        </p:nvSpPr>
        <p:spPr/>
        <p:txBody>
          <a:bodyPr/>
          <a:lstStyle/>
          <a:p>
            <a:r>
              <a:rPr lang="fr-FR"/>
              <a:t>Quelques règles</a:t>
            </a:r>
          </a:p>
        </p:txBody>
      </p:sp>
      <p:sp>
        <p:nvSpPr>
          <p:cNvPr id="3" name="Espace réservé du texte 2">
            <a:extLst>
              <a:ext uri="{FF2B5EF4-FFF2-40B4-BE49-F238E27FC236}">
                <a16:creationId xmlns:a16="http://schemas.microsoft.com/office/drawing/2014/main" id="{CDFE2024-83D0-43A3-9FAC-BE565388200A}"/>
              </a:ext>
            </a:extLst>
          </p:cNvPr>
          <p:cNvSpPr>
            <a:spLocks noGrp="1"/>
          </p:cNvSpPr>
          <p:nvPr>
            <p:ph type="body" sz="quarter" idx="10"/>
          </p:nvPr>
        </p:nvSpPr>
        <p:spPr/>
        <p:txBody>
          <a:bodyPr/>
          <a:lstStyle/>
          <a:p>
            <a:r>
              <a:rPr lang="fr-FR"/>
              <a:t>4</a:t>
            </a:r>
          </a:p>
        </p:txBody>
      </p:sp>
    </p:spTree>
    <p:extLst>
      <p:ext uri="{BB962C8B-B14F-4D97-AF65-F5344CB8AC3E}">
        <p14:creationId xmlns:p14="http://schemas.microsoft.com/office/powerpoint/2010/main" val="136419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58198-74ED-4796-B065-D1E8E911599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6635BC8-C13E-4AB9-9502-B556680403C9}"/>
              </a:ext>
            </a:extLst>
          </p:cNvPr>
          <p:cNvSpPr>
            <a:spLocks noGrp="1"/>
          </p:cNvSpPr>
          <p:nvPr>
            <p:ph sz="quarter" idx="10"/>
          </p:nvPr>
        </p:nvSpPr>
        <p:spPr/>
        <p:txBody>
          <a:bodyPr/>
          <a:lstStyle/>
          <a:p>
            <a:pPr marL="342900" lvl="0" indent="-342900">
              <a:buFont typeface="Symbol" panose="05050102010706020507" pitchFamily="18" charset="2"/>
              <a:buChar char=""/>
              <a:tabLst>
                <a:tab pos="228600" algn="l"/>
              </a:tabLst>
            </a:pPr>
            <a:r>
              <a:rPr lang="fr-FR" sz="1800">
                <a:effectLst/>
                <a:latin typeface="Calibri Light" panose="020F0302020204030204" pitchFamily="34" charset="0"/>
                <a:ea typeface="Times New Roman" panose="02020603050405020304" pitchFamily="18" charset="0"/>
                <a:cs typeface="Calibri Light" panose="020F0302020204030204" pitchFamily="34" charset="0"/>
              </a:rPr>
              <a:t>La procédure ou la fonction aura un nom significatif</a:t>
            </a:r>
          </a:p>
          <a:p>
            <a:pPr marL="342900" lvl="0" indent="-342900">
              <a:buFont typeface="Symbol" panose="05050102010706020507" pitchFamily="18" charset="2"/>
              <a:buChar char=""/>
              <a:tabLst>
                <a:tab pos="228600" algn="l"/>
              </a:tabLst>
            </a:pPr>
            <a:r>
              <a:rPr lang="fr-FR" sz="1800">
                <a:effectLst/>
                <a:latin typeface="Calibri Light" panose="020F0302020204030204" pitchFamily="34" charset="0"/>
                <a:ea typeface="Times New Roman" panose="02020603050405020304" pitchFamily="18" charset="0"/>
                <a:cs typeface="Calibri Light" panose="020F0302020204030204" pitchFamily="34" charset="0"/>
              </a:rPr>
              <a:t>Le nombre de paramètres ne doit pas être trop grand (en général inférieur à 5) car cela nuit à la lisibilité du programme</a:t>
            </a:r>
          </a:p>
          <a:p>
            <a:pPr marL="342900" lvl="0" indent="-342900">
              <a:buFont typeface="Symbol" panose="05050102010706020507" pitchFamily="18" charset="2"/>
              <a:buChar char=""/>
              <a:tabLst>
                <a:tab pos="228600" algn="l"/>
              </a:tabLst>
            </a:pPr>
            <a:r>
              <a:rPr lang="fr-FR" sz="1800">
                <a:effectLst/>
                <a:latin typeface="Calibri Light" panose="020F0302020204030204" pitchFamily="34" charset="0"/>
                <a:ea typeface="Times New Roman" panose="02020603050405020304" pitchFamily="18" charset="0"/>
                <a:cs typeface="Calibri Light" panose="020F0302020204030204" pitchFamily="34" charset="0"/>
              </a:rPr>
              <a:t>Une procédure ou une fonction doit être la plus générale possible de manière à pouvoir être réutilisée dans d'autres circonstances</a:t>
            </a:r>
          </a:p>
          <a:p>
            <a:pPr marL="342900" lvl="0" indent="-342900">
              <a:buFont typeface="Symbol" panose="05050102010706020507" pitchFamily="18" charset="2"/>
              <a:buChar char=""/>
              <a:tabLst>
                <a:tab pos="228600" algn="l"/>
              </a:tabLst>
            </a:pPr>
            <a:r>
              <a:rPr lang="fr-FR" sz="1800">
                <a:effectLst/>
                <a:latin typeface="Calibri Light" panose="020F0302020204030204" pitchFamily="34" charset="0"/>
                <a:ea typeface="Times New Roman" panose="02020603050405020304" pitchFamily="18" charset="0"/>
                <a:cs typeface="Calibri Light" panose="020F0302020204030204" pitchFamily="34" charset="0"/>
              </a:rPr>
              <a:t>Si le but d'une procédure est de calculer une valeur simple, il est préférable d'en faire une fonction.</a:t>
            </a:r>
          </a:p>
          <a:p>
            <a:br>
              <a:rPr lang="fr-FR">
                <a:effectLst/>
              </a:rPr>
            </a:br>
            <a:endParaRPr lang="fr-FR"/>
          </a:p>
        </p:txBody>
      </p:sp>
      <p:sp>
        <p:nvSpPr>
          <p:cNvPr id="4" name="Espace réservé du texte 3">
            <a:extLst>
              <a:ext uri="{FF2B5EF4-FFF2-40B4-BE49-F238E27FC236}">
                <a16:creationId xmlns:a16="http://schemas.microsoft.com/office/drawing/2014/main" id="{5CCD2881-C26A-44A1-8565-5676BD5DA5D4}"/>
              </a:ext>
            </a:extLst>
          </p:cNvPr>
          <p:cNvSpPr>
            <a:spLocks noGrp="1"/>
          </p:cNvSpPr>
          <p:nvPr>
            <p:ph type="body" sz="quarter" idx="12"/>
          </p:nvPr>
        </p:nvSpPr>
        <p:spPr/>
        <p:txBody>
          <a:bodyPr/>
          <a:lstStyle/>
          <a:p>
            <a:r>
              <a:rPr lang="fr-FR"/>
              <a:t>Quelques règles</a:t>
            </a:r>
          </a:p>
        </p:txBody>
      </p:sp>
    </p:spTree>
    <p:extLst>
      <p:ext uri="{BB962C8B-B14F-4D97-AF65-F5344CB8AC3E}">
        <p14:creationId xmlns:p14="http://schemas.microsoft.com/office/powerpoint/2010/main" val="204669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Espace réservé pour une image  16">
            <a:extLst>
              <a:ext uri="{FF2B5EF4-FFF2-40B4-BE49-F238E27FC236}">
                <a16:creationId xmlns:a16="http://schemas.microsoft.com/office/drawing/2014/main" id="{3D205351-DF80-4BFF-86F9-7867697EFC0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 r="4"/>
          <a:stretch>
            <a:fillRect/>
          </a:stretch>
        </p:blipFill>
        <p:spPr/>
      </p:pic>
      <p:sp>
        <p:nvSpPr>
          <p:cNvPr id="10" name="Titre 8">
            <a:extLst>
              <a:ext uri="{FF2B5EF4-FFF2-40B4-BE49-F238E27FC236}">
                <a16:creationId xmlns:a16="http://schemas.microsoft.com/office/drawing/2014/main" id="{CD76F85F-636F-4AE7-8D2F-5DA86FC65039}"/>
              </a:ext>
            </a:extLst>
          </p:cNvPr>
          <p:cNvSpPr>
            <a:spLocks noGrp="1"/>
          </p:cNvSpPr>
          <p:nvPr>
            <p:ph type="title"/>
          </p:nvPr>
        </p:nvSpPr>
        <p:spPr>
          <a:xfrm>
            <a:off x="735010" y="5789706"/>
            <a:ext cx="9221787" cy="1329252"/>
          </a:xfrm>
        </p:spPr>
        <p:txBody>
          <a:bodyPr/>
          <a:lstStyle/>
          <a:p>
            <a:pPr algn="ctr">
              <a:tabLst>
                <a:tab pos="449580" algn="l"/>
              </a:tabLst>
            </a:pPr>
            <a:r>
              <a:rPr lang="fr-FR"/>
              <a:t>Conception et Développement Logiciel</a:t>
            </a:r>
            <a:br>
              <a:rPr lang="fr-FR"/>
            </a:br>
            <a:r>
              <a:rPr lang="fr-FR" sz="2400">
                <a:effectLst/>
                <a:latin typeface="Helv"/>
                <a:ea typeface="Times New Roman" panose="02020603050405020304" pitchFamily="18" charset="0"/>
                <a:cs typeface="Times New Roman" panose="02020603050405020304" pitchFamily="18" charset="0"/>
              </a:rPr>
              <a:t>Algorithme </a:t>
            </a:r>
            <a:br>
              <a:rPr lang="fr-FR" sz="2400">
                <a:effectLst/>
                <a:latin typeface="Arial" panose="020B0604020202020204" pitchFamily="34" charset="0"/>
                <a:ea typeface="Times New Roman" panose="02020603050405020304" pitchFamily="18" charset="0"/>
                <a:cs typeface="Times New Roman" panose="02020603050405020304" pitchFamily="18" charset="0"/>
              </a:rPr>
            </a:br>
            <a:r>
              <a:rPr lang="fr-FR" sz="2400">
                <a:effectLst/>
                <a:latin typeface="Helv"/>
                <a:ea typeface="Times New Roman" panose="02020603050405020304" pitchFamily="18" charset="0"/>
                <a:cs typeface="Times New Roman" panose="02020603050405020304" pitchFamily="18" charset="0"/>
              </a:rPr>
              <a:t>Procédures et fonctions</a:t>
            </a:r>
            <a:br>
              <a:rPr lang="fr-FR" sz="2000">
                <a:effectLst/>
                <a:latin typeface="Arial" panose="020B0604020202020204" pitchFamily="34" charset="0"/>
                <a:ea typeface="Times New Roman" panose="02020603050405020304" pitchFamily="18" charset="0"/>
                <a:cs typeface="Times New Roman" panose="02020603050405020304" pitchFamily="18" charset="0"/>
              </a:rPr>
            </a:br>
            <a:endParaRPr lang="fr-FR"/>
          </a:p>
        </p:txBody>
      </p:sp>
      <p:pic>
        <p:nvPicPr>
          <p:cNvPr id="18" name="Espace réservé pour une image  16">
            <a:extLst>
              <a:ext uri="{FF2B5EF4-FFF2-40B4-BE49-F238E27FC236}">
                <a16:creationId xmlns:a16="http://schemas.microsoft.com/office/drawing/2014/main" id="{773097D9-2D2A-49C3-8E55-48EC4D890A09}"/>
              </a:ext>
            </a:extLst>
          </p:cNvPr>
          <p:cNvPicPr>
            <a:picLocks noChangeAspect="1"/>
          </p:cNvPicPr>
          <p:nvPr/>
        </p:nvPicPr>
        <p:blipFill>
          <a:blip r:embed="rId3">
            <a:extLst>
              <a:ext uri="{28A0092B-C50C-407E-A947-70E740481C1C}">
                <a14:useLocalDpi xmlns:a14="http://schemas.microsoft.com/office/drawing/2010/main" val="0"/>
              </a:ext>
            </a:extLst>
          </a:blip>
          <a:srcRect t="8782" b="8782"/>
          <a:stretch/>
        </p:blipFill>
        <p:spPr>
          <a:xfrm>
            <a:off x="-1" y="0"/>
            <a:ext cx="10691813" cy="5508625"/>
          </a:xfrm>
          <a:prstGeom prst="rect">
            <a:avLst/>
          </a:prstGeom>
        </p:spPr>
      </p:pic>
      <p:grpSp>
        <p:nvGrpSpPr>
          <p:cNvPr id="21" name="Groupe 20">
            <a:extLst>
              <a:ext uri="{FF2B5EF4-FFF2-40B4-BE49-F238E27FC236}">
                <a16:creationId xmlns:a16="http://schemas.microsoft.com/office/drawing/2014/main" id="{69A43A82-0F2B-446A-98E0-CA2FD7621260}"/>
              </a:ext>
            </a:extLst>
          </p:cNvPr>
          <p:cNvGrpSpPr/>
          <p:nvPr/>
        </p:nvGrpSpPr>
        <p:grpSpPr>
          <a:xfrm>
            <a:off x="-2" y="-1"/>
            <a:ext cx="10691814" cy="5512443"/>
            <a:chOff x="-2" y="-1"/>
            <a:chExt cx="10691814" cy="5512443"/>
          </a:xfrm>
        </p:grpSpPr>
        <p:sp>
          <p:nvSpPr>
            <p:cNvPr id="19" name="Rectangle 18">
              <a:extLst>
                <a:ext uri="{FF2B5EF4-FFF2-40B4-BE49-F238E27FC236}">
                  <a16:creationId xmlns:a16="http://schemas.microsoft.com/office/drawing/2014/main" id="{5E539B4B-5BF7-4809-BBD7-39975012AEBB}"/>
                </a:ext>
              </a:extLst>
            </p:cNvPr>
            <p:cNvSpPr/>
            <p:nvPr/>
          </p:nvSpPr>
          <p:spPr>
            <a:xfrm>
              <a:off x="-1" y="-1"/>
              <a:ext cx="10691813" cy="5508625"/>
            </a:xfrm>
            <a:prstGeom prst="rect">
              <a:avLst/>
            </a:prstGeom>
            <a:solidFill>
              <a:srgbClr val="1B296A">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extLst>
                <a:ext uri="{FF2B5EF4-FFF2-40B4-BE49-F238E27FC236}">
                  <a16:creationId xmlns:a16="http://schemas.microsoft.com/office/drawing/2014/main" id="{2B857018-DD26-4764-8CBF-72B84F203B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261"/>
              <a:ext cx="10691813" cy="5508181"/>
            </a:xfrm>
            <a:prstGeom prst="rect">
              <a:avLst/>
            </a:prstGeom>
          </p:spPr>
        </p:pic>
      </p:grpSp>
    </p:spTree>
    <p:extLst>
      <p:ext uri="{BB962C8B-B14F-4D97-AF65-F5344CB8AC3E}">
        <p14:creationId xmlns:p14="http://schemas.microsoft.com/office/powerpoint/2010/main" val="2879874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C984A-4431-4831-9843-B0D0564B26E5}"/>
              </a:ext>
            </a:extLst>
          </p:cNvPr>
          <p:cNvSpPr>
            <a:spLocks noGrp="1"/>
          </p:cNvSpPr>
          <p:nvPr>
            <p:ph type="title"/>
          </p:nvPr>
        </p:nvSpPr>
        <p:spPr/>
        <p:txBody>
          <a:bodyPr/>
          <a:lstStyle/>
          <a:p>
            <a:r>
              <a:rPr lang="fr-FR"/>
              <a:t>Travaux pratiques</a:t>
            </a:r>
          </a:p>
        </p:txBody>
      </p:sp>
      <p:sp>
        <p:nvSpPr>
          <p:cNvPr id="3" name="Espace réservé du texte 2">
            <a:extLst>
              <a:ext uri="{FF2B5EF4-FFF2-40B4-BE49-F238E27FC236}">
                <a16:creationId xmlns:a16="http://schemas.microsoft.com/office/drawing/2014/main" id="{F85527A8-E65C-4B37-AE00-8DC85D2BC9CE}"/>
              </a:ext>
            </a:extLst>
          </p:cNvPr>
          <p:cNvSpPr>
            <a:spLocks noGrp="1"/>
          </p:cNvSpPr>
          <p:nvPr>
            <p:ph type="body" sz="quarter" idx="10"/>
          </p:nvPr>
        </p:nvSpPr>
        <p:spPr/>
        <p:txBody>
          <a:bodyPr/>
          <a:lstStyle/>
          <a:p>
            <a:r>
              <a:rPr lang="fr-FR"/>
              <a:t>5</a:t>
            </a:r>
          </a:p>
        </p:txBody>
      </p:sp>
    </p:spTree>
    <p:extLst>
      <p:ext uri="{BB962C8B-B14F-4D97-AF65-F5344CB8AC3E}">
        <p14:creationId xmlns:p14="http://schemas.microsoft.com/office/powerpoint/2010/main" val="2669618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2E652-84DD-4106-9D82-E25415D6AEA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8E9A52A-3F04-4AEB-86E1-FD78E3605C1B}"/>
              </a:ext>
            </a:extLst>
          </p:cNvPr>
          <p:cNvSpPr>
            <a:spLocks noGrp="1"/>
          </p:cNvSpPr>
          <p:nvPr>
            <p:ph sz="quarter" idx="10"/>
          </p:nvPr>
        </p:nvSpPr>
        <p:spPr/>
        <p:txBody>
          <a:bodyPr/>
          <a:lstStyle/>
          <a:p>
            <a:endParaRPr lang="fr-FR" sz="1600" u="sng">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a:latin typeface="Calibri Light" panose="020F0302020204030204" pitchFamily="34" charset="0"/>
                <a:ea typeface="Times New Roman" panose="02020603050405020304" pitchFamily="18" charset="0"/>
                <a:cs typeface="Calibri Light" panose="020F0302020204030204" pitchFamily="34" charset="0"/>
              </a:rPr>
              <a:t>Vous ferez ces exercices dans un premier temps en pseudo-code puis vous les coderez en Java</a:t>
            </a:r>
          </a:p>
          <a:p>
            <a:endParaRPr lang="fr-FR" sz="1600" u="sng">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a:effectLst/>
                <a:latin typeface="Calibri Light" panose="020F0302020204030204" pitchFamily="34" charset="0"/>
                <a:ea typeface="Times New Roman" panose="02020603050405020304" pitchFamily="18" charset="0"/>
                <a:cs typeface="Calibri Light" panose="020F0302020204030204" pitchFamily="34" charset="0"/>
              </a:rPr>
              <a:t>Enoncé 1:</a:t>
            </a:r>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600">
                <a:effectLst/>
                <a:latin typeface="Calibri Light" panose="020F0302020204030204" pitchFamily="34" charset="0"/>
                <a:ea typeface="Times New Roman" panose="02020603050405020304" pitchFamily="18" charset="0"/>
                <a:cs typeface="Calibri Light" panose="020F0302020204030204" pitchFamily="34" charset="0"/>
              </a:rPr>
              <a:t>Ecrire et utiliser une procédure inversant le contenu de 2 variables a et b passées en arguments</a:t>
            </a:r>
          </a:p>
          <a:p>
            <a:pPr algn="just"/>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a:effectLst/>
                <a:latin typeface="Calibri Light" panose="020F0302020204030204" pitchFamily="34" charset="0"/>
                <a:ea typeface="Times New Roman" panose="02020603050405020304" pitchFamily="18" charset="0"/>
                <a:cs typeface="Calibri Light" panose="020F0302020204030204" pitchFamily="34" charset="0"/>
              </a:rPr>
              <a:t>Enoncé 2: </a:t>
            </a:r>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600">
                <a:effectLst/>
                <a:latin typeface="Calibri Light" panose="020F0302020204030204" pitchFamily="34" charset="0"/>
                <a:ea typeface="Times New Roman" panose="02020603050405020304" pitchFamily="18" charset="0"/>
                <a:cs typeface="Calibri Light" panose="020F0302020204030204" pitchFamily="34" charset="0"/>
              </a:rPr>
              <a:t>Ecrire et utiliser une procédure calculant le périmètre et l'aire d'un triangle en connaissant les 3 côtés</a:t>
            </a:r>
          </a:p>
          <a:p>
            <a:r>
              <a:rPr lang="fr-FR" sz="1600">
                <a:effectLst/>
                <a:latin typeface="Calibri Light" panose="020F0302020204030204" pitchFamily="34" charset="0"/>
                <a:ea typeface="Times New Roman" panose="02020603050405020304" pitchFamily="18" charset="0"/>
                <a:cs typeface="Calibri Light" panose="020F0302020204030204" pitchFamily="34" charset="0"/>
              </a:rPr>
              <a:t>Périmètre = p = a + b + c et aire = ((p/2-a)(p/2-b)(p/2-c))</a:t>
            </a:r>
            <a:r>
              <a:rPr lang="fr-FR" sz="1600" baseline="30000">
                <a:effectLst/>
                <a:latin typeface="Calibri Light" panose="020F0302020204030204" pitchFamily="34" charset="0"/>
                <a:ea typeface="Times New Roman" panose="02020603050405020304" pitchFamily="18" charset="0"/>
                <a:cs typeface="Calibri Light" panose="020F0302020204030204" pitchFamily="34" charset="0"/>
              </a:rPr>
              <a:t>1/2</a:t>
            </a:r>
          </a:p>
          <a:p>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a:effectLst/>
                <a:latin typeface="Calibri Light" panose="020F0302020204030204" pitchFamily="34" charset="0"/>
                <a:ea typeface="Times New Roman" panose="02020603050405020304" pitchFamily="18" charset="0"/>
                <a:cs typeface="Calibri Light" panose="020F0302020204030204" pitchFamily="34" charset="0"/>
              </a:rPr>
              <a:t>Enoncé 3:</a:t>
            </a:r>
            <a:endParaRPr lang="fr-FR" sz="160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a:effectLst/>
                <a:latin typeface="Calibri Light" panose="020F0302020204030204" pitchFamily="34" charset="0"/>
                <a:ea typeface="Times New Roman" panose="02020603050405020304" pitchFamily="18" charset="0"/>
                <a:cs typeface="Calibri Light" panose="020F0302020204030204" pitchFamily="34" charset="0"/>
              </a:rPr>
              <a:t>Ecrire et utiliser une fonction calculant la moyenne de 2 nombres</a:t>
            </a:r>
          </a:p>
          <a:p>
            <a:endParaRPr lang="fr-FR"/>
          </a:p>
        </p:txBody>
      </p:sp>
      <p:sp>
        <p:nvSpPr>
          <p:cNvPr id="4" name="Espace réservé du texte 3">
            <a:extLst>
              <a:ext uri="{FF2B5EF4-FFF2-40B4-BE49-F238E27FC236}">
                <a16:creationId xmlns:a16="http://schemas.microsoft.com/office/drawing/2014/main" id="{5148353E-32A8-481D-B2E3-26EA9E5FD4B1}"/>
              </a:ext>
            </a:extLst>
          </p:cNvPr>
          <p:cNvSpPr>
            <a:spLocks noGrp="1"/>
          </p:cNvSpPr>
          <p:nvPr>
            <p:ph type="body" sz="quarter" idx="12"/>
          </p:nvPr>
        </p:nvSpPr>
        <p:spPr/>
        <p:txBody>
          <a:bodyPr/>
          <a:lstStyle/>
          <a:p>
            <a:r>
              <a:rPr lang="fr-FR"/>
              <a:t>1. Algorithme</a:t>
            </a:r>
          </a:p>
        </p:txBody>
      </p:sp>
    </p:spTree>
    <p:extLst>
      <p:ext uri="{BB962C8B-B14F-4D97-AF65-F5344CB8AC3E}">
        <p14:creationId xmlns:p14="http://schemas.microsoft.com/office/powerpoint/2010/main" val="3392981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89F02-AD94-4B93-AE7D-02D5FC82FDD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2588FD-D043-4A85-868A-27C7E123B2DD}"/>
              </a:ext>
            </a:extLst>
          </p:cNvPr>
          <p:cNvSpPr>
            <a:spLocks noGrp="1"/>
          </p:cNvSpPr>
          <p:nvPr>
            <p:ph sz="quarter" idx="10"/>
          </p:nvPr>
        </p:nvSpPr>
        <p:spPr/>
        <p:txBody>
          <a:bodyPr/>
          <a:lstStyle/>
          <a:p>
            <a:r>
              <a:rPr lang="fr-FR" sz="1600" u="sng" dirty="0">
                <a:effectLst/>
                <a:latin typeface="Calibri Light" panose="020F0302020204030204" pitchFamily="34" charset="0"/>
                <a:ea typeface="Times New Roman" panose="02020603050405020304" pitchFamily="18" charset="0"/>
                <a:cs typeface="Calibri Light" panose="020F0302020204030204" pitchFamily="34" charset="0"/>
              </a:rPr>
              <a:t>Enoncé 4:</a:t>
            </a:r>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Ecrire et utiliser une fonction déterminant si une année passée en paramètre est bissextile ou non</a:t>
            </a:r>
          </a:p>
          <a:p>
            <a:pPr algn="just"/>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dirty="0">
                <a:effectLst/>
                <a:latin typeface="Calibri Light" panose="020F0302020204030204" pitchFamily="34" charset="0"/>
                <a:ea typeface="Times New Roman" panose="02020603050405020304" pitchFamily="18" charset="0"/>
                <a:cs typeface="Calibri Light" panose="020F0302020204030204" pitchFamily="34" charset="0"/>
              </a:rPr>
              <a:t>Enoncé 5:</a:t>
            </a:r>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Ecrire et utiliser une fonction qui vérifie la validité d’une date passer en paramètre (exemple la date 30/02/2023 n’est pas une </a:t>
            </a:r>
            <a:r>
              <a:rPr lang="fr-FR" sz="1600">
                <a:effectLst/>
                <a:latin typeface="Calibri Light" panose="020F0302020204030204" pitchFamily="34" charset="0"/>
                <a:ea typeface="Times New Roman" panose="02020603050405020304" pitchFamily="18" charset="0"/>
                <a:cs typeface="Calibri Light" panose="020F0302020204030204" pitchFamily="34" charset="0"/>
              </a:rPr>
              <a:t>date valide)</a:t>
            </a:r>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r>
              <a:rPr lang="fr-FR" sz="1600" u="sng" dirty="0">
                <a:effectLst/>
                <a:latin typeface="Calibri Light" panose="020F0302020204030204" pitchFamily="34" charset="0"/>
                <a:ea typeface="Times New Roman" panose="02020603050405020304" pitchFamily="18" charset="0"/>
                <a:cs typeface="Calibri Light" panose="020F0302020204030204" pitchFamily="34" charset="0"/>
              </a:rPr>
              <a:t>Enoncé 6:</a:t>
            </a:r>
            <a:endParaRPr lang="fr-FR" sz="1600" dirty="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Ecrire et utiliser une procédure qui reçoit une chaîne de caractères et qui retourne cette même chaîne inversée (Le dernier caractère devient le premier, l'avant dernier le deuxième…). Un seul argument sera utilisé.</a:t>
            </a:r>
          </a:p>
          <a:p>
            <a:endParaRPr lang="fr-FR" dirty="0"/>
          </a:p>
        </p:txBody>
      </p:sp>
      <p:sp>
        <p:nvSpPr>
          <p:cNvPr id="4" name="Espace réservé du texte 3">
            <a:extLst>
              <a:ext uri="{FF2B5EF4-FFF2-40B4-BE49-F238E27FC236}">
                <a16:creationId xmlns:a16="http://schemas.microsoft.com/office/drawing/2014/main" id="{ACEEECDA-3CF6-4CE9-A136-52A9F6CD9D5C}"/>
              </a:ext>
            </a:extLst>
          </p:cNvPr>
          <p:cNvSpPr>
            <a:spLocks noGrp="1"/>
          </p:cNvSpPr>
          <p:nvPr>
            <p:ph type="body" sz="quarter" idx="12"/>
          </p:nvPr>
        </p:nvSpPr>
        <p:spPr/>
        <p:txBody>
          <a:bodyPr/>
          <a:lstStyle/>
          <a:p>
            <a:r>
              <a:rPr lang="fr-FR"/>
              <a:t>Algorithme</a:t>
            </a:r>
          </a:p>
        </p:txBody>
      </p:sp>
    </p:spTree>
    <p:extLst>
      <p:ext uri="{BB962C8B-B14F-4D97-AF65-F5344CB8AC3E}">
        <p14:creationId xmlns:p14="http://schemas.microsoft.com/office/powerpoint/2010/main" val="2796173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8FE74-B6E9-4340-9405-9E723B45C38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6B62053-F3B2-4D31-B457-70CE86BFB3A9}"/>
              </a:ext>
            </a:extLst>
          </p:cNvPr>
          <p:cNvSpPr>
            <a:spLocks noGrp="1"/>
          </p:cNvSpPr>
          <p:nvPr>
            <p:ph sz="quarter" idx="10"/>
          </p:nvPr>
        </p:nvSpPr>
        <p:spPr/>
        <p:txBody>
          <a:bodyPr/>
          <a:lstStyle/>
          <a:p>
            <a:r>
              <a:rPr lang="fr-FR" u="sng"/>
              <a:t>Exemple procédure : </a:t>
            </a:r>
          </a:p>
          <a:p>
            <a:endParaRPr lang="fr-FR" b="1" u="sng"/>
          </a:p>
          <a:p>
            <a:endParaRPr lang="fr-FR" b="1" u="sng"/>
          </a:p>
          <a:p>
            <a:endParaRPr lang="fr-FR" b="1" u="sng"/>
          </a:p>
          <a:p>
            <a:endParaRPr lang="fr-FR" b="1" u="sng"/>
          </a:p>
          <a:p>
            <a:endParaRPr lang="fr-FR" b="1" u="sng"/>
          </a:p>
          <a:p>
            <a:endParaRPr lang="fr-FR" b="1" u="sng"/>
          </a:p>
          <a:p>
            <a:endParaRPr lang="fr-FR" u="sng"/>
          </a:p>
          <a:p>
            <a:endParaRPr lang="fr-FR" u="sng"/>
          </a:p>
          <a:p>
            <a:endParaRPr lang="fr-FR" u="sng"/>
          </a:p>
          <a:p>
            <a:endParaRPr lang="fr-FR" u="sng"/>
          </a:p>
          <a:p>
            <a:r>
              <a:rPr lang="fr-FR" u="sng"/>
              <a:t> </a:t>
            </a:r>
          </a:p>
          <a:p>
            <a:endParaRPr lang="fr-FR" u="sng"/>
          </a:p>
        </p:txBody>
      </p:sp>
      <p:sp>
        <p:nvSpPr>
          <p:cNvPr id="4" name="Espace réservé du texte 3">
            <a:extLst>
              <a:ext uri="{FF2B5EF4-FFF2-40B4-BE49-F238E27FC236}">
                <a16:creationId xmlns:a16="http://schemas.microsoft.com/office/drawing/2014/main" id="{574FC2A2-0CFB-40D7-BBF1-61AAA13690A7}"/>
              </a:ext>
            </a:extLst>
          </p:cNvPr>
          <p:cNvSpPr>
            <a:spLocks noGrp="1"/>
          </p:cNvSpPr>
          <p:nvPr>
            <p:ph type="body" sz="quarter" idx="12"/>
          </p:nvPr>
        </p:nvSpPr>
        <p:spPr/>
        <p:txBody>
          <a:bodyPr/>
          <a:lstStyle/>
          <a:p>
            <a:r>
              <a:rPr lang="fr-FR"/>
              <a:t>2. Codage</a:t>
            </a:r>
          </a:p>
        </p:txBody>
      </p:sp>
      <p:pic>
        <p:nvPicPr>
          <p:cNvPr id="8" name="Image 7">
            <a:extLst>
              <a:ext uri="{FF2B5EF4-FFF2-40B4-BE49-F238E27FC236}">
                <a16:creationId xmlns:a16="http://schemas.microsoft.com/office/drawing/2014/main" id="{E4CDB2A5-31BF-4FD8-89A8-4893BD32AB28}"/>
              </a:ext>
            </a:extLst>
          </p:cNvPr>
          <p:cNvPicPr>
            <a:picLocks noChangeAspect="1"/>
          </p:cNvPicPr>
          <p:nvPr/>
        </p:nvPicPr>
        <p:blipFill>
          <a:blip r:embed="rId2"/>
          <a:stretch>
            <a:fillRect/>
          </a:stretch>
        </p:blipFill>
        <p:spPr>
          <a:xfrm>
            <a:off x="759205" y="2057400"/>
            <a:ext cx="2958030" cy="1401417"/>
          </a:xfrm>
          <a:prstGeom prst="rect">
            <a:avLst/>
          </a:prstGeom>
        </p:spPr>
      </p:pic>
      <p:pic>
        <p:nvPicPr>
          <p:cNvPr id="10" name="Image 9">
            <a:extLst>
              <a:ext uri="{FF2B5EF4-FFF2-40B4-BE49-F238E27FC236}">
                <a16:creationId xmlns:a16="http://schemas.microsoft.com/office/drawing/2014/main" id="{9A849392-D55B-4D88-92E1-E2A7F8550439}"/>
              </a:ext>
            </a:extLst>
          </p:cNvPr>
          <p:cNvPicPr>
            <a:picLocks noChangeAspect="1"/>
          </p:cNvPicPr>
          <p:nvPr/>
        </p:nvPicPr>
        <p:blipFill>
          <a:blip r:embed="rId3"/>
          <a:stretch>
            <a:fillRect/>
          </a:stretch>
        </p:blipFill>
        <p:spPr>
          <a:xfrm>
            <a:off x="5517148" y="1858617"/>
            <a:ext cx="2175740" cy="974035"/>
          </a:xfrm>
          <a:prstGeom prst="rect">
            <a:avLst/>
          </a:prstGeom>
        </p:spPr>
      </p:pic>
    </p:spTree>
    <p:extLst>
      <p:ext uri="{BB962C8B-B14F-4D97-AF65-F5344CB8AC3E}">
        <p14:creationId xmlns:p14="http://schemas.microsoft.com/office/powerpoint/2010/main" val="394101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E3D58-2BA3-42AE-A24C-FAE84410728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A36DE65-E102-418A-BC93-843DE013166C}"/>
              </a:ext>
            </a:extLst>
          </p:cNvPr>
          <p:cNvSpPr>
            <a:spLocks noGrp="1"/>
          </p:cNvSpPr>
          <p:nvPr>
            <p:ph sz="quarter" idx="10"/>
          </p:nvPr>
        </p:nvSpPr>
        <p:spPr/>
        <p:txBody>
          <a:bodyPr/>
          <a:lstStyle/>
          <a:p>
            <a:r>
              <a:rPr lang="fr-FR" u="sng"/>
              <a:t>Exemple fonction :</a:t>
            </a:r>
          </a:p>
          <a:p>
            <a:endParaRPr lang="fr-FR"/>
          </a:p>
        </p:txBody>
      </p:sp>
      <p:sp>
        <p:nvSpPr>
          <p:cNvPr id="4" name="Espace réservé du texte 3">
            <a:extLst>
              <a:ext uri="{FF2B5EF4-FFF2-40B4-BE49-F238E27FC236}">
                <a16:creationId xmlns:a16="http://schemas.microsoft.com/office/drawing/2014/main" id="{98ED0AC5-89C1-470B-95C4-321B77432210}"/>
              </a:ext>
            </a:extLst>
          </p:cNvPr>
          <p:cNvSpPr>
            <a:spLocks noGrp="1"/>
          </p:cNvSpPr>
          <p:nvPr>
            <p:ph type="body" sz="quarter" idx="12"/>
          </p:nvPr>
        </p:nvSpPr>
        <p:spPr/>
        <p:txBody>
          <a:bodyPr/>
          <a:lstStyle/>
          <a:p>
            <a:r>
              <a:rPr lang="fr-FR"/>
              <a:t>Codage</a:t>
            </a:r>
          </a:p>
        </p:txBody>
      </p:sp>
      <p:pic>
        <p:nvPicPr>
          <p:cNvPr id="5" name="Image 4">
            <a:extLst>
              <a:ext uri="{FF2B5EF4-FFF2-40B4-BE49-F238E27FC236}">
                <a16:creationId xmlns:a16="http://schemas.microsoft.com/office/drawing/2014/main" id="{B9A49887-2BEB-45B8-8F59-D0A5009C393A}"/>
              </a:ext>
            </a:extLst>
          </p:cNvPr>
          <p:cNvPicPr>
            <a:picLocks noChangeAspect="1"/>
          </p:cNvPicPr>
          <p:nvPr/>
        </p:nvPicPr>
        <p:blipFill>
          <a:blip r:embed="rId2"/>
          <a:stretch>
            <a:fillRect/>
          </a:stretch>
        </p:blipFill>
        <p:spPr>
          <a:xfrm>
            <a:off x="657224" y="2302093"/>
            <a:ext cx="4101030" cy="1207680"/>
          </a:xfrm>
          <a:prstGeom prst="rect">
            <a:avLst/>
          </a:prstGeom>
        </p:spPr>
      </p:pic>
      <p:pic>
        <p:nvPicPr>
          <p:cNvPr id="7" name="Image 6">
            <a:extLst>
              <a:ext uri="{FF2B5EF4-FFF2-40B4-BE49-F238E27FC236}">
                <a16:creationId xmlns:a16="http://schemas.microsoft.com/office/drawing/2014/main" id="{E36D90E8-1B0B-4CE8-BF18-6CABDFB42A0A}"/>
              </a:ext>
            </a:extLst>
          </p:cNvPr>
          <p:cNvPicPr>
            <a:picLocks noChangeAspect="1"/>
          </p:cNvPicPr>
          <p:nvPr/>
        </p:nvPicPr>
        <p:blipFill>
          <a:blip r:embed="rId3"/>
          <a:stretch>
            <a:fillRect/>
          </a:stretch>
        </p:blipFill>
        <p:spPr>
          <a:xfrm>
            <a:off x="638745" y="4028327"/>
            <a:ext cx="4560819" cy="1401417"/>
          </a:xfrm>
          <a:prstGeom prst="rect">
            <a:avLst/>
          </a:prstGeom>
        </p:spPr>
      </p:pic>
      <p:pic>
        <p:nvPicPr>
          <p:cNvPr id="9" name="Image 8">
            <a:extLst>
              <a:ext uri="{FF2B5EF4-FFF2-40B4-BE49-F238E27FC236}">
                <a16:creationId xmlns:a16="http://schemas.microsoft.com/office/drawing/2014/main" id="{1290120D-9E2A-42A6-9B02-5A2299571CE5}"/>
              </a:ext>
            </a:extLst>
          </p:cNvPr>
          <p:cNvPicPr>
            <a:picLocks noChangeAspect="1"/>
          </p:cNvPicPr>
          <p:nvPr/>
        </p:nvPicPr>
        <p:blipFill>
          <a:blip r:embed="rId4"/>
          <a:stretch>
            <a:fillRect/>
          </a:stretch>
        </p:blipFill>
        <p:spPr>
          <a:xfrm>
            <a:off x="5218043" y="2021440"/>
            <a:ext cx="4969566" cy="4150760"/>
          </a:xfrm>
          <a:prstGeom prst="rect">
            <a:avLst/>
          </a:prstGeom>
        </p:spPr>
      </p:pic>
    </p:spTree>
    <p:extLst>
      <p:ext uri="{BB962C8B-B14F-4D97-AF65-F5344CB8AC3E}">
        <p14:creationId xmlns:p14="http://schemas.microsoft.com/office/powerpoint/2010/main" val="423922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A8C5D63A-C8F8-42B8-BD6E-F860E3AF9E53}"/>
              </a:ext>
            </a:extLst>
          </p:cNvPr>
          <p:cNvSpPr>
            <a:spLocks noGrp="1"/>
          </p:cNvSpPr>
          <p:nvPr>
            <p:ph type="body" sz="quarter" idx="10"/>
          </p:nvPr>
        </p:nvSpPr>
        <p:spPr>
          <a:xfrm>
            <a:off x="557212" y="136571"/>
            <a:ext cx="9158287" cy="1254907"/>
          </a:xfrm>
        </p:spPr>
        <p:txBody>
          <a:bodyPr/>
          <a:lstStyle/>
          <a:p>
            <a:pPr>
              <a:tabLst>
                <a:tab pos="449580" algn="l"/>
              </a:tabLst>
            </a:pPr>
            <a:r>
              <a:rPr lang="fr-FR" sz="2800">
                <a:effectLst/>
                <a:latin typeface="Helv"/>
                <a:ea typeface="Times New Roman" panose="02020603050405020304" pitchFamily="18" charset="0"/>
                <a:cs typeface="Times New Roman" panose="02020603050405020304" pitchFamily="18" charset="0"/>
              </a:rPr>
              <a:t>Algorithme Procédures et fonctions</a:t>
            </a:r>
            <a:endParaRPr lang="fr-FR" sz="2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C8BF31A8-0810-4A52-8168-44B30F04D1F1}"/>
              </a:ext>
            </a:extLst>
          </p:cNvPr>
          <p:cNvSpPr txBox="1"/>
          <p:nvPr/>
        </p:nvSpPr>
        <p:spPr>
          <a:xfrm>
            <a:off x="3047253" y="1548457"/>
            <a:ext cx="6105525" cy="4462760"/>
          </a:xfrm>
          <a:prstGeom prst="rect">
            <a:avLst/>
          </a:prstGeom>
          <a:noFill/>
        </p:spPr>
        <p:txBody>
          <a:bodyPr wrap="square" rtlCol="0">
            <a:spAutoFit/>
          </a:bodyPr>
          <a:lstStyle/>
          <a:p>
            <a:pPr marL="342900" indent="-342900">
              <a:buFont typeface="+mj-lt"/>
              <a:buAutoNum type="arabicPeriod"/>
            </a:pPr>
            <a:r>
              <a:rPr lang="fr-FR" sz="280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Cadre général</a:t>
            </a:r>
            <a:endParaRPr lang="fr-FR" sz="2800">
              <a:solidFill>
                <a:schemeClr val="bg1"/>
              </a:solidFill>
              <a:latin typeface="Calibri Light" panose="020F0302020204030204" pitchFamily="34" charset="0"/>
              <a:cs typeface="Calibri Light" panose="020F0302020204030204" pitchFamily="34" charset="0"/>
            </a:endParaRPr>
          </a:p>
          <a:p>
            <a:pPr marL="342900" indent="-342900">
              <a:buFont typeface="+mj-lt"/>
              <a:buAutoNum type="arabicPeriod"/>
            </a:pPr>
            <a:r>
              <a:rPr lang="fr-FR" sz="2800">
                <a:solidFill>
                  <a:schemeClr val="bg1"/>
                </a:solidFill>
                <a:latin typeface="Calibri Light" panose="020F0302020204030204" pitchFamily="34" charset="0"/>
                <a:cs typeface="Calibri Light" panose="020F0302020204030204" pitchFamily="34" charset="0"/>
              </a:rPr>
              <a:t>Procédure</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Déclaration</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Appel</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Exemples</a:t>
            </a:r>
          </a:p>
          <a:p>
            <a:pPr marL="342900" indent="-342900">
              <a:buFont typeface="+mj-lt"/>
              <a:buAutoNum type="arabicPeriod"/>
            </a:pPr>
            <a:r>
              <a:rPr lang="fr-FR" sz="2800">
                <a:solidFill>
                  <a:schemeClr val="bg1"/>
                </a:solidFill>
                <a:latin typeface="Calibri Light" panose="020F0302020204030204" pitchFamily="34" charset="0"/>
                <a:cs typeface="Calibri Light" panose="020F0302020204030204" pitchFamily="34" charset="0"/>
              </a:rPr>
              <a:t>Fonction</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Déclaration</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Appel</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Exemple</a:t>
            </a:r>
          </a:p>
          <a:p>
            <a:pPr marL="342900" indent="-342900">
              <a:buFont typeface="+mj-lt"/>
              <a:buAutoNum type="arabicPeriod"/>
            </a:pPr>
            <a:r>
              <a:rPr lang="fr-FR" sz="2800">
                <a:solidFill>
                  <a:schemeClr val="bg1"/>
                </a:solidFill>
                <a:latin typeface="Calibri Light" panose="020F0302020204030204" pitchFamily="34" charset="0"/>
                <a:cs typeface="Calibri Light" panose="020F0302020204030204" pitchFamily="34" charset="0"/>
              </a:rPr>
              <a:t>Quelques règles</a:t>
            </a:r>
          </a:p>
          <a:p>
            <a:pPr marL="342900" indent="-342900">
              <a:buFont typeface="+mj-lt"/>
              <a:buAutoNum type="arabicPeriod"/>
            </a:pPr>
            <a:r>
              <a:rPr lang="fr-FR" sz="2800">
                <a:solidFill>
                  <a:schemeClr val="bg1"/>
                </a:solidFill>
                <a:latin typeface="Calibri Light" panose="020F0302020204030204" pitchFamily="34" charset="0"/>
                <a:cs typeface="Calibri Light" panose="020F0302020204030204" pitchFamily="34" charset="0"/>
              </a:rPr>
              <a:t>Travaux pratiques</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Algorithmes</a:t>
            </a:r>
          </a:p>
          <a:p>
            <a:pPr marL="800100" lvl="1" indent="-342900">
              <a:buFont typeface="+mj-lt"/>
              <a:buAutoNum type="arabicPeriod"/>
            </a:pPr>
            <a:r>
              <a:rPr lang="fr-FR">
                <a:solidFill>
                  <a:schemeClr val="bg1"/>
                </a:solidFill>
                <a:latin typeface="Calibri Light" panose="020F0302020204030204" pitchFamily="34" charset="0"/>
                <a:cs typeface="Calibri Light" panose="020F0302020204030204" pitchFamily="34" charset="0"/>
              </a:rPr>
              <a:t>Codage</a:t>
            </a:r>
          </a:p>
        </p:txBody>
      </p:sp>
    </p:spTree>
    <p:extLst>
      <p:ext uri="{BB962C8B-B14F-4D97-AF65-F5344CB8AC3E}">
        <p14:creationId xmlns:p14="http://schemas.microsoft.com/office/powerpoint/2010/main" val="295781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C550CCD9-63E2-4408-B86B-84E2ECCDA701}"/>
              </a:ext>
            </a:extLst>
          </p:cNvPr>
          <p:cNvSpPr>
            <a:spLocks noGrp="1"/>
          </p:cNvSpPr>
          <p:nvPr>
            <p:ph type="title"/>
          </p:nvPr>
        </p:nvSpPr>
        <p:spPr/>
        <p:txBody>
          <a:bodyPr/>
          <a:lstStyle/>
          <a:p>
            <a:r>
              <a:rPr lang="fr-FR"/>
              <a:t>Cadre général</a:t>
            </a:r>
          </a:p>
        </p:txBody>
      </p:sp>
      <p:sp>
        <p:nvSpPr>
          <p:cNvPr id="9" name="Espace réservé du texte 8">
            <a:extLst>
              <a:ext uri="{FF2B5EF4-FFF2-40B4-BE49-F238E27FC236}">
                <a16:creationId xmlns:a16="http://schemas.microsoft.com/office/drawing/2014/main" id="{A8C5D63A-C8F8-42B8-BD6E-F860E3AF9E53}"/>
              </a:ext>
            </a:extLst>
          </p:cNvPr>
          <p:cNvSpPr>
            <a:spLocks noGrp="1"/>
          </p:cNvSpPr>
          <p:nvPr>
            <p:ph type="body" sz="quarter" idx="10"/>
          </p:nvPr>
        </p:nvSpPr>
        <p:spPr/>
        <p:txBody>
          <a:bodyPr/>
          <a:lstStyle/>
          <a:p>
            <a:r>
              <a:rPr lang="fr-FR"/>
              <a:t>1</a:t>
            </a:r>
          </a:p>
        </p:txBody>
      </p:sp>
    </p:spTree>
    <p:extLst>
      <p:ext uri="{BB962C8B-B14F-4D97-AF65-F5344CB8AC3E}">
        <p14:creationId xmlns:p14="http://schemas.microsoft.com/office/powerpoint/2010/main" val="180745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E68A07-C5D1-4B03-8DE4-939CFBC88B20}"/>
              </a:ext>
            </a:extLst>
          </p:cNvPr>
          <p:cNvSpPr>
            <a:spLocks noGrp="1"/>
          </p:cNvSpPr>
          <p:nvPr>
            <p:ph type="title"/>
          </p:nvPr>
        </p:nvSpPr>
        <p:spPr/>
        <p:txBody>
          <a:bodyPr/>
          <a:lstStyle/>
          <a:p>
            <a:r>
              <a:rPr lang="fr-FR"/>
              <a:t>1. NOM DU CHAPITRE </a:t>
            </a:r>
          </a:p>
        </p:txBody>
      </p:sp>
      <p:sp>
        <p:nvSpPr>
          <p:cNvPr id="3" name="Espace réservé du contenu 2">
            <a:extLst>
              <a:ext uri="{FF2B5EF4-FFF2-40B4-BE49-F238E27FC236}">
                <a16:creationId xmlns:a16="http://schemas.microsoft.com/office/drawing/2014/main" id="{7ACC1A8F-7F4F-4BC4-8738-FB4B03AB623A}"/>
              </a:ext>
            </a:extLst>
          </p:cNvPr>
          <p:cNvSpPr>
            <a:spLocks noGrp="1"/>
          </p:cNvSpPr>
          <p:nvPr>
            <p:ph sz="quarter" idx="10"/>
          </p:nvPr>
        </p:nvSpPr>
        <p:spPr/>
        <p:txBody>
          <a:bodyPr/>
          <a:lstStyle/>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L'intégralité du traitement des fonctions réalisées par un logiciel est très rarement implémentée dans une seule unité de traitement et ceci pour 2 raisons majeures:</a:t>
            </a:r>
          </a:p>
          <a:p>
            <a:pPr marL="342900" lvl="0" indent="-342900" algn="just">
              <a:buFont typeface="+mj-lt"/>
              <a:buAutoNum type="arabicPeriod"/>
              <a:tabLst>
                <a:tab pos="228600" algn="l"/>
              </a:tabLst>
            </a:pPr>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L'algorithme serait trop compliqué donc peu lisible donc difficile à mettre au point et à maintenir</a:t>
            </a:r>
          </a:p>
          <a:p>
            <a:pPr marL="342900" lvl="0" indent="-342900" algn="just">
              <a:buFont typeface="+mj-lt"/>
              <a:buAutoNum type="arabicPeriod"/>
              <a:tabLst>
                <a:tab pos="228600" algn="l"/>
              </a:tabLst>
            </a:pPr>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Certaines parties de code sont réutilisées plusieurs fois dans le logiciel ou dans d'autres logiciels</a:t>
            </a:r>
          </a:p>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600" dirty="0">
                <a:effectLst/>
                <a:latin typeface="Calibri Light" panose="020F0302020204030204" pitchFamily="34" charset="0"/>
                <a:ea typeface="Times New Roman" panose="02020603050405020304" pitchFamily="18" charset="0"/>
                <a:cs typeface="Calibri Light" panose="020F0302020204030204" pitchFamily="34" charset="0"/>
              </a:rPr>
              <a:t>Pour ces deux raisons, le traitement sera découpé en plusieurs composants (ou unités de traitements) intégrés selon une structure hiérarchique (un composant est exécuté à l'intérieur d'un autre composant)</a:t>
            </a:r>
          </a:p>
          <a:p>
            <a:endParaRPr lang="fr-FR" dirty="0"/>
          </a:p>
        </p:txBody>
      </p:sp>
      <p:sp>
        <p:nvSpPr>
          <p:cNvPr id="5" name="Espace réservé du texte 4">
            <a:extLst>
              <a:ext uri="{FF2B5EF4-FFF2-40B4-BE49-F238E27FC236}">
                <a16:creationId xmlns:a16="http://schemas.microsoft.com/office/drawing/2014/main" id="{691D0070-EF50-4252-A5AF-36A0C3363E57}"/>
              </a:ext>
            </a:extLst>
          </p:cNvPr>
          <p:cNvSpPr>
            <a:spLocks noGrp="1"/>
          </p:cNvSpPr>
          <p:nvPr>
            <p:ph type="body" sz="quarter" idx="12"/>
          </p:nvPr>
        </p:nvSpPr>
        <p:spPr>
          <a:xfrm>
            <a:off x="285106" y="740911"/>
            <a:ext cx="9477375" cy="519697"/>
          </a:xfrm>
        </p:spPr>
        <p:txBody>
          <a:bodyPr/>
          <a:lstStyle/>
          <a:p>
            <a:r>
              <a:rPr lang="fr-FR"/>
              <a:t>1. Cadre général</a:t>
            </a:r>
          </a:p>
        </p:txBody>
      </p:sp>
      <p:sp>
        <p:nvSpPr>
          <p:cNvPr id="6" name="Rectangle 67">
            <a:extLst>
              <a:ext uri="{FF2B5EF4-FFF2-40B4-BE49-F238E27FC236}">
                <a16:creationId xmlns:a16="http://schemas.microsoft.com/office/drawing/2014/main" id="{7BC3BCC0-BCDB-42B6-9259-AE4B14BEB0F2}"/>
              </a:ext>
            </a:extLst>
          </p:cNvPr>
          <p:cNvSpPr>
            <a:spLocks noChangeArrowheads="1"/>
          </p:cNvSpPr>
          <p:nvPr/>
        </p:nvSpPr>
        <p:spPr bwMode="auto">
          <a:xfrm>
            <a:off x="0" y="0"/>
            <a:ext cx="1069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7" name="Group 1">
            <a:extLst>
              <a:ext uri="{FF2B5EF4-FFF2-40B4-BE49-F238E27FC236}">
                <a16:creationId xmlns:a16="http://schemas.microsoft.com/office/drawing/2014/main" id="{DD001FCA-D95C-4C25-A961-4EEC420F14EC}"/>
              </a:ext>
            </a:extLst>
          </p:cNvPr>
          <p:cNvGrpSpPr>
            <a:grpSpLocks/>
          </p:cNvGrpSpPr>
          <p:nvPr/>
        </p:nvGrpSpPr>
        <p:grpSpPr bwMode="auto">
          <a:xfrm>
            <a:off x="5550103" y="914400"/>
            <a:ext cx="4856604" cy="5904364"/>
            <a:chOff x="1420" y="2414"/>
            <a:chExt cx="9798" cy="7810"/>
          </a:xfrm>
        </p:grpSpPr>
        <p:sp>
          <p:nvSpPr>
            <p:cNvPr id="8" name="Rectangle 66">
              <a:extLst>
                <a:ext uri="{FF2B5EF4-FFF2-40B4-BE49-F238E27FC236}">
                  <a16:creationId xmlns:a16="http://schemas.microsoft.com/office/drawing/2014/main" id="{1A4ADF3E-A091-4283-A464-E009B9ED1303}"/>
                </a:ext>
              </a:extLst>
            </p:cNvPr>
            <p:cNvSpPr>
              <a:spLocks noChangeArrowheads="1"/>
            </p:cNvSpPr>
            <p:nvPr/>
          </p:nvSpPr>
          <p:spPr bwMode="auto">
            <a:xfrm>
              <a:off x="1985" y="8378"/>
              <a:ext cx="855"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000" tIns="45720" rIns="1800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Trouvé/</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Non trouvé</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Rectangle 65">
              <a:extLst>
                <a:ext uri="{FF2B5EF4-FFF2-40B4-BE49-F238E27FC236}">
                  <a16:creationId xmlns:a16="http://schemas.microsoft.com/office/drawing/2014/main" id="{5C27EF9D-8A88-437D-9A50-52C7F09698F6}"/>
                </a:ext>
              </a:extLst>
            </p:cNvPr>
            <p:cNvSpPr>
              <a:spLocks noChangeArrowheads="1"/>
            </p:cNvSpPr>
            <p:nvPr/>
          </p:nvSpPr>
          <p:spPr bwMode="auto">
            <a:xfrm>
              <a:off x="1420" y="8378"/>
              <a:ext cx="568"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Rectangle 64">
              <a:extLst>
                <a:ext uri="{FF2B5EF4-FFF2-40B4-BE49-F238E27FC236}">
                  <a16:creationId xmlns:a16="http://schemas.microsoft.com/office/drawing/2014/main" id="{502AE496-C14D-4593-8467-A67E55ABC21B}"/>
                </a:ext>
              </a:extLst>
            </p:cNvPr>
            <p:cNvSpPr>
              <a:spLocks noChangeArrowheads="1"/>
            </p:cNvSpPr>
            <p:nvPr/>
          </p:nvSpPr>
          <p:spPr bwMode="auto">
            <a:xfrm>
              <a:off x="5396" y="2414"/>
              <a:ext cx="2556" cy="1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Menu</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Mise à jour stagiaires</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Consultation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Suivi des résultats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1" name="Line 63">
              <a:extLst>
                <a:ext uri="{FF2B5EF4-FFF2-40B4-BE49-F238E27FC236}">
                  <a16:creationId xmlns:a16="http://schemas.microsoft.com/office/drawing/2014/main" id="{4B272DEE-21BF-4323-A070-9C73C038F103}"/>
                </a:ext>
              </a:extLst>
            </p:cNvPr>
            <p:cNvSpPr>
              <a:spLocks noChangeShapeType="1"/>
            </p:cNvSpPr>
            <p:nvPr/>
          </p:nvSpPr>
          <p:spPr bwMode="auto">
            <a:xfrm>
              <a:off x="5396" y="284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Rectangle 62">
              <a:extLst>
                <a:ext uri="{FF2B5EF4-FFF2-40B4-BE49-F238E27FC236}">
                  <a16:creationId xmlns:a16="http://schemas.microsoft.com/office/drawing/2014/main" id="{09C334CF-4CDC-4D78-91F1-01820821C902}"/>
                </a:ext>
              </a:extLst>
            </p:cNvPr>
            <p:cNvSpPr>
              <a:spLocks noChangeArrowheads="1"/>
            </p:cNvSpPr>
            <p:nvPr/>
          </p:nvSpPr>
          <p:spPr bwMode="auto">
            <a:xfrm>
              <a:off x="2130" y="4718"/>
              <a:ext cx="2556" cy="12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Mise à jour stagiaires</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Ajout</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Modification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Suppression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Consultation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Suivi des résultats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3" name="Line 61">
              <a:extLst>
                <a:ext uri="{FF2B5EF4-FFF2-40B4-BE49-F238E27FC236}">
                  <a16:creationId xmlns:a16="http://schemas.microsoft.com/office/drawing/2014/main" id="{BB6FE413-CC6A-479B-862B-62C5FEAFD66B}"/>
                </a:ext>
              </a:extLst>
            </p:cNvPr>
            <p:cNvSpPr>
              <a:spLocks noChangeShapeType="1"/>
            </p:cNvSpPr>
            <p:nvPr/>
          </p:nvSpPr>
          <p:spPr bwMode="auto">
            <a:xfrm>
              <a:off x="2130"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 name="Rectangle 60">
              <a:extLst>
                <a:ext uri="{FF2B5EF4-FFF2-40B4-BE49-F238E27FC236}">
                  <a16:creationId xmlns:a16="http://schemas.microsoft.com/office/drawing/2014/main" id="{4F7102A1-EEDD-4A2C-A6FB-E15D133C725E}"/>
                </a:ext>
              </a:extLst>
            </p:cNvPr>
            <p:cNvSpPr>
              <a:spLocks noChangeArrowheads="1"/>
            </p:cNvSpPr>
            <p:nvPr/>
          </p:nvSpPr>
          <p:spPr bwMode="auto">
            <a:xfrm>
              <a:off x="8662" y="4544"/>
              <a:ext cx="2556" cy="1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Suivi des résultats</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5" name="Line 59">
              <a:extLst>
                <a:ext uri="{FF2B5EF4-FFF2-40B4-BE49-F238E27FC236}">
                  <a16:creationId xmlns:a16="http://schemas.microsoft.com/office/drawing/2014/main" id="{3348E39D-D44D-478E-BCEA-8B3641953F48}"/>
                </a:ext>
              </a:extLst>
            </p:cNvPr>
            <p:cNvSpPr>
              <a:spLocks noChangeShapeType="1"/>
            </p:cNvSpPr>
            <p:nvPr/>
          </p:nvSpPr>
          <p:spPr bwMode="auto">
            <a:xfrm>
              <a:off x="8662"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6" name="Rectangle 58">
              <a:extLst>
                <a:ext uri="{FF2B5EF4-FFF2-40B4-BE49-F238E27FC236}">
                  <a16:creationId xmlns:a16="http://schemas.microsoft.com/office/drawing/2014/main" id="{7DFF5457-3B21-4279-9AA4-76677D879024}"/>
                </a:ext>
              </a:extLst>
            </p:cNvPr>
            <p:cNvSpPr>
              <a:spLocks noChangeArrowheads="1"/>
            </p:cNvSpPr>
            <p:nvPr/>
          </p:nvSpPr>
          <p:spPr bwMode="auto">
            <a:xfrm>
              <a:off x="5396" y="4544"/>
              <a:ext cx="2556" cy="1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Consultation</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7" name="Line 57">
              <a:extLst>
                <a:ext uri="{FF2B5EF4-FFF2-40B4-BE49-F238E27FC236}">
                  <a16:creationId xmlns:a16="http://schemas.microsoft.com/office/drawing/2014/main" id="{835A14D1-6102-4245-9778-31FFA537124E}"/>
                </a:ext>
              </a:extLst>
            </p:cNvPr>
            <p:cNvSpPr>
              <a:spLocks noChangeShapeType="1"/>
            </p:cNvSpPr>
            <p:nvPr/>
          </p:nvSpPr>
          <p:spPr bwMode="auto">
            <a:xfrm>
              <a:off x="5396"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8" name="Line 56">
              <a:extLst>
                <a:ext uri="{FF2B5EF4-FFF2-40B4-BE49-F238E27FC236}">
                  <a16:creationId xmlns:a16="http://schemas.microsoft.com/office/drawing/2014/main" id="{BBEE31BD-6985-4541-93CA-9E905ED4AB9E}"/>
                </a:ext>
              </a:extLst>
            </p:cNvPr>
            <p:cNvSpPr>
              <a:spLocks noChangeShapeType="1"/>
            </p:cNvSpPr>
            <p:nvPr/>
          </p:nvSpPr>
          <p:spPr bwMode="auto">
            <a:xfrm>
              <a:off x="5396"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9" name="Line 55">
              <a:extLst>
                <a:ext uri="{FF2B5EF4-FFF2-40B4-BE49-F238E27FC236}">
                  <a16:creationId xmlns:a16="http://schemas.microsoft.com/office/drawing/2014/main" id="{830F2B03-7523-4553-86CB-208F3379D752}"/>
                </a:ext>
              </a:extLst>
            </p:cNvPr>
            <p:cNvSpPr>
              <a:spLocks noChangeShapeType="1"/>
            </p:cNvSpPr>
            <p:nvPr/>
          </p:nvSpPr>
          <p:spPr bwMode="auto">
            <a:xfrm>
              <a:off x="2130" y="4970"/>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0" name="Rectangle 54">
              <a:extLst>
                <a:ext uri="{FF2B5EF4-FFF2-40B4-BE49-F238E27FC236}">
                  <a16:creationId xmlns:a16="http://schemas.microsoft.com/office/drawing/2014/main" id="{5DD4CF40-6CCB-4962-B78D-E79722E03791}"/>
                </a:ext>
              </a:extLst>
            </p:cNvPr>
            <p:cNvSpPr>
              <a:spLocks noChangeArrowheads="1"/>
            </p:cNvSpPr>
            <p:nvPr/>
          </p:nvSpPr>
          <p:spPr bwMode="auto">
            <a:xfrm>
              <a:off x="1562" y="6532"/>
              <a:ext cx="2556" cy="1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Menu</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Mise à jour stagiaires</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Consultation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Suivi des résultats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1" name="Line 53">
              <a:extLst>
                <a:ext uri="{FF2B5EF4-FFF2-40B4-BE49-F238E27FC236}">
                  <a16:creationId xmlns:a16="http://schemas.microsoft.com/office/drawing/2014/main" id="{CECC364B-32A3-4814-BB51-7CB2C943031F}"/>
                </a:ext>
              </a:extLst>
            </p:cNvPr>
            <p:cNvSpPr>
              <a:spLocks noChangeShapeType="1"/>
            </p:cNvSpPr>
            <p:nvPr/>
          </p:nvSpPr>
          <p:spPr bwMode="auto">
            <a:xfrm>
              <a:off x="1562" y="6958"/>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2" name="Line 52">
              <a:extLst>
                <a:ext uri="{FF2B5EF4-FFF2-40B4-BE49-F238E27FC236}">
                  <a16:creationId xmlns:a16="http://schemas.microsoft.com/office/drawing/2014/main" id="{ABD5357B-A9F7-40E9-8997-92036B3EE9ED}"/>
                </a:ext>
              </a:extLst>
            </p:cNvPr>
            <p:cNvSpPr>
              <a:spLocks noChangeShapeType="1"/>
            </p:cNvSpPr>
            <p:nvPr/>
          </p:nvSpPr>
          <p:spPr bwMode="auto">
            <a:xfrm>
              <a:off x="1562" y="6958"/>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3" name="Rectangle 51">
              <a:extLst>
                <a:ext uri="{FF2B5EF4-FFF2-40B4-BE49-F238E27FC236}">
                  <a16:creationId xmlns:a16="http://schemas.microsoft.com/office/drawing/2014/main" id="{AAF220F6-FD6B-4187-9CCB-1E7E62F3EFCE}"/>
                </a:ext>
              </a:extLst>
            </p:cNvPr>
            <p:cNvSpPr>
              <a:spLocks noChangeArrowheads="1"/>
            </p:cNvSpPr>
            <p:nvPr/>
          </p:nvSpPr>
          <p:spPr bwMode="auto">
            <a:xfrm>
              <a:off x="3408" y="7100"/>
              <a:ext cx="568" cy="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4" name="Rectangle 50">
              <a:extLst>
                <a:ext uri="{FF2B5EF4-FFF2-40B4-BE49-F238E27FC236}">
                  <a16:creationId xmlns:a16="http://schemas.microsoft.com/office/drawing/2014/main" id="{F1EC70AB-1833-4833-95D0-1063CDDCEB1F}"/>
                </a:ext>
              </a:extLst>
            </p:cNvPr>
            <p:cNvSpPr>
              <a:spLocks noChangeArrowheads="1"/>
            </p:cNvSpPr>
            <p:nvPr/>
          </p:nvSpPr>
          <p:spPr bwMode="auto">
            <a:xfrm>
              <a:off x="2840" y="7384"/>
              <a:ext cx="1136" cy="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5" name="Rectangle 49">
              <a:extLst>
                <a:ext uri="{FF2B5EF4-FFF2-40B4-BE49-F238E27FC236}">
                  <a16:creationId xmlns:a16="http://schemas.microsoft.com/office/drawing/2014/main" id="{4272422B-BA9D-4C93-B771-F0843089971B}"/>
                </a:ext>
              </a:extLst>
            </p:cNvPr>
            <p:cNvSpPr>
              <a:spLocks noChangeArrowheads="1"/>
            </p:cNvSpPr>
            <p:nvPr/>
          </p:nvSpPr>
          <p:spPr bwMode="auto">
            <a:xfrm>
              <a:off x="2840" y="7668"/>
              <a:ext cx="1136" cy="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6" name="Rectangle 48">
              <a:extLst>
                <a:ext uri="{FF2B5EF4-FFF2-40B4-BE49-F238E27FC236}">
                  <a16:creationId xmlns:a16="http://schemas.microsoft.com/office/drawing/2014/main" id="{611297A1-F157-4951-A927-DE70FB1C401F}"/>
                </a:ext>
              </a:extLst>
            </p:cNvPr>
            <p:cNvSpPr>
              <a:spLocks noChangeArrowheads="1"/>
            </p:cNvSpPr>
            <p:nvPr/>
          </p:nvSpPr>
          <p:spPr bwMode="auto">
            <a:xfrm>
              <a:off x="3408" y="7952"/>
              <a:ext cx="568" cy="1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7" name="Rectangle 47">
              <a:extLst>
                <a:ext uri="{FF2B5EF4-FFF2-40B4-BE49-F238E27FC236}">
                  <a16:creationId xmlns:a16="http://schemas.microsoft.com/office/drawing/2014/main" id="{5F140AF9-1997-4FE8-A27C-D19B1409B431}"/>
                </a:ext>
              </a:extLst>
            </p:cNvPr>
            <p:cNvSpPr>
              <a:spLocks noChangeArrowheads="1"/>
            </p:cNvSpPr>
            <p:nvPr/>
          </p:nvSpPr>
          <p:spPr bwMode="auto">
            <a:xfrm>
              <a:off x="6248" y="6532"/>
              <a:ext cx="1562" cy="17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Suppression</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8" name="Line 46">
              <a:extLst>
                <a:ext uri="{FF2B5EF4-FFF2-40B4-BE49-F238E27FC236}">
                  <a16:creationId xmlns:a16="http://schemas.microsoft.com/office/drawing/2014/main" id="{C985F097-2147-497F-8202-86CE3C9BF9B5}"/>
                </a:ext>
              </a:extLst>
            </p:cNvPr>
            <p:cNvSpPr>
              <a:spLocks noChangeShapeType="1"/>
            </p:cNvSpPr>
            <p:nvPr/>
          </p:nvSpPr>
          <p:spPr bwMode="auto">
            <a:xfrm>
              <a:off x="6248"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9" name="Line 45">
              <a:extLst>
                <a:ext uri="{FF2B5EF4-FFF2-40B4-BE49-F238E27FC236}">
                  <a16:creationId xmlns:a16="http://schemas.microsoft.com/office/drawing/2014/main" id="{721AA68C-9C09-4E44-9D1D-C060EB6BEC72}"/>
                </a:ext>
              </a:extLst>
            </p:cNvPr>
            <p:cNvSpPr>
              <a:spLocks noChangeShapeType="1"/>
            </p:cNvSpPr>
            <p:nvPr/>
          </p:nvSpPr>
          <p:spPr bwMode="auto">
            <a:xfrm>
              <a:off x="6248"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0" name="Line 44">
              <a:extLst>
                <a:ext uri="{FF2B5EF4-FFF2-40B4-BE49-F238E27FC236}">
                  <a16:creationId xmlns:a16="http://schemas.microsoft.com/office/drawing/2014/main" id="{556F70A3-FC04-464B-A736-64490679B03D}"/>
                </a:ext>
              </a:extLst>
            </p:cNvPr>
            <p:cNvSpPr>
              <a:spLocks noChangeShapeType="1"/>
            </p:cNvSpPr>
            <p:nvPr/>
          </p:nvSpPr>
          <p:spPr bwMode="auto">
            <a:xfrm>
              <a:off x="4402"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1" name="Line 43">
              <a:extLst>
                <a:ext uri="{FF2B5EF4-FFF2-40B4-BE49-F238E27FC236}">
                  <a16:creationId xmlns:a16="http://schemas.microsoft.com/office/drawing/2014/main" id="{0E1D90A8-C1D2-4055-BA85-5DCD643C0853}"/>
                </a:ext>
              </a:extLst>
            </p:cNvPr>
            <p:cNvSpPr>
              <a:spLocks noChangeShapeType="1"/>
            </p:cNvSpPr>
            <p:nvPr/>
          </p:nvSpPr>
          <p:spPr bwMode="auto">
            <a:xfrm>
              <a:off x="4402"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2" name="Rectangle 42">
              <a:extLst>
                <a:ext uri="{FF2B5EF4-FFF2-40B4-BE49-F238E27FC236}">
                  <a16:creationId xmlns:a16="http://schemas.microsoft.com/office/drawing/2014/main" id="{92D8235E-539E-4F7B-97B1-A93596310D60}"/>
                </a:ext>
              </a:extLst>
            </p:cNvPr>
            <p:cNvSpPr>
              <a:spLocks noChangeArrowheads="1"/>
            </p:cNvSpPr>
            <p:nvPr/>
          </p:nvSpPr>
          <p:spPr bwMode="auto">
            <a:xfrm>
              <a:off x="1420" y="8946"/>
              <a:ext cx="1278" cy="1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Recherche stagiaire</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3" name="Line 41">
              <a:extLst>
                <a:ext uri="{FF2B5EF4-FFF2-40B4-BE49-F238E27FC236}">
                  <a16:creationId xmlns:a16="http://schemas.microsoft.com/office/drawing/2014/main" id="{F203F660-6966-4474-9F96-00561876C6E1}"/>
                </a:ext>
              </a:extLst>
            </p:cNvPr>
            <p:cNvSpPr>
              <a:spLocks noChangeShapeType="1"/>
            </p:cNvSpPr>
            <p:nvPr/>
          </p:nvSpPr>
          <p:spPr bwMode="auto">
            <a:xfrm>
              <a:off x="1420" y="9656"/>
              <a:ext cx="12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4" name="Rectangle 40">
              <a:extLst>
                <a:ext uri="{FF2B5EF4-FFF2-40B4-BE49-F238E27FC236}">
                  <a16:creationId xmlns:a16="http://schemas.microsoft.com/office/drawing/2014/main" id="{EB989A28-9E5F-40BA-B47E-D9B8E39877E3}"/>
                </a:ext>
              </a:extLst>
            </p:cNvPr>
            <p:cNvSpPr>
              <a:spLocks noChangeArrowheads="1"/>
            </p:cNvSpPr>
            <p:nvPr/>
          </p:nvSpPr>
          <p:spPr bwMode="auto">
            <a:xfrm>
              <a:off x="4260" y="8946"/>
              <a:ext cx="1278" cy="1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Recherche stagiaire</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5" name="Line 39">
              <a:extLst>
                <a:ext uri="{FF2B5EF4-FFF2-40B4-BE49-F238E27FC236}">
                  <a16:creationId xmlns:a16="http://schemas.microsoft.com/office/drawing/2014/main" id="{04CBE7E3-AE91-4838-AB0E-50B30BC67595}"/>
                </a:ext>
              </a:extLst>
            </p:cNvPr>
            <p:cNvSpPr>
              <a:spLocks noChangeShapeType="1"/>
            </p:cNvSpPr>
            <p:nvPr/>
          </p:nvSpPr>
          <p:spPr bwMode="auto">
            <a:xfrm>
              <a:off x="4260" y="9657"/>
              <a:ext cx="12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6" name="Rectangle 38">
              <a:extLst>
                <a:ext uri="{FF2B5EF4-FFF2-40B4-BE49-F238E27FC236}">
                  <a16:creationId xmlns:a16="http://schemas.microsoft.com/office/drawing/2014/main" id="{0DB7C611-D44C-476B-9BE9-070B202B03B5}"/>
                </a:ext>
              </a:extLst>
            </p:cNvPr>
            <p:cNvSpPr>
              <a:spLocks noChangeArrowheads="1"/>
            </p:cNvSpPr>
            <p:nvPr/>
          </p:nvSpPr>
          <p:spPr bwMode="auto">
            <a:xfrm>
              <a:off x="2840" y="8946"/>
              <a:ext cx="1278" cy="1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Contrôle date</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7" name="Line 37">
              <a:extLst>
                <a:ext uri="{FF2B5EF4-FFF2-40B4-BE49-F238E27FC236}">
                  <a16:creationId xmlns:a16="http://schemas.microsoft.com/office/drawing/2014/main" id="{B76DD656-89DD-4325-BE04-CEFFDD44E081}"/>
                </a:ext>
              </a:extLst>
            </p:cNvPr>
            <p:cNvSpPr>
              <a:spLocks noChangeShapeType="1"/>
            </p:cNvSpPr>
            <p:nvPr/>
          </p:nvSpPr>
          <p:spPr bwMode="auto">
            <a:xfrm>
              <a:off x="2840" y="9656"/>
              <a:ext cx="12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Rectangle 36">
              <a:extLst>
                <a:ext uri="{FF2B5EF4-FFF2-40B4-BE49-F238E27FC236}">
                  <a16:creationId xmlns:a16="http://schemas.microsoft.com/office/drawing/2014/main" id="{B33B3CA0-6E10-41A9-B30C-8472E9B28D95}"/>
                </a:ext>
              </a:extLst>
            </p:cNvPr>
            <p:cNvSpPr>
              <a:spLocks noChangeArrowheads="1"/>
            </p:cNvSpPr>
            <p:nvPr/>
          </p:nvSpPr>
          <p:spPr bwMode="auto">
            <a:xfrm>
              <a:off x="5680" y="8946"/>
              <a:ext cx="1278" cy="12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Contrôle date</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9" name="Line 35">
              <a:extLst>
                <a:ext uri="{FF2B5EF4-FFF2-40B4-BE49-F238E27FC236}">
                  <a16:creationId xmlns:a16="http://schemas.microsoft.com/office/drawing/2014/main" id="{34C80ACB-F8AE-49E3-88B3-C8B4F84D0FF7}"/>
                </a:ext>
              </a:extLst>
            </p:cNvPr>
            <p:cNvSpPr>
              <a:spLocks noChangeShapeType="1"/>
            </p:cNvSpPr>
            <p:nvPr/>
          </p:nvSpPr>
          <p:spPr bwMode="auto">
            <a:xfrm>
              <a:off x="5680" y="9658"/>
              <a:ext cx="127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0" name="Line 34">
              <a:extLst>
                <a:ext uri="{FF2B5EF4-FFF2-40B4-BE49-F238E27FC236}">
                  <a16:creationId xmlns:a16="http://schemas.microsoft.com/office/drawing/2014/main" id="{969CA751-EEA6-49C0-9B16-9F2B6E06BE17}"/>
                </a:ext>
              </a:extLst>
            </p:cNvPr>
            <p:cNvSpPr>
              <a:spLocks noChangeShapeType="1"/>
            </p:cNvSpPr>
            <p:nvPr/>
          </p:nvSpPr>
          <p:spPr bwMode="auto">
            <a:xfrm>
              <a:off x="1846" y="8236"/>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Line 33">
              <a:extLst>
                <a:ext uri="{FF2B5EF4-FFF2-40B4-BE49-F238E27FC236}">
                  <a16:creationId xmlns:a16="http://schemas.microsoft.com/office/drawing/2014/main" id="{978DC1A8-D2C5-4840-8FAE-E0497045981F}"/>
                </a:ext>
              </a:extLst>
            </p:cNvPr>
            <p:cNvSpPr>
              <a:spLocks noChangeShapeType="1"/>
            </p:cNvSpPr>
            <p:nvPr/>
          </p:nvSpPr>
          <p:spPr bwMode="auto">
            <a:xfrm flipV="1">
              <a:off x="2414" y="8236"/>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2" name="Rectangle 32">
              <a:extLst>
                <a:ext uri="{FF2B5EF4-FFF2-40B4-BE49-F238E27FC236}">
                  <a16:creationId xmlns:a16="http://schemas.microsoft.com/office/drawing/2014/main" id="{0CAFE0B0-FBCC-426A-9E26-86A7A0199FA6}"/>
                </a:ext>
              </a:extLst>
            </p:cNvPr>
            <p:cNvSpPr>
              <a:spLocks noChangeArrowheads="1"/>
            </p:cNvSpPr>
            <p:nvPr/>
          </p:nvSpPr>
          <p:spPr bwMode="auto">
            <a:xfrm>
              <a:off x="3408" y="8378"/>
              <a:ext cx="994"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OK/NOK</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9F5C0121-3C7F-40BA-9E45-1693A8FAB55A}"/>
                </a:ext>
              </a:extLst>
            </p:cNvPr>
            <p:cNvSpPr>
              <a:spLocks noChangeArrowheads="1"/>
            </p:cNvSpPr>
            <p:nvPr/>
          </p:nvSpPr>
          <p:spPr bwMode="auto">
            <a:xfrm>
              <a:off x="2840" y="8239"/>
              <a:ext cx="568"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000" tIns="45720" rIns="1800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Date entrée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4" name="Line 30">
              <a:extLst>
                <a:ext uri="{FF2B5EF4-FFF2-40B4-BE49-F238E27FC236}">
                  <a16:creationId xmlns:a16="http://schemas.microsoft.com/office/drawing/2014/main" id="{534C312D-788C-41D1-9B20-F9973D6B5473}"/>
                </a:ext>
              </a:extLst>
            </p:cNvPr>
            <p:cNvSpPr>
              <a:spLocks noChangeShapeType="1"/>
            </p:cNvSpPr>
            <p:nvPr/>
          </p:nvSpPr>
          <p:spPr bwMode="auto">
            <a:xfrm>
              <a:off x="3124" y="8236"/>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 name="Line 29">
              <a:extLst>
                <a:ext uri="{FF2B5EF4-FFF2-40B4-BE49-F238E27FC236}">
                  <a16:creationId xmlns:a16="http://schemas.microsoft.com/office/drawing/2014/main" id="{DEB214ED-9807-4A7F-BD36-F06A757FA2BD}"/>
                </a:ext>
              </a:extLst>
            </p:cNvPr>
            <p:cNvSpPr>
              <a:spLocks noChangeShapeType="1"/>
            </p:cNvSpPr>
            <p:nvPr/>
          </p:nvSpPr>
          <p:spPr bwMode="auto">
            <a:xfrm flipV="1">
              <a:off x="3976" y="8236"/>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6" name="Rectangle 28">
              <a:extLst>
                <a:ext uri="{FF2B5EF4-FFF2-40B4-BE49-F238E27FC236}">
                  <a16:creationId xmlns:a16="http://schemas.microsoft.com/office/drawing/2014/main" id="{119B1854-BDC0-4FBC-9E21-896EAA8D4D87}"/>
                </a:ext>
              </a:extLst>
            </p:cNvPr>
            <p:cNvSpPr>
              <a:spLocks noChangeArrowheads="1"/>
            </p:cNvSpPr>
            <p:nvPr/>
          </p:nvSpPr>
          <p:spPr bwMode="auto">
            <a:xfrm>
              <a:off x="1562" y="6532"/>
              <a:ext cx="2556" cy="17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                Ajout</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Nom</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Prénom</a:t>
              </a:r>
              <a:endParaRPr kumimoji="0" lang="fr-FR" altLang="fr-FR"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Date entrée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7" name="Rectangle 27">
              <a:extLst>
                <a:ext uri="{FF2B5EF4-FFF2-40B4-BE49-F238E27FC236}">
                  <a16:creationId xmlns:a16="http://schemas.microsoft.com/office/drawing/2014/main" id="{9917734A-23EB-4649-A72B-04A0409AA1C7}"/>
                </a:ext>
              </a:extLst>
            </p:cNvPr>
            <p:cNvSpPr>
              <a:spLocks noChangeArrowheads="1"/>
            </p:cNvSpPr>
            <p:nvPr/>
          </p:nvSpPr>
          <p:spPr bwMode="auto">
            <a:xfrm>
              <a:off x="4683" y="8378"/>
              <a:ext cx="855"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000" tIns="45720" rIns="1800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Trouvé/</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Non trouvé</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8" name="Rectangle 26">
              <a:extLst>
                <a:ext uri="{FF2B5EF4-FFF2-40B4-BE49-F238E27FC236}">
                  <a16:creationId xmlns:a16="http://schemas.microsoft.com/office/drawing/2014/main" id="{BD838AEF-B30E-4553-85D6-4CC490E70797}"/>
                </a:ext>
              </a:extLst>
            </p:cNvPr>
            <p:cNvSpPr>
              <a:spLocks noChangeArrowheads="1"/>
            </p:cNvSpPr>
            <p:nvPr/>
          </p:nvSpPr>
          <p:spPr bwMode="auto">
            <a:xfrm>
              <a:off x="4118" y="8378"/>
              <a:ext cx="568" cy="4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N°</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9" name="Line 25">
              <a:extLst>
                <a:ext uri="{FF2B5EF4-FFF2-40B4-BE49-F238E27FC236}">
                  <a16:creationId xmlns:a16="http://schemas.microsoft.com/office/drawing/2014/main" id="{8C7C6B23-0C4A-4E7A-A2F2-0A68068D8ABA}"/>
                </a:ext>
              </a:extLst>
            </p:cNvPr>
            <p:cNvSpPr>
              <a:spLocks noChangeShapeType="1"/>
            </p:cNvSpPr>
            <p:nvPr/>
          </p:nvSpPr>
          <p:spPr bwMode="auto">
            <a:xfrm flipH="1">
              <a:off x="4402" y="8236"/>
              <a:ext cx="142"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0" name="Line 24">
              <a:extLst>
                <a:ext uri="{FF2B5EF4-FFF2-40B4-BE49-F238E27FC236}">
                  <a16:creationId xmlns:a16="http://schemas.microsoft.com/office/drawing/2014/main" id="{2AA3BBB7-7438-4C8B-9B84-C1D6CA1301BF}"/>
                </a:ext>
              </a:extLst>
            </p:cNvPr>
            <p:cNvSpPr>
              <a:spLocks noChangeShapeType="1"/>
            </p:cNvSpPr>
            <p:nvPr/>
          </p:nvSpPr>
          <p:spPr bwMode="auto">
            <a:xfrm flipV="1">
              <a:off x="4828" y="8236"/>
              <a:ext cx="142"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Rectangle 23">
              <a:extLst>
                <a:ext uri="{FF2B5EF4-FFF2-40B4-BE49-F238E27FC236}">
                  <a16:creationId xmlns:a16="http://schemas.microsoft.com/office/drawing/2014/main" id="{8C5122BA-F2A8-4E91-ABE5-8BA7022B8E18}"/>
                </a:ext>
              </a:extLst>
            </p:cNvPr>
            <p:cNvSpPr>
              <a:spLocks noChangeArrowheads="1"/>
            </p:cNvSpPr>
            <p:nvPr/>
          </p:nvSpPr>
          <p:spPr bwMode="auto">
            <a:xfrm>
              <a:off x="5964" y="8375"/>
              <a:ext cx="994"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OK/NOK</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2" name="Rectangle 22">
              <a:extLst>
                <a:ext uri="{FF2B5EF4-FFF2-40B4-BE49-F238E27FC236}">
                  <a16:creationId xmlns:a16="http://schemas.microsoft.com/office/drawing/2014/main" id="{D346F266-ECF7-427C-AEC8-E7320878FE02}"/>
                </a:ext>
              </a:extLst>
            </p:cNvPr>
            <p:cNvSpPr>
              <a:spLocks noChangeArrowheads="1"/>
            </p:cNvSpPr>
            <p:nvPr/>
          </p:nvSpPr>
          <p:spPr bwMode="auto">
            <a:xfrm>
              <a:off x="5538" y="8375"/>
              <a:ext cx="568"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000" tIns="45720" rIns="1800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7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Date entrée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3" name="Line 21">
              <a:extLst>
                <a:ext uri="{FF2B5EF4-FFF2-40B4-BE49-F238E27FC236}">
                  <a16:creationId xmlns:a16="http://schemas.microsoft.com/office/drawing/2014/main" id="{ADE0A3D6-B318-452C-87D8-99DA20DE9653}"/>
                </a:ext>
              </a:extLst>
            </p:cNvPr>
            <p:cNvSpPr>
              <a:spLocks noChangeShapeType="1"/>
            </p:cNvSpPr>
            <p:nvPr/>
          </p:nvSpPr>
          <p:spPr bwMode="auto">
            <a:xfrm>
              <a:off x="5680" y="8233"/>
              <a:ext cx="426"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4" name="Line 20">
              <a:extLst>
                <a:ext uri="{FF2B5EF4-FFF2-40B4-BE49-F238E27FC236}">
                  <a16:creationId xmlns:a16="http://schemas.microsoft.com/office/drawing/2014/main" id="{BCED5AA3-3692-4109-BAFF-9821F7934A0C}"/>
                </a:ext>
              </a:extLst>
            </p:cNvPr>
            <p:cNvSpPr>
              <a:spLocks noChangeShapeType="1"/>
            </p:cNvSpPr>
            <p:nvPr/>
          </p:nvSpPr>
          <p:spPr bwMode="auto">
            <a:xfrm flipH="1" flipV="1">
              <a:off x="5964" y="8239"/>
              <a:ext cx="568" cy="7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5" name="Rectangle 19">
              <a:extLst>
                <a:ext uri="{FF2B5EF4-FFF2-40B4-BE49-F238E27FC236}">
                  <a16:creationId xmlns:a16="http://schemas.microsoft.com/office/drawing/2014/main" id="{36E26BFB-6D18-4405-92C8-9288D5170C0E}"/>
                </a:ext>
              </a:extLst>
            </p:cNvPr>
            <p:cNvSpPr>
              <a:spLocks noChangeArrowheads="1"/>
            </p:cNvSpPr>
            <p:nvPr/>
          </p:nvSpPr>
          <p:spPr bwMode="auto">
            <a:xfrm>
              <a:off x="4402" y="6532"/>
              <a:ext cx="1562" cy="17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chemeClr val="tx1"/>
                  </a:solidFill>
                  <a:effectLst/>
                  <a:latin typeface="Comic Sans MS" panose="030F0702030302020204" pitchFamily="66" charset="0"/>
                  <a:ea typeface="Times New Roman" panose="02020603050405020304" pitchFamily="18" charset="0"/>
                  <a:cs typeface="Times New Roman" panose="02020603050405020304" pitchFamily="18" charset="0"/>
                </a:rPr>
                <a:t>Modification</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6" name="Line 18">
              <a:extLst>
                <a:ext uri="{FF2B5EF4-FFF2-40B4-BE49-F238E27FC236}">
                  <a16:creationId xmlns:a16="http://schemas.microsoft.com/office/drawing/2014/main" id="{DD7A8186-F745-421D-AC70-724345665E9A}"/>
                </a:ext>
              </a:extLst>
            </p:cNvPr>
            <p:cNvSpPr>
              <a:spLocks noChangeShapeType="1"/>
            </p:cNvSpPr>
            <p:nvPr/>
          </p:nvSpPr>
          <p:spPr bwMode="auto">
            <a:xfrm flipH="1">
              <a:off x="3976" y="3834"/>
              <a:ext cx="213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7" name="Line 17">
              <a:extLst>
                <a:ext uri="{FF2B5EF4-FFF2-40B4-BE49-F238E27FC236}">
                  <a16:creationId xmlns:a16="http://schemas.microsoft.com/office/drawing/2014/main" id="{8F7EE2A5-32DA-458B-BB74-19CD626F8CA9}"/>
                </a:ext>
              </a:extLst>
            </p:cNvPr>
            <p:cNvSpPr>
              <a:spLocks noChangeShapeType="1"/>
            </p:cNvSpPr>
            <p:nvPr/>
          </p:nvSpPr>
          <p:spPr bwMode="auto">
            <a:xfrm>
              <a:off x="6674" y="3834"/>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8" name="Line 16">
              <a:extLst>
                <a:ext uri="{FF2B5EF4-FFF2-40B4-BE49-F238E27FC236}">
                  <a16:creationId xmlns:a16="http://schemas.microsoft.com/office/drawing/2014/main" id="{5623674B-009B-4287-BC9F-5581FAD2B4BF}"/>
                </a:ext>
              </a:extLst>
            </p:cNvPr>
            <p:cNvSpPr>
              <a:spLocks noChangeShapeType="1"/>
            </p:cNvSpPr>
            <p:nvPr/>
          </p:nvSpPr>
          <p:spPr bwMode="auto">
            <a:xfrm>
              <a:off x="7526" y="3834"/>
              <a:ext cx="2698"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9" name="Line 15">
              <a:extLst>
                <a:ext uri="{FF2B5EF4-FFF2-40B4-BE49-F238E27FC236}">
                  <a16:creationId xmlns:a16="http://schemas.microsoft.com/office/drawing/2014/main" id="{A389E289-B336-418D-91F7-C97E8089F5EA}"/>
                </a:ext>
              </a:extLst>
            </p:cNvPr>
            <p:cNvSpPr>
              <a:spLocks noChangeShapeType="1"/>
            </p:cNvSpPr>
            <p:nvPr/>
          </p:nvSpPr>
          <p:spPr bwMode="auto">
            <a:xfrm flipV="1">
              <a:off x="6958" y="3834"/>
              <a:ext cx="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0" name="Line 14">
              <a:extLst>
                <a:ext uri="{FF2B5EF4-FFF2-40B4-BE49-F238E27FC236}">
                  <a16:creationId xmlns:a16="http://schemas.microsoft.com/office/drawing/2014/main" id="{39892E27-1ABF-4887-919D-3CE9E872CDF6}"/>
                </a:ext>
              </a:extLst>
            </p:cNvPr>
            <p:cNvSpPr>
              <a:spLocks noChangeShapeType="1"/>
            </p:cNvSpPr>
            <p:nvPr/>
          </p:nvSpPr>
          <p:spPr bwMode="auto">
            <a:xfrm flipH="1" flipV="1">
              <a:off x="7810" y="3834"/>
              <a:ext cx="2982"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1" name="Line 13">
              <a:extLst>
                <a:ext uri="{FF2B5EF4-FFF2-40B4-BE49-F238E27FC236}">
                  <a16:creationId xmlns:a16="http://schemas.microsoft.com/office/drawing/2014/main" id="{C2E155BA-A01C-4A3A-874E-D336EAA91DCA}"/>
                </a:ext>
              </a:extLst>
            </p:cNvPr>
            <p:cNvSpPr>
              <a:spLocks noChangeShapeType="1"/>
            </p:cNvSpPr>
            <p:nvPr/>
          </p:nvSpPr>
          <p:spPr bwMode="auto">
            <a:xfrm flipV="1">
              <a:off x="3408" y="3834"/>
              <a:ext cx="2130" cy="7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2" name="Line 12">
              <a:extLst>
                <a:ext uri="{FF2B5EF4-FFF2-40B4-BE49-F238E27FC236}">
                  <a16:creationId xmlns:a16="http://schemas.microsoft.com/office/drawing/2014/main" id="{72AC5DF8-122A-4118-A258-9C4893AEE158}"/>
                </a:ext>
              </a:extLst>
            </p:cNvPr>
            <p:cNvSpPr>
              <a:spLocks noChangeShapeType="1"/>
            </p:cNvSpPr>
            <p:nvPr/>
          </p:nvSpPr>
          <p:spPr bwMode="auto">
            <a:xfrm flipH="1">
              <a:off x="2130" y="5964"/>
              <a:ext cx="426"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3" name="Line 11">
              <a:extLst>
                <a:ext uri="{FF2B5EF4-FFF2-40B4-BE49-F238E27FC236}">
                  <a16:creationId xmlns:a16="http://schemas.microsoft.com/office/drawing/2014/main" id="{D8C7C197-67F7-4AF7-BEBF-2D4C81201667}"/>
                </a:ext>
              </a:extLst>
            </p:cNvPr>
            <p:cNvSpPr>
              <a:spLocks noChangeShapeType="1"/>
            </p:cNvSpPr>
            <p:nvPr/>
          </p:nvSpPr>
          <p:spPr bwMode="auto">
            <a:xfrm flipV="1">
              <a:off x="2698" y="5964"/>
              <a:ext cx="284"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4" name="Line 10">
              <a:extLst>
                <a:ext uri="{FF2B5EF4-FFF2-40B4-BE49-F238E27FC236}">
                  <a16:creationId xmlns:a16="http://schemas.microsoft.com/office/drawing/2014/main" id="{0886F1AA-BE68-4F2A-850E-94B7C7B1DC7C}"/>
                </a:ext>
              </a:extLst>
            </p:cNvPr>
            <p:cNvSpPr>
              <a:spLocks noChangeShapeType="1"/>
            </p:cNvSpPr>
            <p:nvPr/>
          </p:nvSpPr>
          <p:spPr bwMode="auto">
            <a:xfrm>
              <a:off x="3408" y="5964"/>
              <a:ext cx="1136"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5" name="Line 9">
              <a:extLst>
                <a:ext uri="{FF2B5EF4-FFF2-40B4-BE49-F238E27FC236}">
                  <a16:creationId xmlns:a16="http://schemas.microsoft.com/office/drawing/2014/main" id="{35A5DDDF-825E-4690-B859-525DE9E8E747}"/>
                </a:ext>
              </a:extLst>
            </p:cNvPr>
            <p:cNvSpPr>
              <a:spLocks noChangeShapeType="1"/>
            </p:cNvSpPr>
            <p:nvPr/>
          </p:nvSpPr>
          <p:spPr bwMode="auto">
            <a:xfrm flipH="1" flipV="1">
              <a:off x="3834" y="5964"/>
              <a:ext cx="994"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6" name="Line 8">
              <a:extLst>
                <a:ext uri="{FF2B5EF4-FFF2-40B4-BE49-F238E27FC236}">
                  <a16:creationId xmlns:a16="http://schemas.microsoft.com/office/drawing/2014/main" id="{79D67A0B-6EBD-4519-B171-3908BB9B14A5}"/>
                </a:ext>
              </a:extLst>
            </p:cNvPr>
            <p:cNvSpPr>
              <a:spLocks noChangeShapeType="1"/>
            </p:cNvSpPr>
            <p:nvPr/>
          </p:nvSpPr>
          <p:spPr bwMode="auto">
            <a:xfrm>
              <a:off x="4402" y="5964"/>
              <a:ext cx="2130"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7" name="Line 7">
              <a:extLst>
                <a:ext uri="{FF2B5EF4-FFF2-40B4-BE49-F238E27FC236}">
                  <a16:creationId xmlns:a16="http://schemas.microsoft.com/office/drawing/2014/main" id="{82D805D8-DD9D-4555-9F03-E8B21C1168C8}"/>
                </a:ext>
              </a:extLst>
            </p:cNvPr>
            <p:cNvSpPr>
              <a:spLocks noChangeShapeType="1"/>
            </p:cNvSpPr>
            <p:nvPr/>
          </p:nvSpPr>
          <p:spPr bwMode="auto">
            <a:xfrm flipH="1" flipV="1">
              <a:off x="4683" y="5964"/>
              <a:ext cx="2417" cy="5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8" name="Line 6">
              <a:extLst>
                <a:ext uri="{FF2B5EF4-FFF2-40B4-BE49-F238E27FC236}">
                  <a16:creationId xmlns:a16="http://schemas.microsoft.com/office/drawing/2014/main" id="{5923D8F7-1941-45B4-8A18-39BE806C8E8A}"/>
                </a:ext>
              </a:extLst>
            </p:cNvPr>
            <p:cNvSpPr>
              <a:spLocks noChangeShapeType="1"/>
            </p:cNvSpPr>
            <p:nvPr/>
          </p:nvSpPr>
          <p:spPr bwMode="auto">
            <a:xfrm>
              <a:off x="7384" y="5964"/>
              <a:ext cx="994" cy="568"/>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9" name="Line 5">
              <a:extLst>
                <a:ext uri="{FF2B5EF4-FFF2-40B4-BE49-F238E27FC236}">
                  <a16:creationId xmlns:a16="http://schemas.microsoft.com/office/drawing/2014/main" id="{5034226D-D324-43A1-854B-02205B8EBB25}"/>
                </a:ext>
              </a:extLst>
            </p:cNvPr>
            <p:cNvSpPr>
              <a:spLocks noChangeShapeType="1"/>
            </p:cNvSpPr>
            <p:nvPr/>
          </p:nvSpPr>
          <p:spPr bwMode="auto">
            <a:xfrm>
              <a:off x="9656" y="5964"/>
              <a:ext cx="994" cy="568"/>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0" name="Line 4">
              <a:extLst>
                <a:ext uri="{FF2B5EF4-FFF2-40B4-BE49-F238E27FC236}">
                  <a16:creationId xmlns:a16="http://schemas.microsoft.com/office/drawing/2014/main" id="{B21C0FBB-2D17-4183-A9D4-1F6608505301}"/>
                </a:ext>
              </a:extLst>
            </p:cNvPr>
            <p:cNvSpPr>
              <a:spLocks noChangeShapeType="1"/>
            </p:cNvSpPr>
            <p:nvPr/>
          </p:nvSpPr>
          <p:spPr bwMode="auto">
            <a:xfrm>
              <a:off x="7242" y="8239"/>
              <a:ext cx="994" cy="568"/>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1" name="Line 3">
              <a:extLst>
                <a:ext uri="{FF2B5EF4-FFF2-40B4-BE49-F238E27FC236}">
                  <a16:creationId xmlns:a16="http://schemas.microsoft.com/office/drawing/2014/main" id="{2FCB887F-679A-489A-986B-025F4A87A7D8}"/>
                </a:ext>
              </a:extLst>
            </p:cNvPr>
            <p:cNvSpPr>
              <a:spLocks noChangeShapeType="1"/>
            </p:cNvSpPr>
            <p:nvPr/>
          </p:nvSpPr>
          <p:spPr bwMode="auto">
            <a:xfrm>
              <a:off x="4402" y="6958"/>
              <a:ext cx="1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2" name="Line 2">
              <a:extLst>
                <a:ext uri="{FF2B5EF4-FFF2-40B4-BE49-F238E27FC236}">
                  <a16:creationId xmlns:a16="http://schemas.microsoft.com/office/drawing/2014/main" id="{4F573B07-09BD-4069-BAA8-AC0FFADF36E0}"/>
                </a:ext>
              </a:extLst>
            </p:cNvPr>
            <p:cNvSpPr>
              <a:spLocks noChangeShapeType="1"/>
            </p:cNvSpPr>
            <p:nvPr/>
          </p:nvSpPr>
          <p:spPr bwMode="auto">
            <a:xfrm>
              <a:off x="1562" y="6958"/>
              <a:ext cx="25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grpSp>
      <p:sp>
        <p:nvSpPr>
          <p:cNvPr id="73" name="Rectangle 88">
            <a:extLst>
              <a:ext uri="{FF2B5EF4-FFF2-40B4-BE49-F238E27FC236}">
                <a16:creationId xmlns:a16="http://schemas.microsoft.com/office/drawing/2014/main" id="{2AB8AE1F-D6B8-4AB3-92D1-18F031F03884}"/>
              </a:ext>
            </a:extLst>
          </p:cNvPr>
          <p:cNvSpPr>
            <a:spLocks noChangeArrowheads="1"/>
          </p:cNvSpPr>
          <p:nvPr/>
        </p:nvSpPr>
        <p:spPr bwMode="auto">
          <a:xfrm>
            <a:off x="0" y="457200"/>
            <a:ext cx="1069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0588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36298BC-0545-4BEA-B38C-0C4175799060}"/>
              </a:ext>
            </a:extLst>
          </p:cNvPr>
          <p:cNvSpPr>
            <a:spLocks noGrp="1"/>
          </p:cNvSpPr>
          <p:nvPr>
            <p:ph type="title"/>
          </p:nvPr>
        </p:nvSpPr>
        <p:spPr/>
        <p:txBody>
          <a:bodyPr/>
          <a:lstStyle/>
          <a:p>
            <a:r>
              <a:rPr lang="fr-FR"/>
              <a:t>1. NOM DU CHAPITRE </a:t>
            </a:r>
          </a:p>
        </p:txBody>
      </p:sp>
      <p:sp>
        <p:nvSpPr>
          <p:cNvPr id="8" name="Espace réservé du contenu 7">
            <a:extLst>
              <a:ext uri="{FF2B5EF4-FFF2-40B4-BE49-F238E27FC236}">
                <a16:creationId xmlns:a16="http://schemas.microsoft.com/office/drawing/2014/main" id="{26D4023D-6775-4CA6-999A-83570589AA4C}"/>
              </a:ext>
            </a:extLst>
          </p:cNvPr>
          <p:cNvSpPr>
            <a:spLocks noGrp="1"/>
          </p:cNvSpPr>
          <p:nvPr>
            <p:ph sz="quarter" idx="11"/>
          </p:nvPr>
        </p:nvSpPr>
        <p:spPr>
          <a:xfrm>
            <a:off x="657224" y="1674253"/>
            <a:ext cx="9477375" cy="5015471"/>
          </a:xfrm>
        </p:spPr>
        <p:txBody>
          <a:bodyPr/>
          <a:lstStyle/>
          <a:p>
            <a:r>
              <a:rPr lang="fr-FR" sz="1200" u="sng">
                <a:effectLst/>
                <a:latin typeface="Calibri Light" panose="020F0302020204030204" pitchFamily="34" charset="0"/>
                <a:ea typeface="Times New Roman" panose="02020603050405020304" pitchFamily="18" charset="0"/>
                <a:cs typeface="Calibri Light" panose="020F0302020204030204" pitchFamily="34" charset="0"/>
              </a:rPr>
              <a:t>Principe général:</a:t>
            </a:r>
            <a:endParaRPr lang="fr-FR" sz="1200">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Un composant appelle un autre composant. A la rencontre de l'appel, l'exécution est déroutée vers le composant appelé qui est exécuté, puis le retour se fait vers le composant appelant, à l'instruction suivant l'appel.</a:t>
            </a:r>
          </a:p>
          <a:p>
            <a:r>
              <a:rPr lang="fr-FR" sz="1200">
                <a:effectLst/>
                <a:latin typeface="Calibri Light" panose="020F0302020204030204" pitchFamily="34" charset="0"/>
                <a:ea typeface="Times New Roman" panose="02020603050405020304" pitchFamily="18" charset="0"/>
                <a:cs typeface="Calibri Light" panose="020F0302020204030204" pitchFamily="34" charset="0"/>
              </a:rPr>
              <a:t>Un composant constitue une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procédure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ou une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fonction</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a:t>
            </a:r>
          </a:p>
          <a:p>
            <a:pPr marL="342900" lvl="0" indent="-342900" algn="just">
              <a:buFont typeface="Symbol" panose="05050102010706020507" pitchFamily="18" charset="2"/>
              <a:buChar char=""/>
              <a:tabLst>
                <a:tab pos="228600" algn="l"/>
              </a:tabLst>
            </a:pPr>
            <a:r>
              <a:rPr lang="fr-FR" sz="1200">
                <a:effectLst/>
                <a:latin typeface="Calibri Light" panose="020F0302020204030204" pitchFamily="34" charset="0"/>
                <a:ea typeface="Times New Roman" panose="02020603050405020304" pitchFamily="18" charset="0"/>
                <a:cs typeface="Calibri Light" panose="020F0302020204030204" pitchFamily="34" charset="0"/>
              </a:rPr>
              <a:t>Une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procédure</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exécute un traitement correspondant à une tâche précise et ne retourne pas de résultat.</a:t>
            </a:r>
          </a:p>
          <a:p>
            <a:pPr marL="900430" indent="-62992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Exemple: La procédure d'ajout d'un nouveau stagiaire lit les données saisies et écrit ces données dans un fichier</a:t>
            </a:r>
          </a:p>
          <a:p>
            <a:pPr marL="342900" lvl="0" indent="-342900" algn="just">
              <a:buFont typeface="Symbol" panose="05050102010706020507" pitchFamily="18" charset="2"/>
              <a:buChar char=""/>
              <a:tabLst>
                <a:tab pos="228600" algn="l"/>
              </a:tabLst>
            </a:pPr>
            <a:r>
              <a:rPr lang="fr-FR" sz="1200">
                <a:effectLst/>
                <a:latin typeface="Calibri Light" panose="020F0302020204030204" pitchFamily="34" charset="0"/>
                <a:ea typeface="Times New Roman" panose="02020603050405020304" pitchFamily="18" charset="0"/>
                <a:cs typeface="Calibri Light" panose="020F0302020204030204" pitchFamily="34" charset="0"/>
              </a:rPr>
              <a:t>Une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fonction</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est une procédure qui détermine une valeur et la retourne au programme appelant.</a:t>
            </a:r>
          </a:p>
          <a:p>
            <a:pPr marL="900430" indent="-62992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Exemple: La fonction de contrôle de date vérifie la validité d'une date et retourne une valeur booléenne dépendant du résultat du contrôle</a:t>
            </a:r>
          </a:p>
          <a:p>
            <a:pPr marL="900430" indent="-629920"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Une procédure ou une fonction utilise ou non des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arguments</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(paramètres): la procédure "ajout d'un stagiaire" n'a pas de paramètre, la fonction "contrôle d'une date" utilise un paramètre représentant la date à contrôler.</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Les arguments peuvent être modifiés ou non par la procédure ou la fonction</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 </a:t>
            </a:r>
          </a:p>
          <a:p>
            <a:pPr algn="just"/>
            <a:r>
              <a:rPr lang="fr-FR" sz="1200">
                <a:effectLst/>
                <a:latin typeface="Calibri Light" panose="020F0302020204030204" pitchFamily="34" charset="0"/>
                <a:ea typeface="Times New Roman" panose="02020603050405020304" pitchFamily="18" charset="0"/>
                <a:cs typeface="Calibri Light" panose="020F0302020204030204" pitchFamily="34" charset="0"/>
              </a:rPr>
              <a:t>Pour une fonction et une procédure, on distinguera bien:</a:t>
            </a:r>
          </a:p>
          <a:p>
            <a:pPr marL="342900" lvl="0" indent="-342900" algn="just">
              <a:buFont typeface="Symbol" panose="05050102010706020507" pitchFamily="18" charset="2"/>
              <a:buChar char=""/>
              <a:tabLst>
                <a:tab pos="228600" algn="l"/>
              </a:tabLst>
            </a:pPr>
            <a:r>
              <a:rPr lang="fr-FR" sz="1200">
                <a:effectLst/>
                <a:latin typeface="Calibri Light" panose="020F0302020204030204" pitchFamily="34" charset="0"/>
                <a:ea typeface="Times New Roman" panose="02020603050405020304" pitchFamily="18" charset="0"/>
                <a:cs typeface="Calibri Light" panose="020F0302020204030204" pitchFamily="34" charset="0"/>
              </a:rPr>
              <a:t>La </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déclaration</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qui représente la procédure ou la fonction avec ses instructions</a:t>
            </a:r>
          </a:p>
          <a:p>
            <a:r>
              <a:rPr lang="fr-FR" sz="1200">
                <a:effectLst/>
                <a:latin typeface="Calibri Light" panose="020F0302020204030204" pitchFamily="34" charset="0"/>
                <a:ea typeface="Times New Roman" panose="02020603050405020304" pitchFamily="18" charset="0"/>
                <a:cs typeface="Calibri Light" panose="020F0302020204030204" pitchFamily="34" charset="0"/>
              </a:rPr>
              <a:t>L'</a:t>
            </a:r>
            <a:r>
              <a:rPr lang="fr-FR" sz="1200" b="1">
                <a:effectLst/>
                <a:latin typeface="Calibri Light" panose="020F0302020204030204" pitchFamily="34" charset="0"/>
                <a:ea typeface="Times New Roman" panose="02020603050405020304" pitchFamily="18" charset="0"/>
                <a:cs typeface="Calibri Light" panose="020F0302020204030204" pitchFamily="34" charset="0"/>
              </a:rPr>
              <a:t>appel</a:t>
            </a:r>
            <a:r>
              <a:rPr lang="fr-FR" sz="1200">
                <a:effectLst/>
                <a:latin typeface="Calibri Light" panose="020F0302020204030204" pitchFamily="34" charset="0"/>
                <a:ea typeface="Times New Roman" panose="02020603050405020304" pitchFamily="18" charset="0"/>
                <a:cs typeface="Calibri Light" panose="020F0302020204030204" pitchFamily="34" charset="0"/>
              </a:rPr>
              <a:t> qui correspond à son utilisation à l'intérieur d'un autre composant</a:t>
            </a:r>
            <a:endParaRPr lang="fr-FR">
              <a:latin typeface="Calibri Light" panose="020F0302020204030204" pitchFamily="34" charset="0"/>
              <a:cs typeface="Calibri Light" panose="020F0302020204030204" pitchFamily="34" charset="0"/>
            </a:endParaRPr>
          </a:p>
        </p:txBody>
      </p:sp>
      <p:sp>
        <p:nvSpPr>
          <p:cNvPr id="10" name="Espace réservé du texte 9">
            <a:extLst>
              <a:ext uri="{FF2B5EF4-FFF2-40B4-BE49-F238E27FC236}">
                <a16:creationId xmlns:a16="http://schemas.microsoft.com/office/drawing/2014/main" id="{556DF600-C703-496C-B569-4380ABE6017D}"/>
              </a:ext>
            </a:extLst>
          </p:cNvPr>
          <p:cNvSpPr>
            <a:spLocks noGrp="1"/>
          </p:cNvSpPr>
          <p:nvPr>
            <p:ph type="body" sz="quarter" idx="13"/>
          </p:nvPr>
        </p:nvSpPr>
        <p:spPr/>
        <p:txBody>
          <a:bodyPr/>
          <a:lstStyle/>
          <a:p>
            <a:r>
              <a:rPr lang="fr-FR"/>
              <a:t>1. Cadre général</a:t>
            </a:r>
          </a:p>
        </p:txBody>
      </p:sp>
    </p:spTree>
    <p:extLst>
      <p:ext uri="{BB962C8B-B14F-4D97-AF65-F5344CB8AC3E}">
        <p14:creationId xmlns:p14="http://schemas.microsoft.com/office/powerpoint/2010/main" val="18364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8E4683C-6DA1-49AF-A6B3-AF7AF553CBC1}"/>
              </a:ext>
            </a:extLst>
          </p:cNvPr>
          <p:cNvSpPr>
            <a:spLocks noGrp="1"/>
          </p:cNvSpPr>
          <p:nvPr>
            <p:ph type="title"/>
          </p:nvPr>
        </p:nvSpPr>
        <p:spPr/>
        <p:txBody>
          <a:bodyPr/>
          <a:lstStyle/>
          <a:p>
            <a:r>
              <a:rPr lang="fr-FR"/>
              <a:t>Procédure</a:t>
            </a:r>
          </a:p>
        </p:txBody>
      </p:sp>
      <p:sp>
        <p:nvSpPr>
          <p:cNvPr id="6" name="Espace réservé du texte 5">
            <a:extLst>
              <a:ext uri="{FF2B5EF4-FFF2-40B4-BE49-F238E27FC236}">
                <a16:creationId xmlns:a16="http://schemas.microsoft.com/office/drawing/2014/main" id="{5491138B-59ED-4DBA-9117-EC934C456179}"/>
              </a:ext>
            </a:extLst>
          </p:cNvPr>
          <p:cNvSpPr>
            <a:spLocks noGrp="1"/>
          </p:cNvSpPr>
          <p:nvPr>
            <p:ph type="body" sz="quarter" idx="10"/>
          </p:nvPr>
        </p:nvSpPr>
        <p:spPr/>
        <p:txBody>
          <a:bodyPr/>
          <a:lstStyle/>
          <a:p>
            <a:r>
              <a:rPr lang="fr-FR"/>
              <a:t>2</a:t>
            </a:r>
          </a:p>
        </p:txBody>
      </p:sp>
    </p:spTree>
    <p:extLst>
      <p:ext uri="{BB962C8B-B14F-4D97-AF65-F5344CB8AC3E}">
        <p14:creationId xmlns:p14="http://schemas.microsoft.com/office/powerpoint/2010/main" val="425824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2D361A10-D90A-439B-8BD0-F95042E056CC}"/>
              </a:ext>
            </a:extLst>
          </p:cNvPr>
          <p:cNvSpPr>
            <a:spLocks noGrp="1"/>
          </p:cNvSpPr>
          <p:nvPr>
            <p:ph type="title"/>
          </p:nvPr>
        </p:nvSpPr>
        <p:spPr/>
        <p:txBody>
          <a:bodyPr/>
          <a:lstStyle/>
          <a:p>
            <a:r>
              <a:rPr lang="fr-FR"/>
              <a:t>1. NOM DU CHAPITRE </a:t>
            </a:r>
          </a:p>
        </p:txBody>
      </p:sp>
      <p:sp>
        <p:nvSpPr>
          <p:cNvPr id="8" name="Espace réservé du contenu 7">
            <a:extLst>
              <a:ext uri="{FF2B5EF4-FFF2-40B4-BE49-F238E27FC236}">
                <a16:creationId xmlns:a16="http://schemas.microsoft.com/office/drawing/2014/main" id="{232BECF7-029E-4670-A761-C3D1AD04888E}"/>
              </a:ext>
            </a:extLst>
          </p:cNvPr>
          <p:cNvSpPr>
            <a:spLocks noGrp="1"/>
          </p:cNvSpPr>
          <p:nvPr>
            <p:ph sz="quarter" idx="11"/>
          </p:nvPr>
        </p:nvSpPr>
        <p:spPr>
          <a:xfrm>
            <a:off x="657224" y="2315816"/>
            <a:ext cx="9477375" cy="4134679"/>
          </a:xfrm>
        </p:spPr>
        <p:txBody>
          <a:bodyPr/>
          <a:lstStyle/>
          <a:p>
            <a:r>
              <a:rPr lang="fr-FR" sz="1200" b="1">
                <a:effectLst/>
                <a:latin typeface="+mj-lt"/>
                <a:ea typeface="Times New Roman" panose="02020603050405020304" pitchFamily="18" charset="0"/>
                <a:cs typeface="Times New Roman" panose="02020603050405020304" pitchFamily="18" charset="0"/>
              </a:rPr>
              <a:t>PROCEDURE</a:t>
            </a:r>
            <a:r>
              <a:rPr lang="fr-FR" sz="1200">
                <a:effectLst/>
                <a:latin typeface="+mj-lt"/>
                <a:ea typeface="Times New Roman" panose="02020603050405020304" pitchFamily="18" charset="0"/>
                <a:cs typeface="Times New Roman" panose="02020603050405020304" pitchFamily="18" charset="0"/>
              </a:rPr>
              <a:t> </a:t>
            </a:r>
            <a:r>
              <a:rPr lang="fr-FR" sz="1200" i="1">
                <a:effectLst/>
                <a:latin typeface="+mj-lt"/>
                <a:ea typeface="Times New Roman" panose="02020603050405020304" pitchFamily="18" charset="0"/>
                <a:cs typeface="Times New Roman" panose="02020603050405020304" pitchFamily="18" charset="0"/>
              </a:rPr>
              <a:t>nom_procédure</a:t>
            </a:r>
            <a:r>
              <a:rPr lang="fr-FR" sz="1200">
                <a:effectLst/>
                <a:latin typeface="+mj-lt"/>
                <a:ea typeface="Times New Roman" panose="02020603050405020304" pitchFamily="18" charset="0"/>
                <a:cs typeface="Times New Roman" panose="02020603050405020304" pitchFamily="18" charset="0"/>
              </a:rPr>
              <a:t> (</a:t>
            </a:r>
            <a:r>
              <a:rPr lang="fr-FR" sz="1200" b="1">
                <a:effectLst/>
                <a:latin typeface="+mj-lt"/>
                <a:ea typeface="Times New Roman" panose="02020603050405020304" pitchFamily="18" charset="0"/>
                <a:cs typeface="Times New Roman" panose="02020603050405020304" pitchFamily="18" charset="0"/>
              </a:rPr>
              <a:t>VAL</a:t>
            </a:r>
            <a:r>
              <a:rPr lang="fr-FR" sz="1200">
                <a:effectLst/>
                <a:latin typeface="+mj-lt"/>
                <a:ea typeface="Times New Roman" panose="02020603050405020304" pitchFamily="18" charset="0"/>
                <a:cs typeface="Times New Roman" panose="02020603050405020304" pitchFamily="18" charset="0"/>
              </a:rPr>
              <a:t> </a:t>
            </a:r>
            <a:r>
              <a:rPr lang="fr-FR" sz="1200" i="1">
                <a:effectLst/>
                <a:latin typeface="+mj-lt"/>
                <a:ea typeface="Times New Roman" panose="02020603050405020304" pitchFamily="18" charset="0"/>
                <a:cs typeface="Times New Roman" panose="02020603050405020304" pitchFamily="18" charset="0"/>
              </a:rPr>
              <a:t>type nom_arg1</a:t>
            </a:r>
            <a:r>
              <a:rPr lang="fr-FR" sz="1200">
                <a:effectLst/>
                <a:latin typeface="+mj-lt"/>
                <a:ea typeface="Times New Roman" panose="02020603050405020304" pitchFamily="18" charset="0"/>
                <a:cs typeface="Times New Roman" panose="02020603050405020304" pitchFamily="18" charset="0"/>
              </a:rPr>
              <a:t>, …, </a:t>
            </a:r>
            <a:r>
              <a:rPr lang="fr-FR" sz="1200" b="1">
                <a:effectLst/>
                <a:latin typeface="+mj-lt"/>
                <a:ea typeface="Times New Roman" panose="02020603050405020304" pitchFamily="18" charset="0"/>
                <a:cs typeface="Times New Roman" panose="02020603050405020304" pitchFamily="18" charset="0"/>
              </a:rPr>
              <a:t>VAR</a:t>
            </a:r>
            <a:r>
              <a:rPr lang="fr-FR" sz="1200">
                <a:effectLst/>
                <a:latin typeface="+mj-lt"/>
                <a:ea typeface="Times New Roman" panose="02020603050405020304" pitchFamily="18" charset="0"/>
                <a:cs typeface="Times New Roman" panose="02020603050405020304" pitchFamily="18" charset="0"/>
              </a:rPr>
              <a:t> </a:t>
            </a:r>
            <a:r>
              <a:rPr lang="fr-FR" sz="1200" i="1">
                <a:effectLst/>
                <a:latin typeface="+mj-lt"/>
                <a:ea typeface="Times New Roman" panose="02020603050405020304" pitchFamily="18" charset="0"/>
                <a:cs typeface="Times New Roman" panose="02020603050405020304" pitchFamily="18" charset="0"/>
              </a:rPr>
              <a:t>type nom_argn</a:t>
            </a:r>
            <a:r>
              <a:rPr lang="fr-FR" sz="1200">
                <a:effectLst/>
                <a:latin typeface="+mj-lt"/>
                <a:ea typeface="Times New Roman" panose="02020603050405020304" pitchFamily="18" charset="0"/>
                <a:cs typeface="Times New Roman" panose="02020603050405020304" pitchFamily="18" charset="0"/>
              </a:rPr>
              <a:t>,…)</a:t>
            </a:r>
          </a:p>
          <a:p>
            <a:pPr indent="270510"/>
            <a:r>
              <a:rPr lang="fr-FR" sz="1200">
                <a:effectLst/>
                <a:latin typeface="+mj-lt"/>
                <a:ea typeface="Times New Roman" panose="02020603050405020304" pitchFamily="18" charset="0"/>
                <a:cs typeface="Times New Roman" panose="02020603050405020304" pitchFamily="18" charset="0"/>
              </a:rPr>
              <a:t>Déclarations des variables locales</a:t>
            </a:r>
          </a:p>
          <a:p>
            <a:pPr indent="270510"/>
            <a:r>
              <a:rPr lang="fr-FR" sz="1200">
                <a:effectLst/>
                <a:latin typeface="+mj-lt"/>
                <a:ea typeface="Times New Roman" panose="02020603050405020304" pitchFamily="18" charset="0"/>
                <a:cs typeface="Times New Roman" panose="02020603050405020304" pitchFamily="18" charset="0"/>
              </a:rPr>
              <a:t> </a:t>
            </a:r>
          </a:p>
          <a:p>
            <a:pPr indent="270510"/>
            <a:r>
              <a:rPr lang="fr-FR" sz="1200">
                <a:effectLst/>
                <a:latin typeface="+mj-lt"/>
                <a:ea typeface="Times New Roman" panose="02020603050405020304" pitchFamily="18" charset="0"/>
                <a:cs typeface="Times New Roman" panose="02020603050405020304" pitchFamily="18" charset="0"/>
              </a:rPr>
              <a:t>Actions</a:t>
            </a:r>
          </a:p>
          <a:p>
            <a:r>
              <a:rPr lang="fr-FR" sz="1200" b="1">
                <a:effectLst/>
                <a:latin typeface="+mj-lt"/>
                <a:ea typeface="Times New Roman" panose="02020603050405020304" pitchFamily="18" charset="0"/>
                <a:cs typeface="Times New Roman" panose="02020603050405020304" pitchFamily="18" charset="0"/>
              </a:rPr>
              <a:t>FIN PROCEDURE</a:t>
            </a:r>
            <a:endParaRPr lang="fr-FR" sz="1200">
              <a:effectLst/>
              <a:latin typeface="+mj-lt"/>
              <a:ea typeface="Times New Roman" panose="02020603050405020304" pitchFamily="18" charset="0"/>
              <a:cs typeface="Times New Roman" panose="02020603050405020304" pitchFamily="18" charset="0"/>
            </a:endParaRPr>
          </a:p>
          <a:p>
            <a:r>
              <a:rPr lang="fr-FR" sz="1200">
                <a:effectLst/>
                <a:latin typeface="+mj-lt"/>
                <a:ea typeface="Times New Roman" panose="02020603050405020304" pitchFamily="18" charset="0"/>
                <a:cs typeface="Times New Roman" panose="02020603050405020304" pitchFamily="18" charset="0"/>
              </a:rPr>
              <a:t> </a:t>
            </a:r>
          </a:p>
          <a:p>
            <a:pPr marL="342900" lvl="0" indent="-342900">
              <a:buFont typeface="Symbol" panose="05050102010706020507" pitchFamily="18" charset="2"/>
              <a:buChar char=""/>
              <a:tabLst>
                <a:tab pos="228600" algn="l"/>
              </a:tabLst>
            </a:pPr>
            <a:r>
              <a:rPr lang="fr-FR" sz="1200">
                <a:effectLst/>
                <a:latin typeface="+mj-lt"/>
                <a:ea typeface="Times New Roman" panose="02020603050405020304" pitchFamily="18" charset="0"/>
                <a:cs typeface="Times New Roman" panose="02020603050405020304" pitchFamily="18" charset="0"/>
              </a:rPr>
              <a:t>Les arguments sont de 2 types:</a:t>
            </a:r>
          </a:p>
          <a:p>
            <a:pPr indent="270510"/>
            <a:r>
              <a:rPr lang="fr-FR" sz="1200">
                <a:effectLst/>
                <a:latin typeface="+mj-lt"/>
                <a:ea typeface="Times New Roman" panose="02020603050405020304" pitchFamily="18" charset="0"/>
                <a:cs typeface="Times New Roman" panose="02020603050405020304" pitchFamily="18" charset="0"/>
              </a:rPr>
              <a:t>VAL: ils contiennent une valeur qui sera utilisée dans la procédure</a:t>
            </a:r>
          </a:p>
          <a:p>
            <a:pPr indent="270510"/>
            <a:r>
              <a:rPr lang="fr-FR" sz="1200">
                <a:effectLst/>
                <a:latin typeface="+mj-lt"/>
                <a:ea typeface="Times New Roman" panose="02020603050405020304" pitchFamily="18" charset="0"/>
                <a:cs typeface="Times New Roman" panose="02020603050405020304" pitchFamily="18" charset="0"/>
              </a:rPr>
              <a:t>VAR: ils représentent une variable qui pourra être lue et modifiée dans la procédure</a:t>
            </a:r>
          </a:p>
          <a:p>
            <a:pPr marL="342900" lvl="0" indent="-342900">
              <a:buFont typeface="Symbol" panose="05050102010706020507" pitchFamily="18" charset="2"/>
              <a:buChar char=""/>
              <a:tabLst>
                <a:tab pos="228600" algn="l"/>
              </a:tabLst>
            </a:pPr>
            <a:r>
              <a:rPr lang="fr-FR" sz="1200">
                <a:effectLst/>
                <a:latin typeface="+mj-lt"/>
                <a:ea typeface="Times New Roman" panose="02020603050405020304" pitchFamily="18" charset="0"/>
                <a:cs typeface="Times New Roman" panose="02020603050405020304" pitchFamily="18" charset="0"/>
              </a:rPr>
              <a:t>Les variables que l'on déclare localement dans la procédure ne sont connues que de cette procédure</a:t>
            </a:r>
          </a:p>
          <a:p>
            <a:br>
              <a:rPr lang="fr-FR">
                <a:latin typeface="+mj-lt"/>
              </a:rPr>
            </a:br>
            <a:endParaRPr lang="fr-FR" b="0" i="0">
              <a:solidFill>
                <a:srgbClr val="404040"/>
              </a:solidFill>
              <a:effectLst/>
              <a:latin typeface="+mj-lt"/>
            </a:endParaRPr>
          </a:p>
        </p:txBody>
      </p:sp>
      <p:sp>
        <p:nvSpPr>
          <p:cNvPr id="9" name="Espace réservé du texte 8">
            <a:extLst>
              <a:ext uri="{FF2B5EF4-FFF2-40B4-BE49-F238E27FC236}">
                <a16:creationId xmlns:a16="http://schemas.microsoft.com/office/drawing/2014/main" id="{B51A72A9-A371-4BA6-8769-2E23D21D8A1A}"/>
              </a:ext>
            </a:extLst>
          </p:cNvPr>
          <p:cNvSpPr>
            <a:spLocks noGrp="1"/>
          </p:cNvSpPr>
          <p:nvPr>
            <p:ph type="body" sz="quarter" idx="13"/>
          </p:nvPr>
        </p:nvSpPr>
        <p:spPr>
          <a:xfrm>
            <a:off x="557213" y="869949"/>
            <a:ext cx="9477376" cy="422137"/>
          </a:xfrm>
        </p:spPr>
        <p:txBody>
          <a:bodyPr/>
          <a:lstStyle/>
          <a:p>
            <a:pPr marL="342900" lvl="0" indent="-342900">
              <a:spcBef>
                <a:spcPts val="1200"/>
              </a:spcBef>
              <a:spcAft>
                <a:spcPts val="300"/>
              </a:spcAft>
              <a:buFont typeface="+mj-lt"/>
              <a:buAutoNum type="arabicPeriod"/>
              <a:tabLst>
                <a:tab pos="274320" algn="l"/>
              </a:tabLst>
            </a:pPr>
            <a:r>
              <a:rPr lang="fr-FR" sz="2800" b="1" kern="1400">
                <a:effectLst/>
                <a:latin typeface="Arial" panose="020B0604020202020204" pitchFamily="34" charset="0"/>
                <a:cs typeface="Times New Roman" panose="02020603050405020304" pitchFamily="18" charset="0"/>
              </a:rPr>
              <a:t>Déclaration</a:t>
            </a:r>
          </a:p>
        </p:txBody>
      </p:sp>
    </p:spTree>
    <p:extLst>
      <p:ext uri="{BB962C8B-B14F-4D97-AF65-F5344CB8AC3E}">
        <p14:creationId xmlns:p14="http://schemas.microsoft.com/office/powerpoint/2010/main" val="386048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AC6E14C-8E91-448E-8FD8-DE1D4175FE78}"/>
              </a:ext>
            </a:extLst>
          </p:cNvPr>
          <p:cNvSpPr>
            <a:spLocks noGrp="1"/>
          </p:cNvSpPr>
          <p:nvPr>
            <p:ph type="title"/>
          </p:nvPr>
        </p:nvSpPr>
        <p:spPr/>
        <p:txBody>
          <a:bodyPr/>
          <a:lstStyle/>
          <a:p>
            <a:r>
              <a:rPr lang="fr-FR"/>
              <a:t>1. NOM DU CHAPITRE </a:t>
            </a:r>
          </a:p>
        </p:txBody>
      </p:sp>
      <p:sp>
        <p:nvSpPr>
          <p:cNvPr id="10" name="Espace réservé du texte 9">
            <a:extLst>
              <a:ext uri="{FF2B5EF4-FFF2-40B4-BE49-F238E27FC236}">
                <a16:creationId xmlns:a16="http://schemas.microsoft.com/office/drawing/2014/main" id="{BF80DB9C-289F-4A27-962B-1BB775968C30}"/>
              </a:ext>
            </a:extLst>
          </p:cNvPr>
          <p:cNvSpPr>
            <a:spLocks noGrp="1"/>
          </p:cNvSpPr>
          <p:nvPr>
            <p:ph type="body" sz="quarter" idx="16"/>
          </p:nvPr>
        </p:nvSpPr>
        <p:spPr/>
        <p:txBody>
          <a:bodyPr/>
          <a:lstStyle/>
          <a:p>
            <a:r>
              <a:rPr lang="fr-FR"/>
              <a:t>2. Appel</a:t>
            </a:r>
          </a:p>
          <a:p>
            <a:endParaRPr lang="fr-FR"/>
          </a:p>
          <a:p>
            <a:endParaRPr lang="fr-FR"/>
          </a:p>
        </p:txBody>
      </p:sp>
      <p:sp>
        <p:nvSpPr>
          <p:cNvPr id="15" name="Espace réservé du contenu 14">
            <a:extLst>
              <a:ext uri="{FF2B5EF4-FFF2-40B4-BE49-F238E27FC236}">
                <a16:creationId xmlns:a16="http://schemas.microsoft.com/office/drawing/2014/main" id="{44538B79-0D37-4D55-8B64-59E7AC46A9C1}"/>
              </a:ext>
            </a:extLst>
          </p:cNvPr>
          <p:cNvSpPr>
            <a:spLocks noGrp="1"/>
          </p:cNvSpPr>
          <p:nvPr>
            <p:ph sz="quarter" idx="21"/>
          </p:nvPr>
        </p:nvSpPr>
        <p:spPr/>
        <p:txBody>
          <a:bodyPr/>
          <a:lstStyle/>
          <a:p>
            <a:r>
              <a:rPr lang="fr-FR" sz="1800" i="1">
                <a:effectLst/>
                <a:latin typeface="Comic Sans MS" panose="030F0702030302020204" pitchFamily="66" charset="0"/>
                <a:ea typeface="Times New Roman" panose="02020603050405020304" pitchFamily="18" charset="0"/>
                <a:cs typeface="Times New Roman" panose="02020603050405020304" pitchFamily="18" charset="0"/>
              </a:rPr>
              <a:t>nom_procédure</a:t>
            </a:r>
            <a:r>
              <a:rPr lang="fr-FR" sz="1800">
                <a:effectLst/>
                <a:latin typeface="Comic Sans MS" panose="030F0702030302020204" pitchFamily="66" charset="0"/>
                <a:ea typeface="Times New Roman" panose="02020603050405020304" pitchFamily="18" charset="0"/>
                <a:cs typeface="Times New Roman" panose="02020603050405020304" pitchFamily="18" charset="0"/>
              </a:rPr>
              <a:t> (</a:t>
            </a:r>
            <a:r>
              <a:rPr lang="fr-FR" sz="1800" i="1">
                <a:effectLst/>
                <a:latin typeface="Comic Sans MS" panose="030F0702030302020204" pitchFamily="66" charset="0"/>
                <a:ea typeface="Times New Roman" panose="02020603050405020304" pitchFamily="18" charset="0"/>
                <a:cs typeface="Times New Roman" panose="02020603050405020304" pitchFamily="18" charset="0"/>
              </a:rPr>
              <a:t>arg1,…, argn)</a:t>
            </a:r>
            <a:endParaRPr lang="fr-FR" sz="1800">
              <a:effectLst/>
              <a:latin typeface="Comic Sans MS" panose="030F0702030302020204" pitchFamily="66" charset="0"/>
              <a:ea typeface="Times New Roman" panose="02020603050405020304" pitchFamily="18" charset="0"/>
              <a:cs typeface="Times New Roman" panose="02020603050405020304" pitchFamily="18" charset="0"/>
            </a:endParaRPr>
          </a:p>
          <a:p>
            <a:endParaRPr lang="fr-FR"/>
          </a:p>
        </p:txBody>
      </p:sp>
    </p:spTree>
    <p:extLst>
      <p:ext uri="{BB962C8B-B14F-4D97-AF65-F5344CB8AC3E}">
        <p14:creationId xmlns:p14="http://schemas.microsoft.com/office/powerpoint/2010/main" val="682216096"/>
      </p:ext>
    </p:extLst>
  </p:cSld>
  <p:clrMapOvr>
    <a:masterClrMapping/>
  </p:clrMapOvr>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36F349-D5CB-4484-8C45-C2175E1421E5}">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173B4F2-D126-4315-BFD0-B55D422D3EC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8F72587-FE05-4033-AF3D-76EE8471D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TotalTime>
  <Words>1282</Words>
  <Application>Microsoft Office PowerPoint</Application>
  <PresentationFormat>Personnalisé</PresentationFormat>
  <Paragraphs>231</Paragraphs>
  <Slides>24</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24</vt:i4>
      </vt:variant>
    </vt:vector>
  </HeadingPairs>
  <TitlesOfParts>
    <vt:vector size="34" baseType="lpstr">
      <vt:lpstr>Arial</vt:lpstr>
      <vt:lpstr>Calibri</vt:lpstr>
      <vt:lpstr>Calibri Light</vt:lpstr>
      <vt:lpstr>Comic Sans MS</vt:lpstr>
      <vt:lpstr>Helv</vt:lpstr>
      <vt:lpstr>Sarabum semibold</vt:lpstr>
      <vt:lpstr>Sarabun regular</vt:lpstr>
      <vt:lpstr>Sarabun SemiBold</vt:lpstr>
      <vt:lpstr>Symbol</vt:lpstr>
      <vt:lpstr>Conception personnalisée</vt:lpstr>
      <vt:lpstr>Orientation et Formation Professionnelle Tertiaire et Développement Informatique</vt:lpstr>
      <vt:lpstr>Conception et Développement Logiciel Algorithme  Procédures et fonctions </vt:lpstr>
      <vt:lpstr>Présentation PowerPoint</vt:lpstr>
      <vt:lpstr>Cadre général</vt:lpstr>
      <vt:lpstr>1. NOM DU CHAPITRE </vt:lpstr>
      <vt:lpstr>1. NOM DU CHAPITRE </vt:lpstr>
      <vt:lpstr>Procédure</vt:lpstr>
      <vt:lpstr>1. NOM DU CHAPITRE </vt:lpstr>
      <vt:lpstr>1. NOM DU CHAPITRE </vt:lpstr>
      <vt:lpstr>Présentation PowerPoint</vt:lpstr>
      <vt:lpstr>Présentation PowerPoint</vt:lpstr>
      <vt:lpstr>Fonction</vt:lpstr>
      <vt:lpstr>Présentation PowerPoint</vt:lpstr>
      <vt:lpstr>Présentation PowerPoint</vt:lpstr>
      <vt:lpstr>Présentation PowerPoint</vt:lpstr>
      <vt:lpstr>Présentation PowerPoint</vt:lpstr>
      <vt:lpstr>Présentation PowerPoint</vt:lpstr>
      <vt:lpstr>Quelques règles</vt:lpstr>
      <vt:lpstr>Présentation PowerPoint</vt:lpstr>
      <vt:lpstr>Travaux pratiques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Emilie Dupas</dc:creator>
  <cp:lastModifiedBy>MEISTERTZHEIM Adeline</cp:lastModifiedBy>
  <cp:revision>4</cp:revision>
  <dcterms:created xsi:type="dcterms:W3CDTF">2021-01-12T15:14:18Z</dcterms:created>
  <dcterms:modified xsi:type="dcterms:W3CDTF">2023-07-31T10:30:15Z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