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539720"/>
            <a:ext cx="1981200" cy="1371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39720"/>
            <a:ext cx="6324600" cy="13716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10489"/>
            <a:ext cx="6705600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0489"/>
            <a:ext cx="1956046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05979"/>
            <a:ext cx="1676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169208"/>
            <a:ext cx="1600201" cy="123444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169208"/>
            <a:ext cx="6324600" cy="123444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18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13189"/>
            <a:ext cx="8831802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14300"/>
            <a:ext cx="6705600" cy="491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867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1597914"/>
            <a:ext cx="1673352" cy="2112264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342900"/>
            <a:ext cx="1675660" cy="1255014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14300"/>
            <a:ext cx="6705600" cy="49149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1600200"/>
            <a:ext cx="1676400" cy="222885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345186"/>
            <a:ext cx="1676400" cy="1255014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226228"/>
            <a:ext cx="8831802" cy="378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4301"/>
            <a:ext cx="8814047" cy="1009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66885"/>
            <a:ext cx="8381260" cy="790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89303"/>
            <a:ext cx="8407893" cy="3305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4767263"/>
            <a:ext cx="21336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E1650B9-B632-4481-B673-07FCCFAF3E0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4767263"/>
            <a:ext cx="33528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4766310"/>
            <a:ext cx="582966" cy="20574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A8BD142-8370-4BDA-864C-F5AFBE5B4B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amy.Rahman@fishnetsecurity.com" TargetMode="External"/><Relationship Id="rId2" Type="http://schemas.openxmlformats.org/officeDocument/2006/relationships/hyperlink" Target="mailto:brett.kugler@gdt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Team Adam</a:t>
            </a:r>
          </a:p>
          <a:p>
            <a:r>
              <a:rPr lang="en-US" dirty="0" smtClean="0"/>
              <a:t>Cisco </a:t>
            </a:r>
            <a:r>
              <a:rPr lang="en-US" dirty="0" err="1" smtClean="0"/>
              <a:t>Geekfest</a:t>
            </a:r>
            <a:r>
              <a:rPr lang="en-US" dirty="0" smtClean="0"/>
              <a:t> Hackathon Austin, TX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72" y="1289050"/>
            <a:ext cx="4326656" cy="33051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52525"/>
            <a:ext cx="4953000" cy="383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7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out a working topology</a:t>
            </a:r>
          </a:p>
          <a:p>
            <a:r>
              <a:rPr lang="en-US" dirty="0" smtClean="0"/>
              <a:t>Integrate with ODL</a:t>
            </a:r>
          </a:p>
          <a:p>
            <a:r>
              <a:rPr lang="en-US" dirty="0" smtClean="0"/>
              <a:t>Success was limited, but the experience was great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Brett Kugler (</a:t>
            </a:r>
            <a:r>
              <a:rPr lang="en-US" dirty="0" smtClean="0">
                <a:hlinkClick r:id="rId2"/>
              </a:rPr>
              <a:t>brett.kugler@gdt.com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Ramy</a:t>
            </a:r>
            <a:r>
              <a:rPr lang="en-US" dirty="0" smtClean="0"/>
              <a:t> Rahman (</a:t>
            </a:r>
            <a:r>
              <a:rPr lang="en-US" dirty="0" smtClean="0">
                <a:hlinkClick r:id="rId3"/>
              </a:rPr>
              <a:t>Ramy.Rahman@fishnetsecurity.com</a:t>
            </a:r>
            <a:r>
              <a:rPr lang="en-US" dirty="0" smtClean="0"/>
              <a:t>)</a:t>
            </a:r>
          </a:p>
          <a:p>
            <a:r>
              <a:rPr lang="en-US" dirty="0"/>
              <a:t>Jeff Sweet </a:t>
            </a:r>
            <a:r>
              <a:rPr lang="en-US" dirty="0" smtClean="0"/>
              <a:t>(jsweet@katalystng.com)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</TotalTime>
  <Words>48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Project MAN</vt:lpstr>
      <vt:lpstr>Overview</vt:lpstr>
      <vt:lpstr>Code</vt:lpstr>
      <vt:lpstr>Results</vt:lpstr>
      <vt:lpstr>Team Members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</dc:title>
  <dc:creator>Brett Kugler</dc:creator>
  <cp:lastModifiedBy>Brett Kugler</cp:lastModifiedBy>
  <cp:revision>2</cp:revision>
  <dcterms:created xsi:type="dcterms:W3CDTF">2015-03-03T00:30:48Z</dcterms:created>
  <dcterms:modified xsi:type="dcterms:W3CDTF">2015-03-03T00:43:11Z</dcterms:modified>
</cp:coreProperties>
</file>