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4"/>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14" autoAdjust="0"/>
    <p:restoredTop sz="94660"/>
  </p:normalViewPr>
  <p:slideViewPr>
    <p:cSldViewPr snapToGrid="0" showGuides="1">
      <p:cViewPr varScale="1">
        <p:scale>
          <a:sx n="122" d="100"/>
          <a:sy n="122" d="100"/>
        </p:scale>
        <p:origin x="452"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E5423C-7F5D-428C-8470-C43AE878C190}" type="datetimeFigureOut">
              <a:rPr lang="en-US" smtClean="0"/>
              <a:t>12/2/2022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6299D1-7401-4860-B661-F251436B05BD}" type="slidenum">
              <a:rPr lang="en-US" smtClean="0"/>
              <a:t>‹#›</a:t>
            </a:fld>
            <a:endParaRPr lang="en-US"/>
          </a:p>
        </p:txBody>
      </p:sp>
    </p:spTree>
    <p:extLst>
      <p:ext uri="{BB962C8B-B14F-4D97-AF65-F5344CB8AC3E}">
        <p14:creationId xmlns:p14="http://schemas.microsoft.com/office/powerpoint/2010/main" val="3141613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0" name="Google Shape;90;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91" name="Google Shape;91;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529453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1735bb860c9_0_6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7" name="Google Shape;227;g1735bb860c9_0_6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28" name="Google Shape;228;g1735bb860c9_0_6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843887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1735bb860c9_0_6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7" name="Google Shape;227;g1735bb860c9_0_6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28" name="Google Shape;228;g1735bb860c9_0_6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718836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1735bb860c9_0_6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7" name="Google Shape;227;g1735bb860c9_0_6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28" name="Google Shape;228;g1735bb860c9_0_6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616243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1735bb860c9_0_6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7" name="Google Shape;227;g1735bb860c9_0_6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28" name="Google Shape;228;g1735bb860c9_0_6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27521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1735bb860c9_0_6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7" name="Google Shape;227;g1735bb860c9_0_6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28" name="Google Shape;228;g1735bb860c9_0_6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717963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1735bb860c9_0_6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7" name="Google Shape;227;g1735bb860c9_0_6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28" name="Google Shape;228;g1735bb860c9_0_6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279133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1735bb860c9_0_6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7" name="Google Shape;227;g1735bb860c9_0_6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28" name="Google Shape;228;g1735bb860c9_0_6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599570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1735bb860c9_0_6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7" name="Google Shape;227;g1735bb860c9_0_6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28" name="Google Shape;228;g1735bb860c9_0_6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727533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1735bb860c9_0_6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7" name="Google Shape;227;g1735bb860c9_0_6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28" name="Google Shape;228;g1735bb860c9_0_6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995716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1735bb860c9_0_6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7" name="Google Shape;227;g1735bb860c9_0_6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28" name="Google Shape;228;g1735bb860c9_0_6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36632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735bb860c9_0_27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6" name="Google Shape;426;g1735bb860c9_0_27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Table filled out using author recommended model</a:t>
            </a:r>
            <a:endParaRPr/>
          </a:p>
        </p:txBody>
      </p:sp>
      <p:sp>
        <p:nvSpPr>
          <p:cNvPr id="427" name="Google Shape;427;g1735bb860c9_0_27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549266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1735bb860c9_0_6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7" name="Google Shape;227;g1735bb860c9_0_6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28" name="Google Shape;228;g1735bb860c9_0_6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20</a:t>
            </a:fld>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642846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1735bb860c9_0_6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7" name="Google Shape;227;g1735bb860c9_0_6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28" name="Google Shape;228;g1735bb860c9_0_6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197503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1735bb860c9_0_22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0" name="Google Shape;390;g1735bb860c9_0_22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91" name="Google Shape;391;g1735bb860c9_0_22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288110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735bb860c9_0_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1" name="Google Shape;111;g1735bb860c9_0_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PT/SSC comments being addressed IN THIS PRESENTATION ONLY</a:t>
            </a:r>
            <a:endParaRPr dirty="0"/>
          </a:p>
          <a:p>
            <a:pPr marL="0" lvl="0" indent="0" algn="l" rtl="0">
              <a:spcBef>
                <a:spcPts val="0"/>
              </a:spcBef>
              <a:spcAft>
                <a:spcPts val="0"/>
              </a:spcAft>
              <a:buNone/>
            </a:pPr>
            <a:endParaRPr dirty="0"/>
          </a:p>
        </p:txBody>
      </p:sp>
      <p:sp>
        <p:nvSpPr>
          <p:cNvPr id="112" name="Google Shape;112;g1735bb860c9_0_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045615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735bb860c9_0_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0" name="Google Shape;120;g1735bb860c9_0_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1" name="Google Shape;121;g1735bb860c9_0_1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625955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735bb860c9_0_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0" name="Google Shape;120;g1735bb860c9_0_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1" name="Google Shape;121;g1735bb860c9_0_1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698928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735bb860c9_0_2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9" name="Google Shape;129;g1735bb860c9_0_2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0" name="Google Shape;130;g1735bb860c9_0_2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054161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735bb860c9_0_3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6" name="Google Shape;156;g1735bb860c9_0_3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57" name="Google Shape;157;g1735bb860c9_0_3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215844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735bb860c9_0_3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6" name="Google Shape;156;g1735bb860c9_0_3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57" name="Google Shape;157;g1735bb860c9_0_3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153089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1735bb860c9_0_35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8" name="Google Shape;208;g1735bb860c9_0_35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9" name="Google Shape;209;g1735bb860c9_0_35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24439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p:nvSpPr>
        <p:spPr>
          <a:xfrm>
            <a:off x="448091" y="3085765"/>
            <a:ext cx="8240108"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2" y="990600"/>
            <a:ext cx="7989752" cy="1504844"/>
          </a:xfrm>
          <a:effectLst/>
        </p:spPr>
        <p:txBody>
          <a:bodyPr anchor="b">
            <a:normAutofit/>
          </a:bodyPr>
          <a:lstStyle>
            <a:lvl1pPr>
              <a:defRPr sz="3600">
                <a:solidFill>
                  <a:schemeClr val="accent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581192" y="2495444"/>
            <a:ext cx="7989752"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45ECF944-99CE-4E8D-ACC9-21A3C0BAB047}" type="datetime9">
              <a:rPr lang="en-US" smtClean="0"/>
              <a:t>12/2/2022 4:41:30 PM</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
        <p:nvSpPr>
          <p:cNvPr id="8" name="Picture Placeholder 9">
            <a:extLst>
              <a:ext uri="{FF2B5EF4-FFF2-40B4-BE49-F238E27FC236}">
                <a16:creationId xmlns:a16="http://schemas.microsoft.com/office/drawing/2014/main" id="{60462B74-C9F4-401F-B8E1-FBD4792E56FA}"/>
              </a:ext>
            </a:extLst>
          </p:cNvPr>
          <p:cNvSpPr>
            <a:spLocks noGrp="1"/>
          </p:cNvSpPr>
          <p:nvPr>
            <p:ph type="pic" sz="quarter" idx="13" hasCustomPrompt="1"/>
          </p:nvPr>
        </p:nvSpPr>
        <p:spPr>
          <a:xfrm>
            <a:off x="251175" y="5681499"/>
            <a:ext cx="762329" cy="914400"/>
          </a:xfrm>
        </p:spPr>
        <p:txBody>
          <a:bodyPr>
            <a:noAutofit/>
          </a:bodyPr>
          <a:lstStyle>
            <a:lvl1pPr marL="0" indent="0">
              <a:buNone/>
              <a:defRPr sz="788">
                <a:solidFill>
                  <a:schemeClr val="bg1">
                    <a:lumMod val="50000"/>
                  </a:schemeClr>
                </a:solidFill>
              </a:defRPr>
            </a:lvl1pPr>
          </a:lstStyle>
          <a:p>
            <a:r>
              <a:rPr lang="en-US" dirty="0"/>
              <a:t>Click to add Presenter Photo</a:t>
            </a:r>
          </a:p>
        </p:txBody>
      </p:sp>
      <p:sp>
        <p:nvSpPr>
          <p:cNvPr id="9" name="Picture Placeholder 9">
            <a:extLst>
              <a:ext uri="{FF2B5EF4-FFF2-40B4-BE49-F238E27FC236}">
                <a16:creationId xmlns:a16="http://schemas.microsoft.com/office/drawing/2014/main" id="{F2334B86-1380-4817-86BF-304D59D3E6E7}"/>
              </a:ext>
            </a:extLst>
          </p:cNvPr>
          <p:cNvSpPr>
            <a:spLocks noGrp="1"/>
          </p:cNvSpPr>
          <p:nvPr>
            <p:ph type="pic" sz="quarter" idx="14" hasCustomPrompt="1"/>
          </p:nvPr>
        </p:nvSpPr>
        <p:spPr>
          <a:xfrm>
            <a:off x="8026400" y="5900198"/>
            <a:ext cx="476092" cy="511293"/>
          </a:xfrm>
        </p:spPr>
        <p:txBody>
          <a:bodyPr>
            <a:noAutofit/>
          </a:bodyPr>
          <a:lstStyle>
            <a:lvl1pPr marL="0" indent="0">
              <a:buNone/>
              <a:defRPr sz="788">
                <a:solidFill>
                  <a:schemeClr val="bg1">
                    <a:lumMod val="50000"/>
                  </a:schemeClr>
                </a:solidFill>
              </a:defRPr>
            </a:lvl1pPr>
          </a:lstStyle>
          <a:p>
            <a:r>
              <a:rPr lang="en-US" dirty="0"/>
              <a:t>Click to add logo</a:t>
            </a:r>
          </a:p>
        </p:txBody>
      </p:sp>
    </p:spTree>
    <p:extLst>
      <p:ext uri="{BB962C8B-B14F-4D97-AF65-F5344CB8AC3E}">
        <p14:creationId xmlns:p14="http://schemas.microsoft.com/office/powerpoint/2010/main" val="1972368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43517C-CA8D-4E0C-A6F8-71A6488044BF}" type="datetime9">
              <a:rPr lang="en-US" smtClean="0"/>
              <a:t>12/2/2022 4:41:30 PM</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Picture Placeholder 9">
            <a:extLst>
              <a:ext uri="{FF2B5EF4-FFF2-40B4-BE49-F238E27FC236}">
                <a16:creationId xmlns:a16="http://schemas.microsoft.com/office/drawing/2014/main" id="{BC280C83-0990-4DBA-9150-E5E4C5A3D4E5}"/>
              </a:ext>
            </a:extLst>
          </p:cNvPr>
          <p:cNvSpPr>
            <a:spLocks noGrp="1"/>
          </p:cNvSpPr>
          <p:nvPr>
            <p:ph type="pic" sz="quarter" idx="13" hasCustomPrompt="1"/>
          </p:nvPr>
        </p:nvSpPr>
        <p:spPr>
          <a:xfrm>
            <a:off x="251175" y="5681499"/>
            <a:ext cx="762329" cy="914400"/>
          </a:xfrm>
        </p:spPr>
        <p:txBody>
          <a:bodyPr>
            <a:noAutofit/>
          </a:bodyPr>
          <a:lstStyle>
            <a:lvl1pPr marL="0" indent="0">
              <a:buNone/>
              <a:defRPr sz="788">
                <a:solidFill>
                  <a:schemeClr val="bg1">
                    <a:lumMod val="50000"/>
                  </a:schemeClr>
                </a:solidFill>
              </a:defRPr>
            </a:lvl1pPr>
          </a:lstStyle>
          <a:p>
            <a:r>
              <a:rPr lang="en-US" dirty="0"/>
              <a:t>Click to add Presenter Photo</a:t>
            </a:r>
          </a:p>
        </p:txBody>
      </p:sp>
      <p:sp>
        <p:nvSpPr>
          <p:cNvPr id="9" name="Picture Placeholder 9">
            <a:extLst>
              <a:ext uri="{FF2B5EF4-FFF2-40B4-BE49-F238E27FC236}">
                <a16:creationId xmlns:a16="http://schemas.microsoft.com/office/drawing/2014/main" id="{BF2A44C7-D6D8-4928-942A-6319DBECFB71}"/>
              </a:ext>
            </a:extLst>
          </p:cNvPr>
          <p:cNvSpPr>
            <a:spLocks noGrp="1"/>
          </p:cNvSpPr>
          <p:nvPr>
            <p:ph type="pic" sz="quarter" idx="14" hasCustomPrompt="1"/>
          </p:nvPr>
        </p:nvSpPr>
        <p:spPr>
          <a:xfrm>
            <a:off x="7800476" y="5899984"/>
            <a:ext cx="476092" cy="511293"/>
          </a:xfrm>
        </p:spPr>
        <p:txBody>
          <a:bodyPr>
            <a:noAutofit/>
          </a:bodyPr>
          <a:lstStyle>
            <a:lvl1pPr marL="0" indent="0">
              <a:buNone/>
              <a:defRPr sz="788">
                <a:solidFill>
                  <a:schemeClr val="bg1">
                    <a:lumMod val="50000"/>
                  </a:schemeClr>
                </a:solidFill>
              </a:defRPr>
            </a:lvl1pPr>
          </a:lstStyle>
          <a:p>
            <a:r>
              <a:rPr lang="en-US" dirty="0"/>
              <a:t>Click to add logo</a:t>
            </a:r>
          </a:p>
        </p:txBody>
      </p:sp>
    </p:spTree>
    <p:extLst>
      <p:ext uri="{BB962C8B-B14F-4D97-AF65-F5344CB8AC3E}">
        <p14:creationId xmlns:p14="http://schemas.microsoft.com/office/powerpoint/2010/main" val="664375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lvl1pPr>
              <a:defRPr>
                <a:latin typeface="Arial" panose="020B0604020202020204" pitchFamily="34" charset="0"/>
                <a:cs typeface="Arial" panose="020B0604020202020204" pitchFamily="34" charset="0"/>
              </a:defRPr>
            </a:lvl1pPr>
          </a:lstStyle>
          <a:p>
            <a:r>
              <a:rPr lang="en-US" dirty="0"/>
              <a:t>Click to edit Master title style</a:t>
            </a:r>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6"/>
            <a:ext cx="947672" cy="365125"/>
          </a:xfrm>
        </p:spPr>
        <p:txBody>
          <a:bodyPr/>
          <a:lstStyle>
            <a:lvl1pPr>
              <a:defRPr>
                <a:solidFill>
                  <a:schemeClr val="accent1">
                    <a:lumMod val="75000"/>
                    <a:lumOff val="25000"/>
                  </a:schemeClr>
                </a:solidFill>
              </a:defRPr>
            </a:lvl1pPr>
          </a:lstStyle>
          <a:p>
            <a:fld id="{82EFB16F-BF06-4A8B-B377-5DD67A77BA72}" type="datetime9">
              <a:rPr lang="en-US" smtClean="0"/>
              <a:t>12/2/2022 4:41:30 PM</a:t>
            </a:fld>
            <a:endParaRPr lang="en-US" dirty="0"/>
          </a:p>
        </p:txBody>
      </p:sp>
      <p:sp>
        <p:nvSpPr>
          <p:cNvPr id="5" name="Footer Placeholder 4"/>
          <p:cNvSpPr>
            <a:spLocks noGrp="1"/>
          </p:cNvSpPr>
          <p:nvPr>
            <p:ph type="ftr" sz="quarter" idx="11"/>
          </p:nvPr>
        </p:nvSpPr>
        <p:spPr>
          <a:xfrm>
            <a:off x="581192" y="5951810"/>
            <a:ext cx="5922209" cy="365125"/>
          </a:xfrm>
        </p:spPr>
        <p:txBody>
          <a:body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
        <p:nvSpPr>
          <p:cNvPr id="8" name="Picture Placeholder 9">
            <a:extLst>
              <a:ext uri="{FF2B5EF4-FFF2-40B4-BE49-F238E27FC236}">
                <a16:creationId xmlns:a16="http://schemas.microsoft.com/office/drawing/2014/main" id="{D354B163-6C4F-45DB-A034-51A5B30DD427}"/>
              </a:ext>
            </a:extLst>
          </p:cNvPr>
          <p:cNvSpPr>
            <a:spLocks noGrp="1"/>
          </p:cNvSpPr>
          <p:nvPr>
            <p:ph type="pic" sz="quarter" idx="13" hasCustomPrompt="1"/>
          </p:nvPr>
        </p:nvSpPr>
        <p:spPr>
          <a:xfrm>
            <a:off x="251175" y="5681499"/>
            <a:ext cx="762329" cy="914400"/>
          </a:xfrm>
        </p:spPr>
        <p:txBody>
          <a:bodyPr>
            <a:noAutofit/>
          </a:bodyPr>
          <a:lstStyle>
            <a:lvl1pPr marL="0" indent="0">
              <a:buNone/>
              <a:defRPr sz="788">
                <a:solidFill>
                  <a:schemeClr val="bg1">
                    <a:lumMod val="50000"/>
                  </a:schemeClr>
                </a:solidFill>
              </a:defRPr>
            </a:lvl1pPr>
          </a:lstStyle>
          <a:p>
            <a:r>
              <a:rPr lang="en-US" dirty="0"/>
              <a:t>Click to add Presenter Photo</a:t>
            </a:r>
          </a:p>
        </p:txBody>
      </p:sp>
      <p:sp>
        <p:nvSpPr>
          <p:cNvPr id="9" name="Picture Placeholder 9">
            <a:extLst>
              <a:ext uri="{FF2B5EF4-FFF2-40B4-BE49-F238E27FC236}">
                <a16:creationId xmlns:a16="http://schemas.microsoft.com/office/drawing/2014/main" id="{031FE423-4B0B-4BC8-91A3-C40E051D8456}"/>
              </a:ext>
            </a:extLst>
          </p:cNvPr>
          <p:cNvSpPr>
            <a:spLocks noGrp="1"/>
          </p:cNvSpPr>
          <p:nvPr>
            <p:ph type="pic" sz="quarter" idx="14" hasCustomPrompt="1"/>
          </p:nvPr>
        </p:nvSpPr>
        <p:spPr>
          <a:xfrm>
            <a:off x="7800476" y="5899984"/>
            <a:ext cx="476092" cy="511293"/>
          </a:xfrm>
        </p:spPr>
        <p:txBody>
          <a:bodyPr>
            <a:noAutofit/>
          </a:bodyPr>
          <a:lstStyle>
            <a:lvl1pPr marL="0" indent="0">
              <a:buNone/>
              <a:defRPr sz="788">
                <a:solidFill>
                  <a:schemeClr val="bg1">
                    <a:lumMod val="50000"/>
                  </a:schemeClr>
                </a:solidFill>
              </a:defRPr>
            </a:lvl1pPr>
          </a:lstStyle>
          <a:p>
            <a:r>
              <a:rPr lang="en-US" dirty="0"/>
              <a:t>Click to add logo</a:t>
            </a:r>
          </a:p>
        </p:txBody>
      </p:sp>
    </p:spTree>
    <p:extLst>
      <p:ext uri="{BB962C8B-B14F-4D97-AF65-F5344CB8AC3E}">
        <p14:creationId xmlns:p14="http://schemas.microsoft.com/office/powerpoint/2010/main" val="26208504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8" name="Rectangle 7"/>
          <p:cNvSpPr>
            <a:spLocks noChangeAspect="1"/>
          </p:cNvSpPr>
          <p:nvPr/>
        </p:nvSpPr>
        <p:spPr>
          <a:xfrm>
            <a:off x="335863" y="5141975"/>
            <a:ext cx="8468145"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5" y="3043911"/>
            <a:ext cx="8272211" cy="1497507"/>
          </a:xfrm>
        </p:spPr>
        <p:txBody>
          <a:bodyPr anchor="b">
            <a:normAutofit/>
          </a:bodyPr>
          <a:lstStyle>
            <a:lvl1pPr algn="l">
              <a:defRPr sz="2700" b="0" cap="all">
                <a:solidFill>
                  <a:schemeClr val="accent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Text Placeholder 2"/>
          <p:cNvSpPr>
            <a:spLocks noGrp="1"/>
          </p:cNvSpPr>
          <p:nvPr>
            <p:ph type="body" idx="1"/>
          </p:nvPr>
        </p:nvSpPr>
        <p:spPr>
          <a:xfrm>
            <a:off x="435895" y="4541417"/>
            <a:ext cx="8272211" cy="600556"/>
          </a:xfrm>
        </p:spPr>
        <p:txBody>
          <a:bodyPr anchor="t">
            <a:normAutofit/>
          </a:bodyPr>
          <a:lstStyle>
            <a:lvl1pPr marL="0" indent="0" algn="l">
              <a:buNone/>
              <a:defRPr sz="1350" cap="all">
                <a:solidFill>
                  <a:schemeClr val="accent2"/>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3310E835-70DC-4830-AB91-B4D4CB7F8257}" type="datetime9">
              <a:rPr lang="en-US" smtClean="0"/>
              <a:t>12/2/2022 4:41:30 PM</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
        <p:nvSpPr>
          <p:cNvPr id="9" name="Picture Placeholder 9">
            <a:extLst>
              <a:ext uri="{FF2B5EF4-FFF2-40B4-BE49-F238E27FC236}">
                <a16:creationId xmlns:a16="http://schemas.microsoft.com/office/drawing/2014/main" id="{60ECD88C-B2CE-4747-BF15-020C37E38D42}"/>
              </a:ext>
            </a:extLst>
          </p:cNvPr>
          <p:cNvSpPr>
            <a:spLocks noGrp="1"/>
          </p:cNvSpPr>
          <p:nvPr>
            <p:ph type="pic" sz="quarter" idx="13" hasCustomPrompt="1"/>
          </p:nvPr>
        </p:nvSpPr>
        <p:spPr>
          <a:xfrm>
            <a:off x="251175" y="5681499"/>
            <a:ext cx="770467" cy="914400"/>
          </a:xfrm>
        </p:spPr>
        <p:txBody>
          <a:bodyPr>
            <a:noAutofit/>
          </a:bodyPr>
          <a:lstStyle>
            <a:lvl1pPr marL="0" indent="0">
              <a:buNone/>
              <a:defRPr sz="788">
                <a:solidFill>
                  <a:schemeClr val="bg1">
                    <a:lumMod val="50000"/>
                  </a:schemeClr>
                </a:solidFill>
              </a:defRPr>
            </a:lvl1pPr>
          </a:lstStyle>
          <a:p>
            <a:r>
              <a:rPr lang="en-US" dirty="0"/>
              <a:t>Click to add Presenter Photo</a:t>
            </a:r>
          </a:p>
        </p:txBody>
      </p:sp>
      <p:sp>
        <p:nvSpPr>
          <p:cNvPr id="10" name="Picture Placeholder 9">
            <a:extLst>
              <a:ext uri="{FF2B5EF4-FFF2-40B4-BE49-F238E27FC236}">
                <a16:creationId xmlns:a16="http://schemas.microsoft.com/office/drawing/2014/main" id="{4745BCAC-898A-4739-BD0E-5F07CEE60A79}"/>
              </a:ext>
            </a:extLst>
          </p:cNvPr>
          <p:cNvSpPr>
            <a:spLocks noGrp="1"/>
          </p:cNvSpPr>
          <p:nvPr>
            <p:ph type="pic" sz="quarter" idx="14" hasCustomPrompt="1"/>
          </p:nvPr>
        </p:nvSpPr>
        <p:spPr>
          <a:xfrm>
            <a:off x="8124340" y="5900198"/>
            <a:ext cx="378152" cy="511293"/>
          </a:xfrm>
        </p:spPr>
        <p:txBody>
          <a:bodyPr>
            <a:noAutofit/>
          </a:bodyPr>
          <a:lstStyle>
            <a:lvl1pPr marL="0" indent="0">
              <a:buNone/>
              <a:defRPr sz="788">
                <a:solidFill>
                  <a:schemeClr val="bg1">
                    <a:lumMod val="50000"/>
                  </a:schemeClr>
                </a:solidFill>
              </a:defRPr>
            </a:lvl1pPr>
          </a:lstStyle>
          <a:p>
            <a:r>
              <a:rPr lang="en-US" dirty="0"/>
              <a:t>Click to add logo</a:t>
            </a:r>
          </a:p>
        </p:txBody>
      </p:sp>
    </p:spTree>
    <p:extLst>
      <p:ext uri="{BB962C8B-B14F-4D97-AF65-F5344CB8AC3E}">
        <p14:creationId xmlns:p14="http://schemas.microsoft.com/office/powerpoint/2010/main" val="4943546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D7879CE-9CDE-4AC5-9655-E1D79072AC7D}" type="datetime9">
              <a:rPr lang="en-US" smtClean="0"/>
              <a:t>12/2/2022 4:41:30 PM</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
        <p:nvSpPr>
          <p:cNvPr id="7" name="Rectangle 6"/>
          <p:cNvSpPr>
            <a:spLocks noChangeAspect="1"/>
          </p:cNvSpPr>
          <p:nvPr/>
        </p:nvSpPr>
        <p:spPr>
          <a:xfrm>
            <a:off x="330512" y="606555"/>
            <a:ext cx="847502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431921" y="729658"/>
            <a:ext cx="8272212" cy="988332"/>
          </a:xfrm>
        </p:spPr>
        <p:txBody>
          <a:bodyPr/>
          <a:lstStyle>
            <a:lvl1pPr>
              <a:defRPr>
                <a:latin typeface="Arial" panose="020B0604020202020204" pitchFamily="34" charset="0"/>
                <a:cs typeface="Arial" panose="020B0604020202020204" pitchFamily="34" charset="0"/>
              </a:defRPr>
            </a:lvl1pPr>
          </a:lstStyle>
          <a:p>
            <a:r>
              <a:rPr lang="en-US" dirty="0"/>
              <a:t>Click to edit Master title style</a:t>
            </a:r>
          </a:p>
        </p:txBody>
      </p:sp>
      <p:sp>
        <p:nvSpPr>
          <p:cNvPr id="9" name="Picture Placeholder 9">
            <a:extLst>
              <a:ext uri="{FF2B5EF4-FFF2-40B4-BE49-F238E27FC236}">
                <a16:creationId xmlns:a16="http://schemas.microsoft.com/office/drawing/2014/main" id="{6E537A51-93E5-4A33-A30C-A1ABDBE1842D}"/>
              </a:ext>
            </a:extLst>
          </p:cNvPr>
          <p:cNvSpPr>
            <a:spLocks noGrp="1"/>
          </p:cNvSpPr>
          <p:nvPr>
            <p:ph type="pic" sz="quarter" idx="13" hasCustomPrompt="1"/>
          </p:nvPr>
        </p:nvSpPr>
        <p:spPr>
          <a:xfrm>
            <a:off x="251175" y="5681499"/>
            <a:ext cx="770467" cy="914400"/>
          </a:xfrm>
        </p:spPr>
        <p:txBody>
          <a:bodyPr>
            <a:noAutofit/>
          </a:bodyPr>
          <a:lstStyle>
            <a:lvl1pPr marL="0" indent="0">
              <a:buNone/>
              <a:defRPr sz="788">
                <a:solidFill>
                  <a:schemeClr val="bg1">
                    <a:lumMod val="50000"/>
                  </a:schemeClr>
                </a:solidFill>
              </a:defRPr>
            </a:lvl1pPr>
          </a:lstStyle>
          <a:p>
            <a:r>
              <a:rPr lang="en-US" dirty="0"/>
              <a:t>Click to add Presenter Photo</a:t>
            </a:r>
          </a:p>
        </p:txBody>
      </p:sp>
      <p:sp>
        <p:nvSpPr>
          <p:cNvPr id="10" name="Picture Placeholder 9">
            <a:extLst>
              <a:ext uri="{FF2B5EF4-FFF2-40B4-BE49-F238E27FC236}">
                <a16:creationId xmlns:a16="http://schemas.microsoft.com/office/drawing/2014/main" id="{86C967C7-6CE4-46B2-804B-B59D271138B7}"/>
              </a:ext>
            </a:extLst>
          </p:cNvPr>
          <p:cNvSpPr>
            <a:spLocks noGrp="1"/>
          </p:cNvSpPr>
          <p:nvPr>
            <p:ph type="pic" sz="quarter" idx="14" hasCustomPrompt="1"/>
          </p:nvPr>
        </p:nvSpPr>
        <p:spPr>
          <a:xfrm>
            <a:off x="8124340" y="5900198"/>
            <a:ext cx="378152" cy="511293"/>
          </a:xfrm>
        </p:spPr>
        <p:txBody>
          <a:bodyPr>
            <a:noAutofit/>
          </a:bodyPr>
          <a:lstStyle>
            <a:lvl1pPr marL="0" indent="0">
              <a:buNone/>
              <a:defRPr sz="788">
                <a:solidFill>
                  <a:schemeClr val="bg1">
                    <a:lumMod val="50000"/>
                  </a:schemeClr>
                </a:solidFill>
              </a:defRPr>
            </a:lvl1pPr>
          </a:lstStyle>
          <a:p>
            <a:r>
              <a:rPr lang="en-US" dirty="0"/>
              <a:t>Click to add logo</a:t>
            </a:r>
          </a:p>
        </p:txBody>
      </p:sp>
    </p:spTree>
    <p:extLst>
      <p:ext uri="{BB962C8B-B14F-4D97-AF65-F5344CB8AC3E}">
        <p14:creationId xmlns:p14="http://schemas.microsoft.com/office/powerpoint/2010/main" val="18051334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D52EAE-F841-4DEB-921A-25E0E3D1516C}" type="datetime9">
              <a:rPr lang="en-US" smtClean="0"/>
              <a:t>12/2/2022 4:41:30 PM</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Picture Placeholder 9">
            <a:extLst>
              <a:ext uri="{FF2B5EF4-FFF2-40B4-BE49-F238E27FC236}">
                <a16:creationId xmlns:a16="http://schemas.microsoft.com/office/drawing/2014/main" id="{0D165EC4-2C00-48CD-B2A1-12555C9EA0ED}"/>
              </a:ext>
            </a:extLst>
          </p:cNvPr>
          <p:cNvSpPr>
            <a:spLocks noGrp="1"/>
          </p:cNvSpPr>
          <p:nvPr>
            <p:ph type="pic" sz="quarter" idx="13" hasCustomPrompt="1"/>
          </p:nvPr>
        </p:nvSpPr>
        <p:spPr>
          <a:xfrm>
            <a:off x="251175" y="5681499"/>
            <a:ext cx="770467" cy="914400"/>
          </a:xfrm>
        </p:spPr>
        <p:txBody>
          <a:bodyPr>
            <a:noAutofit/>
          </a:bodyPr>
          <a:lstStyle>
            <a:lvl1pPr marL="0" indent="0">
              <a:buNone/>
              <a:defRPr sz="788">
                <a:solidFill>
                  <a:schemeClr val="bg1">
                    <a:lumMod val="50000"/>
                  </a:schemeClr>
                </a:solidFill>
              </a:defRPr>
            </a:lvl1pPr>
          </a:lstStyle>
          <a:p>
            <a:r>
              <a:rPr lang="en-US" dirty="0"/>
              <a:t>Click to add Presenter Photo</a:t>
            </a:r>
          </a:p>
        </p:txBody>
      </p:sp>
      <p:sp>
        <p:nvSpPr>
          <p:cNvPr id="6" name="Picture Placeholder 9">
            <a:extLst>
              <a:ext uri="{FF2B5EF4-FFF2-40B4-BE49-F238E27FC236}">
                <a16:creationId xmlns:a16="http://schemas.microsoft.com/office/drawing/2014/main" id="{BCE72FD7-7235-43F1-835C-35F26640CB3C}"/>
              </a:ext>
            </a:extLst>
          </p:cNvPr>
          <p:cNvSpPr>
            <a:spLocks noGrp="1"/>
          </p:cNvSpPr>
          <p:nvPr>
            <p:ph type="pic" sz="quarter" idx="14" hasCustomPrompt="1"/>
          </p:nvPr>
        </p:nvSpPr>
        <p:spPr>
          <a:xfrm>
            <a:off x="8124340" y="5900198"/>
            <a:ext cx="378152" cy="511293"/>
          </a:xfrm>
        </p:spPr>
        <p:txBody>
          <a:bodyPr>
            <a:noAutofit/>
          </a:bodyPr>
          <a:lstStyle>
            <a:lvl1pPr marL="0" indent="0">
              <a:buNone/>
              <a:defRPr sz="788">
                <a:solidFill>
                  <a:schemeClr val="bg1">
                    <a:lumMod val="50000"/>
                  </a:schemeClr>
                </a:solidFill>
              </a:defRPr>
            </a:lvl1pPr>
          </a:lstStyle>
          <a:p>
            <a:r>
              <a:rPr lang="en-US" dirty="0"/>
              <a:t>Click to add logo</a:t>
            </a:r>
          </a:p>
        </p:txBody>
      </p:sp>
    </p:spTree>
    <p:extLst>
      <p:ext uri="{BB962C8B-B14F-4D97-AF65-F5344CB8AC3E}">
        <p14:creationId xmlns:p14="http://schemas.microsoft.com/office/powerpoint/2010/main" val="28858081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335863" y="5141973"/>
            <a:ext cx="847365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4" y="5262296"/>
            <a:ext cx="3682084" cy="689514"/>
          </a:xfrm>
        </p:spPr>
        <p:txBody>
          <a:bodyPr anchor="ctr"/>
          <a:lstStyle>
            <a:lvl1pPr algn="l">
              <a:defRPr sz="15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335862" y="601200"/>
            <a:ext cx="8469630" cy="4204800"/>
          </a:xfrm>
        </p:spPr>
        <p:txBody>
          <a:bodyPr anchor="ctr">
            <a:normAutofit/>
          </a:bodyPr>
          <a:lstStyle>
            <a:lvl1pPr>
              <a:defRPr sz="1500">
                <a:solidFill>
                  <a:schemeClr val="tx2"/>
                </a:solidFill>
              </a:defRPr>
            </a:lvl1pPr>
            <a:lvl2pPr>
              <a:defRPr sz="1350">
                <a:solidFill>
                  <a:schemeClr val="tx2"/>
                </a:solidFill>
              </a:defRPr>
            </a:lvl2pPr>
            <a:lvl3pPr>
              <a:defRPr sz="1200">
                <a:solidFill>
                  <a:schemeClr val="tx2"/>
                </a:solidFill>
              </a:defRPr>
            </a:lvl3pPr>
            <a:lvl4pPr>
              <a:defRPr sz="1050">
                <a:solidFill>
                  <a:schemeClr val="tx2"/>
                </a:solidFill>
              </a:defRPr>
            </a:lvl4pPr>
            <a:lvl5pPr>
              <a:defRPr sz="1050">
                <a:solidFill>
                  <a:schemeClr val="tx2"/>
                </a:solidFill>
              </a:defRPr>
            </a:lvl5pPr>
            <a:lvl6pPr>
              <a:defRPr sz="1050">
                <a:solidFill>
                  <a:schemeClr val="tx2"/>
                </a:solidFill>
              </a:defRPr>
            </a:lvl6pPr>
            <a:lvl7pPr>
              <a:defRPr sz="1050">
                <a:solidFill>
                  <a:schemeClr val="tx2"/>
                </a:solidFill>
              </a:defRPr>
            </a:lvl7pPr>
            <a:lvl8pPr>
              <a:defRPr sz="1050">
                <a:solidFill>
                  <a:schemeClr val="tx2"/>
                </a:solidFill>
              </a:defRPr>
            </a:lvl8pPr>
            <a:lvl9pPr>
              <a:defRPr sz="105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8" y="5262297"/>
            <a:ext cx="4402490" cy="689515"/>
          </a:xfrm>
        </p:spPr>
        <p:txBody>
          <a:bodyPr anchor="ctr">
            <a:normAutofit/>
          </a:bodyPr>
          <a:lstStyle>
            <a:lvl1pPr marL="0" indent="0" algn="r">
              <a:buNone/>
              <a:defRPr sz="825">
                <a:solidFill>
                  <a:schemeClr val="bg1"/>
                </a:solidFill>
              </a:defRPr>
            </a:lvl1pPr>
            <a:lvl2pPr marL="342900" indent="0">
              <a:buNone/>
              <a:defRPr sz="825"/>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EC408D69-0B9D-4873-99C5-F0FC08AAB453}" type="datetime9">
              <a:rPr lang="en-US" smtClean="0"/>
              <a:t>12/2/2022 4:41:30 PM</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
        <p:nvSpPr>
          <p:cNvPr id="10" name="Picture Placeholder 9">
            <a:extLst>
              <a:ext uri="{FF2B5EF4-FFF2-40B4-BE49-F238E27FC236}">
                <a16:creationId xmlns:a16="http://schemas.microsoft.com/office/drawing/2014/main" id="{FA4FFB8C-88C5-469B-BBE5-2F9578EB3B2E}"/>
              </a:ext>
            </a:extLst>
          </p:cNvPr>
          <p:cNvSpPr>
            <a:spLocks noGrp="1"/>
          </p:cNvSpPr>
          <p:nvPr>
            <p:ph type="pic" sz="quarter" idx="13" hasCustomPrompt="1"/>
          </p:nvPr>
        </p:nvSpPr>
        <p:spPr>
          <a:xfrm>
            <a:off x="251175" y="5681499"/>
            <a:ext cx="770467" cy="914400"/>
          </a:xfrm>
        </p:spPr>
        <p:txBody>
          <a:bodyPr>
            <a:noAutofit/>
          </a:bodyPr>
          <a:lstStyle>
            <a:lvl1pPr marL="0" indent="0">
              <a:buNone/>
              <a:defRPr sz="788">
                <a:solidFill>
                  <a:schemeClr val="bg1">
                    <a:lumMod val="50000"/>
                  </a:schemeClr>
                </a:solidFill>
              </a:defRPr>
            </a:lvl1pPr>
          </a:lstStyle>
          <a:p>
            <a:r>
              <a:rPr lang="en-US" dirty="0"/>
              <a:t>Click to add Presenter Photo</a:t>
            </a:r>
          </a:p>
        </p:txBody>
      </p:sp>
      <p:sp>
        <p:nvSpPr>
          <p:cNvPr id="11" name="Picture Placeholder 9">
            <a:extLst>
              <a:ext uri="{FF2B5EF4-FFF2-40B4-BE49-F238E27FC236}">
                <a16:creationId xmlns:a16="http://schemas.microsoft.com/office/drawing/2014/main" id="{0B06A6D8-59B6-48EF-97A3-580C263862AD}"/>
              </a:ext>
            </a:extLst>
          </p:cNvPr>
          <p:cNvSpPr>
            <a:spLocks noGrp="1"/>
          </p:cNvSpPr>
          <p:nvPr>
            <p:ph type="pic" sz="quarter" idx="14" hasCustomPrompt="1"/>
          </p:nvPr>
        </p:nvSpPr>
        <p:spPr>
          <a:xfrm>
            <a:off x="8124340" y="5900198"/>
            <a:ext cx="378152" cy="511293"/>
          </a:xfrm>
        </p:spPr>
        <p:txBody>
          <a:bodyPr>
            <a:noAutofit/>
          </a:bodyPr>
          <a:lstStyle>
            <a:lvl1pPr marL="0" indent="0">
              <a:buNone/>
              <a:defRPr sz="788">
                <a:solidFill>
                  <a:schemeClr val="bg1">
                    <a:lumMod val="50000"/>
                  </a:schemeClr>
                </a:solidFill>
              </a:defRPr>
            </a:lvl1pPr>
          </a:lstStyle>
          <a:p>
            <a:r>
              <a:rPr lang="en-US" dirty="0"/>
              <a:t>Click to add logo</a:t>
            </a:r>
          </a:p>
        </p:txBody>
      </p:sp>
    </p:spTree>
    <p:extLst>
      <p:ext uri="{BB962C8B-B14F-4D97-AF65-F5344CB8AC3E}">
        <p14:creationId xmlns:p14="http://schemas.microsoft.com/office/powerpoint/2010/main" val="39778884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5895" y="4693389"/>
            <a:ext cx="8272212" cy="566738"/>
          </a:xfrm>
        </p:spPr>
        <p:txBody>
          <a:bodyPr anchor="b">
            <a:normAutofit/>
          </a:bodyPr>
          <a:lstStyle>
            <a:lvl1pPr algn="l">
              <a:defRPr sz="18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335863" y="599725"/>
            <a:ext cx="8468144" cy="3557252"/>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435894" y="5260128"/>
            <a:ext cx="8272213" cy="598671"/>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65191A5-3FEF-48A8-B251-E8C9EF8DCD61}" type="datetime9">
              <a:rPr lang="en-US" smtClean="0"/>
              <a:t>12/2/2022 4:41:30 PM</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Picture Placeholder 9">
            <a:extLst>
              <a:ext uri="{FF2B5EF4-FFF2-40B4-BE49-F238E27FC236}">
                <a16:creationId xmlns:a16="http://schemas.microsoft.com/office/drawing/2014/main" id="{27769484-71D0-4024-B237-583943195596}"/>
              </a:ext>
            </a:extLst>
          </p:cNvPr>
          <p:cNvSpPr>
            <a:spLocks noGrp="1"/>
          </p:cNvSpPr>
          <p:nvPr>
            <p:ph type="pic" sz="quarter" idx="13" hasCustomPrompt="1"/>
          </p:nvPr>
        </p:nvSpPr>
        <p:spPr>
          <a:xfrm>
            <a:off x="251175" y="5681499"/>
            <a:ext cx="770467" cy="914400"/>
          </a:xfrm>
        </p:spPr>
        <p:txBody>
          <a:bodyPr>
            <a:noAutofit/>
          </a:bodyPr>
          <a:lstStyle>
            <a:lvl1pPr marL="0" indent="0">
              <a:buNone/>
              <a:defRPr sz="788">
                <a:solidFill>
                  <a:schemeClr val="bg1">
                    <a:lumMod val="50000"/>
                  </a:schemeClr>
                </a:solidFill>
              </a:defRPr>
            </a:lvl1pPr>
          </a:lstStyle>
          <a:p>
            <a:r>
              <a:rPr lang="en-US" dirty="0"/>
              <a:t>Click to add Presenter Photo</a:t>
            </a:r>
          </a:p>
        </p:txBody>
      </p:sp>
      <p:sp>
        <p:nvSpPr>
          <p:cNvPr id="9" name="Picture Placeholder 9">
            <a:extLst>
              <a:ext uri="{FF2B5EF4-FFF2-40B4-BE49-F238E27FC236}">
                <a16:creationId xmlns:a16="http://schemas.microsoft.com/office/drawing/2014/main" id="{5C9C32F3-1DF0-4FA3-BD8A-B66513D842BD}"/>
              </a:ext>
            </a:extLst>
          </p:cNvPr>
          <p:cNvSpPr>
            <a:spLocks noGrp="1"/>
          </p:cNvSpPr>
          <p:nvPr>
            <p:ph type="pic" sz="quarter" idx="14" hasCustomPrompt="1"/>
          </p:nvPr>
        </p:nvSpPr>
        <p:spPr>
          <a:xfrm>
            <a:off x="8124340" y="5900198"/>
            <a:ext cx="378152" cy="511293"/>
          </a:xfrm>
        </p:spPr>
        <p:txBody>
          <a:bodyPr>
            <a:noAutofit/>
          </a:bodyPr>
          <a:lstStyle>
            <a:lvl1pPr marL="0" indent="0">
              <a:buNone/>
              <a:defRPr sz="788">
                <a:solidFill>
                  <a:schemeClr val="bg1">
                    <a:lumMod val="50000"/>
                  </a:schemeClr>
                </a:solidFill>
              </a:defRPr>
            </a:lvl1pPr>
          </a:lstStyle>
          <a:p>
            <a:r>
              <a:rPr lang="en-US" dirty="0"/>
              <a:t>Click to add logo</a:t>
            </a:r>
          </a:p>
        </p:txBody>
      </p:sp>
    </p:spTree>
    <p:extLst>
      <p:ext uri="{BB962C8B-B14F-4D97-AF65-F5344CB8AC3E}">
        <p14:creationId xmlns:p14="http://schemas.microsoft.com/office/powerpoint/2010/main" val="41698365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330214" y="614407"/>
            <a:ext cx="8482004"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435894" y="702156"/>
            <a:ext cx="8272212"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5679AA-9201-418A-9BAA-E98BD85FB1AA}" type="datetime9">
              <a:rPr lang="en-US" smtClean="0"/>
              <a:t>12/2/2022 4:41:30 PM</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0" name="Picture Placeholder 9">
            <a:extLst>
              <a:ext uri="{FF2B5EF4-FFF2-40B4-BE49-F238E27FC236}">
                <a16:creationId xmlns:a16="http://schemas.microsoft.com/office/drawing/2014/main" id="{982CC4F0-86ED-48D1-9558-7307A0C81BD5}"/>
              </a:ext>
            </a:extLst>
          </p:cNvPr>
          <p:cNvSpPr>
            <a:spLocks noGrp="1"/>
          </p:cNvSpPr>
          <p:nvPr>
            <p:ph type="pic" sz="quarter" idx="13" hasCustomPrompt="1"/>
          </p:nvPr>
        </p:nvSpPr>
        <p:spPr>
          <a:xfrm>
            <a:off x="251175" y="5681499"/>
            <a:ext cx="770467" cy="914400"/>
          </a:xfrm>
        </p:spPr>
        <p:txBody>
          <a:bodyPr>
            <a:noAutofit/>
          </a:bodyPr>
          <a:lstStyle>
            <a:lvl1pPr marL="0" indent="0">
              <a:buNone/>
              <a:defRPr sz="788">
                <a:solidFill>
                  <a:schemeClr val="bg1">
                    <a:lumMod val="50000"/>
                  </a:schemeClr>
                </a:solidFill>
              </a:defRPr>
            </a:lvl1pPr>
          </a:lstStyle>
          <a:p>
            <a:r>
              <a:rPr lang="en-US" dirty="0"/>
              <a:t>Click to add Presenter Photo</a:t>
            </a:r>
          </a:p>
        </p:txBody>
      </p:sp>
      <p:sp>
        <p:nvSpPr>
          <p:cNvPr id="11" name="Picture Placeholder 9">
            <a:extLst>
              <a:ext uri="{FF2B5EF4-FFF2-40B4-BE49-F238E27FC236}">
                <a16:creationId xmlns:a16="http://schemas.microsoft.com/office/drawing/2014/main" id="{8E3E1CD5-CFCA-42EE-9113-0B154D972C8A}"/>
              </a:ext>
            </a:extLst>
          </p:cNvPr>
          <p:cNvSpPr>
            <a:spLocks noGrp="1"/>
          </p:cNvSpPr>
          <p:nvPr>
            <p:ph type="pic" sz="quarter" idx="14" hasCustomPrompt="1"/>
          </p:nvPr>
        </p:nvSpPr>
        <p:spPr>
          <a:xfrm>
            <a:off x="8124340" y="5900198"/>
            <a:ext cx="378152" cy="511293"/>
          </a:xfrm>
        </p:spPr>
        <p:txBody>
          <a:bodyPr>
            <a:noAutofit/>
          </a:bodyPr>
          <a:lstStyle>
            <a:lvl1pPr marL="0" indent="0">
              <a:buNone/>
              <a:defRPr sz="788">
                <a:solidFill>
                  <a:schemeClr val="bg1">
                    <a:lumMod val="50000"/>
                  </a:schemeClr>
                </a:solidFill>
              </a:defRPr>
            </a:lvl1pPr>
          </a:lstStyle>
          <a:p>
            <a:r>
              <a:rPr lang="en-US" dirty="0"/>
              <a:t>Click to add logo</a:t>
            </a:r>
          </a:p>
        </p:txBody>
      </p:sp>
    </p:spTree>
    <p:extLst>
      <p:ext uri="{BB962C8B-B14F-4D97-AF65-F5344CB8AC3E}">
        <p14:creationId xmlns:p14="http://schemas.microsoft.com/office/powerpoint/2010/main" val="23791168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1" y="599725"/>
            <a:ext cx="2180113"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1" y="675727"/>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3" y="675727"/>
            <a:ext cx="592220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8"/>
            <a:ext cx="996106" cy="365125"/>
          </a:xfrm>
        </p:spPr>
        <p:txBody>
          <a:bodyPr/>
          <a:lstStyle>
            <a:lvl1pPr>
              <a:defRPr>
                <a:solidFill>
                  <a:schemeClr val="accent1">
                    <a:lumMod val="75000"/>
                    <a:lumOff val="25000"/>
                  </a:schemeClr>
                </a:solidFill>
              </a:defRPr>
            </a:lvl1pPr>
          </a:lstStyle>
          <a:p>
            <a:fld id="{695C881F-533B-4AF4-B92E-E7D73A80260C}" type="datetime9">
              <a:rPr lang="en-US" smtClean="0"/>
              <a:t>12/2/2022 4:41:30 PM</a:t>
            </a:fld>
            <a:endParaRPr lang="en-US" dirty="0"/>
          </a:p>
        </p:txBody>
      </p:sp>
      <p:sp>
        <p:nvSpPr>
          <p:cNvPr id="5" name="Footer Placeholder 4"/>
          <p:cNvSpPr>
            <a:spLocks noGrp="1"/>
          </p:cNvSpPr>
          <p:nvPr>
            <p:ph type="ftr" sz="quarter" idx="11"/>
          </p:nvPr>
        </p:nvSpPr>
        <p:spPr>
          <a:xfrm>
            <a:off x="581193" y="5951812"/>
            <a:ext cx="5922209" cy="365125"/>
          </a:xfrm>
        </p:spPr>
        <p:txBody>
          <a:bodyPr/>
          <a:lstStyle/>
          <a:p>
            <a:endParaRPr lang="en-US" dirty="0"/>
          </a:p>
        </p:txBody>
      </p:sp>
      <p:sp>
        <p:nvSpPr>
          <p:cNvPr id="6" name="Slide Number Placeholder 5"/>
          <p:cNvSpPr>
            <a:spLocks noGrp="1"/>
          </p:cNvSpPr>
          <p:nvPr>
            <p:ph type="sldNum" sz="quarter" idx="12"/>
          </p:nvPr>
        </p:nvSpPr>
        <p:spPr>
          <a:xfrm>
            <a:off x="7834962" y="5956138"/>
            <a:ext cx="873146"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
        <p:nvSpPr>
          <p:cNvPr id="8" name="Picture Placeholder 9">
            <a:extLst>
              <a:ext uri="{FF2B5EF4-FFF2-40B4-BE49-F238E27FC236}">
                <a16:creationId xmlns:a16="http://schemas.microsoft.com/office/drawing/2014/main" id="{B48ED5C0-EC13-437C-B526-EF7919E97CE6}"/>
              </a:ext>
            </a:extLst>
          </p:cNvPr>
          <p:cNvSpPr>
            <a:spLocks noGrp="1"/>
          </p:cNvSpPr>
          <p:nvPr>
            <p:ph type="pic" sz="quarter" idx="13" hasCustomPrompt="1"/>
          </p:nvPr>
        </p:nvSpPr>
        <p:spPr>
          <a:xfrm>
            <a:off x="251176" y="5681499"/>
            <a:ext cx="760300" cy="914400"/>
          </a:xfrm>
        </p:spPr>
        <p:txBody>
          <a:bodyPr>
            <a:noAutofit/>
          </a:bodyPr>
          <a:lstStyle>
            <a:lvl1pPr marL="0" indent="0">
              <a:buNone/>
              <a:defRPr sz="788">
                <a:solidFill>
                  <a:schemeClr val="bg1">
                    <a:lumMod val="50000"/>
                  </a:schemeClr>
                </a:solidFill>
              </a:defRPr>
            </a:lvl1pPr>
          </a:lstStyle>
          <a:p>
            <a:r>
              <a:rPr lang="en-US" dirty="0"/>
              <a:t>Click to add Presenter Photo</a:t>
            </a:r>
          </a:p>
        </p:txBody>
      </p:sp>
      <p:sp>
        <p:nvSpPr>
          <p:cNvPr id="9" name="Picture Placeholder 9">
            <a:extLst>
              <a:ext uri="{FF2B5EF4-FFF2-40B4-BE49-F238E27FC236}">
                <a16:creationId xmlns:a16="http://schemas.microsoft.com/office/drawing/2014/main" id="{91A95823-A39A-4BD7-9037-1A11F0730446}"/>
              </a:ext>
            </a:extLst>
          </p:cNvPr>
          <p:cNvSpPr>
            <a:spLocks noGrp="1"/>
          </p:cNvSpPr>
          <p:nvPr>
            <p:ph type="pic" sz="quarter" idx="14" hasCustomPrompt="1"/>
          </p:nvPr>
        </p:nvSpPr>
        <p:spPr>
          <a:xfrm>
            <a:off x="6152928" y="5900198"/>
            <a:ext cx="378152" cy="511293"/>
          </a:xfrm>
        </p:spPr>
        <p:txBody>
          <a:bodyPr>
            <a:noAutofit/>
          </a:bodyPr>
          <a:lstStyle>
            <a:lvl1pPr marL="0" indent="0">
              <a:buNone/>
              <a:defRPr sz="788">
                <a:solidFill>
                  <a:schemeClr val="bg1">
                    <a:lumMod val="50000"/>
                  </a:schemeClr>
                </a:solidFill>
              </a:defRPr>
            </a:lvl1pPr>
          </a:lstStyle>
          <a:p>
            <a:r>
              <a:rPr lang="en-US" dirty="0"/>
              <a:t>Click to add logo</a:t>
            </a:r>
          </a:p>
        </p:txBody>
      </p:sp>
    </p:spTree>
    <p:extLst>
      <p:ext uri="{BB962C8B-B14F-4D97-AF65-F5344CB8AC3E}">
        <p14:creationId xmlns:p14="http://schemas.microsoft.com/office/powerpoint/2010/main" val="11145822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Slide">
  <p:cSld name="1_Title Slide">
    <p:spTree>
      <p:nvGrpSpPr>
        <p:cNvPr id="1" name="Shape 17"/>
        <p:cNvGrpSpPr/>
        <p:nvPr/>
      </p:nvGrpSpPr>
      <p:grpSpPr>
        <a:xfrm>
          <a:off x="0" y="0"/>
          <a:ext cx="0" cy="0"/>
          <a:chOff x="0" y="0"/>
          <a:chExt cx="0" cy="0"/>
        </a:xfrm>
      </p:grpSpPr>
      <p:sp>
        <p:nvSpPr>
          <p:cNvPr id="18" name="Google Shape;18;p2"/>
          <p:cNvSpPr/>
          <p:nvPr/>
        </p:nvSpPr>
        <p:spPr>
          <a:xfrm>
            <a:off x="334900" y="3085765"/>
            <a:ext cx="8447150" cy="3304800"/>
          </a:xfrm>
          <a:prstGeom prst="rect">
            <a:avLst/>
          </a:prstGeom>
          <a:solidFill>
            <a:schemeClr val="accent1"/>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350"/>
          </a:p>
        </p:txBody>
      </p:sp>
      <p:sp>
        <p:nvSpPr>
          <p:cNvPr id="19" name="Google Shape;19;p2"/>
          <p:cNvSpPr txBox="1">
            <a:spLocks noGrp="1"/>
          </p:cNvSpPr>
          <p:nvPr>
            <p:ph type="ctrTitle"/>
          </p:nvPr>
        </p:nvSpPr>
        <p:spPr>
          <a:xfrm>
            <a:off x="435894" y="1020431"/>
            <a:ext cx="8245162" cy="1475013"/>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3600"/>
              <a:buFont typeface="Gill Sans"/>
              <a:buNone/>
              <a:defRPr sz="27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ubTitle" idx="1"/>
          </p:nvPr>
        </p:nvSpPr>
        <p:spPr>
          <a:xfrm>
            <a:off x="435895" y="2495446"/>
            <a:ext cx="8245160" cy="590321"/>
          </a:xfrm>
          <a:prstGeom prst="rect">
            <a:avLst/>
          </a:prstGeom>
          <a:noFill/>
          <a:ln>
            <a:noFill/>
          </a:ln>
        </p:spPr>
        <p:txBody>
          <a:bodyPr spcFirstLastPara="1" wrap="square" lIns="91425" tIns="45700" rIns="91425" bIns="45700" anchor="t" anchorCtr="0">
            <a:normAutofit/>
          </a:bodyPr>
          <a:lstStyle>
            <a:lvl1pPr lvl="0" algn="l">
              <a:spcBef>
                <a:spcPts val="270"/>
              </a:spcBef>
              <a:spcAft>
                <a:spcPts val="0"/>
              </a:spcAft>
              <a:buSzPts val="1656"/>
              <a:buNone/>
              <a:defRPr sz="1350" cap="none">
                <a:solidFill>
                  <a:schemeClr val="accent2"/>
                </a:solidFill>
              </a:defRPr>
            </a:lvl1pPr>
            <a:lvl2pPr lvl="1" algn="ctr">
              <a:spcBef>
                <a:spcPts val="450"/>
              </a:spcBef>
              <a:spcAft>
                <a:spcPts val="0"/>
              </a:spcAft>
              <a:buSzPts val="1840"/>
              <a:buNone/>
              <a:defRPr>
                <a:solidFill>
                  <a:srgbClr val="888888"/>
                </a:solidFill>
              </a:defRPr>
            </a:lvl2pPr>
            <a:lvl3pPr lvl="2" algn="ctr">
              <a:spcBef>
                <a:spcPts val="450"/>
              </a:spcBef>
              <a:spcAft>
                <a:spcPts val="0"/>
              </a:spcAft>
              <a:buSzPts val="1656"/>
              <a:buNone/>
              <a:defRPr>
                <a:solidFill>
                  <a:srgbClr val="888888"/>
                </a:solidFill>
              </a:defRPr>
            </a:lvl3pPr>
            <a:lvl4pPr lvl="3" algn="ctr">
              <a:spcBef>
                <a:spcPts val="450"/>
              </a:spcBef>
              <a:spcAft>
                <a:spcPts val="0"/>
              </a:spcAft>
              <a:buSzPts val="1656"/>
              <a:buNone/>
              <a:defRPr>
                <a:solidFill>
                  <a:srgbClr val="888888"/>
                </a:solidFill>
              </a:defRPr>
            </a:lvl4pPr>
            <a:lvl5pPr lvl="4" algn="ctr">
              <a:spcBef>
                <a:spcPts val="450"/>
              </a:spcBef>
              <a:spcAft>
                <a:spcPts val="0"/>
              </a:spcAft>
              <a:buSzPts val="1656"/>
              <a:buNone/>
              <a:defRPr>
                <a:solidFill>
                  <a:srgbClr val="888888"/>
                </a:solidFill>
              </a:defRPr>
            </a:lvl5pPr>
            <a:lvl6pPr lvl="5" algn="ctr">
              <a:spcBef>
                <a:spcPts val="450"/>
              </a:spcBef>
              <a:spcAft>
                <a:spcPts val="0"/>
              </a:spcAft>
              <a:buSzPts val="1104"/>
              <a:buNone/>
              <a:defRPr>
                <a:solidFill>
                  <a:srgbClr val="888888"/>
                </a:solidFill>
              </a:defRPr>
            </a:lvl6pPr>
            <a:lvl7pPr lvl="6" algn="ctr">
              <a:spcBef>
                <a:spcPts val="450"/>
              </a:spcBef>
              <a:spcAft>
                <a:spcPts val="0"/>
              </a:spcAft>
              <a:buSzPts val="1104"/>
              <a:buNone/>
              <a:defRPr>
                <a:solidFill>
                  <a:srgbClr val="888888"/>
                </a:solidFill>
              </a:defRPr>
            </a:lvl7pPr>
            <a:lvl8pPr lvl="7" algn="ctr">
              <a:spcBef>
                <a:spcPts val="450"/>
              </a:spcBef>
              <a:spcAft>
                <a:spcPts val="0"/>
              </a:spcAft>
              <a:buSzPts val="1104"/>
              <a:buNone/>
              <a:defRPr>
                <a:solidFill>
                  <a:srgbClr val="888888"/>
                </a:solidFill>
              </a:defRPr>
            </a:lvl8pPr>
            <a:lvl9pPr lvl="8" algn="ctr">
              <a:spcBef>
                <a:spcPts val="450"/>
              </a:spcBef>
              <a:spcAft>
                <a:spcPts val="450"/>
              </a:spcAft>
              <a:buSzPts val="1104"/>
              <a:buNone/>
              <a:defRPr>
                <a:solidFill>
                  <a:srgbClr val="888888"/>
                </a:solidFill>
              </a:defRPr>
            </a:lvl9pPr>
          </a:lstStyle>
          <a:p>
            <a:endParaRPr/>
          </a:p>
        </p:txBody>
      </p:sp>
      <p:sp>
        <p:nvSpPr>
          <p:cNvPr id="21" name="Google Shape;21;p2"/>
          <p:cNvSpPr txBox="1">
            <a:spLocks noGrp="1"/>
          </p:cNvSpPr>
          <p:nvPr>
            <p:ph type="dt" idx="10"/>
          </p:nvPr>
        </p:nvSpPr>
        <p:spPr>
          <a:xfrm>
            <a:off x="5704463" y="5956138"/>
            <a:ext cx="1845572"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350" b="0" i="0" u="none" strike="noStrike" cap="none">
                <a:solidFill>
                  <a:srgbClr val="2D58AC"/>
                </a:solidFill>
                <a:latin typeface="Gill Sans"/>
                <a:ea typeface="Gill Sans"/>
                <a:cs typeface="Gill Sans"/>
                <a:sym typeface="Gill Sans"/>
              </a:defRPr>
            </a:lvl1pPr>
            <a:lvl2pPr marR="0" lvl="1" algn="l" rtl="0">
              <a:spcBef>
                <a:spcPts val="0"/>
              </a:spcBef>
              <a:spcAft>
                <a:spcPts val="0"/>
              </a:spcAft>
              <a:buSzPts val="1400"/>
              <a:buNone/>
              <a:defRPr sz="135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35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35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35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35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35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35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350" b="0" i="0" u="none" strike="noStrike" cap="none">
                <a:solidFill>
                  <a:schemeClr val="dk1"/>
                </a:solidFill>
                <a:latin typeface="Gill Sans"/>
                <a:ea typeface="Gill Sans"/>
                <a:cs typeface="Gill Sans"/>
                <a:sym typeface="Gill Sans"/>
              </a:defRPr>
            </a:lvl9pPr>
          </a:lstStyle>
          <a:p>
            <a:endParaRPr/>
          </a:p>
        </p:txBody>
      </p:sp>
      <p:sp>
        <p:nvSpPr>
          <p:cNvPr id="22" name="Google Shape;22;p2"/>
          <p:cNvSpPr txBox="1">
            <a:spLocks noGrp="1"/>
          </p:cNvSpPr>
          <p:nvPr>
            <p:ph type="sldNum" idx="12"/>
          </p:nvPr>
        </p:nvSpPr>
        <p:spPr>
          <a:xfrm>
            <a:off x="7631083" y="5956138"/>
            <a:ext cx="104997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rgbClr val="2D58AC"/>
                </a:solidFill>
                <a:latin typeface="Gill Sans"/>
                <a:ea typeface="Gill Sans"/>
                <a:cs typeface="Gill Sans"/>
                <a:sym typeface="Gill Sans"/>
              </a:defRPr>
            </a:lvl1pPr>
            <a:lvl2pPr marL="0" lvl="1" indent="0" algn="r">
              <a:spcBef>
                <a:spcPts val="0"/>
              </a:spcBef>
              <a:buNone/>
              <a:defRPr sz="1200" b="0" i="0" u="none" strike="noStrike" cap="none">
                <a:solidFill>
                  <a:srgbClr val="2D58AC"/>
                </a:solidFill>
                <a:latin typeface="Gill Sans"/>
                <a:ea typeface="Gill Sans"/>
                <a:cs typeface="Gill Sans"/>
                <a:sym typeface="Gill Sans"/>
              </a:defRPr>
            </a:lvl2pPr>
            <a:lvl3pPr marL="0" lvl="2" indent="0" algn="r">
              <a:spcBef>
                <a:spcPts val="0"/>
              </a:spcBef>
              <a:buNone/>
              <a:defRPr sz="1200" b="0" i="0" u="none" strike="noStrike" cap="none">
                <a:solidFill>
                  <a:srgbClr val="2D58AC"/>
                </a:solidFill>
                <a:latin typeface="Gill Sans"/>
                <a:ea typeface="Gill Sans"/>
                <a:cs typeface="Gill Sans"/>
                <a:sym typeface="Gill Sans"/>
              </a:defRPr>
            </a:lvl3pPr>
            <a:lvl4pPr marL="0" lvl="3" indent="0" algn="r">
              <a:spcBef>
                <a:spcPts val="0"/>
              </a:spcBef>
              <a:buNone/>
              <a:defRPr sz="1200" b="0" i="0" u="none" strike="noStrike" cap="none">
                <a:solidFill>
                  <a:srgbClr val="2D58AC"/>
                </a:solidFill>
                <a:latin typeface="Gill Sans"/>
                <a:ea typeface="Gill Sans"/>
                <a:cs typeface="Gill Sans"/>
                <a:sym typeface="Gill Sans"/>
              </a:defRPr>
            </a:lvl4pPr>
            <a:lvl5pPr marL="0" lvl="4" indent="0" algn="r">
              <a:spcBef>
                <a:spcPts val="0"/>
              </a:spcBef>
              <a:buNone/>
              <a:defRPr sz="1200" b="0" i="0" u="none" strike="noStrike" cap="none">
                <a:solidFill>
                  <a:srgbClr val="2D58AC"/>
                </a:solidFill>
                <a:latin typeface="Gill Sans"/>
                <a:ea typeface="Gill Sans"/>
                <a:cs typeface="Gill Sans"/>
                <a:sym typeface="Gill Sans"/>
              </a:defRPr>
            </a:lvl5pPr>
            <a:lvl6pPr marL="0" lvl="5" indent="0" algn="r">
              <a:spcBef>
                <a:spcPts val="0"/>
              </a:spcBef>
              <a:buNone/>
              <a:defRPr sz="1200" b="0" i="0" u="none" strike="noStrike" cap="none">
                <a:solidFill>
                  <a:srgbClr val="2D58AC"/>
                </a:solidFill>
                <a:latin typeface="Gill Sans"/>
                <a:ea typeface="Gill Sans"/>
                <a:cs typeface="Gill Sans"/>
                <a:sym typeface="Gill Sans"/>
              </a:defRPr>
            </a:lvl6pPr>
            <a:lvl7pPr marL="0" lvl="6" indent="0" algn="r">
              <a:spcBef>
                <a:spcPts val="0"/>
              </a:spcBef>
              <a:buNone/>
              <a:defRPr sz="1200" b="0" i="0" u="none" strike="noStrike" cap="none">
                <a:solidFill>
                  <a:srgbClr val="2D58AC"/>
                </a:solidFill>
                <a:latin typeface="Gill Sans"/>
                <a:ea typeface="Gill Sans"/>
                <a:cs typeface="Gill Sans"/>
                <a:sym typeface="Gill Sans"/>
              </a:defRPr>
            </a:lvl7pPr>
            <a:lvl8pPr marL="0" lvl="7" indent="0" algn="r">
              <a:spcBef>
                <a:spcPts val="0"/>
              </a:spcBef>
              <a:buNone/>
              <a:defRPr sz="1200" b="0" i="0" u="none" strike="noStrike" cap="none">
                <a:solidFill>
                  <a:srgbClr val="2D58AC"/>
                </a:solidFill>
                <a:latin typeface="Gill Sans"/>
                <a:ea typeface="Gill Sans"/>
                <a:cs typeface="Gill Sans"/>
                <a:sym typeface="Gill Sans"/>
              </a:defRPr>
            </a:lvl8pPr>
            <a:lvl9pPr marL="0" lvl="8" indent="0" algn="r">
              <a:spcBef>
                <a:spcPts val="0"/>
              </a:spcBef>
              <a:buNone/>
              <a:defRPr sz="1200" b="0" i="0" u="none" strike="noStrike" cap="none">
                <a:solidFill>
                  <a:srgbClr val="2D58AC"/>
                </a:solidFill>
                <a:latin typeface="Gill Sans"/>
                <a:ea typeface="Gill Sans"/>
                <a:cs typeface="Gill Sans"/>
                <a:sym typeface="Gill Sans"/>
              </a:defRPr>
            </a:lvl9pPr>
          </a:lstStyle>
          <a:p>
            <a:fld id="{00000000-1234-1234-1234-123412341234}" type="slidenum">
              <a:rPr lang="en-US" smtClean="0"/>
              <a:pPr/>
              <a:t>‹#›</a:t>
            </a:fld>
            <a:endParaRPr lang="en-US"/>
          </a:p>
        </p:txBody>
      </p:sp>
      <p:sp>
        <p:nvSpPr>
          <p:cNvPr id="23" name="Google Shape;23;p2"/>
          <p:cNvSpPr>
            <a:spLocks noGrp="1"/>
          </p:cNvSpPr>
          <p:nvPr>
            <p:ph type="pic" idx="2"/>
          </p:nvPr>
        </p:nvSpPr>
        <p:spPr>
          <a:xfrm>
            <a:off x="334901" y="5681499"/>
            <a:ext cx="685800" cy="914400"/>
          </a:xfrm>
          <a:prstGeom prst="rect">
            <a:avLst/>
          </a:prstGeom>
          <a:noFill/>
          <a:ln>
            <a:noFill/>
          </a:ln>
        </p:spPr>
      </p:sp>
    </p:spTree>
    <p:extLst>
      <p:ext uri="{BB962C8B-B14F-4D97-AF65-F5344CB8AC3E}">
        <p14:creationId xmlns:p14="http://schemas.microsoft.com/office/powerpoint/2010/main" val="793195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581192" y="2228003"/>
            <a:ext cx="7989752" cy="36307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18748D-611E-4943-B5AC-7D5FA1580173}" type="datetime9">
              <a:rPr lang="en-US" smtClean="0"/>
              <a:t>12/2/2022 4:41:30 PM</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Picture Placeholder 9">
            <a:extLst>
              <a:ext uri="{FF2B5EF4-FFF2-40B4-BE49-F238E27FC236}">
                <a16:creationId xmlns:a16="http://schemas.microsoft.com/office/drawing/2014/main" id="{A5A75BB0-413D-4F15-A1A8-96425951F208}"/>
              </a:ext>
            </a:extLst>
          </p:cNvPr>
          <p:cNvSpPr>
            <a:spLocks noGrp="1"/>
          </p:cNvSpPr>
          <p:nvPr>
            <p:ph type="pic" sz="quarter" idx="13" hasCustomPrompt="1"/>
          </p:nvPr>
        </p:nvSpPr>
        <p:spPr>
          <a:xfrm>
            <a:off x="251175" y="5681499"/>
            <a:ext cx="762329" cy="914400"/>
          </a:xfrm>
        </p:spPr>
        <p:txBody>
          <a:bodyPr>
            <a:noAutofit/>
          </a:bodyPr>
          <a:lstStyle>
            <a:lvl1pPr marL="0" indent="0">
              <a:buNone/>
              <a:defRPr sz="788">
                <a:solidFill>
                  <a:schemeClr val="bg1">
                    <a:lumMod val="50000"/>
                  </a:schemeClr>
                </a:solidFill>
              </a:defRPr>
            </a:lvl1pPr>
          </a:lstStyle>
          <a:p>
            <a:r>
              <a:rPr lang="en-US" dirty="0"/>
              <a:t>Click to add Presenter Photo</a:t>
            </a:r>
          </a:p>
        </p:txBody>
      </p:sp>
      <p:sp>
        <p:nvSpPr>
          <p:cNvPr id="9" name="Picture Placeholder 9">
            <a:extLst>
              <a:ext uri="{FF2B5EF4-FFF2-40B4-BE49-F238E27FC236}">
                <a16:creationId xmlns:a16="http://schemas.microsoft.com/office/drawing/2014/main" id="{04CAF51A-A7C7-44A0-A652-11877A291328}"/>
              </a:ext>
            </a:extLst>
          </p:cNvPr>
          <p:cNvSpPr>
            <a:spLocks noGrp="1"/>
          </p:cNvSpPr>
          <p:nvPr>
            <p:ph type="pic" sz="quarter" idx="14" hasCustomPrompt="1"/>
          </p:nvPr>
        </p:nvSpPr>
        <p:spPr>
          <a:xfrm>
            <a:off x="7800476" y="5899984"/>
            <a:ext cx="476092" cy="511293"/>
          </a:xfrm>
        </p:spPr>
        <p:txBody>
          <a:bodyPr>
            <a:noAutofit/>
          </a:bodyPr>
          <a:lstStyle>
            <a:lvl1pPr marL="0" indent="0">
              <a:buNone/>
              <a:defRPr sz="788">
                <a:solidFill>
                  <a:schemeClr val="bg1">
                    <a:lumMod val="50000"/>
                  </a:schemeClr>
                </a:solidFill>
              </a:defRPr>
            </a:lvl1pPr>
          </a:lstStyle>
          <a:p>
            <a:r>
              <a:rPr lang="en-US" dirty="0"/>
              <a:t>Click to add logo</a:t>
            </a:r>
          </a:p>
        </p:txBody>
      </p:sp>
    </p:spTree>
    <p:extLst>
      <p:ext uri="{BB962C8B-B14F-4D97-AF65-F5344CB8AC3E}">
        <p14:creationId xmlns:p14="http://schemas.microsoft.com/office/powerpoint/2010/main" val="7743942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38"/>
        <p:cNvGrpSpPr/>
        <p:nvPr/>
      </p:nvGrpSpPr>
      <p:grpSpPr>
        <a:xfrm>
          <a:off x="0" y="0"/>
          <a:ext cx="0" cy="0"/>
          <a:chOff x="0" y="0"/>
          <a:chExt cx="0" cy="0"/>
        </a:xfrm>
      </p:grpSpPr>
      <p:sp>
        <p:nvSpPr>
          <p:cNvPr id="39" name="Google Shape;39;p5"/>
          <p:cNvSpPr/>
          <p:nvPr/>
        </p:nvSpPr>
        <p:spPr>
          <a:xfrm>
            <a:off x="330214" y="614407"/>
            <a:ext cx="8482004" cy="1189298"/>
          </a:xfrm>
          <a:prstGeom prst="rect">
            <a:avLst/>
          </a:prstGeom>
          <a:solidFill>
            <a:schemeClr val="accent1"/>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350"/>
          </a:p>
        </p:txBody>
      </p:sp>
      <p:sp>
        <p:nvSpPr>
          <p:cNvPr id="40" name="Google Shape;40;p5"/>
          <p:cNvSpPr txBox="1">
            <a:spLocks noGrp="1"/>
          </p:cNvSpPr>
          <p:nvPr>
            <p:ph type="title"/>
          </p:nvPr>
        </p:nvSpPr>
        <p:spPr>
          <a:xfrm>
            <a:off x="435894" y="702156"/>
            <a:ext cx="8272212" cy="1013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200"/>
              <a:buFont typeface="Gill Sans"/>
              <a:buNone/>
              <a:defRPr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5"/>
          <p:cNvSpPr txBox="1">
            <a:spLocks noGrp="1"/>
          </p:cNvSpPr>
          <p:nvPr>
            <p:ph type="body" idx="1"/>
          </p:nvPr>
        </p:nvSpPr>
        <p:spPr>
          <a:xfrm>
            <a:off x="435895" y="2180497"/>
            <a:ext cx="8272211" cy="3678303"/>
          </a:xfrm>
          <a:prstGeom prst="rect">
            <a:avLst/>
          </a:prstGeom>
          <a:noFill/>
          <a:ln>
            <a:noFill/>
          </a:ln>
        </p:spPr>
        <p:txBody>
          <a:bodyPr spcFirstLastPara="1" wrap="square" lIns="91425" tIns="45700" rIns="91425" bIns="45700" anchor="t" anchorCtr="0">
            <a:normAutofit/>
          </a:bodyPr>
          <a:lstStyle>
            <a:lvl1pPr marL="342900" lvl="0" indent="-250317" algn="l">
              <a:spcBef>
                <a:spcPts val="270"/>
              </a:spcBef>
              <a:spcAft>
                <a:spcPts val="0"/>
              </a:spcAft>
              <a:buSzPts val="1656"/>
              <a:buChar char="◼"/>
              <a:defRPr/>
            </a:lvl1pPr>
            <a:lvl2pPr marL="685800" lvl="1" indent="-250317" algn="l">
              <a:spcBef>
                <a:spcPts val="450"/>
              </a:spcBef>
              <a:spcAft>
                <a:spcPts val="0"/>
              </a:spcAft>
              <a:buSzPts val="1656"/>
              <a:buChar char="◼"/>
              <a:defRPr/>
            </a:lvl2pPr>
            <a:lvl3pPr marL="1028700" lvl="2" indent="-250317" algn="l">
              <a:spcBef>
                <a:spcPts val="450"/>
              </a:spcBef>
              <a:spcAft>
                <a:spcPts val="0"/>
              </a:spcAft>
              <a:buSzPts val="1656"/>
              <a:buChar char="◼"/>
              <a:defRPr/>
            </a:lvl3pPr>
            <a:lvl4pPr marL="1371600" lvl="3" indent="-250317" algn="l">
              <a:spcBef>
                <a:spcPts val="450"/>
              </a:spcBef>
              <a:spcAft>
                <a:spcPts val="0"/>
              </a:spcAft>
              <a:buSzPts val="1656"/>
              <a:buChar char="◼"/>
              <a:defRPr/>
            </a:lvl4pPr>
            <a:lvl5pPr marL="1714500" lvl="4" indent="-250317" algn="l">
              <a:spcBef>
                <a:spcPts val="450"/>
              </a:spcBef>
              <a:spcAft>
                <a:spcPts val="0"/>
              </a:spcAft>
              <a:buSzPts val="1656"/>
              <a:buChar char="◼"/>
              <a:defRPr/>
            </a:lvl5pPr>
            <a:lvl6pPr marL="2057400" lvl="5" indent="-250317" algn="l">
              <a:spcBef>
                <a:spcPts val="450"/>
              </a:spcBef>
              <a:spcAft>
                <a:spcPts val="0"/>
              </a:spcAft>
              <a:buSzPts val="1656"/>
              <a:buChar char="◼"/>
              <a:defRPr/>
            </a:lvl6pPr>
            <a:lvl7pPr marL="2400300" lvl="6" indent="-250317" algn="l">
              <a:spcBef>
                <a:spcPts val="450"/>
              </a:spcBef>
              <a:spcAft>
                <a:spcPts val="0"/>
              </a:spcAft>
              <a:buSzPts val="1656"/>
              <a:buChar char="◼"/>
              <a:defRPr/>
            </a:lvl7pPr>
            <a:lvl8pPr marL="2743200" lvl="7" indent="-250317" algn="l">
              <a:spcBef>
                <a:spcPts val="450"/>
              </a:spcBef>
              <a:spcAft>
                <a:spcPts val="0"/>
              </a:spcAft>
              <a:buSzPts val="1656"/>
              <a:buChar char="◼"/>
              <a:defRPr/>
            </a:lvl8pPr>
            <a:lvl9pPr marL="3086100" lvl="8" indent="-250317" algn="l">
              <a:spcBef>
                <a:spcPts val="450"/>
              </a:spcBef>
              <a:spcAft>
                <a:spcPts val="450"/>
              </a:spcAft>
              <a:buSzPts val="1656"/>
              <a:buChar char="◼"/>
              <a:defRPr/>
            </a:lvl9pPr>
          </a:lstStyle>
          <a:p>
            <a:endParaRPr/>
          </a:p>
        </p:txBody>
      </p:sp>
      <p:sp>
        <p:nvSpPr>
          <p:cNvPr id="42" name="Google Shape;42;p5"/>
          <p:cNvSpPr txBox="1">
            <a:spLocks noGrp="1"/>
          </p:cNvSpPr>
          <p:nvPr>
            <p:ph type="dt" idx="10"/>
          </p:nvPr>
        </p:nvSpPr>
        <p:spPr>
          <a:xfrm>
            <a:off x="5704464" y="5956138"/>
            <a:ext cx="2133599"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350" b="0" i="0" u="none" strike="noStrike" cap="none">
                <a:solidFill>
                  <a:schemeClr val="dk1"/>
                </a:solidFill>
                <a:latin typeface="Gill Sans"/>
                <a:ea typeface="Gill Sans"/>
                <a:cs typeface="Gill Sans"/>
                <a:sym typeface="Gill Sans"/>
              </a:defRPr>
            </a:lvl1pPr>
            <a:lvl2pPr marR="0" lvl="1" algn="l" rtl="0">
              <a:spcBef>
                <a:spcPts val="0"/>
              </a:spcBef>
              <a:spcAft>
                <a:spcPts val="0"/>
              </a:spcAft>
              <a:buSzPts val="1400"/>
              <a:buNone/>
              <a:defRPr sz="135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35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35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35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35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35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35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350" b="0" i="0" u="none" strike="noStrike" cap="none">
                <a:solidFill>
                  <a:schemeClr val="dk1"/>
                </a:solidFill>
                <a:latin typeface="Gill Sans"/>
                <a:ea typeface="Gill Sans"/>
                <a:cs typeface="Gill Sans"/>
                <a:sym typeface="Gill Sans"/>
              </a:defRPr>
            </a:lvl9pPr>
          </a:lstStyle>
          <a:p>
            <a:endParaRPr/>
          </a:p>
        </p:txBody>
      </p:sp>
      <p:sp>
        <p:nvSpPr>
          <p:cNvPr id="43" name="Google Shape;43;p5"/>
          <p:cNvSpPr txBox="1">
            <a:spLocks noGrp="1"/>
          </p:cNvSpPr>
          <p:nvPr>
            <p:ph type="sldNum" idx="12"/>
          </p:nvPr>
        </p:nvSpPr>
        <p:spPr>
          <a:xfrm>
            <a:off x="7918725" y="5956138"/>
            <a:ext cx="109642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accent2"/>
                </a:solidFill>
                <a:latin typeface="Gill Sans"/>
                <a:ea typeface="Gill Sans"/>
                <a:cs typeface="Gill Sans"/>
                <a:sym typeface="Gill Sans"/>
              </a:defRPr>
            </a:lvl1pPr>
            <a:lvl2pPr marL="0" lvl="1" indent="0" algn="r">
              <a:spcBef>
                <a:spcPts val="0"/>
              </a:spcBef>
              <a:buNone/>
              <a:defRPr sz="1200" b="0" i="0" u="none" strike="noStrike" cap="none">
                <a:solidFill>
                  <a:schemeClr val="accent2"/>
                </a:solidFill>
                <a:latin typeface="Gill Sans"/>
                <a:ea typeface="Gill Sans"/>
                <a:cs typeface="Gill Sans"/>
                <a:sym typeface="Gill Sans"/>
              </a:defRPr>
            </a:lvl2pPr>
            <a:lvl3pPr marL="0" lvl="2" indent="0" algn="r">
              <a:spcBef>
                <a:spcPts val="0"/>
              </a:spcBef>
              <a:buNone/>
              <a:defRPr sz="1200" b="0" i="0" u="none" strike="noStrike" cap="none">
                <a:solidFill>
                  <a:schemeClr val="accent2"/>
                </a:solidFill>
                <a:latin typeface="Gill Sans"/>
                <a:ea typeface="Gill Sans"/>
                <a:cs typeface="Gill Sans"/>
                <a:sym typeface="Gill Sans"/>
              </a:defRPr>
            </a:lvl3pPr>
            <a:lvl4pPr marL="0" lvl="3" indent="0" algn="r">
              <a:spcBef>
                <a:spcPts val="0"/>
              </a:spcBef>
              <a:buNone/>
              <a:defRPr sz="1200" b="0" i="0" u="none" strike="noStrike" cap="none">
                <a:solidFill>
                  <a:schemeClr val="accent2"/>
                </a:solidFill>
                <a:latin typeface="Gill Sans"/>
                <a:ea typeface="Gill Sans"/>
                <a:cs typeface="Gill Sans"/>
                <a:sym typeface="Gill Sans"/>
              </a:defRPr>
            </a:lvl4pPr>
            <a:lvl5pPr marL="0" lvl="4" indent="0" algn="r">
              <a:spcBef>
                <a:spcPts val="0"/>
              </a:spcBef>
              <a:buNone/>
              <a:defRPr sz="1200" b="0" i="0" u="none" strike="noStrike" cap="none">
                <a:solidFill>
                  <a:schemeClr val="accent2"/>
                </a:solidFill>
                <a:latin typeface="Gill Sans"/>
                <a:ea typeface="Gill Sans"/>
                <a:cs typeface="Gill Sans"/>
                <a:sym typeface="Gill Sans"/>
              </a:defRPr>
            </a:lvl5pPr>
            <a:lvl6pPr marL="0" lvl="5" indent="0" algn="r">
              <a:spcBef>
                <a:spcPts val="0"/>
              </a:spcBef>
              <a:buNone/>
              <a:defRPr sz="1200" b="0" i="0" u="none" strike="noStrike" cap="none">
                <a:solidFill>
                  <a:schemeClr val="accent2"/>
                </a:solidFill>
                <a:latin typeface="Gill Sans"/>
                <a:ea typeface="Gill Sans"/>
                <a:cs typeface="Gill Sans"/>
                <a:sym typeface="Gill Sans"/>
              </a:defRPr>
            </a:lvl6pPr>
            <a:lvl7pPr marL="0" lvl="6" indent="0" algn="r">
              <a:spcBef>
                <a:spcPts val="0"/>
              </a:spcBef>
              <a:buNone/>
              <a:defRPr sz="1200" b="0" i="0" u="none" strike="noStrike" cap="none">
                <a:solidFill>
                  <a:schemeClr val="accent2"/>
                </a:solidFill>
                <a:latin typeface="Gill Sans"/>
                <a:ea typeface="Gill Sans"/>
                <a:cs typeface="Gill Sans"/>
                <a:sym typeface="Gill Sans"/>
              </a:defRPr>
            </a:lvl7pPr>
            <a:lvl8pPr marL="0" lvl="7" indent="0" algn="r">
              <a:spcBef>
                <a:spcPts val="0"/>
              </a:spcBef>
              <a:buNone/>
              <a:defRPr sz="1200" b="0" i="0" u="none" strike="noStrike" cap="none">
                <a:solidFill>
                  <a:schemeClr val="accent2"/>
                </a:solidFill>
                <a:latin typeface="Gill Sans"/>
                <a:ea typeface="Gill Sans"/>
                <a:cs typeface="Gill Sans"/>
                <a:sym typeface="Gill Sans"/>
              </a:defRPr>
            </a:lvl8pPr>
            <a:lvl9pPr marL="0" lvl="8" indent="0" algn="r">
              <a:spcBef>
                <a:spcPts val="0"/>
              </a:spcBef>
              <a:buNone/>
              <a:defRPr sz="1200" b="0" i="0" u="none" strike="noStrike" cap="none">
                <a:solidFill>
                  <a:schemeClr val="accent2"/>
                </a:solidFill>
                <a:latin typeface="Gill Sans"/>
                <a:ea typeface="Gill Sans"/>
                <a:cs typeface="Gill Sans"/>
                <a:sym typeface="Gill Sans"/>
              </a:defRPr>
            </a:lvl9pPr>
          </a:lstStyle>
          <a:p>
            <a:fld id="{00000000-1234-1234-1234-123412341234}" type="slidenum">
              <a:rPr lang="en-US" smtClean="0"/>
              <a:pPr/>
              <a:t>‹#›</a:t>
            </a:fld>
            <a:endParaRPr lang="en-US"/>
          </a:p>
        </p:txBody>
      </p:sp>
      <p:sp>
        <p:nvSpPr>
          <p:cNvPr id="44" name="Google Shape;44;p5"/>
          <p:cNvSpPr>
            <a:spLocks noGrp="1"/>
          </p:cNvSpPr>
          <p:nvPr>
            <p:ph type="pic" idx="2"/>
          </p:nvPr>
        </p:nvSpPr>
        <p:spPr>
          <a:xfrm>
            <a:off x="435894" y="5498937"/>
            <a:ext cx="685800" cy="914400"/>
          </a:xfrm>
          <a:prstGeom prst="rect">
            <a:avLst/>
          </a:prstGeom>
          <a:noFill/>
          <a:ln>
            <a:noFill/>
          </a:ln>
        </p:spPr>
      </p:sp>
    </p:spTree>
    <p:extLst>
      <p:ext uri="{BB962C8B-B14F-4D97-AF65-F5344CB8AC3E}">
        <p14:creationId xmlns:p14="http://schemas.microsoft.com/office/powerpoint/2010/main" val="3313079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3E775E65-C06C-470F-AD71-77BEEB47FCAA}" type="datetime9">
              <a:rPr lang="en-US" smtClean="0"/>
              <a:t>12/2/2022 4:41:30 PM</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
        <p:nvSpPr>
          <p:cNvPr id="9" name="Picture Placeholder 9">
            <a:extLst>
              <a:ext uri="{FF2B5EF4-FFF2-40B4-BE49-F238E27FC236}">
                <a16:creationId xmlns:a16="http://schemas.microsoft.com/office/drawing/2014/main" id="{18C50BD2-D693-4B76-839B-C2E20D3C1DA3}"/>
              </a:ext>
            </a:extLst>
          </p:cNvPr>
          <p:cNvSpPr>
            <a:spLocks noGrp="1"/>
          </p:cNvSpPr>
          <p:nvPr>
            <p:ph type="pic" sz="quarter" idx="13" hasCustomPrompt="1"/>
          </p:nvPr>
        </p:nvSpPr>
        <p:spPr>
          <a:xfrm>
            <a:off x="251175" y="5681499"/>
            <a:ext cx="762329" cy="914400"/>
          </a:xfrm>
        </p:spPr>
        <p:txBody>
          <a:bodyPr>
            <a:noAutofit/>
          </a:bodyPr>
          <a:lstStyle>
            <a:lvl1pPr marL="0" indent="0">
              <a:buNone/>
              <a:defRPr sz="788">
                <a:solidFill>
                  <a:schemeClr val="bg1">
                    <a:lumMod val="50000"/>
                  </a:schemeClr>
                </a:solidFill>
              </a:defRPr>
            </a:lvl1pPr>
          </a:lstStyle>
          <a:p>
            <a:r>
              <a:rPr lang="en-US" dirty="0"/>
              <a:t>Click to add Presenter Photo</a:t>
            </a:r>
          </a:p>
        </p:txBody>
      </p:sp>
      <p:sp>
        <p:nvSpPr>
          <p:cNvPr id="10" name="Picture Placeholder 9">
            <a:extLst>
              <a:ext uri="{FF2B5EF4-FFF2-40B4-BE49-F238E27FC236}">
                <a16:creationId xmlns:a16="http://schemas.microsoft.com/office/drawing/2014/main" id="{6A38103A-D575-41E3-876B-FA27AA4409D0}"/>
              </a:ext>
            </a:extLst>
          </p:cNvPr>
          <p:cNvSpPr>
            <a:spLocks noGrp="1"/>
          </p:cNvSpPr>
          <p:nvPr>
            <p:ph type="pic" sz="quarter" idx="14" hasCustomPrompt="1"/>
          </p:nvPr>
        </p:nvSpPr>
        <p:spPr>
          <a:xfrm>
            <a:off x="7800476" y="5899984"/>
            <a:ext cx="476092" cy="511293"/>
          </a:xfrm>
        </p:spPr>
        <p:txBody>
          <a:bodyPr>
            <a:noAutofit/>
          </a:bodyPr>
          <a:lstStyle>
            <a:lvl1pPr marL="0" indent="0">
              <a:buNone/>
              <a:defRPr sz="788">
                <a:solidFill>
                  <a:schemeClr val="bg1">
                    <a:lumMod val="50000"/>
                  </a:schemeClr>
                </a:solidFill>
              </a:defRPr>
            </a:lvl1pPr>
          </a:lstStyle>
          <a:p>
            <a:r>
              <a:rPr lang="en-US" dirty="0"/>
              <a:t>Click to add logo</a:t>
            </a:r>
          </a:p>
        </p:txBody>
      </p:sp>
    </p:spTree>
    <p:extLst>
      <p:ext uri="{BB962C8B-B14F-4D97-AF65-F5344CB8AC3E}">
        <p14:creationId xmlns:p14="http://schemas.microsoft.com/office/powerpoint/2010/main" val="1753575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sz="half" idx="1"/>
          </p:nvPr>
        </p:nvSpPr>
        <p:spPr>
          <a:xfrm>
            <a:off x="581192" y="2228002"/>
            <a:ext cx="389952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282" y="2228003"/>
            <a:ext cx="390766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5C73AB-F6C0-40EC-A89A-A5A61B9F27AF}" type="datetime9">
              <a:rPr lang="en-US" smtClean="0"/>
              <a:t>12/2/2022 4:41:30 PM</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9" name="Picture Placeholder 9">
            <a:extLst>
              <a:ext uri="{FF2B5EF4-FFF2-40B4-BE49-F238E27FC236}">
                <a16:creationId xmlns:a16="http://schemas.microsoft.com/office/drawing/2014/main" id="{16ABAE74-18AB-4788-A9D2-A68293AFDA64}"/>
              </a:ext>
            </a:extLst>
          </p:cNvPr>
          <p:cNvSpPr>
            <a:spLocks noGrp="1"/>
          </p:cNvSpPr>
          <p:nvPr>
            <p:ph type="pic" sz="quarter" idx="13" hasCustomPrompt="1"/>
          </p:nvPr>
        </p:nvSpPr>
        <p:spPr>
          <a:xfrm>
            <a:off x="251175" y="5681499"/>
            <a:ext cx="762329" cy="914400"/>
          </a:xfrm>
        </p:spPr>
        <p:txBody>
          <a:bodyPr>
            <a:noAutofit/>
          </a:bodyPr>
          <a:lstStyle>
            <a:lvl1pPr marL="0" indent="0">
              <a:buNone/>
              <a:defRPr sz="788">
                <a:solidFill>
                  <a:schemeClr val="bg1">
                    <a:lumMod val="50000"/>
                  </a:schemeClr>
                </a:solidFill>
              </a:defRPr>
            </a:lvl1pPr>
          </a:lstStyle>
          <a:p>
            <a:r>
              <a:rPr lang="en-US" dirty="0"/>
              <a:t>Click to add Presenter Photo</a:t>
            </a:r>
          </a:p>
        </p:txBody>
      </p:sp>
      <p:sp>
        <p:nvSpPr>
          <p:cNvPr id="10" name="Picture Placeholder 9">
            <a:extLst>
              <a:ext uri="{FF2B5EF4-FFF2-40B4-BE49-F238E27FC236}">
                <a16:creationId xmlns:a16="http://schemas.microsoft.com/office/drawing/2014/main" id="{32F3CF3A-FFCB-494B-B5F6-2C0D7A17CC90}"/>
              </a:ext>
            </a:extLst>
          </p:cNvPr>
          <p:cNvSpPr>
            <a:spLocks noGrp="1"/>
          </p:cNvSpPr>
          <p:nvPr>
            <p:ph type="pic" sz="quarter" idx="14" hasCustomPrompt="1"/>
          </p:nvPr>
        </p:nvSpPr>
        <p:spPr>
          <a:xfrm>
            <a:off x="7800476" y="5899984"/>
            <a:ext cx="476092" cy="511293"/>
          </a:xfrm>
        </p:spPr>
        <p:txBody>
          <a:bodyPr>
            <a:noAutofit/>
          </a:bodyPr>
          <a:lstStyle>
            <a:lvl1pPr marL="0" indent="0">
              <a:buNone/>
              <a:defRPr sz="788">
                <a:solidFill>
                  <a:schemeClr val="bg1">
                    <a:lumMod val="50000"/>
                  </a:schemeClr>
                </a:solidFill>
              </a:defRPr>
            </a:lvl1pPr>
          </a:lstStyle>
          <a:p>
            <a:r>
              <a:rPr lang="en-US" dirty="0"/>
              <a:t>Click to add logo</a:t>
            </a:r>
          </a:p>
        </p:txBody>
      </p:sp>
    </p:spTree>
    <p:extLst>
      <p:ext uri="{BB962C8B-B14F-4D97-AF65-F5344CB8AC3E}">
        <p14:creationId xmlns:p14="http://schemas.microsoft.com/office/powerpoint/2010/main" val="2489280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0" name="Rectangle 9"/>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dirty="0"/>
              <a:t>Click to edit Master title style</a:t>
            </a:r>
          </a:p>
        </p:txBody>
      </p:sp>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2B13FC-5BFF-483A-BF05-F01493B54FCB}" type="datetime9">
              <a:rPr lang="en-US" smtClean="0"/>
              <a:t>12/2/2022 4:41:30 PM</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Picture Placeholder 9">
            <a:extLst>
              <a:ext uri="{FF2B5EF4-FFF2-40B4-BE49-F238E27FC236}">
                <a16:creationId xmlns:a16="http://schemas.microsoft.com/office/drawing/2014/main" id="{B9FF31F1-188B-434A-9752-B504C1706976}"/>
              </a:ext>
            </a:extLst>
          </p:cNvPr>
          <p:cNvSpPr>
            <a:spLocks noGrp="1"/>
          </p:cNvSpPr>
          <p:nvPr>
            <p:ph type="pic" sz="quarter" idx="13" hasCustomPrompt="1"/>
          </p:nvPr>
        </p:nvSpPr>
        <p:spPr>
          <a:xfrm>
            <a:off x="251175" y="5681499"/>
            <a:ext cx="762329" cy="914400"/>
          </a:xfrm>
        </p:spPr>
        <p:txBody>
          <a:bodyPr>
            <a:noAutofit/>
          </a:bodyPr>
          <a:lstStyle>
            <a:lvl1pPr marL="0" indent="0">
              <a:buNone/>
              <a:defRPr sz="788">
                <a:solidFill>
                  <a:schemeClr val="bg1">
                    <a:lumMod val="50000"/>
                  </a:schemeClr>
                </a:solidFill>
              </a:defRPr>
            </a:lvl1pPr>
          </a:lstStyle>
          <a:p>
            <a:r>
              <a:rPr lang="en-US" dirty="0"/>
              <a:t>Click to add Presenter Photo</a:t>
            </a:r>
          </a:p>
        </p:txBody>
      </p:sp>
      <p:sp>
        <p:nvSpPr>
          <p:cNvPr id="12" name="Picture Placeholder 9">
            <a:extLst>
              <a:ext uri="{FF2B5EF4-FFF2-40B4-BE49-F238E27FC236}">
                <a16:creationId xmlns:a16="http://schemas.microsoft.com/office/drawing/2014/main" id="{8F9321A6-9B83-4632-A119-0EED3ADC2379}"/>
              </a:ext>
            </a:extLst>
          </p:cNvPr>
          <p:cNvSpPr>
            <a:spLocks noGrp="1"/>
          </p:cNvSpPr>
          <p:nvPr>
            <p:ph type="pic" sz="quarter" idx="14" hasCustomPrompt="1"/>
          </p:nvPr>
        </p:nvSpPr>
        <p:spPr>
          <a:xfrm>
            <a:off x="7800476" y="5899984"/>
            <a:ext cx="476092" cy="511293"/>
          </a:xfrm>
        </p:spPr>
        <p:txBody>
          <a:bodyPr>
            <a:noAutofit/>
          </a:bodyPr>
          <a:lstStyle>
            <a:lvl1pPr marL="0" indent="0">
              <a:buNone/>
              <a:defRPr sz="788">
                <a:solidFill>
                  <a:schemeClr val="bg1">
                    <a:lumMod val="50000"/>
                  </a:schemeClr>
                </a:solidFill>
              </a:defRPr>
            </a:lvl1pPr>
          </a:lstStyle>
          <a:p>
            <a:r>
              <a:rPr lang="en-US" dirty="0"/>
              <a:t>Click to add logo</a:t>
            </a:r>
          </a:p>
        </p:txBody>
      </p:sp>
    </p:spTree>
    <p:extLst>
      <p:ext uri="{BB962C8B-B14F-4D97-AF65-F5344CB8AC3E}">
        <p14:creationId xmlns:p14="http://schemas.microsoft.com/office/powerpoint/2010/main" val="2189089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Rectangle 5"/>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dirty="0"/>
              <a:t>Click to edit Master title style</a:t>
            </a:r>
          </a:p>
        </p:txBody>
      </p:sp>
      <p:sp>
        <p:nvSpPr>
          <p:cNvPr id="3" name="Date Placeholder 2"/>
          <p:cNvSpPr>
            <a:spLocks noGrp="1"/>
          </p:cNvSpPr>
          <p:nvPr>
            <p:ph type="dt" sz="half" idx="10"/>
          </p:nvPr>
        </p:nvSpPr>
        <p:spPr/>
        <p:txBody>
          <a:bodyPr/>
          <a:lstStyle/>
          <a:p>
            <a:fld id="{394B4236-4931-48FF-A998-874005CD23B1}" type="datetime9">
              <a:rPr lang="en-US" smtClean="0"/>
              <a:t>12/2/2022 4:41:30 PM</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Picture Placeholder 9">
            <a:extLst>
              <a:ext uri="{FF2B5EF4-FFF2-40B4-BE49-F238E27FC236}">
                <a16:creationId xmlns:a16="http://schemas.microsoft.com/office/drawing/2014/main" id="{78F32D63-4028-48AE-9C6D-CFE0636D8924}"/>
              </a:ext>
            </a:extLst>
          </p:cNvPr>
          <p:cNvSpPr>
            <a:spLocks noGrp="1"/>
          </p:cNvSpPr>
          <p:nvPr>
            <p:ph type="pic" sz="quarter" idx="13" hasCustomPrompt="1"/>
          </p:nvPr>
        </p:nvSpPr>
        <p:spPr>
          <a:xfrm>
            <a:off x="251175" y="5681499"/>
            <a:ext cx="762329" cy="914400"/>
          </a:xfrm>
        </p:spPr>
        <p:txBody>
          <a:bodyPr>
            <a:noAutofit/>
          </a:bodyPr>
          <a:lstStyle>
            <a:lvl1pPr marL="0" indent="0">
              <a:buNone/>
              <a:defRPr sz="788">
                <a:solidFill>
                  <a:schemeClr val="bg1">
                    <a:lumMod val="50000"/>
                  </a:schemeClr>
                </a:solidFill>
              </a:defRPr>
            </a:lvl1pPr>
          </a:lstStyle>
          <a:p>
            <a:r>
              <a:rPr lang="en-US" dirty="0"/>
              <a:t>Click to add Presenter Photo</a:t>
            </a:r>
          </a:p>
        </p:txBody>
      </p:sp>
      <p:sp>
        <p:nvSpPr>
          <p:cNvPr id="8" name="Picture Placeholder 9">
            <a:extLst>
              <a:ext uri="{FF2B5EF4-FFF2-40B4-BE49-F238E27FC236}">
                <a16:creationId xmlns:a16="http://schemas.microsoft.com/office/drawing/2014/main" id="{06492F2B-D04F-4B7F-B881-F617D86AD0D7}"/>
              </a:ext>
            </a:extLst>
          </p:cNvPr>
          <p:cNvSpPr>
            <a:spLocks noGrp="1"/>
          </p:cNvSpPr>
          <p:nvPr>
            <p:ph type="pic" sz="quarter" idx="14" hasCustomPrompt="1"/>
          </p:nvPr>
        </p:nvSpPr>
        <p:spPr>
          <a:xfrm>
            <a:off x="7800476" y="5899984"/>
            <a:ext cx="476092" cy="511293"/>
          </a:xfrm>
        </p:spPr>
        <p:txBody>
          <a:bodyPr>
            <a:noAutofit/>
          </a:bodyPr>
          <a:lstStyle>
            <a:lvl1pPr marL="0" indent="0">
              <a:buNone/>
              <a:defRPr sz="788">
                <a:solidFill>
                  <a:schemeClr val="bg1">
                    <a:lumMod val="50000"/>
                  </a:schemeClr>
                </a:solidFill>
              </a:defRPr>
            </a:lvl1pPr>
          </a:lstStyle>
          <a:p>
            <a:r>
              <a:rPr lang="en-US" dirty="0"/>
              <a:t>Click to add logo</a:t>
            </a:r>
          </a:p>
        </p:txBody>
      </p:sp>
    </p:spTree>
    <p:extLst>
      <p:ext uri="{BB962C8B-B14F-4D97-AF65-F5344CB8AC3E}">
        <p14:creationId xmlns:p14="http://schemas.microsoft.com/office/powerpoint/2010/main" val="1795648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CFCF0A-0C7D-4D4C-AD8B-9DD27E14113C}" type="datetime9">
              <a:rPr lang="en-US" smtClean="0"/>
              <a:t>12/2/2022 4:41:30 PM</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Picture Placeholder 9">
            <a:extLst>
              <a:ext uri="{FF2B5EF4-FFF2-40B4-BE49-F238E27FC236}">
                <a16:creationId xmlns:a16="http://schemas.microsoft.com/office/drawing/2014/main" id="{B8CD5EE8-7E5B-4ED2-AAFF-162524991B80}"/>
              </a:ext>
            </a:extLst>
          </p:cNvPr>
          <p:cNvSpPr>
            <a:spLocks noGrp="1"/>
          </p:cNvSpPr>
          <p:nvPr>
            <p:ph type="pic" sz="quarter" idx="13" hasCustomPrompt="1"/>
          </p:nvPr>
        </p:nvSpPr>
        <p:spPr>
          <a:xfrm>
            <a:off x="251175" y="5681499"/>
            <a:ext cx="762329" cy="914400"/>
          </a:xfrm>
        </p:spPr>
        <p:txBody>
          <a:bodyPr>
            <a:noAutofit/>
          </a:bodyPr>
          <a:lstStyle>
            <a:lvl1pPr marL="0" indent="0">
              <a:buNone/>
              <a:defRPr sz="788">
                <a:solidFill>
                  <a:schemeClr val="bg1">
                    <a:lumMod val="50000"/>
                  </a:schemeClr>
                </a:solidFill>
              </a:defRPr>
            </a:lvl1pPr>
          </a:lstStyle>
          <a:p>
            <a:r>
              <a:rPr lang="en-US" dirty="0"/>
              <a:t>Click to add Presenter Photo</a:t>
            </a:r>
          </a:p>
        </p:txBody>
      </p:sp>
      <p:sp>
        <p:nvSpPr>
          <p:cNvPr id="6" name="Picture Placeholder 9">
            <a:extLst>
              <a:ext uri="{FF2B5EF4-FFF2-40B4-BE49-F238E27FC236}">
                <a16:creationId xmlns:a16="http://schemas.microsoft.com/office/drawing/2014/main" id="{266EF333-52A6-4622-8C9B-61B1D079162A}"/>
              </a:ext>
            </a:extLst>
          </p:cNvPr>
          <p:cNvSpPr>
            <a:spLocks noGrp="1"/>
          </p:cNvSpPr>
          <p:nvPr>
            <p:ph type="pic" sz="quarter" idx="14" hasCustomPrompt="1"/>
          </p:nvPr>
        </p:nvSpPr>
        <p:spPr>
          <a:xfrm>
            <a:off x="7800476" y="5899984"/>
            <a:ext cx="476092" cy="511293"/>
          </a:xfrm>
        </p:spPr>
        <p:txBody>
          <a:bodyPr>
            <a:noAutofit/>
          </a:bodyPr>
          <a:lstStyle>
            <a:lvl1pPr marL="0" indent="0">
              <a:buNone/>
              <a:defRPr sz="788">
                <a:solidFill>
                  <a:schemeClr val="bg1">
                    <a:lumMod val="50000"/>
                  </a:schemeClr>
                </a:solidFill>
              </a:defRPr>
            </a:lvl1pPr>
          </a:lstStyle>
          <a:p>
            <a:r>
              <a:rPr lang="en-US" dirty="0"/>
              <a:t>Click to add logo</a:t>
            </a:r>
          </a:p>
        </p:txBody>
      </p:sp>
    </p:spTree>
    <p:extLst>
      <p:ext uri="{BB962C8B-B14F-4D97-AF65-F5344CB8AC3E}">
        <p14:creationId xmlns:p14="http://schemas.microsoft.com/office/powerpoint/2010/main" val="4211461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432C760E-3021-4C3E-8892-5DEC19DD4083}" type="datetime9">
              <a:rPr lang="en-US" smtClean="0"/>
              <a:t>12/2/2022 4:41:30 PM</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
        <p:nvSpPr>
          <p:cNvPr id="10" name="Picture Placeholder 9">
            <a:extLst>
              <a:ext uri="{FF2B5EF4-FFF2-40B4-BE49-F238E27FC236}">
                <a16:creationId xmlns:a16="http://schemas.microsoft.com/office/drawing/2014/main" id="{31FAC6BA-7464-4C75-A91B-CE998EA13979}"/>
              </a:ext>
            </a:extLst>
          </p:cNvPr>
          <p:cNvSpPr>
            <a:spLocks noGrp="1"/>
          </p:cNvSpPr>
          <p:nvPr>
            <p:ph type="pic" sz="quarter" idx="13" hasCustomPrompt="1"/>
          </p:nvPr>
        </p:nvSpPr>
        <p:spPr>
          <a:xfrm>
            <a:off x="251175" y="5681499"/>
            <a:ext cx="762329" cy="914400"/>
          </a:xfrm>
        </p:spPr>
        <p:txBody>
          <a:bodyPr>
            <a:noAutofit/>
          </a:bodyPr>
          <a:lstStyle>
            <a:lvl1pPr marL="0" indent="0">
              <a:buNone/>
              <a:defRPr sz="788">
                <a:solidFill>
                  <a:schemeClr val="bg1">
                    <a:lumMod val="50000"/>
                  </a:schemeClr>
                </a:solidFill>
              </a:defRPr>
            </a:lvl1pPr>
          </a:lstStyle>
          <a:p>
            <a:r>
              <a:rPr lang="en-US" dirty="0"/>
              <a:t>Click to add Presenter Photo</a:t>
            </a:r>
          </a:p>
        </p:txBody>
      </p:sp>
      <p:sp>
        <p:nvSpPr>
          <p:cNvPr id="11" name="Picture Placeholder 9">
            <a:extLst>
              <a:ext uri="{FF2B5EF4-FFF2-40B4-BE49-F238E27FC236}">
                <a16:creationId xmlns:a16="http://schemas.microsoft.com/office/drawing/2014/main" id="{339B9E70-D110-4435-AD11-00A04C43DAE5}"/>
              </a:ext>
            </a:extLst>
          </p:cNvPr>
          <p:cNvSpPr>
            <a:spLocks noGrp="1"/>
          </p:cNvSpPr>
          <p:nvPr>
            <p:ph type="pic" sz="quarter" idx="14" hasCustomPrompt="1"/>
          </p:nvPr>
        </p:nvSpPr>
        <p:spPr>
          <a:xfrm>
            <a:off x="7800476" y="5899984"/>
            <a:ext cx="476092" cy="511293"/>
          </a:xfrm>
        </p:spPr>
        <p:txBody>
          <a:bodyPr>
            <a:noAutofit/>
          </a:bodyPr>
          <a:lstStyle>
            <a:lvl1pPr marL="0" indent="0">
              <a:buNone/>
              <a:defRPr sz="788">
                <a:solidFill>
                  <a:schemeClr val="bg1">
                    <a:lumMod val="50000"/>
                  </a:schemeClr>
                </a:solidFill>
              </a:defRPr>
            </a:lvl1pPr>
          </a:lstStyle>
          <a:p>
            <a:r>
              <a:rPr lang="en-US" dirty="0"/>
              <a:t>Click to add logo</a:t>
            </a:r>
          </a:p>
        </p:txBody>
      </p:sp>
    </p:spTree>
    <p:extLst>
      <p:ext uri="{BB962C8B-B14F-4D97-AF65-F5344CB8AC3E}">
        <p14:creationId xmlns:p14="http://schemas.microsoft.com/office/powerpoint/2010/main" val="3578205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71B328-20C5-4381-9AA0-0C9AF786A162}" type="datetime9">
              <a:rPr lang="en-US" smtClean="0"/>
              <a:t>12/2/2022 4:41:30 PM</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Picture Placeholder 9">
            <a:extLst>
              <a:ext uri="{FF2B5EF4-FFF2-40B4-BE49-F238E27FC236}">
                <a16:creationId xmlns:a16="http://schemas.microsoft.com/office/drawing/2014/main" id="{C9B07230-655A-460D-B205-2888BE05A863}"/>
              </a:ext>
            </a:extLst>
          </p:cNvPr>
          <p:cNvSpPr>
            <a:spLocks noGrp="1"/>
          </p:cNvSpPr>
          <p:nvPr>
            <p:ph type="pic" sz="quarter" idx="13" hasCustomPrompt="1"/>
          </p:nvPr>
        </p:nvSpPr>
        <p:spPr>
          <a:xfrm>
            <a:off x="251175" y="5681499"/>
            <a:ext cx="762329" cy="914400"/>
          </a:xfrm>
        </p:spPr>
        <p:txBody>
          <a:bodyPr>
            <a:noAutofit/>
          </a:bodyPr>
          <a:lstStyle>
            <a:lvl1pPr marL="0" indent="0">
              <a:buNone/>
              <a:defRPr sz="788">
                <a:solidFill>
                  <a:schemeClr val="bg1">
                    <a:lumMod val="50000"/>
                  </a:schemeClr>
                </a:solidFill>
              </a:defRPr>
            </a:lvl1pPr>
          </a:lstStyle>
          <a:p>
            <a:r>
              <a:rPr lang="en-US" dirty="0"/>
              <a:t>Click to add Presenter Photo</a:t>
            </a:r>
          </a:p>
        </p:txBody>
      </p:sp>
      <p:sp>
        <p:nvSpPr>
          <p:cNvPr id="9" name="Picture Placeholder 9">
            <a:extLst>
              <a:ext uri="{FF2B5EF4-FFF2-40B4-BE49-F238E27FC236}">
                <a16:creationId xmlns:a16="http://schemas.microsoft.com/office/drawing/2014/main" id="{F579794C-E160-4630-BB83-F2CA10B0124A}"/>
              </a:ext>
            </a:extLst>
          </p:cNvPr>
          <p:cNvSpPr>
            <a:spLocks noGrp="1"/>
          </p:cNvSpPr>
          <p:nvPr>
            <p:ph type="pic" sz="quarter" idx="14" hasCustomPrompt="1"/>
          </p:nvPr>
        </p:nvSpPr>
        <p:spPr>
          <a:xfrm>
            <a:off x="7800476" y="5899984"/>
            <a:ext cx="476092" cy="511293"/>
          </a:xfrm>
        </p:spPr>
        <p:txBody>
          <a:bodyPr>
            <a:noAutofit/>
          </a:bodyPr>
          <a:lstStyle>
            <a:lvl1pPr marL="0" indent="0">
              <a:buNone/>
              <a:defRPr sz="788">
                <a:solidFill>
                  <a:schemeClr val="bg1">
                    <a:lumMod val="50000"/>
                  </a:schemeClr>
                </a:solidFill>
              </a:defRPr>
            </a:lvl1pPr>
          </a:lstStyle>
          <a:p>
            <a:r>
              <a:rPr lang="en-US" dirty="0"/>
              <a:t>Click to add logo</a:t>
            </a:r>
          </a:p>
        </p:txBody>
      </p:sp>
    </p:spTree>
    <p:extLst>
      <p:ext uri="{BB962C8B-B14F-4D97-AF65-F5344CB8AC3E}">
        <p14:creationId xmlns:p14="http://schemas.microsoft.com/office/powerpoint/2010/main" val="2806995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687474"/>
            <a:ext cx="7989752" cy="108332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228003"/>
            <a:ext cx="7989752" cy="3630794"/>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559327" y="5956136"/>
            <a:ext cx="2133600" cy="365125"/>
          </a:xfrm>
          <a:prstGeom prst="rect">
            <a:avLst/>
          </a:prstGeom>
        </p:spPr>
        <p:txBody>
          <a:bodyPr vert="horz" lIns="91440" tIns="45720" rIns="91440" bIns="45720" rtlCol="0" anchor="ctr"/>
          <a:lstStyle>
            <a:lvl1pPr algn="r">
              <a:defRPr sz="900">
                <a:solidFill>
                  <a:schemeClr val="accent2"/>
                </a:solidFill>
                <a:latin typeface="Arial" panose="020B0604020202020204" pitchFamily="34" charset="0"/>
                <a:cs typeface="Arial" panose="020B0604020202020204" pitchFamily="34" charset="0"/>
              </a:defRPr>
            </a:lvl1pPr>
          </a:lstStyle>
          <a:p>
            <a:fld id="{A68C69FB-DB70-4AC4-BF7B-2CB1EF7B4FEE}" type="datetime9">
              <a:rPr lang="en-US" smtClean="0"/>
              <a:t>12/2/2022 4:41:30 PM</a:t>
            </a:fld>
            <a:endParaRPr lang="en-US" dirty="0"/>
          </a:p>
        </p:txBody>
      </p:sp>
      <p:sp>
        <p:nvSpPr>
          <p:cNvPr id="5" name="Footer Placeholder 4"/>
          <p:cNvSpPr>
            <a:spLocks noGrp="1"/>
          </p:cNvSpPr>
          <p:nvPr>
            <p:ph type="ftr" sz="quarter" idx="3"/>
          </p:nvPr>
        </p:nvSpPr>
        <p:spPr>
          <a:xfrm>
            <a:off x="581192" y="5951810"/>
            <a:ext cx="4870585" cy="365125"/>
          </a:xfrm>
          <a:prstGeom prst="rect">
            <a:avLst/>
          </a:prstGeom>
        </p:spPr>
        <p:txBody>
          <a:bodyPr vert="horz" lIns="91440" tIns="45720" rIns="91440" bIns="45720" rtlCol="0" anchor="ctr"/>
          <a:lstStyle>
            <a:lvl1pPr algn="l">
              <a:defRPr sz="900" cap="all">
                <a:solidFill>
                  <a:schemeClr val="accent2"/>
                </a:solidFill>
                <a:latin typeface="Arial" panose="020B0604020202020204" pitchFamily="34" charset="0"/>
                <a:cs typeface="Arial" panose="020B0604020202020204" pitchFamily="34" charset="0"/>
              </a:defRPr>
            </a:lvl1pPr>
          </a:lstStyle>
          <a:p>
            <a:endParaRPr lang="en-US" dirty="0"/>
          </a:p>
        </p:txBody>
      </p:sp>
      <p:sp>
        <p:nvSpPr>
          <p:cNvPr id="6" name="Slide Number Placeholder 5"/>
          <p:cNvSpPr>
            <a:spLocks noGrp="1"/>
          </p:cNvSpPr>
          <p:nvPr>
            <p:ph type="sldNum" sz="quarter" idx="4"/>
          </p:nvPr>
        </p:nvSpPr>
        <p:spPr>
          <a:xfrm>
            <a:off x="7800476" y="5956136"/>
            <a:ext cx="770468" cy="365125"/>
          </a:xfrm>
          <a:prstGeom prst="rect">
            <a:avLst/>
          </a:prstGeom>
        </p:spPr>
        <p:txBody>
          <a:bodyPr vert="horz" lIns="91440" tIns="45720" rIns="91440" bIns="45720" rtlCol="0" anchor="ctr"/>
          <a:lstStyle>
            <a:lvl1pPr algn="r">
              <a:defRPr sz="900">
                <a:solidFill>
                  <a:schemeClr val="accent2"/>
                </a:solidFill>
                <a:latin typeface="Arial" panose="020B0604020202020204" pitchFamily="34" charset="0"/>
                <a:cs typeface="Arial" panose="020B0604020202020204" pitchFamily="34" charset="0"/>
              </a:defRPr>
            </a:lvl1pPr>
          </a:lstStyle>
          <a:p>
            <a:fld id="{D57F1E4F-1CFF-5643-939E-217C01CDF565}" type="slidenum">
              <a:rPr lang="en-US" smtClean="0"/>
              <a:pPr/>
              <a:t>‹#›</a:t>
            </a:fld>
            <a:endParaRPr lang="en-US" dirty="0"/>
          </a:p>
        </p:txBody>
      </p:sp>
      <p:sp>
        <p:nvSpPr>
          <p:cNvPr id="9" name="Rectangle 8"/>
          <p:cNvSpPr/>
          <p:nvPr/>
        </p:nvSpPr>
        <p:spPr>
          <a:xfrm>
            <a:off x="448091" y="441325"/>
            <a:ext cx="2719909"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976001" y="441325"/>
            <a:ext cx="2710800" cy="108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216601" y="441325"/>
            <a:ext cx="2710800" cy="10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50655151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Arial" panose="020B0604020202020204" pitchFamily="34" charset="0"/>
          <a:ea typeface="+mn-ea"/>
          <a:cs typeface="Arial" panose="020B0604020202020204" pitchFamily="34" charset="0"/>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Arial" panose="020B0604020202020204" pitchFamily="34" charset="0"/>
          <a:ea typeface="+mn-ea"/>
          <a:cs typeface="Arial" panose="020B0604020202020204" pitchFamily="34" charset="0"/>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Arial" panose="020B0604020202020204" pitchFamily="34" charset="0"/>
          <a:ea typeface="+mn-ea"/>
          <a:cs typeface="Arial" panose="020B0604020202020204" pitchFamily="34" charset="0"/>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Arial" panose="020B0604020202020204" pitchFamily="34" charset="0"/>
          <a:ea typeface="+mn-ea"/>
          <a:cs typeface="Arial" panose="020B0604020202020204" pitchFamily="34" charset="0"/>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Arial" panose="020B0604020202020204" pitchFamily="34" charset="0"/>
          <a:ea typeface="+mn-ea"/>
          <a:cs typeface="Arial" panose="020B0604020202020204" pitchFamily="34" charset="0"/>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jpg"/><Relationship Id="rId7" Type="http://schemas.openxmlformats.org/officeDocument/2006/relationships/hyperlink" Target="https://afsc-assessments.github.io/EBS_PCOD/2022_ASSESSMENT/NOVEMBER_MODELS/" TargetMode="External"/><Relationship Id="rId2" Type="http://schemas.openxmlformats.org/officeDocument/2006/relationships/notesSlide" Target="../notesSlides/notesSlide1.xml"/><Relationship Id="rId1" Type="http://schemas.openxmlformats.org/officeDocument/2006/relationships/slideLayout" Target="../slideLayouts/slideLayout19.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20.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20.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20.xml"/><Relationship Id="rId6" Type="http://schemas.openxmlformats.org/officeDocument/2006/relationships/image" Target="../media/image5.png"/><Relationship Id="rId5" Type="http://schemas.openxmlformats.org/officeDocument/2006/relationships/hyperlink" Target="https://afsc-assessments.github.io/EBS_PCOD/2022_ASSESSMENT/NOVEMBER_MODELS/" TargetMode="Externa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20.xml"/><Relationship Id="rId5" Type="http://schemas.openxmlformats.org/officeDocument/2006/relationships/image" Target="../media/image22.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20.xml"/><Relationship Id="rId5" Type="http://schemas.openxmlformats.org/officeDocument/2006/relationships/image" Target="../media/image23.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0.xml"/><Relationship Id="rId6" Type="http://schemas.openxmlformats.org/officeDocument/2006/relationships/image" Target="../media/image25.png"/><Relationship Id="rId5" Type="http://schemas.openxmlformats.org/officeDocument/2006/relationships/image" Target="../media/image4.png"/><Relationship Id="rId4" Type="http://schemas.openxmlformats.org/officeDocument/2006/relationships/image" Target="../media/image1.jpg"/></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20.xml"/><Relationship Id="rId5" Type="http://schemas.openxmlformats.org/officeDocument/2006/relationships/image" Target="../media/image26.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20.xml"/><Relationship Id="rId6" Type="http://schemas.openxmlformats.org/officeDocument/2006/relationships/image" Target="../media/image4.png"/><Relationship Id="rId5" Type="http://schemas.openxmlformats.org/officeDocument/2006/relationships/image" Target="../media/image1.jpg"/><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20.xml"/><Relationship Id="rId5" Type="http://schemas.openxmlformats.org/officeDocument/2006/relationships/image" Target="../media/image30.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20.xml"/><Relationship Id="rId5" Type="http://schemas.openxmlformats.org/officeDocument/2006/relationships/image" Target="../media/image31.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0.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0.xml"/><Relationship Id="rId1" Type="http://schemas.openxmlformats.org/officeDocument/2006/relationships/slideLayout" Target="../slideLayouts/slideLayout20.xml"/><Relationship Id="rId5" Type="http://schemas.openxmlformats.org/officeDocument/2006/relationships/image" Target="../media/image32.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1.xml"/><Relationship Id="rId1" Type="http://schemas.openxmlformats.org/officeDocument/2006/relationships/slideLayout" Target="../slideLayouts/slideLayout20.xml"/><Relationship Id="rId5" Type="http://schemas.openxmlformats.org/officeDocument/2006/relationships/image" Target="../media/image33.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6.png"/><Relationship Id="rId2" Type="http://schemas.openxmlformats.org/officeDocument/2006/relationships/notesSlide" Target="../notesSlides/notesSlide22.xml"/><Relationship Id="rId1" Type="http://schemas.openxmlformats.org/officeDocument/2006/relationships/slideLayout" Target="../slideLayouts/slideLayout20.xml"/><Relationship Id="rId6" Type="http://schemas.openxmlformats.org/officeDocument/2006/relationships/image" Target="../media/image35.png"/><Relationship Id="rId5" Type="http://schemas.openxmlformats.org/officeDocument/2006/relationships/image" Target="../media/image4.png"/><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0.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jp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0.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0.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jpg"/><Relationship Id="rId7"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0.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4.png"/><Relationship Id="rId9"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0.xml"/><Relationship Id="rId5" Type="http://schemas.openxmlformats.org/officeDocument/2006/relationships/image" Target="../media/image4.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0.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0.xml"/><Relationship Id="rId5" Type="http://schemas.openxmlformats.org/officeDocument/2006/relationships/image" Target="../media/image21.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2"/>
          <p:cNvSpPr/>
          <p:nvPr/>
        </p:nvSpPr>
        <p:spPr>
          <a:xfrm>
            <a:off x="334566" y="3095063"/>
            <a:ext cx="8453925" cy="3295227"/>
          </a:xfrm>
          <a:prstGeom prst="rect">
            <a:avLst/>
          </a:prstGeom>
          <a:blipFill rotWithShape="1">
            <a:blip r:embed="rId3">
              <a:alphaModFix amt="40000"/>
            </a:blip>
            <a:stretch>
              <a:fillRect t="-73000" b="-83285"/>
            </a:stretch>
          </a:blipFill>
          <a:ln>
            <a:noFill/>
          </a:ln>
        </p:spPr>
        <p:txBody>
          <a:bodyPr spcFirstLastPara="1" wrap="square" lIns="68569" tIns="34275" rIns="68569" bIns="34275" anchor="ctr" anchorCtr="0">
            <a:noAutofit/>
          </a:bodyPr>
          <a:lstStyle/>
          <a:p>
            <a:pPr marL="0" marR="0" lvl="0" indent="0" algn="ctr" defTabSz="457200" rtl="0" eaLnBrk="1" fontAlgn="auto" latinLnBrk="0" hangingPunct="1">
              <a:lnSpc>
                <a:spcPct val="100000"/>
              </a:lnSpc>
              <a:spcBef>
                <a:spcPts val="0"/>
              </a:spcBef>
              <a:spcAft>
                <a:spcPts val="0"/>
              </a:spcAft>
              <a:buClr>
                <a:prstClr val="white"/>
              </a:buClr>
              <a:buSzPts val="1800"/>
              <a:buFontTx/>
              <a:buNone/>
              <a:tabLst/>
              <a:defRPr/>
            </a:pPr>
            <a:endParaRPr kumimoji="0" sz="1350" b="0" i="0" u="none" strike="noStrike" kern="1200" cap="none" spc="0" normalizeH="0" baseline="0" noProof="0">
              <a:ln>
                <a:noFill/>
              </a:ln>
              <a:solidFill>
                <a:srgbClr val="FFFFFF"/>
              </a:solidFill>
              <a:effectLst/>
              <a:uLnTx/>
              <a:uFillTx/>
              <a:latin typeface="Corbel"/>
              <a:ea typeface="Corbel"/>
              <a:cs typeface="Corbel"/>
              <a:sym typeface="Corbel"/>
            </a:endParaRPr>
          </a:p>
        </p:txBody>
      </p:sp>
      <p:sp>
        <p:nvSpPr>
          <p:cNvPr id="94" name="Google Shape;94;p12"/>
          <p:cNvSpPr txBox="1">
            <a:spLocks noGrp="1"/>
          </p:cNvSpPr>
          <p:nvPr>
            <p:ph type="ctrTitle"/>
          </p:nvPr>
        </p:nvSpPr>
        <p:spPr>
          <a:xfrm>
            <a:off x="435900" y="1271745"/>
            <a:ext cx="7301250" cy="696273"/>
          </a:xfrm>
          <a:prstGeom prst="rect">
            <a:avLst/>
          </a:prstGeom>
          <a:noFill/>
          <a:ln>
            <a:noFill/>
          </a:ln>
        </p:spPr>
        <p:txBody>
          <a:bodyPr spcFirstLastPara="1" vert="horz" wrap="square" lIns="68569" tIns="34275" rIns="68569" bIns="34275" rtlCol="0" anchor="b" anchorCtr="0">
            <a:noAutofit/>
          </a:bodyPr>
          <a:lstStyle/>
          <a:p>
            <a:pPr>
              <a:buSzPts val="4000"/>
            </a:pPr>
            <a:r>
              <a:rPr lang="en-US" sz="4400" dirty="0">
                <a:latin typeface="Arial"/>
                <a:ea typeface="Arial"/>
                <a:cs typeface="Arial"/>
                <a:sym typeface="Arial"/>
              </a:rPr>
              <a:t>EBS Pacific </a:t>
            </a:r>
            <a:r>
              <a:rPr lang="en-US" sz="4400" dirty="0" smtClean="0">
                <a:latin typeface="Arial"/>
                <a:ea typeface="Arial"/>
                <a:cs typeface="Arial"/>
                <a:sym typeface="Arial"/>
              </a:rPr>
              <a:t>cod</a:t>
            </a:r>
            <a:endParaRPr sz="4400" dirty="0">
              <a:latin typeface="Arial"/>
              <a:ea typeface="Arial"/>
              <a:cs typeface="Arial"/>
              <a:sym typeface="Arial"/>
            </a:endParaRPr>
          </a:p>
        </p:txBody>
      </p:sp>
      <p:sp>
        <p:nvSpPr>
          <p:cNvPr id="95" name="Google Shape;95;p12"/>
          <p:cNvSpPr txBox="1">
            <a:spLocks noGrp="1"/>
          </p:cNvSpPr>
          <p:nvPr>
            <p:ph type="subTitle" idx="1"/>
          </p:nvPr>
        </p:nvSpPr>
        <p:spPr>
          <a:xfrm>
            <a:off x="435900" y="2144498"/>
            <a:ext cx="5653350" cy="944731"/>
          </a:xfrm>
          <a:prstGeom prst="rect">
            <a:avLst/>
          </a:prstGeom>
          <a:noFill/>
          <a:ln>
            <a:noFill/>
          </a:ln>
        </p:spPr>
        <p:txBody>
          <a:bodyPr spcFirstLastPara="1" vert="horz" wrap="square" lIns="68569" tIns="34275" rIns="68569" bIns="34275" rtlCol="0" anchor="t" anchorCtr="0">
            <a:noAutofit/>
          </a:bodyPr>
          <a:lstStyle/>
          <a:p>
            <a:r>
              <a:rPr lang="en-US" sz="1800" dirty="0"/>
              <a:t>Steven J. Barbeaux, Lewis Barnett, Jason Connor, Julie Nielson, S. </a:t>
            </a:r>
            <a:r>
              <a:rPr lang="en-US" sz="1800" dirty="0" err="1"/>
              <a:t>Kalei</a:t>
            </a:r>
            <a:r>
              <a:rPr lang="en-US" sz="1800" dirty="0"/>
              <a:t> </a:t>
            </a:r>
            <a:r>
              <a:rPr lang="en-US" sz="1800" dirty="0" err="1"/>
              <a:t>Shotwell</a:t>
            </a:r>
            <a:r>
              <a:rPr lang="en-US" sz="1800" dirty="0"/>
              <a:t>, Elizabeth </a:t>
            </a:r>
            <a:r>
              <a:rPr lang="en-US" sz="1800" dirty="0" err="1"/>
              <a:t>Siddon</a:t>
            </a:r>
            <a:r>
              <a:rPr lang="en-US" sz="1800" dirty="0"/>
              <a:t>, and Ingrid Spies</a:t>
            </a:r>
          </a:p>
        </p:txBody>
      </p:sp>
      <p:pic>
        <p:nvPicPr>
          <p:cNvPr id="96" name="Google Shape;96;p12"/>
          <p:cNvPicPr preferRelativeResize="0"/>
          <p:nvPr/>
        </p:nvPicPr>
        <p:blipFill rotWithShape="1">
          <a:blip r:embed="rId4">
            <a:alphaModFix/>
          </a:blip>
          <a:srcRect/>
          <a:stretch/>
        </p:blipFill>
        <p:spPr>
          <a:xfrm>
            <a:off x="6400800" y="1556581"/>
            <a:ext cx="2489041" cy="2132550"/>
          </a:xfrm>
          <a:prstGeom prst="rect">
            <a:avLst/>
          </a:prstGeom>
          <a:noFill/>
          <a:ln>
            <a:noFill/>
          </a:ln>
        </p:spPr>
      </p:pic>
      <p:pic>
        <p:nvPicPr>
          <p:cNvPr id="97" name="Google Shape;97;p12"/>
          <p:cNvPicPr preferRelativeResize="0"/>
          <p:nvPr/>
        </p:nvPicPr>
        <p:blipFill rotWithShape="1">
          <a:blip r:embed="rId5">
            <a:alphaModFix/>
          </a:blip>
          <a:srcRect/>
          <a:stretch/>
        </p:blipFill>
        <p:spPr>
          <a:xfrm>
            <a:off x="7537095" y="5943666"/>
            <a:ext cx="1167314" cy="407393"/>
          </a:xfrm>
          <a:prstGeom prst="rect">
            <a:avLst/>
          </a:prstGeom>
          <a:noFill/>
          <a:ln>
            <a:noFill/>
          </a:ln>
        </p:spPr>
      </p:pic>
      <p:sp>
        <p:nvSpPr>
          <p:cNvPr id="98" name="Google Shape;98;p12"/>
          <p:cNvSpPr txBox="1"/>
          <p:nvPr/>
        </p:nvSpPr>
        <p:spPr>
          <a:xfrm>
            <a:off x="3181943" y="3255854"/>
            <a:ext cx="1841625" cy="346218"/>
          </a:xfrm>
          <a:prstGeom prst="rect">
            <a:avLst/>
          </a:prstGeom>
          <a:noFill/>
          <a:ln>
            <a:noFill/>
          </a:ln>
        </p:spPr>
        <p:txBody>
          <a:bodyPr spcFirstLastPara="1" wrap="square" lIns="68569" tIns="34275" rIns="68569" bIns="34275" anchor="t" anchorCtr="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D8D8D8"/>
                </a:solidFill>
                <a:effectLst/>
                <a:uLnTx/>
                <a:uFillTx/>
                <a:latin typeface="Gill Sans"/>
                <a:ea typeface="Gill Sans"/>
                <a:cs typeface="Gill Sans"/>
                <a:sym typeface="Gill Sans"/>
              </a:rPr>
              <a:t>December</a:t>
            </a:r>
            <a:r>
              <a:rPr kumimoji="0" lang="en-US" sz="1800" b="0" i="0" u="none" strike="noStrike" kern="1200" cap="none" spc="0" normalizeH="0" baseline="0" noProof="0" dirty="0">
                <a:ln>
                  <a:noFill/>
                </a:ln>
                <a:solidFill>
                  <a:srgbClr val="D8D8D8"/>
                </a:solidFill>
                <a:effectLst/>
                <a:uLnTx/>
                <a:uFillTx/>
                <a:latin typeface="Gill Sans"/>
                <a:ea typeface="Gill Sans"/>
                <a:cs typeface="Gill Sans"/>
                <a:sym typeface="Gill Sans"/>
              </a:rPr>
              <a:t>, 2022</a:t>
            </a:r>
            <a:endParaRPr kumimoji="0" sz="135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8230" y="3457575"/>
            <a:ext cx="4239760" cy="2564370"/>
          </a:xfrm>
          <a:prstGeom prst="rect">
            <a:avLst/>
          </a:prstGeom>
        </p:spPr>
      </p:pic>
      <p:pic>
        <p:nvPicPr>
          <p:cNvPr id="4" name="Picture 3">
            <a:hlinkClick r:id="rId7"/>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636969" y="3812000"/>
            <a:ext cx="2008351" cy="2008351"/>
          </a:xfrm>
          <a:prstGeom prst="rect">
            <a:avLst/>
          </a:prstGeom>
        </p:spPr>
      </p:pic>
    </p:spTree>
    <p:extLst>
      <p:ext uri="{BB962C8B-B14F-4D97-AF65-F5344CB8AC3E}">
        <p14:creationId xmlns:p14="http://schemas.microsoft.com/office/powerpoint/2010/main" val="260443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6"/>
          <p:cNvSpPr/>
          <p:nvPr/>
        </p:nvSpPr>
        <p:spPr>
          <a:xfrm>
            <a:off x="324995" y="603605"/>
            <a:ext cx="8493975" cy="1214685"/>
          </a:xfrm>
          <a:prstGeom prst="rect">
            <a:avLst/>
          </a:prstGeom>
          <a:blipFill rotWithShape="1">
            <a:blip r:embed="rId3">
              <a:alphaModFix amt="40000"/>
            </a:blip>
            <a:stretch>
              <a:fillRect t="-203324" b="-376577"/>
            </a:stretch>
          </a:blipFill>
          <a:ln>
            <a:noFill/>
          </a:ln>
        </p:spPr>
        <p:txBody>
          <a:bodyPr spcFirstLastPara="1" wrap="square" lIns="68569" tIns="34275" rIns="68569" bIns="34275" anchor="ctr" anchorCtr="0">
            <a:noAutofit/>
          </a:bodyPr>
          <a:lstStyle/>
          <a:p>
            <a:pPr marL="0" marR="0" lvl="0" indent="0" algn="ctr" defTabSz="457200" rtl="0" eaLnBrk="1" fontAlgn="auto" latinLnBrk="0" hangingPunct="1">
              <a:lnSpc>
                <a:spcPct val="100000"/>
              </a:lnSpc>
              <a:spcBef>
                <a:spcPts val="0"/>
              </a:spcBef>
              <a:spcAft>
                <a:spcPts val="0"/>
              </a:spcAft>
              <a:buClr>
                <a:prstClr val="white"/>
              </a:buClr>
              <a:buSzPts val="1800"/>
              <a:buFontTx/>
              <a:buNone/>
              <a:tabLst/>
              <a:defRPr/>
            </a:pPr>
            <a:endParaRPr kumimoji="0" sz="1350" b="0" i="0" u="none" strike="noStrike" kern="1200" cap="none" spc="0" normalizeH="0" baseline="0" noProof="0">
              <a:ln>
                <a:noFill/>
              </a:ln>
              <a:solidFill>
                <a:srgbClr val="FFFFFF"/>
              </a:solidFill>
              <a:effectLst/>
              <a:uLnTx/>
              <a:uFillTx/>
              <a:latin typeface="Corbel"/>
              <a:ea typeface="Corbel"/>
              <a:cs typeface="Corbel"/>
              <a:sym typeface="Corbel"/>
            </a:endParaRPr>
          </a:p>
        </p:txBody>
      </p:sp>
      <p:sp>
        <p:nvSpPr>
          <p:cNvPr id="231" name="Google Shape;231;p26"/>
          <p:cNvSpPr txBox="1">
            <a:spLocks noGrp="1"/>
          </p:cNvSpPr>
          <p:nvPr>
            <p:ph type="sldNum" idx="12"/>
          </p:nvPr>
        </p:nvSpPr>
        <p:spPr>
          <a:xfrm>
            <a:off x="7918725" y="5324353"/>
            <a:ext cx="1096425" cy="273825"/>
          </a:xfrm>
          <a:prstGeom prst="rect">
            <a:avLst/>
          </a:prstGeom>
          <a:noFill/>
          <a:ln>
            <a:noFill/>
          </a:ln>
        </p:spPr>
        <p:txBody>
          <a:bodyPr spcFirstLastPara="1" vert="horz" wrap="square" lIns="68569" tIns="34275" rIns="68569" bIns="34275" rtlCol="0" anchor="ctr" anchorCtr="0">
            <a:no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200" b="0" i="0" u="none" strike="noStrike" kern="1200" cap="none" spc="0" normalizeH="0" baseline="0" noProof="0">
                <a:ln>
                  <a:noFill/>
                </a:ln>
                <a:solidFill>
                  <a:srgbClr val="4590B8"/>
                </a:solidFill>
                <a:effectLst/>
                <a:uLnTx/>
                <a:uFillTx/>
                <a:latin typeface="Gill Sans"/>
                <a:sym typeface="Gill San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sz="1200" b="0" i="0" u="none" strike="noStrike" kern="1200" cap="none" spc="0" normalizeH="0" baseline="0" noProof="0">
              <a:ln>
                <a:noFill/>
              </a:ln>
              <a:solidFill>
                <a:srgbClr val="4590B8"/>
              </a:solidFill>
              <a:effectLst/>
              <a:uLnTx/>
              <a:uFillTx/>
              <a:latin typeface="Gill Sans"/>
              <a:sym typeface="Gill Sans"/>
            </a:endParaRPr>
          </a:p>
        </p:txBody>
      </p:sp>
      <p:sp>
        <p:nvSpPr>
          <p:cNvPr id="232" name="Google Shape;232;p26"/>
          <p:cNvSpPr txBox="1">
            <a:spLocks noGrp="1"/>
          </p:cNvSpPr>
          <p:nvPr>
            <p:ph type="title"/>
          </p:nvPr>
        </p:nvSpPr>
        <p:spPr>
          <a:xfrm>
            <a:off x="324995" y="610152"/>
            <a:ext cx="8272125" cy="760275"/>
          </a:xfrm>
          <a:prstGeom prst="rect">
            <a:avLst/>
          </a:prstGeom>
          <a:noFill/>
          <a:ln>
            <a:noFill/>
          </a:ln>
        </p:spPr>
        <p:txBody>
          <a:bodyPr spcFirstLastPara="1" vert="horz" wrap="square" lIns="68569" tIns="34275" rIns="68569" bIns="34275" rtlCol="0" anchor="b" anchorCtr="0">
            <a:normAutofit/>
          </a:bodyPr>
          <a:lstStyle/>
          <a:p>
            <a:pPr>
              <a:buSzPts val="3600"/>
            </a:pPr>
            <a:r>
              <a:rPr lang="en-US" sz="2700" dirty="0"/>
              <a:t>Model configurations</a:t>
            </a:r>
            <a:endParaRPr dirty="0"/>
          </a:p>
        </p:txBody>
      </p:sp>
      <p:graphicFrame>
        <p:nvGraphicFramePr>
          <p:cNvPr id="6" name="Table 5"/>
          <p:cNvGraphicFramePr>
            <a:graphicFrameLocks noGrp="1"/>
          </p:cNvGraphicFramePr>
          <p:nvPr>
            <p:extLst/>
          </p:nvPr>
        </p:nvGraphicFramePr>
        <p:xfrm>
          <a:off x="324994" y="2017771"/>
          <a:ext cx="8493976" cy="1553550"/>
        </p:xfrm>
        <a:graphic>
          <a:graphicData uri="http://schemas.openxmlformats.org/drawingml/2006/table">
            <a:tbl>
              <a:tblPr firstRow="1" firstCol="1" bandRow="1">
                <a:tableStyleId>{5C22544A-7EE6-4342-B048-85BDC9FD1C3A}</a:tableStyleId>
              </a:tblPr>
              <a:tblGrid>
                <a:gridCol w="4462890">
                  <a:extLst>
                    <a:ext uri="{9D8B030D-6E8A-4147-A177-3AD203B41FA5}">
                      <a16:colId xmlns:a16="http://schemas.microsoft.com/office/drawing/2014/main" val="690471310"/>
                    </a:ext>
                  </a:extLst>
                </a:gridCol>
                <a:gridCol w="1041416">
                  <a:extLst>
                    <a:ext uri="{9D8B030D-6E8A-4147-A177-3AD203B41FA5}">
                      <a16:colId xmlns:a16="http://schemas.microsoft.com/office/drawing/2014/main" val="1401252028"/>
                    </a:ext>
                  </a:extLst>
                </a:gridCol>
                <a:gridCol w="1126672">
                  <a:extLst>
                    <a:ext uri="{9D8B030D-6E8A-4147-A177-3AD203B41FA5}">
                      <a16:colId xmlns:a16="http://schemas.microsoft.com/office/drawing/2014/main" val="3829698446"/>
                    </a:ext>
                  </a:extLst>
                </a:gridCol>
                <a:gridCol w="1064045">
                  <a:extLst>
                    <a:ext uri="{9D8B030D-6E8A-4147-A177-3AD203B41FA5}">
                      <a16:colId xmlns:a16="http://schemas.microsoft.com/office/drawing/2014/main" val="884652232"/>
                    </a:ext>
                  </a:extLst>
                </a:gridCol>
                <a:gridCol w="798953">
                  <a:extLst>
                    <a:ext uri="{9D8B030D-6E8A-4147-A177-3AD203B41FA5}">
                      <a16:colId xmlns:a16="http://schemas.microsoft.com/office/drawing/2014/main" val="1284580381"/>
                    </a:ext>
                  </a:extLst>
                </a:gridCol>
              </a:tblGrid>
              <a:tr h="333920">
                <a:tc>
                  <a:txBody>
                    <a:bodyPr/>
                    <a:lstStyle/>
                    <a:p>
                      <a:pPr marL="0" marR="0">
                        <a:spcBef>
                          <a:spcPts val="0"/>
                        </a:spcBef>
                        <a:spcAft>
                          <a:spcPts val="0"/>
                        </a:spcAft>
                      </a:pPr>
                      <a:r>
                        <a:rPr lang="en-US" sz="1800" dirty="0">
                          <a:effectLst/>
                        </a:rPr>
                        <a:t>Thompson Series models      </a:t>
                      </a:r>
                      <a:endParaRPr lang="en-US" sz="1800" dirty="0">
                        <a:effectLst/>
                        <a:latin typeface="Times New Roman" panose="02020603050405020304" pitchFamily="18" charset="0"/>
                        <a:ea typeface="Times New Roman" panose="02020603050405020304" pitchFamily="18" charset="0"/>
                      </a:endParaRPr>
                    </a:p>
                  </a:txBody>
                  <a:tcPr marL="51435" marR="51435" marT="0" marB="0" anchor="b"/>
                </a:tc>
                <a:tc>
                  <a:txBody>
                    <a:bodyPr/>
                    <a:lstStyle/>
                    <a:p>
                      <a:pPr marL="0" marR="0" algn="ctr">
                        <a:spcBef>
                          <a:spcPts val="0"/>
                        </a:spcBef>
                        <a:spcAft>
                          <a:spcPts val="0"/>
                        </a:spcAft>
                      </a:pPr>
                      <a:r>
                        <a:rPr lang="en-US" sz="1500" dirty="0">
                          <a:effectLst/>
                        </a:rPr>
                        <a:t>M 19.12</a:t>
                      </a:r>
                      <a:endParaRPr lang="en-US" sz="1500" dirty="0">
                        <a:effectLst/>
                        <a:latin typeface="Times New Roman" panose="02020603050405020304" pitchFamily="18" charset="0"/>
                        <a:ea typeface="Times New Roman" panose="02020603050405020304" pitchFamily="18" charset="0"/>
                      </a:endParaRPr>
                    </a:p>
                  </a:txBody>
                  <a:tcPr marL="51435" marR="51435" marT="0" marB="0" anchor="b"/>
                </a:tc>
                <a:tc>
                  <a:txBody>
                    <a:bodyPr/>
                    <a:lstStyle/>
                    <a:p>
                      <a:pPr marL="0" marR="0" algn="ctr">
                        <a:spcBef>
                          <a:spcPts val="0"/>
                        </a:spcBef>
                        <a:spcAft>
                          <a:spcPts val="0"/>
                        </a:spcAft>
                      </a:pPr>
                      <a:r>
                        <a:rPr lang="en-US" sz="1500" dirty="0">
                          <a:effectLst/>
                        </a:rPr>
                        <a:t>M 19.12A</a:t>
                      </a:r>
                      <a:endParaRPr lang="en-US" sz="1500" dirty="0">
                        <a:effectLst/>
                        <a:latin typeface="Times New Roman" panose="02020603050405020304" pitchFamily="18" charset="0"/>
                        <a:ea typeface="Times New Roman" panose="02020603050405020304" pitchFamily="18" charset="0"/>
                      </a:endParaRPr>
                    </a:p>
                  </a:txBody>
                  <a:tcPr marL="51435" marR="51435" marT="0" marB="0" anchor="b"/>
                </a:tc>
                <a:tc>
                  <a:txBody>
                    <a:bodyPr/>
                    <a:lstStyle/>
                    <a:p>
                      <a:pPr marL="0" marR="0" algn="ctr">
                        <a:spcBef>
                          <a:spcPts val="0"/>
                        </a:spcBef>
                        <a:spcAft>
                          <a:spcPts val="0"/>
                        </a:spcAft>
                      </a:pPr>
                      <a:r>
                        <a:rPr lang="en-US" sz="1500" dirty="0">
                          <a:effectLst/>
                        </a:rPr>
                        <a:t>M 21.1</a:t>
                      </a:r>
                      <a:endParaRPr lang="en-US" sz="1500" dirty="0">
                        <a:effectLst/>
                        <a:latin typeface="Times New Roman" panose="02020603050405020304" pitchFamily="18" charset="0"/>
                        <a:ea typeface="Times New Roman" panose="02020603050405020304" pitchFamily="18" charset="0"/>
                      </a:endParaRPr>
                    </a:p>
                  </a:txBody>
                  <a:tcPr marL="51435" marR="51435" marT="0" marB="0" anchor="b"/>
                </a:tc>
                <a:tc>
                  <a:txBody>
                    <a:bodyPr/>
                    <a:lstStyle/>
                    <a:p>
                      <a:pPr marL="0" marR="0" algn="ctr">
                        <a:spcBef>
                          <a:spcPts val="0"/>
                        </a:spcBef>
                        <a:spcAft>
                          <a:spcPts val="0"/>
                        </a:spcAft>
                      </a:pPr>
                      <a:r>
                        <a:rPr lang="en-US" sz="1500" dirty="0">
                          <a:effectLst/>
                        </a:rPr>
                        <a:t>M 21.2</a:t>
                      </a:r>
                      <a:endParaRPr lang="en-US" sz="1500" dirty="0">
                        <a:effectLst/>
                        <a:latin typeface="Times New Roman" panose="02020603050405020304" pitchFamily="18" charset="0"/>
                        <a:ea typeface="Times New Roman" panose="02020603050405020304" pitchFamily="18" charset="0"/>
                      </a:endParaRPr>
                    </a:p>
                  </a:txBody>
                  <a:tcPr marL="51435" marR="51435" marT="0" marB="0" anchor="b"/>
                </a:tc>
                <a:extLst>
                  <a:ext uri="{0D108BD9-81ED-4DB2-BD59-A6C34878D82A}">
                    <a16:rowId xmlns:a16="http://schemas.microsoft.com/office/drawing/2014/main" val="417028435"/>
                  </a:ext>
                </a:extLst>
              </a:tr>
              <a:tr h="317055">
                <a:tc>
                  <a:txBody>
                    <a:bodyPr/>
                    <a:lstStyle/>
                    <a:p>
                      <a:pPr marL="0" marR="0">
                        <a:spcBef>
                          <a:spcPts val="0"/>
                        </a:spcBef>
                        <a:spcAft>
                          <a:spcPts val="0"/>
                        </a:spcAft>
                      </a:pPr>
                      <a:r>
                        <a:rPr lang="en-US" sz="1800" dirty="0">
                          <a:effectLst/>
                        </a:rPr>
                        <a:t>New Series models</a:t>
                      </a:r>
                      <a:endParaRPr lang="en-US" sz="1800" dirty="0">
                        <a:effectLst/>
                        <a:latin typeface="Times New Roman" panose="02020603050405020304" pitchFamily="18" charset="0"/>
                        <a:ea typeface="Times New Roman" panose="02020603050405020304" pitchFamily="18" charset="0"/>
                      </a:endParaRPr>
                    </a:p>
                  </a:txBody>
                  <a:tcPr marL="51435" marR="51435" marT="0" marB="0" anchor="b"/>
                </a:tc>
                <a:tc>
                  <a:txBody>
                    <a:bodyPr/>
                    <a:lstStyle/>
                    <a:p>
                      <a:pPr marL="0" marR="0" algn="ctr">
                        <a:spcBef>
                          <a:spcPts val="0"/>
                        </a:spcBef>
                        <a:spcAft>
                          <a:spcPts val="0"/>
                        </a:spcAft>
                      </a:pPr>
                      <a:r>
                        <a:rPr lang="en-US" sz="1500" b="1" dirty="0">
                          <a:solidFill>
                            <a:schemeClr val="bg1"/>
                          </a:solidFill>
                          <a:effectLst/>
                          <a:latin typeface="+mj-lt"/>
                        </a:rPr>
                        <a:t>M 22.1</a:t>
                      </a:r>
                      <a:endParaRPr lang="en-US" sz="1500" b="1" dirty="0">
                        <a:solidFill>
                          <a:schemeClr val="bg1"/>
                        </a:solidFill>
                        <a:effectLst/>
                        <a:latin typeface="+mj-lt"/>
                        <a:ea typeface="Times New Roman" panose="02020603050405020304" pitchFamily="18" charset="0"/>
                      </a:endParaRPr>
                    </a:p>
                  </a:txBody>
                  <a:tcPr marL="51435" marR="51435" marT="0" marB="0" anchor="b">
                    <a:solidFill>
                      <a:srgbClr val="1A3260"/>
                    </a:solidFill>
                  </a:tcPr>
                </a:tc>
                <a:tc>
                  <a:txBody>
                    <a:bodyPr/>
                    <a:lstStyle/>
                    <a:p>
                      <a:pPr marL="0" marR="0" algn="ctr">
                        <a:spcBef>
                          <a:spcPts val="0"/>
                        </a:spcBef>
                        <a:spcAft>
                          <a:spcPts val="0"/>
                        </a:spcAft>
                      </a:pPr>
                      <a:r>
                        <a:rPr lang="en-US" sz="1500" b="1" dirty="0">
                          <a:solidFill>
                            <a:schemeClr val="bg1"/>
                          </a:solidFill>
                          <a:effectLst/>
                          <a:latin typeface="+mj-lt"/>
                        </a:rPr>
                        <a:t>M 22.2</a:t>
                      </a:r>
                      <a:endParaRPr lang="en-US" sz="1500" b="1" dirty="0">
                        <a:solidFill>
                          <a:schemeClr val="bg1"/>
                        </a:solidFill>
                        <a:effectLst/>
                        <a:latin typeface="+mj-lt"/>
                        <a:ea typeface="Times New Roman" panose="02020603050405020304" pitchFamily="18" charset="0"/>
                      </a:endParaRPr>
                    </a:p>
                  </a:txBody>
                  <a:tcPr marL="51435" marR="51435" marT="0" marB="0" anchor="b">
                    <a:solidFill>
                      <a:srgbClr val="1A3260"/>
                    </a:solidFill>
                  </a:tcPr>
                </a:tc>
                <a:tc>
                  <a:txBody>
                    <a:bodyPr/>
                    <a:lstStyle/>
                    <a:p>
                      <a:pPr marL="0" marR="0" algn="ctr">
                        <a:spcBef>
                          <a:spcPts val="0"/>
                        </a:spcBef>
                        <a:spcAft>
                          <a:spcPts val="0"/>
                        </a:spcAft>
                      </a:pPr>
                      <a:r>
                        <a:rPr lang="en-US" sz="1500" b="1" dirty="0">
                          <a:solidFill>
                            <a:schemeClr val="bg1"/>
                          </a:solidFill>
                          <a:effectLst/>
                          <a:latin typeface="+mj-lt"/>
                        </a:rPr>
                        <a:t>M 22.3</a:t>
                      </a:r>
                      <a:endParaRPr lang="en-US" sz="1500" b="1" dirty="0">
                        <a:solidFill>
                          <a:schemeClr val="bg1"/>
                        </a:solidFill>
                        <a:effectLst/>
                        <a:latin typeface="+mj-lt"/>
                        <a:ea typeface="Times New Roman" panose="02020603050405020304" pitchFamily="18" charset="0"/>
                      </a:endParaRPr>
                    </a:p>
                  </a:txBody>
                  <a:tcPr marL="51435" marR="51435" marT="0" marB="0" anchor="b">
                    <a:solidFill>
                      <a:srgbClr val="1A3260"/>
                    </a:solidFill>
                  </a:tcPr>
                </a:tc>
                <a:tc>
                  <a:txBody>
                    <a:bodyPr/>
                    <a:lstStyle/>
                    <a:p>
                      <a:pPr marL="0" marR="0" algn="ctr">
                        <a:spcBef>
                          <a:spcPts val="0"/>
                        </a:spcBef>
                        <a:spcAft>
                          <a:spcPts val="0"/>
                        </a:spcAft>
                      </a:pPr>
                      <a:r>
                        <a:rPr lang="en-US" sz="1500" b="1" dirty="0">
                          <a:solidFill>
                            <a:schemeClr val="bg1"/>
                          </a:solidFill>
                          <a:effectLst/>
                          <a:latin typeface="+mj-lt"/>
                        </a:rPr>
                        <a:t>M 22.4</a:t>
                      </a:r>
                      <a:endParaRPr lang="en-US" sz="1500" b="1" dirty="0">
                        <a:solidFill>
                          <a:schemeClr val="bg1"/>
                        </a:solidFill>
                        <a:effectLst/>
                        <a:latin typeface="+mj-lt"/>
                        <a:ea typeface="Times New Roman" panose="02020603050405020304" pitchFamily="18" charset="0"/>
                      </a:endParaRPr>
                    </a:p>
                  </a:txBody>
                  <a:tcPr marL="51435" marR="51435" marT="0" marB="0" anchor="b">
                    <a:solidFill>
                      <a:srgbClr val="1A3260"/>
                    </a:solidFill>
                  </a:tcPr>
                </a:tc>
                <a:extLst>
                  <a:ext uri="{0D108BD9-81ED-4DB2-BD59-A6C34878D82A}">
                    <a16:rowId xmlns:a16="http://schemas.microsoft.com/office/drawing/2014/main" val="2437438270"/>
                  </a:ext>
                </a:extLst>
              </a:tr>
              <a:tr h="317055">
                <a:tc>
                  <a:txBody>
                    <a:bodyPr/>
                    <a:lstStyle/>
                    <a:p>
                      <a:pPr marL="0" marR="0">
                        <a:spcBef>
                          <a:spcPts val="0"/>
                        </a:spcBef>
                        <a:spcAft>
                          <a:spcPts val="0"/>
                        </a:spcAft>
                      </a:pPr>
                      <a:r>
                        <a:rPr lang="en-US" sz="1500" dirty="0">
                          <a:effectLst/>
                        </a:rPr>
                        <a:t>Feature 1: Allow catchability to vary?</a:t>
                      </a:r>
                      <a:endParaRPr lang="en-US" sz="1500" dirty="0">
                        <a:effectLst/>
                        <a:latin typeface="Times New Roman" panose="02020603050405020304" pitchFamily="18" charset="0"/>
                        <a:ea typeface="Times New Roman" panose="02020603050405020304" pitchFamily="18" charset="0"/>
                      </a:endParaRPr>
                    </a:p>
                  </a:txBody>
                  <a:tcPr marL="51435" marR="51435" marT="0" marB="0" anchor="b"/>
                </a:tc>
                <a:tc>
                  <a:txBody>
                    <a:bodyPr/>
                    <a:lstStyle/>
                    <a:p>
                      <a:pPr marL="0" marR="0" algn="ctr">
                        <a:spcBef>
                          <a:spcPts val="0"/>
                        </a:spcBef>
                        <a:spcAft>
                          <a:spcPts val="0"/>
                        </a:spcAft>
                      </a:pPr>
                      <a:r>
                        <a:rPr lang="en-US" sz="1500" b="1" dirty="0" smtClean="0">
                          <a:solidFill>
                            <a:srgbClr val="FF0000"/>
                          </a:solidFill>
                          <a:effectLst/>
                          <a:latin typeface="+mj-lt"/>
                        </a:rPr>
                        <a:t>YES</a:t>
                      </a:r>
                      <a:endParaRPr lang="en-US" sz="1500" b="1" dirty="0">
                        <a:solidFill>
                          <a:srgbClr val="FF0000"/>
                        </a:solidFill>
                        <a:effectLst/>
                        <a:latin typeface="+mj-lt"/>
                        <a:ea typeface="Times New Roman" panose="02020603050405020304" pitchFamily="18" charset="0"/>
                      </a:endParaRPr>
                    </a:p>
                  </a:txBody>
                  <a:tcPr marL="51435" marR="51435" marT="0" marB="0" anchor="b">
                    <a:solidFill>
                      <a:schemeClr val="bg1">
                        <a:lumMod val="95000"/>
                      </a:schemeClr>
                    </a:solidFill>
                  </a:tcPr>
                </a:tc>
                <a:tc>
                  <a:txBody>
                    <a:bodyPr/>
                    <a:lstStyle/>
                    <a:p>
                      <a:pPr marL="0" marR="0" algn="ctr">
                        <a:spcBef>
                          <a:spcPts val="0"/>
                        </a:spcBef>
                        <a:spcAft>
                          <a:spcPts val="0"/>
                        </a:spcAft>
                      </a:pPr>
                      <a:r>
                        <a:rPr lang="en-US" sz="1500" dirty="0" smtClean="0">
                          <a:effectLst/>
                          <a:latin typeface="+mj-lt"/>
                          <a:ea typeface="+mn-ea"/>
                        </a:rPr>
                        <a:t>NO</a:t>
                      </a:r>
                      <a:endParaRPr lang="en-US" sz="1500" dirty="0">
                        <a:effectLst/>
                        <a:latin typeface="+mj-lt"/>
                        <a:ea typeface="Times New Roman" panose="02020603050405020304" pitchFamily="18" charset="0"/>
                      </a:endParaRPr>
                    </a:p>
                  </a:txBody>
                  <a:tcPr marL="51435" marR="51435" marT="0" marB="0" anchor="b">
                    <a:solidFill>
                      <a:schemeClr val="bg1">
                        <a:lumMod val="95000"/>
                      </a:schemeClr>
                    </a:solidFill>
                  </a:tcPr>
                </a:tc>
                <a:tc>
                  <a:txBody>
                    <a:bodyPr/>
                    <a:lstStyle/>
                    <a:p>
                      <a:pPr marL="0" marR="0" algn="ctr">
                        <a:spcBef>
                          <a:spcPts val="0"/>
                        </a:spcBef>
                        <a:spcAft>
                          <a:spcPts val="0"/>
                        </a:spcAft>
                      </a:pPr>
                      <a:r>
                        <a:rPr lang="en-US" sz="1500" dirty="0" smtClean="0">
                          <a:effectLst/>
                          <a:latin typeface="+mj-lt"/>
                          <a:ea typeface="Times New Roman" panose="02020603050405020304" pitchFamily="18" charset="0"/>
                        </a:rPr>
                        <a:t>NO</a:t>
                      </a:r>
                      <a:endParaRPr lang="en-US" sz="1500" dirty="0">
                        <a:effectLst/>
                        <a:latin typeface="+mj-lt"/>
                        <a:ea typeface="Times New Roman" panose="02020603050405020304" pitchFamily="18" charset="0"/>
                      </a:endParaRPr>
                    </a:p>
                  </a:txBody>
                  <a:tcPr marL="51435" marR="51435" marT="0" marB="0" anchor="b">
                    <a:solidFill>
                      <a:schemeClr val="bg1">
                        <a:lumMod val="95000"/>
                      </a:schemeClr>
                    </a:solidFill>
                  </a:tcPr>
                </a:tc>
                <a:tc>
                  <a:txBody>
                    <a:bodyPr/>
                    <a:lstStyle/>
                    <a:p>
                      <a:pPr marL="0" marR="0" algn="ctr">
                        <a:spcBef>
                          <a:spcPts val="0"/>
                        </a:spcBef>
                        <a:spcAft>
                          <a:spcPts val="0"/>
                        </a:spcAft>
                      </a:pPr>
                      <a:r>
                        <a:rPr lang="en-US" sz="1500" dirty="0" smtClean="0">
                          <a:effectLst/>
                          <a:latin typeface="+mj-lt"/>
                          <a:ea typeface="+mn-ea"/>
                        </a:rPr>
                        <a:t>NO</a:t>
                      </a:r>
                      <a:endParaRPr lang="en-US" sz="1500" dirty="0">
                        <a:effectLst/>
                        <a:latin typeface="+mj-lt"/>
                        <a:ea typeface="Times New Roman" panose="02020603050405020304" pitchFamily="18" charset="0"/>
                      </a:endParaRPr>
                    </a:p>
                  </a:txBody>
                  <a:tcPr marL="51435" marR="51435" marT="0" marB="0" anchor="b">
                    <a:solidFill>
                      <a:schemeClr val="bg1">
                        <a:lumMod val="95000"/>
                      </a:schemeClr>
                    </a:solidFill>
                  </a:tcPr>
                </a:tc>
                <a:extLst>
                  <a:ext uri="{0D108BD9-81ED-4DB2-BD59-A6C34878D82A}">
                    <a16:rowId xmlns:a16="http://schemas.microsoft.com/office/drawing/2014/main" val="585265763"/>
                  </a:ext>
                </a:extLst>
              </a:tr>
              <a:tr h="268465">
                <a:tc>
                  <a:txBody>
                    <a:bodyPr/>
                    <a:lstStyle/>
                    <a:p>
                      <a:pPr marL="0" marR="0">
                        <a:spcBef>
                          <a:spcPts val="0"/>
                        </a:spcBef>
                        <a:spcAft>
                          <a:spcPts val="0"/>
                        </a:spcAft>
                      </a:pPr>
                      <a:r>
                        <a:rPr lang="en-US" sz="1500">
                          <a:effectLst/>
                        </a:rPr>
                        <a:t>Feature 2:  Allow domed survey selectivity?</a:t>
                      </a:r>
                      <a:endParaRPr lang="en-US" sz="1500">
                        <a:effectLst/>
                        <a:latin typeface="Times New Roman" panose="02020603050405020304" pitchFamily="18" charset="0"/>
                        <a:ea typeface="Times New Roman" panose="02020603050405020304" pitchFamily="18" charset="0"/>
                      </a:endParaRPr>
                    </a:p>
                  </a:txBody>
                  <a:tcPr marL="51435" marR="51435" marT="0" marB="0" anchor="b"/>
                </a:tc>
                <a:tc>
                  <a:txBody>
                    <a:bodyPr/>
                    <a:lstStyle/>
                    <a:p>
                      <a:pPr marL="0" marR="0" algn="ctr">
                        <a:spcBef>
                          <a:spcPts val="0"/>
                        </a:spcBef>
                        <a:spcAft>
                          <a:spcPts val="0"/>
                        </a:spcAft>
                      </a:pPr>
                      <a:r>
                        <a:rPr lang="en-US" sz="1500" dirty="0" smtClean="0">
                          <a:effectLst/>
                          <a:latin typeface="+mj-lt"/>
                          <a:ea typeface="+mn-ea"/>
                        </a:rPr>
                        <a:t>NO</a:t>
                      </a:r>
                      <a:endParaRPr lang="en-US" sz="1500" dirty="0">
                        <a:effectLst/>
                        <a:latin typeface="+mj-lt"/>
                        <a:ea typeface="Times New Roman" panose="02020603050405020304" pitchFamily="18" charset="0"/>
                      </a:endParaRPr>
                    </a:p>
                  </a:txBody>
                  <a:tcPr marL="51435" marR="51435" marT="0" marB="0" anchor="b">
                    <a:solidFill>
                      <a:schemeClr val="bg1">
                        <a:lumMod val="95000"/>
                      </a:schemeClr>
                    </a:solidFill>
                  </a:tcPr>
                </a:tc>
                <a:tc>
                  <a:txBody>
                    <a:bodyPr/>
                    <a:lstStyle/>
                    <a:p>
                      <a:pPr marL="0" marR="0" algn="ctr">
                        <a:spcBef>
                          <a:spcPts val="0"/>
                        </a:spcBef>
                        <a:spcAft>
                          <a:spcPts val="0"/>
                        </a:spcAft>
                      </a:pPr>
                      <a:r>
                        <a:rPr lang="en-US" sz="1500" dirty="0" smtClean="0">
                          <a:effectLst/>
                          <a:latin typeface="+mj-lt"/>
                          <a:ea typeface="+mn-ea"/>
                        </a:rPr>
                        <a:t>NO</a:t>
                      </a:r>
                      <a:endParaRPr lang="en-US" sz="1500" dirty="0">
                        <a:effectLst/>
                        <a:latin typeface="+mj-lt"/>
                        <a:ea typeface="Times New Roman" panose="02020603050405020304" pitchFamily="18" charset="0"/>
                      </a:endParaRPr>
                    </a:p>
                  </a:txBody>
                  <a:tcPr marL="51435" marR="51435" marT="0" marB="0" anchor="b">
                    <a:solidFill>
                      <a:schemeClr val="bg1">
                        <a:lumMod val="95000"/>
                      </a:schemeClr>
                    </a:solidFill>
                  </a:tcPr>
                </a:tc>
                <a:tc>
                  <a:txBody>
                    <a:bodyPr/>
                    <a:lstStyle/>
                    <a:p>
                      <a:pPr marL="0" marR="0" algn="ctr">
                        <a:spcBef>
                          <a:spcPts val="0"/>
                        </a:spcBef>
                        <a:spcAft>
                          <a:spcPts val="0"/>
                        </a:spcAft>
                      </a:pPr>
                      <a:r>
                        <a:rPr lang="en-US" sz="1500" b="1" dirty="0" smtClean="0">
                          <a:solidFill>
                            <a:srgbClr val="FF0000"/>
                          </a:solidFill>
                          <a:effectLst/>
                          <a:latin typeface="+mj-lt"/>
                        </a:rPr>
                        <a:t>YES</a:t>
                      </a:r>
                      <a:endParaRPr lang="en-US" sz="1500" b="1" dirty="0">
                        <a:solidFill>
                          <a:srgbClr val="FF0000"/>
                        </a:solidFill>
                        <a:effectLst/>
                        <a:latin typeface="+mj-lt"/>
                        <a:ea typeface="Times New Roman" panose="02020603050405020304" pitchFamily="18" charset="0"/>
                      </a:endParaRPr>
                    </a:p>
                  </a:txBody>
                  <a:tcPr marL="51435" marR="51435" marT="0" marB="0" anchor="b">
                    <a:solidFill>
                      <a:schemeClr val="bg1">
                        <a:lumMod val="95000"/>
                      </a:schemeClr>
                    </a:solidFill>
                  </a:tcPr>
                </a:tc>
                <a:tc>
                  <a:txBody>
                    <a:bodyPr/>
                    <a:lstStyle/>
                    <a:p>
                      <a:pPr marL="0" marR="0" algn="ctr">
                        <a:spcBef>
                          <a:spcPts val="0"/>
                        </a:spcBef>
                        <a:spcAft>
                          <a:spcPts val="0"/>
                        </a:spcAft>
                      </a:pPr>
                      <a:r>
                        <a:rPr lang="en-US" sz="1500" dirty="0" smtClean="0">
                          <a:effectLst/>
                          <a:latin typeface="+mj-lt"/>
                          <a:ea typeface="+mn-ea"/>
                        </a:rPr>
                        <a:t>NO</a:t>
                      </a:r>
                      <a:endParaRPr lang="en-US" sz="1500" dirty="0">
                        <a:effectLst/>
                        <a:latin typeface="+mj-lt"/>
                        <a:ea typeface="Times New Roman" panose="02020603050405020304" pitchFamily="18" charset="0"/>
                      </a:endParaRPr>
                    </a:p>
                  </a:txBody>
                  <a:tcPr marL="51435" marR="51435" marT="0" marB="0" anchor="b">
                    <a:solidFill>
                      <a:schemeClr val="bg1">
                        <a:lumMod val="95000"/>
                      </a:schemeClr>
                    </a:solidFill>
                  </a:tcPr>
                </a:tc>
                <a:extLst>
                  <a:ext uri="{0D108BD9-81ED-4DB2-BD59-A6C34878D82A}">
                    <a16:rowId xmlns:a16="http://schemas.microsoft.com/office/drawing/2014/main" val="378127184"/>
                  </a:ext>
                </a:extLst>
              </a:tr>
              <a:tr h="317055">
                <a:tc>
                  <a:txBody>
                    <a:bodyPr/>
                    <a:lstStyle/>
                    <a:p>
                      <a:pPr marL="0" marR="0">
                        <a:spcBef>
                          <a:spcPts val="0"/>
                        </a:spcBef>
                        <a:spcAft>
                          <a:spcPts val="0"/>
                        </a:spcAft>
                      </a:pPr>
                      <a:r>
                        <a:rPr lang="en-US" sz="1500">
                          <a:effectLst/>
                        </a:rPr>
                        <a:t>Feature 3: Use fishery CPUE? </a:t>
                      </a:r>
                      <a:endParaRPr lang="en-US" sz="1500">
                        <a:effectLst/>
                        <a:latin typeface="Times New Roman" panose="02020603050405020304" pitchFamily="18" charset="0"/>
                        <a:ea typeface="Times New Roman" panose="02020603050405020304" pitchFamily="18" charset="0"/>
                      </a:endParaRPr>
                    </a:p>
                  </a:txBody>
                  <a:tcPr marL="51435" marR="51435" marT="0" marB="0" anchor="b"/>
                </a:tc>
                <a:tc>
                  <a:txBody>
                    <a:bodyPr/>
                    <a:lstStyle/>
                    <a:p>
                      <a:pPr marL="0" marR="0" algn="ctr">
                        <a:spcBef>
                          <a:spcPts val="0"/>
                        </a:spcBef>
                        <a:spcAft>
                          <a:spcPts val="0"/>
                        </a:spcAft>
                      </a:pPr>
                      <a:r>
                        <a:rPr lang="en-US" sz="1500" dirty="0" smtClean="0">
                          <a:effectLst/>
                          <a:latin typeface="+mj-lt"/>
                          <a:ea typeface="+mn-ea"/>
                        </a:rPr>
                        <a:t>NO</a:t>
                      </a:r>
                      <a:endParaRPr lang="en-US" sz="1500" dirty="0">
                        <a:effectLst/>
                        <a:latin typeface="+mj-lt"/>
                        <a:ea typeface="Times New Roman" panose="02020603050405020304" pitchFamily="18" charset="0"/>
                      </a:endParaRPr>
                    </a:p>
                  </a:txBody>
                  <a:tcPr marL="51435" marR="51435" marT="0" marB="0" anchor="b">
                    <a:solidFill>
                      <a:schemeClr val="bg1">
                        <a:lumMod val="95000"/>
                      </a:schemeClr>
                    </a:solidFill>
                  </a:tcPr>
                </a:tc>
                <a:tc>
                  <a:txBody>
                    <a:bodyPr/>
                    <a:lstStyle/>
                    <a:p>
                      <a:pPr marL="0" marR="0" algn="ctr">
                        <a:spcBef>
                          <a:spcPts val="0"/>
                        </a:spcBef>
                        <a:spcAft>
                          <a:spcPts val="0"/>
                        </a:spcAft>
                      </a:pPr>
                      <a:r>
                        <a:rPr lang="en-US" sz="1500" dirty="0" smtClean="0">
                          <a:effectLst/>
                          <a:latin typeface="+mj-lt"/>
                          <a:ea typeface="+mn-ea"/>
                        </a:rPr>
                        <a:t>NO</a:t>
                      </a:r>
                      <a:endParaRPr lang="en-US" sz="1500" dirty="0">
                        <a:effectLst/>
                        <a:latin typeface="+mj-lt"/>
                        <a:ea typeface="Times New Roman" panose="02020603050405020304" pitchFamily="18" charset="0"/>
                      </a:endParaRPr>
                    </a:p>
                  </a:txBody>
                  <a:tcPr marL="51435" marR="51435" marT="0" marB="0" anchor="b">
                    <a:solidFill>
                      <a:schemeClr val="bg1">
                        <a:lumMod val="95000"/>
                      </a:schemeClr>
                    </a:solidFill>
                  </a:tcPr>
                </a:tc>
                <a:tc>
                  <a:txBody>
                    <a:bodyPr/>
                    <a:lstStyle/>
                    <a:p>
                      <a:pPr marL="0" marR="0" algn="ctr">
                        <a:spcBef>
                          <a:spcPts val="0"/>
                        </a:spcBef>
                        <a:spcAft>
                          <a:spcPts val="0"/>
                        </a:spcAft>
                      </a:pPr>
                      <a:r>
                        <a:rPr lang="en-US" sz="1500" dirty="0" smtClean="0">
                          <a:effectLst/>
                          <a:latin typeface="+mj-lt"/>
                          <a:ea typeface="+mn-ea"/>
                        </a:rPr>
                        <a:t>NO</a:t>
                      </a:r>
                      <a:endParaRPr lang="en-US" sz="1500" dirty="0">
                        <a:effectLst/>
                        <a:latin typeface="+mj-lt"/>
                        <a:ea typeface="Times New Roman" panose="02020603050405020304" pitchFamily="18" charset="0"/>
                      </a:endParaRPr>
                    </a:p>
                  </a:txBody>
                  <a:tcPr marL="51435" marR="51435" marT="0" marB="0" anchor="b">
                    <a:solidFill>
                      <a:schemeClr val="bg1">
                        <a:lumMod val="95000"/>
                      </a:schemeClr>
                    </a:solidFill>
                  </a:tcPr>
                </a:tc>
                <a:tc>
                  <a:txBody>
                    <a:bodyPr/>
                    <a:lstStyle/>
                    <a:p>
                      <a:pPr marL="0" marR="0" algn="ctr">
                        <a:spcBef>
                          <a:spcPts val="0"/>
                        </a:spcBef>
                        <a:spcAft>
                          <a:spcPts val="0"/>
                        </a:spcAft>
                      </a:pPr>
                      <a:r>
                        <a:rPr lang="en-US" sz="1500" b="1" dirty="0" smtClean="0">
                          <a:solidFill>
                            <a:srgbClr val="FF0000"/>
                          </a:solidFill>
                          <a:effectLst/>
                          <a:latin typeface="+mj-lt"/>
                          <a:ea typeface="+mn-ea"/>
                        </a:rPr>
                        <a:t>YES</a:t>
                      </a:r>
                      <a:endParaRPr lang="en-US" sz="1500" b="1" dirty="0">
                        <a:solidFill>
                          <a:srgbClr val="FF0000"/>
                        </a:solidFill>
                        <a:effectLst/>
                        <a:latin typeface="+mj-lt"/>
                        <a:ea typeface="Times New Roman" panose="02020603050405020304" pitchFamily="18" charset="0"/>
                      </a:endParaRPr>
                    </a:p>
                  </a:txBody>
                  <a:tcPr marL="51435" marR="51435" marT="0" marB="0" anchor="b">
                    <a:solidFill>
                      <a:schemeClr val="bg1">
                        <a:lumMod val="95000"/>
                      </a:schemeClr>
                    </a:solidFill>
                  </a:tcPr>
                </a:tc>
                <a:extLst>
                  <a:ext uri="{0D108BD9-81ED-4DB2-BD59-A6C34878D82A}">
                    <a16:rowId xmlns:a16="http://schemas.microsoft.com/office/drawing/2014/main" val="2646306031"/>
                  </a:ext>
                </a:extLst>
              </a:tr>
            </a:tbl>
          </a:graphicData>
        </a:graphic>
      </p:graphicFrame>
      <p:sp>
        <p:nvSpPr>
          <p:cNvPr id="7" name="TextBox 6"/>
          <p:cNvSpPr txBox="1"/>
          <p:nvPr/>
        </p:nvSpPr>
        <p:spPr>
          <a:xfrm>
            <a:off x="435894" y="3830049"/>
            <a:ext cx="7482831" cy="1631216"/>
          </a:xfrm>
          <a:prstGeom prst="rect">
            <a:avLst/>
          </a:prstGeom>
          <a:noFill/>
        </p:spPr>
        <p:txBody>
          <a:bodyPr wrap="square" rtlCol="0">
            <a:spAutoFit/>
          </a:bodyPr>
          <a:lstStyle/>
          <a:p>
            <a:pPr marL="342900" marR="0" lvl="0" indent="-30361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Gill Sans MT" panose="020B0502020104020203"/>
                <a:ea typeface="+mn-ea"/>
                <a:cs typeface="+mn-cs"/>
              </a:rPr>
              <a:t>New Series models  - Same as Thompson Series models except</a:t>
            </a:r>
          </a:p>
          <a:p>
            <a:pPr marL="342900" marR="0" lvl="8" indent="-30361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Gill Sans MT" panose="020B0502020104020203"/>
                <a:ea typeface="+mn-ea"/>
                <a:cs typeface="+mn-cs"/>
              </a:rPr>
              <a:t>Seasonally corrected annual weight-at-length adjustments removed</a:t>
            </a:r>
          </a:p>
          <a:p>
            <a:pPr marL="342900" marR="0" lvl="1" indent="-303610" algn="l" defTabSz="457200" rtl="0" eaLnBrk="1" fontAlgn="auto" latinLnBrk="0" hangingPunct="1">
              <a:lnSpc>
                <a:spcPct val="100000"/>
              </a:lnSpc>
              <a:spcBef>
                <a:spcPts val="0"/>
              </a:spcBef>
              <a:spcAft>
                <a:spcPts val="0"/>
              </a:spcAft>
              <a:buClrTx/>
              <a:buSzTx/>
              <a:buFont typeface="Arial" panose="020B0604020202020204" pitchFamily="34" charset="0"/>
              <a:buChar char="•"/>
              <a:tabLst>
                <a:tab pos="813197" algn="l"/>
              </a:tabLst>
              <a:defRPr/>
            </a:pPr>
            <a:r>
              <a:rPr kumimoji="0" lang="en-US" sz="2000" b="0" i="0" u="none" strike="noStrike" kern="1200" cap="none" spc="0" normalizeH="0" baseline="0" noProof="0" dirty="0">
                <a:ln>
                  <a:noFill/>
                </a:ln>
                <a:solidFill>
                  <a:prstClr val="black"/>
                </a:solidFill>
                <a:effectLst/>
                <a:uLnTx/>
                <a:uFillTx/>
                <a:latin typeface="Gill Sans MT" panose="020B0502020104020203"/>
                <a:ea typeface="+mn-ea"/>
                <a:cs typeface="+mn-cs"/>
              </a:rPr>
              <a:t>Post-2007 aging bias block removed</a:t>
            </a:r>
          </a:p>
          <a:p>
            <a:pPr marL="342900" marR="0" lvl="1" indent="-303610" algn="l" defTabSz="457200" rtl="0" eaLnBrk="1" fontAlgn="auto" latinLnBrk="0" hangingPunct="1">
              <a:lnSpc>
                <a:spcPct val="100000"/>
              </a:lnSpc>
              <a:spcBef>
                <a:spcPts val="0"/>
              </a:spcBef>
              <a:spcAft>
                <a:spcPts val="0"/>
              </a:spcAft>
              <a:buClrTx/>
              <a:buSzTx/>
              <a:buFont typeface="Arial" panose="020B0604020202020204" pitchFamily="34" charset="0"/>
              <a:buChar char="•"/>
              <a:tabLst>
                <a:tab pos="813197" algn="l"/>
              </a:tabLst>
              <a:defRPr/>
            </a:pPr>
            <a:r>
              <a:rPr kumimoji="0" lang="en-US" sz="2000" b="0" i="0" u="none" strike="noStrike" kern="1200" cap="none" spc="0" normalizeH="0" baseline="0" noProof="0" dirty="0">
                <a:ln>
                  <a:noFill/>
                </a:ln>
                <a:solidFill>
                  <a:prstClr val="black"/>
                </a:solidFill>
                <a:effectLst/>
                <a:uLnTx/>
                <a:uFillTx/>
                <a:latin typeface="Gill Sans MT" panose="020B0502020104020203"/>
                <a:ea typeface="+mn-ea"/>
                <a:cs typeface="+mn-cs"/>
              </a:rPr>
              <a:t>Although minor model changes, substantial changes in data processing resulting in model name changes for this year.</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00624" y="664348"/>
            <a:ext cx="1807421" cy="1093198"/>
          </a:xfrm>
          <a:prstGeom prst="rect">
            <a:avLst/>
          </a:prstGeom>
        </p:spPr>
      </p:pic>
    </p:spTree>
    <p:extLst>
      <p:ext uri="{BB962C8B-B14F-4D97-AF65-F5344CB8AC3E}">
        <p14:creationId xmlns:p14="http://schemas.microsoft.com/office/powerpoint/2010/main" val="2168420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6"/>
          <p:cNvSpPr/>
          <p:nvPr/>
        </p:nvSpPr>
        <p:spPr>
          <a:xfrm>
            <a:off x="308855" y="587499"/>
            <a:ext cx="8493975" cy="1241301"/>
          </a:xfrm>
          <a:prstGeom prst="rect">
            <a:avLst/>
          </a:prstGeom>
          <a:blipFill rotWithShape="1">
            <a:blip r:embed="rId3">
              <a:alphaModFix amt="40000"/>
            </a:blip>
            <a:stretch>
              <a:fillRect t="-203324" b="-376577"/>
            </a:stretch>
          </a:blipFill>
          <a:ln>
            <a:noFill/>
          </a:ln>
        </p:spPr>
        <p:txBody>
          <a:bodyPr spcFirstLastPara="1" wrap="square" lIns="68569" tIns="34275" rIns="68569" bIns="34275" anchor="ctr" anchorCtr="0">
            <a:noAutofit/>
          </a:bodyPr>
          <a:lstStyle/>
          <a:p>
            <a:pPr marL="0" marR="0" lvl="0" indent="0" algn="ctr" defTabSz="457200" rtl="0" eaLnBrk="1" fontAlgn="auto" latinLnBrk="0" hangingPunct="1">
              <a:lnSpc>
                <a:spcPct val="100000"/>
              </a:lnSpc>
              <a:spcBef>
                <a:spcPts val="0"/>
              </a:spcBef>
              <a:spcAft>
                <a:spcPts val="0"/>
              </a:spcAft>
              <a:buClr>
                <a:prstClr val="white"/>
              </a:buClr>
              <a:buSzPts val="1800"/>
              <a:buFontTx/>
              <a:buNone/>
              <a:tabLst/>
              <a:defRPr/>
            </a:pPr>
            <a:endParaRPr kumimoji="0" sz="1350" b="0" i="0" u="none" strike="noStrike" kern="1200" cap="none" spc="0" normalizeH="0" baseline="0" noProof="0">
              <a:ln>
                <a:noFill/>
              </a:ln>
              <a:solidFill>
                <a:srgbClr val="FFFFFF"/>
              </a:solidFill>
              <a:effectLst/>
              <a:uLnTx/>
              <a:uFillTx/>
              <a:latin typeface="Corbel"/>
              <a:ea typeface="Corbel"/>
              <a:cs typeface="Corbel"/>
              <a:sym typeface="Corbel"/>
            </a:endParaRPr>
          </a:p>
        </p:txBody>
      </p:sp>
      <p:sp>
        <p:nvSpPr>
          <p:cNvPr id="231" name="Google Shape;231;p26"/>
          <p:cNvSpPr txBox="1">
            <a:spLocks noGrp="1"/>
          </p:cNvSpPr>
          <p:nvPr>
            <p:ph type="sldNum" idx="12"/>
          </p:nvPr>
        </p:nvSpPr>
        <p:spPr>
          <a:xfrm>
            <a:off x="7918725" y="5324353"/>
            <a:ext cx="1096425" cy="273825"/>
          </a:xfrm>
          <a:prstGeom prst="rect">
            <a:avLst/>
          </a:prstGeom>
          <a:noFill/>
          <a:ln>
            <a:noFill/>
          </a:ln>
        </p:spPr>
        <p:txBody>
          <a:bodyPr spcFirstLastPara="1" vert="horz" wrap="square" lIns="68569" tIns="34275" rIns="68569" bIns="34275" rtlCol="0" anchor="ctr" anchorCtr="0">
            <a:no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200" b="0" i="0" u="none" strike="noStrike" kern="1200" cap="none" spc="0" normalizeH="0" baseline="0" noProof="0">
                <a:ln>
                  <a:noFill/>
                </a:ln>
                <a:solidFill>
                  <a:srgbClr val="4590B8"/>
                </a:solidFill>
                <a:effectLst/>
                <a:uLnTx/>
                <a:uFillTx/>
                <a:latin typeface="Gill Sans"/>
                <a:sym typeface="Gill San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sz="1200" b="0" i="0" u="none" strike="noStrike" kern="1200" cap="none" spc="0" normalizeH="0" baseline="0" noProof="0">
              <a:ln>
                <a:noFill/>
              </a:ln>
              <a:solidFill>
                <a:srgbClr val="4590B8"/>
              </a:solidFill>
              <a:effectLst/>
              <a:uLnTx/>
              <a:uFillTx/>
              <a:latin typeface="Gill Sans"/>
              <a:sym typeface="Gill Sans"/>
            </a:endParaRPr>
          </a:p>
        </p:txBody>
      </p:sp>
      <p:sp>
        <p:nvSpPr>
          <p:cNvPr id="232" name="Google Shape;232;p26"/>
          <p:cNvSpPr txBox="1">
            <a:spLocks noGrp="1"/>
          </p:cNvSpPr>
          <p:nvPr>
            <p:ph type="title"/>
          </p:nvPr>
        </p:nvSpPr>
        <p:spPr>
          <a:xfrm>
            <a:off x="308855" y="587498"/>
            <a:ext cx="8272125" cy="760275"/>
          </a:xfrm>
          <a:prstGeom prst="rect">
            <a:avLst/>
          </a:prstGeom>
          <a:noFill/>
          <a:ln>
            <a:noFill/>
          </a:ln>
        </p:spPr>
        <p:txBody>
          <a:bodyPr spcFirstLastPara="1" vert="horz" wrap="square" lIns="68569" tIns="34275" rIns="68569" bIns="34275" rtlCol="0" anchor="b" anchorCtr="0">
            <a:normAutofit/>
          </a:bodyPr>
          <a:lstStyle/>
          <a:p>
            <a:pPr>
              <a:buSzPts val="3600"/>
            </a:pPr>
            <a:r>
              <a:rPr lang="en-US" sz="2700" dirty="0"/>
              <a:t>Model weighting (same as last year)</a:t>
            </a:r>
            <a:endParaRPr dirty="0"/>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76182" y="903524"/>
            <a:ext cx="1807421" cy="1093198"/>
          </a:xfrm>
          <a:prstGeom prst="rect">
            <a:avLst/>
          </a:prstGeom>
        </p:spPr>
      </p:pic>
      <p:graphicFrame>
        <p:nvGraphicFramePr>
          <p:cNvPr id="2" name="Table 1"/>
          <p:cNvGraphicFramePr>
            <a:graphicFrameLocks noGrp="1"/>
          </p:cNvGraphicFramePr>
          <p:nvPr>
            <p:extLst/>
          </p:nvPr>
        </p:nvGraphicFramePr>
        <p:xfrm>
          <a:off x="230618" y="2307561"/>
          <a:ext cx="8706297" cy="3651145"/>
        </p:xfrm>
        <a:graphic>
          <a:graphicData uri="http://schemas.openxmlformats.org/drawingml/2006/table">
            <a:tbl>
              <a:tblPr firstRow="1" firstCol="1" bandRow="1"/>
              <a:tblGrid>
                <a:gridCol w="2930003">
                  <a:extLst>
                    <a:ext uri="{9D8B030D-6E8A-4147-A177-3AD203B41FA5}">
                      <a16:colId xmlns:a16="http://schemas.microsoft.com/office/drawing/2014/main" val="1870808703"/>
                    </a:ext>
                  </a:extLst>
                </a:gridCol>
                <a:gridCol w="920858">
                  <a:extLst>
                    <a:ext uri="{9D8B030D-6E8A-4147-A177-3AD203B41FA5}">
                      <a16:colId xmlns:a16="http://schemas.microsoft.com/office/drawing/2014/main" val="2342267326"/>
                    </a:ext>
                  </a:extLst>
                </a:gridCol>
                <a:gridCol w="1213859">
                  <a:extLst>
                    <a:ext uri="{9D8B030D-6E8A-4147-A177-3AD203B41FA5}">
                      <a16:colId xmlns:a16="http://schemas.microsoft.com/office/drawing/2014/main" val="1932504010"/>
                    </a:ext>
                  </a:extLst>
                </a:gridCol>
                <a:gridCol w="1213859">
                  <a:extLst>
                    <a:ext uri="{9D8B030D-6E8A-4147-A177-3AD203B41FA5}">
                      <a16:colId xmlns:a16="http://schemas.microsoft.com/office/drawing/2014/main" val="334191402"/>
                    </a:ext>
                  </a:extLst>
                </a:gridCol>
                <a:gridCol w="1213859">
                  <a:extLst>
                    <a:ext uri="{9D8B030D-6E8A-4147-A177-3AD203B41FA5}">
                      <a16:colId xmlns:a16="http://schemas.microsoft.com/office/drawing/2014/main" val="3199827776"/>
                    </a:ext>
                  </a:extLst>
                </a:gridCol>
                <a:gridCol w="1213859">
                  <a:extLst>
                    <a:ext uri="{9D8B030D-6E8A-4147-A177-3AD203B41FA5}">
                      <a16:colId xmlns:a16="http://schemas.microsoft.com/office/drawing/2014/main" val="1494593729"/>
                    </a:ext>
                  </a:extLst>
                </a:gridCol>
              </a:tblGrid>
              <a:tr h="457200">
                <a:tc>
                  <a:txBody>
                    <a:bodyPr/>
                    <a:lstStyle/>
                    <a:p>
                      <a:pPr marL="0" marR="0">
                        <a:spcBef>
                          <a:spcPts val="0"/>
                        </a:spcBef>
                        <a:spcAft>
                          <a:spcPts val="0"/>
                        </a:spcAft>
                      </a:pPr>
                      <a:r>
                        <a:rPr lang="en-US" sz="1500" dirty="0">
                          <a:solidFill>
                            <a:srgbClr val="000000"/>
                          </a:solidFill>
                          <a:effectLst/>
                          <a:latin typeface="Times New Roman" panose="02020603050405020304" pitchFamily="18" charset="0"/>
                          <a:ea typeface="Times New Roman" panose="02020603050405020304" pitchFamily="18" charset="0"/>
                        </a:rPr>
                        <a:t>Feature     </a:t>
                      </a:r>
                      <a:endParaRPr lang="en-US" sz="1500" dirty="0">
                        <a:effectLst/>
                        <a:latin typeface="Times New Roman" panose="02020603050405020304" pitchFamily="18" charset="0"/>
                        <a:ea typeface="Times New Roman" panose="02020603050405020304" pitchFamily="18" charset="0"/>
                      </a:endParaRPr>
                    </a:p>
                  </a:txBody>
                  <a:tcPr marL="51435" marR="5143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500" dirty="0">
                          <a:solidFill>
                            <a:srgbClr val="000000"/>
                          </a:solidFill>
                          <a:effectLst/>
                          <a:latin typeface="Times New Roman" panose="02020603050405020304" pitchFamily="18" charset="0"/>
                          <a:ea typeface="Times New Roman" panose="02020603050405020304" pitchFamily="18" charset="0"/>
                        </a:rPr>
                        <a:t> </a:t>
                      </a:r>
                      <a:endParaRPr lang="en-US" sz="1500" dirty="0">
                        <a:effectLst/>
                        <a:latin typeface="Times New Roman" panose="02020603050405020304" pitchFamily="18" charset="0"/>
                        <a:ea typeface="Times New Roman" panose="02020603050405020304" pitchFamily="18" charset="0"/>
                      </a:endParaRPr>
                    </a:p>
                  </a:txBody>
                  <a:tcPr marL="51435" marR="51435"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500">
                          <a:solidFill>
                            <a:srgbClr val="000000"/>
                          </a:solidFill>
                          <a:effectLst/>
                          <a:latin typeface="Times New Roman" panose="02020603050405020304" pitchFamily="18" charset="0"/>
                          <a:ea typeface="Times New Roman" panose="02020603050405020304" pitchFamily="18" charset="0"/>
                        </a:rPr>
                        <a:t>M 19.12</a:t>
                      </a:r>
                      <a:endParaRPr lang="en-US" sz="150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1500">
                          <a:solidFill>
                            <a:srgbClr val="000000"/>
                          </a:solidFill>
                          <a:effectLst/>
                          <a:latin typeface="Times New Roman" panose="02020603050405020304" pitchFamily="18" charset="0"/>
                          <a:ea typeface="Times New Roman" panose="02020603050405020304" pitchFamily="18" charset="0"/>
                        </a:rPr>
                        <a:t>M 22.1</a:t>
                      </a:r>
                      <a:endParaRPr lang="en-US" sz="1500">
                        <a:effectLst/>
                        <a:latin typeface="Times New Roman" panose="02020603050405020304" pitchFamily="18" charset="0"/>
                        <a:ea typeface="Times New Roman" panose="02020603050405020304" pitchFamily="18" charset="0"/>
                      </a:endParaRPr>
                    </a:p>
                  </a:txBody>
                  <a:tcPr marL="51435" marR="51435"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500">
                          <a:solidFill>
                            <a:srgbClr val="000000"/>
                          </a:solidFill>
                          <a:effectLst/>
                          <a:latin typeface="Times New Roman" panose="02020603050405020304" pitchFamily="18" charset="0"/>
                          <a:ea typeface="Times New Roman" panose="02020603050405020304" pitchFamily="18" charset="0"/>
                        </a:rPr>
                        <a:t>M 19.12A</a:t>
                      </a:r>
                      <a:endParaRPr lang="en-US" sz="150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1500">
                          <a:solidFill>
                            <a:srgbClr val="000000"/>
                          </a:solidFill>
                          <a:effectLst/>
                          <a:latin typeface="Times New Roman" panose="02020603050405020304" pitchFamily="18" charset="0"/>
                          <a:ea typeface="Times New Roman" panose="02020603050405020304" pitchFamily="18" charset="0"/>
                        </a:rPr>
                        <a:t>M 22.2</a:t>
                      </a:r>
                      <a:endParaRPr lang="en-US" sz="1500">
                        <a:effectLst/>
                        <a:latin typeface="Times New Roman" panose="02020603050405020304" pitchFamily="18" charset="0"/>
                        <a:ea typeface="Times New Roman" panose="02020603050405020304" pitchFamily="18" charset="0"/>
                      </a:endParaRPr>
                    </a:p>
                  </a:txBody>
                  <a:tcPr marL="51435" marR="5143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500">
                          <a:solidFill>
                            <a:srgbClr val="000000"/>
                          </a:solidFill>
                          <a:effectLst/>
                          <a:latin typeface="Times New Roman" panose="02020603050405020304" pitchFamily="18" charset="0"/>
                          <a:ea typeface="Times New Roman" panose="02020603050405020304" pitchFamily="18" charset="0"/>
                        </a:rPr>
                        <a:t>M 21.1</a:t>
                      </a:r>
                      <a:endParaRPr lang="en-US" sz="150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1500">
                          <a:solidFill>
                            <a:srgbClr val="000000"/>
                          </a:solidFill>
                          <a:effectLst/>
                          <a:latin typeface="Times New Roman" panose="02020603050405020304" pitchFamily="18" charset="0"/>
                          <a:ea typeface="Times New Roman" panose="02020603050405020304" pitchFamily="18" charset="0"/>
                        </a:rPr>
                        <a:t>M 22.3</a:t>
                      </a:r>
                      <a:endParaRPr lang="en-US" sz="1500">
                        <a:effectLst/>
                        <a:latin typeface="Times New Roman" panose="02020603050405020304" pitchFamily="18" charset="0"/>
                        <a:ea typeface="Times New Roman" panose="02020603050405020304" pitchFamily="18" charset="0"/>
                      </a:endParaRPr>
                    </a:p>
                  </a:txBody>
                  <a:tcPr marL="51435" marR="5143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500">
                          <a:solidFill>
                            <a:srgbClr val="000000"/>
                          </a:solidFill>
                          <a:effectLst/>
                          <a:latin typeface="Times New Roman" panose="02020603050405020304" pitchFamily="18" charset="0"/>
                          <a:ea typeface="Times New Roman" panose="02020603050405020304" pitchFamily="18" charset="0"/>
                        </a:rPr>
                        <a:t>M 21.2</a:t>
                      </a:r>
                      <a:endParaRPr lang="en-US" sz="150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1500">
                          <a:solidFill>
                            <a:srgbClr val="000000"/>
                          </a:solidFill>
                          <a:effectLst/>
                          <a:latin typeface="Times New Roman" panose="02020603050405020304" pitchFamily="18" charset="0"/>
                          <a:ea typeface="Times New Roman" panose="02020603050405020304" pitchFamily="18" charset="0"/>
                        </a:rPr>
                        <a:t>M 22.4</a:t>
                      </a:r>
                      <a:endParaRPr lang="en-US" sz="1500">
                        <a:effectLst/>
                        <a:latin typeface="Times New Roman" panose="02020603050405020304" pitchFamily="18" charset="0"/>
                        <a:ea typeface="Times New Roman" panose="02020603050405020304" pitchFamily="18" charset="0"/>
                      </a:endParaRPr>
                    </a:p>
                  </a:txBody>
                  <a:tcPr marL="51435" marR="5143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29864197"/>
                  </a:ext>
                </a:extLst>
              </a:tr>
              <a:tr h="248795">
                <a:tc gridSpan="2">
                  <a:txBody>
                    <a:bodyPr/>
                    <a:lstStyle/>
                    <a:p>
                      <a:pPr marL="0" marR="0">
                        <a:spcBef>
                          <a:spcPts val="0"/>
                        </a:spcBef>
                        <a:spcAft>
                          <a:spcPts val="0"/>
                        </a:spcAft>
                      </a:pPr>
                      <a:r>
                        <a:rPr lang="en-US" sz="1500" dirty="0">
                          <a:solidFill>
                            <a:srgbClr val="000000"/>
                          </a:solidFill>
                          <a:effectLst/>
                          <a:latin typeface="Times New Roman" panose="02020603050405020304" pitchFamily="18" charset="0"/>
                          <a:ea typeface="Times New Roman" panose="02020603050405020304" pitchFamily="18" charset="0"/>
                        </a:rPr>
                        <a:t>Feature 1: Allow catchability to vary?</a:t>
                      </a:r>
                      <a:endParaRPr lang="en-US" sz="1500" dirty="0">
                        <a:effectLst/>
                        <a:latin typeface="Times New Roman" panose="02020603050405020304" pitchFamily="18" charset="0"/>
                        <a:ea typeface="Times New Roman" panose="02020603050405020304" pitchFamily="18" charset="0"/>
                      </a:endParaRPr>
                    </a:p>
                  </a:txBody>
                  <a:tcPr marL="51435" marR="51435"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tc>
                  <a:txBody>
                    <a:bodyPr/>
                    <a:lstStyle/>
                    <a:p>
                      <a:pPr marL="0" marR="0" algn="ctr">
                        <a:spcBef>
                          <a:spcPts val="0"/>
                        </a:spcBef>
                        <a:spcAft>
                          <a:spcPts val="0"/>
                        </a:spcAft>
                      </a:pPr>
                      <a:r>
                        <a:rPr lang="en-US" sz="1500">
                          <a:solidFill>
                            <a:srgbClr val="000000"/>
                          </a:solidFill>
                          <a:effectLst/>
                          <a:latin typeface="Times New Roman" panose="02020603050405020304" pitchFamily="18" charset="0"/>
                          <a:ea typeface="Times New Roman" panose="02020603050405020304" pitchFamily="18" charset="0"/>
                        </a:rPr>
                        <a:t>yes</a:t>
                      </a:r>
                      <a:endParaRPr lang="en-US" sz="1500">
                        <a:effectLst/>
                        <a:latin typeface="Times New Roman" panose="02020603050405020304" pitchFamily="18" charset="0"/>
                        <a:ea typeface="Times New Roman" panose="02020603050405020304" pitchFamily="18" charset="0"/>
                      </a:endParaRPr>
                    </a:p>
                  </a:txBody>
                  <a:tcPr marL="51435" marR="51435"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marL="0" marR="0" algn="ctr">
                        <a:spcBef>
                          <a:spcPts val="0"/>
                        </a:spcBef>
                        <a:spcAft>
                          <a:spcPts val="0"/>
                        </a:spcAft>
                      </a:pPr>
                      <a:r>
                        <a:rPr lang="en-US" sz="1500">
                          <a:solidFill>
                            <a:srgbClr val="000000"/>
                          </a:solidFill>
                          <a:effectLst/>
                          <a:latin typeface="Times New Roman" panose="02020603050405020304" pitchFamily="18" charset="0"/>
                          <a:ea typeface="Times New Roman" panose="02020603050405020304" pitchFamily="18" charset="0"/>
                        </a:rPr>
                        <a:t>no</a:t>
                      </a:r>
                      <a:endParaRPr lang="en-US" sz="1500">
                        <a:effectLst/>
                        <a:latin typeface="Times New Roman" panose="02020603050405020304" pitchFamily="18" charset="0"/>
                        <a:ea typeface="Times New Roman" panose="02020603050405020304" pitchFamily="18" charset="0"/>
                      </a:endParaRPr>
                    </a:p>
                  </a:txBody>
                  <a:tcPr marL="51435" marR="51435"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r>
                        <a:rPr lang="en-US" sz="1500">
                          <a:solidFill>
                            <a:srgbClr val="000000"/>
                          </a:solidFill>
                          <a:effectLst/>
                          <a:latin typeface="Times New Roman" panose="02020603050405020304" pitchFamily="18" charset="0"/>
                          <a:ea typeface="Times New Roman" panose="02020603050405020304" pitchFamily="18" charset="0"/>
                        </a:rPr>
                        <a:t>no</a:t>
                      </a:r>
                      <a:endParaRPr lang="en-US" sz="1500">
                        <a:effectLst/>
                        <a:latin typeface="Times New Roman" panose="02020603050405020304" pitchFamily="18" charset="0"/>
                        <a:ea typeface="Times New Roman" panose="02020603050405020304" pitchFamily="18" charset="0"/>
                      </a:endParaRPr>
                    </a:p>
                  </a:txBody>
                  <a:tcPr marL="51435" marR="51435"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r>
                        <a:rPr lang="en-US" sz="1500">
                          <a:solidFill>
                            <a:srgbClr val="000000"/>
                          </a:solidFill>
                          <a:effectLst/>
                          <a:latin typeface="Times New Roman" panose="02020603050405020304" pitchFamily="18" charset="0"/>
                          <a:ea typeface="Times New Roman" panose="02020603050405020304" pitchFamily="18" charset="0"/>
                        </a:rPr>
                        <a:t>no</a:t>
                      </a:r>
                      <a:endParaRPr lang="en-US" sz="1500">
                        <a:effectLst/>
                        <a:latin typeface="Times New Roman" panose="02020603050405020304" pitchFamily="18" charset="0"/>
                        <a:ea typeface="Times New Roman" panose="02020603050405020304" pitchFamily="18" charset="0"/>
                      </a:endParaRPr>
                    </a:p>
                  </a:txBody>
                  <a:tcPr marL="51435" marR="51435" marT="0"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772007752"/>
                  </a:ext>
                </a:extLst>
              </a:tr>
              <a:tr h="248795">
                <a:tc gridSpan="2">
                  <a:txBody>
                    <a:bodyPr/>
                    <a:lstStyle/>
                    <a:p>
                      <a:pPr marL="0" marR="0">
                        <a:spcBef>
                          <a:spcPts val="0"/>
                        </a:spcBef>
                        <a:spcAft>
                          <a:spcPts val="0"/>
                        </a:spcAft>
                      </a:pPr>
                      <a:r>
                        <a:rPr lang="en-US" sz="1500">
                          <a:solidFill>
                            <a:srgbClr val="000000"/>
                          </a:solidFill>
                          <a:effectLst/>
                          <a:latin typeface="Times New Roman" panose="02020603050405020304" pitchFamily="18" charset="0"/>
                          <a:ea typeface="Times New Roman" panose="02020603050405020304" pitchFamily="18" charset="0"/>
                        </a:rPr>
                        <a:t>Feature 2:  Allow domed survey selectivity?</a:t>
                      </a:r>
                      <a:endParaRPr lang="en-US" sz="1500">
                        <a:effectLst/>
                        <a:latin typeface="Times New Roman" panose="02020603050405020304" pitchFamily="18" charset="0"/>
                        <a:ea typeface="Times New Roman" panose="02020603050405020304" pitchFamily="18" charset="0"/>
                      </a:endParaRPr>
                    </a:p>
                  </a:txBody>
                  <a:tcPr marL="51435" marR="51435" marT="0" marB="0" anchor="b">
                    <a:lnL>
                      <a:noFill/>
                    </a:lnL>
                    <a:lnR w="1270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a:txBody>
                    <a:bodyPr/>
                    <a:lstStyle/>
                    <a:p>
                      <a:pPr marL="0" marR="0" algn="ctr">
                        <a:spcBef>
                          <a:spcPts val="0"/>
                        </a:spcBef>
                        <a:spcAft>
                          <a:spcPts val="0"/>
                        </a:spcAft>
                      </a:pPr>
                      <a:r>
                        <a:rPr lang="en-US" sz="1500" dirty="0">
                          <a:solidFill>
                            <a:srgbClr val="000000"/>
                          </a:solidFill>
                          <a:effectLst/>
                          <a:latin typeface="Times New Roman" panose="02020603050405020304" pitchFamily="18" charset="0"/>
                          <a:ea typeface="Times New Roman" panose="02020603050405020304" pitchFamily="18" charset="0"/>
                        </a:rPr>
                        <a:t>no</a:t>
                      </a:r>
                      <a:endParaRPr lang="en-US" sz="1500" dirty="0">
                        <a:effectLst/>
                        <a:latin typeface="Times New Roman" panose="02020603050405020304" pitchFamily="18" charset="0"/>
                        <a:ea typeface="Times New Roman" panose="02020603050405020304" pitchFamily="18" charset="0"/>
                      </a:endParaRPr>
                    </a:p>
                  </a:txBody>
                  <a:tcPr marL="51435" marR="51435"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a:spcBef>
                          <a:spcPts val="0"/>
                        </a:spcBef>
                        <a:spcAft>
                          <a:spcPts val="0"/>
                        </a:spcAft>
                      </a:pPr>
                      <a:r>
                        <a:rPr lang="en-US" sz="1500" dirty="0">
                          <a:solidFill>
                            <a:srgbClr val="000000"/>
                          </a:solidFill>
                          <a:effectLst/>
                          <a:latin typeface="Times New Roman" panose="02020603050405020304" pitchFamily="18" charset="0"/>
                          <a:ea typeface="Times New Roman" panose="02020603050405020304" pitchFamily="18" charset="0"/>
                        </a:rPr>
                        <a:t>no</a:t>
                      </a:r>
                      <a:endParaRPr lang="en-US" sz="1500" dirty="0">
                        <a:effectLst/>
                        <a:latin typeface="Times New Roman" panose="02020603050405020304" pitchFamily="18" charset="0"/>
                        <a:ea typeface="Times New Roman" panose="02020603050405020304" pitchFamily="18" charset="0"/>
                      </a:endParaRPr>
                    </a:p>
                  </a:txBody>
                  <a:tcPr marL="51435" marR="51435" marT="0" marB="0" anchor="b">
                    <a:lnL>
                      <a:noFill/>
                    </a:lnL>
                    <a:lnR>
                      <a:noFill/>
                    </a:lnR>
                    <a:lnT>
                      <a:noFill/>
                    </a:lnT>
                    <a:lnB>
                      <a:noFill/>
                    </a:lnB>
                  </a:tcPr>
                </a:tc>
                <a:tc>
                  <a:txBody>
                    <a:bodyPr/>
                    <a:lstStyle/>
                    <a:p>
                      <a:pPr marL="0" marR="0" algn="ctr">
                        <a:spcBef>
                          <a:spcPts val="0"/>
                        </a:spcBef>
                        <a:spcAft>
                          <a:spcPts val="0"/>
                        </a:spcAft>
                      </a:pPr>
                      <a:r>
                        <a:rPr lang="en-US" sz="1500">
                          <a:solidFill>
                            <a:srgbClr val="000000"/>
                          </a:solidFill>
                          <a:effectLst/>
                          <a:latin typeface="Times New Roman" panose="02020603050405020304" pitchFamily="18" charset="0"/>
                          <a:ea typeface="Times New Roman" panose="02020603050405020304" pitchFamily="18" charset="0"/>
                        </a:rPr>
                        <a:t>yes</a:t>
                      </a:r>
                      <a:endParaRPr lang="en-US" sz="1500">
                        <a:effectLst/>
                        <a:latin typeface="Times New Roman" panose="02020603050405020304" pitchFamily="18" charset="0"/>
                        <a:ea typeface="Times New Roman" panose="02020603050405020304" pitchFamily="18" charset="0"/>
                      </a:endParaRPr>
                    </a:p>
                  </a:txBody>
                  <a:tcPr marL="51435" marR="51435" marT="0" marB="0" anchor="b">
                    <a:lnL>
                      <a:noFill/>
                    </a:lnL>
                    <a:lnR>
                      <a:noFill/>
                    </a:lnR>
                    <a:lnT>
                      <a:noFill/>
                    </a:lnT>
                    <a:lnB>
                      <a:noFill/>
                    </a:lnB>
                    <a:solidFill>
                      <a:srgbClr val="D9D9D9"/>
                    </a:solidFill>
                  </a:tcPr>
                </a:tc>
                <a:tc>
                  <a:txBody>
                    <a:bodyPr/>
                    <a:lstStyle/>
                    <a:p>
                      <a:pPr marL="0" marR="0" algn="ctr">
                        <a:spcBef>
                          <a:spcPts val="0"/>
                        </a:spcBef>
                        <a:spcAft>
                          <a:spcPts val="0"/>
                        </a:spcAft>
                      </a:pPr>
                      <a:r>
                        <a:rPr lang="en-US" sz="1500">
                          <a:solidFill>
                            <a:srgbClr val="000000"/>
                          </a:solidFill>
                          <a:effectLst/>
                          <a:latin typeface="Times New Roman" panose="02020603050405020304" pitchFamily="18" charset="0"/>
                          <a:ea typeface="Times New Roman" panose="02020603050405020304" pitchFamily="18" charset="0"/>
                        </a:rPr>
                        <a:t>no</a:t>
                      </a:r>
                      <a:endParaRPr lang="en-US" sz="1500">
                        <a:effectLst/>
                        <a:latin typeface="Times New Roman" panose="02020603050405020304" pitchFamily="18" charset="0"/>
                        <a:ea typeface="Times New Roman" panose="02020603050405020304" pitchFamily="18" charset="0"/>
                      </a:endParaRPr>
                    </a:p>
                  </a:txBody>
                  <a:tcPr marL="51435" marR="51435" marT="0" marB="0" anchor="b">
                    <a:lnL>
                      <a:noFill/>
                    </a:lnL>
                    <a:lnR>
                      <a:noFill/>
                    </a:lnR>
                    <a:lnT>
                      <a:noFill/>
                    </a:lnT>
                    <a:lnB>
                      <a:noFill/>
                    </a:lnB>
                  </a:tcPr>
                </a:tc>
                <a:extLst>
                  <a:ext uri="{0D108BD9-81ED-4DB2-BD59-A6C34878D82A}">
                    <a16:rowId xmlns:a16="http://schemas.microsoft.com/office/drawing/2014/main" val="1067105377"/>
                  </a:ext>
                </a:extLst>
              </a:tr>
              <a:tr h="248795">
                <a:tc gridSpan="2">
                  <a:txBody>
                    <a:bodyPr/>
                    <a:lstStyle/>
                    <a:p>
                      <a:pPr marL="0" marR="0">
                        <a:spcBef>
                          <a:spcPts val="0"/>
                        </a:spcBef>
                        <a:spcAft>
                          <a:spcPts val="0"/>
                        </a:spcAft>
                      </a:pPr>
                      <a:r>
                        <a:rPr lang="en-US" sz="1500">
                          <a:solidFill>
                            <a:srgbClr val="000000"/>
                          </a:solidFill>
                          <a:effectLst/>
                          <a:latin typeface="Times New Roman" panose="02020603050405020304" pitchFamily="18" charset="0"/>
                          <a:ea typeface="Times New Roman" panose="02020603050405020304" pitchFamily="18" charset="0"/>
                        </a:rPr>
                        <a:t>Feature 3: Use fishery CPUE? </a:t>
                      </a:r>
                      <a:endParaRPr lang="en-US" sz="1500">
                        <a:effectLst/>
                        <a:latin typeface="Times New Roman" panose="02020603050405020304" pitchFamily="18" charset="0"/>
                        <a:ea typeface="Times New Roman" panose="02020603050405020304" pitchFamily="18" charset="0"/>
                      </a:endParaRPr>
                    </a:p>
                  </a:txBody>
                  <a:tcPr marL="51435" marR="51435"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500">
                          <a:solidFill>
                            <a:srgbClr val="000000"/>
                          </a:solidFill>
                          <a:effectLst/>
                          <a:latin typeface="Times New Roman" panose="02020603050405020304" pitchFamily="18" charset="0"/>
                          <a:ea typeface="Times New Roman" panose="02020603050405020304" pitchFamily="18" charset="0"/>
                        </a:rPr>
                        <a:t>no</a:t>
                      </a:r>
                      <a:endParaRPr lang="en-US" sz="1500">
                        <a:effectLst/>
                        <a:latin typeface="Times New Roman" panose="02020603050405020304" pitchFamily="18" charset="0"/>
                        <a:ea typeface="Times New Roman" panose="02020603050405020304" pitchFamily="18" charset="0"/>
                      </a:endParaRPr>
                    </a:p>
                  </a:txBody>
                  <a:tcPr marL="51435" marR="51435"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500">
                          <a:solidFill>
                            <a:srgbClr val="000000"/>
                          </a:solidFill>
                          <a:effectLst/>
                          <a:latin typeface="Times New Roman" panose="02020603050405020304" pitchFamily="18" charset="0"/>
                          <a:ea typeface="Times New Roman" panose="02020603050405020304" pitchFamily="18" charset="0"/>
                        </a:rPr>
                        <a:t>no</a:t>
                      </a:r>
                      <a:endParaRPr lang="en-US" sz="1500">
                        <a:effectLst/>
                        <a:latin typeface="Times New Roman" panose="02020603050405020304" pitchFamily="18" charset="0"/>
                        <a:ea typeface="Times New Roman" panose="02020603050405020304" pitchFamily="18" charset="0"/>
                      </a:endParaRPr>
                    </a:p>
                  </a:txBody>
                  <a:tcPr marL="51435" marR="51435"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500" dirty="0">
                          <a:solidFill>
                            <a:srgbClr val="000000"/>
                          </a:solidFill>
                          <a:effectLst/>
                          <a:latin typeface="Times New Roman" panose="02020603050405020304" pitchFamily="18" charset="0"/>
                          <a:ea typeface="Times New Roman" panose="02020603050405020304" pitchFamily="18" charset="0"/>
                        </a:rPr>
                        <a:t>no</a:t>
                      </a:r>
                      <a:endParaRPr lang="en-US" sz="1500" dirty="0">
                        <a:effectLst/>
                        <a:latin typeface="Times New Roman" panose="02020603050405020304" pitchFamily="18" charset="0"/>
                        <a:ea typeface="Times New Roman" panose="02020603050405020304" pitchFamily="18" charset="0"/>
                      </a:endParaRPr>
                    </a:p>
                  </a:txBody>
                  <a:tcPr marL="51435" marR="51435"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500" dirty="0">
                          <a:solidFill>
                            <a:srgbClr val="000000"/>
                          </a:solidFill>
                          <a:effectLst/>
                          <a:latin typeface="Times New Roman" panose="02020603050405020304" pitchFamily="18" charset="0"/>
                          <a:ea typeface="Times New Roman" panose="02020603050405020304" pitchFamily="18" charset="0"/>
                        </a:rPr>
                        <a:t>yes</a:t>
                      </a:r>
                      <a:endParaRPr lang="en-US" sz="1500" dirty="0">
                        <a:effectLst/>
                        <a:latin typeface="Times New Roman" panose="02020603050405020304" pitchFamily="18" charset="0"/>
                        <a:ea typeface="Times New Roman" panose="02020603050405020304" pitchFamily="18" charset="0"/>
                      </a:endParaRPr>
                    </a:p>
                  </a:txBody>
                  <a:tcPr marL="51435" marR="51435" marT="0"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374341773"/>
                  </a:ext>
                </a:extLst>
              </a:tr>
              <a:tr h="457200">
                <a:tc>
                  <a:txBody>
                    <a:bodyPr/>
                    <a:lstStyle/>
                    <a:p>
                      <a:pPr marL="0" marR="0">
                        <a:spcBef>
                          <a:spcPts val="0"/>
                        </a:spcBef>
                        <a:spcAft>
                          <a:spcPts val="0"/>
                        </a:spcAft>
                      </a:pPr>
                      <a:r>
                        <a:rPr lang="en-US" sz="1500">
                          <a:solidFill>
                            <a:srgbClr val="000000"/>
                          </a:solidFill>
                          <a:effectLst/>
                          <a:latin typeface="Times New Roman" panose="02020603050405020304" pitchFamily="18" charset="0"/>
                          <a:ea typeface="Times New Roman" panose="02020603050405020304" pitchFamily="18" charset="0"/>
                        </a:rPr>
                        <a:t>Criterion     </a:t>
                      </a:r>
                      <a:endParaRPr lang="en-US" sz="1500">
                        <a:effectLst/>
                        <a:latin typeface="Times New Roman" panose="02020603050405020304" pitchFamily="18" charset="0"/>
                        <a:ea typeface="Times New Roman" panose="02020603050405020304" pitchFamily="18" charset="0"/>
                      </a:endParaRPr>
                    </a:p>
                  </a:txBody>
                  <a:tcPr marL="51435" marR="51435"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500" dirty="0" err="1">
                          <a:solidFill>
                            <a:srgbClr val="000000"/>
                          </a:solidFill>
                          <a:effectLst/>
                          <a:latin typeface="Times New Roman" panose="02020603050405020304" pitchFamily="18" charset="0"/>
                          <a:ea typeface="Times New Roman" panose="02020603050405020304" pitchFamily="18" charset="0"/>
                        </a:rPr>
                        <a:t>Emph</a:t>
                      </a:r>
                      <a:r>
                        <a:rPr lang="en-US" sz="1500" dirty="0">
                          <a:solidFill>
                            <a:srgbClr val="000000"/>
                          </a:solidFill>
                          <a:effectLst/>
                          <a:latin typeface="Times New Roman" panose="02020603050405020304" pitchFamily="18" charset="0"/>
                          <a:ea typeface="Times New Roman" panose="02020603050405020304" pitchFamily="18" charset="0"/>
                        </a:rPr>
                        <a:t>.</a:t>
                      </a:r>
                      <a:endParaRPr lang="en-US" sz="1500" dirty="0">
                        <a:effectLst/>
                        <a:latin typeface="Times New Roman" panose="02020603050405020304" pitchFamily="18" charset="0"/>
                        <a:ea typeface="Times New Roman" panose="02020603050405020304" pitchFamily="18" charset="0"/>
                      </a:endParaRPr>
                    </a:p>
                  </a:txBody>
                  <a:tcPr marL="51435" marR="5143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ctr">
                        <a:spcBef>
                          <a:spcPts val="0"/>
                        </a:spcBef>
                        <a:spcAft>
                          <a:spcPts val="0"/>
                        </a:spcAft>
                      </a:pPr>
                      <a:r>
                        <a:rPr lang="en-US" sz="1500">
                          <a:solidFill>
                            <a:srgbClr val="000000"/>
                          </a:solidFill>
                          <a:effectLst/>
                          <a:latin typeface="Times New Roman" panose="02020603050405020304" pitchFamily="18" charset="0"/>
                          <a:ea typeface="Times New Roman" panose="02020603050405020304" pitchFamily="18" charset="0"/>
                        </a:rPr>
                        <a:t>M 19.12</a:t>
                      </a:r>
                      <a:endParaRPr lang="en-US" sz="150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1500">
                          <a:solidFill>
                            <a:srgbClr val="000000"/>
                          </a:solidFill>
                          <a:effectLst/>
                          <a:latin typeface="Times New Roman" panose="02020603050405020304" pitchFamily="18" charset="0"/>
                          <a:ea typeface="Times New Roman" panose="02020603050405020304" pitchFamily="18" charset="0"/>
                        </a:rPr>
                        <a:t>M 22.1</a:t>
                      </a:r>
                      <a:endParaRPr lang="en-US" sz="1500">
                        <a:effectLst/>
                        <a:latin typeface="Times New Roman" panose="02020603050405020304" pitchFamily="18" charset="0"/>
                        <a:ea typeface="Times New Roman" panose="02020603050405020304" pitchFamily="18" charset="0"/>
                      </a:endParaRPr>
                    </a:p>
                  </a:txBody>
                  <a:tcPr marL="51435" marR="51435"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500">
                          <a:solidFill>
                            <a:srgbClr val="000000"/>
                          </a:solidFill>
                          <a:effectLst/>
                          <a:latin typeface="Times New Roman" panose="02020603050405020304" pitchFamily="18" charset="0"/>
                          <a:ea typeface="Times New Roman" panose="02020603050405020304" pitchFamily="18" charset="0"/>
                        </a:rPr>
                        <a:t>M 19.12A</a:t>
                      </a:r>
                      <a:endParaRPr lang="en-US" sz="150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1500">
                          <a:solidFill>
                            <a:srgbClr val="000000"/>
                          </a:solidFill>
                          <a:effectLst/>
                          <a:latin typeface="Times New Roman" panose="02020603050405020304" pitchFamily="18" charset="0"/>
                          <a:ea typeface="Times New Roman" panose="02020603050405020304" pitchFamily="18" charset="0"/>
                        </a:rPr>
                        <a:t>M 22.2</a:t>
                      </a:r>
                      <a:endParaRPr lang="en-US" sz="1500">
                        <a:effectLst/>
                        <a:latin typeface="Times New Roman" panose="02020603050405020304" pitchFamily="18" charset="0"/>
                        <a:ea typeface="Times New Roman" panose="02020603050405020304" pitchFamily="18" charset="0"/>
                      </a:endParaRPr>
                    </a:p>
                  </a:txBody>
                  <a:tcPr marL="51435" marR="5143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500">
                          <a:solidFill>
                            <a:srgbClr val="000000"/>
                          </a:solidFill>
                          <a:effectLst/>
                          <a:latin typeface="Times New Roman" panose="02020603050405020304" pitchFamily="18" charset="0"/>
                          <a:ea typeface="Times New Roman" panose="02020603050405020304" pitchFamily="18" charset="0"/>
                        </a:rPr>
                        <a:t>M 21.1</a:t>
                      </a:r>
                      <a:endParaRPr lang="en-US" sz="150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1500">
                          <a:solidFill>
                            <a:srgbClr val="000000"/>
                          </a:solidFill>
                          <a:effectLst/>
                          <a:latin typeface="Times New Roman" panose="02020603050405020304" pitchFamily="18" charset="0"/>
                          <a:ea typeface="Times New Roman" panose="02020603050405020304" pitchFamily="18" charset="0"/>
                        </a:rPr>
                        <a:t>M 22.3</a:t>
                      </a:r>
                      <a:endParaRPr lang="en-US" sz="1500">
                        <a:effectLst/>
                        <a:latin typeface="Times New Roman" panose="02020603050405020304" pitchFamily="18" charset="0"/>
                        <a:ea typeface="Times New Roman" panose="02020603050405020304" pitchFamily="18" charset="0"/>
                      </a:endParaRPr>
                    </a:p>
                  </a:txBody>
                  <a:tcPr marL="51435" marR="5143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500" dirty="0">
                          <a:solidFill>
                            <a:srgbClr val="000000"/>
                          </a:solidFill>
                          <a:effectLst/>
                          <a:latin typeface="Times New Roman" panose="02020603050405020304" pitchFamily="18" charset="0"/>
                          <a:ea typeface="Times New Roman" panose="02020603050405020304" pitchFamily="18" charset="0"/>
                        </a:rPr>
                        <a:t>M 21.2</a:t>
                      </a:r>
                      <a:endParaRPr lang="en-US" sz="1500" dirty="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1500" dirty="0">
                          <a:solidFill>
                            <a:srgbClr val="000000"/>
                          </a:solidFill>
                          <a:effectLst/>
                          <a:latin typeface="Times New Roman" panose="02020603050405020304" pitchFamily="18" charset="0"/>
                          <a:ea typeface="Times New Roman" panose="02020603050405020304" pitchFamily="18" charset="0"/>
                        </a:rPr>
                        <a:t>M 22.4</a:t>
                      </a:r>
                      <a:endParaRPr lang="en-US" sz="1500" dirty="0">
                        <a:effectLst/>
                        <a:latin typeface="Times New Roman" panose="02020603050405020304" pitchFamily="18" charset="0"/>
                        <a:ea typeface="Times New Roman" panose="02020603050405020304" pitchFamily="18" charset="0"/>
                      </a:endParaRPr>
                    </a:p>
                  </a:txBody>
                  <a:tcPr marL="51435" marR="5143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5864283"/>
                  </a:ext>
                </a:extLst>
              </a:tr>
              <a:tr h="248795">
                <a:tc>
                  <a:txBody>
                    <a:bodyPr/>
                    <a:lstStyle/>
                    <a:p>
                      <a:pPr marL="0" marR="0">
                        <a:spcBef>
                          <a:spcPts val="0"/>
                        </a:spcBef>
                        <a:spcAft>
                          <a:spcPts val="0"/>
                        </a:spcAft>
                      </a:pPr>
                      <a:r>
                        <a:rPr lang="en-US" sz="1500">
                          <a:solidFill>
                            <a:srgbClr val="000000"/>
                          </a:solidFill>
                          <a:effectLst/>
                          <a:latin typeface="Times New Roman" panose="02020603050405020304" pitchFamily="18" charset="0"/>
                          <a:ea typeface="Times New Roman" panose="02020603050405020304" pitchFamily="18" charset="0"/>
                        </a:rPr>
                        <a:t>General plausibility of the model </a:t>
                      </a:r>
                      <a:endParaRPr lang="en-US" sz="1500">
                        <a:effectLst/>
                        <a:latin typeface="Times New Roman" panose="02020603050405020304" pitchFamily="18" charset="0"/>
                        <a:ea typeface="Times New Roman" panose="02020603050405020304" pitchFamily="18" charset="0"/>
                      </a:endParaRPr>
                    </a:p>
                  </a:txBody>
                  <a:tcPr marL="51435" marR="51435"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r">
                        <a:spcBef>
                          <a:spcPts val="0"/>
                        </a:spcBef>
                        <a:spcAft>
                          <a:spcPts val="0"/>
                        </a:spcAft>
                      </a:pPr>
                      <a:r>
                        <a:rPr lang="en-US" sz="1500">
                          <a:solidFill>
                            <a:srgbClr val="000000"/>
                          </a:solidFill>
                          <a:effectLst/>
                          <a:latin typeface="Times New Roman" panose="02020603050405020304" pitchFamily="18" charset="0"/>
                          <a:ea typeface="Times New Roman" panose="02020603050405020304" pitchFamily="18" charset="0"/>
                        </a:rPr>
                        <a:t>3</a:t>
                      </a:r>
                      <a:endParaRPr lang="en-US" sz="1500">
                        <a:effectLst/>
                        <a:latin typeface="Times New Roman" panose="02020603050405020304" pitchFamily="18" charset="0"/>
                        <a:ea typeface="Times New Roman" panose="02020603050405020304" pitchFamily="18" charset="0"/>
                      </a:endParaRPr>
                    </a:p>
                  </a:txBody>
                  <a:tcPr marL="51435" marR="5143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marL="0" marR="0" algn="r">
                        <a:spcBef>
                          <a:spcPts val="0"/>
                        </a:spcBef>
                        <a:spcAft>
                          <a:spcPts val="0"/>
                        </a:spcAft>
                      </a:pPr>
                      <a:r>
                        <a:rPr lang="en-US" sz="1500">
                          <a:solidFill>
                            <a:srgbClr val="000000"/>
                          </a:solidFill>
                          <a:effectLst/>
                          <a:latin typeface="Times New Roman" panose="02020603050405020304" pitchFamily="18" charset="0"/>
                          <a:ea typeface="Times New Roman" panose="02020603050405020304" pitchFamily="18" charset="0"/>
                        </a:rPr>
                        <a:t>1</a:t>
                      </a:r>
                      <a:endParaRPr lang="en-US" sz="1500">
                        <a:effectLst/>
                        <a:latin typeface="Times New Roman" panose="02020603050405020304" pitchFamily="18" charset="0"/>
                        <a:ea typeface="Times New Roman" panose="02020603050405020304" pitchFamily="18" charset="0"/>
                      </a:endParaRPr>
                    </a:p>
                  </a:txBody>
                  <a:tcPr marL="51435" marR="51435"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marL="0" marR="0" algn="r">
                        <a:spcBef>
                          <a:spcPts val="0"/>
                        </a:spcBef>
                        <a:spcAft>
                          <a:spcPts val="0"/>
                        </a:spcAft>
                      </a:pPr>
                      <a:r>
                        <a:rPr lang="en-US" sz="1500">
                          <a:solidFill>
                            <a:srgbClr val="000000"/>
                          </a:solidFill>
                          <a:effectLst/>
                          <a:latin typeface="Times New Roman" panose="02020603050405020304" pitchFamily="18" charset="0"/>
                          <a:ea typeface="Times New Roman" panose="02020603050405020304" pitchFamily="18" charset="0"/>
                        </a:rPr>
                        <a:t>2</a:t>
                      </a:r>
                      <a:endParaRPr lang="en-US" sz="1500">
                        <a:effectLst/>
                        <a:latin typeface="Times New Roman" panose="02020603050405020304" pitchFamily="18" charset="0"/>
                        <a:ea typeface="Times New Roman" panose="02020603050405020304" pitchFamily="18" charset="0"/>
                      </a:endParaRPr>
                    </a:p>
                  </a:txBody>
                  <a:tcPr marL="51435" marR="51435"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r">
                        <a:spcBef>
                          <a:spcPts val="0"/>
                        </a:spcBef>
                        <a:spcAft>
                          <a:spcPts val="0"/>
                        </a:spcAft>
                      </a:pPr>
                      <a:r>
                        <a:rPr lang="en-US" sz="1500">
                          <a:solidFill>
                            <a:srgbClr val="000000"/>
                          </a:solidFill>
                          <a:effectLst/>
                          <a:latin typeface="Times New Roman" panose="02020603050405020304" pitchFamily="18" charset="0"/>
                          <a:ea typeface="Times New Roman" panose="02020603050405020304" pitchFamily="18" charset="0"/>
                        </a:rPr>
                        <a:t>0.6667</a:t>
                      </a:r>
                      <a:endParaRPr lang="en-US" sz="1500">
                        <a:effectLst/>
                        <a:latin typeface="Times New Roman" panose="02020603050405020304" pitchFamily="18" charset="0"/>
                        <a:ea typeface="Times New Roman" panose="02020603050405020304" pitchFamily="18" charset="0"/>
                      </a:endParaRPr>
                    </a:p>
                  </a:txBody>
                  <a:tcPr marL="51435" marR="51435"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r">
                        <a:spcBef>
                          <a:spcPts val="0"/>
                        </a:spcBef>
                        <a:spcAft>
                          <a:spcPts val="0"/>
                        </a:spcAft>
                      </a:pPr>
                      <a:r>
                        <a:rPr lang="en-US" sz="1500" dirty="0">
                          <a:solidFill>
                            <a:srgbClr val="000000"/>
                          </a:solidFill>
                          <a:effectLst/>
                          <a:latin typeface="Times New Roman" panose="02020603050405020304" pitchFamily="18" charset="0"/>
                          <a:ea typeface="Times New Roman" panose="02020603050405020304" pitchFamily="18" charset="0"/>
                        </a:rPr>
                        <a:t>1</a:t>
                      </a:r>
                      <a:endParaRPr lang="en-US" sz="1500" dirty="0">
                        <a:effectLst/>
                        <a:latin typeface="Times New Roman" panose="02020603050405020304" pitchFamily="18" charset="0"/>
                        <a:ea typeface="Times New Roman" panose="02020603050405020304" pitchFamily="18" charset="0"/>
                      </a:endParaRPr>
                    </a:p>
                  </a:txBody>
                  <a:tcPr marL="51435" marR="51435" marT="0" marB="0" anchor="b">
                    <a:lnL>
                      <a:noFill/>
                    </a:lnL>
                    <a:lnR>
                      <a:noFill/>
                    </a:lnR>
                    <a:lnT w="12700" cap="flat" cmpd="sng" algn="ctr">
                      <a:solidFill>
                        <a:srgbClr val="000000"/>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210256450"/>
                  </a:ext>
                </a:extLst>
              </a:tr>
              <a:tr h="248795">
                <a:tc>
                  <a:txBody>
                    <a:bodyPr/>
                    <a:lstStyle/>
                    <a:p>
                      <a:pPr marL="0" marR="0">
                        <a:spcBef>
                          <a:spcPts val="0"/>
                        </a:spcBef>
                        <a:spcAft>
                          <a:spcPts val="0"/>
                        </a:spcAft>
                      </a:pPr>
                      <a:r>
                        <a:rPr lang="en-US" sz="1500">
                          <a:solidFill>
                            <a:srgbClr val="000000"/>
                          </a:solidFill>
                          <a:effectLst/>
                          <a:latin typeface="Times New Roman" panose="02020603050405020304" pitchFamily="18" charset="0"/>
                          <a:ea typeface="Times New Roman" panose="02020603050405020304" pitchFamily="18" charset="0"/>
                        </a:rPr>
                        <a:t>Acceptable retrospective bias   </a:t>
                      </a:r>
                      <a:endParaRPr lang="en-US" sz="1500">
                        <a:effectLst/>
                        <a:latin typeface="Times New Roman" panose="02020603050405020304" pitchFamily="18" charset="0"/>
                        <a:ea typeface="Times New Roman" panose="02020603050405020304" pitchFamily="18" charset="0"/>
                      </a:endParaRPr>
                    </a:p>
                  </a:txBody>
                  <a:tcPr marL="51435" marR="51435"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r">
                        <a:spcBef>
                          <a:spcPts val="0"/>
                        </a:spcBef>
                        <a:spcAft>
                          <a:spcPts val="0"/>
                        </a:spcAft>
                      </a:pPr>
                      <a:r>
                        <a:rPr lang="en-US" sz="1500">
                          <a:solidFill>
                            <a:srgbClr val="000000"/>
                          </a:solidFill>
                          <a:effectLst/>
                          <a:latin typeface="Times New Roman" panose="02020603050405020304" pitchFamily="18" charset="0"/>
                          <a:ea typeface="Times New Roman" panose="02020603050405020304" pitchFamily="18" charset="0"/>
                        </a:rPr>
                        <a:t>3</a:t>
                      </a:r>
                      <a:endParaRPr lang="en-US" sz="1500">
                        <a:effectLst/>
                        <a:latin typeface="Times New Roman" panose="02020603050405020304" pitchFamily="18" charset="0"/>
                        <a:ea typeface="Times New Roman" panose="02020603050405020304" pitchFamily="18" charset="0"/>
                      </a:endParaRPr>
                    </a:p>
                  </a:txBody>
                  <a:tcPr marL="51435" marR="5143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9D9D9"/>
                    </a:solidFill>
                  </a:tcPr>
                </a:tc>
                <a:tc>
                  <a:txBody>
                    <a:bodyPr/>
                    <a:lstStyle/>
                    <a:p>
                      <a:pPr marL="0" marR="0" algn="r">
                        <a:spcBef>
                          <a:spcPts val="0"/>
                        </a:spcBef>
                        <a:spcAft>
                          <a:spcPts val="0"/>
                        </a:spcAft>
                      </a:pPr>
                      <a:r>
                        <a:rPr lang="en-US" sz="1500">
                          <a:solidFill>
                            <a:srgbClr val="000000"/>
                          </a:solidFill>
                          <a:effectLst/>
                          <a:latin typeface="Times New Roman" panose="02020603050405020304" pitchFamily="18" charset="0"/>
                          <a:ea typeface="Times New Roman" panose="02020603050405020304" pitchFamily="18" charset="0"/>
                        </a:rPr>
                        <a:t>2</a:t>
                      </a:r>
                      <a:endParaRPr lang="en-US" sz="1500">
                        <a:effectLst/>
                        <a:latin typeface="Times New Roman" panose="02020603050405020304" pitchFamily="18" charset="0"/>
                        <a:ea typeface="Times New Roman" panose="02020603050405020304" pitchFamily="18" charset="0"/>
                      </a:endParaRPr>
                    </a:p>
                  </a:txBody>
                  <a:tcPr marL="51435" marR="51435"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r">
                        <a:spcBef>
                          <a:spcPts val="0"/>
                        </a:spcBef>
                        <a:spcAft>
                          <a:spcPts val="0"/>
                        </a:spcAft>
                      </a:pPr>
                      <a:r>
                        <a:rPr lang="en-US" sz="1500">
                          <a:solidFill>
                            <a:srgbClr val="000000"/>
                          </a:solidFill>
                          <a:effectLst/>
                          <a:latin typeface="Times New Roman" panose="02020603050405020304" pitchFamily="18" charset="0"/>
                          <a:ea typeface="Times New Roman" panose="02020603050405020304" pitchFamily="18" charset="0"/>
                        </a:rPr>
                        <a:t>2</a:t>
                      </a:r>
                      <a:endParaRPr lang="en-US" sz="1500">
                        <a:effectLst/>
                        <a:latin typeface="Times New Roman" panose="02020603050405020304" pitchFamily="18" charset="0"/>
                        <a:ea typeface="Times New Roman" panose="02020603050405020304" pitchFamily="18" charset="0"/>
                      </a:endParaRPr>
                    </a:p>
                  </a:txBody>
                  <a:tcPr marL="51435" marR="51435" marT="0" marB="0" anchor="b">
                    <a:lnL>
                      <a:noFill/>
                    </a:lnL>
                    <a:lnR>
                      <a:noFill/>
                    </a:lnR>
                    <a:lnT>
                      <a:noFill/>
                    </a:lnT>
                    <a:lnB>
                      <a:noFill/>
                    </a:lnB>
                  </a:tcPr>
                </a:tc>
                <a:tc>
                  <a:txBody>
                    <a:bodyPr/>
                    <a:lstStyle/>
                    <a:p>
                      <a:pPr marL="0" marR="0" algn="r">
                        <a:spcBef>
                          <a:spcPts val="0"/>
                        </a:spcBef>
                        <a:spcAft>
                          <a:spcPts val="0"/>
                        </a:spcAft>
                      </a:pPr>
                      <a:r>
                        <a:rPr lang="en-US" sz="1500">
                          <a:solidFill>
                            <a:srgbClr val="000000"/>
                          </a:solidFill>
                          <a:effectLst/>
                          <a:latin typeface="Times New Roman" panose="02020603050405020304" pitchFamily="18" charset="0"/>
                          <a:ea typeface="Times New Roman" panose="02020603050405020304" pitchFamily="18" charset="0"/>
                        </a:rPr>
                        <a:t>1.3333</a:t>
                      </a:r>
                      <a:endParaRPr lang="en-US" sz="1500">
                        <a:effectLst/>
                        <a:latin typeface="Times New Roman" panose="02020603050405020304" pitchFamily="18" charset="0"/>
                        <a:ea typeface="Times New Roman" panose="02020603050405020304" pitchFamily="18" charset="0"/>
                      </a:endParaRPr>
                    </a:p>
                  </a:txBody>
                  <a:tcPr marL="51435" marR="51435" marT="0" marB="0" anchor="b">
                    <a:lnL>
                      <a:noFill/>
                    </a:lnL>
                    <a:lnR>
                      <a:noFill/>
                    </a:lnR>
                    <a:lnT>
                      <a:noFill/>
                    </a:lnT>
                    <a:lnB>
                      <a:noFill/>
                    </a:lnB>
                  </a:tcPr>
                </a:tc>
                <a:tc>
                  <a:txBody>
                    <a:bodyPr/>
                    <a:lstStyle/>
                    <a:p>
                      <a:pPr marL="0" marR="0" algn="r">
                        <a:spcBef>
                          <a:spcPts val="0"/>
                        </a:spcBef>
                        <a:spcAft>
                          <a:spcPts val="0"/>
                        </a:spcAft>
                      </a:pPr>
                      <a:r>
                        <a:rPr lang="en-US" sz="1500" dirty="0">
                          <a:solidFill>
                            <a:srgbClr val="000000"/>
                          </a:solidFill>
                          <a:effectLst/>
                          <a:latin typeface="Times New Roman" panose="02020603050405020304" pitchFamily="18" charset="0"/>
                          <a:ea typeface="Times New Roman" panose="02020603050405020304" pitchFamily="18" charset="0"/>
                        </a:rPr>
                        <a:t>1</a:t>
                      </a:r>
                      <a:endParaRPr lang="en-US" sz="1500" dirty="0">
                        <a:effectLst/>
                        <a:latin typeface="Times New Roman" panose="02020603050405020304" pitchFamily="18" charset="0"/>
                        <a:ea typeface="Times New Roman" panose="02020603050405020304" pitchFamily="18" charset="0"/>
                      </a:endParaRPr>
                    </a:p>
                  </a:txBody>
                  <a:tcPr marL="51435" marR="51435" marT="0" marB="0" anchor="b">
                    <a:lnL>
                      <a:noFill/>
                    </a:lnL>
                    <a:lnR>
                      <a:noFill/>
                    </a:lnR>
                    <a:lnT>
                      <a:noFill/>
                    </a:lnT>
                    <a:lnB>
                      <a:noFill/>
                    </a:lnB>
                    <a:solidFill>
                      <a:schemeClr val="bg1"/>
                    </a:solidFill>
                  </a:tcPr>
                </a:tc>
                <a:extLst>
                  <a:ext uri="{0D108BD9-81ED-4DB2-BD59-A6C34878D82A}">
                    <a16:rowId xmlns:a16="http://schemas.microsoft.com/office/drawing/2014/main" val="3963682984"/>
                  </a:ext>
                </a:extLst>
              </a:tr>
              <a:tr h="248795">
                <a:tc>
                  <a:txBody>
                    <a:bodyPr/>
                    <a:lstStyle/>
                    <a:p>
                      <a:pPr marL="0" marR="0">
                        <a:spcBef>
                          <a:spcPts val="0"/>
                        </a:spcBef>
                        <a:spcAft>
                          <a:spcPts val="0"/>
                        </a:spcAft>
                      </a:pPr>
                      <a:r>
                        <a:rPr lang="en-US" sz="1500">
                          <a:solidFill>
                            <a:srgbClr val="000000"/>
                          </a:solidFill>
                          <a:effectLst/>
                          <a:latin typeface="Times New Roman" panose="02020603050405020304" pitchFamily="18" charset="0"/>
                          <a:ea typeface="Times New Roman" panose="02020603050405020304" pitchFamily="18" charset="0"/>
                        </a:rPr>
                        <a:t>Uses properly vetted data  </a:t>
                      </a:r>
                      <a:endParaRPr lang="en-US" sz="1500">
                        <a:effectLst/>
                        <a:latin typeface="Times New Roman" panose="02020603050405020304" pitchFamily="18" charset="0"/>
                        <a:ea typeface="Times New Roman" panose="02020603050405020304" pitchFamily="18" charset="0"/>
                      </a:endParaRPr>
                    </a:p>
                  </a:txBody>
                  <a:tcPr marL="51435" marR="51435"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r">
                        <a:spcBef>
                          <a:spcPts val="0"/>
                        </a:spcBef>
                        <a:spcAft>
                          <a:spcPts val="0"/>
                        </a:spcAft>
                      </a:pPr>
                      <a:r>
                        <a:rPr lang="en-US" sz="1500">
                          <a:solidFill>
                            <a:srgbClr val="000000"/>
                          </a:solidFill>
                          <a:effectLst/>
                          <a:latin typeface="Times New Roman" panose="02020603050405020304" pitchFamily="18" charset="0"/>
                          <a:ea typeface="Times New Roman" panose="02020603050405020304" pitchFamily="18" charset="0"/>
                        </a:rPr>
                        <a:t>3</a:t>
                      </a:r>
                      <a:endParaRPr lang="en-US" sz="1500">
                        <a:effectLst/>
                        <a:latin typeface="Times New Roman" panose="02020603050405020304" pitchFamily="18" charset="0"/>
                        <a:ea typeface="Times New Roman" panose="02020603050405020304" pitchFamily="18" charset="0"/>
                      </a:endParaRPr>
                    </a:p>
                  </a:txBody>
                  <a:tcPr marL="51435" marR="5143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9D9D9"/>
                    </a:solidFill>
                  </a:tcPr>
                </a:tc>
                <a:tc>
                  <a:txBody>
                    <a:bodyPr/>
                    <a:lstStyle/>
                    <a:p>
                      <a:pPr marL="0" marR="0" algn="r">
                        <a:spcBef>
                          <a:spcPts val="0"/>
                        </a:spcBef>
                        <a:spcAft>
                          <a:spcPts val="0"/>
                        </a:spcAft>
                      </a:pPr>
                      <a:r>
                        <a:rPr lang="en-US" sz="1500" dirty="0">
                          <a:solidFill>
                            <a:srgbClr val="000000"/>
                          </a:solidFill>
                          <a:effectLst/>
                          <a:latin typeface="Times New Roman" panose="02020603050405020304" pitchFamily="18" charset="0"/>
                          <a:ea typeface="Times New Roman" panose="02020603050405020304" pitchFamily="18" charset="0"/>
                        </a:rPr>
                        <a:t>2</a:t>
                      </a:r>
                      <a:endParaRPr lang="en-US" sz="1500" dirty="0">
                        <a:effectLst/>
                        <a:latin typeface="Times New Roman" panose="02020603050405020304" pitchFamily="18" charset="0"/>
                        <a:ea typeface="Times New Roman" panose="02020603050405020304" pitchFamily="18" charset="0"/>
                      </a:endParaRPr>
                    </a:p>
                  </a:txBody>
                  <a:tcPr marL="51435" marR="51435"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r">
                        <a:spcBef>
                          <a:spcPts val="0"/>
                        </a:spcBef>
                        <a:spcAft>
                          <a:spcPts val="0"/>
                        </a:spcAft>
                      </a:pPr>
                      <a:r>
                        <a:rPr lang="en-US" sz="1500">
                          <a:solidFill>
                            <a:srgbClr val="000000"/>
                          </a:solidFill>
                          <a:effectLst/>
                          <a:latin typeface="Times New Roman" panose="02020603050405020304" pitchFamily="18" charset="0"/>
                          <a:ea typeface="Times New Roman" panose="02020603050405020304" pitchFamily="18" charset="0"/>
                        </a:rPr>
                        <a:t>2</a:t>
                      </a:r>
                      <a:endParaRPr lang="en-US" sz="1500">
                        <a:effectLst/>
                        <a:latin typeface="Times New Roman" panose="02020603050405020304" pitchFamily="18" charset="0"/>
                        <a:ea typeface="Times New Roman" panose="02020603050405020304" pitchFamily="18" charset="0"/>
                      </a:endParaRPr>
                    </a:p>
                  </a:txBody>
                  <a:tcPr marL="51435" marR="51435" marT="0" marB="0" anchor="b">
                    <a:lnL>
                      <a:noFill/>
                    </a:lnL>
                    <a:lnR>
                      <a:noFill/>
                    </a:lnR>
                    <a:lnT>
                      <a:noFill/>
                    </a:lnT>
                    <a:lnB>
                      <a:noFill/>
                    </a:lnB>
                  </a:tcPr>
                </a:tc>
                <a:tc>
                  <a:txBody>
                    <a:bodyPr/>
                    <a:lstStyle/>
                    <a:p>
                      <a:pPr marL="0" marR="0" algn="r">
                        <a:spcBef>
                          <a:spcPts val="0"/>
                        </a:spcBef>
                        <a:spcAft>
                          <a:spcPts val="0"/>
                        </a:spcAft>
                      </a:pPr>
                      <a:r>
                        <a:rPr lang="en-US" sz="1500">
                          <a:solidFill>
                            <a:srgbClr val="000000"/>
                          </a:solidFill>
                          <a:effectLst/>
                          <a:latin typeface="Times New Roman" panose="02020603050405020304" pitchFamily="18" charset="0"/>
                          <a:ea typeface="Times New Roman" panose="02020603050405020304" pitchFamily="18" charset="0"/>
                        </a:rPr>
                        <a:t>2</a:t>
                      </a:r>
                      <a:endParaRPr lang="en-US" sz="1500">
                        <a:effectLst/>
                        <a:latin typeface="Times New Roman" panose="02020603050405020304" pitchFamily="18" charset="0"/>
                        <a:ea typeface="Times New Roman" panose="02020603050405020304" pitchFamily="18" charset="0"/>
                      </a:endParaRPr>
                    </a:p>
                  </a:txBody>
                  <a:tcPr marL="51435" marR="51435" marT="0" marB="0" anchor="b">
                    <a:lnL>
                      <a:noFill/>
                    </a:lnL>
                    <a:lnR>
                      <a:noFill/>
                    </a:lnR>
                    <a:lnT>
                      <a:noFill/>
                    </a:lnT>
                    <a:lnB>
                      <a:noFill/>
                    </a:lnB>
                  </a:tcPr>
                </a:tc>
                <a:tc>
                  <a:txBody>
                    <a:bodyPr/>
                    <a:lstStyle/>
                    <a:p>
                      <a:pPr marL="0" marR="0" algn="r">
                        <a:spcBef>
                          <a:spcPts val="0"/>
                        </a:spcBef>
                        <a:spcAft>
                          <a:spcPts val="0"/>
                        </a:spcAft>
                      </a:pPr>
                      <a:r>
                        <a:rPr lang="en-US" sz="1500" dirty="0">
                          <a:solidFill>
                            <a:srgbClr val="000000"/>
                          </a:solidFill>
                          <a:effectLst/>
                          <a:latin typeface="Times New Roman" panose="02020603050405020304" pitchFamily="18" charset="0"/>
                          <a:ea typeface="Times New Roman" panose="02020603050405020304" pitchFamily="18" charset="0"/>
                        </a:rPr>
                        <a:t>0</a:t>
                      </a:r>
                      <a:endParaRPr lang="en-US" sz="1500" dirty="0">
                        <a:effectLst/>
                        <a:latin typeface="Times New Roman" panose="02020603050405020304" pitchFamily="18" charset="0"/>
                        <a:ea typeface="Times New Roman" panose="02020603050405020304" pitchFamily="18" charset="0"/>
                      </a:endParaRPr>
                    </a:p>
                  </a:txBody>
                  <a:tcPr marL="51435" marR="51435" marT="0" marB="0" anchor="b">
                    <a:lnL>
                      <a:noFill/>
                    </a:lnL>
                    <a:lnR>
                      <a:noFill/>
                    </a:lnR>
                    <a:lnT>
                      <a:noFill/>
                    </a:lnT>
                    <a:lnB>
                      <a:noFill/>
                    </a:lnB>
                    <a:solidFill>
                      <a:schemeClr val="bg1"/>
                    </a:solidFill>
                  </a:tcPr>
                </a:tc>
                <a:extLst>
                  <a:ext uri="{0D108BD9-81ED-4DB2-BD59-A6C34878D82A}">
                    <a16:rowId xmlns:a16="http://schemas.microsoft.com/office/drawing/2014/main" val="238993206"/>
                  </a:ext>
                </a:extLst>
              </a:tr>
              <a:tr h="248795">
                <a:tc>
                  <a:txBody>
                    <a:bodyPr/>
                    <a:lstStyle/>
                    <a:p>
                      <a:pPr marL="0" marR="0">
                        <a:spcBef>
                          <a:spcPts val="0"/>
                        </a:spcBef>
                        <a:spcAft>
                          <a:spcPts val="0"/>
                        </a:spcAft>
                      </a:pPr>
                      <a:r>
                        <a:rPr lang="en-US" sz="1500">
                          <a:solidFill>
                            <a:srgbClr val="000000"/>
                          </a:solidFill>
                          <a:effectLst/>
                          <a:latin typeface="Times New Roman" panose="02020603050405020304" pitchFamily="18" charset="0"/>
                          <a:ea typeface="Times New Roman" panose="02020603050405020304" pitchFamily="18" charset="0"/>
                        </a:rPr>
                        <a:t>Acceptable residual patterns   </a:t>
                      </a:r>
                      <a:endParaRPr lang="en-US" sz="1500">
                        <a:effectLst/>
                        <a:latin typeface="Times New Roman" panose="02020603050405020304" pitchFamily="18" charset="0"/>
                        <a:ea typeface="Times New Roman" panose="02020603050405020304" pitchFamily="18" charset="0"/>
                      </a:endParaRPr>
                    </a:p>
                  </a:txBody>
                  <a:tcPr marL="51435" marR="51435"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r">
                        <a:spcBef>
                          <a:spcPts val="0"/>
                        </a:spcBef>
                        <a:spcAft>
                          <a:spcPts val="0"/>
                        </a:spcAft>
                      </a:pPr>
                      <a:r>
                        <a:rPr lang="en-US" sz="1500">
                          <a:solidFill>
                            <a:srgbClr val="000000"/>
                          </a:solidFill>
                          <a:effectLst/>
                          <a:latin typeface="Times New Roman" panose="02020603050405020304" pitchFamily="18" charset="0"/>
                          <a:ea typeface="Times New Roman" panose="02020603050405020304" pitchFamily="18" charset="0"/>
                        </a:rPr>
                        <a:t>3</a:t>
                      </a:r>
                      <a:endParaRPr lang="en-US" sz="1500">
                        <a:effectLst/>
                        <a:latin typeface="Times New Roman" panose="02020603050405020304" pitchFamily="18" charset="0"/>
                        <a:ea typeface="Times New Roman" panose="02020603050405020304" pitchFamily="18" charset="0"/>
                      </a:endParaRPr>
                    </a:p>
                  </a:txBody>
                  <a:tcPr marL="51435" marR="5143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9D9D9"/>
                    </a:solidFill>
                  </a:tcPr>
                </a:tc>
                <a:tc>
                  <a:txBody>
                    <a:bodyPr/>
                    <a:lstStyle/>
                    <a:p>
                      <a:pPr marL="0" marR="0" algn="r">
                        <a:spcBef>
                          <a:spcPts val="0"/>
                        </a:spcBef>
                        <a:spcAft>
                          <a:spcPts val="0"/>
                        </a:spcAft>
                      </a:pPr>
                      <a:r>
                        <a:rPr lang="en-US" sz="1500">
                          <a:solidFill>
                            <a:srgbClr val="000000"/>
                          </a:solidFill>
                          <a:effectLst/>
                          <a:latin typeface="Times New Roman" panose="02020603050405020304" pitchFamily="18" charset="0"/>
                          <a:ea typeface="Times New Roman" panose="02020603050405020304" pitchFamily="18" charset="0"/>
                        </a:rPr>
                        <a:t>2</a:t>
                      </a:r>
                      <a:endParaRPr lang="en-US" sz="1500">
                        <a:effectLst/>
                        <a:latin typeface="Times New Roman" panose="02020603050405020304" pitchFamily="18" charset="0"/>
                        <a:ea typeface="Times New Roman" panose="02020603050405020304" pitchFamily="18" charset="0"/>
                      </a:endParaRPr>
                    </a:p>
                  </a:txBody>
                  <a:tcPr marL="51435" marR="51435"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r">
                        <a:spcBef>
                          <a:spcPts val="0"/>
                        </a:spcBef>
                        <a:spcAft>
                          <a:spcPts val="0"/>
                        </a:spcAft>
                      </a:pPr>
                      <a:r>
                        <a:rPr lang="en-US" sz="1500">
                          <a:solidFill>
                            <a:srgbClr val="000000"/>
                          </a:solidFill>
                          <a:effectLst/>
                          <a:latin typeface="Times New Roman" panose="02020603050405020304" pitchFamily="18" charset="0"/>
                          <a:ea typeface="Times New Roman" panose="02020603050405020304" pitchFamily="18" charset="0"/>
                        </a:rPr>
                        <a:t>2</a:t>
                      </a:r>
                      <a:endParaRPr lang="en-US" sz="1500">
                        <a:effectLst/>
                        <a:latin typeface="Times New Roman" panose="02020603050405020304" pitchFamily="18" charset="0"/>
                        <a:ea typeface="Times New Roman" panose="02020603050405020304" pitchFamily="18" charset="0"/>
                      </a:endParaRPr>
                    </a:p>
                  </a:txBody>
                  <a:tcPr marL="51435" marR="51435" marT="0" marB="0" anchor="b">
                    <a:lnL>
                      <a:noFill/>
                    </a:lnL>
                    <a:lnR>
                      <a:noFill/>
                    </a:lnR>
                    <a:lnT>
                      <a:noFill/>
                    </a:lnT>
                    <a:lnB>
                      <a:noFill/>
                    </a:lnB>
                  </a:tcPr>
                </a:tc>
                <a:tc>
                  <a:txBody>
                    <a:bodyPr/>
                    <a:lstStyle/>
                    <a:p>
                      <a:pPr marL="0" marR="0" algn="r">
                        <a:spcBef>
                          <a:spcPts val="0"/>
                        </a:spcBef>
                        <a:spcAft>
                          <a:spcPts val="0"/>
                        </a:spcAft>
                      </a:pPr>
                      <a:r>
                        <a:rPr lang="en-US" sz="1500">
                          <a:solidFill>
                            <a:srgbClr val="000000"/>
                          </a:solidFill>
                          <a:effectLst/>
                          <a:latin typeface="Times New Roman" panose="02020603050405020304" pitchFamily="18" charset="0"/>
                          <a:ea typeface="Times New Roman" panose="02020603050405020304" pitchFamily="18" charset="0"/>
                        </a:rPr>
                        <a:t>2</a:t>
                      </a:r>
                      <a:endParaRPr lang="en-US" sz="1500">
                        <a:effectLst/>
                        <a:latin typeface="Times New Roman" panose="02020603050405020304" pitchFamily="18" charset="0"/>
                        <a:ea typeface="Times New Roman" panose="02020603050405020304" pitchFamily="18" charset="0"/>
                      </a:endParaRPr>
                    </a:p>
                  </a:txBody>
                  <a:tcPr marL="51435" marR="51435" marT="0" marB="0" anchor="b">
                    <a:lnL>
                      <a:noFill/>
                    </a:lnL>
                    <a:lnR>
                      <a:noFill/>
                    </a:lnR>
                    <a:lnT>
                      <a:noFill/>
                    </a:lnT>
                    <a:lnB>
                      <a:noFill/>
                    </a:lnB>
                  </a:tcPr>
                </a:tc>
                <a:tc>
                  <a:txBody>
                    <a:bodyPr/>
                    <a:lstStyle/>
                    <a:p>
                      <a:pPr marL="0" marR="0" algn="r">
                        <a:spcBef>
                          <a:spcPts val="0"/>
                        </a:spcBef>
                        <a:spcAft>
                          <a:spcPts val="0"/>
                        </a:spcAft>
                      </a:pPr>
                      <a:r>
                        <a:rPr lang="en-US" sz="1500" dirty="0">
                          <a:solidFill>
                            <a:srgbClr val="000000"/>
                          </a:solidFill>
                          <a:effectLst/>
                          <a:latin typeface="Times New Roman" panose="02020603050405020304" pitchFamily="18" charset="0"/>
                          <a:ea typeface="Times New Roman" panose="02020603050405020304" pitchFamily="18" charset="0"/>
                        </a:rPr>
                        <a:t>2</a:t>
                      </a:r>
                      <a:endParaRPr lang="en-US" sz="1500" dirty="0">
                        <a:effectLst/>
                        <a:latin typeface="Times New Roman" panose="02020603050405020304" pitchFamily="18" charset="0"/>
                        <a:ea typeface="Times New Roman" panose="02020603050405020304" pitchFamily="18" charset="0"/>
                      </a:endParaRPr>
                    </a:p>
                  </a:txBody>
                  <a:tcPr marL="51435" marR="51435" marT="0" marB="0" anchor="b">
                    <a:lnL>
                      <a:noFill/>
                    </a:lnL>
                    <a:lnR>
                      <a:noFill/>
                    </a:lnR>
                    <a:lnT>
                      <a:noFill/>
                    </a:lnT>
                    <a:lnB>
                      <a:noFill/>
                    </a:lnB>
                    <a:solidFill>
                      <a:schemeClr val="bg1"/>
                    </a:solidFill>
                  </a:tcPr>
                </a:tc>
                <a:extLst>
                  <a:ext uri="{0D108BD9-81ED-4DB2-BD59-A6C34878D82A}">
                    <a16:rowId xmlns:a16="http://schemas.microsoft.com/office/drawing/2014/main" val="1772142349"/>
                  </a:ext>
                </a:extLst>
              </a:tr>
              <a:tr h="248795">
                <a:tc>
                  <a:txBody>
                    <a:bodyPr/>
                    <a:lstStyle/>
                    <a:p>
                      <a:pPr marL="0" marR="0">
                        <a:spcBef>
                          <a:spcPts val="0"/>
                        </a:spcBef>
                        <a:spcAft>
                          <a:spcPts val="0"/>
                        </a:spcAft>
                      </a:pPr>
                      <a:r>
                        <a:rPr lang="en-US" sz="1500">
                          <a:solidFill>
                            <a:srgbClr val="000000"/>
                          </a:solidFill>
                          <a:effectLst/>
                          <a:latin typeface="Times New Roman" panose="02020603050405020304" pitchFamily="18" charset="0"/>
                          <a:ea typeface="Times New Roman" panose="02020603050405020304" pitchFamily="18" charset="0"/>
                        </a:rPr>
                        <a:t>Comparable complexity    </a:t>
                      </a:r>
                      <a:endParaRPr lang="en-US" sz="1500">
                        <a:effectLst/>
                        <a:latin typeface="Times New Roman" panose="02020603050405020304" pitchFamily="18" charset="0"/>
                        <a:ea typeface="Times New Roman" panose="02020603050405020304" pitchFamily="18" charset="0"/>
                      </a:endParaRPr>
                    </a:p>
                  </a:txBody>
                  <a:tcPr marL="51435" marR="51435"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r">
                        <a:spcBef>
                          <a:spcPts val="0"/>
                        </a:spcBef>
                        <a:spcAft>
                          <a:spcPts val="0"/>
                        </a:spcAft>
                      </a:pPr>
                      <a:r>
                        <a:rPr lang="en-US" sz="1500">
                          <a:solidFill>
                            <a:srgbClr val="000000"/>
                          </a:solidFill>
                          <a:effectLst/>
                          <a:latin typeface="Times New Roman" panose="02020603050405020304" pitchFamily="18" charset="0"/>
                          <a:ea typeface="Times New Roman" panose="02020603050405020304" pitchFamily="18" charset="0"/>
                        </a:rPr>
                        <a:t>2</a:t>
                      </a:r>
                      <a:endParaRPr lang="en-US" sz="1500">
                        <a:effectLst/>
                        <a:latin typeface="Times New Roman" panose="02020603050405020304" pitchFamily="18" charset="0"/>
                        <a:ea typeface="Times New Roman" panose="02020603050405020304" pitchFamily="18" charset="0"/>
                      </a:endParaRPr>
                    </a:p>
                  </a:txBody>
                  <a:tcPr marL="51435" marR="5143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9D9D9"/>
                    </a:solidFill>
                  </a:tcPr>
                </a:tc>
                <a:tc>
                  <a:txBody>
                    <a:bodyPr/>
                    <a:lstStyle/>
                    <a:p>
                      <a:pPr marL="0" marR="0" algn="r">
                        <a:spcBef>
                          <a:spcPts val="0"/>
                        </a:spcBef>
                        <a:spcAft>
                          <a:spcPts val="0"/>
                        </a:spcAft>
                      </a:pPr>
                      <a:r>
                        <a:rPr lang="en-US" sz="1500">
                          <a:solidFill>
                            <a:srgbClr val="000000"/>
                          </a:solidFill>
                          <a:effectLst/>
                          <a:latin typeface="Times New Roman" panose="02020603050405020304" pitchFamily="18" charset="0"/>
                          <a:ea typeface="Times New Roman" panose="02020603050405020304" pitchFamily="18" charset="0"/>
                        </a:rPr>
                        <a:t>1</a:t>
                      </a:r>
                      <a:endParaRPr lang="en-US" sz="1500">
                        <a:effectLst/>
                        <a:latin typeface="Times New Roman" panose="02020603050405020304" pitchFamily="18" charset="0"/>
                        <a:ea typeface="Times New Roman" panose="02020603050405020304" pitchFamily="18" charset="0"/>
                      </a:endParaRPr>
                    </a:p>
                  </a:txBody>
                  <a:tcPr marL="51435" marR="51435"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r">
                        <a:spcBef>
                          <a:spcPts val="0"/>
                        </a:spcBef>
                        <a:spcAft>
                          <a:spcPts val="0"/>
                        </a:spcAft>
                      </a:pPr>
                      <a:r>
                        <a:rPr lang="en-US" sz="1500">
                          <a:solidFill>
                            <a:srgbClr val="000000"/>
                          </a:solidFill>
                          <a:effectLst/>
                          <a:latin typeface="Times New Roman" panose="02020603050405020304" pitchFamily="18" charset="0"/>
                          <a:ea typeface="Times New Roman" panose="02020603050405020304" pitchFamily="18" charset="0"/>
                        </a:rPr>
                        <a:t>2</a:t>
                      </a:r>
                      <a:endParaRPr lang="en-US" sz="1500">
                        <a:effectLst/>
                        <a:latin typeface="Times New Roman" panose="02020603050405020304" pitchFamily="18" charset="0"/>
                        <a:ea typeface="Times New Roman" panose="02020603050405020304" pitchFamily="18" charset="0"/>
                      </a:endParaRPr>
                    </a:p>
                  </a:txBody>
                  <a:tcPr marL="51435" marR="51435" marT="0" marB="0" anchor="b">
                    <a:lnL>
                      <a:noFill/>
                    </a:lnL>
                    <a:lnR>
                      <a:noFill/>
                    </a:lnR>
                    <a:lnT>
                      <a:noFill/>
                    </a:lnT>
                    <a:lnB>
                      <a:noFill/>
                    </a:lnB>
                  </a:tcPr>
                </a:tc>
                <a:tc>
                  <a:txBody>
                    <a:bodyPr/>
                    <a:lstStyle/>
                    <a:p>
                      <a:pPr marL="0" marR="0" algn="r">
                        <a:spcBef>
                          <a:spcPts val="0"/>
                        </a:spcBef>
                        <a:spcAft>
                          <a:spcPts val="0"/>
                        </a:spcAft>
                      </a:pPr>
                      <a:r>
                        <a:rPr lang="en-US" sz="1500">
                          <a:solidFill>
                            <a:srgbClr val="000000"/>
                          </a:solidFill>
                          <a:effectLst/>
                          <a:latin typeface="Times New Roman" panose="02020603050405020304" pitchFamily="18" charset="0"/>
                          <a:ea typeface="Times New Roman" panose="02020603050405020304" pitchFamily="18" charset="0"/>
                        </a:rPr>
                        <a:t>1</a:t>
                      </a:r>
                      <a:endParaRPr lang="en-US" sz="1500">
                        <a:effectLst/>
                        <a:latin typeface="Times New Roman" panose="02020603050405020304" pitchFamily="18" charset="0"/>
                        <a:ea typeface="Times New Roman" panose="02020603050405020304" pitchFamily="18" charset="0"/>
                      </a:endParaRPr>
                    </a:p>
                  </a:txBody>
                  <a:tcPr marL="51435" marR="51435" marT="0" marB="0" anchor="b">
                    <a:lnL>
                      <a:noFill/>
                    </a:lnL>
                    <a:lnR>
                      <a:noFill/>
                    </a:lnR>
                    <a:lnT>
                      <a:noFill/>
                    </a:lnT>
                    <a:lnB>
                      <a:noFill/>
                    </a:lnB>
                  </a:tcPr>
                </a:tc>
                <a:tc>
                  <a:txBody>
                    <a:bodyPr/>
                    <a:lstStyle/>
                    <a:p>
                      <a:pPr marL="0" marR="0" algn="r">
                        <a:spcBef>
                          <a:spcPts val="0"/>
                        </a:spcBef>
                        <a:spcAft>
                          <a:spcPts val="0"/>
                        </a:spcAft>
                      </a:pPr>
                      <a:r>
                        <a:rPr lang="en-US" sz="1500" dirty="0">
                          <a:solidFill>
                            <a:srgbClr val="000000"/>
                          </a:solidFill>
                          <a:effectLst/>
                          <a:latin typeface="Times New Roman" panose="02020603050405020304" pitchFamily="18" charset="0"/>
                          <a:ea typeface="Times New Roman" panose="02020603050405020304" pitchFamily="18" charset="0"/>
                        </a:rPr>
                        <a:t>2</a:t>
                      </a:r>
                      <a:endParaRPr lang="en-US" sz="1500" dirty="0">
                        <a:effectLst/>
                        <a:latin typeface="Times New Roman" panose="02020603050405020304" pitchFamily="18" charset="0"/>
                        <a:ea typeface="Times New Roman" panose="02020603050405020304" pitchFamily="18" charset="0"/>
                      </a:endParaRPr>
                    </a:p>
                  </a:txBody>
                  <a:tcPr marL="51435" marR="51435" marT="0" marB="0" anchor="b">
                    <a:lnL>
                      <a:noFill/>
                    </a:lnL>
                    <a:lnR>
                      <a:noFill/>
                    </a:lnR>
                    <a:lnT>
                      <a:noFill/>
                    </a:lnT>
                    <a:lnB>
                      <a:noFill/>
                    </a:lnB>
                    <a:solidFill>
                      <a:schemeClr val="bg1"/>
                    </a:solidFill>
                  </a:tcPr>
                </a:tc>
                <a:extLst>
                  <a:ext uri="{0D108BD9-81ED-4DB2-BD59-A6C34878D82A}">
                    <a16:rowId xmlns:a16="http://schemas.microsoft.com/office/drawing/2014/main" val="3634746381"/>
                  </a:ext>
                </a:extLst>
              </a:tr>
              <a:tr h="248795">
                <a:tc>
                  <a:txBody>
                    <a:bodyPr/>
                    <a:lstStyle/>
                    <a:p>
                      <a:pPr marL="0" marR="0">
                        <a:spcBef>
                          <a:spcPts val="0"/>
                        </a:spcBef>
                        <a:spcAft>
                          <a:spcPts val="0"/>
                        </a:spcAft>
                      </a:pPr>
                      <a:r>
                        <a:rPr lang="en-US" sz="1500">
                          <a:solidFill>
                            <a:srgbClr val="000000"/>
                          </a:solidFill>
                          <a:effectLst/>
                          <a:latin typeface="Times New Roman" panose="02020603050405020304" pitchFamily="18" charset="0"/>
                          <a:ea typeface="Times New Roman" panose="02020603050405020304" pitchFamily="18" charset="0"/>
                        </a:rPr>
                        <a:t>Fits consistent with variances  </a:t>
                      </a:r>
                      <a:endParaRPr lang="en-US" sz="1500">
                        <a:effectLst/>
                        <a:latin typeface="Times New Roman" panose="02020603050405020304" pitchFamily="18" charset="0"/>
                        <a:ea typeface="Times New Roman" panose="02020603050405020304" pitchFamily="18" charset="0"/>
                      </a:endParaRPr>
                    </a:p>
                  </a:txBody>
                  <a:tcPr marL="51435" marR="51435"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500">
                          <a:solidFill>
                            <a:srgbClr val="000000"/>
                          </a:solidFill>
                          <a:effectLst/>
                          <a:latin typeface="Times New Roman" panose="02020603050405020304" pitchFamily="18" charset="0"/>
                          <a:ea typeface="Times New Roman" panose="02020603050405020304" pitchFamily="18" charset="0"/>
                        </a:rPr>
                        <a:t>2</a:t>
                      </a:r>
                      <a:endParaRPr lang="en-US" sz="1500">
                        <a:effectLst/>
                        <a:latin typeface="Times New Roman" panose="02020603050405020304" pitchFamily="18" charset="0"/>
                        <a:ea typeface="Times New Roman" panose="02020603050405020304" pitchFamily="18" charset="0"/>
                      </a:endParaRPr>
                    </a:p>
                  </a:txBody>
                  <a:tcPr marL="51435" marR="5143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a:spcBef>
                          <a:spcPts val="0"/>
                        </a:spcBef>
                        <a:spcAft>
                          <a:spcPts val="0"/>
                        </a:spcAft>
                      </a:pPr>
                      <a:r>
                        <a:rPr lang="en-US" sz="1500">
                          <a:solidFill>
                            <a:srgbClr val="000000"/>
                          </a:solidFill>
                          <a:effectLst/>
                          <a:latin typeface="Times New Roman" panose="02020603050405020304" pitchFamily="18" charset="0"/>
                          <a:ea typeface="Times New Roman" panose="02020603050405020304" pitchFamily="18" charset="0"/>
                        </a:rPr>
                        <a:t>2</a:t>
                      </a:r>
                      <a:endParaRPr lang="en-US" sz="1500">
                        <a:effectLst/>
                        <a:latin typeface="Times New Roman" panose="02020603050405020304" pitchFamily="18" charset="0"/>
                        <a:ea typeface="Times New Roman" panose="02020603050405020304" pitchFamily="18" charset="0"/>
                      </a:endParaRPr>
                    </a:p>
                  </a:txBody>
                  <a:tcPr marL="51435" marR="51435"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500">
                          <a:solidFill>
                            <a:srgbClr val="000000"/>
                          </a:solidFill>
                          <a:effectLst/>
                          <a:latin typeface="Times New Roman" panose="02020603050405020304" pitchFamily="18" charset="0"/>
                          <a:ea typeface="Times New Roman" panose="02020603050405020304" pitchFamily="18" charset="0"/>
                        </a:rPr>
                        <a:t>1</a:t>
                      </a:r>
                      <a:endParaRPr lang="en-US" sz="1500">
                        <a:effectLst/>
                        <a:latin typeface="Times New Roman" panose="02020603050405020304" pitchFamily="18" charset="0"/>
                        <a:ea typeface="Times New Roman" panose="02020603050405020304" pitchFamily="18" charset="0"/>
                      </a:endParaRPr>
                    </a:p>
                  </a:txBody>
                  <a:tcPr marL="51435" marR="51435"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500">
                          <a:solidFill>
                            <a:srgbClr val="000000"/>
                          </a:solidFill>
                          <a:effectLst/>
                          <a:latin typeface="Times New Roman" panose="02020603050405020304" pitchFamily="18" charset="0"/>
                          <a:ea typeface="Times New Roman" panose="02020603050405020304" pitchFamily="18" charset="0"/>
                        </a:rPr>
                        <a:t>1</a:t>
                      </a:r>
                      <a:endParaRPr lang="en-US" sz="1500">
                        <a:effectLst/>
                        <a:latin typeface="Times New Roman" panose="02020603050405020304" pitchFamily="18" charset="0"/>
                        <a:ea typeface="Times New Roman" panose="02020603050405020304" pitchFamily="18" charset="0"/>
                      </a:endParaRPr>
                    </a:p>
                  </a:txBody>
                  <a:tcPr marL="51435" marR="51435"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500" dirty="0">
                          <a:solidFill>
                            <a:srgbClr val="000000"/>
                          </a:solidFill>
                          <a:effectLst/>
                          <a:latin typeface="Times New Roman" panose="02020603050405020304" pitchFamily="18" charset="0"/>
                          <a:ea typeface="Times New Roman" panose="02020603050405020304" pitchFamily="18" charset="0"/>
                        </a:rPr>
                        <a:t>0</a:t>
                      </a:r>
                      <a:endParaRPr lang="en-US" sz="1500" dirty="0">
                        <a:effectLst/>
                        <a:latin typeface="Times New Roman" panose="02020603050405020304" pitchFamily="18" charset="0"/>
                        <a:ea typeface="Times New Roman" panose="02020603050405020304" pitchFamily="18" charset="0"/>
                      </a:endParaRPr>
                    </a:p>
                  </a:txBody>
                  <a:tcPr marL="51435" marR="51435" marT="0" marB="0" anchor="b">
                    <a:lnL>
                      <a:noFill/>
                    </a:lnL>
                    <a:lnR>
                      <a:noFill/>
                    </a:lnR>
                    <a:lnT>
                      <a:noFill/>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883300388"/>
                  </a:ext>
                </a:extLst>
              </a:tr>
              <a:tr h="248795">
                <a:tc>
                  <a:txBody>
                    <a:bodyPr/>
                    <a:lstStyle/>
                    <a:p>
                      <a:pPr marL="0" marR="0">
                        <a:spcBef>
                          <a:spcPts val="0"/>
                        </a:spcBef>
                        <a:spcAft>
                          <a:spcPts val="0"/>
                        </a:spcAft>
                      </a:pPr>
                      <a:r>
                        <a:rPr lang="en-US" sz="1500">
                          <a:solidFill>
                            <a:srgbClr val="000000"/>
                          </a:solidFill>
                          <a:effectLst/>
                          <a:latin typeface="Times New Roman" panose="02020603050405020304" pitchFamily="18" charset="0"/>
                          <a:ea typeface="Times New Roman" panose="02020603050405020304" pitchFamily="18" charset="0"/>
                        </a:rPr>
                        <a:t>Average emphasis:    </a:t>
                      </a:r>
                      <a:endParaRPr lang="en-US" sz="1500">
                        <a:effectLst/>
                        <a:latin typeface="Times New Roman" panose="02020603050405020304" pitchFamily="18" charset="0"/>
                        <a:ea typeface="Times New Roman" panose="02020603050405020304" pitchFamily="18" charset="0"/>
                      </a:endParaRPr>
                    </a:p>
                  </a:txBody>
                  <a:tcPr marL="51435" marR="51435"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endParaRPr lang="en-US" sz="1500">
                        <a:effectLst/>
                        <a:latin typeface="Times New Roman" panose="02020603050405020304" pitchFamily="18" charset="0"/>
                      </a:endParaRPr>
                    </a:p>
                  </a:txBody>
                  <a:tcPr marL="51435" marR="51435"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r">
                        <a:spcBef>
                          <a:spcPts val="0"/>
                        </a:spcBef>
                        <a:spcAft>
                          <a:spcPts val="0"/>
                        </a:spcAft>
                      </a:pPr>
                      <a:r>
                        <a:rPr lang="en-US" sz="1500">
                          <a:solidFill>
                            <a:srgbClr val="000000"/>
                          </a:solidFill>
                          <a:effectLst/>
                          <a:latin typeface="Times New Roman" panose="02020603050405020304" pitchFamily="18" charset="0"/>
                          <a:ea typeface="Times New Roman" panose="02020603050405020304" pitchFamily="18" charset="0"/>
                        </a:rPr>
                        <a:t>1.6875</a:t>
                      </a:r>
                      <a:endParaRPr lang="en-US" sz="1500">
                        <a:effectLst/>
                        <a:latin typeface="Times New Roman" panose="02020603050405020304" pitchFamily="18" charset="0"/>
                        <a:ea typeface="Times New Roman" panose="02020603050405020304" pitchFamily="18" charset="0"/>
                      </a:endParaRPr>
                    </a:p>
                  </a:txBody>
                  <a:tcPr marL="51435" marR="51435"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r">
                        <a:spcBef>
                          <a:spcPts val="0"/>
                        </a:spcBef>
                        <a:spcAft>
                          <a:spcPts val="0"/>
                        </a:spcAft>
                      </a:pPr>
                      <a:r>
                        <a:rPr lang="en-US" sz="1500">
                          <a:solidFill>
                            <a:srgbClr val="000000"/>
                          </a:solidFill>
                          <a:effectLst/>
                          <a:latin typeface="Times New Roman" panose="02020603050405020304" pitchFamily="18" charset="0"/>
                          <a:ea typeface="Times New Roman" panose="02020603050405020304" pitchFamily="18" charset="0"/>
                        </a:rPr>
                        <a:t>1.875</a:t>
                      </a:r>
                      <a:endParaRPr lang="en-US" sz="1500">
                        <a:effectLst/>
                        <a:latin typeface="Times New Roman" panose="02020603050405020304" pitchFamily="18" charset="0"/>
                        <a:ea typeface="Times New Roman" panose="02020603050405020304" pitchFamily="18" charset="0"/>
                      </a:endParaRPr>
                    </a:p>
                  </a:txBody>
                  <a:tcPr marL="51435" marR="51435"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r">
                        <a:spcBef>
                          <a:spcPts val="0"/>
                        </a:spcBef>
                        <a:spcAft>
                          <a:spcPts val="0"/>
                        </a:spcAft>
                      </a:pPr>
                      <a:r>
                        <a:rPr lang="en-US" sz="1500">
                          <a:solidFill>
                            <a:srgbClr val="000000"/>
                          </a:solidFill>
                          <a:effectLst/>
                          <a:latin typeface="Times New Roman" panose="02020603050405020304" pitchFamily="18" charset="0"/>
                          <a:ea typeface="Times New Roman" panose="02020603050405020304" pitchFamily="18" charset="0"/>
                        </a:rPr>
                        <a:t>1.375</a:t>
                      </a:r>
                      <a:endParaRPr lang="en-US" sz="1500">
                        <a:effectLst/>
                        <a:latin typeface="Times New Roman" panose="02020603050405020304" pitchFamily="18" charset="0"/>
                        <a:ea typeface="Times New Roman" panose="02020603050405020304" pitchFamily="18" charset="0"/>
                      </a:endParaRPr>
                    </a:p>
                  </a:txBody>
                  <a:tcPr marL="51435" marR="51435"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r">
                        <a:spcBef>
                          <a:spcPts val="0"/>
                        </a:spcBef>
                        <a:spcAft>
                          <a:spcPts val="0"/>
                        </a:spcAft>
                      </a:pPr>
                      <a:r>
                        <a:rPr lang="en-US" sz="1500" dirty="0">
                          <a:solidFill>
                            <a:srgbClr val="000000"/>
                          </a:solidFill>
                          <a:effectLst/>
                          <a:latin typeface="Times New Roman" panose="02020603050405020304" pitchFamily="18" charset="0"/>
                          <a:ea typeface="Times New Roman" panose="02020603050405020304" pitchFamily="18" charset="0"/>
                        </a:rPr>
                        <a:t>1</a:t>
                      </a:r>
                      <a:endParaRPr lang="en-US" sz="1500" dirty="0">
                        <a:effectLst/>
                        <a:latin typeface="Times New Roman" panose="02020603050405020304" pitchFamily="18" charset="0"/>
                        <a:ea typeface="Times New Roman" panose="02020603050405020304" pitchFamily="18" charset="0"/>
                      </a:endParaRPr>
                    </a:p>
                  </a:txBody>
                  <a:tcPr marL="51435" marR="51435" marT="0" marB="0" anchor="b">
                    <a:lnL>
                      <a:noFill/>
                    </a:lnL>
                    <a:lnR>
                      <a:noFill/>
                    </a:lnR>
                    <a:lnT w="12700" cap="flat" cmpd="sng" algn="ctr">
                      <a:solidFill>
                        <a:srgbClr val="000000"/>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3798842475"/>
                  </a:ext>
                </a:extLst>
              </a:tr>
              <a:tr h="248795">
                <a:tc>
                  <a:txBody>
                    <a:bodyPr/>
                    <a:lstStyle/>
                    <a:p>
                      <a:pPr marL="0" marR="0">
                        <a:spcBef>
                          <a:spcPts val="0"/>
                        </a:spcBef>
                        <a:spcAft>
                          <a:spcPts val="0"/>
                        </a:spcAft>
                      </a:pPr>
                      <a:r>
                        <a:rPr lang="en-US" sz="1500">
                          <a:solidFill>
                            <a:srgbClr val="000000"/>
                          </a:solidFill>
                          <a:effectLst/>
                          <a:latin typeface="Times New Roman" panose="02020603050405020304" pitchFamily="18" charset="0"/>
                          <a:ea typeface="Times New Roman" panose="02020603050405020304" pitchFamily="18" charset="0"/>
                        </a:rPr>
                        <a:t>Model weight:    </a:t>
                      </a:r>
                      <a:endParaRPr lang="en-US" sz="1500">
                        <a:effectLst/>
                        <a:latin typeface="Times New Roman" panose="02020603050405020304" pitchFamily="18" charset="0"/>
                        <a:ea typeface="Times New Roman" panose="02020603050405020304" pitchFamily="18" charset="0"/>
                      </a:endParaRPr>
                    </a:p>
                  </a:txBody>
                  <a:tcPr marL="51435" marR="51435" marT="0" marB="0" anchor="b">
                    <a:lnL>
                      <a:noFill/>
                    </a:lnL>
                    <a:lnR>
                      <a:noFill/>
                    </a:lnR>
                    <a:lnT>
                      <a:noFill/>
                    </a:lnT>
                    <a:lnB w="12700" cap="flat" cmpd="sng" algn="ctr">
                      <a:solidFill>
                        <a:srgbClr val="000000"/>
                      </a:solidFill>
                      <a:prstDash val="solid"/>
                      <a:round/>
                      <a:headEnd type="none" w="med" len="med"/>
                      <a:tailEnd type="none" w="med" len="med"/>
                    </a:lnB>
                    <a:solidFill>
                      <a:srgbClr val="F2F2F2"/>
                    </a:solidFill>
                  </a:tcPr>
                </a:tc>
                <a:tc>
                  <a:txBody>
                    <a:bodyPr/>
                    <a:lstStyle/>
                    <a:p>
                      <a:pPr marL="0" marR="0">
                        <a:spcBef>
                          <a:spcPts val="0"/>
                        </a:spcBef>
                        <a:spcAft>
                          <a:spcPts val="0"/>
                        </a:spcAft>
                      </a:pPr>
                      <a:r>
                        <a:rPr lang="en-US" sz="1500">
                          <a:solidFill>
                            <a:srgbClr val="000000"/>
                          </a:solidFill>
                          <a:effectLst/>
                          <a:latin typeface="Times New Roman" panose="02020603050405020304" pitchFamily="18" charset="0"/>
                          <a:ea typeface="Times New Roman" panose="02020603050405020304" pitchFamily="18" charset="0"/>
                        </a:rPr>
                        <a:t> </a:t>
                      </a:r>
                      <a:endParaRPr lang="en-US" sz="1500">
                        <a:effectLst/>
                        <a:latin typeface="Times New Roman" panose="02020603050405020304" pitchFamily="18" charset="0"/>
                        <a:ea typeface="Times New Roman" panose="02020603050405020304" pitchFamily="18" charset="0"/>
                      </a:endParaRPr>
                    </a:p>
                  </a:txBody>
                  <a:tcPr marL="51435" marR="51435" marT="0" marB="0" anchor="b">
                    <a:lnL>
                      <a:noFill/>
                    </a:lnL>
                    <a:lnR>
                      <a:noFill/>
                    </a:lnR>
                    <a:lnT>
                      <a:noFill/>
                    </a:lnT>
                    <a:lnB w="12700" cap="flat" cmpd="sng" algn="ctr">
                      <a:solidFill>
                        <a:srgbClr val="000000"/>
                      </a:solidFill>
                      <a:prstDash val="solid"/>
                      <a:round/>
                      <a:headEnd type="none" w="med" len="med"/>
                      <a:tailEnd type="none" w="med" len="med"/>
                    </a:lnB>
                    <a:solidFill>
                      <a:srgbClr val="F2F2F2"/>
                    </a:solidFill>
                  </a:tcPr>
                </a:tc>
                <a:tc>
                  <a:txBody>
                    <a:bodyPr/>
                    <a:lstStyle/>
                    <a:p>
                      <a:pPr marL="0" marR="0" algn="r">
                        <a:spcBef>
                          <a:spcPts val="0"/>
                        </a:spcBef>
                        <a:spcAft>
                          <a:spcPts val="0"/>
                        </a:spcAft>
                      </a:pPr>
                      <a:r>
                        <a:rPr lang="en-US" sz="1500">
                          <a:solidFill>
                            <a:srgbClr val="000000"/>
                          </a:solidFill>
                          <a:effectLst/>
                          <a:latin typeface="Times New Roman" panose="02020603050405020304" pitchFamily="18" charset="0"/>
                          <a:ea typeface="Times New Roman" panose="02020603050405020304" pitchFamily="18" charset="0"/>
                        </a:rPr>
                        <a:t>0.2842</a:t>
                      </a:r>
                      <a:endParaRPr lang="en-US" sz="1500">
                        <a:effectLst/>
                        <a:latin typeface="Times New Roman" panose="02020603050405020304" pitchFamily="18" charset="0"/>
                        <a:ea typeface="Times New Roman" panose="02020603050405020304" pitchFamily="18" charset="0"/>
                      </a:endParaRPr>
                    </a:p>
                  </a:txBody>
                  <a:tcPr marL="51435" marR="51435" marT="0" marB="0" anchor="b">
                    <a:lnL>
                      <a:noFill/>
                    </a:lnL>
                    <a:lnR>
                      <a:noFill/>
                    </a:lnR>
                    <a:lnT>
                      <a:noFill/>
                    </a:lnT>
                    <a:lnB w="12700" cap="flat" cmpd="sng" algn="ctr">
                      <a:solidFill>
                        <a:srgbClr val="000000"/>
                      </a:solidFill>
                      <a:prstDash val="solid"/>
                      <a:round/>
                      <a:headEnd type="none" w="med" len="med"/>
                      <a:tailEnd type="none" w="med" len="med"/>
                    </a:lnB>
                    <a:solidFill>
                      <a:srgbClr val="F2F2F2"/>
                    </a:solidFill>
                  </a:tcPr>
                </a:tc>
                <a:tc>
                  <a:txBody>
                    <a:bodyPr/>
                    <a:lstStyle/>
                    <a:p>
                      <a:pPr marL="0" marR="0" algn="r">
                        <a:spcBef>
                          <a:spcPts val="0"/>
                        </a:spcBef>
                        <a:spcAft>
                          <a:spcPts val="0"/>
                        </a:spcAft>
                      </a:pPr>
                      <a:r>
                        <a:rPr lang="en-US" sz="1500">
                          <a:solidFill>
                            <a:srgbClr val="000000"/>
                          </a:solidFill>
                          <a:effectLst/>
                          <a:latin typeface="Times New Roman" panose="02020603050405020304" pitchFamily="18" charset="0"/>
                          <a:ea typeface="Times New Roman" panose="02020603050405020304" pitchFamily="18" charset="0"/>
                        </a:rPr>
                        <a:t>0.3158</a:t>
                      </a:r>
                      <a:endParaRPr lang="en-US" sz="1500">
                        <a:effectLst/>
                        <a:latin typeface="Times New Roman" panose="02020603050405020304" pitchFamily="18" charset="0"/>
                        <a:ea typeface="Times New Roman" panose="02020603050405020304" pitchFamily="18" charset="0"/>
                      </a:endParaRPr>
                    </a:p>
                  </a:txBody>
                  <a:tcPr marL="51435" marR="51435" marT="0" marB="0" anchor="b">
                    <a:lnL>
                      <a:noFill/>
                    </a:lnL>
                    <a:lnR>
                      <a:noFill/>
                    </a:lnR>
                    <a:lnT>
                      <a:noFill/>
                    </a:lnT>
                    <a:lnB w="12700" cap="flat" cmpd="sng" algn="ctr">
                      <a:solidFill>
                        <a:srgbClr val="000000"/>
                      </a:solidFill>
                      <a:prstDash val="solid"/>
                      <a:round/>
                      <a:headEnd type="none" w="med" len="med"/>
                      <a:tailEnd type="none" w="med" len="med"/>
                    </a:lnB>
                    <a:solidFill>
                      <a:srgbClr val="F2F2F2"/>
                    </a:solidFill>
                  </a:tcPr>
                </a:tc>
                <a:tc>
                  <a:txBody>
                    <a:bodyPr/>
                    <a:lstStyle/>
                    <a:p>
                      <a:pPr marL="0" marR="0" algn="r">
                        <a:spcBef>
                          <a:spcPts val="0"/>
                        </a:spcBef>
                        <a:spcAft>
                          <a:spcPts val="0"/>
                        </a:spcAft>
                      </a:pPr>
                      <a:r>
                        <a:rPr lang="en-US" sz="1500">
                          <a:solidFill>
                            <a:srgbClr val="000000"/>
                          </a:solidFill>
                          <a:effectLst/>
                          <a:latin typeface="Times New Roman" panose="02020603050405020304" pitchFamily="18" charset="0"/>
                          <a:ea typeface="Times New Roman" panose="02020603050405020304" pitchFamily="18" charset="0"/>
                        </a:rPr>
                        <a:t>0.2316</a:t>
                      </a:r>
                      <a:endParaRPr lang="en-US" sz="1500">
                        <a:effectLst/>
                        <a:latin typeface="Times New Roman" panose="02020603050405020304" pitchFamily="18" charset="0"/>
                        <a:ea typeface="Times New Roman" panose="02020603050405020304" pitchFamily="18" charset="0"/>
                      </a:endParaRPr>
                    </a:p>
                  </a:txBody>
                  <a:tcPr marL="51435" marR="51435" marT="0" marB="0" anchor="b">
                    <a:lnL>
                      <a:noFill/>
                    </a:lnL>
                    <a:lnR>
                      <a:noFill/>
                    </a:lnR>
                    <a:lnT>
                      <a:noFill/>
                    </a:lnT>
                    <a:lnB w="12700" cap="flat" cmpd="sng" algn="ctr">
                      <a:solidFill>
                        <a:srgbClr val="000000"/>
                      </a:solidFill>
                      <a:prstDash val="solid"/>
                      <a:round/>
                      <a:headEnd type="none" w="med" len="med"/>
                      <a:tailEnd type="none" w="med" len="med"/>
                    </a:lnB>
                    <a:solidFill>
                      <a:srgbClr val="F2F2F2"/>
                    </a:solidFill>
                  </a:tcPr>
                </a:tc>
                <a:tc>
                  <a:txBody>
                    <a:bodyPr/>
                    <a:lstStyle/>
                    <a:p>
                      <a:pPr marL="0" marR="0" algn="r">
                        <a:spcBef>
                          <a:spcPts val="0"/>
                        </a:spcBef>
                        <a:spcAft>
                          <a:spcPts val="0"/>
                        </a:spcAft>
                      </a:pPr>
                      <a:r>
                        <a:rPr lang="en-US" sz="1500" dirty="0">
                          <a:solidFill>
                            <a:srgbClr val="000000"/>
                          </a:solidFill>
                          <a:effectLst/>
                          <a:latin typeface="Times New Roman" panose="02020603050405020304" pitchFamily="18" charset="0"/>
                          <a:ea typeface="Times New Roman" panose="02020603050405020304" pitchFamily="18" charset="0"/>
                        </a:rPr>
                        <a:t>0.1684</a:t>
                      </a:r>
                      <a:endParaRPr lang="en-US" sz="1500" dirty="0">
                        <a:effectLst/>
                        <a:latin typeface="Times New Roman" panose="02020603050405020304" pitchFamily="18" charset="0"/>
                        <a:ea typeface="Times New Roman" panose="02020603050405020304" pitchFamily="18" charset="0"/>
                      </a:endParaRPr>
                    </a:p>
                  </a:txBody>
                  <a:tcPr marL="51435" marR="51435" marT="0" marB="0" anchor="b">
                    <a:lnL>
                      <a:noFill/>
                    </a:lnL>
                    <a:lnR>
                      <a:noFill/>
                    </a:lnR>
                    <a:lnT>
                      <a:noFill/>
                    </a:lnT>
                    <a:lnB w="1270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3898070674"/>
                  </a:ext>
                </a:extLst>
              </a:tr>
            </a:tbl>
          </a:graphicData>
        </a:graphic>
      </p:graphicFrame>
      <p:sp>
        <p:nvSpPr>
          <p:cNvPr id="3" name="Rectangle 1"/>
          <p:cNvSpPr>
            <a:spLocks noChangeArrowheads="1"/>
          </p:cNvSpPr>
          <p:nvPr/>
        </p:nvSpPr>
        <p:spPr bwMode="auto">
          <a:xfrm>
            <a:off x="308855" y="2956510"/>
            <a:ext cx="1315742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662069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6"/>
          <p:cNvSpPr/>
          <p:nvPr/>
        </p:nvSpPr>
        <p:spPr>
          <a:xfrm>
            <a:off x="324968" y="631756"/>
            <a:ext cx="8493975" cy="1173226"/>
          </a:xfrm>
          <a:prstGeom prst="rect">
            <a:avLst/>
          </a:prstGeom>
          <a:blipFill rotWithShape="1">
            <a:blip r:embed="rId3">
              <a:alphaModFix amt="40000"/>
            </a:blip>
            <a:stretch>
              <a:fillRect t="-203324" b="-376577"/>
            </a:stretch>
          </a:blipFill>
          <a:ln>
            <a:noFill/>
          </a:ln>
        </p:spPr>
        <p:txBody>
          <a:bodyPr spcFirstLastPara="1" wrap="square" lIns="68569" tIns="34275" rIns="68569" bIns="34275" anchor="ctr" anchorCtr="0">
            <a:noAutofit/>
          </a:bodyPr>
          <a:lstStyle/>
          <a:p>
            <a:pPr marL="0" marR="0" lvl="0" indent="0" algn="ctr" defTabSz="457200" rtl="0" eaLnBrk="1" fontAlgn="auto" latinLnBrk="0" hangingPunct="1">
              <a:lnSpc>
                <a:spcPct val="100000"/>
              </a:lnSpc>
              <a:spcBef>
                <a:spcPts val="0"/>
              </a:spcBef>
              <a:spcAft>
                <a:spcPts val="0"/>
              </a:spcAft>
              <a:buClr>
                <a:prstClr val="white"/>
              </a:buClr>
              <a:buSzPts val="1800"/>
              <a:buFontTx/>
              <a:buNone/>
              <a:tabLst/>
              <a:defRPr/>
            </a:pPr>
            <a:endParaRPr kumimoji="0" sz="1350" b="0" i="0" u="none" strike="noStrike" kern="1200" cap="none" spc="0" normalizeH="0" baseline="0" noProof="0">
              <a:ln>
                <a:noFill/>
              </a:ln>
              <a:solidFill>
                <a:srgbClr val="FFFFFF"/>
              </a:solidFill>
              <a:effectLst/>
              <a:uLnTx/>
              <a:uFillTx/>
              <a:latin typeface="Corbel"/>
              <a:ea typeface="Corbel"/>
              <a:cs typeface="Corbel"/>
              <a:sym typeface="Corbel"/>
            </a:endParaRPr>
          </a:p>
        </p:txBody>
      </p:sp>
      <p:sp>
        <p:nvSpPr>
          <p:cNvPr id="231" name="Google Shape;231;p26"/>
          <p:cNvSpPr txBox="1">
            <a:spLocks noGrp="1"/>
          </p:cNvSpPr>
          <p:nvPr>
            <p:ph type="sldNum" idx="12"/>
          </p:nvPr>
        </p:nvSpPr>
        <p:spPr>
          <a:xfrm>
            <a:off x="7918725" y="5324353"/>
            <a:ext cx="1096425" cy="273825"/>
          </a:xfrm>
          <a:prstGeom prst="rect">
            <a:avLst/>
          </a:prstGeom>
          <a:noFill/>
          <a:ln>
            <a:noFill/>
          </a:ln>
        </p:spPr>
        <p:txBody>
          <a:bodyPr spcFirstLastPara="1" vert="horz" wrap="square" lIns="68569" tIns="34275" rIns="68569" bIns="34275" rtlCol="0" anchor="ctr" anchorCtr="0">
            <a:no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200" b="0" i="0" u="none" strike="noStrike" kern="1200" cap="none" spc="0" normalizeH="0" baseline="0" noProof="0">
                <a:ln>
                  <a:noFill/>
                </a:ln>
                <a:solidFill>
                  <a:srgbClr val="4590B8"/>
                </a:solidFill>
                <a:effectLst/>
                <a:uLnTx/>
                <a:uFillTx/>
                <a:latin typeface="Gill Sans"/>
                <a:sym typeface="Gill San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sz="1200" b="0" i="0" u="none" strike="noStrike" kern="1200" cap="none" spc="0" normalizeH="0" baseline="0" noProof="0">
              <a:ln>
                <a:noFill/>
              </a:ln>
              <a:solidFill>
                <a:srgbClr val="4590B8"/>
              </a:solidFill>
              <a:effectLst/>
              <a:uLnTx/>
              <a:uFillTx/>
              <a:latin typeface="Gill Sans"/>
              <a:sym typeface="Gill Sans"/>
            </a:endParaRPr>
          </a:p>
        </p:txBody>
      </p:sp>
      <p:sp>
        <p:nvSpPr>
          <p:cNvPr id="232" name="Google Shape;232;p26"/>
          <p:cNvSpPr txBox="1">
            <a:spLocks noGrp="1"/>
          </p:cNvSpPr>
          <p:nvPr>
            <p:ph type="title"/>
          </p:nvPr>
        </p:nvSpPr>
        <p:spPr>
          <a:xfrm>
            <a:off x="324968" y="614567"/>
            <a:ext cx="8272125" cy="760275"/>
          </a:xfrm>
          <a:prstGeom prst="rect">
            <a:avLst/>
          </a:prstGeom>
          <a:noFill/>
          <a:ln>
            <a:noFill/>
          </a:ln>
        </p:spPr>
        <p:txBody>
          <a:bodyPr spcFirstLastPara="1" vert="horz" wrap="square" lIns="68569" tIns="34275" rIns="68569" bIns="34275" rtlCol="0" anchor="b" anchorCtr="0">
            <a:normAutofit/>
          </a:bodyPr>
          <a:lstStyle/>
          <a:p>
            <a:pPr>
              <a:buSzPts val="3600"/>
            </a:pPr>
            <a:r>
              <a:rPr lang="en-US" sz="2700" dirty="0"/>
              <a:t>Model Fits</a:t>
            </a:r>
            <a:endParaRPr dirty="0"/>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00597" y="704215"/>
            <a:ext cx="1807421" cy="1093198"/>
          </a:xfrm>
          <a:prstGeom prst="rect">
            <a:avLst/>
          </a:prstGeom>
        </p:spPr>
      </p:pic>
      <p:pic>
        <p:nvPicPr>
          <p:cNvPr id="8" name="Picture 7" descr="C:\Users\steve.barbeaux\Downloads\qrcode_afsc-assessments.github.io (14).png">
            <a:hlinkClick r:id="rId5"/>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759029" y="2293413"/>
            <a:ext cx="2600801" cy="2600801"/>
          </a:xfrm>
          <a:prstGeom prst="rect">
            <a:avLst/>
          </a:prstGeom>
          <a:noFill/>
          <a:ln>
            <a:noFill/>
          </a:ln>
        </p:spPr>
      </p:pic>
      <p:sp>
        <p:nvSpPr>
          <p:cNvPr id="2" name="TextBox 1"/>
          <p:cNvSpPr txBox="1"/>
          <p:nvPr/>
        </p:nvSpPr>
        <p:spPr>
          <a:xfrm>
            <a:off x="324968" y="6055343"/>
            <a:ext cx="8360046" cy="32316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srgbClr val="45CBE8">
                    <a:lumMod val="75000"/>
                  </a:srgbClr>
                </a:solidFill>
                <a:effectLst/>
                <a:uLnTx/>
                <a:uFillTx/>
                <a:latin typeface="Gill Sans MT" panose="020B0502020104020203"/>
                <a:ea typeface="+mn-ea"/>
                <a:cs typeface="+mn-cs"/>
                <a:hlinkClick r:id="rId5"/>
              </a:rPr>
              <a:t>https://afsc-assessments.github.io/EBS_PCOD/2022_ASSESSMENT/NOVEMBER_MODELS</a:t>
            </a:r>
            <a:r>
              <a:rPr kumimoji="0" lang="en-US" sz="1500" b="0" i="0" u="none" strike="noStrike" kern="1200" cap="none" spc="0" normalizeH="0" baseline="0" noProof="0" dirty="0">
                <a:ln>
                  <a:noFill/>
                </a:ln>
                <a:solidFill>
                  <a:prstClr val="black"/>
                </a:solidFill>
                <a:effectLst/>
                <a:uLnTx/>
                <a:uFillTx/>
                <a:latin typeface="Gill Sans MT" panose="020B0502020104020203"/>
                <a:ea typeface="+mn-ea"/>
                <a:cs typeface="+mn-cs"/>
                <a:hlinkClick r:id="rId5"/>
              </a:rPr>
              <a:t>/</a:t>
            </a:r>
            <a:endParaRPr kumimoji="0" lang="en-US" sz="15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
        <p:nvSpPr>
          <p:cNvPr id="3" name="TextBox 2"/>
          <p:cNvSpPr txBox="1"/>
          <p:nvPr/>
        </p:nvSpPr>
        <p:spPr>
          <a:xfrm>
            <a:off x="324968" y="1942843"/>
            <a:ext cx="4678680" cy="3785652"/>
          </a:xfrm>
          <a:prstGeom prst="rect">
            <a:avLst/>
          </a:prstGeom>
          <a:noFill/>
        </p:spPr>
        <p:txBody>
          <a:bodyPr wrap="square" rtlCol="0">
            <a:spAutoFit/>
          </a:bodyPr>
          <a:lstStyle/>
          <a:p>
            <a:pPr marL="214313" marR="0" lvl="0" indent="-21431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Gill Sans MT" panose="020B0502020104020203"/>
                <a:ea typeface="+mn-ea"/>
                <a:cs typeface="+mn-cs"/>
              </a:rPr>
              <a:t>Exploration of individual models and their fits can be found at the link provided</a:t>
            </a:r>
          </a:p>
          <a:p>
            <a:pPr marL="214313" marR="0" lvl="0" indent="-21431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prstClr val="black"/>
              </a:solidFill>
              <a:effectLst/>
              <a:uLnTx/>
              <a:uFillTx/>
              <a:latin typeface="Gill Sans MT" panose="020B0502020104020203"/>
              <a:ea typeface="+mn-ea"/>
              <a:cs typeface="+mn-cs"/>
            </a:endParaRPr>
          </a:p>
          <a:p>
            <a:pPr marL="214313" marR="0" lvl="0" indent="-21431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Gill Sans MT" panose="020B0502020104020203"/>
                <a:ea typeface="+mn-ea"/>
                <a:cs typeface="+mn-cs"/>
              </a:rPr>
              <a:t>Model fits and results were nearly identical between the Thompson and New Series models</a:t>
            </a:r>
          </a:p>
          <a:p>
            <a:pPr marL="214313" marR="0" lvl="0" indent="-21431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prstClr val="black"/>
              </a:solidFill>
              <a:effectLst/>
              <a:uLnTx/>
              <a:uFillTx/>
              <a:latin typeface="Gill Sans MT" panose="020B0502020104020203"/>
              <a:ea typeface="+mn-ea"/>
              <a:cs typeface="+mn-cs"/>
            </a:endParaRPr>
          </a:p>
          <a:p>
            <a:pPr marL="214313" marR="0" lvl="0" indent="-21431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Gill Sans MT" panose="020B0502020104020203"/>
                <a:ea typeface="+mn-ea"/>
                <a:cs typeface="+mn-cs"/>
              </a:rPr>
              <a:t>Largest  difference was the fit to the age composition data with a degraded fit due to the removal of the post-2007 aging bias</a:t>
            </a:r>
          </a:p>
        </p:txBody>
      </p:sp>
    </p:spTree>
    <p:extLst>
      <p:ext uri="{BB962C8B-B14F-4D97-AF65-F5344CB8AC3E}">
        <p14:creationId xmlns:p14="http://schemas.microsoft.com/office/powerpoint/2010/main" val="4149000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6"/>
          <p:cNvSpPr/>
          <p:nvPr/>
        </p:nvSpPr>
        <p:spPr>
          <a:xfrm>
            <a:off x="324994" y="631068"/>
            <a:ext cx="8493975" cy="1124160"/>
          </a:xfrm>
          <a:prstGeom prst="rect">
            <a:avLst/>
          </a:prstGeom>
          <a:blipFill rotWithShape="1">
            <a:blip r:embed="rId3">
              <a:alphaModFix amt="40000"/>
            </a:blip>
            <a:stretch>
              <a:fillRect t="-203324" b="-376577"/>
            </a:stretch>
          </a:blipFill>
          <a:ln>
            <a:noFill/>
          </a:ln>
        </p:spPr>
        <p:txBody>
          <a:bodyPr spcFirstLastPara="1" wrap="square" lIns="68569" tIns="34275" rIns="68569" bIns="34275" anchor="ctr" anchorCtr="0">
            <a:noAutofit/>
          </a:bodyPr>
          <a:lstStyle/>
          <a:p>
            <a:pPr marL="0" marR="0" lvl="0" indent="0" algn="ctr" defTabSz="457200" rtl="0" eaLnBrk="1" fontAlgn="auto" latinLnBrk="0" hangingPunct="1">
              <a:lnSpc>
                <a:spcPct val="100000"/>
              </a:lnSpc>
              <a:spcBef>
                <a:spcPts val="0"/>
              </a:spcBef>
              <a:spcAft>
                <a:spcPts val="0"/>
              </a:spcAft>
              <a:buClr>
                <a:prstClr val="white"/>
              </a:buClr>
              <a:buSzPts val="1800"/>
              <a:buFontTx/>
              <a:buNone/>
              <a:tabLst/>
              <a:defRPr/>
            </a:pPr>
            <a:endParaRPr kumimoji="0" sz="1350" b="0" i="0" u="none" strike="noStrike" kern="1200" cap="none" spc="0" normalizeH="0" baseline="0" noProof="0">
              <a:ln>
                <a:noFill/>
              </a:ln>
              <a:solidFill>
                <a:srgbClr val="FFFFFF"/>
              </a:solidFill>
              <a:effectLst/>
              <a:uLnTx/>
              <a:uFillTx/>
              <a:latin typeface="Corbel"/>
              <a:ea typeface="Corbel"/>
              <a:cs typeface="Corbel"/>
              <a:sym typeface="Corbel"/>
            </a:endParaRPr>
          </a:p>
        </p:txBody>
      </p:sp>
      <p:sp>
        <p:nvSpPr>
          <p:cNvPr id="231" name="Google Shape;231;p26"/>
          <p:cNvSpPr txBox="1">
            <a:spLocks noGrp="1"/>
          </p:cNvSpPr>
          <p:nvPr>
            <p:ph type="sldNum" idx="12"/>
          </p:nvPr>
        </p:nvSpPr>
        <p:spPr>
          <a:xfrm>
            <a:off x="7918725" y="5324353"/>
            <a:ext cx="1096425" cy="273825"/>
          </a:xfrm>
          <a:prstGeom prst="rect">
            <a:avLst/>
          </a:prstGeom>
          <a:noFill/>
          <a:ln>
            <a:noFill/>
          </a:ln>
        </p:spPr>
        <p:txBody>
          <a:bodyPr spcFirstLastPara="1" vert="horz" wrap="square" lIns="68569" tIns="34275" rIns="68569" bIns="34275" rtlCol="0" anchor="ctr" anchorCtr="0">
            <a:no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200" b="0" i="0" u="none" strike="noStrike" kern="1200" cap="none" spc="0" normalizeH="0" baseline="0" noProof="0">
                <a:ln>
                  <a:noFill/>
                </a:ln>
                <a:solidFill>
                  <a:srgbClr val="4590B8"/>
                </a:solidFill>
                <a:effectLst/>
                <a:uLnTx/>
                <a:uFillTx/>
                <a:latin typeface="Gill Sans"/>
                <a:sym typeface="Gill San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sz="1200" b="0" i="0" u="none" strike="noStrike" kern="1200" cap="none" spc="0" normalizeH="0" baseline="0" noProof="0">
              <a:ln>
                <a:noFill/>
              </a:ln>
              <a:solidFill>
                <a:srgbClr val="4590B8"/>
              </a:solidFill>
              <a:effectLst/>
              <a:uLnTx/>
              <a:uFillTx/>
              <a:latin typeface="Gill Sans"/>
              <a:sym typeface="Gill Sans"/>
            </a:endParaRPr>
          </a:p>
        </p:txBody>
      </p:sp>
      <p:sp>
        <p:nvSpPr>
          <p:cNvPr id="232" name="Google Shape;232;p26"/>
          <p:cNvSpPr txBox="1">
            <a:spLocks noGrp="1"/>
          </p:cNvSpPr>
          <p:nvPr>
            <p:ph type="title"/>
          </p:nvPr>
        </p:nvSpPr>
        <p:spPr>
          <a:xfrm>
            <a:off x="324994" y="656059"/>
            <a:ext cx="8272125" cy="760275"/>
          </a:xfrm>
          <a:prstGeom prst="rect">
            <a:avLst/>
          </a:prstGeom>
          <a:noFill/>
          <a:ln>
            <a:noFill/>
          </a:ln>
        </p:spPr>
        <p:txBody>
          <a:bodyPr spcFirstLastPara="1" vert="horz" wrap="square" lIns="68569" tIns="34275" rIns="68569" bIns="34275" rtlCol="0" anchor="b" anchorCtr="0">
            <a:normAutofit fontScale="90000"/>
          </a:bodyPr>
          <a:lstStyle/>
          <a:p>
            <a:pPr>
              <a:buSzPts val="3600"/>
            </a:pPr>
            <a:r>
              <a:rPr lang="en-US" sz="2700" dirty="0"/>
              <a:t>Models – </a:t>
            </a:r>
            <a:br>
              <a:rPr lang="en-US" sz="2700" dirty="0"/>
            </a:br>
            <a:r>
              <a:rPr lang="en-US" sz="2700" dirty="0"/>
              <a:t>Objective function</a:t>
            </a:r>
            <a:endParaRPr dirty="0"/>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00623" y="602939"/>
            <a:ext cx="1807421" cy="1093198"/>
          </a:xfrm>
          <a:prstGeom prst="rect">
            <a:avLst/>
          </a:prstGeom>
        </p:spPr>
      </p:pic>
      <p:pic>
        <p:nvPicPr>
          <p:cNvPr id="6" name="Picture 5"/>
          <p:cNvPicPr>
            <a:picLocks noChangeAspect="1"/>
          </p:cNvPicPr>
          <p:nvPr/>
        </p:nvPicPr>
        <p:blipFill>
          <a:blip r:embed="rId5"/>
          <a:stretch>
            <a:fillRect/>
          </a:stretch>
        </p:blipFill>
        <p:spPr>
          <a:xfrm>
            <a:off x="3627120" y="2255185"/>
            <a:ext cx="5516881" cy="3745565"/>
          </a:xfrm>
          <a:prstGeom prst="rect">
            <a:avLst/>
          </a:prstGeom>
        </p:spPr>
      </p:pic>
      <p:sp>
        <p:nvSpPr>
          <p:cNvPr id="7" name="TextBox 6"/>
          <p:cNvSpPr txBox="1"/>
          <p:nvPr/>
        </p:nvSpPr>
        <p:spPr>
          <a:xfrm>
            <a:off x="240911" y="1961194"/>
            <a:ext cx="3302126" cy="3108543"/>
          </a:xfrm>
          <a:prstGeom prst="rect">
            <a:avLst/>
          </a:prstGeom>
          <a:noFill/>
        </p:spPr>
        <p:txBody>
          <a:bodyPr wrap="square" rtlCol="0">
            <a:spAutoFit/>
          </a:bodyPr>
          <a:lstStyle/>
          <a:p>
            <a:pPr marL="214313" marR="0" lvl="0" indent="-21431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a:p>
            <a:pPr marL="214313" marR="0" lvl="0" indent="-21431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Gill Sans MT" panose="020B0502020104020203"/>
                <a:ea typeface="+mn-ea"/>
                <a:cs typeface="+mn-cs"/>
              </a:rPr>
              <a:t>Can not compare across models in a series, but can look at between models across series</a:t>
            </a:r>
          </a:p>
          <a:p>
            <a:pPr marL="214313" marR="0" lvl="0" indent="-21431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prstClr val="black"/>
              </a:solidFill>
              <a:effectLst/>
              <a:uLnTx/>
              <a:uFillTx/>
              <a:latin typeface="Gill Sans MT" panose="020B0502020104020203"/>
              <a:ea typeface="+mn-ea"/>
              <a:cs typeface="+mn-cs"/>
            </a:endParaRPr>
          </a:p>
          <a:p>
            <a:pPr marL="214313" marR="0" lvl="0" indent="-21431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Gill Sans MT" panose="020B0502020104020203"/>
                <a:ea typeface="+mn-ea"/>
                <a:cs typeface="+mn-cs"/>
              </a:rPr>
              <a:t>Largest difference between series is the fit to the age composition</a:t>
            </a:r>
          </a:p>
          <a:p>
            <a:pPr marL="214313" marR="0" lvl="0" indent="-21431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4153028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6"/>
          <p:cNvSpPr/>
          <p:nvPr/>
        </p:nvSpPr>
        <p:spPr>
          <a:xfrm>
            <a:off x="324968" y="573846"/>
            <a:ext cx="8493975" cy="1238716"/>
          </a:xfrm>
          <a:prstGeom prst="rect">
            <a:avLst/>
          </a:prstGeom>
          <a:blipFill rotWithShape="1">
            <a:blip r:embed="rId3">
              <a:alphaModFix amt="40000"/>
            </a:blip>
            <a:stretch>
              <a:fillRect t="-203324" b="-376577"/>
            </a:stretch>
          </a:blipFill>
          <a:ln>
            <a:noFill/>
          </a:ln>
        </p:spPr>
        <p:txBody>
          <a:bodyPr spcFirstLastPara="1" wrap="square" lIns="68569" tIns="34275" rIns="68569" bIns="34275" anchor="ctr" anchorCtr="0">
            <a:noAutofit/>
          </a:bodyPr>
          <a:lstStyle/>
          <a:p>
            <a:pPr marL="0" marR="0" lvl="0" indent="0" algn="ctr" defTabSz="457200" rtl="0" eaLnBrk="1" fontAlgn="auto" latinLnBrk="0" hangingPunct="1">
              <a:lnSpc>
                <a:spcPct val="100000"/>
              </a:lnSpc>
              <a:spcBef>
                <a:spcPts val="0"/>
              </a:spcBef>
              <a:spcAft>
                <a:spcPts val="0"/>
              </a:spcAft>
              <a:buClr>
                <a:prstClr val="white"/>
              </a:buClr>
              <a:buSzPts val="1800"/>
              <a:buFontTx/>
              <a:buNone/>
              <a:tabLst/>
              <a:defRPr/>
            </a:pPr>
            <a:endParaRPr kumimoji="0" sz="1350" b="0" i="0" u="none" strike="noStrike" kern="1200" cap="none" spc="0" normalizeH="0" baseline="0" noProof="0">
              <a:ln>
                <a:noFill/>
              </a:ln>
              <a:solidFill>
                <a:srgbClr val="FFFFFF"/>
              </a:solidFill>
              <a:effectLst/>
              <a:uLnTx/>
              <a:uFillTx/>
              <a:latin typeface="Corbel"/>
              <a:ea typeface="Corbel"/>
              <a:cs typeface="Corbel"/>
              <a:sym typeface="Corbel"/>
            </a:endParaRPr>
          </a:p>
        </p:txBody>
      </p:sp>
      <p:sp>
        <p:nvSpPr>
          <p:cNvPr id="231" name="Google Shape;231;p26"/>
          <p:cNvSpPr txBox="1">
            <a:spLocks noGrp="1"/>
          </p:cNvSpPr>
          <p:nvPr>
            <p:ph type="sldNum" idx="12"/>
          </p:nvPr>
        </p:nvSpPr>
        <p:spPr>
          <a:xfrm>
            <a:off x="7918725" y="5324353"/>
            <a:ext cx="1096425" cy="273825"/>
          </a:xfrm>
          <a:prstGeom prst="rect">
            <a:avLst/>
          </a:prstGeom>
          <a:noFill/>
          <a:ln>
            <a:noFill/>
          </a:ln>
        </p:spPr>
        <p:txBody>
          <a:bodyPr spcFirstLastPara="1" vert="horz" wrap="square" lIns="68569" tIns="34275" rIns="68569" bIns="34275" rtlCol="0" anchor="ctr" anchorCtr="0">
            <a:no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200" b="0" i="0" u="none" strike="noStrike" kern="1200" cap="none" spc="0" normalizeH="0" baseline="0" noProof="0">
                <a:ln>
                  <a:noFill/>
                </a:ln>
                <a:solidFill>
                  <a:srgbClr val="4590B8"/>
                </a:solidFill>
                <a:effectLst/>
                <a:uLnTx/>
                <a:uFillTx/>
                <a:latin typeface="Gill Sans"/>
                <a:sym typeface="Gill San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sz="1200" b="0" i="0" u="none" strike="noStrike" kern="1200" cap="none" spc="0" normalizeH="0" baseline="0" noProof="0">
              <a:ln>
                <a:noFill/>
              </a:ln>
              <a:solidFill>
                <a:srgbClr val="4590B8"/>
              </a:solidFill>
              <a:effectLst/>
              <a:uLnTx/>
              <a:uFillTx/>
              <a:latin typeface="Gill Sans"/>
              <a:sym typeface="Gill Sans"/>
            </a:endParaRPr>
          </a:p>
        </p:txBody>
      </p:sp>
      <p:sp>
        <p:nvSpPr>
          <p:cNvPr id="232" name="Google Shape;232;p26"/>
          <p:cNvSpPr txBox="1">
            <a:spLocks noGrp="1"/>
          </p:cNvSpPr>
          <p:nvPr>
            <p:ph type="title"/>
          </p:nvPr>
        </p:nvSpPr>
        <p:spPr>
          <a:xfrm>
            <a:off x="324968" y="640221"/>
            <a:ext cx="8272125" cy="760275"/>
          </a:xfrm>
          <a:prstGeom prst="rect">
            <a:avLst/>
          </a:prstGeom>
          <a:noFill/>
          <a:ln>
            <a:noFill/>
          </a:ln>
        </p:spPr>
        <p:txBody>
          <a:bodyPr spcFirstLastPara="1" vert="horz" wrap="square" lIns="68569" tIns="34275" rIns="68569" bIns="34275" rtlCol="0" anchor="b" anchorCtr="0">
            <a:normAutofit fontScale="90000"/>
          </a:bodyPr>
          <a:lstStyle/>
          <a:p>
            <a:pPr>
              <a:buSzPts val="3600"/>
            </a:pPr>
            <a:r>
              <a:rPr lang="en-US" sz="2700" dirty="0"/>
              <a:t>Models – </a:t>
            </a:r>
            <a:br>
              <a:rPr lang="en-US" sz="2700" dirty="0"/>
            </a:br>
            <a:r>
              <a:rPr lang="en-US" sz="2700" dirty="0"/>
              <a:t>Parameters</a:t>
            </a:r>
            <a:endParaRPr dirty="0"/>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00597" y="640221"/>
            <a:ext cx="1807421" cy="1093198"/>
          </a:xfrm>
          <a:prstGeom prst="rect">
            <a:avLst/>
          </a:prstGeom>
        </p:spPr>
      </p:pic>
      <p:pic>
        <p:nvPicPr>
          <p:cNvPr id="3" name="Picture 2"/>
          <p:cNvPicPr>
            <a:picLocks noChangeAspect="1"/>
          </p:cNvPicPr>
          <p:nvPr/>
        </p:nvPicPr>
        <p:blipFill>
          <a:blip r:embed="rId5"/>
          <a:stretch>
            <a:fillRect/>
          </a:stretch>
        </p:blipFill>
        <p:spPr>
          <a:xfrm>
            <a:off x="2960965" y="2215134"/>
            <a:ext cx="6183035" cy="3785616"/>
          </a:xfrm>
          <a:prstGeom prst="rect">
            <a:avLst/>
          </a:prstGeom>
        </p:spPr>
      </p:pic>
      <p:sp>
        <p:nvSpPr>
          <p:cNvPr id="8" name="TextBox 7"/>
          <p:cNvSpPr txBox="1"/>
          <p:nvPr/>
        </p:nvSpPr>
        <p:spPr>
          <a:xfrm>
            <a:off x="324994" y="2291166"/>
            <a:ext cx="2507121" cy="3170099"/>
          </a:xfrm>
          <a:prstGeom prst="rect">
            <a:avLst/>
          </a:prstGeom>
          <a:noFill/>
        </p:spPr>
        <p:txBody>
          <a:bodyPr wrap="square" rtlCol="0">
            <a:spAutoFit/>
          </a:bodyPr>
          <a:lstStyle/>
          <a:p>
            <a:pPr marL="214313" marR="0" lvl="0" indent="-21431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Gill Sans MT" panose="020B0502020104020203"/>
                <a:ea typeface="+mn-ea"/>
                <a:cs typeface="+mn-cs"/>
              </a:rPr>
              <a:t>Similar values between the ensembles</a:t>
            </a:r>
          </a:p>
          <a:p>
            <a:pPr marL="214313" marR="0" lvl="0" indent="-21431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prstClr val="black"/>
              </a:solidFill>
              <a:effectLst/>
              <a:uLnTx/>
              <a:uFillTx/>
              <a:latin typeface="Gill Sans MT" panose="020B0502020104020203"/>
              <a:ea typeface="+mn-ea"/>
              <a:cs typeface="+mn-cs"/>
            </a:endParaRPr>
          </a:p>
          <a:p>
            <a:pPr marL="214313" marR="0" lvl="0" indent="-21431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Gill Sans MT" panose="020B0502020104020203"/>
                <a:ea typeface="+mn-ea"/>
                <a:cs typeface="+mn-cs"/>
              </a:rPr>
              <a:t>Higher variability in parameters from the individual  Thompson Series models</a:t>
            </a:r>
          </a:p>
          <a:p>
            <a:pPr marL="214313" marR="0" lvl="0" indent="-21431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193841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pic>
        <p:nvPicPr>
          <p:cNvPr id="11" name="Picture 10"/>
          <p:cNvPicPr/>
          <p:nvPr/>
        </p:nvPicPr>
        <p:blipFill rotWithShape="1">
          <a:blip r:embed="rId3"/>
          <a:srcRect t="10177"/>
          <a:stretch/>
        </p:blipFill>
        <p:spPr>
          <a:xfrm>
            <a:off x="2840539" y="2840743"/>
            <a:ext cx="6072233" cy="2992497"/>
          </a:xfrm>
          <a:prstGeom prst="rect">
            <a:avLst/>
          </a:prstGeom>
        </p:spPr>
      </p:pic>
      <p:sp>
        <p:nvSpPr>
          <p:cNvPr id="230" name="Google Shape;230;p26"/>
          <p:cNvSpPr/>
          <p:nvPr/>
        </p:nvSpPr>
        <p:spPr>
          <a:xfrm>
            <a:off x="324994" y="608755"/>
            <a:ext cx="8493975" cy="1188514"/>
          </a:xfrm>
          <a:prstGeom prst="rect">
            <a:avLst/>
          </a:prstGeom>
          <a:blipFill rotWithShape="1">
            <a:blip r:embed="rId4">
              <a:alphaModFix amt="40000"/>
            </a:blip>
            <a:stretch>
              <a:fillRect t="-203324" b="-376577"/>
            </a:stretch>
          </a:blipFill>
          <a:ln>
            <a:noFill/>
          </a:ln>
        </p:spPr>
        <p:txBody>
          <a:bodyPr spcFirstLastPara="1" wrap="square" lIns="68569" tIns="34275" rIns="68569" bIns="34275" anchor="ctr" anchorCtr="0">
            <a:noAutofit/>
          </a:bodyPr>
          <a:lstStyle/>
          <a:p>
            <a:pPr marL="0" marR="0" lvl="0" indent="0" algn="ctr" defTabSz="457200" rtl="0" eaLnBrk="1" fontAlgn="auto" latinLnBrk="0" hangingPunct="1">
              <a:lnSpc>
                <a:spcPct val="100000"/>
              </a:lnSpc>
              <a:spcBef>
                <a:spcPts val="0"/>
              </a:spcBef>
              <a:spcAft>
                <a:spcPts val="0"/>
              </a:spcAft>
              <a:buClr>
                <a:prstClr val="white"/>
              </a:buClr>
              <a:buSzPts val="1800"/>
              <a:buFontTx/>
              <a:buNone/>
              <a:tabLst/>
              <a:defRPr/>
            </a:pPr>
            <a:endParaRPr kumimoji="0" sz="1350" b="0" i="0" u="none" strike="noStrike" kern="1200" cap="none" spc="0" normalizeH="0" baseline="0" noProof="0">
              <a:ln>
                <a:noFill/>
              </a:ln>
              <a:solidFill>
                <a:srgbClr val="FFFFFF"/>
              </a:solidFill>
              <a:effectLst/>
              <a:uLnTx/>
              <a:uFillTx/>
              <a:latin typeface="Corbel"/>
              <a:ea typeface="Corbel"/>
              <a:cs typeface="Corbel"/>
              <a:sym typeface="Corbel"/>
            </a:endParaRPr>
          </a:p>
        </p:txBody>
      </p:sp>
      <p:sp>
        <p:nvSpPr>
          <p:cNvPr id="231" name="Google Shape;231;p26"/>
          <p:cNvSpPr txBox="1">
            <a:spLocks noGrp="1"/>
          </p:cNvSpPr>
          <p:nvPr>
            <p:ph type="sldNum" idx="12"/>
          </p:nvPr>
        </p:nvSpPr>
        <p:spPr>
          <a:xfrm>
            <a:off x="7918725" y="5324353"/>
            <a:ext cx="1096425" cy="273825"/>
          </a:xfrm>
          <a:prstGeom prst="rect">
            <a:avLst/>
          </a:prstGeom>
          <a:noFill/>
          <a:ln>
            <a:noFill/>
          </a:ln>
        </p:spPr>
        <p:txBody>
          <a:bodyPr spcFirstLastPara="1" vert="horz" wrap="square" lIns="68569" tIns="34275" rIns="68569" bIns="34275" rtlCol="0" anchor="ctr" anchorCtr="0">
            <a:no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200" b="0" i="0" u="none" strike="noStrike" kern="1200" cap="none" spc="0" normalizeH="0" baseline="0" noProof="0">
                <a:ln>
                  <a:noFill/>
                </a:ln>
                <a:solidFill>
                  <a:srgbClr val="4590B8"/>
                </a:solidFill>
                <a:effectLst/>
                <a:uLnTx/>
                <a:uFillTx/>
                <a:latin typeface="Gill Sans"/>
                <a:sym typeface="Gill San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sz="1200" b="0" i="0" u="none" strike="noStrike" kern="1200" cap="none" spc="0" normalizeH="0" baseline="0" noProof="0">
              <a:ln>
                <a:noFill/>
              </a:ln>
              <a:solidFill>
                <a:srgbClr val="4590B8"/>
              </a:solidFill>
              <a:effectLst/>
              <a:uLnTx/>
              <a:uFillTx/>
              <a:latin typeface="Gill Sans"/>
              <a:sym typeface="Gill Sans"/>
            </a:endParaRPr>
          </a:p>
        </p:txBody>
      </p:sp>
      <p:sp>
        <p:nvSpPr>
          <p:cNvPr id="232" name="Google Shape;232;p26"/>
          <p:cNvSpPr txBox="1">
            <a:spLocks noGrp="1"/>
          </p:cNvSpPr>
          <p:nvPr>
            <p:ph type="title"/>
          </p:nvPr>
        </p:nvSpPr>
        <p:spPr>
          <a:xfrm>
            <a:off x="324994" y="634324"/>
            <a:ext cx="8272125" cy="760275"/>
          </a:xfrm>
          <a:prstGeom prst="rect">
            <a:avLst/>
          </a:prstGeom>
          <a:noFill/>
          <a:ln>
            <a:noFill/>
          </a:ln>
        </p:spPr>
        <p:txBody>
          <a:bodyPr spcFirstLastPara="1" vert="horz" wrap="square" lIns="68569" tIns="34275" rIns="68569" bIns="34275" rtlCol="0" anchor="b" anchorCtr="0">
            <a:normAutofit fontScale="90000"/>
          </a:bodyPr>
          <a:lstStyle/>
          <a:p>
            <a:pPr>
              <a:buSzPts val="3600"/>
            </a:pPr>
            <a:r>
              <a:rPr lang="en-US" sz="2700" dirty="0"/>
              <a:t>Models – </a:t>
            </a:r>
            <a:br>
              <a:rPr lang="en-US" sz="2700" dirty="0"/>
            </a:br>
            <a:r>
              <a:rPr lang="en-US" sz="2700" dirty="0"/>
              <a:t>Retrospective analysis</a:t>
            </a:r>
            <a:endParaRPr dirty="0"/>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57800" y="679771"/>
            <a:ext cx="1847594" cy="1117497"/>
          </a:xfrm>
          <a:prstGeom prst="rect">
            <a:avLst/>
          </a:prstGeom>
        </p:spPr>
      </p:pic>
      <p:sp>
        <p:nvSpPr>
          <p:cNvPr id="8" name="TextBox 7"/>
          <p:cNvSpPr txBox="1"/>
          <p:nvPr/>
        </p:nvSpPr>
        <p:spPr>
          <a:xfrm>
            <a:off x="213852" y="2040524"/>
            <a:ext cx="2626687" cy="1600438"/>
          </a:xfrm>
          <a:prstGeom prst="rect">
            <a:avLst/>
          </a:prstGeom>
          <a:noFill/>
        </p:spPr>
        <p:txBody>
          <a:bodyPr wrap="square" rtlCol="0">
            <a:spAutoFit/>
          </a:bodyPr>
          <a:lstStyle/>
          <a:p>
            <a:pPr marL="214313" marR="0" lvl="0" indent="-21431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a:p>
            <a:pPr marL="214313" marR="0" lvl="0" indent="-21431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Gill Sans MT" panose="020B0502020104020203"/>
                <a:ea typeface="+mn-ea"/>
                <a:cs typeface="+mn-cs"/>
              </a:rPr>
              <a:t>Consistently low positive bias on </a:t>
            </a:r>
            <a:r>
              <a:rPr kumimoji="0" lang="en-US" sz="2000" b="0" i="0" u="none" strike="noStrike" kern="1200" cap="none" spc="0" normalizeH="0" baseline="0" noProof="0" dirty="0" err="1">
                <a:ln>
                  <a:noFill/>
                </a:ln>
                <a:solidFill>
                  <a:prstClr val="black"/>
                </a:solidFill>
                <a:effectLst/>
                <a:uLnTx/>
                <a:uFillTx/>
                <a:latin typeface="Gill Sans MT" panose="020B0502020104020203"/>
                <a:ea typeface="+mn-ea"/>
                <a:cs typeface="+mn-cs"/>
              </a:rPr>
              <a:t>Mohn’s</a:t>
            </a:r>
            <a:r>
              <a:rPr kumimoji="0" lang="en-US" sz="2000" b="0" i="0" u="none" strike="noStrike" kern="1200" cap="none" spc="0" normalizeH="0" baseline="0" noProof="0" dirty="0">
                <a:ln>
                  <a:noFill/>
                </a:ln>
                <a:solidFill>
                  <a:prstClr val="black"/>
                </a:solidFill>
                <a:effectLst/>
                <a:uLnTx/>
                <a:uFillTx/>
                <a:latin typeface="Gill Sans MT" panose="020B0502020104020203"/>
                <a:ea typeface="+mn-ea"/>
                <a:cs typeface="+mn-cs"/>
              </a:rPr>
              <a:t> </a:t>
            </a:r>
            <a:r>
              <a:rPr kumimoji="0" lang="el-GR" sz="20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rPr>
              <a:t>ρ</a:t>
            </a:r>
            <a:r>
              <a:rPr kumimoji="0" lang="en-US" sz="2000" b="0" i="0" u="none" strike="noStrike" kern="1200" cap="none" spc="0" normalizeH="0" baseline="0" noProof="0" dirty="0">
                <a:ln>
                  <a:noFill/>
                </a:ln>
                <a:solidFill>
                  <a:prstClr val="black"/>
                </a:solidFill>
                <a:effectLst/>
                <a:uLnTx/>
                <a:uFillTx/>
                <a:latin typeface="Gill Sans MT" panose="020B0502020104020203"/>
                <a:ea typeface="+mn-ea"/>
                <a:cs typeface="+mn-cs"/>
              </a:rPr>
              <a:t> for SSB from both series</a:t>
            </a:r>
          </a:p>
        </p:txBody>
      </p:sp>
      <p:pic>
        <p:nvPicPr>
          <p:cNvPr id="9" name="Picture 8"/>
          <p:cNvPicPr>
            <a:picLocks noChangeAspect="1"/>
          </p:cNvPicPr>
          <p:nvPr/>
        </p:nvPicPr>
        <p:blipFill rotWithShape="1">
          <a:blip r:embed="rId6"/>
          <a:srcRect l="2772" r="55878" b="64993"/>
          <a:stretch/>
        </p:blipFill>
        <p:spPr>
          <a:xfrm>
            <a:off x="227816" y="3959062"/>
            <a:ext cx="2523911" cy="1157387"/>
          </a:xfrm>
          <a:prstGeom prst="rect">
            <a:avLst/>
          </a:prstGeom>
        </p:spPr>
      </p:pic>
      <p:sp>
        <p:nvSpPr>
          <p:cNvPr id="3" name="TextBox 2"/>
          <p:cNvSpPr txBox="1"/>
          <p:nvPr/>
        </p:nvSpPr>
        <p:spPr>
          <a:xfrm>
            <a:off x="4571981" y="2555000"/>
            <a:ext cx="2630913" cy="32316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Gill Sans MT" panose="020B0502020104020203"/>
                <a:ea typeface="+mn-ea"/>
                <a:cs typeface="+mn-cs"/>
              </a:rPr>
              <a:t>Ensemble retrospective analysis</a:t>
            </a:r>
          </a:p>
        </p:txBody>
      </p:sp>
      <p:pic>
        <p:nvPicPr>
          <p:cNvPr id="13" name="Picture 12"/>
          <p:cNvPicPr/>
          <p:nvPr/>
        </p:nvPicPr>
        <p:blipFill rotWithShape="1">
          <a:blip r:embed="rId6"/>
          <a:srcRect l="7675" t="66380" r="56526" b="-1608"/>
          <a:stretch/>
        </p:blipFill>
        <p:spPr>
          <a:xfrm>
            <a:off x="526836" y="5040164"/>
            <a:ext cx="2203871" cy="1446265"/>
          </a:xfrm>
          <a:prstGeom prst="rect">
            <a:avLst/>
          </a:prstGeom>
        </p:spPr>
      </p:pic>
    </p:spTree>
    <p:extLst>
      <p:ext uri="{BB962C8B-B14F-4D97-AF65-F5344CB8AC3E}">
        <p14:creationId xmlns:p14="http://schemas.microsoft.com/office/powerpoint/2010/main" val="299377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6"/>
          <p:cNvSpPr/>
          <p:nvPr/>
        </p:nvSpPr>
        <p:spPr>
          <a:xfrm>
            <a:off x="324994" y="625087"/>
            <a:ext cx="8493975" cy="1187475"/>
          </a:xfrm>
          <a:prstGeom prst="rect">
            <a:avLst/>
          </a:prstGeom>
          <a:blipFill rotWithShape="1">
            <a:blip r:embed="rId3">
              <a:alphaModFix amt="40000"/>
            </a:blip>
            <a:stretch>
              <a:fillRect t="-203324" b="-376577"/>
            </a:stretch>
          </a:blipFill>
          <a:ln>
            <a:noFill/>
          </a:ln>
        </p:spPr>
        <p:txBody>
          <a:bodyPr spcFirstLastPara="1" wrap="square" lIns="68569" tIns="34275" rIns="68569" bIns="34275" anchor="ctr" anchorCtr="0">
            <a:noAutofit/>
          </a:bodyPr>
          <a:lstStyle/>
          <a:p>
            <a:pPr marL="0" marR="0" lvl="0" indent="0" algn="ctr" defTabSz="457200" rtl="0" eaLnBrk="1" fontAlgn="auto" latinLnBrk="0" hangingPunct="1">
              <a:lnSpc>
                <a:spcPct val="100000"/>
              </a:lnSpc>
              <a:spcBef>
                <a:spcPts val="0"/>
              </a:spcBef>
              <a:spcAft>
                <a:spcPts val="0"/>
              </a:spcAft>
              <a:buClr>
                <a:prstClr val="white"/>
              </a:buClr>
              <a:buSzPts val="1800"/>
              <a:buFontTx/>
              <a:buNone/>
              <a:tabLst/>
              <a:defRPr/>
            </a:pPr>
            <a:endParaRPr kumimoji="0" sz="1350" b="0" i="0" u="none" strike="noStrike" kern="1200" cap="none" spc="0" normalizeH="0" baseline="0" noProof="0">
              <a:ln>
                <a:noFill/>
              </a:ln>
              <a:solidFill>
                <a:srgbClr val="FFFFFF"/>
              </a:solidFill>
              <a:effectLst/>
              <a:uLnTx/>
              <a:uFillTx/>
              <a:latin typeface="Corbel"/>
              <a:ea typeface="Corbel"/>
              <a:cs typeface="Corbel"/>
              <a:sym typeface="Corbel"/>
            </a:endParaRPr>
          </a:p>
        </p:txBody>
      </p:sp>
      <p:sp>
        <p:nvSpPr>
          <p:cNvPr id="231" name="Google Shape;231;p26"/>
          <p:cNvSpPr txBox="1">
            <a:spLocks noGrp="1"/>
          </p:cNvSpPr>
          <p:nvPr>
            <p:ph type="sldNum" idx="12"/>
          </p:nvPr>
        </p:nvSpPr>
        <p:spPr>
          <a:xfrm>
            <a:off x="7918725" y="5324353"/>
            <a:ext cx="1096425" cy="273825"/>
          </a:xfrm>
          <a:prstGeom prst="rect">
            <a:avLst/>
          </a:prstGeom>
          <a:noFill/>
          <a:ln>
            <a:noFill/>
          </a:ln>
        </p:spPr>
        <p:txBody>
          <a:bodyPr spcFirstLastPara="1" vert="horz" wrap="square" lIns="68569" tIns="34275" rIns="68569" bIns="34275" rtlCol="0" anchor="ctr" anchorCtr="0">
            <a:no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200" b="0" i="0" u="none" strike="noStrike" kern="1200" cap="none" spc="0" normalizeH="0" baseline="0" noProof="0">
                <a:ln>
                  <a:noFill/>
                </a:ln>
                <a:solidFill>
                  <a:srgbClr val="4590B8"/>
                </a:solidFill>
                <a:effectLst/>
                <a:uLnTx/>
                <a:uFillTx/>
                <a:latin typeface="Gill Sans"/>
                <a:sym typeface="Gill San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sz="1200" b="0" i="0" u="none" strike="noStrike" kern="1200" cap="none" spc="0" normalizeH="0" baseline="0" noProof="0">
              <a:ln>
                <a:noFill/>
              </a:ln>
              <a:solidFill>
                <a:srgbClr val="4590B8"/>
              </a:solidFill>
              <a:effectLst/>
              <a:uLnTx/>
              <a:uFillTx/>
              <a:latin typeface="Gill Sans"/>
              <a:sym typeface="Gill Sans"/>
            </a:endParaRPr>
          </a:p>
        </p:txBody>
      </p:sp>
      <p:sp>
        <p:nvSpPr>
          <p:cNvPr id="232" name="Google Shape;232;p26"/>
          <p:cNvSpPr txBox="1">
            <a:spLocks noGrp="1"/>
          </p:cNvSpPr>
          <p:nvPr>
            <p:ph type="title"/>
          </p:nvPr>
        </p:nvSpPr>
        <p:spPr>
          <a:xfrm>
            <a:off x="324994" y="640220"/>
            <a:ext cx="8272125" cy="760275"/>
          </a:xfrm>
          <a:prstGeom prst="rect">
            <a:avLst/>
          </a:prstGeom>
          <a:noFill/>
          <a:ln>
            <a:noFill/>
          </a:ln>
        </p:spPr>
        <p:txBody>
          <a:bodyPr spcFirstLastPara="1" vert="horz" wrap="square" lIns="68569" tIns="34275" rIns="68569" bIns="34275" rtlCol="0" anchor="b" anchorCtr="0">
            <a:normAutofit fontScale="90000"/>
          </a:bodyPr>
          <a:lstStyle/>
          <a:p>
            <a:pPr>
              <a:buSzPts val="3600"/>
            </a:pPr>
            <a:r>
              <a:rPr lang="en-US" sz="2700" dirty="0"/>
              <a:t>Models – </a:t>
            </a:r>
            <a:br>
              <a:rPr lang="en-US" sz="2700" dirty="0"/>
            </a:br>
            <a:r>
              <a:rPr lang="en-US" sz="2700" dirty="0"/>
              <a:t>Derived quantities</a:t>
            </a:r>
            <a:endParaRPr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00623" y="640220"/>
            <a:ext cx="1807421" cy="1093198"/>
          </a:xfrm>
          <a:prstGeom prst="rect">
            <a:avLst/>
          </a:prstGeom>
        </p:spPr>
      </p:pic>
      <p:pic>
        <p:nvPicPr>
          <p:cNvPr id="3" name="Picture 2"/>
          <p:cNvPicPr>
            <a:picLocks noChangeAspect="1"/>
          </p:cNvPicPr>
          <p:nvPr/>
        </p:nvPicPr>
        <p:blipFill>
          <a:blip r:embed="rId5"/>
          <a:stretch>
            <a:fillRect/>
          </a:stretch>
        </p:blipFill>
        <p:spPr>
          <a:xfrm>
            <a:off x="2692114" y="2216580"/>
            <a:ext cx="6451886" cy="3847889"/>
          </a:xfrm>
          <a:prstGeom prst="rect">
            <a:avLst/>
          </a:prstGeom>
        </p:spPr>
      </p:pic>
      <p:sp>
        <p:nvSpPr>
          <p:cNvPr id="9" name="TextBox 8"/>
          <p:cNvSpPr txBox="1"/>
          <p:nvPr/>
        </p:nvSpPr>
        <p:spPr>
          <a:xfrm>
            <a:off x="289408" y="2216580"/>
            <a:ext cx="2507121" cy="3139321"/>
          </a:xfrm>
          <a:prstGeom prst="rect">
            <a:avLst/>
          </a:prstGeom>
          <a:noFill/>
        </p:spPr>
        <p:txBody>
          <a:bodyPr wrap="square" rtlCol="0">
            <a:spAutoFit/>
          </a:bodyPr>
          <a:lstStyle/>
          <a:p>
            <a:pPr marL="214313" marR="0" lvl="0" indent="-21431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Gill Sans MT" panose="020B0502020104020203"/>
                <a:ea typeface="+mn-ea"/>
                <a:cs typeface="+mn-cs"/>
              </a:rPr>
              <a:t>As with the parameters the derived quantities are similar, but less variable for the New Series.</a:t>
            </a:r>
          </a:p>
          <a:p>
            <a:pPr marL="214313" marR="0" lvl="0" indent="-21431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prstClr val="black"/>
              </a:solidFill>
              <a:effectLst/>
              <a:uLnTx/>
              <a:uFillTx/>
              <a:latin typeface="Gill Sans MT" panose="020B0502020104020203"/>
              <a:ea typeface="+mn-ea"/>
              <a:cs typeface="+mn-cs"/>
            </a:endParaRPr>
          </a:p>
          <a:p>
            <a:pPr marL="214313" marR="0" lvl="0" indent="-21431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Gill Sans MT" panose="020B0502020104020203"/>
                <a:ea typeface="+mn-ea"/>
                <a:cs typeface="+mn-cs"/>
              </a:rPr>
              <a:t>Ensemble values are very similar.</a:t>
            </a:r>
          </a:p>
          <a:p>
            <a:pPr marL="214313" marR="0" lvl="0" indent="-21431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3391867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pic>
        <p:nvPicPr>
          <p:cNvPr id="8" name="Picture 7"/>
          <p:cNvPicPr>
            <a:picLocks noChangeAspect="1"/>
          </p:cNvPicPr>
          <p:nvPr/>
        </p:nvPicPr>
        <p:blipFill rotWithShape="1">
          <a:blip r:embed="rId3" cstate="print">
            <a:extLst>
              <a:ext uri="{28A0092B-C50C-407E-A947-70E740481C1C}">
                <a14:useLocalDpi xmlns:a14="http://schemas.microsoft.com/office/drawing/2010/main" val="0"/>
              </a:ext>
            </a:extLst>
          </a:blip>
          <a:srcRect r="14868"/>
          <a:stretch/>
        </p:blipFill>
        <p:spPr bwMode="auto">
          <a:xfrm>
            <a:off x="4572000" y="1848365"/>
            <a:ext cx="4572000" cy="3222289"/>
          </a:xfrm>
          <a:prstGeom prst="rect">
            <a:avLst/>
          </a:prstGeom>
          <a:ln>
            <a:noFill/>
          </a:ln>
          <a:extLst>
            <a:ext uri="{53640926-AAD7-44D8-BBD7-CCE9431645EC}">
              <a14:shadowObscured xmlns:a14="http://schemas.microsoft.com/office/drawing/2010/main"/>
            </a:ext>
          </a:extLst>
        </p:spPr>
      </p:pic>
      <p:pic>
        <p:nvPicPr>
          <p:cNvPr id="10" name="Picture 9"/>
          <p:cNvPicPr>
            <a:picLocks noChangeAspect="1"/>
          </p:cNvPicPr>
          <p:nvPr/>
        </p:nvPicPr>
        <p:blipFill rotWithShape="1">
          <a:blip r:embed="rId4" cstate="print">
            <a:extLst>
              <a:ext uri="{28A0092B-C50C-407E-A947-70E740481C1C}">
                <a14:useLocalDpi xmlns:a14="http://schemas.microsoft.com/office/drawing/2010/main" val="0"/>
              </a:ext>
            </a:extLst>
          </a:blip>
          <a:srcRect r="14571"/>
          <a:stretch/>
        </p:blipFill>
        <p:spPr bwMode="auto">
          <a:xfrm>
            <a:off x="-19" y="3567563"/>
            <a:ext cx="4572000" cy="3233244"/>
          </a:xfrm>
          <a:prstGeom prst="rect">
            <a:avLst/>
          </a:prstGeom>
          <a:ln>
            <a:noFill/>
          </a:ln>
          <a:extLst>
            <a:ext uri="{53640926-AAD7-44D8-BBD7-CCE9431645EC}">
              <a14:shadowObscured xmlns:a14="http://schemas.microsoft.com/office/drawing/2010/main"/>
            </a:ext>
          </a:extLst>
        </p:spPr>
      </p:pic>
      <p:sp>
        <p:nvSpPr>
          <p:cNvPr id="230" name="Google Shape;230;p26"/>
          <p:cNvSpPr/>
          <p:nvPr/>
        </p:nvSpPr>
        <p:spPr>
          <a:xfrm>
            <a:off x="324994" y="632836"/>
            <a:ext cx="8493975" cy="1188892"/>
          </a:xfrm>
          <a:prstGeom prst="rect">
            <a:avLst/>
          </a:prstGeom>
          <a:blipFill rotWithShape="1">
            <a:blip r:embed="rId5">
              <a:alphaModFix amt="40000"/>
            </a:blip>
            <a:stretch>
              <a:fillRect t="-203324" b="-376577"/>
            </a:stretch>
          </a:blipFill>
          <a:ln>
            <a:noFill/>
          </a:ln>
        </p:spPr>
        <p:txBody>
          <a:bodyPr spcFirstLastPara="1" wrap="square" lIns="68569" tIns="34275" rIns="68569" bIns="34275" anchor="ctr" anchorCtr="0">
            <a:noAutofit/>
          </a:bodyPr>
          <a:lstStyle/>
          <a:p>
            <a:pPr marL="0" marR="0" lvl="0" indent="0" algn="ctr" defTabSz="457200" rtl="0" eaLnBrk="1" fontAlgn="auto" latinLnBrk="0" hangingPunct="1">
              <a:lnSpc>
                <a:spcPct val="100000"/>
              </a:lnSpc>
              <a:spcBef>
                <a:spcPts val="0"/>
              </a:spcBef>
              <a:spcAft>
                <a:spcPts val="0"/>
              </a:spcAft>
              <a:buClr>
                <a:prstClr val="white"/>
              </a:buClr>
              <a:buSzPts val="1800"/>
              <a:buFontTx/>
              <a:buNone/>
              <a:tabLst/>
              <a:defRPr/>
            </a:pPr>
            <a:endParaRPr kumimoji="0" sz="1350" b="0" i="0" u="none" strike="noStrike" kern="1200" cap="none" spc="0" normalizeH="0" baseline="0" noProof="0">
              <a:ln>
                <a:noFill/>
              </a:ln>
              <a:solidFill>
                <a:srgbClr val="FFFFFF"/>
              </a:solidFill>
              <a:effectLst/>
              <a:uLnTx/>
              <a:uFillTx/>
              <a:latin typeface="Corbel"/>
              <a:ea typeface="Corbel"/>
              <a:cs typeface="Corbel"/>
              <a:sym typeface="Corbel"/>
            </a:endParaRPr>
          </a:p>
        </p:txBody>
      </p:sp>
      <p:sp>
        <p:nvSpPr>
          <p:cNvPr id="231" name="Google Shape;231;p26"/>
          <p:cNvSpPr txBox="1">
            <a:spLocks noGrp="1"/>
          </p:cNvSpPr>
          <p:nvPr>
            <p:ph type="sldNum" idx="12"/>
          </p:nvPr>
        </p:nvSpPr>
        <p:spPr>
          <a:xfrm>
            <a:off x="7918725" y="5324353"/>
            <a:ext cx="1096425" cy="273825"/>
          </a:xfrm>
          <a:prstGeom prst="rect">
            <a:avLst/>
          </a:prstGeom>
          <a:noFill/>
          <a:ln>
            <a:noFill/>
          </a:ln>
        </p:spPr>
        <p:txBody>
          <a:bodyPr spcFirstLastPara="1" vert="horz" wrap="square" lIns="68569" tIns="34275" rIns="68569" bIns="34275" rtlCol="0" anchor="ctr" anchorCtr="0">
            <a:no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200" b="0" i="0" u="none" strike="noStrike" kern="1200" cap="none" spc="0" normalizeH="0" baseline="0" noProof="0">
                <a:ln>
                  <a:noFill/>
                </a:ln>
                <a:solidFill>
                  <a:srgbClr val="4590B8"/>
                </a:solidFill>
                <a:effectLst/>
                <a:uLnTx/>
                <a:uFillTx/>
                <a:latin typeface="Gill Sans"/>
                <a:sym typeface="Gill San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sz="1200" b="0" i="0" u="none" strike="noStrike" kern="1200" cap="none" spc="0" normalizeH="0" baseline="0" noProof="0">
              <a:ln>
                <a:noFill/>
              </a:ln>
              <a:solidFill>
                <a:srgbClr val="4590B8"/>
              </a:solidFill>
              <a:effectLst/>
              <a:uLnTx/>
              <a:uFillTx/>
              <a:latin typeface="Gill Sans"/>
              <a:sym typeface="Gill Sans"/>
            </a:endParaRPr>
          </a:p>
        </p:txBody>
      </p:sp>
      <p:sp>
        <p:nvSpPr>
          <p:cNvPr id="232" name="Google Shape;232;p26"/>
          <p:cNvSpPr txBox="1">
            <a:spLocks noGrp="1"/>
          </p:cNvSpPr>
          <p:nvPr>
            <p:ph type="title"/>
          </p:nvPr>
        </p:nvSpPr>
        <p:spPr>
          <a:xfrm>
            <a:off x="324994" y="659473"/>
            <a:ext cx="8272125" cy="760275"/>
          </a:xfrm>
          <a:prstGeom prst="rect">
            <a:avLst/>
          </a:prstGeom>
          <a:noFill/>
          <a:ln>
            <a:noFill/>
          </a:ln>
        </p:spPr>
        <p:txBody>
          <a:bodyPr spcFirstLastPara="1" vert="horz" wrap="square" lIns="68569" tIns="34275" rIns="68569" bIns="34275" rtlCol="0" anchor="b" anchorCtr="0">
            <a:normAutofit fontScale="90000"/>
          </a:bodyPr>
          <a:lstStyle/>
          <a:p>
            <a:pPr>
              <a:buSzPts val="3600"/>
            </a:pPr>
            <a:r>
              <a:rPr lang="en-US" sz="2700" dirty="0"/>
              <a:t>Models – </a:t>
            </a:r>
            <a:br>
              <a:rPr lang="en-US" sz="2700" dirty="0"/>
            </a:br>
            <a:r>
              <a:rPr lang="en-US" sz="2700" dirty="0"/>
              <a:t>Derived quantities</a:t>
            </a:r>
            <a:endParaRPr dirty="0"/>
          </a:p>
        </p:txBody>
      </p:sp>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89698" y="680683"/>
            <a:ext cx="1807421" cy="1093198"/>
          </a:xfrm>
          <a:prstGeom prst="rect">
            <a:avLst/>
          </a:prstGeom>
        </p:spPr>
      </p:pic>
      <p:sp>
        <p:nvSpPr>
          <p:cNvPr id="9" name="TextBox 8"/>
          <p:cNvSpPr txBox="1"/>
          <p:nvPr/>
        </p:nvSpPr>
        <p:spPr>
          <a:xfrm>
            <a:off x="861849" y="2183255"/>
            <a:ext cx="3710142" cy="1015663"/>
          </a:xfrm>
          <a:prstGeom prst="rect">
            <a:avLst/>
          </a:prstGeom>
          <a:noFill/>
        </p:spPr>
        <p:txBody>
          <a:bodyPr wrap="square" rtlCol="0">
            <a:spAutoFit/>
          </a:bodyPr>
          <a:lstStyle/>
          <a:p>
            <a:pPr marL="214313" marR="0" lvl="0" indent="-21431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Gill Sans MT" panose="020B0502020104020203"/>
                <a:ea typeface="+mn-ea"/>
                <a:cs typeface="+mn-cs"/>
              </a:rPr>
              <a:t>Spawning biomass slightly higher in early part for Thompson </a:t>
            </a:r>
            <a:r>
              <a:rPr kumimoji="0" lang="en-US" sz="2000" b="0" i="0" u="none" strike="noStrike" kern="1200" cap="none" spc="0" normalizeH="0" baseline="0" noProof="0" dirty="0" smtClean="0">
                <a:ln>
                  <a:noFill/>
                </a:ln>
                <a:solidFill>
                  <a:prstClr val="black"/>
                </a:solidFill>
                <a:effectLst/>
                <a:uLnTx/>
                <a:uFillTx/>
                <a:latin typeface="Gill Sans MT" panose="020B0502020104020203"/>
                <a:ea typeface="+mn-ea"/>
                <a:cs typeface="+mn-cs"/>
              </a:rPr>
              <a:t>Series</a:t>
            </a:r>
            <a:endParaRPr kumimoji="0" lang="en-US" sz="20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
        <p:nvSpPr>
          <p:cNvPr id="15" name="TextBox 14"/>
          <p:cNvSpPr txBox="1"/>
          <p:nvPr/>
        </p:nvSpPr>
        <p:spPr>
          <a:xfrm>
            <a:off x="4461056" y="5320517"/>
            <a:ext cx="3559398" cy="984885"/>
          </a:xfrm>
          <a:prstGeom prst="rect">
            <a:avLst/>
          </a:prstGeom>
          <a:noFill/>
        </p:spPr>
        <p:txBody>
          <a:bodyPr wrap="square" rtlCol="0">
            <a:spAutoFit/>
          </a:bodyPr>
          <a:lstStyle/>
          <a:p>
            <a:pPr marL="214313" marR="0" lvl="0" indent="-21431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smtClean="0">
                <a:ln>
                  <a:noFill/>
                </a:ln>
                <a:solidFill>
                  <a:prstClr val="black"/>
                </a:solidFill>
                <a:effectLst/>
                <a:uLnTx/>
                <a:uFillTx/>
                <a:latin typeface="Gill Sans MT" panose="020B0502020104020203"/>
                <a:ea typeface="+mn-ea"/>
                <a:cs typeface="+mn-cs"/>
              </a:rPr>
              <a:t>Higher </a:t>
            </a:r>
            <a:r>
              <a:rPr kumimoji="0" lang="en-US" sz="2000" b="0" i="0" u="none" strike="noStrike" kern="1200" cap="none" spc="0" normalizeH="0" baseline="0" noProof="0" dirty="0">
                <a:ln>
                  <a:noFill/>
                </a:ln>
                <a:solidFill>
                  <a:prstClr val="black"/>
                </a:solidFill>
                <a:effectLst/>
                <a:uLnTx/>
                <a:uFillTx/>
                <a:latin typeface="Gill Sans MT" panose="020B0502020104020203"/>
                <a:ea typeface="+mn-ea"/>
                <a:cs typeface="+mn-cs"/>
              </a:rPr>
              <a:t>variability in </a:t>
            </a:r>
            <a:r>
              <a:rPr kumimoji="0" lang="en-US" sz="2000" b="0" i="0" u="none" strike="noStrike" kern="1200" cap="none" spc="0" normalizeH="0" baseline="0" noProof="0" dirty="0" smtClean="0">
                <a:ln>
                  <a:noFill/>
                </a:ln>
                <a:solidFill>
                  <a:prstClr val="black"/>
                </a:solidFill>
                <a:effectLst/>
                <a:uLnTx/>
                <a:uFillTx/>
                <a:latin typeface="Gill Sans MT" panose="020B0502020104020203"/>
                <a:ea typeface="+mn-ea"/>
                <a:cs typeface="+mn-cs"/>
              </a:rPr>
              <a:t>fishing mortality </a:t>
            </a:r>
            <a:r>
              <a:rPr kumimoji="0" lang="en-US" sz="2000" b="0" i="0" u="none" strike="noStrike" kern="1200" cap="none" spc="0" normalizeH="0" baseline="0" noProof="0" dirty="0">
                <a:ln>
                  <a:noFill/>
                </a:ln>
                <a:solidFill>
                  <a:prstClr val="black"/>
                </a:solidFill>
                <a:effectLst/>
                <a:uLnTx/>
                <a:uFillTx/>
                <a:latin typeface="Gill Sans MT" panose="020B0502020104020203"/>
                <a:ea typeface="+mn-ea"/>
                <a:cs typeface="+mn-cs"/>
              </a:rPr>
              <a:t>in Thompson </a:t>
            </a:r>
            <a:r>
              <a:rPr kumimoji="0" lang="en-US" sz="2000" b="0" i="0" u="none" strike="noStrike" kern="1200" cap="none" spc="0" normalizeH="0" baseline="0" noProof="0" dirty="0" smtClean="0">
                <a:ln>
                  <a:noFill/>
                </a:ln>
                <a:solidFill>
                  <a:prstClr val="black"/>
                </a:solidFill>
                <a:effectLst/>
                <a:uLnTx/>
                <a:uFillTx/>
                <a:latin typeface="Gill Sans MT" panose="020B0502020104020203"/>
                <a:ea typeface="+mn-ea"/>
                <a:cs typeface="+mn-cs"/>
              </a:rPr>
              <a:t>Series</a:t>
            </a:r>
            <a:endParaRPr kumimoji="0" lang="en-US"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a:p>
            <a:pPr marL="214313" marR="0" lvl="0" indent="-21431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pic>
        <p:nvPicPr>
          <p:cNvPr id="3" name="Picture 2"/>
          <p:cNvPicPr>
            <a:picLocks noChangeAspect="1"/>
          </p:cNvPicPr>
          <p:nvPr/>
        </p:nvPicPr>
        <p:blipFill rotWithShape="1">
          <a:blip r:embed="rId7"/>
          <a:srcRect l="84079" t="46450" b="44684"/>
          <a:stretch/>
        </p:blipFill>
        <p:spPr>
          <a:xfrm>
            <a:off x="7623003" y="2123394"/>
            <a:ext cx="1354541" cy="451715"/>
          </a:xfrm>
          <a:prstGeom prst="rect">
            <a:avLst/>
          </a:prstGeom>
        </p:spPr>
      </p:pic>
      <p:pic>
        <p:nvPicPr>
          <p:cNvPr id="16" name="Picture 15"/>
          <p:cNvPicPr>
            <a:picLocks noChangeAspect="1"/>
          </p:cNvPicPr>
          <p:nvPr/>
        </p:nvPicPr>
        <p:blipFill rotWithShape="1">
          <a:blip r:embed="rId7"/>
          <a:srcRect l="84079" t="46450" b="44684"/>
          <a:stretch/>
        </p:blipFill>
        <p:spPr>
          <a:xfrm>
            <a:off x="3032945" y="3841836"/>
            <a:ext cx="1354541" cy="451715"/>
          </a:xfrm>
          <a:prstGeom prst="rect">
            <a:avLst/>
          </a:prstGeom>
        </p:spPr>
      </p:pic>
    </p:spTree>
    <p:extLst>
      <p:ext uri="{BB962C8B-B14F-4D97-AF65-F5344CB8AC3E}">
        <p14:creationId xmlns:p14="http://schemas.microsoft.com/office/powerpoint/2010/main" val="2891279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6"/>
          <p:cNvSpPr/>
          <p:nvPr/>
        </p:nvSpPr>
        <p:spPr>
          <a:xfrm>
            <a:off x="324994" y="619293"/>
            <a:ext cx="8493975" cy="1177976"/>
          </a:xfrm>
          <a:prstGeom prst="rect">
            <a:avLst/>
          </a:prstGeom>
          <a:blipFill rotWithShape="1">
            <a:blip r:embed="rId3">
              <a:alphaModFix amt="40000"/>
            </a:blip>
            <a:stretch>
              <a:fillRect t="-203324" b="-376577"/>
            </a:stretch>
          </a:blipFill>
          <a:ln>
            <a:noFill/>
          </a:ln>
        </p:spPr>
        <p:txBody>
          <a:bodyPr spcFirstLastPara="1" wrap="square" lIns="68569" tIns="34275" rIns="68569" bIns="34275" anchor="ctr" anchorCtr="0">
            <a:noAutofit/>
          </a:bodyPr>
          <a:lstStyle/>
          <a:p>
            <a:pPr marL="0" marR="0" lvl="0" indent="0" algn="ctr" defTabSz="457200" rtl="0" eaLnBrk="1" fontAlgn="auto" latinLnBrk="0" hangingPunct="1">
              <a:lnSpc>
                <a:spcPct val="100000"/>
              </a:lnSpc>
              <a:spcBef>
                <a:spcPts val="0"/>
              </a:spcBef>
              <a:spcAft>
                <a:spcPts val="0"/>
              </a:spcAft>
              <a:buClr>
                <a:prstClr val="white"/>
              </a:buClr>
              <a:buSzPts val="1800"/>
              <a:buFontTx/>
              <a:buNone/>
              <a:tabLst/>
              <a:defRPr/>
            </a:pPr>
            <a:endParaRPr kumimoji="0" sz="1350" b="0" i="0" u="none" strike="noStrike" kern="1200" cap="none" spc="0" normalizeH="0" baseline="0" noProof="0">
              <a:ln>
                <a:noFill/>
              </a:ln>
              <a:solidFill>
                <a:srgbClr val="FFFFFF"/>
              </a:solidFill>
              <a:effectLst/>
              <a:uLnTx/>
              <a:uFillTx/>
              <a:latin typeface="Corbel"/>
              <a:ea typeface="Corbel"/>
              <a:cs typeface="Corbel"/>
              <a:sym typeface="Corbel"/>
            </a:endParaRPr>
          </a:p>
        </p:txBody>
      </p:sp>
      <p:sp>
        <p:nvSpPr>
          <p:cNvPr id="231" name="Google Shape;231;p26"/>
          <p:cNvSpPr txBox="1">
            <a:spLocks noGrp="1"/>
          </p:cNvSpPr>
          <p:nvPr>
            <p:ph type="sldNum" idx="12"/>
          </p:nvPr>
        </p:nvSpPr>
        <p:spPr>
          <a:xfrm>
            <a:off x="7918725" y="5324353"/>
            <a:ext cx="1096425" cy="273825"/>
          </a:xfrm>
          <a:prstGeom prst="rect">
            <a:avLst/>
          </a:prstGeom>
          <a:noFill/>
          <a:ln>
            <a:noFill/>
          </a:ln>
        </p:spPr>
        <p:txBody>
          <a:bodyPr spcFirstLastPara="1" vert="horz" wrap="square" lIns="68569" tIns="34275" rIns="68569" bIns="34275" rtlCol="0" anchor="ctr" anchorCtr="0">
            <a:no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200" b="0" i="0" u="none" strike="noStrike" kern="1200" cap="none" spc="0" normalizeH="0" baseline="0" noProof="0">
                <a:ln>
                  <a:noFill/>
                </a:ln>
                <a:solidFill>
                  <a:srgbClr val="4590B8"/>
                </a:solidFill>
                <a:effectLst/>
                <a:uLnTx/>
                <a:uFillTx/>
                <a:latin typeface="Gill Sans"/>
                <a:sym typeface="Gill San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sz="1200" b="0" i="0" u="none" strike="noStrike" kern="1200" cap="none" spc="0" normalizeH="0" baseline="0" noProof="0">
              <a:ln>
                <a:noFill/>
              </a:ln>
              <a:solidFill>
                <a:srgbClr val="4590B8"/>
              </a:solidFill>
              <a:effectLst/>
              <a:uLnTx/>
              <a:uFillTx/>
              <a:latin typeface="Gill Sans"/>
              <a:sym typeface="Gill Sans"/>
            </a:endParaRPr>
          </a:p>
        </p:txBody>
      </p:sp>
      <p:sp>
        <p:nvSpPr>
          <p:cNvPr id="232" name="Google Shape;232;p26"/>
          <p:cNvSpPr txBox="1">
            <a:spLocks noGrp="1"/>
          </p:cNvSpPr>
          <p:nvPr>
            <p:ph type="title"/>
          </p:nvPr>
        </p:nvSpPr>
        <p:spPr>
          <a:xfrm>
            <a:off x="324994" y="661224"/>
            <a:ext cx="8272125" cy="760275"/>
          </a:xfrm>
          <a:prstGeom prst="rect">
            <a:avLst/>
          </a:prstGeom>
          <a:noFill/>
          <a:ln>
            <a:noFill/>
          </a:ln>
        </p:spPr>
        <p:txBody>
          <a:bodyPr spcFirstLastPara="1" vert="horz" wrap="square" lIns="68569" tIns="34275" rIns="68569" bIns="34275" rtlCol="0" anchor="b" anchorCtr="0">
            <a:normAutofit fontScale="90000"/>
          </a:bodyPr>
          <a:lstStyle/>
          <a:p>
            <a:pPr>
              <a:buSzPts val="3600"/>
            </a:pPr>
            <a:r>
              <a:rPr lang="en-US" sz="2700" dirty="0"/>
              <a:t>New Series Results – </a:t>
            </a:r>
            <a:br>
              <a:rPr lang="en-US" sz="2700" dirty="0"/>
            </a:br>
            <a:r>
              <a:rPr lang="en-US" sz="2700" dirty="0"/>
              <a:t>Female spawning biomass</a:t>
            </a:r>
            <a:endParaRPr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00623" y="650714"/>
            <a:ext cx="1807421" cy="1093198"/>
          </a:xfrm>
          <a:prstGeom prst="rect">
            <a:avLst/>
          </a:prstGeom>
        </p:spPr>
      </p:pic>
      <p:sp>
        <p:nvSpPr>
          <p:cNvPr id="9" name="TextBox 8"/>
          <p:cNvSpPr txBox="1"/>
          <p:nvPr/>
        </p:nvSpPr>
        <p:spPr>
          <a:xfrm>
            <a:off x="324994" y="2314955"/>
            <a:ext cx="2507121" cy="4031873"/>
          </a:xfrm>
          <a:prstGeom prst="rect">
            <a:avLst/>
          </a:prstGeom>
          <a:noFill/>
        </p:spPr>
        <p:txBody>
          <a:bodyPr wrap="square" rtlCol="0">
            <a:spAutoFit/>
          </a:bodyPr>
          <a:lstStyle/>
          <a:p>
            <a:pPr marL="214313" marR="0" lvl="0" indent="-21431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Gill Sans MT" panose="020B0502020104020203"/>
                <a:ea typeface="+mn-ea"/>
                <a:cs typeface="+mn-cs"/>
              </a:rPr>
              <a:t>All four models show reduction from 2018 high point. </a:t>
            </a:r>
          </a:p>
          <a:p>
            <a:pPr marL="214313" marR="0" lvl="0" indent="-21431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prstClr val="black"/>
              </a:solidFill>
              <a:effectLst/>
              <a:uLnTx/>
              <a:uFillTx/>
              <a:latin typeface="Gill Sans MT" panose="020B0502020104020203"/>
              <a:ea typeface="+mn-ea"/>
              <a:cs typeface="+mn-cs"/>
            </a:endParaRPr>
          </a:p>
          <a:p>
            <a:pPr marL="214313" marR="0" lvl="0" indent="-21431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Gill Sans MT" panose="020B0502020104020203"/>
                <a:ea typeface="+mn-ea"/>
                <a:cs typeface="+mn-cs"/>
              </a:rPr>
              <a:t>Model 22.4 with CPUE index indicates higher SSB earlier in the time series and lower in most recent</a:t>
            </a:r>
          </a:p>
          <a:p>
            <a:pPr marL="214313" marR="0" lvl="0" indent="-21431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prstClr val="black"/>
              </a:solidFill>
              <a:effectLst/>
              <a:uLnTx/>
              <a:uFillTx/>
              <a:latin typeface="Gill Sans MT" panose="020B0502020104020203"/>
              <a:ea typeface="+mn-ea"/>
              <a:cs typeface="+mn-cs"/>
            </a:endParaRPr>
          </a:p>
          <a:p>
            <a:pPr marL="214313" marR="0" lvl="0" indent="-21431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pic>
        <p:nvPicPr>
          <p:cNvPr id="2" name="Picture 1"/>
          <p:cNvPicPr>
            <a:picLocks noChangeAspect="1"/>
          </p:cNvPicPr>
          <p:nvPr/>
        </p:nvPicPr>
        <p:blipFill>
          <a:blip r:embed="rId5"/>
          <a:stretch>
            <a:fillRect/>
          </a:stretch>
        </p:blipFill>
        <p:spPr>
          <a:xfrm>
            <a:off x="3048172" y="2407648"/>
            <a:ext cx="5966978" cy="3374429"/>
          </a:xfrm>
          <a:prstGeom prst="rect">
            <a:avLst/>
          </a:prstGeom>
        </p:spPr>
      </p:pic>
    </p:spTree>
    <p:extLst>
      <p:ext uri="{BB962C8B-B14F-4D97-AF65-F5344CB8AC3E}">
        <p14:creationId xmlns:p14="http://schemas.microsoft.com/office/powerpoint/2010/main" val="860461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6"/>
          <p:cNvSpPr/>
          <p:nvPr/>
        </p:nvSpPr>
        <p:spPr>
          <a:xfrm>
            <a:off x="324994" y="605419"/>
            <a:ext cx="8493975" cy="1207143"/>
          </a:xfrm>
          <a:prstGeom prst="rect">
            <a:avLst/>
          </a:prstGeom>
          <a:blipFill rotWithShape="1">
            <a:blip r:embed="rId3">
              <a:alphaModFix amt="40000"/>
            </a:blip>
            <a:stretch>
              <a:fillRect t="-203324" b="-376577"/>
            </a:stretch>
          </a:blipFill>
          <a:ln>
            <a:noFill/>
          </a:ln>
        </p:spPr>
        <p:txBody>
          <a:bodyPr spcFirstLastPara="1" wrap="square" lIns="68569" tIns="34275" rIns="68569" bIns="34275" anchor="ctr" anchorCtr="0">
            <a:noAutofit/>
          </a:bodyPr>
          <a:lstStyle/>
          <a:p>
            <a:pPr marL="0" marR="0" lvl="0" indent="0" algn="ctr" defTabSz="457200" rtl="0" eaLnBrk="1" fontAlgn="auto" latinLnBrk="0" hangingPunct="1">
              <a:lnSpc>
                <a:spcPct val="100000"/>
              </a:lnSpc>
              <a:spcBef>
                <a:spcPts val="0"/>
              </a:spcBef>
              <a:spcAft>
                <a:spcPts val="0"/>
              </a:spcAft>
              <a:buClr>
                <a:prstClr val="white"/>
              </a:buClr>
              <a:buSzPts val="1800"/>
              <a:buFontTx/>
              <a:buNone/>
              <a:tabLst/>
              <a:defRPr/>
            </a:pPr>
            <a:endParaRPr kumimoji="0" sz="1350" b="0" i="0" u="none" strike="noStrike" kern="1200" cap="none" spc="0" normalizeH="0" baseline="0" noProof="0">
              <a:ln>
                <a:noFill/>
              </a:ln>
              <a:solidFill>
                <a:srgbClr val="FFFFFF"/>
              </a:solidFill>
              <a:effectLst/>
              <a:uLnTx/>
              <a:uFillTx/>
              <a:latin typeface="Corbel"/>
              <a:ea typeface="Corbel"/>
              <a:cs typeface="Corbel"/>
              <a:sym typeface="Corbel"/>
            </a:endParaRPr>
          </a:p>
        </p:txBody>
      </p:sp>
      <p:sp>
        <p:nvSpPr>
          <p:cNvPr id="231" name="Google Shape;231;p26"/>
          <p:cNvSpPr txBox="1">
            <a:spLocks noGrp="1"/>
          </p:cNvSpPr>
          <p:nvPr>
            <p:ph type="sldNum" idx="12"/>
          </p:nvPr>
        </p:nvSpPr>
        <p:spPr>
          <a:xfrm>
            <a:off x="7918725" y="5324353"/>
            <a:ext cx="1096425" cy="273825"/>
          </a:xfrm>
          <a:prstGeom prst="rect">
            <a:avLst/>
          </a:prstGeom>
          <a:noFill/>
          <a:ln>
            <a:noFill/>
          </a:ln>
        </p:spPr>
        <p:txBody>
          <a:bodyPr spcFirstLastPara="1" vert="horz" wrap="square" lIns="68569" tIns="34275" rIns="68569" bIns="34275" rtlCol="0" anchor="ctr" anchorCtr="0">
            <a:no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200" b="0" i="0" u="none" strike="noStrike" kern="1200" cap="none" spc="0" normalizeH="0" baseline="0" noProof="0">
                <a:ln>
                  <a:noFill/>
                </a:ln>
                <a:solidFill>
                  <a:srgbClr val="4590B8"/>
                </a:solidFill>
                <a:effectLst/>
                <a:uLnTx/>
                <a:uFillTx/>
                <a:latin typeface="Gill Sans"/>
                <a:sym typeface="Gill Sans"/>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sz="1200" b="0" i="0" u="none" strike="noStrike" kern="1200" cap="none" spc="0" normalizeH="0" baseline="0" noProof="0">
              <a:ln>
                <a:noFill/>
              </a:ln>
              <a:solidFill>
                <a:srgbClr val="4590B8"/>
              </a:solidFill>
              <a:effectLst/>
              <a:uLnTx/>
              <a:uFillTx/>
              <a:latin typeface="Gill Sans"/>
              <a:sym typeface="Gill Sans"/>
            </a:endParaRPr>
          </a:p>
        </p:txBody>
      </p:sp>
      <p:sp>
        <p:nvSpPr>
          <p:cNvPr id="232" name="Google Shape;232;p26"/>
          <p:cNvSpPr txBox="1">
            <a:spLocks noGrp="1"/>
          </p:cNvSpPr>
          <p:nvPr>
            <p:ph type="title"/>
          </p:nvPr>
        </p:nvSpPr>
        <p:spPr>
          <a:xfrm>
            <a:off x="324994" y="617235"/>
            <a:ext cx="8272125" cy="760275"/>
          </a:xfrm>
          <a:prstGeom prst="rect">
            <a:avLst/>
          </a:prstGeom>
          <a:noFill/>
          <a:ln>
            <a:noFill/>
          </a:ln>
        </p:spPr>
        <p:txBody>
          <a:bodyPr spcFirstLastPara="1" vert="horz" wrap="square" lIns="68569" tIns="34275" rIns="68569" bIns="34275" rtlCol="0" anchor="b" anchorCtr="0">
            <a:normAutofit fontScale="90000"/>
          </a:bodyPr>
          <a:lstStyle/>
          <a:p>
            <a:pPr>
              <a:buSzPts val="3600"/>
            </a:pPr>
            <a:r>
              <a:rPr lang="en-US" sz="2700" dirty="0"/>
              <a:t>New Series Results – </a:t>
            </a:r>
            <a:br>
              <a:rPr lang="en-US" sz="2700" dirty="0"/>
            </a:br>
            <a:r>
              <a:rPr lang="en-US" sz="2700" dirty="0"/>
              <a:t>Female spawning biomass</a:t>
            </a:r>
            <a:endParaRPr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15014" y="719364"/>
            <a:ext cx="1807421" cy="1093198"/>
          </a:xfrm>
          <a:prstGeom prst="rect">
            <a:avLst/>
          </a:prstGeom>
        </p:spPr>
      </p:pic>
      <p:sp>
        <p:nvSpPr>
          <p:cNvPr id="9" name="TextBox 8"/>
          <p:cNvSpPr txBox="1"/>
          <p:nvPr/>
        </p:nvSpPr>
        <p:spPr>
          <a:xfrm>
            <a:off x="324994" y="2314955"/>
            <a:ext cx="3048827" cy="2246769"/>
          </a:xfrm>
          <a:prstGeom prst="rect">
            <a:avLst/>
          </a:prstGeom>
          <a:noFill/>
        </p:spPr>
        <p:txBody>
          <a:bodyPr wrap="square" rtlCol="0">
            <a:spAutoFit/>
          </a:bodyPr>
          <a:lstStyle/>
          <a:p>
            <a:pPr marL="214313" marR="0" lvl="0" indent="-21431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Gill Sans MT" panose="020B0502020104020203"/>
                <a:ea typeface="+mn-ea"/>
                <a:cs typeface="+mn-cs"/>
              </a:rPr>
              <a:t>High point in the mid to late 1980s</a:t>
            </a:r>
          </a:p>
          <a:p>
            <a:pPr marL="214313" marR="0" lvl="0" indent="-21431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prstClr val="black"/>
              </a:solidFill>
              <a:effectLst/>
              <a:uLnTx/>
              <a:uFillTx/>
              <a:latin typeface="Gill Sans MT" panose="020B0502020104020203"/>
              <a:ea typeface="+mn-ea"/>
              <a:cs typeface="+mn-cs"/>
            </a:endParaRPr>
          </a:p>
          <a:p>
            <a:pPr marL="214313" marR="0" lvl="0" indent="-21431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Gill Sans MT" panose="020B0502020104020203"/>
                <a:ea typeface="+mn-ea"/>
                <a:cs typeface="+mn-cs"/>
              </a:rPr>
              <a:t>Low point in 2010 at B</a:t>
            </a:r>
            <a:r>
              <a:rPr kumimoji="0" lang="en-US" sz="2000" b="0" i="0" u="none" strike="noStrike" kern="1200" cap="none" spc="0" normalizeH="0" baseline="-25000" noProof="0" dirty="0">
                <a:ln>
                  <a:noFill/>
                </a:ln>
                <a:solidFill>
                  <a:prstClr val="black"/>
                </a:solidFill>
                <a:effectLst/>
                <a:uLnTx/>
                <a:uFillTx/>
                <a:latin typeface="Gill Sans MT" panose="020B0502020104020203"/>
                <a:ea typeface="+mn-ea"/>
                <a:cs typeface="+mn-cs"/>
              </a:rPr>
              <a:t>21%</a:t>
            </a:r>
          </a:p>
          <a:p>
            <a:pPr marL="214313" marR="0" lvl="0" indent="-21431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prstClr val="black"/>
              </a:solidFill>
              <a:effectLst/>
              <a:uLnTx/>
              <a:uFillTx/>
              <a:latin typeface="Gill Sans MT" panose="020B0502020104020203"/>
              <a:ea typeface="+mn-ea"/>
              <a:cs typeface="+mn-cs"/>
            </a:endParaRPr>
          </a:p>
          <a:p>
            <a:pPr marL="214313" marR="0" lvl="0" indent="-21431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Gill Sans MT" panose="020B0502020104020203"/>
                <a:ea typeface="+mn-ea"/>
                <a:cs typeface="+mn-cs"/>
              </a:rPr>
              <a:t>Currently below B</a:t>
            </a:r>
            <a:r>
              <a:rPr kumimoji="0" lang="en-US" sz="2000" b="0" i="0" u="none" strike="noStrike" kern="1200" cap="none" spc="0" normalizeH="0" baseline="-25000" noProof="0" dirty="0">
                <a:ln>
                  <a:noFill/>
                </a:ln>
                <a:solidFill>
                  <a:prstClr val="black"/>
                </a:solidFill>
                <a:effectLst/>
                <a:uLnTx/>
                <a:uFillTx/>
                <a:latin typeface="Gill Sans MT" panose="020B0502020104020203"/>
                <a:ea typeface="+mn-ea"/>
                <a:cs typeface="+mn-cs"/>
              </a:rPr>
              <a:t>40%</a:t>
            </a:r>
          </a:p>
          <a:p>
            <a:pPr marL="214313" marR="0" lvl="0" indent="-21431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pic>
        <p:nvPicPr>
          <p:cNvPr id="8" name="Picture 7"/>
          <p:cNvPicPr>
            <a:picLocks noChangeAspect="1"/>
          </p:cNvPicPr>
          <p:nvPr/>
        </p:nvPicPr>
        <p:blipFill>
          <a:blip r:embed="rId5"/>
          <a:stretch>
            <a:fillRect/>
          </a:stretch>
        </p:blipFill>
        <p:spPr>
          <a:xfrm>
            <a:off x="3527976" y="2215134"/>
            <a:ext cx="5616024" cy="3785616"/>
          </a:xfrm>
          <a:prstGeom prst="rect">
            <a:avLst/>
          </a:prstGeom>
        </p:spPr>
      </p:pic>
    </p:spTree>
    <p:extLst>
      <p:ext uri="{BB962C8B-B14F-4D97-AF65-F5344CB8AC3E}">
        <p14:creationId xmlns:p14="http://schemas.microsoft.com/office/powerpoint/2010/main" val="484717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48"/>
          <p:cNvSpPr/>
          <p:nvPr/>
        </p:nvSpPr>
        <p:spPr>
          <a:xfrm>
            <a:off x="324968" y="582789"/>
            <a:ext cx="8493975" cy="1203970"/>
          </a:xfrm>
          <a:prstGeom prst="rect">
            <a:avLst/>
          </a:prstGeom>
          <a:blipFill rotWithShape="1">
            <a:blip r:embed="rId3">
              <a:alphaModFix amt="40000"/>
            </a:blip>
            <a:stretch>
              <a:fillRect t="-203324" b="-376577"/>
            </a:stretch>
          </a:blipFill>
          <a:ln>
            <a:noFill/>
          </a:ln>
        </p:spPr>
        <p:txBody>
          <a:bodyPr spcFirstLastPara="1" wrap="square" lIns="68569" tIns="34275" rIns="68569" bIns="34275" anchor="ctr" anchorCtr="0">
            <a:noAutofit/>
          </a:bodyPr>
          <a:lstStyle/>
          <a:p>
            <a:pPr marL="0" marR="0" lvl="0" indent="0" algn="ctr" defTabSz="457200" rtl="0" eaLnBrk="1" fontAlgn="auto" latinLnBrk="0" hangingPunct="1">
              <a:lnSpc>
                <a:spcPct val="100000"/>
              </a:lnSpc>
              <a:spcBef>
                <a:spcPts val="0"/>
              </a:spcBef>
              <a:spcAft>
                <a:spcPts val="0"/>
              </a:spcAft>
              <a:buClr>
                <a:prstClr val="white"/>
              </a:buClr>
              <a:buSzPts val="1800"/>
              <a:buFontTx/>
              <a:buNone/>
              <a:tabLst/>
              <a:defRPr/>
            </a:pPr>
            <a:endParaRPr kumimoji="0" sz="1350" b="0" i="0" u="none" strike="noStrike" kern="1200" cap="none" spc="0" normalizeH="0" baseline="0" noProof="0">
              <a:ln>
                <a:noFill/>
              </a:ln>
              <a:solidFill>
                <a:srgbClr val="FFFFFF"/>
              </a:solidFill>
              <a:effectLst/>
              <a:uLnTx/>
              <a:uFillTx/>
              <a:latin typeface="Corbel"/>
              <a:ea typeface="Corbel"/>
              <a:cs typeface="Corbel"/>
              <a:sym typeface="Corbel"/>
            </a:endParaRPr>
          </a:p>
        </p:txBody>
      </p:sp>
      <p:sp>
        <p:nvSpPr>
          <p:cNvPr id="430" name="Google Shape;430;p48"/>
          <p:cNvSpPr txBox="1">
            <a:spLocks noGrp="1"/>
          </p:cNvSpPr>
          <p:nvPr>
            <p:ph type="sldNum" idx="12"/>
          </p:nvPr>
        </p:nvSpPr>
        <p:spPr>
          <a:xfrm>
            <a:off x="7918725" y="5324353"/>
            <a:ext cx="1096425" cy="273825"/>
          </a:xfrm>
          <a:prstGeom prst="rect">
            <a:avLst/>
          </a:prstGeom>
          <a:noFill/>
          <a:ln>
            <a:noFill/>
          </a:ln>
        </p:spPr>
        <p:txBody>
          <a:bodyPr spcFirstLastPara="1" vert="horz" wrap="square" lIns="68569" tIns="34275" rIns="68569" bIns="34275" rtlCol="0" anchor="ctr" anchorCtr="0">
            <a:no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200" b="0" i="0" u="none" strike="noStrike" kern="1200" cap="none" spc="0" normalizeH="0" baseline="0" noProof="0">
                <a:ln>
                  <a:noFill/>
                </a:ln>
                <a:solidFill>
                  <a:srgbClr val="4590B8"/>
                </a:solidFill>
                <a:effectLst/>
                <a:uLnTx/>
                <a:uFillTx/>
                <a:latin typeface="Gill Sans"/>
                <a:sym typeface="Gill San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sz="1200" b="0" i="0" u="none" strike="noStrike" kern="1200" cap="none" spc="0" normalizeH="0" baseline="0" noProof="0">
              <a:ln>
                <a:noFill/>
              </a:ln>
              <a:solidFill>
                <a:srgbClr val="4590B8"/>
              </a:solidFill>
              <a:effectLst/>
              <a:uLnTx/>
              <a:uFillTx/>
              <a:latin typeface="Gill Sans"/>
              <a:sym typeface="Gill Sans"/>
            </a:endParaRPr>
          </a:p>
        </p:txBody>
      </p:sp>
      <p:sp>
        <p:nvSpPr>
          <p:cNvPr id="431" name="Google Shape;431;p48"/>
          <p:cNvSpPr txBox="1">
            <a:spLocks noGrp="1"/>
          </p:cNvSpPr>
          <p:nvPr>
            <p:ph type="title"/>
          </p:nvPr>
        </p:nvSpPr>
        <p:spPr>
          <a:xfrm>
            <a:off x="324994" y="649165"/>
            <a:ext cx="8272125" cy="760275"/>
          </a:xfrm>
          <a:prstGeom prst="rect">
            <a:avLst/>
          </a:prstGeom>
          <a:noFill/>
          <a:ln>
            <a:noFill/>
          </a:ln>
        </p:spPr>
        <p:txBody>
          <a:bodyPr spcFirstLastPara="1" vert="horz" wrap="square" lIns="68569" tIns="34275" rIns="68569" bIns="34275" rtlCol="0" anchor="b" anchorCtr="0">
            <a:normAutofit fontScale="90000"/>
          </a:bodyPr>
          <a:lstStyle/>
          <a:p>
            <a:pPr>
              <a:buSzPts val="3600"/>
            </a:pPr>
            <a:r>
              <a:rPr lang="en-US" sz="2700" dirty="0"/>
              <a:t>Thanks to the many contributors to this assessment</a:t>
            </a:r>
            <a:endParaRPr dirty="0"/>
          </a:p>
        </p:txBody>
      </p:sp>
      <p:sp>
        <p:nvSpPr>
          <p:cNvPr id="432" name="Google Shape;432;p48"/>
          <p:cNvSpPr txBox="1">
            <a:spLocks noGrp="1"/>
          </p:cNvSpPr>
          <p:nvPr>
            <p:ph type="body" idx="1"/>
          </p:nvPr>
        </p:nvSpPr>
        <p:spPr>
          <a:xfrm>
            <a:off x="435892" y="1894710"/>
            <a:ext cx="8272125" cy="2758725"/>
          </a:xfrm>
          <a:prstGeom prst="rect">
            <a:avLst/>
          </a:prstGeom>
        </p:spPr>
        <p:txBody>
          <a:bodyPr spcFirstLastPara="1" vert="horz" wrap="square" lIns="68569" tIns="34275" rIns="68569" bIns="34275" rtlCol="0" anchor="t" anchorCtr="0">
            <a:normAutofit/>
          </a:bodyPr>
          <a:lstStyle/>
          <a:p>
            <a:pPr marL="92583" indent="0">
              <a:buNone/>
            </a:pPr>
            <a:r>
              <a:rPr lang="en-US" dirty="0"/>
              <a:t>Caitlin Allen-</a:t>
            </a:r>
            <a:r>
              <a:rPr lang="en-US" dirty="0" err="1"/>
              <a:t>Akselrud</a:t>
            </a:r>
            <a:r>
              <a:rPr lang="en-US" dirty="0"/>
              <a:t>, </a:t>
            </a:r>
            <a:r>
              <a:rPr lang="en-US" dirty="0" err="1"/>
              <a:t>Kerim</a:t>
            </a:r>
            <a:r>
              <a:rPr lang="en-US" dirty="0"/>
              <a:t> Aydin, Mathew Callahan, Curry Cunningham, Lucas </a:t>
            </a:r>
            <a:r>
              <a:rPr lang="en-US" dirty="0" err="1"/>
              <a:t>DeFilippo</a:t>
            </a:r>
            <a:r>
              <a:rPr lang="en-US" dirty="0"/>
              <a:t>, Bridget </a:t>
            </a:r>
            <a:r>
              <a:rPr lang="en-US" dirty="0" err="1"/>
              <a:t>Ferriss</a:t>
            </a:r>
            <a:r>
              <a:rPr lang="en-US" dirty="0"/>
              <a:t>, Ben </a:t>
            </a:r>
            <a:r>
              <a:rPr lang="en-US" dirty="0" err="1"/>
              <a:t>Fissel</a:t>
            </a:r>
            <a:r>
              <a:rPr lang="en-US" dirty="0"/>
              <a:t>, Madison Hall, Kirstin </a:t>
            </a:r>
            <a:r>
              <a:rPr lang="en-US" dirty="0" err="1"/>
              <a:t>Holsman</a:t>
            </a:r>
            <a:r>
              <a:rPr lang="en-US" dirty="0"/>
              <a:t>, Tom Hurst, Kelly Kearney, Ben Laurel, Cecilia A. O’Leary, Beth Matta, Susanne McDermott, Sandi </a:t>
            </a:r>
            <a:r>
              <a:rPr lang="en-US" dirty="0" err="1"/>
              <a:t>Neidetcher</a:t>
            </a:r>
            <a:r>
              <a:rPr lang="en-US" dirty="0"/>
              <a:t>, Jens Nielsen, Kimberly Rand, Patrick </a:t>
            </a:r>
            <a:r>
              <a:rPr lang="en-US" dirty="0" err="1"/>
              <a:t>Ressler</a:t>
            </a:r>
            <a:r>
              <a:rPr lang="en-US" dirty="0"/>
              <a:t>, Heather Renner, Sean Rohan, Katie Sweeney, </a:t>
            </a:r>
            <a:r>
              <a:rPr lang="en-US" dirty="0" smtClean="0"/>
              <a:t>Grant Thompson, James </a:t>
            </a:r>
            <a:r>
              <a:rPr lang="en-US" dirty="0"/>
              <a:t>Thorson, </a:t>
            </a:r>
            <a:r>
              <a:rPr lang="en-US" dirty="0" err="1"/>
              <a:t>Muyin</a:t>
            </a:r>
            <a:r>
              <a:rPr lang="en-US" dirty="0"/>
              <a:t> Wang, Jordan Watson, Sarah Wise, and </a:t>
            </a:r>
            <a:r>
              <a:rPr lang="en-US" dirty="0" err="1"/>
              <a:t>Stephani</a:t>
            </a:r>
            <a:r>
              <a:rPr lang="en-US" dirty="0"/>
              <a:t> </a:t>
            </a:r>
            <a:r>
              <a:rPr lang="en-US" dirty="0" err="1"/>
              <a:t>Zador</a:t>
            </a:r>
            <a:endParaRPr lang="en-US" dirty="0"/>
          </a:p>
          <a:p>
            <a:pPr marL="92583" indent="0">
              <a:buNone/>
            </a:pPr>
            <a:endParaRPr dirty="0">
              <a:latin typeface="Arial"/>
              <a:ea typeface="Arial"/>
              <a:cs typeface="Arial"/>
              <a:sym typeface="Arial"/>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58664" y="803459"/>
            <a:ext cx="1771191" cy="1071284"/>
          </a:xfrm>
          <a:prstGeom prst="rect">
            <a:avLst/>
          </a:prstGeom>
        </p:spPr>
      </p:pic>
    </p:spTree>
    <p:extLst>
      <p:ext uri="{BB962C8B-B14F-4D97-AF65-F5344CB8AC3E}">
        <p14:creationId xmlns:p14="http://schemas.microsoft.com/office/powerpoint/2010/main" val="2632761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6"/>
          <p:cNvSpPr/>
          <p:nvPr/>
        </p:nvSpPr>
        <p:spPr>
          <a:xfrm>
            <a:off x="324968" y="630059"/>
            <a:ext cx="8493975" cy="1167210"/>
          </a:xfrm>
          <a:prstGeom prst="rect">
            <a:avLst/>
          </a:prstGeom>
          <a:blipFill rotWithShape="1">
            <a:blip r:embed="rId3">
              <a:alphaModFix amt="40000"/>
            </a:blip>
            <a:stretch>
              <a:fillRect t="-203324" b="-376577"/>
            </a:stretch>
          </a:blipFill>
          <a:ln>
            <a:noFill/>
          </a:ln>
        </p:spPr>
        <p:txBody>
          <a:bodyPr spcFirstLastPara="1" wrap="square" lIns="68569" tIns="34275" rIns="68569" bIns="34275" anchor="ctr" anchorCtr="0">
            <a:noAutofit/>
          </a:bodyPr>
          <a:lstStyle/>
          <a:p>
            <a:pPr marL="0" marR="0" lvl="0" indent="0" algn="ctr" defTabSz="457200" rtl="0" eaLnBrk="1" fontAlgn="auto" latinLnBrk="0" hangingPunct="1">
              <a:lnSpc>
                <a:spcPct val="100000"/>
              </a:lnSpc>
              <a:spcBef>
                <a:spcPts val="0"/>
              </a:spcBef>
              <a:spcAft>
                <a:spcPts val="0"/>
              </a:spcAft>
              <a:buClr>
                <a:prstClr val="white"/>
              </a:buClr>
              <a:buSzPts val="1800"/>
              <a:buFontTx/>
              <a:buNone/>
              <a:tabLst/>
              <a:defRPr/>
            </a:pPr>
            <a:endParaRPr kumimoji="0" sz="1350" b="0" i="0" u="none" strike="noStrike" kern="1200" cap="none" spc="0" normalizeH="0" baseline="0" noProof="0">
              <a:ln>
                <a:noFill/>
              </a:ln>
              <a:solidFill>
                <a:srgbClr val="FFFFFF"/>
              </a:solidFill>
              <a:effectLst/>
              <a:uLnTx/>
              <a:uFillTx/>
              <a:latin typeface="Corbel"/>
              <a:ea typeface="Corbel"/>
              <a:cs typeface="Corbel"/>
              <a:sym typeface="Corbel"/>
            </a:endParaRPr>
          </a:p>
        </p:txBody>
      </p:sp>
      <p:sp>
        <p:nvSpPr>
          <p:cNvPr id="231" name="Google Shape;231;p26"/>
          <p:cNvSpPr txBox="1">
            <a:spLocks noGrp="1"/>
          </p:cNvSpPr>
          <p:nvPr>
            <p:ph type="sldNum" idx="12"/>
          </p:nvPr>
        </p:nvSpPr>
        <p:spPr>
          <a:xfrm>
            <a:off x="7918725" y="5324353"/>
            <a:ext cx="1096425" cy="273825"/>
          </a:xfrm>
          <a:prstGeom prst="rect">
            <a:avLst/>
          </a:prstGeom>
          <a:noFill/>
          <a:ln>
            <a:noFill/>
          </a:ln>
        </p:spPr>
        <p:txBody>
          <a:bodyPr spcFirstLastPara="1" vert="horz" wrap="square" lIns="68569" tIns="34275" rIns="68569" bIns="34275" rtlCol="0" anchor="ctr" anchorCtr="0">
            <a:no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200" b="0" i="0" u="none" strike="noStrike" kern="1200" cap="none" spc="0" normalizeH="0" baseline="0" noProof="0">
                <a:ln>
                  <a:noFill/>
                </a:ln>
                <a:solidFill>
                  <a:srgbClr val="4590B8"/>
                </a:solidFill>
                <a:effectLst/>
                <a:uLnTx/>
                <a:uFillTx/>
                <a:latin typeface="Gill Sans"/>
                <a:sym typeface="Gill Sans"/>
              </a:rPr>
              <a:pPr marL="0" marR="0" lvl="0" indent="0" algn="r" defTabSz="457200" rtl="0" eaLnBrk="1" fontAlgn="auto" latinLnBrk="0" hangingPunct="1">
                <a:lnSpc>
                  <a:spcPct val="100000"/>
                </a:lnSpc>
                <a:spcBef>
                  <a:spcPts val="0"/>
                </a:spcBef>
                <a:spcAft>
                  <a:spcPts val="0"/>
                </a:spcAft>
                <a:buClrTx/>
                <a:buSzTx/>
                <a:buFontTx/>
                <a:buNone/>
                <a:tabLst/>
                <a:defRPr/>
              </a:pPr>
              <a:t>20</a:t>
            </a:fld>
            <a:endParaRPr kumimoji="0" sz="1200" b="0" i="0" u="none" strike="noStrike" kern="1200" cap="none" spc="0" normalizeH="0" baseline="0" noProof="0">
              <a:ln>
                <a:noFill/>
              </a:ln>
              <a:solidFill>
                <a:srgbClr val="4590B8"/>
              </a:solidFill>
              <a:effectLst/>
              <a:uLnTx/>
              <a:uFillTx/>
              <a:latin typeface="Gill Sans"/>
              <a:sym typeface="Gill Sans"/>
            </a:endParaRPr>
          </a:p>
        </p:txBody>
      </p:sp>
      <p:sp>
        <p:nvSpPr>
          <p:cNvPr id="232" name="Google Shape;232;p26"/>
          <p:cNvSpPr txBox="1">
            <a:spLocks noGrp="1"/>
          </p:cNvSpPr>
          <p:nvPr>
            <p:ph type="title"/>
          </p:nvPr>
        </p:nvSpPr>
        <p:spPr>
          <a:xfrm>
            <a:off x="324968" y="630059"/>
            <a:ext cx="8272125" cy="760275"/>
          </a:xfrm>
          <a:prstGeom prst="rect">
            <a:avLst/>
          </a:prstGeom>
          <a:noFill/>
          <a:ln>
            <a:noFill/>
          </a:ln>
        </p:spPr>
        <p:txBody>
          <a:bodyPr spcFirstLastPara="1" vert="horz" wrap="square" lIns="68569" tIns="34275" rIns="68569" bIns="34275" rtlCol="0" anchor="b" anchorCtr="0">
            <a:normAutofit fontScale="90000"/>
          </a:bodyPr>
          <a:lstStyle/>
          <a:p>
            <a:pPr>
              <a:buSzPts val="3600"/>
            </a:pPr>
            <a:r>
              <a:rPr lang="en-US" sz="2700" dirty="0"/>
              <a:t>New Series Results – </a:t>
            </a:r>
            <a:br>
              <a:rPr lang="en-US" sz="2700" dirty="0"/>
            </a:br>
            <a:r>
              <a:rPr lang="en-US" sz="2700" dirty="0"/>
              <a:t>Age-0 recruitment</a:t>
            </a:r>
            <a:endParaRPr baseline="-25000"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00597" y="667065"/>
            <a:ext cx="1807421" cy="1093198"/>
          </a:xfrm>
          <a:prstGeom prst="rect">
            <a:avLst/>
          </a:prstGeom>
        </p:spPr>
      </p:pic>
      <p:sp>
        <p:nvSpPr>
          <p:cNvPr id="9" name="TextBox 8"/>
          <p:cNvSpPr txBox="1"/>
          <p:nvPr/>
        </p:nvSpPr>
        <p:spPr>
          <a:xfrm>
            <a:off x="324994" y="2314955"/>
            <a:ext cx="2701985" cy="3067506"/>
          </a:xfrm>
          <a:prstGeom prst="rect">
            <a:avLst/>
          </a:prstGeom>
          <a:noFill/>
        </p:spPr>
        <p:txBody>
          <a:bodyPr wrap="square" rtlCol="0">
            <a:spAutoFit/>
          </a:bodyPr>
          <a:lstStyle/>
          <a:p>
            <a:pPr marL="214313" marR="0" lvl="0" indent="-21431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Gill Sans MT" panose="020B0502020104020203"/>
                <a:ea typeface="+mn-ea"/>
                <a:cs typeface="+mn-cs"/>
              </a:rPr>
              <a:t>Large 2018 year class</a:t>
            </a:r>
          </a:p>
          <a:p>
            <a:pPr marL="214313" marR="0" lvl="0" indent="-21431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25000" noProof="0" dirty="0">
              <a:ln>
                <a:noFill/>
              </a:ln>
              <a:solidFill>
                <a:prstClr val="black"/>
              </a:solidFill>
              <a:effectLst/>
              <a:uLnTx/>
              <a:uFillTx/>
              <a:latin typeface="Gill Sans MT" panose="020B0502020104020203"/>
              <a:ea typeface="+mn-ea"/>
              <a:cs typeface="+mn-cs"/>
            </a:endParaRPr>
          </a:p>
          <a:p>
            <a:pPr marL="214313" marR="0" lvl="0" indent="-21431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Gill Sans MT" panose="020B0502020104020203"/>
                <a:ea typeface="+mn-ea"/>
                <a:cs typeface="+mn-cs"/>
              </a:rPr>
              <a:t>2014-2017, 2019, and 2020 estimated to be below average</a:t>
            </a:r>
          </a:p>
          <a:p>
            <a:pPr marL="214313" marR="0" lvl="0" indent="-21431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prstClr val="black"/>
              </a:solidFill>
              <a:effectLst/>
              <a:uLnTx/>
              <a:uFillTx/>
              <a:latin typeface="Gill Sans MT" panose="020B0502020104020203"/>
              <a:ea typeface="+mn-ea"/>
              <a:cs typeface="+mn-cs"/>
            </a:endParaRPr>
          </a:p>
          <a:p>
            <a:pPr marL="214313" marR="0" lvl="0" indent="-21431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Gill Sans MT" panose="020B0502020104020203"/>
                <a:ea typeface="+mn-ea"/>
                <a:cs typeface="+mn-cs"/>
              </a:rPr>
              <a:t>2021 and 2022 set at ~R</a:t>
            </a:r>
            <a:r>
              <a:rPr kumimoji="0" lang="en-US" sz="2000" b="0" i="0" u="none" strike="noStrike" kern="1200" cap="none" spc="0" normalizeH="0" baseline="-25000" noProof="0" dirty="0">
                <a:ln>
                  <a:noFill/>
                </a:ln>
                <a:solidFill>
                  <a:prstClr val="black"/>
                </a:solidFill>
                <a:effectLst/>
                <a:uLnTx/>
                <a:uFillTx/>
                <a:latin typeface="Gill Sans MT" panose="020B0502020104020203"/>
                <a:ea typeface="+mn-ea"/>
                <a:cs typeface="+mn-cs"/>
              </a:rPr>
              <a:t>0</a:t>
            </a:r>
            <a:r>
              <a:rPr kumimoji="0" lang="en-US" sz="2000" b="0" i="0" u="none" strike="noStrike" kern="1200" cap="none" spc="0" normalizeH="0" baseline="0" noProof="0" dirty="0">
                <a:ln>
                  <a:noFill/>
                </a:ln>
                <a:solidFill>
                  <a:prstClr val="black"/>
                </a:solidFill>
                <a:effectLst/>
                <a:uLnTx/>
                <a:uFillTx/>
                <a:latin typeface="Gill Sans MT" panose="020B0502020104020203"/>
                <a:ea typeface="+mn-ea"/>
                <a:cs typeface="+mn-cs"/>
              </a:rPr>
              <a:t>  as not yet well defined in the data.</a:t>
            </a:r>
          </a:p>
          <a:p>
            <a:pPr marL="214313" marR="0" lvl="0" indent="-21431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pic>
        <p:nvPicPr>
          <p:cNvPr id="8" name="Picture 7"/>
          <p:cNvPicPr/>
          <p:nvPr/>
        </p:nvPicPr>
        <p:blipFill>
          <a:blip r:embed="rId5" cstate="print">
            <a:extLst>
              <a:ext uri="{28A0092B-C50C-407E-A947-70E740481C1C}">
                <a14:useLocalDpi xmlns:a14="http://schemas.microsoft.com/office/drawing/2010/main" val="0"/>
              </a:ext>
            </a:extLst>
          </a:blip>
          <a:stretch>
            <a:fillRect/>
          </a:stretch>
        </p:blipFill>
        <p:spPr>
          <a:xfrm>
            <a:off x="2948050" y="2276892"/>
            <a:ext cx="6172200" cy="3702368"/>
          </a:xfrm>
          <a:prstGeom prst="rect">
            <a:avLst/>
          </a:prstGeom>
        </p:spPr>
      </p:pic>
    </p:spTree>
    <p:extLst>
      <p:ext uri="{BB962C8B-B14F-4D97-AF65-F5344CB8AC3E}">
        <p14:creationId xmlns:p14="http://schemas.microsoft.com/office/powerpoint/2010/main" val="2367779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6"/>
          <p:cNvSpPr/>
          <p:nvPr/>
        </p:nvSpPr>
        <p:spPr>
          <a:xfrm>
            <a:off x="324994" y="631281"/>
            <a:ext cx="8493975" cy="1215158"/>
          </a:xfrm>
          <a:prstGeom prst="rect">
            <a:avLst/>
          </a:prstGeom>
          <a:blipFill rotWithShape="1">
            <a:blip r:embed="rId3">
              <a:alphaModFix amt="40000"/>
            </a:blip>
            <a:stretch>
              <a:fillRect t="-203324" b="-376577"/>
            </a:stretch>
          </a:blipFill>
          <a:ln>
            <a:noFill/>
          </a:ln>
        </p:spPr>
        <p:txBody>
          <a:bodyPr spcFirstLastPara="1" wrap="square" lIns="68569" tIns="34275" rIns="68569" bIns="34275" anchor="ctr" anchorCtr="0">
            <a:noAutofit/>
          </a:bodyPr>
          <a:lstStyle/>
          <a:p>
            <a:pPr marL="0" marR="0" lvl="0" indent="0" algn="ctr" defTabSz="457200" rtl="0" eaLnBrk="1" fontAlgn="auto" latinLnBrk="0" hangingPunct="1">
              <a:lnSpc>
                <a:spcPct val="100000"/>
              </a:lnSpc>
              <a:spcBef>
                <a:spcPts val="0"/>
              </a:spcBef>
              <a:spcAft>
                <a:spcPts val="0"/>
              </a:spcAft>
              <a:buClr>
                <a:prstClr val="white"/>
              </a:buClr>
              <a:buSzPts val="1800"/>
              <a:buFontTx/>
              <a:buNone/>
              <a:tabLst/>
              <a:defRPr/>
            </a:pPr>
            <a:endParaRPr kumimoji="0" sz="1350" b="0" i="0" u="none" strike="noStrike" kern="1200" cap="none" spc="0" normalizeH="0" baseline="0" noProof="0">
              <a:ln>
                <a:noFill/>
              </a:ln>
              <a:solidFill>
                <a:srgbClr val="FFFFFF"/>
              </a:solidFill>
              <a:effectLst/>
              <a:uLnTx/>
              <a:uFillTx/>
              <a:latin typeface="Corbel"/>
              <a:ea typeface="Corbel"/>
              <a:cs typeface="Corbel"/>
              <a:sym typeface="Corbel"/>
            </a:endParaRPr>
          </a:p>
        </p:txBody>
      </p:sp>
      <p:sp>
        <p:nvSpPr>
          <p:cNvPr id="231" name="Google Shape;231;p26"/>
          <p:cNvSpPr txBox="1">
            <a:spLocks noGrp="1"/>
          </p:cNvSpPr>
          <p:nvPr>
            <p:ph type="sldNum" idx="12"/>
          </p:nvPr>
        </p:nvSpPr>
        <p:spPr>
          <a:xfrm>
            <a:off x="7918725" y="5324353"/>
            <a:ext cx="1096425" cy="273825"/>
          </a:xfrm>
          <a:prstGeom prst="rect">
            <a:avLst/>
          </a:prstGeom>
          <a:noFill/>
          <a:ln>
            <a:noFill/>
          </a:ln>
        </p:spPr>
        <p:txBody>
          <a:bodyPr spcFirstLastPara="1" vert="horz" wrap="square" lIns="68569" tIns="34275" rIns="68569" bIns="34275" rtlCol="0" anchor="ctr" anchorCtr="0">
            <a:no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200" b="0" i="0" u="none" strike="noStrike" kern="1200" cap="none" spc="0" normalizeH="0" baseline="0" noProof="0">
                <a:ln>
                  <a:noFill/>
                </a:ln>
                <a:solidFill>
                  <a:srgbClr val="4590B8"/>
                </a:solidFill>
                <a:effectLst/>
                <a:uLnTx/>
                <a:uFillTx/>
                <a:latin typeface="Gill Sans"/>
                <a:sym typeface="Gill San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sz="1200" b="0" i="0" u="none" strike="noStrike" kern="1200" cap="none" spc="0" normalizeH="0" baseline="0" noProof="0">
              <a:ln>
                <a:noFill/>
              </a:ln>
              <a:solidFill>
                <a:srgbClr val="4590B8"/>
              </a:solidFill>
              <a:effectLst/>
              <a:uLnTx/>
              <a:uFillTx/>
              <a:latin typeface="Gill Sans"/>
              <a:sym typeface="Gill Sans"/>
            </a:endParaRPr>
          </a:p>
        </p:txBody>
      </p:sp>
      <p:sp>
        <p:nvSpPr>
          <p:cNvPr id="232" name="Google Shape;232;p26"/>
          <p:cNvSpPr txBox="1">
            <a:spLocks noGrp="1"/>
          </p:cNvSpPr>
          <p:nvPr>
            <p:ph type="title"/>
          </p:nvPr>
        </p:nvSpPr>
        <p:spPr>
          <a:xfrm>
            <a:off x="324994" y="616613"/>
            <a:ext cx="8272125" cy="760275"/>
          </a:xfrm>
          <a:prstGeom prst="rect">
            <a:avLst/>
          </a:prstGeom>
          <a:noFill/>
          <a:ln>
            <a:noFill/>
          </a:ln>
        </p:spPr>
        <p:txBody>
          <a:bodyPr spcFirstLastPara="1" vert="horz" wrap="square" lIns="68569" tIns="34275" rIns="68569" bIns="34275" rtlCol="0" anchor="b" anchorCtr="0">
            <a:normAutofit fontScale="90000"/>
          </a:bodyPr>
          <a:lstStyle/>
          <a:p>
            <a:pPr>
              <a:buSzPts val="3600"/>
            </a:pPr>
            <a:r>
              <a:rPr lang="en-US" sz="2700" dirty="0"/>
              <a:t>New Series Results – </a:t>
            </a:r>
            <a:br>
              <a:rPr lang="en-US" sz="2700" dirty="0"/>
            </a:br>
            <a:r>
              <a:rPr lang="en-US" sz="2700" dirty="0"/>
              <a:t>Apical fishing mortality</a:t>
            </a:r>
            <a:endParaRPr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00623" y="616613"/>
            <a:ext cx="1807421" cy="1093198"/>
          </a:xfrm>
          <a:prstGeom prst="rect">
            <a:avLst/>
          </a:prstGeom>
        </p:spPr>
      </p:pic>
      <p:sp>
        <p:nvSpPr>
          <p:cNvPr id="9" name="TextBox 8"/>
          <p:cNvSpPr txBox="1"/>
          <p:nvPr/>
        </p:nvSpPr>
        <p:spPr>
          <a:xfrm>
            <a:off x="324994" y="2249011"/>
            <a:ext cx="2646806" cy="3785652"/>
          </a:xfrm>
          <a:prstGeom prst="rect">
            <a:avLst/>
          </a:prstGeom>
          <a:noFill/>
        </p:spPr>
        <p:txBody>
          <a:bodyPr wrap="square" rtlCol="0">
            <a:spAutoFit/>
          </a:bodyPr>
          <a:lstStyle/>
          <a:p>
            <a:pPr marL="214313" marR="0" lvl="0" indent="-21431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Gill Sans MT" panose="020B0502020104020203"/>
                <a:ea typeface="+mn-ea"/>
                <a:cs typeface="+mn-cs"/>
              </a:rPr>
              <a:t>High fishing mortality from 2008-2016 with dome-shaped survey selectivity</a:t>
            </a:r>
          </a:p>
          <a:p>
            <a:pPr marL="214313" marR="0" lvl="0" indent="-21431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prstClr val="black"/>
              </a:solidFill>
              <a:effectLst/>
              <a:uLnTx/>
              <a:uFillTx/>
              <a:latin typeface="Gill Sans MT" panose="020B0502020104020203"/>
              <a:ea typeface="+mn-ea"/>
              <a:cs typeface="+mn-cs"/>
            </a:endParaRPr>
          </a:p>
          <a:p>
            <a:pPr marL="214313" marR="0" lvl="0" indent="-21431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Gill Sans MT" panose="020B0502020104020203"/>
                <a:ea typeface="+mn-ea"/>
                <a:cs typeface="+mn-cs"/>
              </a:rPr>
              <a:t>Drop in F 2017-2021 change to asymptotic survey selectivity.</a:t>
            </a:r>
          </a:p>
          <a:p>
            <a:pPr marL="214313" marR="0" lvl="0" indent="-21431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prstClr val="black"/>
              </a:solidFill>
              <a:effectLst/>
              <a:uLnTx/>
              <a:uFillTx/>
              <a:latin typeface="Gill Sans MT" panose="020B0502020104020203"/>
              <a:ea typeface="+mn-ea"/>
              <a:cs typeface="+mn-cs"/>
            </a:endParaRPr>
          </a:p>
          <a:p>
            <a:pPr marL="214313" marR="0" lvl="0" indent="-21431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Gill Sans MT" panose="020B0502020104020203"/>
                <a:ea typeface="+mn-ea"/>
                <a:cs typeface="+mn-cs"/>
              </a:rPr>
              <a:t>Increase in 2022 due again to change in model with ensemble</a:t>
            </a:r>
          </a:p>
        </p:txBody>
      </p:sp>
      <p:pic>
        <p:nvPicPr>
          <p:cNvPr id="8" name="Picture 7"/>
          <p:cNvPicPr/>
          <p:nvPr/>
        </p:nvPicPr>
        <p:blipFill>
          <a:blip r:embed="rId5" cstate="print">
            <a:extLst>
              <a:ext uri="{28A0092B-C50C-407E-A947-70E740481C1C}">
                <a14:useLocalDpi xmlns:a14="http://schemas.microsoft.com/office/drawing/2010/main" val="0"/>
              </a:ext>
            </a:extLst>
          </a:blip>
          <a:stretch>
            <a:fillRect/>
          </a:stretch>
        </p:blipFill>
        <p:spPr>
          <a:xfrm>
            <a:off x="2971800" y="2298382"/>
            <a:ext cx="6172200" cy="3702368"/>
          </a:xfrm>
          <a:prstGeom prst="rect">
            <a:avLst/>
          </a:prstGeom>
        </p:spPr>
      </p:pic>
    </p:spTree>
    <p:extLst>
      <p:ext uri="{BB962C8B-B14F-4D97-AF65-F5344CB8AC3E}">
        <p14:creationId xmlns:p14="http://schemas.microsoft.com/office/powerpoint/2010/main" val="2055750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pic>
        <p:nvPicPr>
          <p:cNvPr id="15" name="Picture 14"/>
          <p:cNvPicPr>
            <a:picLocks noChangeAspect="1"/>
          </p:cNvPicPr>
          <p:nvPr/>
        </p:nvPicPr>
        <p:blipFill>
          <a:blip r:embed="rId3"/>
          <a:stretch>
            <a:fillRect/>
          </a:stretch>
        </p:blipFill>
        <p:spPr>
          <a:xfrm>
            <a:off x="42040" y="2524697"/>
            <a:ext cx="3258207" cy="1841305"/>
          </a:xfrm>
          <a:prstGeom prst="rect">
            <a:avLst/>
          </a:prstGeom>
        </p:spPr>
      </p:pic>
      <p:sp>
        <p:nvSpPr>
          <p:cNvPr id="393" name="Google Shape;393;p44"/>
          <p:cNvSpPr/>
          <p:nvPr/>
        </p:nvSpPr>
        <p:spPr>
          <a:xfrm>
            <a:off x="343490" y="620423"/>
            <a:ext cx="8493975" cy="1197867"/>
          </a:xfrm>
          <a:prstGeom prst="rect">
            <a:avLst/>
          </a:prstGeom>
          <a:blipFill rotWithShape="1">
            <a:blip r:embed="rId4">
              <a:alphaModFix amt="40000"/>
            </a:blip>
            <a:stretch>
              <a:fillRect t="-203324" b="-376577"/>
            </a:stretch>
          </a:blipFill>
          <a:ln>
            <a:noFill/>
          </a:ln>
        </p:spPr>
        <p:txBody>
          <a:bodyPr spcFirstLastPara="1" wrap="square" lIns="68569" tIns="34275" rIns="68569" bIns="34275" anchor="ctr" anchorCtr="0">
            <a:noAutofit/>
          </a:bodyPr>
          <a:lstStyle/>
          <a:p>
            <a:pPr marL="0" marR="0" lvl="0" indent="0" algn="ctr" defTabSz="457200" rtl="0" eaLnBrk="1" fontAlgn="auto" latinLnBrk="0" hangingPunct="1">
              <a:lnSpc>
                <a:spcPct val="100000"/>
              </a:lnSpc>
              <a:spcBef>
                <a:spcPts val="0"/>
              </a:spcBef>
              <a:spcAft>
                <a:spcPts val="0"/>
              </a:spcAft>
              <a:buClr>
                <a:prstClr val="white"/>
              </a:buClr>
              <a:buSzPts val="1800"/>
              <a:buFontTx/>
              <a:buNone/>
              <a:tabLst/>
              <a:defRPr/>
            </a:pPr>
            <a:endParaRPr kumimoji="0" sz="1350" b="0" i="0" u="none" strike="noStrike" kern="1200" cap="none" spc="0" normalizeH="0" baseline="0" noProof="0">
              <a:ln>
                <a:noFill/>
              </a:ln>
              <a:solidFill>
                <a:srgbClr val="FFFFFF"/>
              </a:solidFill>
              <a:effectLst/>
              <a:uLnTx/>
              <a:uFillTx/>
              <a:latin typeface="Corbel"/>
              <a:ea typeface="Corbel"/>
              <a:cs typeface="Corbel"/>
              <a:sym typeface="Corbel"/>
            </a:endParaRPr>
          </a:p>
        </p:txBody>
      </p:sp>
      <p:sp>
        <p:nvSpPr>
          <p:cNvPr id="394" name="Google Shape;394;p44"/>
          <p:cNvSpPr txBox="1">
            <a:spLocks noGrp="1"/>
          </p:cNvSpPr>
          <p:nvPr>
            <p:ph type="sldNum" idx="12"/>
          </p:nvPr>
        </p:nvSpPr>
        <p:spPr>
          <a:xfrm>
            <a:off x="7918725" y="5324353"/>
            <a:ext cx="1096425" cy="273825"/>
          </a:xfrm>
          <a:prstGeom prst="rect">
            <a:avLst/>
          </a:prstGeom>
          <a:noFill/>
          <a:ln>
            <a:noFill/>
          </a:ln>
        </p:spPr>
        <p:txBody>
          <a:bodyPr spcFirstLastPara="1" vert="horz" wrap="square" lIns="68569" tIns="34275" rIns="68569" bIns="34275" rtlCol="0" anchor="ctr" anchorCtr="0">
            <a:no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200" b="0" i="0" u="none" strike="noStrike" kern="1200" cap="none" spc="0" normalizeH="0" baseline="0" noProof="0">
                <a:ln>
                  <a:noFill/>
                </a:ln>
                <a:solidFill>
                  <a:srgbClr val="4590B8"/>
                </a:solidFill>
                <a:effectLst/>
                <a:uLnTx/>
                <a:uFillTx/>
                <a:latin typeface="Gill Sans"/>
                <a:sym typeface="Gill San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sz="1200" b="0" i="0" u="none" strike="noStrike" kern="1200" cap="none" spc="0" normalizeH="0" baseline="0" noProof="0">
              <a:ln>
                <a:noFill/>
              </a:ln>
              <a:solidFill>
                <a:srgbClr val="4590B8"/>
              </a:solidFill>
              <a:effectLst/>
              <a:uLnTx/>
              <a:uFillTx/>
              <a:latin typeface="Gill Sans"/>
              <a:sym typeface="Gill Sans"/>
            </a:endParaRPr>
          </a:p>
        </p:txBody>
      </p:sp>
      <p:sp>
        <p:nvSpPr>
          <p:cNvPr id="395" name="Google Shape;395;p44"/>
          <p:cNvSpPr txBox="1">
            <a:spLocks noGrp="1"/>
          </p:cNvSpPr>
          <p:nvPr>
            <p:ph type="title"/>
          </p:nvPr>
        </p:nvSpPr>
        <p:spPr>
          <a:xfrm>
            <a:off x="324994" y="619541"/>
            <a:ext cx="8272125" cy="855864"/>
          </a:xfrm>
          <a:prstGeom prst="rect">
            <a:avLst/>
          </a:prstGeom>
          <a:noFill/>
          <a:ln>
            <a:noFill/>
          </a:ln>
        </p:spPr>
        <p:txBody>
          <a:bodyPr spcFirstLastPara="1" vert="horz" wrap="square" lIns="68569" tIns="34275" rIns="68569" bIns="34275" rtlCol="0" anchor="b" anchorCtr="0">
            <a:normAutofit fontScale="90000"/>
          </a:bodyPr>
          <a:lstStyle/>
          <a:p>
            <a:pPr>
              <a:buSzPts val="3600"/>
            </a:pPr>
            <a:r>
              <a:rPr lang="en-US" sz="2700" dirty="0"/>
              <a:t>Harvest </a:t>
            </a:r>
            <a:r>
              <a:rPr lang="en-US" sz="2700" dirty="0" smtClean="0"/>
              <a:t>Recommendation </a:t>
            </a:r>
            <a:r>
              <a:rPr lang="en-US" sz="2700" dirty="0"/>
              <a:t>–</a:t>
            </a:r>
            <a:r>
              <a:rPr lang="en-US" sz="2700" dirty="0" smtClean="0"/>
              <a:t> </a:t>
            </a:r>
            <a:br>
              <a:rPr lang="en-US" sz="2700" dirty="0" smtClean="0"/>
            </a:br>
            <a:r>
              <a:rPr lang="en-US" sz="2700" dirty="0" smtClean="0"/>
              <a:t>New Series Ensemble</a:t>
            </a:r>
            <a:endParaRPr dirty="0"/>
          </a:p>
        </p:txBody>
      </p:sp>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09871" y="672757"/>
            <a:ext cx="1807421" cy="1093198"/>
          </a:xfrm>
          <a:prstGeom prst="rect">
            <a:avLst/>
          </a:prstGeom>
        </p:spPr>
      </p:pic>
      <p:sp>
        <p:nvSpPr>
          <p:cNvPr id="5" name="Rectangle 1"/>
          <p:cNvSpPr>
            <a:spLocks noChangeArrowheads="1"/>
          </p:cNvSpPr>
          <p:nvPr/>
        </p:nvSpPr>
        <p:spPr bwMode="auto">
          <a:xfrm>
            <a:off x="2713435" y="263684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Gill Sans MT" panose="020B0502020104020203"/>
              <a:ea typeface="+mn-ea"/>
              <a:cs typeface="+mn-cs"/>
            </a:endParaRPr>
          </a:p>
        </p:txBody>
      </p:sp>
      <p:graphicFrame>
        <p:nvGraphicFramePr>
          <p:cNvPr id="11" name="Table 10"/>
          <p:cNvGraphicFramePr>
            <a:graphicFrameLocks noGrp="1"/>
          </p:cNvGraphicFramePr>
          <p:nvPr>
            <p:extLst/>
          </p:nvPr>
        </p:nvGraphicFramePr>
        <p:xfrm>
          <a:off x="3374571" y="1984478"/>
          <a:ext cx="5640579" cy="3078257"/>
        </p:xfrm>
        <a:graphic>
          <a:graphicData uri="http://schemas.openxmlformats.org/drawingml/2006/table">
            <a:tbl>
              <a:tblPr/>
              <a:tblGrid>
                <a:gridCol w="777387">
                  <a:extLst>
                    <a:ext uri="{9D8B030D-6E8A-4147-A177-3AD203B41FA5}">
                      <a16:colId xmlns:a16="http://schemas.microsoft.com/office/drawing/2014/main" val="2112846742"/>
                    </a:ext>
                  </a:extLst>
                </a:gridCol>
                <a:gridCol w="1438142">
                  <a:extLst>
                    <a:ext uri="{9D8B030D-6E8A-4147-A177-3AD203B41FA5}">
                      <a16:colId xmlns:a16="http://schemas.microsoft.com/office/drawing/2014/main" val="343935699"/>
                    </a:ext>
                  </a:extLst>
                </a:gridCol>
                <a:gridCol w="1088069">
                  <a:extLst>
                    <a:ext uri="{9D8B030D-6E8A-4147-A177-3AD203B41FA5}">
                      <a16:colId xmlns:a16="http://schemas.microsoft.com/office/drawing/2014/main" val="928923428"/>
                    </a:ext>
                  </a:extLst>
                </a:gridCol>
                <a:gridCol w="1229990">
                  <a:extLst>
                    <a:ext uri="{9D8B030D-6E8A-4147-A177-3AD203B41FA5}">
                      <a16:colId xmlns:a16="http://schemas.microsoft.com/office/drawing/2014/main" val="2741912836"/>
                    </a:ext>
                  </a:extLst>
                </a:gridCol>
                <a:gridCol w="1106991">
                  <a:extLst>
                    <a:ext uri="{9D8B030D-6E8A-4147-A177-3AD203B41FA5}">
                      <a16:colId xmlns:a16="http://schemas.microsoft.com/office/drawing/2014/main" val="957098872"/>
                    </a:ext>
                  </a:extLst>
                </a:gridCol>
              </a:tblGrid>
              <a:tr h="235484">
                <a:tc>
                  <a:txBody>
                    <a:bodyPr/>
                    <a:lstStyle/>
                    <a:p>
                      <a:pPr algn="ctr" rtl="0" fontAlgn="t"/>
                      <a:r>
                        <a:rPr lang="en-US" sz="1500" b="1" i="0" u="none" strike="noStrike" dirty="0">
                          <a:solidFill>
                            <a:srgbClr val="000000"/>
                          </a:solidFill>
                          <a:effectLst/>
                          <a:latin typeface="Arial" panose="020B0604020202020204" pitchFamily="34" charset="0"/>
                        </a:rPr>
                        <a:t>Year</a:t>
                      </a:r>
                    </a:p>
                  </a:txBody>
                  <a:tcPr marL="6884" marR="6884" marT="6884" marB="0">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n-US" sz="1500" b="1" i="0" u="none" strike="noStrike">
                          <a:solidFill>
                            <a:srgbClr val="000000"/>
                          </a:solidFill>
                          <a:effectLst/>
                          <a:latin typeface="Arial" panose="020B0604020202020204" pitchFamily="34" charset="0"/>
                        </a:rPr>
                        <a:t>Quantity</a:t>
                      </a:r>
                    </a:p>
                  </a:txBody>
                  <a:tcPr marL="6884" marR="6884" marT="6884" marB="0">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n-US" sz="1500" b="1" i="0" u="none" strike="noStrike">
                          <a:solidFill>
                            <a:srgbClr val="000000"/>
                          </a:solidFill>
                          <a:effectLst/>
                          <a:latin typeface="Arial" panose="020B0604020202020204" pitchFamily="34" charset="0"/>
                        </a:rPr>
                        <a:t>Last Year</a:t>
                      </a:r>
                    </a:p>
                  </a:txBody>
                  <a:tcPr marL="6884" marR="6884" marT="68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rtl="0" fontAlgn="t"/>
                      <a:r>
                        <a:rPr lang="en-US" sz="1500" b="1" i="0" u="none" strike="noStrike">
                          <a:solidFill>
                            <a:srgbClr val="000000"/>
                          </a:solidFill>
                          <a:effectLst/>
                          <a:latin typeface="Arial" panose="020B0604020202020204" pitchFamily="34" charset="0"/>
                        </a:rPr>
                        <a:t>New Series</a:t>
                      </a:r>
                    </a:p>
                  </a:txBody>
                  <a:tcPr marL="6884" marR="6884" marT="6884" marB="0">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n-US" sz="1500" b="1" i="0" u="none" strike="noStrike">
                          <a:solidFill>
                            <a:srgbClr val="000000"/>
                          </a:solidFill>
                          <a:effectLst/>
                          <a:latin typeface="Arial" panose="020B0604020202020204" pitchFamily="34" charset="0"/>
                        </a:rPr>
                        <a:t>Change</a:t>
                      </a:r>
                    </a:p>
                  </a:txBody>
                  <a:tcPr marL="6884" marR="6884" marT="6884" marB="0">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15233983"/>
                  </a:ext>
                </a:extLst>
              </a:tr>
              <a:tr h="235484">
                <a:tc>
                  <a:txBody>
                    <a:bodyPr/>
                    <a:lstStyle/>
                    <a:p>
                      <a:pPr algn="ctr" rtl="0" fontAlgn="b"/>
                      <a:r>
                        <a:rPr lang="en-US" sz="1100" b="0" i="0" u="none" strike="noStrike">
                          <a:solidFill>
                            <a:srgbClr val="000000"/>
                          </a:solidFill>
                          <a:effectLst/>
                          <a:latin typeface="Arial" panose="020B0604020202020204" pitchFamily="34" charset="0"/>
                        </a:rPr>
                        <a:t> </a:t>
                      </a:r>
                    </a:p>
                  </a:txBody>
                  <a:tcPr marL="6884" marR="6884" marT="688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rtl="0" fontAlgn="b"/>
                      <a:r>
                        <a:rPr lang="en-US" sz="1500" b="0" i="0" u="none" strike="noStrike" dirty="0">
                          <a:solidFill>
                            <a:srgbClr val="000000"/>
                          </a:solidFill>
                          <a:effectLst/>
                          <a:latin typeface="Arial" panose="020B0604020202020204" pitchFamily="34" charset="0"/>
                        </a:rPr>
                        <a:t>B</a:t>
                      </a:r>
                      <a:r>
                        <a:rPr lang="en-US" sz="1500" b="0" i="0" u="none" strike="noStrike" baseline="-25000" dirty="0">
                          <a:solidFill>
                            <a:srgbClr val="000000"/>
                          </a:solidFill>
                          <a:effectLst/>
                          <a:latin typeface="Arial" panose="020B0604020202020204" pitchFamily="34" charset="0"/>
                        </a:rPr>
                        <a:t>100%</a:t>
                      </a:r>
                      <a:endParaRPr lang="en-US" sz="1500" b="0" i="0" u="none" strike="noStrike" dirty="0">
                        <a:solidFill>
                          <a:srgbClr val="000000"/>
                        </a:solidFill>
                        <a:effectLst/>
                        <a:latin typeface="Arial" panose="020B0604020202020204" pitchFamily="34" charset="0"/>
                      </a:endParaRPr>
                    </a:p>
                  </a:txBody>
                  <a:tcPr marL="6884" marR="6884" marT="6884"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r" rtl="0" fontAlgn="b"/>
                      <a:r>
                        <a:rPr lang="en-US" sz="1500" b="0" i="0" u="none" strike="noStrike" dirty="0">
                          <a:solidFill>
                            <a:srgbClr val="000000"/>
                          </a:solidFill>
                          <a:effectLst/>
                          <a:latin typeface="Arial" panose="020B0604020202020204" pitchFamily="34" charset="0"/>
                        </a:rPr>
                        <a:t>686,761</a:t>
                      </a:r>
                    </a:p>
                  </a:txBody>
                  <a:tcPr marL="6884" marR="6884" marT="68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r" rtl="0" fontAlgn="b"/>
                      <a:r>
                        <a:rPr lang="en-US" sz="1500" b="0" i="0" u="none" strike="noStrike">
                          <a:solidFill>
                            <a:srgbClr val="000000"/>
                          </a:solidFill>
                          <a:effectLst/>
                          <a:latin typeface="Arial" panose="020B0604020202020204" pitchFamily="34" charset="0"/>
                        </a:rPr>
                        <a:t>668,477</a:t>
                      </a:r>
                    </a:p>
                  </a:txBody>
                  <a:tcPr marL="6884" marR="6884" marT="688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r" rtl="0" fontAlgn="b"/>
                      <a:r>
                        <a:rPr lang="en-US" sz="1500" b="0" i="0" u="none" strike="noStrike">
                          <a:solidFill>
                            <a:srgbClr val="000000"/>
                          </a:solidFill>
                          <a:effectLst/>
                          <a:latin typeface="Arial" panose="020B0604020202020204" pitchFamily="34" charset="0"/>
                        </a:rPr>
                        <a:t>-2.70%</a:t>
                      </a:r>
                    </a:p>
                  </a:txBody>
                  <a:tcPr marL="6884" marR="6884" marT="6884"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460775282"/>
                  </a:ext>
                </a:extLst>
              </a:tr>
              <a:tr h="235484">
                <a:tc>
                  <a:txBody>
                    <a:bodyPr/>
                    <a:lstStyle/>
                    <a:p>
                      <a:pPr algn="ctr" rtl="0" fontAlgn="b"/>
                      <a:r>
                        <a:rPr lang="en-US" sz="1500" b="0" i="0" u="none" strike="noStrike">
                          <a:solidFill>
                            <a:srgbClr val="000000"/>
                          </a:solidFill>
                          <a:effectLst/>
                          <a:latin typeface="Arial" panose="020B0604020202020204" pitchFamily="34" charset="0"/>
                        </a:rPr>
                        <a:t>2023</a:t>
                      </a:r>
                    </a:p>
                  </a:txBody>
                  <a:tcPr marL="6884" marR="6884" marT="688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l" rtl="0" fontAlgn="b"/>
                      <a:r>
                        <a:rPr lang="en-US" sz="1500" b="0" i="0" u="none" strike="noStrike">
                          <a:solidFill>
                            <a:srgbClr val="000000"/>
                          </a:solidFill>
                          <a:effectLst/>
                          <a:latin typeface="Arial" panose="020B0604020202020204" pitchFamily="34" charset="0"/>
                        </a:rPr>
                        <a:t>Tot Biom Age 0+</a:t>
                      </a:r>
                    </a:p>
                  </a:txBody>
                  <a:tcPr marL="6884" marR="6884" marT="6884"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rtl="0" fontAlgn="b"/>
                      <a:r>
                        <a:rPr lang="en-US" sz="1500" b="0" i="0" u="none" strike="noStrike" dirty="0">
                          <a:solidFill>
                            <a:srgbClr val="000000"/>
                          </a:solidFill>
                          <a:effectLst/>
                          <a:latin typeface="Arial" panose="020B0604020202020204" pitchFamily="34" charset="0"/>
                        </a:rPr>
                        <a:t>848,615</a:t>
                      </a:r>
                    </a:p>
                  </a:txBody>
                  <a:tcPr marL="6884" marR="6884" marT="68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2F2F2"/>
                    </a:solidFill>
                  </a:tcPr>
                </a:tc>
                <a:tc>
                  <a:txBody>
                    <a:bodyPr/>
                    <a:lstStyle/>
                    <a:p>
                      <a:pPr algn="r" rtl="0" fontAlgn="b"/>
                      <a:r>
                        <a:rPr lang="en-US" sz="1500" b="0" i="0" u="none" strike="noStrike" dirty="0">
                          <a:solidFill>
                            <a:srgbClr val="000000"/>
                          </a:solidFill>
                          <a:effectLst/>
                          <a:latin typeface="Arial" panose="020B0604020202020204" pitchFamily="34" charset="0"/>
                        </a:rPr>
                        <a:t>844,578</a:t>
                      </a:r>
                    </a:p>
                  </a:txBody>
                  <a:tcPr marL="6884" marR="6884" marT="688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r" rtl="0" fontAlgn="b"/>
                      <a:r>
                        <a:rPr lang="en-US" sz="1500" b="0" i="0" u="none" strike="noStrike">
                          <a:solidFill>
                            <a:srgbClr val="000000"/>
                          </a:solidFill>
                          <a:effectLst/>
                          <a:latin typeface="Arial" panose="020B0604020202020204" pitchFamily="34" charset="0"/>
                        </a:rPr>
                        <a:t>-0.50%</a:t>
                      </a:r>
                    </a:p>
                  </a:txBody>
                  <a:tcPr marL="6884" marR="6884" marT="6884"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369570504"/>
                  </a:ext>
                </a:extLst>
              </a:tr>
              <a:tr h="235484">
                <a:tc>
                  <a:txBody>
                    <a:bodyPr/>
                    <a:lstStyle/>
                    <a:p>
                      <a:pPr algn="ctr" rtl="0" fontAlgn="b"/>
                      <a:r>
                        <a:rPr lang="en-US" sz="1500" b="0" i="0" u="none" strike="noStrike" dirty="0">
                          <a:solidFill>
                            <a:srgbClr val="000000"/>
                          </a:solidFill>
                          <a:effectLst/>
                          <a:latin typeface="Arial" panose="020B0604020202020204" pitchFamily="34" charset="0"/>
                        </a:rPr>
                        <a:t>2023</a:t>
                      </a:r>
                    </a:p>
                  </a:txBody>
                  <a:tcPr marL="6884" marR="6884" marT="6884"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rtl="0" fontAlgn="b"/>
                      <a:r>
                        <a:rPr lang="en-US" sz="1500" b="0" i="0" u="none" strike="noStrike">
                          <a:solidFill>
                            <a:srgbClr val="000000"/>
                          </a:solidFill>
                          <a:effectLst/>
                          <a:latin typeface="Arial" panose="020B0604020202020204" pitchFamily="34" charset="0"/>
                        </a:rPr>
                        <a:t>B</a:t>
                      </a:r>
                      <a:r>
                        <a:rPr lang="en-US" sz="1500" b="0" i="0" u="none" strike="noStrike" baseline="-25000">
                          <a:solidFill>
                            <a:srgbClr val="000000"/>
                          </a:solidFill>
                          <a:effectLst/>
                          <a:latin typeface="Arial" panose="020B0604020202020204" pitchFamily="34" charset="0"/>
                        </a:rPr>
                        <a:t>2023</a:t>
                      </a:r>
                      <a:endParaRPr lang="en-US" sz="1500" b="0" i="0" u="none" strike="noStrike">
                        <a:solidFill>
                          <a:srgbClr val="000000"/>
                        </a:solidFill>
                        <a:effectLst/>
                        <a:latin typeface="Arial" panose="020B0604020202020204" pitchFamily="34" charset="0"/>
                      </a:endParaRPr>
                    </a:p>
                  </a:txBody>
                  <a:tcPr marL="6884" marR="6884" marT="6884"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rtl="0" fontAlgn="b"/>
                      <a:r>
                        <a:rPr lang="en-US" sz="1500" b="0" i="0" u="none" strike="noStrike">
                          <a:solidFill>
                            <a:srgbClr val="000000"/>
                          </a:solidFill>
                          <a:effectLst/>
                          <a:latin typeface="Arial" panose="020B0604020202020204" pitchFamily="34" charset="0"/>
                        </a:rPr>
                        <a:t>254,585</a:t>
                      </a:r>
                    </a:p>
                  </a:txBody>
                  <a:tcPr marL="6884" marR="6884" marT="68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r" rtl="0" fontAlgn="b"/>
                      <a:r>
                        <a:rPr lang="en-US" sz="1500" b="0" i="0" u="none" strike="noStrike" dirty="0">
                          <a:solidFill>
                            <a:srgbClr val="000000"/>
                          </a:solidFill>
                          <a:effectLst/>
                          <a:latin typeface="Arial" panose="020B0604020202020204" pitchFamily="34" charset="0"/>
                        </a:rPr>
                        <a:t>245,594</a:t>
                      </a:r>
                    </a:p>
                  </a:txBody>
                  <a:tcPr marL="6884" marR="6884" marT="6884"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rtl="0" fontAlgn="b"/>
                      <a:r>
                        <a:rPr lang="en-US" sz="1500" b="0" i="0" u="none" strike="noStrike">
                          <a:solidFill>
                            <a:srgbClr val="000000"/>
                          </a:solidFill>
                          <a:effectLst/>
                          <a:latin typeface="Arial" panose="020B0604020202020204" pitchFamily="34" charset="0"/>
                        </a:rPr>
                        <a:t>-3.50%</a:t>
                      </a:r>
                    </a:p>
                  </a:txBody>
                  <a:tcPr marL="6884" marR="6884" marT="6884"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372111296"/>
                  </a:ext>
                </a:extLst>
              </a:tr>
              <a:tr h="259333">
                <a:tc>
                  <a:txBody>
                    <a:bodyPr/>
                    <a:lstStyle/>
                    <a:p>
                      <a:pPr algn="ctr" rtl="0" fontAlgn="b"/>
                      <a:r>
                        <a:rPr lang="en-US" sz="1500" b="0" i="0" u="none" strike="noStrike">
                          <a:solidFill>
                            <a:srgbClr val="000000"/>
                          </a:solidFill>
                          <a:effectLst/>
                          <a:latin typeface="Arial" panose="020B0604020202020204" pitchFamily="34" charset="0"/>
                        </a:rPr>
                        <a:t>2023</a:t>
                      </a:r>
                    </a:p>
                  </a:txBody>
                  <a:tcPr marL="6884" marR="6884" marT="6884"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rtl="0" fontAlgn="b"/>
                      <a:r>
                        <a:rPr lang="en-US" sz="1500" b="0" i="0" u="none" strike="noStrike" dirty="0">
                          <a:solidFill>
                            <a:srgbClr val="000000"/>
                          </a:solidFill>
                          <a:effectLst/>
                          <a:latin typeface="Arial" panose="020B0604020202020204" pitchFamily="34" charset="0"/>
                        </a:rPr>
                        <a:t>B</a:t>
                      </a:r>
                      <a:r>
                        <a:rPr lang="en-US" sz="1500" b="0" i="0" u="none" strike="noStrike" baseline="-25000" dirty="0">
                          <a:solidFill>
                            <a:srgbClr val="000000"/>
                          </a:solidFill>
                          <a:effectLst/>
                          <a:latin typeface="Arial" panose="020B0604020202020204" pitchFamily="34" charset="0"/>
                        </a:rPr>
                        <a:t>%</a:t>
                      </a:r>
                      <a:endParaRPr lang="en-US" sz="1500" b="0" i="0" u="none" strike="noStrike" dirty="0">
                        <a:solidFill>
                          <a:srgbClr val="000000"/>
                        </a:solidFill>
                        <a:effectLst/>
                        <a:latin typeface="Arial" panose="020B0604020202020204" pitchFamily="34" charset="0"/>
                      </a:endParaRPr>
                    </a:p>
                  </a:txBody>
                  <a:tcPr marL="6884" marR="6884" marT="6884"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rtl="0" fontAlgn="b"/>
                      <a:r>
                        <a:rPr lang="en-US" sz="1500" b="0" i="0" u="none" strike="noStrike" dirty="0" smtClean="0">
                          <a:solidFill>
                            <a:srgbClr val="000000"/>
                          </a:solidFill>
                          <a:effectLst/>
                          <a:latin typeface="Arial" panose="020B0604020202020204" pitchFamily="34" charset="0"/>
                        </a:rPr>
                        <a:t>0.370</a:t>
                      </a:r>
                      <a:endParaRPr lang="en-US" sz="1500" b="0" i="0" u="none" strike="noStrike" dirty="0">
                        <a:solidFill>
                          <a:srgbClr val="000000"/>
                        </a:solidFill>
                        <a:effectLst/>
                        <a:latin typeface="Arial" panose="020B0604020202020204" pitchFamily="34" charset="0"/>
                      </a:endParaRPr>
                    </a:p>
                  </a:txBody>
                  <a:tcPr marL="6884" marR="6884" marT="68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r" rtl="0" fontAlgn="b"/>
                      <a:r>
                        <a:rPr lang="en-US" sz="1500" b="0" i="0" u="none" strike="noStrike" dirty="0">
                          <a:solidFill>
                            <a:srgbClr val="000000"/>
                          </a:solidFill>
                          <a:effectLst/>
                          <a:latin typeface="Arial" panose="020B0604020202020204" pitchFamily="34" charset="0"/>
                        </a:rPr>
                        <a:t>0.367</a:t>
                      </a:r>
                    </a:p>
                  </a:txBody>
                  <a:tcPr marL="6884" marR="6884" marT="6884"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rtl="0" fontAlgn="b"/>
                      <a:r>
                        <a:rPr lang="en-US" sz="1500" b="0" i="0" u="none" strike="noStrike">
                          <a:solidFill>
                            <a:srgbClr val="000000"/>
                          </a:solidFill>
                          <a:effectLst/>
                          <a:latin typeface="Arial" panose="020B0604020202020204" pitchFamily="34" charset="0"/>
                        </a:rPr>
                        <a:t>-0.80%</a:t>
                      </a:r>
                    </a:p>
                  </a:txBody>
                  <a:tcPr marL="6884" marR="6884" marT="6884"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842193262"/>
                  </a:ext>
                </a:extLst>
              </a:tr>
              <a:tr h="235484">
                <a:tc>
                  <a:txBody>
                    <a:bodyPr/>
                    <a:lstStyle/>
                    <a:p>
                      <a:pPr algn="ctr" rtl="0" fontAlgn="b"/>
                      <a:r>
                        <a:rPr lang="en-US" sz="1500" b="0" i="0" u="none" strike="noStrike" dirty="0">
                          <a:solidFill>
                            <a:srgbClr val="000000"/>
                          </a:solidFill>
                          <a:effectLst/>
                          <a:latin typeface="Arial" panose="020B0604020202020204" pitchFamily="34" charset="0"/>
                        </a:rPr>
                        <a:t>2023</a:t>
                      </a:r>
                    </a:p>
                  </a:txBody>
                  <a:tcPr marL="6884" marR="6884" marT="6884"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rtl="0" fontAlgn="b"/>
                      <a:r>
                        <a:rPr lang="en-US" sz="1500" b="0" i="0" u="none" strike="noStrike" dirty="0" err="1">
                          <a:solidFill>
                            <a:srgbClr val="000000"/>
                          </a:solidFill>
                          <a:effectLst/>
                          <a:latin typeface="Arial" panose="020B0604020202020204" pitchFamily="34" charset="0"/>
                        </a:rPr>
                        <a:t>maxF</a:t>
                      </a:r>
                      <a:r>
                        <a:rPr lang="en-US" sz="1500" b="0" i="0" u="none" strike="noStrike" baseline="-25000" dirty="0" err="1">
                          <a:solidFill>
                            <a:srgbClr val="000000"/>
                          </a:solidFill>
                          <a:effectLst/>
                          <a:latin typeface="Arial" panose="020B0604020202020204" pitchFamily="34" charset="0"/>
                        </a:rPr>
                        <a:t>ABC</a:t>
                      </a:r>
                      <a:endParaRPr lang="en-US" sz="1500" b="0" i="0" u="none" strike="noStrike" dirty="0">
                        <a:solidFill>
                          <a:srgbClr val="000000"/>
                        </a:solidFill>
                        <a:effectLst/>
                        <a:latin typeface="Arial" panose="020B0604020202020204" pitchFamily="34" charset="0"/>
                      </a:endParaRPr>
                    </a:p>
                  </a:txBody>
                  <a:tcPr marL="6884" marR="6884" marT="6884"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rtl="0" fontAlgn="b"/>
                      <a:r>
                        <a:rPr lang="en-US" sz="1500" b="0" i="0" u="none" strike="noStrike" dirty="0" smtClean="0">
                          <a:solidFill>
                            <a:srgbClr val="000000"/>
                          </a:solidFill>
                          <a:effectLst/>
                          <a:latin typeface="Arial" panose="020B0604020202020204" pitchFamily="34" charset="0"/>
                        </a:rPr>
                        <a:t>0.310</a:t>
                      </a:r>
                      <a:endParaRPr lang="en-US" sz="1500" b="0" i="0" u="none" strike="noStrike" dirty="0">
                        <a:solidFill>
                          <a:srgbClr val="000000"/>
                        </a:solidFill>
                        <a:effectLst/>
                        <a:latin typeface="Arial" panose="020B0604020202020204" pitchFamily="34" charset="0"/>
                      </a:endParaRPr>
                    </a:p>
                  </a:txBody>
                  <a:tcPr marL="6884" marR="6884" marT="68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r" rtl="0" fontAlgn="b"/>
                      <a:r>
                        <a:rPr lang="en-US" sz="1500" b="0" i="0" u="none" strike="noStrike" dirty="0">
                          <a:solidFill>
                            <a:srgbClr val="000000"/>
                          </a:solidFill>
                          <a:effectLst/>
                          <a:latin typeface="Arial" panose="020B0604020202020204" pitchFamily="34" charset="0"/>
                        </a:rPr>
                        <a:t>0.293</a:t>
                      </a:r>
                    </a:p>
                  </a:txBody>
                  <a:tcPr marL="6884" marR="6884" marT="6884"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rtl="0" fontAlgn="b"/>
                      <a:r>
                        <a:rPr lang="en-US" sz="1500" b="0" i="0" u="none" strike="noStrike">
                          <a:solidFill>
                            <a:srgbClr val="000000"/>
                          </a:solidFill>
                          <a:effectLst/>
                          <a:latin typeface="Arial" panose="020B0604020202020204" pitchFamily="34" charset="0"/>
                        </a:rPr>
                        <a:t>-5.50%</a:t>
                      </a:r>
                    </a:p>
                  </a:txBody>
                  <a:tcPr marL="6884" marR="6884" marT="6884"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560179518"/>
                  </a:ext>
                </a:extLst>
              </a:tr>
              <a:tr h="235484">
                <a:tc>
                  <a:txBody>
                    <a:bodyPr/>
                    <a:lstStyle/>
                    <a:p>
                      <a:pPr algn="ctr" rtl="0" fontAlgn="b"/>
                      <a:r>
                        <a:rPr lang="en-US" sz="1500" b="0" i="0" u="none" strike="noStrike">
                          <a:solidFill>
                            <a:srgbClr val="000000"/>
                          </a:solidFill>
                          <a:effectLst/>
                          <a:latin typeface="Arial" panose="020B0604020202020204" pitchFamily="34" charset="0"/>
                        </a:rPr>
                        <a:t>2023</a:t>
                      </a:r>
                    </a:p>
                  </a:txBody>
                  <a:tcPr marL="6884" marR="6884" marT="6884"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rtl="0" fontAlgn="b"/>
                      <a:r>
                        <a:rPr lang="en-US" sz="1500" b="0" i="0" u="none" strike="noStrike">
                          <a:solidFill>
                            <a:srgbClr val="000000"/>
                          </a:solidFill>
                          <a:effectLst/>
                          <a:latin typeface="Arial" panose="020B0604020202020204" pitchFamily="34" charset="0"/>
                        </a:rPr>
                        <a:t>maxABC</a:t>
                      </a:r>
                    </a:p>
                  </a:txBody>
                  <a:tcPr marL="6884" marR="6884" marT="6884"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rtl="0" fontAlgn="b"/>
                      <a:r>
                        <a:rPr lang="en-US" sz="1500" b="0" i="0" u="none" strike="noStrike" dirty="0">
                          <a:solidFill>
                            <a:srgbClr val="000000"/>
                          </a:solidFill>
                          <a:effectLst/>
                          <a:latin typeface="Arial" panose="020B0604020202020204" pitchFamily="34" charset="0"/>
                        </a:rPr>
                        <a:t>151,709</a:t>
                      </a:r>
                    </a:p>
                  </a:txBody>
                  <a:tcPr marL="6884" marR="6884" marT="68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2F2F2"/>
                    </a:solidFill>
                  </a:tcPr>
                </a:tc>
                <a:tc>
                  <a:txBody>
                    <a:bodyPr/>
                    <a:lstStyle/>
                    <a:p>
                      <a:pPr algn="r" rtl="0" fontAlgn="b"/>
                      <a:r>
                        <a:rPr lang="en-US" sz="1500" b="0" i="0" u="none" strike="noStrike" dirty="0">
                          <a:solidFill>
                            <a:srgbClr val="000000"/>
                          </a:solidFill>
                          <a:effectLst/>
                          <a:latin typeface="Arial" panose="020B0604020202020204" pitchFamily="34" charset="0"/>
                        </a:rPr>
                        <a:t>144,834</a:t>
                      </a:r>
                    </a:p>
                  </a:txBody>
                  <a:tcPr marL="6884" marR="6884" marT="6884"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r" rtl="0" fontAlgn="b"/>
                      <a:r>
                        <a:rPr lang="en-US" sz="1500" b="0" i="0" u="none" strike="noStrike">
                          <a:solidFill>
                            <a:srgbClr val="000000"/>
                          </a:solidFill>
                          <a:effectLst/>
                          <a:latin typeface="Arial" panose="020B0604020202020204" pitchFamily="34" charset="0"/>
                        </a:rPr>
                        <a:t>-4.50%</a:t>
                      </a:r>
                    </a:p>
                  </a:txBody>
                  <a:tcPr marL="6884" marR="6884" marT="6884"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4768851"/>
                  </a:ext>
                </a:extLst>
              </a:tr>
              <a:tr h="235484">
                <a:tc>
                  <a:txBody>
                    <a:bodyPr/>
                    <a:lstStyle/>
                    <a:p>
                      <a:pPr algn="ctr" rtl="0" fontAlgn="b"/>
                      <a:r>
                        <a:rPr lang="en-US" sz="1500" b="0" i="0" u="none" strike="noStrike">
                          <a:solidFill>
                            <a:srgbClr val="000000"/>
                          </a:solidFill>
                          <a:effectLst/>
                          <a:latin typeface="Arial" panose="020B0604020202020204" pitchFamily="34" charset="0"/>
                        </a:rPr>
                        <a:t>2024</a:t>
                      </a:r>
                    </a:p>
                  </a:txBody>
                  <a:tcPr marL="6884" marR="6884" marT="688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l" rtl="0" fontAlgn="b"/>
                      <a:r>
                        <a:rPr lang="en-US" sz="1500" b="0" i="0" u="none" strike="noStrike">
                          <a:solidFill>
                            <a:srgbClr val="000000"/>
                          </a:solidFill>
                          <a:effectLst/>
                          <a:latin typeface="Arial" panose="020B0604020202020204" pitchFamily="34" charset="0"/>
                        </a:rPr>
                        <a:t>Tot biom Age 0+ </a:t>
                      </a:r>
                    </a:p>
                  </a:txBody>
                  <a:tcPr marL="6884" marR="6884" marT="6884"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rtl="0" fontAlgn="b"/>
                      <a:r>
                        <a:rPr lang="en-US" sz="1100" b="0" i="0" u="none" strike="noStrike">
                          <a:solidFill>
                            <a:srgbClr val="000000"/>
                          </a:solidFill>
                          <a:effectLst/>
                          <a:latin typeface="Arial" panose="020B0604020202020204" pitchFamily="34" charset="0"/>
                        </a:rPr>
                        <a:t> </a:t>
                      </a:r>
                    </a:p>
                  </a:txBody>
                  <a:tcPr marL="6884" marR="6884" marT="68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2F2F2"/>
                    </a:solidFill>
                  </a:tcPr>
                </a:tc>
                <a:tc>
                  <a:txBody>
                    <a:bodyPr/>
                    <a:lstStyle/>
                    <a:p>
                      <a:pPr algn="r" rtl="0" fontAlgn="b"/>
                      <a:r>
                        <a:rPr lang="en-US" sz="1500" b="0" i="0" u="none" strike="noStrike" dirty="0">
                          <a:solidFill>
                            <a:srgbClr val="000000"/>
                          </a:solidFill>
                          <a:effectLst/>
                          <a:latin typeface="Arial" panose="020B0604020202020204" pitchFamily="34" charset="0"/>
                        </a:rPr>
                        <a:t>831,566</a:t>
                      </a:r>
                    </a:p>
                  </a:txBody>
                  <a:tcPr marL="6884" marR="6884" marT="688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r" rtl="0" fontAlgn="b"/>
                      <a:r>
                        <a:rPr lang="en-US" sz="1100" b="0" i="0" u="none" strike="noStrike" dirty="0">
                          <a:solidFill>
                            <a:srgbClr val="000000"/>
                          </a:solidFill>
                          <a:effectLst/>
                          <a:latin typeface="Arial" panose="020B0604020202020204" pitchFamily="34" charset="0"/>
                        </a:rPr>
                        <a:t> </a:t>
                      </a:r>
                    </a:p>
                  </a:txBody>
                  <a:tcPr marL="6884" marR="6884" marT="6884"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1576095939"/>
                  </a:ext>
                </a:extLst>
              </a:tr>
              <a:tr h="235484">
                <a:tc>
                  <a:txBody>
                    <a:bodyPr/>
                    <a:lstStyle/>
                    <a:p>
                      <a:pPr algn="ctr" rtl="0" fontAlgn="b"/>
                      <a:r>
                        <a:rPr lang="en-US" sz="1500" b="0" i="0" u="none" strike="noStrike">
                          <a:solidFill>
                            <a:srgbClr val="000000"/>
                          </a:solidFill>
                          <a:effectLst/>
                          <a:latin typeface="Arial" panose="020B0604020202020204" pitchFamily="34" charset="0"/>
                        </a:rPr>
                        <a:t>2024</a:t>
                      </a:r>
                    </a:p>
                  </a:txBody>
                  <a:tcPr marL="6884" marR="6884" marT="6884"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rtl="0" fontAlgn="b"/>
                      <a:r>
                        <a:rPr lang="en-US" sz="1500" b="0" i="0" u="none" strike="noStrike" dirty="0">
                          <a:solidFill>
                            <a:srgbClr val="000000"/>
                          </a:solidFill>
                          <a:effectLst/>
                          <a:latin typeface="Arial" panose="020B0604020202020204" pitchFamily="34" charset="0"/>
                        </a:rPr>
                        <a:t>B</a:t>
                      </a:r>
                      <a:r>
                        <a:rPr lang="en-US" sz="1500" b="0" i="0" u="none" strike="noStrike" baseline="-25000" dirty="0">
                          <a:solidFill>
                            <a:srgbClr val="000000"/>
                          </a:solidFill>
                          <a:effectLst/>
                          <a:latin typeface="Arial" panose="020B0604020202020204" pitchFamily="34" charset="0"/>
                        </a:rPr>
                        <a:t>2024</a:t>
                      </a:r>
                      <a:endParaRPr lang="en-US" sz="1500" b="0" i="0" u="none" strike="noStrike" dirty="0">
                        <a:solidFill>
                          <a:srgbClr val="000000"/>
                        </a:solidFill>
                        <a:effectLst/>
                        <a:latin typeface="Arial" panose="020B0604020202020204" pitchFamily="34" charset="0"/>
                      </a:endParaRPr>
                    </a:p>
                  </a:txBody>
                  <a:tcPr marL="6884" marR="6884" marT="6884"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rtl="0" fontAlgn="b"/>
                      <a:r>
                        <a:rPr lang="en-US" sz="1100" b="0" i="0" u="none" strike="noStrike">
                          <a:solidFill>
                            <a:srgbClr val="000000"/>
                          </a:solidFill>
                          <a:effectLst/>
                          <a:latin typeface="Arial" panose="020B0604020202020204" pitchFamily="34" charset="0"/>
                        </a:rPr>
                        <a:t> </a:t>
                      </a:r>
                    </a:p>
                  </a:txBody>
                  <a:tcPr marL="6884" marR="6884" marT="68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r" rtl="0" fontAlgn="b"/>
                      <a:r>
                        <a:rPr lang="en-US" sz="1500" b="0" i="0" u="none" strike="noStrike" dirty="0">
                          <a:solidFill>
                            <a:srgbClr val="000000"/>
                          </a:solidFill>
                          <a:effectLst/>
                          <a:latin typeface="Arial" panose="020B0604020202020204" pitchFamily="34" charset="0"/>
                        </a:rPr>
                        <a:t>242,911</a:t>
                      </a:r>
                    </a:p>
                  </a:txBody>
                  <a:tcPr marL="6884" marR="6884" marT="6884"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rtl="0" fontAlgn="b"/>
                      <a:r>
                        <a:rPr lang="en-US" sz="1100" b="0" i="0" u="none" strike="noStrike" dirty="0">
                          <a:solidFill>
                            <a:srgbClr val="000000"/>
                          </a:solidFill>
                          <a:effectLst/>
                          <a:latin typeface="Arial" panose="020B0604020202020204" pitchFamily="34" charset="0"/>
                        </a:rPr>
                        <a:t> </a:t>
                      </a:r>
                    </a:p>
                  </a:txBody>
                  <a:tcPr marL="6884" marR="6884" marT="6884" marB="0" anchor="b">
                    <a:lnL>
                      <a:noFill/>
                    </a:lnL>
                    <a:lnR w="635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2765989431"/>
                  </a:ext>
                </a:extLst>
              </a:tr>
              <a:tr h="235484">
                <a:tc>
                  <a:txBody>
                    <a:bodyPr/>
                    <a:lstStyle/>
                    <a:p>
                      <a:pPr algn="ctr" rtl="0" fontAlgn="b"/>
                      <a:r>
                        <a:rPr lang="en-US" sz="1500" b="0" i="0" u="none" strike="noStrike">
                          <a:solidFill>
                            <a:srgbClr val="000000"/>
                          </a:solidFill>
                          <a:effectLst/>
                          <a:latin typeface="Arial" panose="020B0604020202020204" pitchFamily="34" charset="0"/>
                        </a:rPr>
                        <a:t>2024</a:t>
                      </a:r>
                    </a:p>
                  </a:txBody>
                  <a:tcPr marL="6884" marR="6884" marT="6884"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rtl="0" fontAlgn="b"/>
                      <a:r>
                        <a:rPr lang="en-US" sz="1500" b="0" i="0" u="none" strike="noStrike">
                          <a:solidFill>
                            <a:srgbClr val="000000"/>
                          </a:solidFill>
                          <a:effectLst/>
                          <a:latin typeface="Arial" panose="020B0604020202020204" pitchFamily="34" charset="0"/>
                        </a:rPr>
                        <a:t>B</a:t>
                      </a:r>
                      <a:r>
                        <a:rPr lang="en-US" sz="1500" b="0" i="0" u="none" strike="noStrike" baseline="-25000">
                          <a:solidFill>
                            <a:srgbClr val="000000"/>
                          </a:solidFill>
                          <a:effectLst/>
                          <a:latin typeface="Arial" panose="020B0604020202020204" pitchFamily="34" charset="0"/>
                        </a:rPr>
                        <a:t>%</a:t>
                      </a:r>
                      <a:endParaRPr lang="en-US" sz="1500" b="0" i="0" u="none" strike="noStrike">
                        <a:solidFill>
                          <a:srgbClr val="000000"/>
                        </a:solidFill>
                        <a:effectLst/>
                        <a:latin typeface="Arial" panose="020B0604020202020204" pitchFamily="34" charset="0"/>
                      </a:endParaRPr>
                    </a:p>
                  </a:txBody>
                  <a:tcPr marL="6884" marR="6884" marT="6884"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rtl="0" fontAlgn="b"/>
                      <a:r>
                        <a:rPr lang="en-US" sz="1100" b="0" i="0" u="none" strike="noStrike">
                          <a:solidFill>
                            <a:srgbClr val="000000"/>
                          </a:solidFill>
                          <a:effectLst/>
                          <a:latin typeface="Arial" panose="020B0604020202020204" pitchFamily="34" charset="0"/>
                        </a:rPr>
                        <a:t> </a:t>
                      </a:r>
                    </a:p>
                  </a:txBody>
                  <a:tcPr marL="6884" marR="6884" marT="68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r" rtl="0" fontAlgn="b"/>
                      <a:r>
                        <a:rPr lang="en-US" sz="1500" b="0" i="0" u="none" strike="noStrike" dirty="0">
                          <a:solidFill>
                            <a:srgbClr val="000000"/>
                          </a:solidFill>
                          <a:effectLst/>
                          <a:latin typeface="Arial" panose="020B0604020202020204" pitchFamily="34" charset="0"/>
                        </a:rPr>
                        <a:t>0.364</a:t>
                      </a:r>
                    </a:p>
                  </a:txBody>
                  <a:tcPr marL="6884" marR="6884" marT="6884"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rtl="0" fontAlgn="b"/>
                      <a:r>
                        <a:rPr lang="en-US" sz="1100" b="0" i="0" u="none" strike="noStrike" dirty="0">
                          <a:solidFill>
                            <a:srgbClr val="000000"/>
                          </a:solidFill>
                          <a:effectLst/>
                          <a:latin typeface="Arial" panose="020B0604020202020204" pitchFamily="34" charset="0"/>
                        </a:rPr>
                        <a:t> </a:t>
                      </a:r>
                    </a:p>
                  </a:txBody>
                  <a:tcPr marL="6884" marR="6884" marT="6884" marB="0" anchor="b">
                    <a:lnL>
                      <a:noFill/>
                    </a:lnL>
                    <a:lnR w="635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228226366"/>
                  </a:ext>
                </a:extLst>
              </a:tr>
              <a:tr h="235484">
                <a:tc>
                  <a:txBody>
                    <a:bodyPr/>
                    <a:lstStyle/>
                    <a:p>
                      <a:pPr algn="ctr" rtl="0" fontAlgn="b"/>
                      <a:r>
                        <a:rPr lang="en-US" sz="1500" b="0" i="0" u="none" strike="noStrike">
                          <a:solidFill>
                            <a:srgbClr val="000000"/>
                          </a:solidFill>
                          <a:effectLst/>
                          <a:latin typeface="Arial" panose="020B0604020202020204" pitchFamily="34" charset="0"/>
                        </a:rPr>
                        <a:t>2024</a:t>
                      </a:r>
                    </a:p>
                  </a:txBody>
                  <a:tcPr marL="6884" marR="6884" marT="6884"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rtl="0" fontAlgn="b"/>
                      <a:r>
                        <a:rPr lang="en-US" sz="1500" b="0" i="0" u="none" strike="noStrike">
                          <a:solidFill>
                            <a:srgbClr val="000000"/>
                          </a:solidFill>
                          <a:effectLst/>
                          <a:latin typeface="Arial" panose="020B0604020202020204" pitchFamily="34" charset="0"/>
                        </a:rPr>
                        <a:t>maxF</a:t>
                      </a:r>
                      <a:r>
                        <a:rPr lang="en-US" sz="1500" b="0" i="0" u="none" strike="noStrike" baseline="-25000">
                          <a:solidFill>
                            <a:srgbClr val="000000"/>
                          </a:solidFill>
                          <a:effectLst/>
                          <a:latin typeface="Arial" panose="020B0604020202020204" pitchFamily="34" charset="0"/>
                        </a:rPr>
                        <a:t>ABC</a:t>
                      </a:r>
                      <a:endParaRPr lang="en-US" sz="1500" b="0" i="0" u="none" strike="noStrike">
                        <a:solidFill>
                          <a:srgbClr val="000000"/>
                        </a:solidFill>
                        <a:effectLst/>
                        <a:latin typeface="Arial" panose="020B0604020202020204" pitchFamily="34" charset="0"/>
                      </a:endParaRPr>
                    </a:p>
                  </a:txBody>
                  <a:tcPr marL="6884" marR="6884" marT="6884"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rtl="0" fontAlgn="b"/>
                      <a:r>
                        <a:rPr lang="en-US" sz="1100" b="0" i="0" u="none" strike="noStrike">
                          <a:solidFill>
                            <a:srgbClr val="000000"/>
                          </a:solidFill>
                          <a:effectLst/>
                          <a:latin typeface="Arial" panose="020B0604020202020204" pitchFamily="34" charset="0"/>
                        </a:rPr>
                        <a:t> </a:t>
                      </a:r>
                    </a:p>
                  </a:txBody>
                  <a:tcPr marL="6884" marR="6884" marT="68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r" rtl="0" fontAlgn="b"/>
                      <a:r>
                        <a:rPr lang="en-US" sz="1500" b="0" i="0" u="none" strike="noStrike" dirty="0">
                          <a:solidFill>
                            <a:srgbClr val="000000"/>
                          </a:solidFill>
                          <a:effectLst/>
                          <a:latin typeface="Arial" panose="020B0604020202020204" pitchFamily="34" charset="0"/>
                        </a:rPr>
                        <a:t>0.29</a:t>
                      </a:r>
                    </a:p>
                  </a:txBody>
                  <a:tcPr marL="6884" marR="6884" marT="6884"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rtl="0" fontAlgn="b"/>
                      <a:r>
                        <a:rPr lang="en-US" sz="1100" b="0" i="0" u="none" strike="noStrike" dirty="0">
                          <a:solidFill>
                            <a:srgbClr val="000000"/>
                          </a:solidFill>
                          <a:effectLst/>
                          <a:latin typeface="Arial" panose="020B0604020202020204" pitchFamily="34" charset="0"/>
                        </a:rPr>
                        <a:t> </a:t>
                      </a:r>
                    </a:p>
                  </a:txBody>
                  <a:tcPr marL="6884" marR="6884" marT="6884" marB="0" anchor="b">
                    <a:lnL>
                      <a:noFill/>
                    </a:lnL>
                    <a:lnR w="635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1642094104"/>
                  </a:ext>
                </a:extLst>
              </a:tr>
              <a:tr h="235484">
                <a:tc>
                  <a:txBody>
                    <a:bodyPr/>
                    <a:lstStyle/>
                    <a:p>
                      <a:pPr algn="ctr" rtl="0" fontAlgn="b"/>
                      <a:r>
                        <a:rPr lang="en-US" sz="1500" b="0" i="0" u="none" strike="noStrike">
                          <a:solidFill>
                            <a:srgbClr val="000000"/>
                          </a:solidFill>
                          <a:effectLst/>
                          <a:latin typeface="Arial" panose="020B0604020202020204" pitchFamily="34" charset="0"/>
                        </a:rPr>
                        <a:t>2024</a:t>
                      </a:r>
                    </a:p>
                  </a:txBody>
                  <a:tcPr marL="6884" marR="6884" marT="6884"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rtl="0" fontAlgn="b"/>
                      <a:r>
                        <a:rPr lang="en-US" sz="1500" b="0" i="0" u="none" strike="noStrike">
                          <a:solidFill>
                            <a:srgbClr val="000000"/>
                          </a:solidFill>
                          <a:effectLst/>
                          <a:latin typeface="Arial" panose="020B0604020202020204" pitchFamily="34" charset="0"/>
                        </a:rPr>
                        <a:t>maxABC</a:t>
                      </a:r>
                    </a:p>
                  </a:txBody>
                  <a:tcPr marL="6884" marR="6884" marT="6884"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Arial" panose="020B0604020202020204" pitchFamily="34" charset="0"/>
                        </a:rPr>
                        <a:t> </a:t>
                      </a:r>
                    </a:p>
                  </a:txBody>
                  <a:tcPr marL="6884" marR="6884" marT="68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2F2F2"/>
                    </a:solidFill>
                  </a:tcPr>
                </a:tc>
                <a:tc>
                  <a:txBody>
                    <a:bodyPr/>
                    <a:lstStyle/>
                    <a:p>
                      <a:pPr algn="r" rtl="0" fontAlgn="b"/>
                      <a:r>
                        <a:rPr lang="en-US" sz="1500" b="0" i="0" u="none" strike="noStrike">
                          <a:solidFill>
                            <a:srgbClr val="000000"/>
                          </a:solidFill>
                          <a:effectLst/>
                          <a:latin typeface="Arial" panose="020B0604020202020204" pitchFamily="34" charset="0"/>
                        </a:rPr>
                        <a:t>140,159</a:t>
                      </a:r>
                    </a:p>
                  </a:txBody>
                  <a:tcPr marL="6884" marR="6884" marT="6884"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dirty="0">
                          <a:solidFill>
                            <a:srgbClr val="000000"/>
                          </a:solidFill>
                          <a:effectLst/>
                          <a:latin typeface="Arial" panose="020B0604020202020204" pitchFamily="34" charset="0"/>
                        </a:rPr>
                        <a:t> </a:t>
                      </a:r>
                    </a:p>
                  </a:txBody>
                  <a:tcPr marL="6884" marR="6884" marT="6884"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70684180"/>
                  </a:ext>
                </a:extLst>
              </a:tr>
            </a:tbl>
          </a:graphicData>
        </a:graphic>
      </p:graphicFrame>
      <p:pic>
        <p:nvPicPr>
          <p:cNvPr id="9" name="Google Shape;1110;p140"/>
          <p:cNvPicPr preferRelativeResize="0"/>
          <p:nvPr/>
        </p:nvPicPr>
        <p:blipFill>
          <a:blip r:embed="rId6">
            <a:alphaModFix/>
          </a:blip>
          <a:stretch>
            <a:fillRect/>
          </a:stretch>
        </p:blipFill>
        <p:spPr>
          <a:xfrm>
            <a:off x="663807" y="5352944"/>
            <a:ext cx="3439166" cy="1482625"/>
          </a:xfrm>
          <a:prstGeom prst="rect">
            <a:avLst/>
          </a:prstGeom>
          <a:noFill/>
          <a:ln>
            <a:noFill/>
          </a:ln>
        </p:spPr>
      </p:pic>
      <p:pic>
        <p:nvPicPr>
          <p:cNvPr id="10" name="Google Shape;1111;p140"/>
          <p:cNvPicPr preferRelativeResize="0"/>
          <p:nvPr/>
        </p:nvPicPr>
        <p:blipFill>
          <a:blip r:embed="rId7">
            <a:alphaModFix/>
          </a:blip>
          <a:stretch>
            <a:fillRect/>
          </a:stretch>
        </p:blipFill>
        <p:spPr>
          <a:xfrm>
            <a:off x="5578814" y="5290241"/>
            <a:ext cx="3436336" cy="1481328"/>
          </a:xfrm>
          <a:prstGeom prst="rect">
            <a:avLst/>
          </a:prstGeom>
          <a:noFill/>
          <a:ln>
            <a:noFill/>
          </a:ln>
        </p:spPr>
      </p:pic>
      <p:sp>
        <p:nvSpPr>
          <p:cNvPr id="2" name="TextBox 1"/>
          <p:cNvSpPr txBox="1"/>
          <p:nvPr/>
        </p:nvSpPr>
        <p:spPr>
          <a:xfrm>
            <a:off x="354670" y="2289084"/>
            <a:ext cx="1765227" cy="369332"/>
          </a:xfrm>
          <a:prstGeom prst="rect">
            <a:avLst/>
          </a:prstGeom>
          <a:solidFill>
            <a:schemeClr val="bg1"/>
          </a:solid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Gill Sans MT" panose="020B0502020104020203"/>
                <a:ea typeface="+mn-ea"/>
                <a:cs typeface="+mn-cs"/>
              </a:rPr>
              <a:t>Unfished SSB (t) </a:t>
            </a:r>
            <a:endParaRPr kumimoji="0" lang="en-US"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
        <p:nvSpPr>
          <p:cNvPr id="12" name="TextBox 11"/>
          <p:cNvSpPr txBox="1"/>
          <p:nvPr/>
        </p:nvSpPr>
        <p:spPr>
          <a:xfrm>
            <a:off x="38718" y="5343140"/>
            <a:ext cx="631904"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Gill Sans MT" panose="020B0502020104020203"/>
                <a:ea typeface="+mn-ea"/>
                <a:cs typeface="+mn-cs"/>
              </a:rPr>
              <a:t>ABC</a:t>
            </a:r>
          </a:p>
        </p:txBody>
      </p:sp>
      <p:sp>
        <p:nvSpPr>
          <p:cNvPr id="13" name="TextBox 12"/>
          <p:cNvSpPr txBox="1"/>
          <p:nvPr/>
        </p:nvSpPr>
        <p:spPr>
          <a:xfrm>
            <a:off x="4820273" y="5352944"/>
            <a:ext cx="758541"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smtClean="0">
                <a:ln>
                  <a:noFill/>
                </a:ln>
                <a:solidFill>
                  <a:prstClr val="black"/>
                </a:solidFill>
                <a:effectLst/>
                <a:uLnTx/>
                <a:uFillTx/>
                <a:latin typeface="Gill Sans MT" panose="020B0502020104020203"/>
                <a:ea typeface="+mn-ea"/>
                <a:cs typeface="+mn-cs"/>
              </a:rPr>
              <a:t>Bratio</a:t>
            </a:r>
            <a:endParaRPr kumimoji="0" lang="en-US" sz="1800" b="0" i="0" u="none" strike="noStrike" kern="1200" cap="none" spc="0" normalizeH="0" baseline="0" noProof="0" dirty="0" smtClean="0">
              <a:ln>
                <a:noFill/>
              </a:ln>
              <a:solidFill>
                <a:prstClr val="black"/>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2661998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4"/>
          <p:cNvSpPr/>
          <p:nvPr/>
        </p:nvSpPr>
        <p:spPr>
          <a:xfrm>
            <a:off x="324968" y="593612"/>
            <a:ext cx="8493975" cy="1245698"/>
          </a:xfrm>
          <a:prstGeom prst="rect">
            <a:avLst/>
          </a:prstGeom>
          <a:blipFill rotWithShape="1">
            <a:blip r:embed="rId3">
              <a:alphaModFix amt="40000"/>
            </a:blip>
            <a:stretch>
              <a:fillRect t="-203324" b="-376577"/>
            </a:stretch>
          </a:blipFill>
          <a:ln>
            <a:noFill/>
          </a:ln>
        </p:spPr>
        <p:txBody>
          <a:bodyPr spcFirstLastPara="1" wrap="square" lIns="68569" tIns="34275" rIns="68569" bIns="34275" anchor="ctr" anchorCtr="0">
            <a:noAutofit/>
          </a:bodyPr>
          <a:lstStyle/>
          <a:p>
            <a:pPr marL="0" marR="0" lvl="0" indent="0" algn="ctr" defTabSz="457200" rtl="0" eaLnBrk="1" fontAlgn="auto" latinLnBrk="0" hangingPunct="1">
              <a:lnSpc>
                <a:spcPct val="100000"/>
              </a:lnSpc>
              <a:spcBef>
                <a:spcPts val="0"/>
              </a:spcBef>
              <a:spcAft>
                <a:spcPts val="0"/>
              </a:spcAft>
              <a:buClr>
                <a:prstClr val="white"/>
              </a:buClr>
              <a:buSzPts val="1800"/>
              <a:buFontTx/>
              <a:buNone/>
              <a:tabLst/>
              <a:defRPr/>
            </a:pPr>
            <a:endParaRPr kumimoji="0" sz="1350" b="0" i="0" u="none" strike="noStrike" kern="1200" cap="none" spc="0" normalizeH="0" baseline="0" noProof="0">
              <a:ln>
                <a:noFill/>
              </a:ln>
              <a:solidFill>
                <a:srgbClr val="FFFFFF"/>
              </a:solidFill>
              <a:effectLst/>
              <a:uLnTx/>
              <a:uFillTx/>
              <a:latin typeface="Corbel"/>
              <a:ea typeface="Corbel"/>
              <a:cs typeface="Corbel"/>
              <a:sym typeface="Corbel"/>
            </a:endParaRPr>
          </a:p>
        </p:txBody>
      </p:sp>
      <p:sp>
        <p:nvSpPr>
          <p:cNvPr id="115" name="Google Shape;115;p14"/>
          <p:cNvSpPr txBox="1">
            <a:spLocks noGrp="1"/>
          </p:cNvSpPr>
          <p:nvPr>
            <p:ph type="sldNum" idx="12"/>
          </p:nvPr>
        </p:nvSpPr>
        <p:spPr>
          <a:xfrm>
            <a:off x="7918725" y="5324353"/>
            <a:ext cx="1096425" cy="273825"/>
          </a:xfrm>
          <a:prstGeom prst="rect">
            <a:avLst/>
          </a:prstGeom>
          <a:noFill/>
          <a:ln>
            <a:noFill/>
          </a:ln>
        </p:spPr>
        <p:txBody>
          <a:bodyPr spcFirstLastPara="1" vert="horz" wrap="square" lIns="68569" tIns="34275" rIns="68569" bIns="34275" rtlCol="0" anchor="ctr" anchorCtr="0">
            <a:no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200" b="0" i="0" u="none" strike="noStrike" kern="1200" cap="none" spc="0" normalizeH="0" baseline="0" noProof="0">
                <a:ln>
                  <a:noFill/>
                </a:ln>
                <a:solidFill>
                  <a:srgbClr val="4590B8"/>
                </a:solidFill>
                <a:effectLst/>
                <a:uLnTx/>
                <a:uFillTx/>
                <a:latin typeface="Gill Sans"/>
                <a:sym typeface="Gill San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sz="1200" b="0" i="0" u="none" strike="noStrike" kern="1200" cap="none" spc="0" normalizeH="0" baseline="0" noProof="0">
              <a:ln>
                <a:noFill/>
              </a:ln>
              <a:solidFill>
                <a:srgbClr val="4590B8"/>
              </a:solidFill>
              <a:effectLst/>
              <a:uLnTx/>
              <a:uFillTx/>
              <a:latin typeface="Gill Sans"/>
              <a:sym typeface="Gill Sans"/>
            </a:endParaRPr>
          </a:p>
        </p:txBody>
      </p:sp>
      <p:sp>
        <p:nvSpPr>
          <p:cNvPr id="116" name="Google Shape;116;p14"/>
          <p:cNvSpPr txBox="1">
            <a:spLocks noGrp="1"/>
          </p:cNvSpPr>
          <p:nvPr>
            <p:ph type="title"/>
          </p:nvPr>
        </p:nvSpPr>
        <p:spPr>
          <a:xfrm>
            <a:off x="324968" y="933024"/>
            <a:ext cx="8272125" cy="760275"/>
          </a:xfrm>
          <a:prstGeom prst="rect">
            <a:avLst/>
          </a:prstGeom>
          <a:noFill/>
          <a:ln>
            <a:noFill/>
          </a:ln>
        </p:spPr>
        <p:txBody>
          <a:bodyPr spcFirstLastPara="1" vert="horz" wrap="square" lIns="68569" tIns="34275" rIns="68569" bIns="34275" rtlCol="0" anchor="b" anchorCtr="0">
            <a:normAutofit/>
          </a:bodyPr>
          <a:lstStyle/>
          <a:p>
            <a:pPr>
              <a:buSzPts val="3600"/>
            </a:pPr>
            <a:r>
              <a:rPr lang="en-US" sz="2700" dirty="0"/>
              <a:t>Teams or SSC Comments</a:t>
            </a:r>
            <a:endParaRPr dirty="0"/>
          </a:p>
        </p:txBody>
      </p:sp>
      <p:sp>
        <p:nvSpPr>
          <p:cNvPr id="117" name="Google Shape;117;p14"/>
          <p:cNvSpPr txBox="1">
            <a:spLocks noGrp="1"/>
          </p:cNvSpPr>
          <p:nvPr>
            <p:ph type="body" idx="1"/>
          </p:nvPr>
        </p:nvSpPr>
        <p:spPr>
          <a:xfrm>
            <a:off x="324967" y="2022625"/>
            <a:ext cx="8272125" cy="4682975"/>
          </a:xfrm>
          <a:prstGeom prst="rect">
            <a:avLst/>
          </a:prstGeom>
        </p:spPr>
        <p:txBody>
          <a:bodyPr spcFirstLastPara="1" vert="horz" wrap="square" lIns="68569" tIns="34275" rIns="68569" bIns="34275" rtlCol="0" anchor="t" anchorCtr="0">
            <a:noAutofit/>
          </a:bodyPr>
          <a:lstStyle/>
          <a:p>
            <a:pPr>
              <a:buFont typeface="Wingdings" panose="05000000000000000000" pitchFamily="2" charset="2"/>
              <a:buChar char="§"/>
            </a:pPr>
            <a:r>
              <a:rPr lang="en-US" sz="1200" i="1" dirty="0"/>
              <a:t>Given that an ensemble model structure has been endorsed by the SSC in 2021, representing a fairly large change in the assessment process, if the new authors choose to propose an ensemble in the future it may be prudent to minimize changes to the suite of models comprising the ensemble so that the potential benefits of a stable ensemble can be </a:t>
            </a:r>
            <a:r>
              <a:rPr lang="en-US" sz="1200" i="1" dirty="0" smtClean="0"/>
              <a:t>realized</a:t>
            </a:r>
            <a:r>
              <a:rPr lang="en-US" sz="1200" dirty="0" smtClean="0"/>
              <a:t>.</a:t>
            </a:r>
          </a:p>
          <a:p>
            <a:pPr lvl="1">
              <a:buFont typeface="Wingdings" panose="05000000000000000000" pitchFamily="2" charset="2"/>
              <a:buChar char="§"/>
            </a:pPr>
            <a:r>
              <a:rPr lang="en-US" sz="1200" b="1" dirty="0" smtClean="0"/>
              <a:t>The </a:t>
            </a:r>
            <a:r>
              <a:rPr lang="en-US" sz="1200" b="1" dirty="0"/>
              <a:t>authors presented a series of minor changes to the model this year. The Plan Team and SSC endorsed removing of the weight-at-length </a:t>
            </a:r>
            <a:r>
              <a:rPr lang="en-US" sz="1200" b="1" dirty="0" smtClean="0"/>
              <a:t>adjustments </a:t>
            </a:r>
            <a:r>
              <a:rPr lang="en-US" sz="1200" b="1" dirty="0"/>
              <a:t>and the aging bias for </a:t>
            </a:r>
            <a:r>
              <a:rPr lang="en-US" sz="1200" b="1" dirty="0" smtClean="0"/>
              <a:t>post-2007. </a:t>
            </a:r>
            <a:r>
              <a:rPr lang="en-US" sz="1200" b="1" dirty="0"/>
              <a:t>These model changes resulted in very minimal changes to the resulting model and are described </a:t>
            </a:r>
            <a:r>
              <a:rPr lang="en-US" sz="1200" b="1" dirty="0" smtClean="0"/>
              <a:t>below</a:t>
            </a:r>
            <a:r>
              <a:rPr lang="en-US" sz="1200" b="1" dirty="0"/>
              <a:t>. </a:t>
            </a:r>
            <a:endParaRPr lang="en-US" sz="1200" b="1" dirty="0" smtClean="0"/>
          </a:p>
          <a:p>
            <a:pPr>
              <a:buFont typeface="Wingdings" panose="05000000000000000000" pitchFamily="2" charset="2"/>
              <a:buChar char="§"/>
            </a:pPr>
            <a:endParaRPr lang="en-US" sz="1200" i="1" dirty="0" smtClean="0"/>
          </a:p>
          <a:p>
            <a:pPr>
              <a:buFont typeface="Wingdings" panose="05000000000000000000" pitchFamily="2" charset="2"/>
              <a:buChar char="§"/>
            </a:pPr>
            <a:r>
              <a:rPr lang="en-US" sz="1200" i="1" dirty="0" smtClean="0"/>
              <a:t>If </a:t>
            </a:r>
            <a:r>
              <a:rPr lang="en-US" sz="1200" i="1" dirty="0"/>
              <a:t>model ensembles are brought forward in the future, the authors should work with the BSAI GPT to define a process whereby GPT members themselves assign model scores based on the same, or an updated set, of scoring criteria. This would allow for future development of ensemble member weightings based upon independent review, and the SSC believes this would address one of the concerns highlighted in public comment. </a:t>
            </a:r>
            <a:endParaRPr lang="en-US" sz="1200" i="1" dirty="0" smtClean="0"/>
          </a:p>
          <a:p>
            <a:pPr lvl="1">
              <a:buFont typeface="Wingdings" panose="05000000000000000000" pitchFamily="2" charset="2"/>
              <a:buChar char="§"/>
            </a:pPr>
            <a:r>
              <a:rPr lang="en-US" sz="1200" b="1" dirty="0" smtClean="0"/>
              <a:t>In </a:t>
            </a:r>
            <a:r>
              <a:rPr lang="en-US" sz="1200" b="1" dirty="0"/>
              <a:t>light of the above recommendation, model changes were kept to a minimum and the weighting criteria used for this year’s ensemble were judged to rate the same as the weights generated by the CIE and endorsed by the SSC in 2021. </a:t>
            </a:r>
            <a:endParaRPr lang="en-US" sz="1200" b="1" dirty="0" smtClean="0"/>
          </a:p>
          <a:p>
            <a:pPr>
              <a:buFont typeface="Wingdings" panose="05000000000000000000" pitchFamily="2" charset="2"/>
              <a:buChar char="§"/>
            </a:pPr>
            <a:endParaRPr lang="en-US" sz="1200" i="1" dirty="0" smtClean="0"/>
          </a:p>
          <a:p>
            <a:pPr>
              <a:buFont typeface="Wingdings" panose="05000000000000000000" pitchFamily="2" charset="2"/>
              <a:buChar char="§"/>
            </a:pPr>
            <a:r>
              <a:rPr lang="en-US" sz="1200" i="1" dirty="0" smtClean="0"/>
              <a:t>The </a:t>
            </a:r>
            <a:r>
              <a:rPr lang="en-US" sz="1200" i="1" dirty="0"/>
              <a:t>SSC recommends that inclusion of [fishery age composition data] be fully explored in a later assessment cycle, either within a single model or multiple ensemble members, highlighting that it views this as a top priority for future research. </a:t>
            </a:r>
            <a:endParaRPr lang="en-US" sz="1200" i="1" dirty="0" smtClean="0"/>
          </a:p>
          <a:p>
            <a:pPr lvl="1">
              <a:buFont typeface="Wingdings" panose="05000000000000000000" pitchFamily="2" charset="2"/>
              <a:buChar char="§"/>
            </a:pPr>
            <a:r>
              <a:rPr lang="en-US" sz="1200" b="1" dirty="0" smtClean="0"/>
              <a:t>Given </a:t>
            </a:r>
            <a:r>
              <a:rPr lang="en-US" sz="1200" b="1" dirty="0"/>
              <a:t>the already monumental task of taking this stock over from Dr. Thompson, the authors chose not to investigate the use of fishery age composition data. This also in light of the SSCs recommendation to minimize changes to the suite of models comprising the ensemble. The authors intend to investigate the use of fishery age composition data in the future. </a:t>
            </a:r>
          </a:p>
          <a:p>
            <a:pPr>
              <a:buFont typeface="Wingdings" panose="05000000000000000000" pitchFamily="2" charset="2"/>
              <a:buChar char="§"/>
            </a:pPr>
            <a:endParaRPr lang="en-US" sz="1400" b="1"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15014" y="386425"/>
            <a:ext cx="1807421" cy="1093198"/>
          </a:xfrm>
          <a:prstGeom prst="rect">
            <a:avLst/>
          </a:prstGeom>
        </p:spPr>
      </p:pic>
    </p:spTree>
    <p:extLst>
      <p:ext uri="{BB962C8B-B14F-4D97-AF65-F5344CB8AC3E}">
        <p14:creationId xmlns:p14="http://schemas.microsoft.com/office/powerpoint/2010/main" val="2697501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5"/>
          <p:cNvSpPr/>
          <p:nvPr/>
        </p:nvSpPr>
        <p:spPr>
          <a:xfrm>
            <a:off x="324994" y="652089"/>
            <a:ext cx="8493975" cy="1180741"/>
          </a:xfrm>
          <a:prstGeom prst="rect">
            <a:avLst/>
          </a:prstGeom>
          <a:blipFill rotWithShape="1">
            <a:blip r:embed="rId3">
              <a:alphaModFix amt="40000"/>
            </a:blip>
            <a:stretch>
              <a:fillRect t="-203324" b="-376577"/>
            </a:stretch>
          </a:blipFill>
          <a:ln>
            <a:noFill/>
          </a:ln>
        </p:spPr>
        <p:txBody>
          <a:bodyPr spcFirstLastPara="1" wrap="square" lIns="68569" tIns="34275" rIns="68569" bIns="34275" anchor="ctr" anchorCtr="0">
            <a:noAutofit/>
          </a:bodyPr>
          <a:lstStyle/>
          <a:p>
            <a:pPr marL="0" marR="0" lvl="0" indent="0" algn="ctr" defTabSz="457200" rtl="0" eaLnBrk="1" fontAlgn="auto" latinLnBrk="0" hangingPunct="1">
              <a:lnSpc>
                <a:spcPct val="100000"/>
              </a:lnSpc>
              <a:spcBef>
                <a:spcPts val="0"/>
              </a:spcBef>
              <a:spcAft>
                <a:spcPts val="0"/>
              </a:spcAft>
              <a:buClr>
                <a:prstClr val="white"/>
              </a:buClr>
              <a:buSzPts val="1800"/>
              <a:buFontTx/>
              <a:buNone/>
              <a:tabLst/>
              <a:defRPr/>
            </a:pPr>
            <a:endParaRPr kumimoji="0" sz="1350" b="0" i="0" u="none" strike="noStrike" kern="1200" cap="none" spc="0" normalizeH="0" baseline="0" noProof="0">
              <a:ln>
                <a:noFill/>
              </a:ln>
              <a:solidFill>
                <a:srgbClr val="FFFFFF"/>
              </a:solidFill>
              <a:effectLst/>
              <a:uLnTx/>
              <a:uFillTx/>
              <a:latin typeface="Corbel"/>
              <a:ea typeface="Corbel"/>
              <a:cs typeface="Corbel"/>
              <a:sym typeface="Corbel"/>
            </a:endParaRPr>
          </a:p>
        </p:txBody>
      </p:sp>
      <p:sp>
        <p:nvSpPr>
          <p:cNvPr id="124" name="Google Shape;124;p15"/>
          <p:cNvSpPr txBox="1">
            <a:spLocks noGrp="1"/>
          </p:cNvSpPr>
          <p:nvPr>
            <p:ph type="sldNum" idx="12"/>
          </p:nvPr>
        </p:nvSpPr>
        <p:spPr>
          <a:xfrm>
            <a:off x="7918725" y="5324353"/>
            <a:ext cx="1096425" cy="273825"/>
          </a:xfrm>
          <a:prstGeom prst="rect">
            <a:avLst/>
          </a:prstGeom>
          <a:noFill/>
          <a:ln>
            <a:noFill/>
          </a:ln>
        </p:spPr>
        <p:txBody>
          <a:bodyPr spcFirstLastPara="1" vert="horz" wrap="square" lIns="68569" tIns="34275" rIns="68569" bIns="34275" rtlCol="0" anchor="ctr" anchorCtr="0">
            <a:no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200" b="0" i="0" u="none" strike="noStrike" kern="1200" cap="none" spc="0" normalizeH="0" baseline="0" noProof="0">
                <a:ln>
                  <a:noFill/>
                </a:ln>
                <a:solidFill>
                  <a:srgbClr val="4590B8"/>
                </a:solidFill>
                <a:effectLst/>
                <a:uLnTx/>
                <a:uFillTx/>
                <a:latin typeface="Gill Sans"/>
                <a:sym typeface="Gill San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sz="1200" b="0" i="0" u="none" strike="noStrike" kern="1200" cap="none" spc="0" normalizeH="0" baseline="0" noProof="0">
              <a:ln>
                <a:noFill/>
              </a:ln>
              <a:solidFill>
                <a:srgbClr val="4590B8"/>
              </a:solidFill>
              <a:effectLst/>
              <a:uLnTx/>
              <a:uFillTx/>
              <a:latin typeface="Gill Sans"/>
              <a:sym typeface="Gill Sans"/>
            </a:endParaRPr>
          </a:p>
        </p:txBody>
      </p:sp>
      <p:sp>
        <p:nvSpPr>
          <p:cNvPr id="125" name="Google Shape;125;p15"/>
          <p:cNvSpPr txBox="1">
            <a:spLocks noGrp="1"/>
          </p:cNvSpPr>
          <p:nvPr>
            <p:ph type="title"/>
          </p:nvPr>
        </p:nvSpPr>
        <p:spPr>
          <a:xfrm>
            <a:off x="324994" y="652089"/>
            <a:ext cx="8272125" cy="760275"/>
          </a:xfrm>
          <a:prstGeom prst="rect">
            <a:avLst/>
          </a:prstGeom>
          <a:noFill/>
          <a:ln>
            <a:noFill/>
          </a:ln>
        </p:spPr>
        <p:txBody>
          <a:bodyPr spcFirstLastPara="1" vert="horz" wrap="square" lIns="68569" tIns="34275" rIns="68569" bIns="34275" rtlCol="0" anchor="b" anchorCtr="0">
            <a:normAutofit fontScale="90000"/>
          </a:bodyPr>
          <a:lstStyle/>
          <a:p>
            <a:pPr>
              <a:buSzPts val="3600"/>
            </a:pPr>
            <a:r>
              <a:rPr lang="en-US" sz="2700" dirty="0"/>
              <a:t>Data changes</a:t>
            </a:r>
            <a:br>
              <a:rPr lang="en-US" sz="2700" dirty="0"/>
            </a:br>
            <a:r>
              <a:rPr lang="en-US" sz="2700" dirty="0"/>
              <a:t> Fishery Length Composition</a:t>
            </a:r>
            <a:endParaRPr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89698" y="652089"/>
            <a:ext cx="1807421" cy="1093198"/>
          </a:xfrm>
          <a:prstGeom prst="rect">
            <a:avLst/>
          </a:prstGeom>
        </p:spPr>
      </p:pic>
      <p:pic>
        <p:nvPicPr>
          <p:cNvPr id="2052"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02192" y="2235402"/>
            <a:ext cx="3139616" cy="188595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04384" y="2235402"/>
            <a:ext cx="3139616" cy="188595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02149" y="4114800"/>
            <a:ext cx="3139616" cy="1885950"/>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04384" y="4114800"/>
            <a:ext cx="3139616" cy="188595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5"/>
          <p:cNvSpPr>
            <a:spLocks noChangeArrowheads="1"/>
          </p:cNvSpPr>
          <p:nvPr/>
        </p:nvSpPr>
        <p:spPr bwMode="auto">
          <a:xfrm>
            <a:off x="1" y="89020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Gill Sans MT" panose="020B0502020104020203"/>
              <a:ea typeface="+mn-ea"/>
              <a:cs typeface="+mn-cs"/>
            </a:endParaRPr>
          </a:p>
        </p:txBody>
      </p:sp>
      <p:sp>
        <p:nvSpPr>
          <p:cNvPr id="4" name="TextBox 3"/>
          <p:cNvSpPr txBox="1"/>
          <p:nvPr/>
        </p:nvSpPr>
        <p:spPr>
          <a:xfrm>
            <a:off x="307045" y="2077764"/>
            <a:ext cx="2566254" cy="4401205"/>
          </a:xfrm>
          <a:prstGeom prst="rect">
            <a:avLst/>
          </a:prstGeom>
          <a:noFill/>
        </p:spPr>
        <p:txBody>
          <a:bodyPr wrap="square" rtlCol="0">
            <a:spAutoFit/>
          </a:bodyPr>
          <a:lstStyle/>
          <a:p>
            <a:pPr marL="214313" marR="0" lvl="0" indent="-21431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Gill Sans MT" panose="020B0502020104020203"/>
                <a:ea typeface="+mn-ea"/>
                <a:cs typeface="+mn-cs"/>
              </a:rPr>
              <a:t>New algorithm for constructing fishery length composition (described in September)</a:t>
            </a:r>
          </a:p>
          <a:p>
            <a:pPr marL="214313" marR="0" lvl="0" indent="-21431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prstClr val="black"/>
              </a:solidFill>
              <a:effectLst/>
              <a:uLnTx/>
              <a:uFillTx/>
              <a:latin typeface="Gill Sans MT" panose="020B0502020104020203"/>
              <a:ea typeface="+mn-ea"/>
              <a:cs typeface="+mn-cs"/>
            </a:endParaRPr>
          </a:p>
          <a:p>
            <a:pPr marL="214313" marR="0" lvl="0" indent="-21431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Gill Sans MT" panose="020B0502020104020203"/>
                <a:ea typeface="+mn-ea"/>
                <a:cs typeface="+mn-cs"/>
              </a:rPr>
              <a:t>Data weighted by haul, vessel, gear, month, NMFS area, and year </a:t>
            </a:r>
          </a:p>
          <a:p>
            <a:pPr marL="214313" marR="0" lvl="0" indent="-21431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prstClr val="black"/>
              </a:solidFill>
              <a:effectLst/>
              <a:uLnTx/>
              <a:uFillTx/>
              <a:latin typeface="Gill Sans MT" panose="020B0502020104020203"/>
              <a:ea typeface="+mn-ea"/>
              <a:cs typeface="+mn-cs"/>
            </a:endParaRPr>
          </a:p>
          <a:p>
            <a:pPr marL="214313" marR="0" lvl="0" indent="-21431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Gill Sans MT" panose="020B0502020104020203"/>
                <a:ea typeface="+mn-ea"/>
                <a:cs typeface="+mn-cs"/>
              </a:rPr>
              <a:t>Resulted in shift to more small fish in distribution</a:t>
            </a:r>
          </a:p>
        </p:txBody>
      </p:sp>
    </p:spTree>
    <p:extLst>
      <p:ext uri="{BB962C8B-B14F-4D97-AF65-F5344CB8AC3E}">
        <p14:creationId xmlns:p14="http://schemas.microsoft.com/office/powerpoint/2010/main" val="2372187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5"/>
          <p:cNvSpPr/>
          <p:nvPr/>
        </p:nvSpPr>
        <p:spPr>
          <a:xfrm>
            <a:off x="324994" y="585713"/>
            <a:ext cx="8493975" cy="1211556"/>
          </a:xfrm>
          <a:prstGeom prst="rect">
            <a:avLst/>
          </a:prstGeom>
          <a:blipFill rotWithShape="1">
            <a:blip r:embed="rId3">
              <a:alphaModFix amt="40000"/>
            </a:blip>
            <a:stretch>
              <a:fillRect t="-203324" b="-376577"/>
            </a:stretch>
          </a:blipFill>
          <a:ln>
            <a:noFill/>
          </a:ln>
        </p:spPr>
        <p:txBody>
          <a:bodyPr spcFirstLastPara="1" wrap="square" lIns="68569" tIns="34275" rIns="68569" bIns="34275" anchor="ctr" anchorCtr="0">
            <a:noAutofit/>
          </a:bodyPr>
          <a:lstStyle/>
          <a:p>
            <a:pPr marL="0" marR="0" lvl="0" indent="0" algn="ctr" defTabSz="457200" rtl="0" eaLnBrk="1" fontAlgn="auto" latinLnBrk="0" hangingPunct="1">
              <a:lnSpc>
                <a:spcPct val="100000"/>
              </a:lnSpc>
              <a:spcBef>
                <a:spcPts val="0"/>
              </a:spcBef>
              <a:spcAft>
                <a:spcPts val="0"/>
              </a:spcAft>
              <a:buClr>
                <a:prstClr val="white"/>
              </a:buClr>
              <a:buSzPts val="1800"/>
              <a:buFontTx/>
              <a:buNone/>
              <a:tabLst/>
              <a:defRPr/>
            </a:pPr>
            <a:endParaRPr kumimoji="0" sz="1350" b="0" i="0" u="none" strike="noStrike" kern="1200" cap="none" spc="0" normalizeH="0" baseline="0" noProof="0">
              <a:ln>
                <a:noFill/>
              </a:ln>
              <a:solidFill>
                <a:srgbClr val="FFFFFF"/>
              </a:solidFill>
              <a:effectLst/>
              <a:uLnTx/>
              <a:uFillTx/>
              <a:latin typeface="Corbel"/>
              <a:ea typeface="Corbel"/>
              <a:cs typeface="Corbel"/>
              <a:sym typeface="Corbel"/>
            </a:endParaRPr>
          </a:p>
        </p:txBody>
      </p:sp>
      <p:sp>
        <p:nvSpPr>
          <p:cNvPr id="124" name="Google Shape;124;p15"/>
          <p:cNvSpPr txBox="1">
            <a:spLocks noGrp="1"/>
          </p:cNvSpPr>
          <p:nvPr>
            <p:ph type="sldNum" idx="12"/>
          </p:nvPr>
        </p:nvSpPr>
        <p:spPr>
          <a:xfrm>
            <a:off x="7918725" y="5324353"/>
            <a:ext cx="1096425" cy="273825"/>
          </a:xfrm>
          <a:prstGeom prst="rect">
            <a:avLst/>
          </a:prstGeom>
          <a:noFill/>
          <a:ln>
            <a:noFill/>
          </a:ln>
        </p:spPr>
        <p:txBody>
          <a:bodyPr spcFirstLastPara="1" vert="horz" wrap="square" lIns="68569" tIns="34275" rIns="68569" bIns="34275" rtlCol="0" anchor="ctr" anchorCtr="0">
            <a:no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200" b="0" i="0" u="none" strike="noStrike" kern="1200" cap="none" spc="0" normalizeH="0" baseline="0" noProof="0">
                <a:ln>
                  <a:noFill/>
                </a:ln>
                <a:solidFill>
                  <a:srgbClr val="4590B8"/>
                </a:solidFill>
                <a:effectLst/>
                <a:uLnTx/>
                <a:uFillTx/>
                <a:latin typeface="Gill Sans"/>
                <a:sym typeface="Gill San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sz="1200" b="0" i="0" u="none" strike="noStrike" kern="1200" cap="none" spc="0" normalizeH="0" baseline="0" noProof="0">
              <a:ln>
                <a:noFill/>
              </a:ln>
              <a:solidFill>
                <a:srgbClr val="4590B8"/>
              </a:solidFill>
              <a:effectLst/>
              <a:uLnTx/>
              <a:uFillTx/>
              <a:latin typeface="Gill Sans"/>
              <a:sym typeface="Gill Sans"/>
            </a:endParaRPr>
          </a:p>
        </p:txBody>
      </p:sp>
      <p:sp>
        <p:nvSpPr>
          <p:cNvPr id="125" name="Google Shape;125;p15"/>
          <p:cNvSpPr txBox="1">
            <a:spLocks noGrp="1"/>
          </p:cNvSpPr>
          <p:nvPr>
            <p:ph type="title"/>
          </p:nvPr>
        </p:nvSpPr>
        <p:spPr>
          <a:xfrm>
            <a:off x="324994" y="652089"/>
            <a:ext cx="8272125" cy="760275"/>
          </a:xfrm>
          <a:prstGeom prst="rect">
            <a:avLst/>
          </a:prstGeom>
          <a:noFill/>
          <a:ln>
            <a:noFill/>
          </a:ln>
        </p:spPr>
        <p:txBody>
          <a:bodyPr spcFirstLastPara="1" vert="horz" wrap="square" lIns="68569" tIns="34275" rIns="68569" bIns="34275" rtlCol="0" anchor="b" anchorCtr="0">
            <a:normAutofit fontScale="90000"/>
          </a:bodyPr>
          <a:lstStyle/>
          <a:p>
            <a:pPr>
              <a:buSzPts val="3600"/>
            </a:pPr>
            <a:r>
              <a:rPr lang="en-US" sz="2700" dirty="0"/>
              <a:t>Data changes –</a:t>
            </a:r>
            <a:br>
              <a:rPr lang="en-US" sz="2700" dirty="0"/>
            </a:br>
            <a:r>
              <a:rPr lang="en-US" sz="2700" dirty="0"/>
              <a:t>Annual Weight-at-Length Adjustments</a:t>
            </a:r>
            <a:endParaRPr dirty="0"/>
          </a:p>
        </p:txBody>
      </p:sp>
      <p:sp>
        <p:nvSpPr>
          <p:cNvPr id="10" name="TextBox 9"/>
          <p:cNvSpPr txBox="1"/>
          <p:nvPr/>
        </p:nvSpPr>
        <p:spPr>
          <a:xfrm>
            <a:off x="378463" y="2014702"/>
            <a:ext cx="2566254" cy="2785378"/>
          </a:xfrm>
          <a:prstGeom prst="rect">
            <a:avLst/>
          </a:prstGeom>
          <a:noFill/>
        </p:spPr>
        <p:txBody>
          <a:bodyPr wrap="square" rtlCol="0">
            <a:spAutoFit/>
          </a:bodyPr>
          <a:lstStyle/>
          <a:p>
            <a:pPr marL="214313" marR="0" lvl="0" indent="-21431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Gill Sans MT" panose="020B0502020104020203"/>
                <a:ea typeface="+mn-ea"/>
                <a:cs typeface="+mn-cs"/>
              </a:rPr>
              <a:t>Switch from linear Mathcad algorithm to GAM in R </a:t>
            </a:r>
            <a:r>
              <a:rPr kumimoji="0" lang="en-US" sz="2000" b="0" i="0" u="none" strike="noStrike" kern="1200" cap="none" spc="0" normalizeH="0" baseline="0" noProof="0" dirty="0" err="1">
                <a:ln>
                  <a:noFill/>
                </a:ln>
                <a:solidFill>
                  <a:prstClr val="black"/>
                </a:solidFill>
                <a:effectLst/>
                <a:uLnTx/>
                <a:uFillTx/>
                <a:latin typeface="Gill Sans MT" panose="020B0502020104020203"/>
                <a:ea typeface="+mn-ea"/>
                <a:cs typeface="+mn-cs"/>
              </a:rPr>
              <a:t>mgcv</a:t>
            </a:r>
            <a:r>
              <a:rPr kumimoji="0" lang="en-US" sz="2000" b="0" i="0" u="none" strike="noStrike" kern="1200" cap="none" spc="0" normalizeH="0" baseline="0" noProof="0" dirty="0">
                <a:ln>
                  <a:noFill/>
                </a:ln>
                <a:solidFill>
                  <a:prstClr val="black"/>
                </a:solidFill>
                <a:effectLst/>
                <a:uLnTx/>
                <a:uFillTx/>
                <a:latin typeface="Gill Sans MT" panose="020B0502020104020203"/>
                <a:ea typeface="+mn-ea"/>
                <a:cs typeface="+mn-cs"/>
              </a:rPr>
              <a:t> library (described in September)</a:t>
            </a:r>
          </a:p>
          <a:p>
            <a:pPr marL="214313" marR="0" lvl="0" indent="-21431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prstClr val="black"/>
              </a:solidFill>
              <a:effectLst/>
              <a:uLnTx/>
              <a:uFillTx/>
              <a:latin typeface="Gill Sans MT" panose="020B0502020104020203"/>
              <a:ea typeface="+mn-ea"/>
              <a:cs typeface="+mn-cs"/>
            </a:endParaRPr>
          </a:p>
          <a:p>
            <a:pPr marL="214313" marR="0" lvl="0" indent="-21431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Gill Sans MT" panose="020B0502020104020203"/>
                <a:ea typeface="+mn-ea"/>
                <a:cs typeface="+mn-cs"/>
              </a:rPr>
              <a:t>Similar resulting trend in adjustments</a:t>
            </a:r>
          </a:p>
          <a:p>
            <a:pPr marL="214313" marR="0" lvl="0" indent="-21431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5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40923" y="2238134"/>
            <a:ext cx="2837114" cy="2743200"/>
          </a:xfrm>
          <a:prstGeom prst="rect">
            <a:avLst/>
          </a:prstGeom>
          <a:noFill/>
        </p:spPr>
      </p:pic>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78036" y="2245634"/>
            <a:ext cx="2837114" cy="2743200"/>
          </a:xfrm>
          <a:prstGeom prst="rect">
            <a:avLst/>
          </a:prstGeom>
          <a:noFill/>
        </p:spPr>
      </p:pic>
      <p:pic>
        <p:nvPicPr>
          <p:cNvPr id="14" name="Picture 13"/>
          <p:cNvPicPr>
            <a:picLocks noChangeAspect="1"/>
          </p:cNvPicPr>
          <p:nvPr/>
        </p:nvPicPr>
        <p:blipFill>
          <a:blip r:embed="rId6"/>
          <a:stretch>
            <a:fillRect/>
          </a:stretch>
        </p:blipFill>
        <p:spPr>
          <a:xfrm>
            <a:off x="431052" y="4800080"/>
            <a:ext cx="2711768" cy="1682395"/>
          </a:xfrm>
          <a:prstGeom prst="rect">
            <a:avLst/>
          </a:prstGeom>
        </p:spPr>
      </p:pic>
      <p:pic>
        <p:nvPicPr>
          <p:cNvPr id="15" name="Picture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900623" y="607132"/>
            <a:ext cx="1807421" cy="1093198"/>
          </a:xfrm>
          <a:prstGeom prst="rect">
            <a:avLst/>
          </a:prstGeom>
        </p:spPr>
      </p:pic>
    </p:spTree>
    <p:extLst>
      <p:ext uri="{BB962C8B-B14F-4D97-AF65-F5344CB8AC3E}">
        <p14:creationId xmlns:p14="http://schemas.microsoft.com/office/powerpoint/2010/main" val="2509748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6"/>
          <p:cNvSpPr/>
          <p:nvPr/>
        </p:nvSpPr>
        <p:spPr>
          <a:xfrm>
            <a:off x="324994" y="631905"/>
            <a:ext cx="8493975" cy="1175874"/>
          </a:xfrm>
          <a:prstGeom prst="rect">
            <a:avLst/>
          </a:prstGeom>
          <a:blipFill rotWithShape="1">
            <a:blip r:embed="rId3">
              <a:alphaModFix amt="40000"/>
            </a:blip>
            <a:stretch>
              <a:fillRect t="-203324" b="-376577"/>
            </a:stretch>
          </a:blipFill>
          <a:ln>
            <a:noFill/>
          </a:ln>
        </p:spPr>
        <p:txBody>
          <a:bodyPr spcFirstLastPara="1" wrap="square" lIns="68569" tIns="34275" rIns="68569" bIns="34275" anchor="ctr" anchorCtr="0">
            <a:noAutofit/>
          </a:bodyPr>
          <a:lstStyle/>
          <a:p>
            <a:pPr marL="0" marR="0" lvl="0" indent="0" algn="ctr" defTabSz="457200" rtl="0" eaLnBrk="1" fontAlgn="auto" latinLnBrk="0" hangingPunct="1">
              <a:lnSpc>
                <a:spcPct val="100000"/>
              </a:lnSpc>
              <a:spcBef>
                <a:spcPts val="0"/>
              </a:spcBef>
              <a:spcAft>
                <a:spcPts val="0"/>
              </a:spcAft>
              <a:buClr>
                <a:prstClr val="white"/>
              </a:buClr>
              <a:buSzPts val="1800"/>
              <a:buFontTx/>
              <a:buNone/>
              <a:tabLst/>
              <a:defRPr/>
            </a:pPr>
            <a:endParaRPr kumimoji="0" sz="1350" b="0" i="0" u="none" strike="noStrike" kern="1200" cap="none" spc="0" normalizeH="0" baseline="0" noProof="0">
              <a:ln>
                <a:noFill/>
              </a:ln>
              <a:solidFill>
                <a:srgbClr val="FFFFFF"/>
              </a:solidFill>
              <a:effectLst/>
              <a:uLnTx/>
              <a:uFillTx/>
              <a:latin typeface="Corbel"/>
              <a:ea typeface="Corbel"/>
              <a:cs typeface="Corbel"/>
              <a:sym typeface="Corbel"/>
            </a:endParaRPr>
          </a:p>
        </p:txBody>
      </p:sp>
      <p:sp>
        <p:nvSpPr>
          <p:cNvPr id="133" name="Google Shape;133;p16"/>
          <p:cNvSpPr txBox="1">
            <a:spLocks noGrp="1"/>
          </p:cNvSpPr>
          <p:nvPr>
            <p:ph type="sldNum" idx="12"/>
          </p:nvPr>
        </p:nvSpPr>
        <p:spPr>
          <a:xfrm>
            <a:off x="7918725" y="5324353"/>
            <a:ext cx="1096425" cy="273825"/>
          </a:xfrm>
          <a:prstGeom prst="rect">
            <a:avLst/>
          </a:prstGeom>
          <a:noFill/>
          <a:ln>
            <a:noFill/>
          </a:ln>
        </p:spPr>
        <p:txBody>
          <a:bodyPr spcFirstLastPara="1" vert="horz" wrap="square" lIns="68569" tIns="34275" rIns="68569" bIns="34275" rtlCol="0" anchor="ctr" anchorCtr="0">
            <a:no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200" b="0" i="0" u="none" strike="noStrike" kern="1200" cap="none" spc="0" normalizeH="0" baseline="0" noProof="0">
                <a:ln>
                  <a:noFill/>
                </a:ln>
                <a:solidFill>
                  <a:srgbClr val="4590B8"/>
                </a:solidFill>
                <a:effectLst/>
                <a:uLnTx/>
                <a:uFillTx/>
                <a:latin typeface="Gill Sans"/>
                <a:sym typeface="Gill San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sz="1200" b="0" i="0" u="none" strike="noStrike" kern="1200" cap="none" spc="0" normalizeH="0" baseline="0" noProof="0">
              <a:ln>
                <a:noFill/>
              </a:ln>
              <a:solidFill>
                <a:srgbClr val="4590B8"/>
              </a:solidFill>
              <a:effectLst/>
              <a:uLnTx/>
              <a:uFillTx/>
              <a:latin typeface="Gill Sans"/>
              <a:sym typeface="Gill Sans"/>
            </a:endParaRPr>
          </a:p>
        </p:txBody>
      </p:sp>
      <p:sp>
        <p:nvSpPr>
          <p:cNvPr id="134" name="Google Shape;134;p16"/>
          <p:cNvSpPr txBox="1">
            <a:spLocks noGrp="1"/>
          </p:cNvSpPr>
          <p:nvPr>
            <p:ph type="title"/>
          </p:nvPr>
        </p:nvSpPr>
        <p:spPr>
          <a:xfrm>
            <a:off x="324994" y="631905"/>
            <a:ext cx="8272125" cy="760275"/>
          </a:xfrm>
          <a:prstGeom prst="rect">
            <a:avLst/>
          </a:prstGeom>
          <a:noFill/>
          <a:ln>
            <a:noFill/>
          </a:ln>
        </p:spPr>
        <p:txBody>
          <a:bodyPr spcFirstLastPara="1" vert="horz" wrap="square" lIns="68569" tIns="34275" rIns="68569" bIns="34275" rtlCol="0" anchor="b" anchorCtr="0">
            <a:normAutofit fontScale="90000"/>
          </a:bodyPr>
          <a:lstStyle/>
          <a:p>
            <a:pPr>
              <a:buSzPts val="3600"/>
            </a:pPr>
            <a:r>
              <a:rPr lang="en-US" sz="2700" dirty="0"/>
              <a:t>Catch – </a:t>
            </a:r>
            <a:br>
              <a:rPr lang="en-US" sz="2700" dirty="0"/>
            </a:br>
            <a:r>
              <a:rPr lang="en-US" sz="2700" dirty="0"/>
              <a:t>Fishery Sector</a:t>
            </a:r>
            <a:endParaRPr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00623" y="684456"/>
            <a:ext cx="1807421" cy="1093198"/>
          </a:xfrm>
          <a:prstGeom prst="rect">
            <a:avLst/>
          </a:prstGeom>
        </p:spPr>
      </p:pic>
      <p:pic>
        <p:nvPicPr>
          <p:cNvPr id="9" name="Google Shape;1054;p135"/>
          <p:cNvPicPr preferRelativeResize="0"/>
          <p:nvPr/>
        </p:nvPicPr>
        <p:blipFill>
          <a:blip r:embed="rId5">
            <a:alphaModFix/>
          </a:blip>
          <a:stretch>
            <a:fillRect/>
          </a:stretch>
        </p:blipFill>
        <p:spPr>
          <a:xfrm>
            <a:off x="152400" y="4665247"/>
            <a:ext cx="1607700" cy="2152149"/>
          </a:xfrm>
          <a:prstGeom prst="rect">
            <a:avLst/>
          </a:prstGeom>
          <a:noFill/>
          <a:ln>
            <a:noFill/>
          </a:ln>
        </p:spPr>
      </p:pic>
      <p:pic>
        <p:nvPicPr>
          <p:cNvPr id="10" name="Google Shape;1055;p135"/>
          <p:cNvPicPr preferRelativeResize="0"/>
          <p:nvPr/>
        </p:nvPicPr>
        <p:blipFill>
          <a:blip r:embed="rId6">
            <a:alphaModFix/>
          </a:blip>
          <a:stretch>
            <a:fillRect/>
          </a:stretch>
        </p:blipFill>
        <p:spPr>
          <a:xfrm>
            <a:off x="1845475" y="4718001"/>
            <a:ext cx="1609343" cy="2158414"/>
          </a:xfrm>
          <a:prstGeom prst="rect">
            <a:avLst/>
          </a:prstGeom>
          <a:noFill/>
          <a:ln>
            <a:noFill/>
          </a:ln>
        </p:spPr>
      </p:pic>
      <p:pic>
        <p:nvPicPr>
          <p:cNvPr id="11" name="Google Shape;1056;p135"/>
          <p:cNvPicPr preferRelativeResize="0"/>
          <p:nvPr/>
        </p:nvPicPr>
        <p:blipFill>
          <a:blip r:embed="rId7">
            <a:alphaModFix/>
          </a:blip>
          <a:stretch>
            <a:fillRect/>
          </a:stretch>
        </p:blipFill>
        <p:spPr>
          <a:xfrm>
            <a:off x="3540200" y="4727472"/>
            <a:ext cx="1609345" cy="2139480"/>
          </a:xfrm>
          <a:prstGeom prst="rect">
            <a:avLst/>
          </a:prstGeom>
          <a:noFill/>
          <a:ln>
            <a:noFill/>
          </a:ln>
        </p:spPr>
      </p:pic>
      <p:pic>
        <p:nvPicPr>
          <p:cNvPr id="12" name="Google Shape;1057;p135"/>
          <p:cNvPicPr preferRelativeResize="0"/>
          <p:nvPr/>
        </p:nvPicPr>
        <p:blipFill>
          <a:blip r:embed="rId8">
            <a:alphaModFix/>
          </a:blip>
          <a:stretch>
            <a:fillRect/>
          </a:stretch>
        </p:blipFill>
        <p:spPr>
          <a:xfrm>
            <a:off x="3058509" y="1830204"/>
            <a:ext cx="6085491" cy="2761369"/>
          </a:xfrm>
          <a:prstGeom prst="rect">
            <a:avLst/>
          </a:prstGeom>
          <a:noFill/>
          <a:ln>
            <a:noFill/>
          </a:ln>
        </p:spPr>
      </p:pic>
      <p:pic>
        <p:nvPicPr>
          <p:cNvPr id="13" name="Google Shape;1058;p135"/>
          <p:cNvPicPr preferRelativeResize="0"/>
          <p:nvPr/>
        </p:nvPicPr>
        <p:blipFill>
          <a:blip r:embed="rId9">
            <a:alphaModFix/>
          </a:blip>
          <a:stretch>
            <a:fillRect/>
          </a:stretch>
        </p:blipFill>
        <p:spPr>
          <a:xfrm>
            <a:off x="210397" y="1843189"/>
            <a:ext cx="2439749" cy="2712975"/>
          </a:xfrm>
          <a:prstGeom prst="rect">
            <a:avLst/>
          </a:prstGeom>
          <a:noFill/>
          <a:ln>
            <a:noFill/>
          </a:ln>
        </p:spPr>
      </p:pic>
      <p:sp>
        <p:nvSpPr>
          <p:cNvPr id="14" name="Google Shape;1060;p135"/>
          <p:cNvSpPr txBox="1"/>
          <p:nvPr/>
        </p:nvSpPr>
        <p:spPr>
          <a:xfrm>
            <a:off x="5473900" y="4807849"/>
            <a:ext cx="3441000" cy="1415742"/>
          </a:xfrm>
          <a:prstGeom prst="rect">
            <a:avLst/>
          </a:prstGeom>
          <a:noFill/>
          <a:ln>
            <a:noFill/>
          </a:ln>
        </p:spPr>
        <p:txBody>
          <a:bodyPr spcFirstLastPara="1" wrap="square" lIns="91425" tIns="91425" rIns="91425" bIns="91425" anchor="t" anchorCtr="0">
            <a:spAutoFit/>
          </a:bodyPr>
          <a:lstStyle/>
          <a:p>
            <a:pPr marL="457200" marR="0" lvl="0" indent="-374650" algn="l" defTabSz="914400" rtl="0" eaLnBrk="1" fontAlgn="auto" latinLnBrk="0" hangingPunct="1">
              <a:lnSpc>
                <a:spcPct val="100000"/>
              </a:lnSpc>
              <a:spcBef>
                <a:spcPts val="0"/>
              </a:spcBef>
              <a:spcAft>
                <a:spcPts val="0"/>
              </a:spcAft>
              <a:buClr>
                <a:srgbClr val="000000"/>
              </a:buClr>
              <a:buSzPts val="2300"/>
              <a:buFont typeface="Arial Narrow"/>
              <a:buChar char="●"/>
              <a:tabLst/>
              <a:defRPr/>
            </a:pPr>
            <a:r>
              <a:rPr kumimoji="0" lang="en" sz="2000" b="0" i="0" u="none" strike="noStrike" kern="0" cap="none" spc="0" normalizeH="0" baseline="0" noProof="0" dirty="0">
                <a:ln>
                  <a:noFill/>
                </a:ln>
                <a:solidFill>
                  <a:srgbClr val="000000"/>
                </a:solidFill>
                <a:effectLst/>
                <a:uLnTx/>
                <a:uFillTx/>
                <a:latin typeface="Arial Narrow"/>
                <a:ea typeface="Arial Narrow"/>
                <a:cs typeface="Arial Narrow"/>
                <a:sym typeface="Arial Narrow"/>
              </a:rPr>
              <a:t>Southwestward shift in center of gravity</a:t>
            </a:r>
            <a:endParaRPr kumimoji="0" sz="2000" b="0" i="0" u="none" strike="noStrike" kern="0" cap="none" spc="0" normalizeH="0" baseline="0" noProof="0" dirty="0">
              <a:ln>
                <a:noFill/>
              </a:ln>
              <a:solidFill>
                <a:srgbClr val="000000"/>
              </a:solidFill>
              <a:effectLst/>
              <a:uLnTx/>
              <a:uFillTx/>
              <a:latin typeface="Arial Narrow"/>
              <a:ea typeface="Arial Narrow"/>
              <a:cs typeface="Arial Narrow"/>
              <a:sym typeface="Arial Narrow"/>
            </a:endParaRPr>
          </a:p>
          <a:p>
            <a:pPr marL="45720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000" b="0" i="0" u="none" strike="noStrike" kern="0" cap="none" spc="0" normalizeH="0" baseline="0" noProof="0" dirty="0">
              <a:ln>
                <a:noFill/>
              </a:ln>
              <a:solidFill>
                <a:srgbClr val="000000"/>
              </a:solidFill>
              <a:effectLst/>
              <a:uLnTx/>
              <a:uFillTx/>
              <a:latin typeface="Arial Narrow"/>
              <a:ea typeface="Arial Narrow"/>
              <a:cs typeface="Arial Narrow"/>
              <a:sym typeface="Arial Narrow"/>
            </a:endParaRPr>
          </a:p>
          <a:p>
            <a:pPr marL="457200" marR="0" lvl="0" indent="-374650" algn="l" defTabSz="914400" rtl="0" eaLnBrk="1" fontAlgn="auto" latinLnBrk="0" hangingPunct="1">
              <a:lnSpc>
                <a:spcPct val="100000"/>
              </a:lnSpc>
              <a:spcBef>
                <a:spcPts val="0"/>
              </a:spcBef>
              <a:spcAft>
                <a:spcPts val="0"/>
              </a:spcAft>
              <a:buClr>
                <a:srgbClr val="000000"/>
              </a:buClr>
              <a:buSzPts val="2300"/>
              <a:buFont typeface="Arial Narrow"/>
              <a:buChar char="●"/>
              <a:tabLst/>
              <a:defRPr/>
            </a:pPr>
            <a:r>
              <a:rPr kumimoji="0" lang="en" sz="2000" b="0" i="0" u="none" strike="noStrike" kern="0" cap="none" spc="0" normalizeH="0" baseline="0" noProof="0" dirty="0">
                <a:ln>
                  <a:noFill/>
                </a:ln>
                <a:solidFill>
                  <a:srgbClr val="000000"/>
                </a:solidFill>
                <a:effectLst/>
                <a:uLnTx/>
                <a:uFillTx/>
                <a:latin typeface="Arial Narrow"/>
                <a:ea typeface="Arial Narrow"/>
                <a:cs typeface="Arial Narrow"/>
                <a:sym typeface="Arial Narrow"/>
              </a:rPr>
              <a:t>Low level of fishing in NBS</a:t>
            </a:r>
            <a:endParaRPr kumimoji="0" sz="2000" b="0" i="0" u="none" strike="noStrike" kern="0" cap="none" spc="0" normalizeH="0" baseline="0" noProof="0" dirty="0">
              <a:ln>
                <a:noFill/>
              </a:ln>
              <a:solidFill>
                <a:srgbClr val="000000"/>
              </a:solidFill>
              <a:effectLst/>
              <a:uLnTx/>
              <a:uFillTx/>
              <a:latin typeface="Arial Narrow"/>
              <a:ea typeface="Arial Narrow"/>
              <a:cs typeface="Arial Narrow"/>
              <a:sym typeface="Arial Narrow"/>
            </a:endParaRPr>
          </a:p>
        </p:txBody>
      </p:sp>
    </p:spTree>
    <p:extLst>
      <p:ext uri="{BB962C8B-B14F-4D97-AF65-F5344CB8AC3E}">
        <p14:creationId xmlns:p14="http://schemas.microsoft.com/office/powerpoint/2010/main" val="3078754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9"/>
          <p:cNvSpPr/>
          <p:nvPr/>
        </p:nvSpPr>
        <p:spPr>
          <a:xfrm>
            <a:off x="324994" y="611494"/>
            <a:ext cx="8493975" cy="1154244"/>
          </a:xfrm>
          <a:prstGeom prst="rect">
            <a:avLst/>
          </a:prstGeom>
          <a:blipFill rotWithShape="1">
            <a:blip r:embed="rId3">
              <a:alphaModFix amt="40000"/>
            </a:blip>
            <a:stretch>
              <a:fillRect t="-203324" b="-376577"/>
            </a:stretch>
          </a:blipFill>
          <a:ln>
            <a:noFill/>
          </a:ln>
        </p:spPr>
        <p:txBody>
          <a:bodyPr spcFirstLastPara="1" wrap="square" lIns="68569" tIns="34275" rIns="68569" bIns="34275" anchor="ctr" anchorCtr="0">
            <a:noAutofit/>
          </a:bodyPr>
          <a:lstStyle/>
          <a:p>
            <a:pPr marL="0" marR="0" lvl="0" indent="0" algn="ctr" defTabSz="457200" rtl="0" eaLnBrk="1" fontAlgn="auto" latinLnBrk="0" hangingPunct="1">
              <a:lnSpc>
                <a:spcPct val="100000"/>
              </a:lnSpc>
              <a:spcBef>
                <a:spcPts val="0"/>
              </a:spcBef>
              <a:spcAft>
                <a:spcPts val="0"/>
              </a:spcAft>
              <a:buClr>
                <a:prstClr val="white"/>
              </a:buClr>
              <a:buSzPts val="1800"/>
              <a:buFontTx/>
              <a:buNone/>
              <a:tabLst/>
              <a:defRPr/>
            </a:pPr>
            <a:endParaRPr kumimoji="0" sz="1350" b="0" i="0" u="none" strike="noStrike" kern="1200" cap="none" spc="0" normalizeH="0" baseline="0" noProof="0">
              <a:ln>
                <a:noFill/>
              </a:ln>
              <a:solidFill>
                <a:srgbClr val="FFFFFF"/>
              </a:solidFill>
              <a:effectLst/>
              <a:uLnTx/>
              <a:uFillTx/>
              <a:latin typeface="Corbel"/>
              <a:ea typeface="Corbel"/>
              <a:cs typeface="Corbel"/>
              <a:sym typeface="Corbel"/>
            </a:endParaRPr>
          </a:p>
        </p:txBody>
      </p:sp>
      <p:sp>
        <p:nvSpPr>
          <p:cNvPr id="160" name="Google Shape;160;p19"/>
          <p:cNvSpPr txBox="1">
            <a:spLocks noGrp="1"/>
          </p:cNvSpPr>
          <p:nvPr>
            <p:ph type="sldNum" idx="12"/>
          </p:nvPr>
        </p:nvSpPr>
        <p:spPr>
          <a:xfrm>
            <a:off x="7918725" y="5324353"/>
            <a:ext cx="1096425" cy="273825"/>
          </a:xfrm>
          <a:prstGeom prst="rect">
            <a:avLst/>
          </a:prstGeom>
          <a:noFill/>
          <a:ln>
            <a:noFill/>
          </a:ln>
        </p:spPr>
        <p:txBody>
          <a:bodyPr spcFirstLastPara="1" vert="horz" wrap="square" lIns="68569" tIns="34275" rIns="68569" bIns="34275" rtlCol="0" anchor="ctr" anchorCtr="0">
            <a:no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200" b="0" i="0" u="none" strike="noStrike" kern="1200" cap="none" spc="0" normalizeH="0" baseline="0" noProof="0">
                <a:ln>
                  <a:noFill/>
                </a:ln>
                <a:solidFill>
                  <a:srgbClr val="4590B8"/>
                </a:solidFill>
                <a:effectLst/>
                <a:uLnTx/>
                <a:uFillTx/>
                <a:latin typeface="Gill Sans"/>
                <a:sym typeface="Gill San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sz="1200" b="0" i="0" u="none" strike="noStrike" kern="1200" cap="none" spc="0" normalizeH="0" baseline="0" noProof="0">
              <a:ln>
                <a:noFill/>
              </a:ln>
              <a:solidFill>
                <a:srgbClr val="4590B8"/>
              </a:solidFill>
              <a:effectLst/>
              <a:uLnTx/>
              <a:uFillTx/>
              <a:latin typeface="Gill Sans"/>
              <a:sym typeface="Gill Sans"/>
            </a:endParaRPr>
          </a:p>
        </p:txBody>
      </p:sp>
      <p:sp>
        <p:nvSpPr>
          <p:cNvPr id="161" name="Google Shape;161;p19"/>
          <p:cNvSpPr txBox="1">
            <a:spLocks noGrp="1"/>
          </p:cNvSpPr>
          <p:nvPr>
            <p:ph type="title"/>
          </p:nvPr>
        </p:nvSpPr>
        <p:spPr>
          <a:xfrm>
            <a:off x="324994" y="655929"/>
            <a:ext cx="8272125" cy="760275"/>
          </a:xfrm>
          <a:prstGeom prst="rect">
            <a:avLst/>
          </a:prstGeom>
          <a:noFill/>
          <a:ln>
            <a:noFill/>
          </a:ln>
        </p:spPr>
        <p:txBody>
          <a:bodyPr spcFirstLastPara="1" vert="horz" wrap="square" lIns="68569" tIns="34275" rIns="68569" bIns="34275" rtlCol="0" anchor="b" anchorCtr="0">
            <a:normAutofit/>
          </a:bodyPr>
          <a:lstStyle/>
          <a:p>
            <a:pPr>
              <a:buSzPts val="3600"/>
            </a:pPr>
            <a:r>
              <a:rPr lang="en-US" sz="2700" dirty="0"/>
              <a:t>VAST CPUE Index – Jan.-Feb. Longline Fishery</a:t>
            </a:r>
            <a:endParaRPr dirty="0"/>
          </a:p>
        </p:txBody>
      </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10218" y="2244546"/>
            <a:ext cx="6097610" cy="3723859"/>
          </a:xfrm>
          <a:prstGeom prst="rect">
            <a:avLst/>
          </a:prstGeom>
          <a:noFill/>
        </p:spPr>
      </p:pic>
      <p:sp>
        <p:nvSpPr>
          <p:cNvPr id="2" name="TextBox 1"/>
          <p:cNvSpPr txBox="1"/>
          <p:nvPr/>
        </p:nvSpPr>
        <p:spPr>
          <a:xfrm>
            <a:off x="232316" y="1991872"/>
            <a:ext cx="2685224" cy="3785652"/>
          </a:xfrm>
          <a:prstGeom prst="rect">
            <a:avLst/>
          </a:prstGeom>
          <a:noFill/>
        </p:spPr>
        <p:txBody>
          <a:bodyPr wrap="square" rtlCol="0">
            <a:spAutoFit/>
          </a:bodyPr>
          <a:lstStyle/>
          <a:p>
            <a:pPr marL="214313" marR="0" lvl="0" indent="-21431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Gill Sans MT" panose="020B0502020104020203"/>
                <a:ea typeface="+mn-ea"/>
                <a:cs typeface="+mn-cs"/>
              </a:rPr>
              <a:t>Difference in spatial extent resulted in overall inflation of index</a:t>
            </a:r>
          </a:p>
          <a:p>
            <a:pPr marL="214313" marR="0" lvl="0" indent="-21431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prstClr val="black"/>
              </a:solidFill>
              <a:effectLst/>
              <a:uLnTx/>
              <a:uFillTx/>
              <a:latin typeface="Gill Sans MT" panose="020B0502020104020203"/>
              <a:ea typeface="+mn-ea"/>
              <a:cs typeface="+mn-cs"/>
            </a:endParaRPr>
          </a:p>
          <a:p>
            <a:pPr marL="214313" marR="0" lvl="0" indent="-21431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Gill Sans MT" panose="020B0502020104020203"/>
                <a:ea typeface="+mn-ea"/>
                <a:cs typeface="+mn-cs"/>
              </a:rPr>
              <a:t>Trend remains the same with high correlation between indices</a:t>
            </a:r>
          </a:p>
          <a:p>
            <a:pPr marL="214313" marR="0" lvl="0" indent="-21431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prstClr val="black"/>
              </a:solidFill>
              <a:effectLst/>
              <a:uLnTx/>
              <a:uFillTx/>
              <a:latin typeface="Gill Sans MT" panose="020B0502020104020203"/>
              <a:ea typeface="+mn-ea"/>
              <a:cs typeface="+mn-cs"/>
            </a:endParaRPr>
          </a:p>
          <a:p>
            <a:pPr marL="214313" marR="0" lvl="0" indent="-21431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Gill Sans MT" panose="020B0502020104020203"/>
                <a:ea typeface="+mn-ea"/>
                <a:cs typeface="+mn-cs"/>
              </a:rPr>
              <a:t>15% Increase in 2022 from 2021 </a:t>
            </a:r>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73352" y="132686"/>
            <a:ext cx="1445617" cy="874365"/>
          </a:xfrm>
          <a:prstGeom prst="rect">
            <a:avLst/>
          </a:prstGeom>
        </p:spPr>
      </p:pic>
    </p:spTree>
    <p:extLst>
      <p:ext uri="{BB962C8B-B14F-4D97-AF65-F5344CB8AC3E}">
        <p14:creationId xmlns:p14="http://schemas.microsoft.com/office/powerpoint/2010/main" val="358014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9"/>
          <p:cNvSpPr/>
          <p:nvPr/>
        </p:nvSpPr>
        <p:spPr>
          <a:xfrm>
            <a:off x="324994" y="613298"/>
            <a:ext cx="8493975" cy="1194481"/>
          </a:xfrm>
          <a:prstGeom prst="rect">
            <a:avLst/>
          </a:prstGeom>
          <a:blipFill rotWithShape="1">
            <a:blip r:embed="rId3">
              <a:alphaModFix amt="40000"/>
            </a:blip>
            <a:stretch>
              <a:fillRect t="-203324" b="-376577"/>
            </a:stretch>
          </a:blipFill>
          <a:ln>
            <a:noFill/>
          </a:ln>
        </p:spPr>
        <p:txBody>
          <a:bodyPr spcFirstLastPara="1" wrap="square" lIns="68569" tIns="34275" rIns="68569" bIns="34275" anchor="ctr" anchorCtr="0">
            <a:noAutofit/>
          </a:bodyPr>
          <a:lstStyle/>
          <a:p>
            <a:pPr marL="0" marR="0" lvl="0" indent="0" algn="ctr" defTabSz="457200" rtl="0" eaLnBrk="1" fontAlgn="auto" latinLnBrk="0" hangingPunct="1">
              <a:lnSpc>
                <a:spcPct val="100000"/>
              </a:lnSpc>
              <a:spcBef>
                <a:spcPts val="0"/>
              </a:spcBef>
              <a:spcAft>
                <a:spcPts val="0"/>
              </a:spcAft>
              <a:buClr>
                <a:prstClr val="white"/>
              </a:buClr>
              <a:buSzPts val="1800"/>
              <a:buFontTx/>
              <a:buNone/>
              <a:tabLst/>
              <a:defRPr/>
            </a:pPr>
            <a:endParaRPr kumimoji="0" sz="1350" b="0" i="0" u="none" strike="noStrike" kern="1200" cap="none" spc="0" normalizeH="0" baseline="0" noProof="0">
              <a:ln>
                <a:noFill/>
              </a:ln>
              <a:solidFill>
                <a:srgbClr val="FFFFFF"/>
              </a:solidFill>
              <a:effectLst/>
              <a:uLnTx/>
              <a:uFillTx/>
              <a:latin typeface="Corbel"/>
              <a:ea typeface="Corbel"/>
              <a:cs typeface="Corbel"/>
              <a:sym typeface="Corbel"/>
            </a:endParaRPr>
          </a:p>
        </p:txBody>
      </p:sp>
      <p:sp>
        <p:nvSpPr>
          <p:cNvPr id="160" name="Google Shape;160;p19"/>
          <p:cNvSpPr txBox="1">
            <a:spLocks noGrp="1"/>
          </p:cNvSpPr>
          <p:nvPr>
            <p:ph type="sldNum" idx="12"/>
          </p:nvPr>
        </p:nvSpPr>
        <p:spPr>
          <a:xfrm>
            <a:off x="7918725" y="5324353"/>
            <a:ext cx="1096425" cy="273825"/>
          </a:xfrm>
          <a:prstGeom prst="rect">
            <a:avLst/>
          </a:prstGeom>
          <a:noFill/>
          <a:ln>
            <a:noFill/>
          </a:ln>
        </p:spPr>
        <p:txBody>
          <a:bodyPr spcFirstLastPara="1" vert="horz" wrap="square" lIns="68569" tIns="34275" rIns="68569" bIns="34275" rtlCol="0" anchor="ctr" anchorCtr="0">
            <a:no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200" b="0" i="0" u="none" strike="noStrike" kern="1200" cap="none" spc="0" normalizeH="0" baseline="0" noProof="0">
                <a:ln>
                  <a:noFill/>
                </a:ln>
                <a:solidFill>
                  <a:srgbClr val="4590B8"/>
                </a:solidFill>
                <a:effectLst/>
                <a:uLnTx/>
                <a:uFillTx/>
                <a:latin typeface="Gill Sans"/>
                <a:sym typeface="Gill San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sz="1200" b="0" i="0" u="none" strike="noStrike" kern="1200" cap="none" spc="0" normalizeH="0" baseline="0" noProof="0">
              <a:ln>
                <a:noFill/>
              </a:ln>
              <a:solidFill>
                <a:srgbClr val="4590B8"/>
              </a:solidFill>
              <a:effectLst/>
              <a:uLnTx/>
              <a:uFillTx/>
              <a:latin typeface="Gill Sans"/>
              <a:sym typeface="Gill Sans"/>
            </a:endParaRPr>
          </a:p>
        </p:txBody>
      </p:sp>
      <p:sp>
        <p:nvSpPr>
          <p:cNvPr id="161" name="Google Shape;161;p19"/>
          <p:cNvSpPr txBox="1">
            <a:spLocks noGrp="1"/>
          </p:cNvSpPr>
          <p:nvPr>
            <p:ph type="title"/>
          </p:nvPr>
        </p:nvSpPr>
        <p:spPr>
          <a:xfrm>
            <a:off x="324994" y="679674"/>
            <a:ext cx="8272125" cy="760275"/>
          </a:xfrm>
          <a:prstGeom prst="rect">
            <a:avLst/>
          </a:prstGeom>
          <a:noFill/>
          <a:ln>
            <a:noFill/>
          </a:ln>
        </p:spPr>
        <p:txBody>
          <a:bodyPr spcFirstLastPara="1" vert="horz" wrap="square" lIns="68569" tIns="34275" rIns="68569" bIns="34275" rtlCol="0" anchor="b" anchorCtr="0">
            <a:normAutofit fontScale="90000"/>
          </a:bodyPr>
          <a:lstStyle/>
          <a:p>
            <a:pPr>
              <a:buSzPts val="3600"/>
            </a:pPr>
            <a:r>
              <a:rPr lang="en-US" sz="2700" dirty="0"/>
              <a:t>VAST Survey Index – </a:t>
            </a:r>
            <a:br>
              <a:rPr lang="en-US" sz="2700" dirty="0"/>
            </a:br>
            <a:r>
              <a:rPr lang="en-US" sz="2700" dirty="0"/>
              <a:t>Bering Sea Shelf Bottom Trawl</a:t>
            </a:r>
            <a:endParaRPr dirty="0"/>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00623" y="616612"/>
            <a:ext cx="1807421" cy="1093198"/>
          </a:xfrm>
          <a:prstGeom prst="rect">
            <a:avLst/>
          </a:prstGeom>
        </p:spPr>
      </p:pic>
      <p:pic>
        <p:nvPicPr>
          <p:cNvPr id="9" name="Google Shape;1078;p137"/>
          <p:cNvPicPr preferRelativeResize="0"/>
          <p:nvPr/>
        </p:nvPicPr>
        <p:blipFill rotWithShape="1">
          <a:blip r:embed="rId5">
            <a:alphaModFix/>
          </a:blip>
          <a:srcRect l="34045"/>
          <a:stretch/>
        </p:blipFill>
        <p:spPr>
          <a:xfrm>
            <a:off x="135075" y="3548220"/>
            <a:ext cx="4426252" cy="2286775"/>
          </a:xfrm>
          <a:prstGeom prst="rect">
            <a:avLst/>
          </a:prstGeom>
          <a:noFill/>
          <a:ln>
            <a:noFill/>
          </a:ln>
        </p:spPr>
      </p:pic>
      <p:sp>
        <p:nvSpPr>
          <p:cNvPr id="10" name="Google Shape;1080;p137"/>
          <p:cNvSpPr txBox="1"/>
          <p:nvPr/>
        </p:nvSpPr>
        <p:spPr>
          <a:xfrm>
            <a:off x="324994" y="1926874"/>
            <a:ext cx="7047900" cy="1107965"/>
          </a:xfrm>
          <a:prstGeom prst="rect">
            <a:avLst/>
          </a:prstGeom>
          <a:noFill/>
          <a:ln>
            <a:noFill/>
          </a:ln>
        </p:spPr>
        <p:txBody>
          <a:bodyPr spcFirstLastPara="1" wrap="square" lIns="91425" tIns="91425" rIns="91425" bIns="91425" anchor="t" anchorCtr="0">
            <a:spAutoFit/>
          </a:bodyPr>
          <a:lstStyle/>
          <a:p>
            <a:pPr marL="457200" marR="0" lvl="0" indent="-374650" algn="l" defTabSz="914400" rtl="0" eaLnBrk="1" fontAlgn="auto" latinLnBrk="0" hangingPunct="1">
              <a:lnSpc>
                <a:spcPct val="100000"/>
              </a:lnSpc>
              <a:spcBef>
                <a:spcPts val="0"/>
              </a:spcBef>
              <a:spcAft>
                <a:spcPts val="0"/>
              </a:spcAft>
              <a:buClr>
                <a:srgbClr val="000000"/>
              </a:buClr>
              <a:buSzPts val="2300"/>
              <a:buFont typeface="Wingdings" panose="05000000000000000000" pitchFamily="2" charset="2"/>
              <a:buChar char="§"/>
              <a:tabLst/>
              <a:defRPr/>
            </a:pPr>
            <a:r>
              <a:rPr kumimoji="0" lang="en" sz="2000" b="0" i="0" u="none" strike="noStrike" kern="0" cap="none" spc="0" normalizeH="0" baseline="0" noProof="0" dirty="0">
                <a:ln>
                  <a:noFill/>
                </a:ln>
                <a:solidFill>
                  <a:srgbClr val="000000"/>
                </a:solidFill>
                <a:effectLst/>
                <a:uLnTx/>
                <a:uFillTx/>
                <a:latin typeface="Gill Sans MT" panose="020B0502020104020203"/>
                <a:ea typeface="Arial Narrow"/>
                <a:cs typeface="Arial Narrow"/>
                <a:sym typeface="Arial Narrow"/>
              </a:rPr>
              <a:t>Southeastward shift in center of </a:t>
            </a:r>
            <a:r>
              <a:rPr kumimoji="0" lang="en" sz="2000" b="0" i="0" u="none" strike="noStrike" kern="0" cap="none" spc="0" normalizeH="0" baseline="0" noProof="0" dirty="0" smtClean="0">
                <a:ln>
                  <a:noFill/>
                </a:ln>
                <a:solidFill>
                  <a:srgbClr val="000000"/>
                </a:solidFill>
                <a:effectLst/>
                <a:uLnTx/>
                <a:uFillTx/>
                <a:latin typeface="Gill Sans MT" panose="020B0502020104020203"/>
                <a:ea typeface="Arial Narrow"/>
                <a:cs typeface="Arial Narrow"/>
                <a:sym typeface="Arial Narrow"/>
              </a:rPr>
              <a:t>gravity</a:t>
            </a:r>
          </a:p>
          <a:p>
            <a:pPr marL="457200" marR="0" lvl="0" indent="-374650" algn="l" defTabSz="914400" rtl="0" eaLnBrk="1" fontAlgn="auto" latinLnBrk="0" hangingPunct="1">
              <a:lnSpc>
                <a:spcPct val="100000"/>
              </a:lnSpc>
              <a:spcBef>
                <a:spcPts val="0"/>
              </a:spcBef>
              <a:spcAft>
                <a:spcPts val="0"/>
              </a:spcAft>
              <a:buClr>
                <a:srgbClr val="000000"/>
              </a:buClr>
              <a:buSzPts val="2300"/>
              <a:buFont typeface="Wingdings" panose="05000000000000000000" pitchFamily="2" charset="2"/>
              <a:buChar char="§"/>
              <a:tabLst/>
              <a:defRPr/>
            </a:pPr>
            <a:r>
              <a:rPr kumimoji="0" lang="en-US" sz="2000" b="0" i="0" u="none" strike="noStrike" kern="1200" cap="none" spc="0" normalizeH="0" baseline="0" noProof="0" dirty="0">
                <a:ln>
                  <a:noFill/>
                </a:ln>
                <a:solidFill>
                  <a:prstClr val="black"/>
                </a:solidFill>
                <a:effectLst/>
                <a:uLnTx/>
                <a:uFillTx/>
                <a:latin typeface="Gill Sans MT" panose="020B0502020104020203"/>
                <a:ea typeface="+mn-ea"/>
                <a:cs typeface="+mn-cs"/>
              </a:rPr>
              <a:t>Small changes in time series from previous </a:t>
            </a:r>
            <a:r>
              <a:rPr kumimoji="0" lang="en-US" sz="2000" b="0" i="0" u="none" strike="noStrike" kern="1200" cap="none" spc="0" normalizeH="0" baseline="0" noProof="0" dirty="0" smtClean="0">
                <a:ln>
                  <a:noFill/>
                </a:ln>
                <a:solidFill>
                  <a:prstClr val="black"/>
                </a:solidFill>
                <a:effectLst/>
                <a:uLnTx/>
                <a:uFillTx/>
                <a:latin typeface="Gill Sans MT" panose="020B0502020104020203"/>
                <a:ea typeface="+mn-ea"/>
                <a:cs typeface="+mn-cs"/>
              </a:rPr>
              <a:t>years</a:t>
            </a:r>
            <a:endParaRPr kumimoji="0" sz="2000" b="0" i="0" u="none" strike="noStrike" kern="0" cap="none" spc="0" normalizeH="0" baseline="0" noProof="0" dirty="0">
              <a:ln>
                <a:noFill/>
              </a:ln>
              <a:solidFill>
                <a:srgbClr val="000000"/>
              </a:solidFill>
              <a:effectLst/>
              <a:uLnTx/>
              <a:uFillTx/>
              <a:latin typeface="Gill Sans MT" panose="020B0502020104020203"/>
              <a:ea typeface="Arial Narrow"/>
              <a:cs typeface="Arial Narrow"/>
              <a:sym typeface="Arial Narrow"/>
            </a:endParaRPr>
          </a:p>
          <a:p>
            <a:pPr marL="457200" marR="0" lvl="0" indent="-374650" algn="l" defTabSz="914400" rtl="0" eaLnBrk="1" fontAlgn="auto" latinLnBrk="0" hangingPunct="1">
              <a:lnSpc>
                <a:spcPct val="100000"/>
              </a:lnSpc>
              <a:spcBef>
                <a:spcPts val="0"/>
              </a:spcBef>
              <a:spcAft>
                <a:spcPts val="0"/>
              </a:spcAft>
              <a:buClr>
                <a:srgbClr val="000000"/>
              </a:buClr>
              <a:buSzPts val="2300"/>
              <a:buFont typeface="Wingdings" panose="05000000000000000000" pitchFamily="2" charset="2"/>
              <a:buChar char="§"/>
              <a:tabLst/>
              <a:defRPr/>
            </a:pPr>
            <a:r>
              <a:rPr kumimoji="0" lang="en" sz="2000" b="0" i="0" u="none" strike="noStrike" kern="0" cap="none" spc="0" normalizeH="0" baseline="0" noProof="0" dirty="0">
                <a:ln>
                  <a:noFill/>
                </a:ln>
                <a:solidFill>
                  <a:srgbClr val="000000"/>
                </a:solidFill>
                <a:effectLst/>
                <a:uLnTx/>
                <a:uFillTx/>
                <a:latin typeface="Gill Sans MT" panose="020B0502020104020203"/>
                <a:ea typeface="Arial Narrow"/>
                <a:cs typeface="Arial Narrow"/>
                <a:sym typeface="Arial Narrow"/>
              </a:rPr>
              <a:t>Overall drop in abundance (VAST -8.9% from 2021)</a:t>
            </a:r>
            <a:endParaRPr kumimoji="0" sz="2000" b="0" i="0" u="none" strike="noStrike" kern="0" cap="none" spc="0" normalizeH="0" baseline="0" noProof="0" dirty="0">
              <a:ln>
                <a:noFill/>
              </a:ln>
              <a:solidFill>
                <a:srgbClr val="000000"/>
              </a:solidFill>
              <a:effectLst/>
              <a:uLnTx/>
              <a:uFillTx/>
              <a:latin typeface="Gill Sans MT" panose="020B0502020104020203"/>
              <a:ea typeface="Arial Narrow"/>
              <a:cs typeface="Arial Narrow"/>
              <a:sym typeface="Arial Narrow"/>
            </a:endParaRPr>
          </a:p>
        </p:txBody>
      </p:sp>
      <p:pic>
        <p:nvPicPr>
          <p:cNvPr id="11" name="Google Shape;1081;p137"/>
          <p:cNvPicPr preferRelativeResize="0"/>
          <p:nvPr/>
        </p:nvPicPr>
        <p:blipFill>
          <a:blip r:embed="rId6">
            <a:alphaModFix/>
          </a:blip>
          <a:stretch>
            <a:fillRect/>
          </a:stretch>
        </p:blipFill>
        <p:spPr>
          <a:xfrm>
            <a:off x="4561333" y="4221298"/>
            <a:ext cx="4579243" cy="2606750"/>
          </a:xfrm>
          <a:prstGeom prst="rect">
            <a:avLst/>
          </a:prstGeom>
          <a:noFill/>
          <a:ln>
            <a:noFill/>
          </a:ln>
        </p:spPr>
      </p:pic>
    </p:spTree>
    <p:extLst>
      <p:ext uri="{BB962C8B-B14F-4D97-AF65-F5344CB8AC3E}">
        <p14:creationId xmlns:p14="http://schemas.microsoft.com/office/powerpoint/2010/main" val="3469250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4"/>
          <p:cNvSpPr/>
          <p:nvPr/>
        </p:nvSpPr>
        <p:spPr>
          <a:xfrm>
            <a:off x="324994" y="632098"/>
            <a:ext cx="8493975" cy="1159548"/>
          </a:xfrm>
          <a:prstGeom prst="rect">
            <a:avLst/>
          </a:prstGeom>
          <a:blipFill rotWithShape="1">
            <a:blip r:embed="rId3">
              <a:alphaModFix amt="40000"/>
            </a:blip>
            <a:stretch>
              <a:fillRect t="-203324" b="-376577"/>
            </a:stretch>
          </a:blipFill>
          <a:ln>
            <a:noFill/>
          </a:ln>
        </p:spPr>
        <p:txBody>
          <a:bodyPr spcFirstLastPara="1" wrap="square" lIns="68569" tIns="34275" rIns="68569" bIns="34275" anchor="ctr" anchorCtr="0">
            <a:noAutofit/>
          </a:bodyPr>
          <a:lstStyle/>
          <a:p>
            <a:pPr marL="0" marR="0" lvl="0" indent="0" algn="ctr" defTabSz="457200" rtl="0" eaLnBrk="1" fontAlgn="auto" latinLnBrk="0" hangingPunct="1">
              <a:lnSpc>
                <a:spcPct val="100000"/>
              </a:lnSpc>
              <a:spcBef>
                <a:spcPts val="0"/>
              </a:spcBef>
              <a:spcAft>
                <a:spcPts val="0"/>
              </a:spcAft>
              <a:buClr>
                <a:prstClr val="white"/>
              </a:buClr>
              <a:buSzPts val="1800"/>
              <a:buFontTx/>
              <a:buNone/>
              <a:tabLst/>
              <a:defRPr/>
            </a:pPr>
            <a:endParaRPr kumimoji="0" sz="1350" b="0" i="0" u="none" strike="noStrike" kern="1200" cap="none" spc="0" normalizeH="0" baseline="0" noProof="0">
              <a:ln>
                <a:noFill/>
              </a:ln>
              <a:solidFill>
                <a:srgbClr val="FFFFFF"/>
              </a:solidFill>
              <a:effectLst/>
              <a:uLnTx/>
              <a:uFillTx/>
              <a:latin typeface="Corbel"/>
              <a:ea typeface="Corbel"/>
              <a:cs typeface="Corbel"/>
              <a:sym typeface="Corbel"/>
            </a:endParaRPr>
          </a:p>
        </p:txBody>
      </p:sp>
      <p:sp>
        <p:nvSpPr>
          <p:cNvPr id="212" name="Google Shape;212;p24"/>
          <p:cNvSpPr txBox="1">
            <a:spLocks noGrp="1"/>
          </p:cNvSpPr>
          <p:nvPr>
            <p:ph type="sldNum" idx="12"/>
          </p:nvPr>
        </p:nvSpPr>
        <p:spPr>
          <a:xfrm>
            <a:off x="7918725" y="5324353"/>
            <a:ext cx="1096425" cy="273825"/>
          </a:xfrm>
          <a:prstGeom prst="rect">
            <a:avLst/>
          </a:prstGeom>
          <a:noFill/>
          <a:ln>
            <a:noFill/>
          </a:ln>
        </p:spPr>
        <p:txBody>
          <a:bodyPr spcFirstLastPara="1" vert="horz" wrap="square" lIns="68569" tIns="34275" rIns="68569" bIns="34275" rtlCol="0" anchor="ctr" anchorCtr="0">
            <a:no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200" b="0" i="0" u="none" strike="noStrike" kern="1200" cap="none" spc="0" normalizeH="0" baseline="0" noProof="0">
                <a:ln>
                  <a:noFill/>
                </a:ln>
                <a:solidFill>
                  <a:srgbClr val="4590B8"/>
                </a:solidFill>
                <a:effectLst/>
                <a:uLnTx/>
                <a:uFillTx/>
                <a:latin typeface="Gill Sans"/>
                <a:sym typeface="Gill San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sz="1200" b="0" i="0" u="none" strike="noStrike" kern="1200" cap="none" spc="0" normalizeH="0" baseline="0" noProof="0">
              <a:ln>
                <a:noFill/>
              </a:ln>
              <a:solidFill>
                <a:srgbClr val="4590B8"/>
              </a:solidFill>
              <a:effectLst/>
              <a:uLnTx/>
              <a:uFillTx/>
              <a:latin typeface="Gill Sans"/>
              <a:sym typeface="Gill Sans"/>
            </a:endParaRPr>
          </a:p>
        </p:txBody>
      </p:sp>
      <p:sp>
        <p:nvSpPr>
          <p:cNvPr id="213" name="Google Shape;213;p24"/>
          <p:cNvSpPr txBox="1">
            <a:spLocks noGrp="1"/>
          </p:cNvSpPr>
          <p:nvPr>
            <p:ph type="title"/>
          </p:nvPr>
        </p:nvSpPr>
        <p:spPr>
          <a:xfrm>
            <a:off x="324994" y="634105"/>
            <a:ext cx="8272125" cy="760275"/>
          </a:xfrm>
          <a:prstGeom prst="rect">
            <a:avLst/>
          </a:prstGeom>
          <a:noFill/>
          <a:ln>
            <a:noFill/>
          </a:ln>
        </p:spPr>
        <p:txBody>
          <a:bodyPr spcFirstLastPara="1" vert="horz" wrap="square" lIns="68569" tIns="34275" rIns="68569" bIns="34275" rtlCol="0" anchor="b" anchorCtr="0">
            <a:normAutofit/>
          </a:bodyPr>
          <a:lstStyle/>
          <a:p>
            <a:pPr>
              <a:buSzPts val="3600"/>
            </a:pPr>
            <a:r>
              <a:rPr lang="en-US" sz="2700" dirty="0"/>
              <a:t>Stock Assessment Models</a:t>
            </a:r>
            <a:endParaRPr dirty="0"/>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00623" y="653868"/>
            <a:ext cx="1807421" cy="1093198"/>
          </a:xfrm>
          <a:prstGeom prst="rect">
            <a:avLst/>
          </a:prstGeom>
        </p:spPr>
      </p:pic>
      <p:pic>
        <p:nvPicPr>
          <p:cNvPr id="4" name="Picture 3"/>
          <p:cNvPicPr>
            <a:picLocks noChangeAspect="1"/>
          </p:cNvPicPr>
          <p:nvPr/>
        </p:nvPicPr>
        <p:blipFill>
          <a:blip r:embed="rId5"/>
          <a:stretch>
            <a:fillRect/>
          </a:stretch>
        </p:blipFill>
        <p:spPr>
          <a:xfrm>
            <a:off x="2387791" y="2255058"/>
            <a:ext cx="6718799" cy="3359400"/>
          </a:xfrm>
          <a:prstGeom prst="rect">
            <a:avLst/>
          </a:prstGeom>
        </p:spPr>
      </p:pic>
      <p:sp>
        <p:nvSpPr>
          <p:cNvPr id="5" name="TextBox 4"/>
          <p:cNvSpPr txBox="1"/>
          <p:nvPr/>
        </p:nvSpPr>
        <p:spPr>
          <a:xfrm>
            <a:off x="324994" y="2548890"/>
            <a:ext cx="2062797" cy="2862322"/>
          </a:xfrm>
          <a:prstGeom prst="rect">
            <a:avLst/>
          </a:prstGeom>
          <a:noFill/>
        </p:spPr>
        <p:txBody>
          <a:bodyPr wrap="square" rtlCol="0">
            <a:spAutoFit/>
          </a:bodyPr>
          <a:lstStyle/>
          <a:p>
            <a:pPr marL="214313" marR="0" lvl="0" indent="-21431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Gill Sans MT" panose="020B0502020104020203"/>
                <a:ea typeface="+mn-ea"/>
                <a:cs typeface="+mn-cs"/>
              </a:rPr>
              <a:t>Diverse set of models over the past 22 years</a:t>
            </a:r>
          </a:p>
          <a:p>
            <a:pPr marL="214313" marR="0" lvl="0" indent="-21431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prstClr val="black"/>
              </a:solidFill>
              <a:effectLst/>
              <a:uLnTx/>
              <a:uFillTx/>
              <a:latin typeface="Gill Sans MT" panose="020B0502020104020203"/>
              <a:ea typeface="+mn-ea"/>
              <a:cs typeface="+mn-cs"/>
            </a:endParaRPr>
          </a:p>
          <a:p>
            <a:pPr marL="214313" marR="0" lvl="0" indent="-21431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Gill Sans MT" panose="020B0502020104020203"/>
                <a:ea typeface="+mn-ea"/>
                <a:cs typeface="+mn-cs"/>
              </a:rPr>
              <a:t>Current base model is an ensemble of 4 models</a:t>
            </a:r>
          </a:p>
        </p:txBody>
      </p:sp>
    </p:spTree>
    <p:extLst>
      <p:ext uri="{BB962C8B-B14F-4D97-AF65-F5344CB8AC3E}">
        <p14:creationId xmlns:p14="http://schemas.microsoft.com/office/powerpoint/2010/main" val="206176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TotalTime>
  <Words>1375</Words>
  <Application>Microsoft Office PowerPoint</Application>
  <PresentationFormat>On-screen Show (4:3)</PresentationFormat>
  <Paragraphs>313</Paragraphs>
  <Slides>22</Slides>
  <Notes>22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Arial</vt:lpstr>
      <vt:lpstr>Arial Narrow</vt:lpstr>
      <vt:lpstr>Calibri</vt:lpstr>
      <vt:lpstr>Corbel</vt:lpstr>
      <vt:lpstr>Gill Sans</vt:lpstr>
      <vt:lpstr>Gill Sans MT</vt:lpstr>
      <vt:lpstr>Times New Roman</vt:lpstr>
      <vt:lpstr>Wingdings</vt:lpstr>
      <vt:lpstr>Wingdings 2</vt:lpstr>
      <vt:lpstr>Dividend</vt:lpstr>
      <vt:lpstr>EBS Pacific cod</vt:lpstr>
      <vt:lpstr>Thanks to the many contributors to this assessment</vt:lpstr>
      <vt:lpstr>Teams or SSC Comments</vt:lpstr>
      <vt:lpstr>Data changes  Fishery Length Composition</vt:lpstr>
      <vt:lpstr>Data changes – Annual Weight-at-Length Adjustments</vt:lpstr>
      <vt:lpstr>Catch –  Fishery Sector</vt:lpstr>
      <vt:lpstr>VAST CPUE Index – Jan.-Feb. Longline Fishery</vt:lpstr>
      <vt:lpstr>VAST Survey Index –  Bering Sea Shelf Bottom Trawl</vt:lpstr>
      <vt:lpstr>Stock Assessment Models</vt:lpstr>
      <vt:lpstr>Model configurations</vt:lpstr>
      <vt:lpstr>Model weighting (same as last year)</vt:lpstr>
      <vt:lpstr>Model Fits</vt:lpstr>
      <vt:lpstr>Models –  Objective function</vt:lpstr>
      <vt:lpstr>Models –  Parameters</vt:lpstr>
      <vt:lpstr>Models –  Retrospective analysis</vt:lpstr>
      <vt:lpstr>Models –  Derived quantities</vt:lpstr>
      <vt:lpstr>Models –  Derived quantities</vt:lpstr>
      <vt:lpstr>New Series Results –  Female spawning biomass</vt:lpstr>
      <vt:lpstr>New Series Results –  Female spawning biomass</vt:lpstr>
      <vt:lpstr>New Series Results –  Age-0 recruitment</vt:lpstr>
      <vt:lpstr>New Series Results –  Apical fishing mortality</vt:lpstr>
      <vt:lpstr>Harvest Recommendation –  New Series Ensemble</vt:lpstr>
    </vt:vector>
  </TitlesOfParts>
  <Company>NOAA - Alaska Fisheries Science Center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EBS Pacific cod</dc:title>
  <dc:creator>Steve Barbeaux</dc:creator>
  <cp:lastModifiedBy>Steve Barbeaux</cp:lastModifiedBy>
  <cp:revision>1</cp:revision>
  <dcterms:created xsi:type="dcterms:W3CDTF">2022-12-03T00:41:25Z</dcterms:created>
  <dcterms:modified xsi:type="dcterms:W3CDTF">2022-12-03T00:42:45Z</dcterms:modified>
</cp:coreProperties>
</file>