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294" r:id="rId11"/>
  </p:sldIdLst>
  <p:sldSz cx="12192000" cy="6858000"/>
  <p:notesSz cx="6858000" cy="9144000"/>
  <p:embeddedFontLs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Gill Sans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2" y="86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39" d="100"/>
          <a:sy n="139" d="100"/>
        </p:scale>
        <p:origin x="114" y="13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e58772ac3_4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15e58772ac3_4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35bb860c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735bb860c9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g1735bb860c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35bb860c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735bb860c9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g1735bb860c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087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35bb860c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735bb860c9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g1735bb860c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12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35bb860c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735bb860c9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g1735bb860c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581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35bb860c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735bb860c9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g1735bb860c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11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35bb860c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735bb860c9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g1735bb860c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564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35bb860c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735bb860c9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g1735bb860c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668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35bb860c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735bb860c9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g1735bb860c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57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460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174778" y="5956137"/>
            <a:ext cx="1399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"/>
          <p:cNvSpPr>
            <a:spLocks noGrp="1"/>
          </p:cNvSpPr>
          <p:nvPr>
            <p:ph type="pic" idx="2"/>
          </p:nvPr>
        </p:nvSpPr>
        <p:spPr>
          <a:xfrm>
            <a:off x="446534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7605952" y="5956137"/>
            <a:ext cx="23776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0133216" y="5956137"/>
            <a:ext cx="1477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5346" y="5956136"/>
            <a:ext cx="413332" cy="34811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>
            <a:spLocks noGrp="1"/>
          </p:cNvSpPr>
          <p:nvPr>
            <p:ph type="pic" idx="2"/>
          </p:nvPr>
        </p:nvSpPr>
        <p:spPr>
          <a:xfrm>
            <a:off x="446534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"/>
          <p:cNvSpPr>
            <a:spLocks noGrp="1"/>
          </p:cNvSpPr>
          <p:nvPr>
            <p:ph type="pic" idx="2"/>
          </p:nvPr>
        </p:nvSpPr>
        <p:spPr>
          <a:xfrm>
            <a:off x="581192" y="5498937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10558299" y="5956137"/>
            <a:ext cx="1478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>
            <a:spLocks noGrp="1"/>
          </p:cNvSpPr>
          <p:nvPr>
            <p:ph type="pic" idx="3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581191" y="2250892"/>
            <a:ext cx="5393104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217709" y="2250892"/>
            <a:ext cx="539310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>
            <a:spLocks noGrp="1"/>
          </p:cNvSpPr>
          <p:nvPr>
            <p:ph type="pic" idx="5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558298" y="5951811"/>
            <a:ext cx="1470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/>
          <p:nvPr/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0558299" y="5956137"/>
            <a:ext cx="1436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9"/>
          <p:cNvSpPr>
            <a:spLocks noGrp="1"/>
          </p:cNvSpPr>
          <p:nvPr>
            <p:ph type="pic" idx="2"/>
          </p:nvPr>
        </p:nvSpPr>
        <p:spPr>
          <a:xfrm>
            <a:off x="581192" y="5498937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808" algn="l">
              <a:spcBef>
                <a:spcPts val="480"/>
              </a:spcBef>
              <a:spcAft>
                <a:spcPts val="0"/>
              </a:spcAft>
              <a:buSzPts val="2208"/>
              <a:buChar char="◼"/>
              <a:defRPr sz="2400">
                <a:solidFill>
                  <a:schemeClr val="dk2"/>
                </a:solidFill>
              </a:defRPr>
            </a:lvl1pPr>
            <a:lvl2pPr marL="914400" lvl="1" indent="-345440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3pPr>
            <a:lvl4pPr marL="1828800" lvl="3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4pPr>
            <a:lvl5pPr marL="2286000" lvl="4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7605952" y="5956137"/>
            <a:ext cx="23277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124903" y="5956137"/>
            <a:ext cx="1485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1191" y="5977471"/>
            <a:ext cx="413332" cy="3481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>
            <a:spLocks noGrp="1"/>
          </p:cNvSpPr>
          <p:nvPr>
            <p:ph type="pic" idx="3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702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3"/>
          </p:nvPr>
        </p:nvSpPr>
        <p:spPr>
          <a:xfrm>
            <a:off x="581190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68808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544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0558298" y="5951811"/>
            <a:ext cx="1470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086740" y="5978817"/>
            <a:ext cx="413332" cy="3481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/>
          <p:nvPr/>
        </p:nvSpPr>
        <p:spPr>
          <a:xfrm>
            <a:off x="446088" y="3088639"/>
            <a:ext cx="11271900" cy="32985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73000" b="-8328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4" name="Google Shape;94;p12"/>
          <p:cNvSpPr txBox="1">
            <a:spLocks noGrp="1"/>
          </p:cNvSpPr>
          <p:nvPr>
            <p:ph type="ctrTitle"/>
          </p:nvPr>
        </p:nvSpPr>
        <p:spPr>
          <a:xfrm>
            <a:off x="581190" y="664581"/>
            <a:ext cx="97350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r>
              <a:rPr lang="en-US" b="1" dirty="0"/>
              <a:t>Explorations of alternative stock assessment models for Eastern Bering Sea Pacific cod</a:t>
            </a:r>
            <a:br>
              <a:rPr lang="en-US" b="1" dirty="0"/>
            </a:br>
            <a:r>
              <a:rPr lang="en-US" sz="3100" dirty="0" smtClean="0">
                <a:latin typeface="Arial"/>
                <a:ea typeface="Arial"/>
                <a:cs typeface="Arial"/>
                <a:sym typeface="Arial"/>
              </a:rPr>
              <a:t>BSAI </a:t>
            </a:r>
            <a:r>
              <a:rPr lang="en-US" sz="3100" dirty="0" err="1">
                <a:latin typeface="Arial"/>
                <a:ea typeface="Arial"/>
                <a:cs typeface="Arial"/>
                <a:sym typeface="Arial"/>
              </a:rPr>
              <a:t>Groundfish</a:t>
            </a:r>
            <a:r>
              <a:rPr lang="en-US" sz="3100" dirty="0">
                <a:latin typeface="Arial"/>
                <a:ea typeface="Arial"/>
                <a:cs typeface="Arial"/>
                <a:sym typeface="Arial"/>
              </a:rPr>
              <a:t> Plan Team 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>
            <a:spLocks noGrp="1"/>
          </p:cNvSpPr>
          <p:nvPr>
            <p:ph type="subTitle" idx="1"/>
          </p:nvPr>
        </p:nvSpPr>
        <p:spPr>
          <a:xfrm>
            <a:off x="581200" y="2241550"/>
            <a:ext cx="75378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Steven J. Barbeaux, </a:t>
            </a:r>
            <a:r>
              <a:rPr lang="en-US" dirty="0" smtClean="0"/>
              <a:t>Pete </a:t>
            </a:r>
            <a:r>
              <a:rPr lang="en-US" dirty="0" err="1" smtClean="0"/>
              <a:t>Hulson</a:t>
            </a:r>
            <a:r>
              <a:rPr lang="en-US" dirty="0" smtClean="0"/>
              <a:t>, Ingrid Spies, and James Thorson</a:t>
            </a:r>
            <a:endParaRPr lang="en-US" dirty="0"/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68746" y="5628865"/>
            <a:ext cx="1556418" cy="5431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3918857" y="3198138"/>
            <a:ext cx="27792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D8D8D8"/>
                </a:solidFill>
                <a:latin typeface="Gill Sans"/>
                <a:ea typeface="Gill Sans"/>
                <a:cs typeface="Gill Sans"/>
                <a:sym typeface="Gill Sans"/>
              </a:rPr>
              <a:t>September, 2023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73" y="3467100"/>
            <a:ext cx="5271413" cy="3188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50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50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50"/>
          <p:cNvSpPr/>
          <p:nvPr/>
        </p:nvSpPr>
        <p:spPr>
          <a:xfrm>
            <a:off x="446534" y="3085765"/>
            <a:ext cx="11262900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1" name="Google Shape;451;p50"/>
          <p:cNvSpPr/>
          <p:nvPr/>
        </p:nvSpPr>
        <p:spPr>
          <a:xfrm>
            <a:off x="581191" y="457201"/>
            <a:ext cx="1106100" cy="585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/>
          <p:nvPr/>
        </p:nvSpPr>
        <p:spPr>
          <a:xfrm>
            <a:off x="1784420" y="457200"/>
            <a:ext cx="6248400" cy="585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0"/>
          <p:cNvSpPr/>
          <p:nvPr/>
        </p:nvSpPr>
        <p:spPr>
          <a:xfrm>
            <a:off x="8129872" y="453642"/>
            <a:ext cx="3615600" cy="5863200"/>
          </a:xfrm>
          <a:prstGeom prst="rect">
            <a:avLst/>
          </a:prstGeom>
          <a:solidFill>
            <a:srgbClr val="6C7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0"/>
          <p:cNvSpPr txBox="1">
            <a:spLocks noGrp="1"/>
          </p:cNvSpPr>
          <p:nvPr>
            <p:ph type="title"/>
          </p:nvPr>
        </p:nvSpPr>
        <p:spPr>
          <a:xfrm>
            <a:off x="2037077" y="600628"/>
            <a:ext cx="5526900" cy="2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>
                <a:solidFill>
                  <a:schemeClr val="lt1"/>
                </a:solidFill>
              </a:rPr>
              <a:t>QUESTIONS?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Summary of analyses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97" y="476151"/>
            <a:ext cx="2409895" cy="14575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325" y="2009204"/>
            <a:ext cx="9531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asdf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Summary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97" y="476151"/>
            <a:ext cx="2409895" cy="14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Summary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97" y="476151"/>
            <a:ext cx="2409895" cy="14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2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Summary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97" y="476151"/>
            <a:ext cx="2409895" cy="14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Summary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97" y="476151"/>
            <a:ext cx="2409895" cy="14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7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Summary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97" y="476151"/>
            <a:ext cx="2409895" cy="14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Summary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97" y="476151"/>
            <a:ext cx="2409895" cy="14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Summary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97" y="476151"/>
            <a:ext cx="2409895" cy="14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7819</TotalTime>
  <Words>64</Words>
  <Application>Microsoft Office PowerPoint</Application>
  <PresentationFormat>Widescreen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Corbel</vt:lpstr>
      <vt:lpstr>Gill Sans</vt:lpstr>
      <vt:lpstr>Noto Sans Symbols</vt:lpstr>
      <vt:lpstr>Calibri</vt:lpstr>
      <vt:lpstr>Dividend</vt:lpstr>
      <vt:lpstr>Explorations of alternative stock assessment models for Eastern Bering Sea Pacific cod BSAI Groundfish Plan Team </vt:lpstr>
      <vt:lpstr>Summary of analyses</vt:lpstr>
      <vt:lpstr>Summary</vt:lpstr>
      <vt:lpstr>Summary</vt:lpstr>
      <vt:lpstr>Summary</vt:lpstr>
      <vt:lpstr>Summary</vt:lpstr>
      <vt:lpstr>Summary</vt:lpstr>
      <vt:lpstr>Summary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EBS Pacific cod BSAI Groundfish Plan Team</dc:title>
  <dc:creator>Steve Barbeaux</dc:creator>
  <cp:lastModifiedBy>Steve Barbeaux</cp:lastModifiedBy>
  <cp:revision>24</cp:revision>
  <dcterms:modified xsi:type="dcterms:W3CDTF">2023-09-12T19:03:08Z</dcterms:modified>
</cp:coreProperties>
</file>