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5" r:id="rId10"/>
    <p:sldId id="267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4" r:id="rId20"/>
    <p:sldId id="272" r:id="rId21"/>
    <p:sldId id="270" r:id="rId22"/>
    <p:sldId id="268" r:id="rId23"/>
    <p:sldId id="266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6939B-9B4B-41F3-953A-27C43D01DD19}" v="73" dt="2025-03-12T16:42:21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Stacy" userId="83cc58de-b0b8-4826-95bd-31876ba74750" providerId="ADAL" clId="{FCE6939B-9B4B-41F3-953A-27C43D01DD19}"/>
    <pc:docChg chg="undo custSel addSld delSld modSld sldOrd">
      <pc:chgData name="Brett Stacy" userId="83cc58de-b0b8-4826-95bd-31876ba74750" providerId="ADAL" clId="{FCE6939B-9B4B-41F3-953A-27C43D01DD19}" dt="2025-03-12T17:55:58.103" v="5953" actId="47"/>
      <pc:docMkLst>
        <pc:docMk/>
      </pc:docMkLst>
      <pc:sldChg chg="addSp modSp new mod setBg setClrOvrMap">
        <pc:chgData name="Brett Stacy" userId="83cc58de-b0b8-4826-95bd-31876ba74750" providerId="ADAL" clId="{FCE6939B-9B4B-41F3-953A-27C43D01DD19}" dt="2025-03-12T02:55:32.798" v="3479" actId="113"/>
        <pc:sldMkLst>
          <pc:docMk/>
          <pc:sldMk cId="2078882186" sldId="256"/>
        </pc:sldMkLst>
        <pc:spChg chg="mod">
          <ac:chgData name="Brett Stacy" userId="83cc58de-b0b8-4826-95bd-31876ba74750" providerId="ADAL" clId="{FCE6939B-9B4B-41F3-953A-27C43D01DD19}" dt="2025-03-12T02:55:32.798" v="3479" actId="113"/>
          <ac:spMkLst>
            <pc:docMk/>
            <pc:sldMk cId="2078882186" sldId="256"/>
            <ac:spMk id="2" creationId="{72534EA7-384B-3402-9D73-EFAFAAFE9984}"/>
          </ac:spMkLst>
        </pc:spChg>
        <pc:spChg chg="mod">
          <ac:chgData name="Brett Stacy" userId="83cc58de-b0b8-4826-95bd-31876ba74750" providerId="ADAL" clId="{FCE6939B-9B4B-41F3-953A-27C43D01DD19}" dt="2025-03-10T18:55:31.689" v="1218" actId="26606"/>
          <ac:spMkLst>
            <pc:docMk/>
            <pc:sldMk cId="2078882186" sldId="256"/>
            <ac:spMk id="3" creationId="{9E55BAFE-8E61-4B34-AEC4-89EB07B127A8}"/>
          </ac:spMkLst>
        </pc:spChg>
        <pc:spChg chg="add">
          <ac:chgData name="Brett Stacy" userId="83cc58de-b0b8-4826-95bd-31876ba74750" providerId="ADAL" clId="{FCE6939B-9B4B-41F3-953A-27C43D01DD19}" dt="2025-03-10T18:55:31.689" v="1218" actId="26606"/>
          <ac:spMkLst>
            <pc:docMk/>
            <pc:sldMk cId="2078882186" sldId="256"/>
            <ac:spMk id="9" creationId="{71B2258F-86CA-4D4D-8270-BC05FCDEBFB3}"/>
          </ac:spMkLst>
        </pc:spChg>
        <pc:picChg chg="add">
          <ac:chgData name="Brett Stacy" userId="83cc58de-b0b8-4826-95bd-31876ba74750" providerId="ADAL" clId="{FCE6939B-9B4B-41F3-953A-27C43D01DD19}" dt="2025-03-10T18:55:31.689" v="1218" actId="26606"/>
          <ac:picMkLst>
            <pc:docMk/>
            <pc:sldMk cId="2078882186" sldId="256"/>
            <ac:picMk id="5" creationId="{741A32E5-8B70-AA7A-0D80-FAF48D6F9FB8}"/>
          </ac:picMkLst>
        </pc:picChg>
      </pc:sldChg>
      <pc:sldChg chg="modSp new mod">
        <pc:chgData name="Brett Stacy" userId="83cc58de-b0b8-4826-95bd-31876ba74750" providerId="ADAL" clId="{FCE6939B-9B4B-41F3-953A-27C43D01DD19}" dt="2025-03-11T19:29:47.453" v="3119" actId="20577"/>
        <pc:sldMkLst>
          <pc:docMk/>
          <pc:sldMk cId="1490302233" sldId="257"/>
        </pc:sldMkLst>
        <pc:spChg chg="mod">
          <ac:chgData name="Brett Stacy" userId="83cc58de-b0b8-4826-95bd-31876ba74750" providerId="ADAL" clId="{FCE6939B-9B4B-41F3-953A-27C43D01DD19}" dt="2025-03-10T18:18:05.124" v="322" actId="20577"/>
          <ac:spMkLst>
            <pc:docMk/>
            <pc:sldMk cId="1490302233" sldId="257"/>
            <ac:spMk id="2" creationId="{F85355E7-DAA9-01C0-A5CC-082F01A346C6}"/>
          </ac:spMkLst>
        </pc:spChg>
        <pc:spChg chg="mod">
          <ac:chgData name="Brett Stacy" userId="83cc58de-b0b8-4826-95bd-31876ba74750" providerId="ADAL" clId="{FCE6939B-9B4B-41F3-953A-27C43D01DD19}" dt="2025-03-11T19:29:47.453" v="3119" actId="20577"/>
          <ac:spMkLst>
            <pc:docMk/>
            <pc:sldMk cId="1490302233" sldId="257"/>
            <ac:spMk id="3" creationId="{F38FA49D-E11E-880C-2929-0C1AFA784FA0}"/>
          </ac:spMkLst>
        </pc:spChg>
      </pc:sldChg>
      <pc:sldChg chg="modSp new mod">
        <pc:chgData name="Brett Stacy" userId="83cc58de-b0b8-4826-95bd-31876ba74750" providerId="ADAL" clId="{FCE6939B-9B4B-41F3-953A-27C43D01DD19}" dt="2025-03-11T18:11:10.225" v="2735" actId="207"/>
        <pc:sldMkLst>
          <pc:docMk/>
          <pc:sldMk cId="2900487620" sldId="258"/>
        </pc:sldMkLst>
        <pc:spChg chg="mod">
          <ac:chgData name="Brett Stacy" userId="83cc58de-b0b8-4826-95bd-31876ba74750" providerId="ADAL" clId="{FCE6939B-9B4B-41F3-953A-27C43D01DD19}" dt="2025-03-10T18:21:13.624" v="663" actId="20577"/>
          <ac:spMkLst>
            <pc:docMk/>
            <pc:sldMk cId="2900487620" sldId="258"/>
            <ac:spMk id="2" creationId="{D20032EB-91E3-6C18-775D-C4671CEB1984}"/>
          </ac:spMkLst>
        </pc:spChg>
        <pc:spChg chg="mod">
          <ac:chgData name="Brett Stacy" userId="83cc58de-b0b8-4826-95bd-31876ba74750" providerId="ADAL" clId="{FCE6939B-9B4B-41F3-953A-27C43D01DD19}" dt="2025-03-11T18:11:10.225" v="2735" actId="207"/>
          <ac:spMkLst>
            <pc:docMk/>
            <pc:sldMk cId="2900487620" sldId="258"/>
            <ac:spMk id="3" creationId="{9B22544F-BECA-AD15-A73F-ED0E861C77AF}"/>
          </ac:spMkLst>
        </pc:spChg>
      </pc:sldChg>
      <pc:sldChg chg="modSp new mod modNotesTx">
        <pc:chgData name="Brett Stacy" userId="83cc58de-b0b8-4826-95bd-31876ba74750" providerId="ADAL" clId="{FCE6939B-9B4B-41F3-953A-27C43D01DD19}" dt="2025-03-11T20:51:43.286" v="3473" actId="20577"/>
        <pc:sldMkLst>
          <pc:docMk/>
          <pc:sldMk cId="1607930457" sldId="259"/>
        </pc:sldMkLst>
        <pc:spChg chg="mod">
          <ac:chgData name="Brett Stacy" userId="83cc58de-b0b8-4826-95bd-31876ba74750" providerId="ADAL" clId="{FCE6939B-9B4B-41F3-953A-27C43D01DD19}" dt="2025-03-11T03:34:59.134" v="2521" actId="20577"/>
          <ac:spMkLst>
            <pc:docMk/>
            <pc:sldMk cId="1607930457" sldId="259"/>
            <ac:spMk id="2" creationId="{C6B71898-1A2A-E1A1-F944-82544E41D25D}"/>
          </ac:spMkLst>
        </pc:spChg>
        <pc:spChg chg="mod">
          <ac:chgData name="Brett Stacy" userId="83cc58de-b0b8-4826-95bd-31876ba74750" providerId="ADAL" clId="{FCE6939B-9B4B-41F3-953A-27C43D01DD19}" dt="2025-03-11T20:51:43.286" v="3473" actId="20577"/>
          <ac:spMkLst>
            <pc:docMk/>
            <pc:sldMk cId="1607930457" sldId="259"/>
            <ac:spMk id="3" creationId="{0FC8524B-0F7E-CF3A-99D8-47E86C3F7E23}"/>
          </ac:spMkLst>
        </pc:spChg>
      </pc:sldChg>
      <pc:sldChg chg="addSp delSp modSp new mod modNotesTx">
        <pc:chgData name="Brett Stacy" userId="83cc58de-b0b8-4826-95bd-31876ba74750" providerId="ADAL" clId="{FCE6939B-9B4B-41F3-953A-27C43D01DD19}" dt="2025-03-12T02:57:44.157" v="3482" actId="1076"/>
        <pc:sldMkLst>
          <pc:docMk/>
          <pc:sldMk cId="3211921579" sldId="260"/>
        </pc:sldMkLst>
        <pc:spChg chg="mod">
          <ac:chgData name="Brett Stacy" userId="83cc58de-b0b8-4826-95bd-31876ba74750" providerId="ADAL" clId="{FCE6939B-9B4B-41F3-953A-27C43D01DD19}" dt="2025-03-11T18:59:00.457" v="2753" actId="20577"/>
          <ac:spMkLst>
            <pc:docMk/>
            <pc:sldMk cId="3211921579" sldId="260"/>
            <ac:spMk id="2" creationId="{E6E358CD-C359-0CA1-A757-14237D347899}"/>
          </ac:spMkLst>
        </pc:spChg>
        <pc:spChg chg="add del mod">
          <ac:chgData name="Brett Stacy" userId="83cc58de-b0b8-4826-95bd-31876ba74750" providerId="ADAL" clId="{FCE6939B-9B4B-41F3-953A-27C43D01DD19}" dt="2025-03-10T20:30:05.619" v="1468" actId="1076"/>
          <ac:spMkLst>
            <pc:docMk/>
            <pc:sldMk cId="3211921579" sldId="260"/>
            <ac:spMk id="3" creationId="{563AE9A8-E91B-D4B1-161C-3D26558B01D1}"/>
          </ac:spMkLst>
        </pc:spChg>
        <pc:spChg chg="add mod">
          <ac:chgData name="Brett Stacy" userId="83cc58de-b0b8-4826-95bd-31876ba74750" providerId="ADAL" clId="{FCE6939B-9B4B-41F3-953A-27C43D01DD19}" dt="2025-03-10T20:30:00.852" v="1467" actId="1076"/>
          <ac:spMkLst>
            <pc:docMk/>
            <pc:sldMk cId="3211921579" sldId="260"/>
            <ac:spMk id="12" creationId="{BB11B398-8AC0-73A0-5153-E77E02BD4861}"/>
          </ac:spMkLst>
        </pc:spChg>
        <pc:spChg chg="add">
          <ac:chgData name="Brett Stacy" userId="83cc58de-b0b8-4826-95bd-31876ba74750" providerId="ADAL" clId="{FCE6939B-9B4B-41F3-953A-27C43D01DD19}" dt="2025-03-10T20:30:26.096" v="1469" actId="11529"/>
          <ac:spMkLst>
            <pc:docMk/>
            <pc:sldMk cId="3211921579" sldId="260"/>
            <ac:spMk id="13" creationId="{3138E20B-4E9F-4AC9-A7C9-F0C118F50048}"/>
          </ac:spMkLst>
        </pc:spChg>
        <pc:spChg chg="add mod">
          <ac:chgData name="Brett Stacy" userId="83cc58de-b0b8-4826-95bd-31876ba74750" providerId="ADAL" clId="{FCE6939B-9B4B-41F3-953A-27C43D01DD19}" dt="2025-03-10T20:35:29.246" v="1500" actId="1037"/>
          <ac:spMkLst>
            <pc:docMk/>
            <pc:sldMk cId="3211921579" sldId="260"/>
            <ac:spMk id="14" creationId="{F714CC27-8B0B-747C-BFE3-B9B6316DADFF}"/>
          </ac:spMkLst>
        </pc:spChg>
        <pc:spChg chg="add mod ord">
          <ac:chgData name="Brett Stacy" userId="83cc58de-b0b8-4826-95bd-31876ba74750" providerId="ADAL" clId="{FCE6939B-9B4B-41F3-953A-27C43D01DD19}" dt="2025-03-10T20:39:09.610" v="1505" actId="164"/>
          <ac:spMkLst>
            <pc:docMk/>
            <pc:sldMk cId="3211921579" sldId="260"/>
            <ac:spMk id="15" creationId="{F3531399-1E3B-1807-944F-6DA106980842}"/>
          </ac:spMkLst>
        </pc:spChg>
        <pc:spChg chg="add mod">
          <ac:chgData name="Brett Stacy" userId="83cc58de-b0b8-4826-95bd-31876ba74750" providerId="ADAL" clId="{FCE6939B-9B4B-41F3-953A-27C43D01DD19}" dt="2025-03-11T03:51:46.812" v="2623" actId="1076"/>
          <ac:spMkLst>
            <pc:docMk/>
            <pc:sldMk cId="3211921579" sldId="260"/>
            <ac:spMk id="19" creationId="{4F9AE8CE-22B4-A7AB-126D-667DB7B8BB3C}"/>
          </ac:spMkLst>
        </pc:spChg>
        <pc:spChg chg="add mod">
          <ac:chgData name="Brett Stacy" userId="83cc58de-b0b8-4826-95bd-31876ba74750" providerId="ADAL" clId="{FCE6939B-9B4B-41F3-953A-27C43D01DD19}" dt="2025-03-11T19:05:12.783" v="2824" actId="20577"/>
          <ac:spMkLst>
            <pc:docMk/>
            <pc:sldMk cId="3211921579" sldId="260"/>
            <ac:spMk id="20" creationId="{D892021B-3A1A-3F8C-4662-C0EF4A924B7B}"/>
          </ac:spMkLst>
        </pc:spChg>
        <pc:grpChg chg="add mod">
          <ac:chgData name="Brett Stacy" userId="83cc58de-b0b8-4826-95bd-31876ba74750" providerId="ADAL" clId="{FCE6939B-9B4B-41F3-953A-27C43D01DD19}" dt="2025-03-10T20:39:13.561" v="1506" actId="1076"/>
          <ac:grpSpMkLst>
            <pc:docMk/>
            <pc:sldMk cId="3211921579" sldId="260"/>
            <ac:grpSpMk id="18" creationId="{79808972-058C-EAFC-0371-4ACF294249C4}"/>
          </ac:grpSpMkLst>
        </pc:grpChg>
        <pc:picChg chg="add mod">
          <ac:chgData name="Brett Stacy" userId="83cc58de-b0b8-4826-95bd-31876ba74750" providerId="ADAL" clId="{FCE6939B-9B4B-41F3-953A-27C43D01DD19}" dt="2025-03-12T02:57:44.157" v="3482" actId="1076"/>
          <ac:picMkLst>
            <pc:docMk/>
            <pc:sldMk cId="3211921579" sldId="260"/>
            <ac:picMk id="4" creationId="{85E624DA-7A8B-F784-D3A8-E9D24B34CBA4}"/>
          </ac:picMkLst>
        </pc:picChg>
        <pc:picChg chg="add mod">
          <ac:chgData name="Brett Stacy" userId="83cc58de-b0b8-4826-95bd-31876ba74750" providerId="ADAL" clId="{FCE6939B-9B4B-41F3-953A-27C43D01DD19}" dt="2025-03-10T20:39:09.610" v="1505" actId="164"/>
          <ac:picMkLst>
            <pc:docMk/>
            <pc:sldMk cId="3211921579" sldId="260"/>
            <ac:picMk id="9" creationId="{E57A815C-3F02-4F81-B085-E573E3566955}"/>
          </ac:picMkLst>
        </pc:picChg>
        <pc:picChg chg="add del mod">
          <ac:chgData name="Brett Stacy" userId="83cc58de-b0b8-4826-95bd-31876ba74750" providerId="ADAL" clId="{FCE6939B-9B4B-41F3-953A-27C43D01DD19}" dt="2025-03-12T02:57:38.313" v="3481" actId="478"/>
          <ac:picMkLst>
            <pc:docMk/>
            <pc:sldMk cId="3211921579" sldId="260"/>
            <ac:picMk id="17" creationId="{EBE0D9BB-F945-CB51-1FCD-E1048F593F21}"/>
          </ac:picMkLst>
        </pc:picChg>
      </pc:sldChg>
      <pc:sldChg chg="addSp delSp modSp new mod modNotesTx">
        <pc:chgData name="Brett Stacy" userId="83cc58de-b0b8-4826-95bd-31876ba74750" providerId="ADAL" clId="{FCE6939B-9B4B-41F3-953A-27C43D01DD19}" dt="2025-03-11T19:33:54.858" v="3128" actId="478"/>
        <pc:sldMkLst>
          <pc:docMk/>
          <pc:sldMk cId="53257479" sldId="261"/>
        </pc:sldMkLst>
        <pc:spChg chg="add mod">
          <ac:chgData name="Brett Stacy" userId="83cc58de-b0b8-4826-95bd-31876ba74750" providerId="ADAL" clId="{FCE6939B-9B4B-41F3-953A-27C43D01DD19}" dt="2025-03-10T18:59:06.953" v="1264" actId="1035"/>
          <ac:spMkLst>
            <pc:docMk/>
            <pc:sldMk cId="53257479" sldId="261"/>
            <ac:spMk id="12" creationId="{F9B411D3-0D51-B8C8-9F7B-E3325BE56D88}"/>
          </ac:spMkLst>
        </pc:spChg>
        <pc:spChg chg="add mod">
          <ac:chgData name="Brett Stacy" userId="83cc58de-b0b8-4826-95bd-31876ba74750" providerId="ADAL" clId="{FCE6939B-9B4B-41F3-953A-27C43D01DD19}" dt="2025-03-10T18:58:49.525" v="1252" actId="1076"/>
          <ac:spMkLst>
            <pc:docMk/>
            <pc:sldMk cId="53257479" sldId="261"/>
            <ac:spMk id="13" creationId="{0A77EC62-08B1-0DF7-170F-28DCF06ABD3D}"/>
          </ac:spMkLst>
        </pc:spChg>
        <pc:spChg chg="add mod">
          <ac:chgData name="Brett Stacy" userId="83cc58de-b0b8-4826-95bd-31876ba74750" providerId="ADAL" clId="{FCE6939B-9B4B-41F3-953A-27C43D01DD19}" dt="2025-03-10T19:04:04.729" v="1349" actId="14100"/>
          <ac:spMkLst>
            <pc:docMk/>
            <pc:sldMk cId="53257479" sldId="261"/>
            <ac:spMk id="14" creationId="{7BC77CF8-AA59-4DCB-84AD-FF9579CF507C}"/>
          </ac:spMkLst>
        </pc:spChg>
        <pc:spChg chg="add mod ord">
          <ac:chgData name="Brett Stacy" userId="83cc58de-b0b8-4826-95bd-31876ba74750" providerId="ADAL" clId="{FCE6939B-9B4B-41F3-953A-27C43D01DD19}" dt="2025-03-11T02:32:12.086" v="2062" actId="14100"/>
          <ac:spMkLst>
            <pc:docMk/>
            <pc:sldMk cId="53257479" sldId="261"/>
            <ac:spMk id="15" creationId="{79073441-C87D-EFCA-3B8D-0F7A22ECB370}"/>
          </ac:spMkLst>
        </pc:spChg>
        <pc:spChg chg="add mod">
          <ac:chgData name="Brett Stacy" userId="83cc58de-b0b8-4826-95bd-31876ba74750" providerId="ADAL" clId="{FCE6939B-9B4B-41F3-953A-27C43D01DD19}" dt="2025-03-11T02:32:17.716" v="2064"/>
          <ac:spMkLst>
            <pc:docMk/>
            <pc:sldMk cId="53257479" sldId="261"/>
            <ac:spMk id="24" creationId="{95E67AE3-48CC-F702-2947-936F14D65A42}"/>
          </ac:spMkLst>
        </pc:spChg>
        <pc:spChg chg="add mod ord">
          <ac:chgData name="Brett Stacy" userId="83cc58de-b0b8-4826-95bd-31876ba74750" providerId="ADAL" clId="{FCE6939B-9B4B-41F3-953A-27C43D01DD19}" dt="2025-03-11T19:31:56.425" v="3123" actId="1076"/>
          <ac:spMkLst>
            <pc:docMk/>
            <pc:sldMk cId="53257479" sldId="261"/>
            <ac:spMk id="25" creationId="{10AE2B0A-1ECB-32AA-94F0-7CB887A4470F}"/>
          </ac:spMkLst>
        </pc:spChg>
        <pc:spChg chg="add mod">
          <ac:chgData name="Brett Stacy" userId="83cc58de-b0b8-4826-95bd-31876ba74750" providerId="ADAL" clId="{FCE6939B-9B4B-41F3-953A-27C43D01DD19}" dt="2025-03-11T02:35:27.159" v="2109" actId="1076"/>
          <ac:spMkLst>
            <pc:docMk/>
            <pc:sldMk cId="53257479" sldId="261"/>
            <ac:spMk id="33" creationId="{72A99053-109F-6F3E-4F6F-EBF6F40874E5}"/>
          </ac:spMkLst>
        </pc:spChg>
        <pc:spChg chg="add mod">
          <ac:chgData name="Brett Stacy" userId="83cc58de-b0b8-4826-95bd-31876ba74750" providerId="ADAL" clId="{FCE6939B-9B4B-41F3-953A-27C43D01DD19}" dt="2025-03-11T03:08:15.053" v="2118" actId="1076"/>
          <ac:spMkLst>
            <pc:docMk/>
            <pc:sldMk cId="53257479" sldId="261"/>
            <ac:spMk id="42" creationId="{790972FC-4124-0D38-BF49-96CD932F8445}"/>
          </ac:spMkLst>
        </pc:spChg>
        <pc:spChg chg="add mod">
          <ac:chgData name="Brett Stacy" userId="83cc58de-b0b8-4826-95bd-31876ba74750" providerId="ADAL" clId="{FCE6939B-9B4B-41F3-953A-27C43D01DD19}" dt="2025-03-11T03:08:26.192" v="2122" actId="20577"/>
          <ac:spMkLst>
            <pc:docMk/>
            <pc:sldMk cId="53257479" sldId="261"/>
            <ac:spMk id="43" creationId="{03E9D6BA-73AF-2344-C7DA-46B607AEF4BE}"/>
          </ac:spMkLst>
        </pc:spChg>
        <pc:spChg chg="add mod">
          <ac:chgData name="Brett Stacy" userId="83cc58de-b0b8-4826-95bd-31876ba74750" providerId="ADAL" clId="{FCE6939B-9B4B-41F3-953A-27C43D01DD19}" dt="2025-03-11T03:08:38.952" v="2126" actId="20577"/>
          <ac:spMkLst>
            <pc:docMk/>
            <pc:sldMk cId="53257479" sldId="261"/>
            <ac:spMk id="44" creationId="{86E963B4-2BA0-94A5-1175-6FCF59081813}"/>
          </ac:spMkLst>
        </pc:spChg>
        <pc:spChg chg="add del mod">
          <ac:chgData name="Brett Stacy" userId="83cc58de-b0b8-4826-95bd-31876ba74750" providerId="ADAL" clId="{FCE6939B-9B4B-41F3-953A-27C43D01DD19}" dt="2025-03-11T19:31:50.913" v="3120" actId="478"/>
          <ac:spMkLst>
            <pc:docMk/>
            <pc:sldMk cId="53257479" sldId="261"/>
            <ac:spMk id="45" creationId="{201D8AFC-EAA8-3BB4-8ED6-86A0D8B159FE}"/>
          </ac:spMkLst>
        </pc:spChg>
        <pc:spChg chg="add del mod">
          <ac:chgData name="Brett Stacy" userId="83cc58de-b0b8-4826-95bd-31876ba74750" providerId="ADAL" clId="{FCE6939B-9B4B-41F3-953A-27C43D01DD19}" dt="2025-03-11T19:33:54.858" v="3128" actId="478"/>
          <ac:spMkLst>
            <pc:docMk/>
            <pc:sldMk cId="53257479" sldId="261"/>
            <ac:spMk id="46" creationId="{13A58264-A9B0-6D16-549A-C7C185BE70BF}"/>
          </ac:spMkLst>
        </pc:spChg>
        <pc:grpChg chg="add mod">
          <ac:chgData name="Brett Stacy" userId="83cc58de-b0b8-4826-95bd-31876ba74750" providerId="ADAL" clId="{FCE6939B-9B4B-41F3-953A-27C43D01DD19}" dt="2025-03-10T18:58:19.706" v="1235" actId="1076"/>
          <ac:grpSpMkLst>
            <pc:docMk/>
            <pc:sldMk cId="53257479" sldId="261"/>
            <ac:grpSpMk id="11" creationId="{A4E1A03B-FB40-9AF5-C21F-3834401AF802}"/>
          </ac:grpSpMkLst>
        </pc:grpChg>
        <pc:grpChg chg="add mod">
          <ac:chgData name="Brett Stacy" userId="83cc58de-b0b8-4826-95bd-31876ba74750" providerId="ADAL" clId="{FCE6939B-9B4B-41F3-953A-27C43D01DD19}" dt="2025-03-11T02:32:12.086" v="2062" actId="14100"/>
          <ac:grpSpMkLst>
            <pc:docMk/>
            <pc:sldMk cId="53257479" sldId="261"/>
            <ac:grpSpMk id="23" creationId="{8E7807AF-A20E-0625-1AAA-1FADDC25BFC6}"/>
          </ac:grpSpMkLst>
        </pc:grpChg>
        <pc:grpChg chg="add mod">
          <ac:chgData name="Brett Stacy" userId="83cc58de-b0b8-4826-95bd-31876ba74750" providerId="ADAL" clId="{FCE6939B-9B4B-41F3-953A-27C43D01DD19}" dt="2025-03-11T02:34:03.693" v="2077" actId="1076"/>
          <ac:grpSpMkLst>
            <pc:docMk/>
            <pc:sldMk cId="53257479" sldId="261"/>
            <ac:grpSpMk id="26" creationId="{9B54FAA1-CD2B-03BA-4297-3071810294FF}"/>
          </ac:grpSpMkLst>
        </pc:grpChg>
        <pc:grpChg chg="add mod">
          <ac:chgData name="Brett Stacy" userId="83cc58de-b0b8-4826-95bd-31876ba74750" providerId="ADAL" clId="{FCE6939B-9B4B-41F3-953A-27C43D01DD19}" dt="2025-03-11T02:36:20.751" v="2111"/>
          <ac:grpSpMkLst>
            <pc:docMk/>
            <pc:sldMk cId="53257479" sldId="261"/>
            <ac:grpSpMk id="34" creationId="{14584A48-743A-DC8A-0C16-C95BBDB58EC2}"/>
          </ac:grpSpMkLst>
        </pc:grpChg>
        <pc:picChg chg="add mod">
          <ac:chgData name="Brett Stacy" userId="83cc58de-b0b8-4826-95bd-31876ba74750" providerId="ADAL" clId="{FCE6939B-9B4B-41F3-953A-27C43D01DD19}" dt="2025-03-11T02:31:55.003" v="2059" actId="164"/>
          <ac:picMkLst>
            <pc:docMk/>
            <pc:sldMk cId="53257479" sldId="261"/>
            <ac:picMk id="17" creationId="{F66C75DE-A373-6E28-6336-B861311159F5}"/>
          </ac:picMkLst>
        </pc:picChg>
        <pc:picChg chg="add mod">
          <ac:chgData name="Brett Stacy" userId="83cc58de-b0b8-4826-95bd-31876ba74750" providerId="ADAL" clId="{FCE6939B-9B4B-41F3-953A-27C43D01DD19}" dt="2025-03-11T02:31:55.003" v="2059" actId="164"/>
          <ac:picMkLst>
            <pc:docMk/>
            <pc:sldMk cId="53257479" sldId="261"/>
            <ac:picMk id="18" creationId="{407B5E6A-A2EC-261C-C44B-4628DE517A6D}"/>
          </ac:picMkLst>
        </pc:picChg>
        <pc:picChg chg="add mod">
          <ac:chgData name="Brett Stacy" userId="83cc58de-b0b8-4826-95bd-31876ba74750" providerId="ADAL" clId="{FCE6939B-9B4B-41F3-953A-27C43D01DD19}" dt="2025-03-11T02:31:55.003" v="2059" actId="164"/>
          <ac:picMkLst>
            <pc:docMk/>
            <pc:sldMk cId="53257479" sldId="261"/>
            <ac:picMk id="19" creationId="{6E451B59-93C0-8C43-325A-99C29C76E7CC}"/>
          </ac:picMkLst>
        </pc:picChg>
        <pc:picChg chg="add mod">
          <ac:chgData name="Brett Stacy" userId="83cc58de-b0b8-4826-95bd-31876ba74750" providerId="ADAL" clId="{FCE6939B-9B4B-41F3-953A-27C43D01DD19}" dt="2025-03-11T02:31:55.003" v="2059" actId="164"/>
          <ac:picMkLst>
            <pc:docMk/>
            <pc:sldMk cId="53257479" sldId="261"/>
            <ac:picMk id="20" creationId="{7ED54D11-5D26-1525-C0B4-31FCB52E12F5}"/>
          </ac:picMkLst>
        </pc:picChg>
        <pc:picChg chg="add mod">
          <ac:chgData name="Brett Stacy" userId="83cc58de-b0b8-4826-95bd-31876ba74750" providerId="ADAL" clId="{FCE6939B-9B4B-41F3-953A-27C43D01DD19}" dt="2025-03-11T02:31:55.003" v="2059" actId="164"/>
          <ac:picMkLst>
            <pc:docMk/>
            <pc:sldMk cId="53257479" sldId="261"/>
            <ac:picMk id="21" creationId="{AC9CD482-81B6-F02A-9FB1-9A92ABD03D85}"/>
          </ac:picMkLst>
        </pc:picChg>
        <pc:picChg chg="add mod">
          <ac:chgData name="Brett Stacy" userId="83cc58de-b0b8-4826-95bd-31876ba74750" providerId="ADAL" clId="{FCE6939B-9B4B-41F3-953A-27C43D01DD19}" dt="2025-03-11T02:31:55.003" v="2059" actId="164"/>
          <ac:picMkLst>
            <pc:docMk/>
            <pc:sldMk cId="53257479" sldId="261"/>
            <ac:picMk id="22" creationId="{16273F4C-BB7D-FC69-66D9-B9CEEACC94E6}"/>
          </ac:picMkLst>
        </pc:picChg>
        <pc:picChg chg="mod">
          <ac:chgData name="Brett Stacy" userId="83cc58de-b0b8-4826-95bd-31876ba74750" providerId="ADAL" clId="{FCE6939B-9B4B-41F3-953A-27C43D01DD19}" dt="2025-03-11T02:32:21.745" v="2065"/>
          <ac:picMkLst>
            <pc:docMk/>
            <pc:sldMk cId="53257479" sldId="261"/>
            <ac:picMk id="27" creationId="{9097E768-62CA-3E65-0918-88FF9DB82F87}"/>
          </ac:picMkLst>
        </pc:picChg>
        <pc:picChg chg="mod">
          <ac:chgData name="Brett Stacy" userId="83cc58de-b0b8-4826-95bd-31876ba74750" providerId="ADAL" clId="{FCE6939B-9B4B-41F3-953A-27C43D01DD19}" dt="2025-03-11T02:32:21.745" v="2065"/>
          <ac:picMkLst>
            <pc:docMk/>
            <pc:sldMk cId="53257479" sldId="261"/>
            <ac:picMk id="28" creationId="{476DE0AF-C34E-BB6C-64B3-92EEA4A7FE17}"/>
          </ac:picMkLst>
        </pc:picChg>
        <pc:picChg chg="mod">
          <ac:chgData name="Brett Stacy" userId="83cc58de-b0b8-4826-95bd-31876ba74750" providerId="ADAL" clId="{FCE6939B-9B4B-41F3-953A-27C43D01DD19}" dt="2025-03-11T02:33:08.837" v="2071" actId="1076"/>
          <ac:picMkLst>
            <pc:docMk/>
            <pc:sldMk cId="53257479" sldId="261"/>
            <ac:picMk id="29" creationId="{8B1E02EF-D2EF-6F08-25B2-CEC91E8767C6}"/>
          </ac:picMkLst>
        </pc:picChg>
        <pc:picChg chg="mod">
          <ac:chgData name="Brett Stacy" userId="83cc58de-b0b8-4826-95bd-31876ba74750" providerId="ADAL" clId="{FCE6939B-9B4B-41F3-953A-27C43D01DD19}" dt="2025-03-11T02:33:16.107" v="2073" actId="1076"/>
          <ac:picMkLst>
            <pc:docMk/>
            <pc:sldMk cId="53257479" sldId="261"/>
            <ac:picMk id="30" creationId="{6B0C8532-B466-51A9-B7E5-A92FBA8F388E}"/>
          </ac:picMkLst>
        </pc:picChg>
        <pc:picChg chg="mod">
          <ac:chgData name="Brett Stacy" userId="83cc58de-b0b8-4826-95bd-31876ba74750" providerId="ADAL" clId="{FCE6939B-9B4B-41F3-953A-27C43D01DD19}" dt="2025-03-11T02:32:21.745" v="2065"/>
          <ac:picMkLst>
            <pc:docMk/>
            <pc:sldMk cId="53257479" sldId="261"/>
            <ac:picMk id="31" creationId="{75789191-331D-6F10-8C9A-83937CEADC22}"/>
          </ac:picMkLst>
        </pc:picChg>
        <pc:picChg chg="mod">
          <ac:chgData name="Brett Stacy" userId="83cc58de-b0b8-4826-95bd-31876ba74750" providerId="ADAL" clId="{FCE6939B-9B4B-41F3-953A-27C43D01DD19}" dt="2025-03-11T02:32:21.745" v="2065"/>
          <ac:picMkLst>
            <pc:docMk/>
            <pc:sldMk cId="53257479" sldId="261"/>
            <ac:picMk id="32" creationId="{C8D86ACD-0EE6-D1DC-2427-AFCDE4AA803D}"/>
          </ac:picMkLst>
        </pc:picChg>
        <pc:picChg chg="mod">
          <ac:chgData name="Brett Stacy" userId="83cc58de-b0b8-4826-95bd-31876ba74750" providerId="ADAL" clId="{FCE6939B-9B4B-41F3-953A-27C43D01DD19}" dt="2025-03-11T02:36:20.751" v="2111"/>
          <ac:picMkLst>
            <pc:docMk/>
            <pc:sldMk cId="53257479" sldId="261"/>
            <ac:picMk id="35" creationId="{111ACF16-B9E5-02F3-3061-9B35CE058E4C}"/>
          </ac:picMkLst>
        </pc:picChg>
        <pc:picChg chg="mod">
          <ac:chgData name="Brett Stacy" userId="83cc58de-b0b8-4826-95bd-31876ba74750" providerId="ADAL" clId="{FCE6939B-9B4B-41F3-953A-27C43D01DD19}" dt="2025-03-11T02:36:20.751" v="2111"/>
          <ac:picMkLst>
            <pc:docMk/>
            <pc:sldMk cId="53257479" sldId="261"/>
            <ac:picMk id="36" creationId="{E190EB85-F2CC-C460-33EB-98F1E6190726}"/>
          </ac:picMkLst>
        </pc:picChg>
        <pc:picChg chg="mod">
          <ac:chgData name="Brett Stacy" userId="83cc58de-b0b8-4826-95bd-31876ba74750" providerId="ADAL" clId="{FCE6939B-9B4B-41F3-953A-27C43D01DD19}" dt="2025-03-11T02:36:20.751" v="2111"/>
          <ac:picMkLst>
            <pc:docMk/>
            <pc:sldMk cId="53257479" sldId="261"/>
            <ac:picMk id="37" creationId="{B8794AF2-C861-8660-7975-94068122B082}"/>
          </ac:picMkLst>
        </pc:picChg>
        <pc:picChg chg="mod">
          <ac:chgData name="Brett Stacy" userId="83cc58de-b0b8-4826-95bd-31876ba74750" providerId="ADAL" clId="{FCE6939B-9B4B-41F3-953A-27C43D01DD19}" dt="2025-03-11T02:36:20.751" v="2111"/>
          <ac:picMkLst>
            <pc:docMk/>
            <pc:sldMk cId="53257479" sldId="261"/>
            <ac:picMk id="38" creationId="{073C148D-2342-8652-ABC2-DC078BA04A2D}"/>
          </ac:picMkLst>
        </pc:picChg>
        <pc:picChg chg="mod">
          <ac:chgData name="Brett Stacy" userId="83cc58de-b0b8-4826-95bd-31876ba74750" providerId="ADAL" clId="{FCE6939B-9B4B-41F3-953A-27C43D01DD19}" dt="2025-03-11T02:36:20.751" v="2111"/>
          <ac:picMkLst>
            <pc:docMk/>
            <pc:sldMk cId="53257479" sldId="261"/>
            <ac:picMk id="39" creationId="{33121CFF-8CEA-EB44-7302-C33DE9003D2E}"/>
          </ac:picMkLst>
        </pc:picChg>
        <pc:picChg chg="del mod">
          <ac:chgData name="Brett Stacy" userId="83cc58de-b0b8-4826-95bd-31876ba74750" providerId="ADAL" clId="{FCE6939B-9B4B-41F3-953A-27C43D01DD19}" dt="2025-03-11T02:36:31.264" v="2112" actId="478"/>
          <ac:picMkLst>
            <pc:docMk/>
            <pc:sldMk cId="53257479" sldId="261"/>
            <ac:picMk id="40" creationId="{34F7FB19-00D2-B50B-8EB1-6BF405A42A4A}"/>
          </ac:picMkLst>
        </pc:picChg>
        <pc:picChg chg="add mod">
          <ac:chgData name="Brett Stacy" userId="83cc58de-b0b8-4826-95bd-31876ba74750" providerId="ADAL" clId="{FCE6939B-9B4B-41F3-953A-27C43D01DD19}" dt="2025-03-11T02:36:49.898" v="2113" actId="1076"/>
          <ac:picMkLst>
            <pc:docMk/>
            <pc:sldMk cId="53257479" sldId="261"/>
            <ac:picMk id="41" creationId="{6E450900-B9EC-18E7-DC0A-6AE0F1DCD5A0}"/>
          </ac:picMkLst>
        </pc:picChg>
        <pc:cxnChg chg="add mod">
          <ac:chgData name="Brett Stacy" userId="83cc58de-b0b8-4826-95bd-31876ba74750" providerId="ADAL" clId="{FCE6939B-9B4B-41F3-953A-27C43D01DD19}" dt="2025-03-10T19:00:07.975" v="1295" actId="13822"/>
          <ac:cxnSpMkLst>
            <pc:docMk/>
            <pc:sldMk cId="53257479" sldId="261"/>
            <ac:cxnSpMk id="7" creationId="{EE1D6173-14BE-B392-1576-62A0B065840D}"/>
          </ac:cxnSpMkLst>
        </pc:cxnChg>
        <pc:cxnChg chg="add mod">
          <ac:chgData name="Brett Stacy" userId="83cc58de-b0b8-4826-95bd-31876ba74750" providerId="ADAL" clId="{FCE6939B-9B4B-41F3-953A-27C43D01DD19}" dt="2025-03-10T19:00:07.975" v="1295" actId="13822"/>
          <ac:cxnSpMkLst>
            <pc:docMk/>
            <pc:sldMk cId="53257479" sldId="261"/>
            <ac:cxnSpMk id="8" creationId="{9D32FE1E-A37C-BC63-5AD2-A5B36356350B}"/>
          </ac:cxnSpMkLst>
        </pc:cxnChg>
        <pc:cxnChg chg="add mod">
          <ac:chgData name="Brett Stacy" userId="83cc58de-b0b8-4826-95bd-31876ba74750" providerId="ADAL" clId="{FCE6939B-9B4B-41F3-953A-27C43D01DD19}" dt="2025-03-10T19:00:07.975" v="1295" actId="13822"/>
          <ac:cxnSpMkLst>
            <pc:docMk/>
            <pc:sldMk cId="53257479" sldId="261"/>
            <ac:cxnSpMk id="10" creationId="{76712F02-6C62-1650-7279-F4C67F11D094}"/>
          </ac:cxnSpMkLst>
        </pc:cxnChg>
      </pc:sldChg>
      <pc:sldChg chg="addSp delSp modSp new mod modNotesTx">
        <pc:chgData name="Brett Stacy" userId="83cc58de-b0b8-4826-95bd-31876ba74750" providerId="ADAL" clId="{FCE6939B-9B4B-41F3-953A-27C43D01DD19}" dt="2025-03-11T03:54:41.220" v="2733" actId="20577"/>
        <pc:sldMkLst>
          <pc:docMk/>
          <pc:sldMk cId="2644027221" sldId="262"/>
        </pc:sldMkLst>
        <pc:spChg chg="mod">
          <ac:chgData name="Brett Stacy" userId="83cc58de-b0b8-4826-95bd-31876ba74750" providerId="ADAL" clId="{FCE6939B-9B4B-41F3-953A-27C43D01DD19}" dt="2025-03-11T03:19:53.575" v="2166" actId="20577"/>
          <ac:spMkLst>
            <pc:docMk/>
            <pc:sldMk cId="2644027221" sldId="262"/>
            <ac:spMk id="2" creationId="{6B4FAE73-8BC6-93CC-C7E3-A15D3178F2EE}"/>
          </ac:spMkLst>
        </pc:spChg>
        <pc:spChg chg="mod">
          <ac:chgData name="Brett Stacy" userId="83cc58de-b0b8-4826-95bd-31876ba74750" providerId="ADAL" clId="{FCE6939B-9B4B-41F3-953A-27C43D01DD19}" dt="2025-03-11T03:49:26.132" v="2616" actId="207"/>
          <ac:spMkLst>
            <pc:docMk/>
            <pc:sldMk cId="2644027221" sldId="262"/>
            <ac:spMk id="3" creationId="{CF447B1E-4D06-8BEA-A4BF-0645A00ECB15}"/>
          </ac:spMkLst>
        </pc:spChg>
        <pc:spChg chg="add del mod">
          <ac:chgData name="Brett Stacy" userId="83cc58de-b0b8-4826-95bd-31876ba74750" providerId="ADAL" clId="{FCE6939B-9B4B-41F3-953A-27C43D01DD19}" dt="2025-03-11T03:44:39.308" v="2582" actId="478"/>
          <ac:spMkLst>
            <pc:docMk/>
            <pc:sldMk cId="2644027221" sldId="262"/>
            <ac:spMk id="4" creationId="{35172744-A262-5A3D-564A-52CFFFA1B760}"/>
          </ac:spMkLst>
        </pc:spChg>
        <pc:spChg chg="add del mod">
          <ac:chgData name="Brett Stacy" userId="83cc58de-b0b8-4826-95bd-31876ba74750" providerId="ADAL" clId="{FCE6939B-9B4B-41F3-953A-27C43D01DD19}" dt="2025-03-11T03:45:08.725" v="2587" actId="478"/>
          <ac:spMkLst>
            <pc:docMk/>
            <pc:sldMk cId="2644027221" sldId="262"/>
            <ac:spMk id="5" creationId="{1096B33E-A2B7-B1DB-CF44-C1FD67845EE9}"/>
          </ac:spMkLst>
        </pc:spChg>
        <pc:spChg chg="add">
          <ac:chgData name="Brett Stacy" userId="83cc58de-b0b8-4826-95bd-31876ba74750" providerId="ADAL" clId="{FCE6939B-9B4B-41F3-953A-27C43D01DD19}" dt="2025-03-11T03:46:12.724" v="2588"/>
          <ac:spMkLst>
            <pc:docMk/>
            <pc:sldMk cId="2644027221" sldId="262"/>
            <ac:spMk id="6" creationId="{BA8B4BE8-D1DA-B354-B52E-838AB1866893}"/>
          </ac:spMkLst>
        </pc:spChg>
        <pc:picChg chg="add del mod">
          <ac:chgData name="Brett Stacy" userId="83cc58de-b0b8-4826-95bd-31876ba74750" providerId="ADAL" clId="{FCE6939B-9B4B-41F3-953A-27C43D01DD19}" dt="2025-03-11T03:47:13.176" v="2595" actId="478"/>
          <ac:picMkLst>
            <pc:docMk/>
            <pc:sldMk cId="2644027221" sldId="262"/>
            <ac:picMk id="8" creationId="{4BF038D5-B618-0805-AC51-4099DD84CAC8}"/>
          </ac:picMkLst>
        </pc:picChg>
        <pc:picChg chg="add mod">
          <ac:chgData name="Brett Stacy" userId="83cc58de-b0b8-4826-95bd-31876ba74750" providerId="ADAL" clId="{FCE6939B-9B4B-41F3-953A-27C43D01DD19}" dt="2025-03-11T03:49:10.673" v="2614" actId="1076"/>
          <ac:picMkLst>
            <pc:docMk/>
            <pc:sldMk cId="2644027221" sldId="262"/>
            <ac:picMk id="10" creationId="{731A057E-1AD8-FEF7-F8F0-5958DA9CCF7E}"/>
          </ac:picMkLst>
        </pc:picChg>
      </pc:sldChg>
      <pc:sldChg chg="addSp delSp modSp new mod">
        <pc:chgData name="Brett Stacy" userId="83cc58de-b0b8-4826-95bd-31876ba74750" providerId="ADAL" clId="{FCE6939B-9B4B-41F3-953A-27C43D01DD19}" dt="2025-03-11T19:04:48.729" v="2815" actId="20577"/>
        <pc:sldMkLst>
          <pc:docMk/>
          <pc:sldMk cId="3145231635" sldId="263"/>
        </pc:sldMkLst>
        <pc:spChg chg="mod">
          <ac:chgData name="Brett Stacy" userId="83cc58de-b0b8-4826-95bd-31876ba74750" providerId="ADAL" clId="{FCE6939B-9B4B-41F3-953A-27C43D01DD19}" dt="2025-03-10T20:56:37.168" v="1757" actId="20577"/>
          <ac:spMkLst>
            <pc:docMk/>
            <pc:sldMk cId="3145231635" sldId="263"/>
            <ac:spMk id="2" creationId="{363D53F0-EE5D-9C23-DF46-839663EC270B}"/>
          </ac:spMkLst>
        </pc:spChg>
        <pc:spChg chg="mod topLvl">
          <ac:chgData name="Brett Stacy" userId="83cc58de-b0b8-4826-95bd-31876ba74750" providerId="ADAL" clId="{FCE6939B-9B4B-41F3-953A-27C43D01DD19}" dt="2025-03-10T20:59:01.621" v="1769" actId="164"/>
          <ac:spMkLst>
            <pc:docMk/>
            <pc:sldMk cId="3145231635" sldId="263"/>
            <ac:spMk id="5" creationId="{C8B8F946-BA34-1743-CE81-5423D6E03B87}"/>
          </ac:spMkLst>
        </pc:spChg>
        <pc:spChg chg="add mod">
          <ac:chgData name="Brett Stacy" userId="83cc58de-b0b8-4826-95bd-31876ba74750" providerId="ADAL" clId="{FCE6939B-9B4B-41F3-953A-27C43D01DD19}" dt="2025-03-10T21:01:39.099" v="1813" actId="1038"/>
          <ac:spMkLst>
            <pc:docMk/>
            <pc:sldMk cId="3145231635" sldId="263"/>
            <ac:spMk id="9" creationId="{7F03DE68-AC64-0505-AA6A-A754B7916B31}"/>
          </ac:spMkLst>
        </pc:spChg>
        <pc:spChg chg="add mod">
          <ac:chgData name="Brett Stacy" userId="83cc58de-b0b8-4826-95bd-31876ba74750" providerId="ADAL" clId="{FCE6939B-9B4B-41F3-953A-27C43D01DD19}" dt="2025-03-11T03:52:02.374" v="2624" actId="1076"/>
          <ac:spMkLst>
            <pc:docMk/>
            <pc:sldMk cId="3145231635" sldId="263"/>
            <ac:spMk id="10" creationId="{4998FAC4-0DC0-FE66-258B-F35A83B68681}"/>
          </ac:spMkLst>
        </pc:spChg>
        <pc:spChg chg="add mod">
          <ac:chgData name="Brett Stacy" userId="83cc58de-b0b8-4826-95bd-31876ba74750" providerId="ADAL" clId="{FCE6939B-9B4B-41F3-953A-27C43D01DD19}" dt="2025-03-11T19:04:48.729" v="2815" actId="20577"/>
          <ac:spMkLst>
            <pc:docMk/>
            <pc:sldMk cId="3145231635" sldId="263"/>
            <ac:spMk id="11" creationId="{6CC343EC-168D-EF29-2993-A8B5A4A1F175}"/>
          </ac:spMkLst>
        </pc:spChg>
        <pc:grpChg chg="add mod">
          <ac:chgData name="Brett Stacy" userId="83cc58de-b0b8-4826-95bd-31876ba74750" providerId="ADAL" clId="{FCE6939B-9B4B-41F3-953A-27C43D01DD19}" dt="2025-03-10T21:00:54.723" v="1771" actId="1076"/>
          <ac:grpSpMkLst>
            <pc:docMk/>
            <pc:sldMk cId="3145231635" sldId="263"/>
            <ac:grpSpMk id="8" creationId="{D5CE0322-2024-1F50-9AE8-142D8D8CD34F}"/>
          </ac:grpSpMkLst>
        </pc:grpChg>
        <pc:picChg chg="mod topLvl">
          <ac:chgData name="Brett Stacy" userId="83cc58de-b0b8-4826-95bd-31876ba74750" providerId="ADAL" clId="{FCE6939B-9B4B-41F3-953A-27C43D01DD19}" dt="2025-03-10T20:58:33.273" v="1765" actId="1076"/>
          <ac:picMkLst>
            <pc:docMk/>
            <pc:sldMk cId="3145231635" sldId="263"/>
            <ac:picMk id="6" creationId="{0A8F94F1-1221-748D-D76F-CA20CFA5B6FD}"/>
          </ac:picMkLst>
        </pc:picChg>
        <pc:picChg chg="add mod">
          <ac:chgData name="Brett Stacy" userId="83cc58de-b0b8-4826-95bd-31876ba74750" providerId="ADAL" clId="{FCE6939B-9B4B-41F3-953A-27C43D01DD19}" dt="2025-03-10T20:59:01.621" v="1769" actId="164"/>
          <ac:picMkLst>
            <pc:docMk/>
            <pc:sldMk cId="3145231635" sldId="263"/>
            <ac:picMk id="7" creationId="{5F18F4A3-78AF-DC5D-5B39-C29DF1F3CB06}"/>
          </ac:picMkLst>
        </pc:picChg>
      </pc:sldChg>
      <pc:sldChg chg="addSp delSp modSp new mod ord">
        <pc:chgData name="Brett Stacy" userId="83cc58de-b0b8-4826-95bd-31876ba74750" providerId="ADAL" clId="{FCE6939B-9B4B-41F3-953A-27C43D01DD19}" dt="2025-03-12T03:17:11.445" v="3704" actId="1076"/>
        <pc:sldMkLst>
          <pc:docMk/>
          <pc:sldMk cId="1531282629" sldId="264"/>
        </pc:sldMkLst>
        <pc:spChg chg="mod">
          <ac:chgData name="Brett Stacy" userId="83cc58de-b0b8-4826-95bd-31876ba74750" providerId="ADAL" clId="{FCE6939B-9B4B-41F3-953A-27C43D01DD19}" dt="2025-03-12T03:01:28.837" v="3689" actId="1076"/>
          <ac:spMkLst>
            <pc:docMk/>
            <pc:sldMk cId="1531282629" sldId="264"/>
            <ac:spMk id="2" creationId="{012C4BF5-C964-CF08-6F11-097298D5B77A}"/>
          </ac:spMkLst>
        </pc:spChg>
        <pc:spChg chg="del">
          <ac:chgData name="Brett Stacy" userId="83cc58de-b0b8-4826-95bd-31876ba74750" providerId="ADAL" clId="{FCE6939B-9B4B-41F3-953A-27C43D01DD19}" dt="2025-03-11T20:35:44.150" v="3343" actId="478"/>
          <ac:spMkLst>
            <pc:docMk/>
            <pc:sldMk cId="1531282629" sldId="264"/>
            <ac:spMk id="3" creationId="{C3FCC552-DA25-BB9C-45DA-4E8BDFB6A389}"/>
          </ac:spMkLst>
        </pc:spChg>
        <pc:picChg chg="add mod">
          <ac:chgData name="Brett Stacy" userId="83cc58de-b0b8-4826-95bd-31876ba74750" providerId="ADAL" clId="{FCE6939B-9B4B-41F3-953A-27C43D01DD19}" dt="2025-03-12T03:17:11.445" v="3704" actId="1076"/>
          <ac:picMkLst>
            <pc:docMk/>
            <pc:sldMk cId="1531282629" sldId="264"/>
            <ac:picMk id="4" creationId="{7EEB40C0-5EB3-F909-7134-FE03EE59D417}"/>
          </ac:picMkLst>
        </pc:picChg>
        <pc:picChg chg="add del mod">
          <ac:chgData name="Brett Stacy" userId="83cc58de-b0b8-4826-95bd-31876ba74750" providerId="ADAL" clId="{FCE6939B-9B4B-41F3-953A-27C43D01DD19}" dt="2025-03-12T03:17:03.517" v="3702" actId="478"/>
          <ac:picMkLst>
            <pc:docMk/>
            <pc:sldMk cId="1531282629" sldId="264"/>
            <ac:picMk id="5" creationId="{5744D1BC-4F65-B6DC-3E71-3BE8C057D380}"/>
          </ac:picMkLst>
        </pc:picChg>
      </pc:sldChg>
      <pc:sldChg chg="addSp modSp new mod">
        <pc:chgData name="Brett Stacy" userId="83cc58de-b0b8-4826-95bd-31876ba74750" providerId="ADAL" clId="{FCE6939B-9B4B-41F3-953A-27C43D01DD19}" dt="2025-03-11T20:55:32.092" v="3478" actId="20577"/>
        <pc:sldMkLst>
          <pc:docMk/>
          <pc:sldMk cId="3310376785" sldId="265"/>
        </pc:sldMkLst>
        <pc:spChg chg="mod">
          <ac:chgData name="Brett Stacy" userId="83cc58de-b0b8-4826-95bd-31876ba74750" providerId="ADAL" clId="{FCE6939B-9B4B-41F3-953A-27C43D01DD19}" dt="2025-03-10T21:06:19.894" v="1902" actId="20577"/>
          <ac:spMkLst>
            <pc:docMk/>
            <pc:sldMk cId="3310376785" sldId="265"/>
            <ac:spMk id="2" creationId="{E86B483F-3AF0-2D8D-7E1A-7234893C71C1}"/>
          </ac:spMkLst>
        </pc:spChg>
        <pc:spChg chg="mod">
          <ac:chgData name="Brett Stacy" userId="83cc58de-b0b8-4826-95bd-31876ba74750" providerId="ADAL" clId="{FCE6939B-9B4B-41F3-953A-27C43D01DD19}" dt="2025-03-11T20:55:32.092" v="3478" actId="20577"/>
          <ac:spMkLst>
            <pc:docMk/>
            <pc:sldMk cId="3310376785" sldId="265"/>
            <ac:spMk id="3" creationId="{1903B60D-FB83-8DC8-7328-447CB4867287}"/>
          </ac:spMkLst>
        </pc:spChg>
        <pc:spChg chg="add mod">
          <ac:chgData name="Brett Stacy" userId="83cc58de-b0b8-4826-95bd-31876ba74750" providerId="ADAL" clId="{FCE6939B-9B4B-41F3-953A-27C43D01DD19}" dt="2025-03-11T19:24:27.859" v="2964" actId="207"/>
          <ac:spMkLst>
            <pc:docMk/>
            <pc:sldMk cId="3310376785" sldId="265"/>
            <ac:spMk id="4" creationId="{F253887C-3CB4-A55B-EF47-585232D2719A}"/>
          </ac:spMkLst>
        </pc:spChg>
        <pc:spChg chg="add mod">
          <ac:chgData name="Brett Stacy" userId="83cc58de-b0b8-4826-95bd-31876ba74750" providerId="ADAL" clId="{FCE6939B-9B4B-41F3-953A-27C43D01DD19}" dt="2025-03-11T20:46:04.415" v="3445" actId="1076"/>
          <ac:spMkLst>
            <pc:docMk/>
            <pc:sldMk cId="3310376785" sldId="265"/>
            <ac:spMk id="5" creationId="{96979B2D-D0A3-0C33-171F-BBAFE156CBC0}"/>
          </ac:spMkLst>
        </pc:spChg>
        <pc:spChg chg="add mod">
          <ac:chgData name="Brett Stacy" userId="83cc58de-b0b8-4826-95bd-31876ba74750" providerId="ADAL" clId="{FCE6939B-9B4B-41F3-953A-27C43D01DD19}" dt="2025-03-11T20:45:49.735" v="3444" actId="207"/>
          <ac:spMkLst>
            <pc:docMk/>
            <pc:sldMk cId="3310376785" sldId="265"/>
            <ac:spMk id="6" creationId="{CA5FD91F-9594-8D33-D217-CBDB2BF5BE0A}"/>
          </ac:spMkLst>
        </pc:spChg>
        <pc:spChg chg="add mod">
          <ac:chgData name="Brett Stacy" userId="83cc58de-b0b8-4826-95bd-31876ba74750" providerId="ADAL" clId="{FCE6939B-9B4B-41F3-953A-27C43D01DD19}" dt="2025-03-11T19:24:38.809" v="2966" actId="1076"/>
          <ac:spMkLst>
            <pc:docMk/>
            <pc:sldMk cId="3310376785" sldId="265"/>
            <ac:spMk id="7" creationId="{92ADD41E-AC42-18F2-C0AB-9991B8FA4E98}"/>
          </ac:spMkLst>
        </pc:spChg>
        <pc:spChg chg="add mod">
          <ac:chgData name="Brett Stacy" userId="83cc58de-b0b8-4826-95bd-31876ba74750" providerId="ADAL" clId="{FCE6939B-9B4B-41F3-953A-27C43D01DD19}" dt="2025-03-11T20:46:08.661" v="3446" actId="1076"/>
          <ac:spMkLst>
            <pc:docMk/>
            <pc:sldMk cId="3310376785" sldId="265"/>
            <ac:spMk id="8" creationId="{CF3D5A57-5E80-0680-12FB-30F6319EA009}"/>
          </ac:spMkLst>
        </pc:spChg>
        <pc:spChg chg="add mod">
          <ac:chgData name="Brett Stacy" userId="83cc58de-b0b8-4826-95bd-31876ba74750" providerId="ADAL" clId="{FCE6939B-9B4B-41F3-953A-27C43D01DD19}" dt="2025-03-11T20:45:44.149" v="3443" actId="207"/>
          <ac:spMkLst>
            <pc:docMk/>
            <pc:sldMk cId="3310376785" sldId="265"/>
            <ac:spMk id="9" creationId="{E1C657BC-EC0C-5168-AEFF-6A2412F47760}"/>
          </ac:spMkLst>
        </pc:spChg>
        <pc:spChg chg="add mod">
          <ac:chgData name="Brett Stacy" userId="83cc58de-b0b8-4826-95bd-31876ba74750" providerId="ADAL" clId="{FCE6939B-9B4B-41F3-953A-27C43D01DD19}" dt="2025-03-11T19:26:29.115" v="3099" actId="1035"/>
          <ac:spMkLst>
            <pc:docMk/>
            <pc:sldMk cId="3310376785" sldId="265"/>
            <ac:spMk id="10" creationId="{4290BE22-3D55-04DE-0F1A-8FF053C5B0B8}"/>
          </ac:spMkLst>
        </pc:spChg>
        <pc:spChg chg="add">
          <ac:chgData name="Brett Stacy" userId="83cc58de-b0b8-4826-95bd-31876ba74750" providerId="ADAL" clId="{FCE6939B-9B4B-41F3-953A-27C43D01DD19}" dt="2025-03-11T19:28:25.905" v="3107" actId="11529"/>
          <ac:spMkLst>
            <pc:docMk/>
            <pc:sldMk cId="3310376785" sldId="265"/>
            <ac:spMk id="11" creationId="{AE00FA40-03B8-48B5-4C70-8990475C6D59}"/>
          </ac:spMkLst>
        </pc:spChg>
        <pc:spChg chg="add mod">
          <ac:chgData name="Brett Stacy" userId="83cc58de-b0b8-4826-95bd-31876ba74750" providerId="ADAL" clId="{FCE6939B-9B4B-41F3-953A-27C43D01DD19}" dt="2025-03-11T19:28:52.755" v="3116" actId="1076"/>
          <ac:spMkLst>
            <pc:docMk/>
            <pc:sldMk cId="3310376785" sldId="265"/>
            <ac:spMk id="12" creationId="{76427A99-0ACF-32E0-084A-EAC0AC52F490}"/>
          </ac:spMkLst>
        </pc:spChg>
      </pc:sldChg>
      <pc:sldChg chg="addSp delSp modSp new mod">
        <pc:chgData name="Brett Stacy" userId="83cc58de-b0b8-4826-95bd-31876ba74750" providerId="ADAL" clId="{FCE6939B-9B4B-41F3-953A-27C43D01DD19}" dt="2025-03-12T15:44:39.081" v="5539" actId="14100"/>
        <pc:sldMkLst>
          <pc:docMk/>
          <pc:sldMk cId="3303678135" sldId="266"/>
        </pc:sldMkLst>
        <pc:spChg chg="mod">
          <ac:chgData name="Brett Stacy" userId="83cc58de-b0b8-4826-95bd-31876ba74750" providerId="ADAL" clId="{FCE6939B-9B4B-41F3-953A-27C43D01DD19}" dt="2025-03-12T03:06:00.399" v="3701" actId="20577"/>
          <ac:spMkLst>
            <pc:docMk/>
            <pc:sldMk cId="3303678135" sldId="266"/>
            <ac:spMk id="2" creationId="{8DC513F9-61DF-E8C5-6E15-BA75EF6B8942}"/>
          </ac:spMkLst>
        </pc:spChg>
        <pc:spChg chg="del">
          <ac:chgData name="Brett Stacy" userId="83cc58de-b0b8-4826-95bd-31876ba74750" providerId="ADAL" clId="{FCE6939B-9B4B-41F3-953A-27C43D01DD19}" dt="2025-03-11T20:23:43.658" v="3241"/>
          <ac:spMkLst>
            <pc:docMk/>
            <pc:sldMk cId="3303678135" sldId="266"/>
            <ac:spMk id="3" creationId="{2B9D00AC-7522-87D6-A71C-1A8987CC6FDF}"/>
          </ac:spMkLst>
        </pc:spChg>
        <pc:spChg chg="add del mod">
          <ac:chgData name="Brett Stacy" userId="83cc58de-b0b8-4826-95bd-31876ba74750" providerId="ADAL" clId="{FCE6939B-9B4B-41F3-953A-27C43D01DD19}" dt="2025-03-12T15:44:31.818" v="5538" actId="478"/>
          <ac:spMkLst>
            <pc:docMk/>
            <pc:sldMk cId="3303678135" sldId="266"/>
            <ac:spMk id="4" creationId="{F11CD9E6-BF7F-6B55-0F06-8EDBA4AA832A}"/>
          </ac:spMkLst>
        </pc:spChg>
        <pc:picChg chg="add del mod">
          <ac:chgData name="Brett Stacy" userId="83cc58de-b0b8-4826-95bd-31876ba74750" providerId="ADAL" clId="{FCE6939B-9B4B-41F3-953A-27C43D01DD19}" dt="2025-03-12T15:44:19.553" v="5534" actId="478"/>
          <ac:picMkLst>
            <pc:docMk/>
            <pc:sldMk cId="3303678135" sldId="266"/>
            <ac:picMk id="5" creationId="{1E215208-F625-DDD5-E4F7-E354A00D1085}"/>
          </ac:picMkLst>
        </pc:picChg>
        <pc:picChg chg="add mod">
          <ac:chgData name="Brett Stacy" userId="83cc58de-b0b8-4826-95bd-31876ba74750" providerId="ADAL" clId="{FCE6939B-9B4B-41F3-953A-27C43D01DD19}" dt="2025-03-12T15:44:39.081" v="5539" actId="14100"/>
          <ac:picMkLst>
            <pc:docMk/>
            <pc:sldMk cId="3303678135" sldId="266"/>
            <ac:picMk id="7" creationId="{C3562A03-3F00-E1F0-34BE-D81FB33A841C}"/>
          </ac:picMkLst>
        </pc:picChg>
      </pc:sldChg>
      <pc:sldChg chg="addSp delSp modSp new mod">
        <pc:chgData name="Brett Stacy" userId="83cc58de-b0b8-4826-95bd-31876ba74750" providerId="ADAL" clId="{FCE6939B-9B4B-41F3-953A-27C43D01DD19}" dt="2025-03-12T16:12:03.553" v="5944" actId="5793"/>
        <pc:sldMkLst>
          <pc:docMk/>
          <pc:sldMk cId="1810609578" sldId="267"/>
        </pc:sldMkLst>
        <pc:spChg chg="add mod">
          <ac:chgData name="Brett Stacy" userId="83cc58de-b0b8-4826-95bd-31876ba74750" providerId="ADAL" clId="{FCE6939B-9B4B-41F3-953A-27C43D01DD19}" dt="2025-03-12T16:12:03.553" v="5944" actId="5793"/>
          <ac:spMkLst>
            <pc:docMk/>
            <pc:sldMk cId="1810609578" sldId="267"/>
            <ac:spMk id="2" creationId="{0E89F496-79CF-D2D8-DC5C-BC06CD69E968}"/>
          </ac:spMkLst>
        </pc:spChg>
        <pc:spChg chg="del">
          <ac:chgData name="Brett Stacy" userId="83cc58de-b0b8-4826-95bd-31876ba74750" providerId="ADAL" clId="{FCE6939B-9B4B-41F3-953A-27C43D01DD19}" dt="2025-03-11T19:19:53.133" v="2839" actId="478"/>
          <ac:spMkLst>
            <pc:docMk/>
            <pc:sldMk cId="1810609578" sldId="267"/>
            <ac:spMk id="2" creationId="{98D0A4C9-15F0-D74E-369A-C4D96009C281}"/>
          </ac:spMkLst>
        </pc:spChg>
        <pc:spChg chg="del">
          <ac:chgData name="Brett Stacy" userId="83cc58de-b0b8-4826-95bd-31876ba74750" providerId="ADAL" clId="{FCE6939B-9B4B-41F3-953A-27C43D01DD19}" dt="2025-03-11T19:18:52.735" v="2829" actId="478"/>
          <ac:spMkLst>
            <pc:docMk/>
            <pc:sldMk cId="1810609578" sldId="267"/>
            <ac:spMk id="3" creationId="{906E2088-7E53-BCC4-2EEB-0D8A3AFE0DC2}"/>
          </ac:spMkLst>
        </pc:spChg>
        <pc:spChg chg="add del">
          <ac:chgData name="Brett Stacy" userId="83cc58de-b0b8-4826-95bd-31876ba74750" providerId="ADAL" clId="{FCE6939B-9B4B-41F3-953A-27C43D01DD19}" dt="2025-03-11T19:18:56.225" v="2831" actId="22"/>
          <ac:spMkLst>
            <pc:docMk/>
            <pc:sldMk cId="1810609578" sldId="267"/>
            <ac:spMk id="5" creationId="{1DF21855-8871-4FF0-76FB-EDAAA6666233}"/>
          </ac:spMkLst>
        </pc:spChg>
        <pc:spChg chg="add del">
          <ac:chgData name="Brett Stacy" userId="83cc58de-b0b8-4826-95bd-31876ba74750" providerId="ADAL" clId="{FCE6939B-9B4B-41F3-953A-27C43D01DD19}" dt="2025-03-11T19:19:39.653" v="2833" actId="22"/>
          <ac:spMkLst>
            <pc:docMk/>
            <pc:sldMk cId="1810609578" sldId="267"/>
            <ac:spMk id="7" creationId="{23B5BD4A-D6F3-577B-C26D-6E4F7D679AE1}"/>
          </ac:spMkLst>
        </pc:spChg>
        <pc:picChg chg="add del mod">
          <ac:chgData name="Brett Stacy" userId="83cc58de-b0b8-4826-95bd-31876ba74750" providerId="ADAL" clId="{FCE6939B-9B4B-41F3-953A-27C43D01DD19}" dt="2025-03-11T19:28:06.026" v="3100" actId="478"/>
          <ac:picMkLst>
            <pc:docMk/>
            <pc:sldMk cId="1810609578" sldId="267"/>
            <ac:picMk id="9" creationId="{6AA924B9-2972-A308-D00B-69020A0A9D52}"/>
          </ac:picMkLst>
        </pc:picChg>
        <pc:picChg chg="add mod">
          <ac:chgData name="Brett Stacy" userId="83cc58de-b0b8-4826-95bd-31876ba74750" providerId="ADAL" clId="{FCE6939B-9B4B-41F3-953A-27C43D01DD19}" dt="2025-03-11T19:28:11.701" v="3106" actId="1076"/>
          <ac:picMkLst>
            <pc:docMk/>
            <pc:sldMk cId="1810609578" sldId="267"/>
            <ac:picMk id="11" creationId="{C71DCEE7-92F2-30E3-823C-1BDB1E68668A}"/>
          </ac:picMkLst>
        </pc:picChg>
      </pc:sldChg>
      <pc:sldChg chg="addSp delSp modSp new mod ord">
        <pc:chgData name="Brett Stacy" userId="83cc58de-b0b8-4826-95bd-31876ba74750" providerId="ADAL" clId="{FCE6939B-9B4B-41F3-953A-27C43D01DD19}" dt="2025-03-12T04:03:58.663" v="3712" actId="1076"/>
        <pc:sldMkLst>
          <pc:docMk/>
          <pc:sldMk cId="1900612687" sldId="268"/>
        </pc:sldMkLst>
        <pc:spChg chg="mod">
          <ac:chgData name="Brett Stacy" userId="83cc58de-b0b8-4826-95bd-31876ba74750" providerId="ADAL" clId="{FCE6939B-9B4B-41F3-953A-27C43D01DD19}" dt="2025-03-11T20:42:53.731" v="3386" actId="20577"/>
          <ac:spMkLst>
            <pc:docMk/>
            <pc:sldMk cId="1900612687" sldId="268"/>
            <ac:spMk id="2" creationId="{206C2F44-9F9A-D84F-770E-90025B93CD8A}"/>
          </ac:spMkLst>
        </pc:spChg>
        <pc:spChg chg="del">
          <ac:chgData name="Brett Stacy" userId="83cc58de-b0b8-4826-95bd-31876ba74750" providerId="ADAL" clId="{FCE6939B-9B4B-41F3-953A-27C43D01DD19}" dt="2025-03-11T20:40:26.320" v="3348" actId="478"/>
          <ac:spMkLst>
            <pc:docMk/>
            <pc:sldMk cId="1900612687" sldId="268"/>
            <ac:spMk id="3" creationId="{D750F2A2-56A3-FEB5-B2CF-E3BAD7EDF981}"/>
          </ac:spMkLst>
        </pc:spChg>
        <pc:picChg chg="add mod">
          <ac:chgData name="Brett Stacy" userId="83cc58de-b0b8-4826-95bd-31876ba74750" providerId="ADAL" clId="{FCE6939B-9B4B-41F3-953A-27C43D01DD19}" dt="2025-03-12T04:03:58.663" v="3712" actId="1076"/>
          <ac:picMkLst>
            <pc:docMk/>
            <pc:sldMk cId="1900612687" sldId="268"/>
            <ac:picMk id="4" creationId="{C6438E8E-0EE7-9477-6994-B03B5A9478A0}"/>
          </ac:picMkLst>
        </pc:picChg>
        <pc:picChg chg="add del mod">
          <ac:chgData name="Brett Stacy" userId="83cc58de-b0b8-4826-95bd-31876ba74750" providerId="ADAL" clId="{FCE6939B-9B4B-41F3-953A-27C43D01DD19}" dt="2025-03-12T04:03:49.823" v="3709" actId="478"/>
          <ac:picMkLst>
            <pc:docMk/>
            <pc:sldMk cId="1900612687" sldId="268"/>
            <ac:picMk id="5" creationId="{26DEB260-5116-53DE-C5FB-C7AE26C09CFC}"/>
          </ac:picMkLst>
        </pc:picChg>
      </pc:sldChg>
      <pc:sldChg chg="new del">
        <pc:chgData name="Brett Stacy" userId="83cc58de-b0b8-4826-95bd-31876ba74750" providerId="ADAL" clId="{FCE6939B-9B4B-41F3-953A-27C43D01DD19}" dt="2025-03-11T20:24:10.750" v="3271" actId="680"/>
        <pc:sldMkLst>
          <pc:docMk/>
          <pc:sldMk cId="3581455736" sldId="268"/>
        </pc:sldMkLst>
      </pc:sldChg>
      <pc:sldChg chg="new del">
        <pc:chgData name="Brett Stacy" userId="83cc58de-b0b8-4826-95bd-31876ba74750" providerId="ADAL" clId="{FCE6939B-9B4B-41F3-953A-27C43D01DD19}" dt="2025-03-11T20:41:22.309" v="3358" actId="47"/>
        <pc:sldMkLst>
          <pc:docMk/>
          <pc:sldMk cId="1761982238" sldId="269"/>
        </pc:sldMkLst>
      </pc:sldChg>
      <pc:sldChg chg="addSp delSp modSp add mod ord">
        <pc:chgData name="Brett Stacy" userId="83cc58de-b0b8-4826-95bd-31876ba74750" providerId="ADAL" clId="{FCE6939B-9B4B-41F3-953A-27C43D01DD19}" dt="2025-03-12T02:59:47.666" v="3488"/>
        <pc:sldMkLst>
          <pc:docMk/>
          <pc:sldMk cId="1834415102" sldId="270"/>
        </pc:sldMkLst>
        <pc:spChg chg="mod">
          <ac:chgData name="Brett Stacy" userId="83cc58de-b0b8-4826-95bd-31876ba74750" providerId="ADAL" clId="{FCE6939B-9B4B-41F3-953A-27C43D01DD19}" dt="2025-03-11T20:43:09.413" v="3410" actId="20577"/>
          <ac:spMkLst>
            <pc:docMk/>
            <pc:sldMk cId="1834415102" sldId="270"/>
            <ac:spMk id="2" creationId="{2F0F7488-00BA-4C37-072B-06E02519327A}"/>
          </ac:spMkLst>
        </pc:spChg>
        <pc:picChg chg="add mod">
          <ac:chgData name="Brett Stacy" userId="83cc58de-b0b8-4826-95bd-31876ba74750" providerId="ADAL" clId="{FCE6939B-9B4B-41F3-953A-27C43D01DD19}" dt="2025-03-11T20:42:03.572" v="3362" actId="14100"/>
          <ac:picMkLst>
            <pc:docMk/>
            <pc:sldMk cId="1834415102" sldId="270"/>
            <ac:picMk id="4" creationId="{3E97891E-5410-032D-8472-93E06F198D5E}"/>
          </ac:picMkLst>
        </pc:picChg>
        <pc:picChg chg="del">
          <ac:chgData name="Brett Stacy" userId="83cc58de-b0b8-4826-95bd-31876ba74750" providerId="ADAL" clId="{FCE6939B-9B4B-41F3-953A-27C43D01DD19}" dt="2025-03-11T20:41:57.981" v="3359" actId="478"/>
          <ac:picMkLst>
            <pc:docMk/>
            <pc:sldMk cId="1834415102" sldId="270"/>
            <ac:picMk id="5" creationId="{2821C80E-3789-FE3E-AD01-E1986E3C81AA}"/>
          </ac:picMkLst>
        </pc:picChg>
      </pc:sldChg>
      <pc:sldChg chg="modSp new mod">
        <pc:chgData name="Brett Stacy" userId="83cc58de-b0b8-4826-95bd-31876ba74750" providerId="ADAL" clId="{FCE6939B-9B4B-41F3-953A-27C43D01DD19}" dt="2025-03-12T16:10:26.264" v="5936" actId="20577"/>
        <pc:sldMkLst>
          <pc:docMk/>
          <pc:sldMk cId="1727649459" sldId="271"/>
        </pc:sldMkLst>
        <pc:spChg chg="mod">
          <ac:chgData name="Brett Stacy" userId="83cc58de-b0b8-4826-95bd-31876ba74750" providerId="ADAL" clId="{FCE6939B-9B4B-41F3-953A-27C43D01DD19}" dt="2025-03-12T02:59:58.865" v="3499" actId="20577"/>
          <ac:spMkLst>
            <pc:docMk/>
            <pc:sldMk cId="1727649459" sldId="271"/>
            <ac:spMk id="2" creationId="{B13FC4E9-E4C2-6635-A783-E55A35BC0341}"/>
          </ac:spMkLst>
        </pc:spChg>
        <pc:spChg chg="mod">
          <ac:chgData name="Brett Stacy" userId="83cc58de-b0b8-4826-95bd-31876ba74750" providerId="ADAL" clId="{FCE6939B-9B4B-41F3-953A-27C43D01DD19}" dt="2025-03-12T16:10:26.264" v="5936" actId="20577"/>
          <ac:spMkLst>
            <pc:docMk/>
            <pc:sldMk cId="1727649459" sldId="271"/>
            <ac:spMk id="3" creationId="{A9BC6061-E2AF-844C-C151-9E10DC64E1FF}"/>
          </ac:spMkLst>
        </pc:spChg>
      </pc:sldChg>
      <pc:sldChg chg="addSp delSp modSp add mod ord">
        <pc:chgData name="Brett Stacy" userId="83cc58de-b0b8-4826-95bd-31876ba74750" providerId="ADAL" clId="{FCE6939B-9B4B-41F3-953A-27C43D01DD19}" dt="2025-03-12T03:54:09.217" v="3708" actId="1076"/>
        <pc:sldMkLst>
          <pc:docMk/>
          <pc:sldMk cId="1482233258" sldId="272"/>
        </pc:sldMkLst>
        <pc:spChg chg="mod">
          <ac:chgData name="Brett Stacy" userId="83cc58de-b0b8-4826-95bd-31876ba74750" providerId="ADAL" clId="{FCE6939B-9B4B-41F3-953A-27C43D01DD19}" dt="2025-03-11T20:44:29.185" v="3433" actId="20577"/>
          <ac:spMkLst>
            <pc:docMk/>
            <pc:sldMk cId="1482233258" sldId="272"/>
            <ac:spMk id="2" creationId="{C568881A-3822-F764-63C7-E41C8694215A}"/>
          </ac:spMkLst>
        </pc:spChg>
        <pc:picChg chg="del">
          <ac:chgData name="Brett Stacy" userId="83cc58de-b0b8-4826-95bd-31876ba74750" providerId="ADAL" clId="{FCE6939B-9B4B-41F3-953A-27C43D01DD19}" dt="2025-03-11T20:44:33.733" v="3434" actId="478"/>
          <ac:picMkLst>
            <pc:docMk/>
            <pc:sldMk cId="1482233258" sldId="272"/>
            <ac:picMk id="4" creationId="{709B6EEA-9B21-A0D9-9DB7-10DEED5E6C20}"/>
          </ac:picMkLst>
        </pc:picChg>
        <pc:picChg chg="add mod">
          <ac:chgData name="Brett Stacy" userId="83cc58de-b0b8-4826-95bd-31876ba74750" providerId="ADAL" clId="{FCE6939B-9B4B-41F3-953A-27C43D01DD19}" dt="2025-03-12T03:54:09.217" v="3708" actId="1076"/>
          <ac:picMkLst>
            <pc:docMk/>
            <pc:sldMk cId="1482233258" sldId="272"/>
            <ac:picMk id="4" creationId="{8ACDD0C3-6678-CD76-E716-4350C046CAEF}"/>
          </ac:picMkLst>
        </pc:picChg>
        <pc:picChg chg="add del mod">
          <ac:chgData name="Brett Stacy" userId="83cc58de-b0b8-4826-95bd-31876ba74750" providerId="ADAL" clId="{FCE6939B-9B4B-41F3-953A-27C43D01DD19}" dt="2025-03-12T03:54:02.762" v="3705" actId="478"/>
          <ac:picMkLst>
            <pc:docMk/>
            <pc:sldMk cId="1482233258" sldId="272"/>
            <ac:picMk id="5" creationId="{5E80488B-166E-7FA1-595F-FBBDF6591E65}"/>
          </ac:picMkLst>
        </pc:picChg>
      </pc:sldChg>
      <pc:sldChg chg="addSp modSp add mod">
        <pc:chgData name="Brett Stacy" userId="83cc58de-b0b8-4826-95bd-31876ba74750" providerId="ADAL" clId="{FCE6939B-9B4B-41F3-953A-27C43D01DD19}" dt="2025-03-12T15:18:32.796" v="4107" actId="20577"/>
        <pc:sldMkLst>
          <pc:docMk/>
          <pc:sldMk cId="3994004291" sldId="273"/>
        </pc:sldMkLst>
        <pc:spChg chg="add mod">
          <ac:chgData name="Brett Stacy" userId="83cc58de-b0b8-4826-95bd-31876ba74750" providerId="ADAL" clId="{FCE6939B-9B4B-41F3-953A-27C43D01DD19}" dt="2025-03-12T15:02:00.653" v="3872" actId="1582"/>
          <ac:spMkLst>
            <pc:docMk/>
            <pc:sldMk cId="3994004291" sldId="273"/>
            <ac:spMk id="2" creationId="{2C681101-C2A4-609B-4DEA-D7930D975903}"/>
          </ac:spMkLst>
        </pc:spChg>
        <pc:spChg chg="add mod">
          <ac:chgData name="Brett Stacy" userId="83cc58de-b0b8-4826-95bd-31876ba74750" providerId="ADAL" clId="{FCE6939B-9B4B-41F3-953A-27C43D01DD19}" dt="2025-03-12T15:18:32.796" v="4107" actId="20577"/>
          <ac:spMkLst>
            <pc:docMk/>
            <pc:sldMk cId="3994004291" sldId="273"/>
            <ac:spMk id="3" creationId="{CA4F6A2A-E15D-4F58-A6CA-848A3C8BBF6F}"/>
          </ac:spMkLst>
        </pc:spChg>
        <pc:picChg chg="mod">
          <ac:chgData name="Brett Stacy" userId="83cc58de-b0b8-4826-95bd-31876ba74750" providerId="ADAL" clId="{FCE6939B-9B4B-41F3-953A-27C43D01DD19}" dt="2025-03-12T14:59:08.038" v="3715" actId="1076"/>
          <ac:picMkLst>
            <pc:docMk/>
            <pc:sldMk cId="3994004291" sldId="273"/>
            <ac:picMk id="11" creationId="{577F83AD-4C2B-7F0B-5578-07678244376B}"/>
          </ac:picMkLst>
        </pc:picChg>
      </pc:sldChg>
      <pc:sldChg chg="modSp add mod">
        <pc:chgData name="Brett Stacy" userId="83cc58de-b0b8-4826-95bd-31876ba74750" providerId="ADAL" clId="{FCE6939B-9B4B-41F3-953A-27C43D01DD19}" dt="2025-03-12T16:05:43.295" v="5890" actId="20577"/>
        <pc:sldMkLst>
          <pc:docMk/>
          <pc:sldMk cId="3186882827" sldId="274"/>
        </pc:sldMkLst>
        <pc:spChg chg="mod">
          <ac:chgData name="Brett Stacy" userId="83cc58de-b0b8-4826-95bd-31876ba74750" providerId="ADAL" clId="{FCE6939B-9B4B-41F3-953A-27C43D01DD19}" dt="2025-03-12T15:20:47.878" v="4311" actId="1036"/>
          <ac:spMkLst>
            <pc:docMk/>
            <pc:sldMk cId="3186882827" sldId="274"/>
            <ac:spMk id="2" creationId="{C5E2E010-ACA1-33C6-6A7A-2CC400A91AC0}"/>
          </ac:spMkLst>
        </pc:spChg>
        <pc:spChg chg="mod">
          <ac:chgData name="Brett Stacy" userId="83cc58de-b0b8-4826-95bd-31876ba74750" providerId="ADAL" clId="{FCE6939B-9B4B-41F3-953A-27C43D01DD19}" dt="2025-03-12T16:05:43.295" v="5890" actId="20577"/>
          <ac:spMkLst>
            <pc:docMk/>
            <pc:sldMk cId="3186882827" sldId="274"/>
            <ac:spMk id="3" creationId="{2FDE6731-9CFA-6436-253D-2EE2DD56329E}"/>
          </ac:spMkLst>
        </pc:spChg>
      </pc:sldChg>
      <pc:sldChg chg="modSp add mod">
        <pc:chgData name="Brett Stacy" userId="83cc58de-b0b8-4826-95bd-31876ba74750" providerId="ADAL" clId="{FCE6939B-9B4B-41F3-953A-27C43D01DD19}" dt="2025-03-12T15:22:44.995" v="4526" actId="20577"/>
        <pc:sldMkLst>
          <pc:docMk/>
          <pc:sldMk cId="729376527" sldId="275"/>
        </pc:sldMkLst>
        <pc:spChg chg="mod">
          <ac:chgData name="Brett Stacy" userId="83cc58de-b0b8-4826-95bd-31876ba74750" providerId="ADAL" clId="{FCE6939B-9B4B-41F3-953A-27C43D01DD19}" dt="2025-03-12T15:20:59.403" v="4339" actId="1035"/>
          <ac:spMkLst>
            <pc:docMk/>
            <pc:sldMk cId="729376527" sldId="275"/>
            <ac:spMk id="2" creationId="{A09362C0-2D98-1136-5E9D-5CDCB739F688}"/>
          </ac:spMkLst>
        </pc:spChg>
        <pc:spChg chg="mod">
          <ac:chgData name="Brett Stacy" userId="83cc58de-b0b8-4826-95bd-31876ba74750" providerId="ADAL" clId="{FCE6939B-9B4B-41F3-953A-27C43D01DD19}" dt="2025-03-12T15:22:44.995" v="4526" actId="20577"/>
          <ac:spMkLst>
            <pc:docMk/>
            <pc:sldMk cId="729376527" sldId="275"/>
            <ac:spMk id="3" creationId="{5299234E-D9BD-277B-F2EB-57917F306846}"/>
          </ac:spMkLst>
        </pc:spChg>
      </pc:sldChg>
      <pc:sldChg chg="modSp add mod ord">
        <pc:chgData name="Brett Stacy" userId="83cc58de-b0b8-4826-95bd-31876ba74750" providerId="ADAL" clId="{FCE6939B-9B4B-41F3-953A-27C43D01DD19}" dt="2025-03-12T16:06:12.575" v="5896" actId="20577"/>
        <pc:sldMkLst>
          <pc:docMk/>
          <pc:sldMk cId="1595442145" sldId="276"/>
        </pc:sldMkLst>
        <pc:spChg chg="mod">
          <ac:chgData name="Brett Stacy" userId="83cc58de-b0b8-4826-95bd-31876ba74750" providerId="ADAL" clId="{FCE6939B-9B4B-41F3-953A-27C43D01DD19}" dt="2025-03-12T15:23:09.417" v="4579" actId="1036"/>
          <ac:spMkLst>
            <pc:docMk/>
            <pc:sldMk cId="1595442145" sldId="276"/>
            <ac:spMk id="2" creationId="{6B9467AD-1438-E4BB-CE11-24C68795EF3D}"/>
          </ac:spMkLst>
        </pc:spChg>
        <pc:spChg chg="mod">
          <ac:chgData name="Brett Stacy" userId="83cc58de-b0b8-4826-95bd-31876ba74750" providerId="ADAL" clId="{FCE6939B-9B4B-41F3-953A-27C43D01DD19}" dt="2025-03-12T16:06:12.575" v="5896" actId="20577"/>
          <ac:spMkLst>
            <pc:docMk/>
            <pc:sldMk cId="1595442145" sldId="276"/>
            <ac:spMk id="3" creationId="{2336C02F-29C1-4B45-1E4E-3378A69D6648}"/>
          </ac:spMkLst>
        </pc:spChg>
      </pc:sldChg>
      <pc:sldChg chg="modSp add mod">
        <pc:chgData name="Brett Stacy" userId="83cc58de-b0b8-4826-95bd-31876ba74750" providerId="ADAL" clId="{FCE6939B-9B4B-41F3-953A-27C43D01DD19}" dt="2025-03-12T15:26:03.701" v="4832" actId="20577"/>
        <pc:sldMkLst>
          <pc:docMk/>
          <pc:sldMk cId="2258868078" sldId="277"/>
        </pc:sldMkLst>
        <pc:spChg chg="mod">
          <ac:chgData name="Brett Stacy" userId="83cc58de-b0b8-4826-95bd-31876ba74750" providerId="ADAL" clId="{FCE6939B-9B4B-41F3-953A-27C43D01DD19}" dt="2025-03-12T15:24:10.410" v="4645" actId="1035"/>
          <ac:spMkLst>
            <pc:docMk/>
            <pc:sldMk cId="2258868078" sldId="277"/>
            <ac:spMk id="2" creationId="{0A99689C-A82B-C450-E959-E02C1B05EBD7}"/>
          </ac:spMkLst>
        </pc:spChg>
        <pc:spChg chg="mod">
          <ac:chgData name="Brett Stacy" userId="83cc58de-b0b8-4826-95bd-31876ba74750" providerId="ADAL" clId="{FCE6939B-9B4B-41F3-953A-27C43D01DD19}" dt="2025-03-12T15:26:03.701" v="4832" actId="20577"/>
          <ac:spMkLst>
            <pc:docMk/>
            <pc:sldMk cId="2258868078" sldId="277"/>
            <ac:spMk id="3" creationId="{7C61749D-ED6C-A8AA-E445-5C9D17080E88}"/>
          </ac:spMkLst>
        </pc:spChg>
      </pc:sldChg>
      <pc:sldChg chg="addSp modSp add mod">
        <pc:chgData name="Brett Stacy" userId="83cc58de-b0b8-4826-95bd-31876ba74750" providerId="ADAL" clId="{FCE6939B-9B4B-41F3-953A-27C43D01DD19}" dt="2025-03-12T15:50:27.863" v="5876" actId="14100"/>
        <pc:sldMkLst>
          <pc:docMk/>
          <pc:sldMk cId="178646001" sldId="278"/>
        </pc:sldMkLst>
        <pc:spChg chg="mod">
          <ac:chgData name="Brett Stacy" userId="83cc58de-b0b8-4826-95bd-31876ba74750" providerId="ADAL" clId="{FCE6939B-9B4B-41F3-953A-27C43D01DD19}" dt="2025-03-12T15:26:22.445" v="4864" actId="14100"/>
          <ac:spMkLst>
            <pc:docMk/>
            <pc:sldMk cId="178646001" sldId="278"/>
            <ac:spMk id="2" creationId="{012B9A80-7615-3B80-55A1-4AA9E17C6469}"/>
          </ac:spMkLst>
        </pc:spChg>
        <pc:spChg chg="mod">
          <ac:chgData name="Brett Stacy" userId="83cc58de-b0b8-4826-95bd-31876ba74750" providerId="ADAL" clId="{FCE6939B-9B4B-41F3-953A-27C43D01DD19}" dt="2025-03-12T15:26:57.787" v="4990" actId="20577"/>
          <ac:spMkLst>
            <pc:docMk/>
            <pc:sldMk cId="178646001" sldId="278"/>
            <ac:spMk id="3" creationId="{B0C1AA04-C79B-EAA5-9FFE-83ACBE5775FD}"/>
          </ac:spMkLst>
        </pc:spChg>
        <pc:spChg chg="add mod">
          <ac:chgData name="Brett Stacy" userId="83cc58de-b0b8-4826-95bd-31876ba74750" providerId="ADAL" clId="{FCE6939B-9B4B-41F3-953A-27C43D01DD19}" dt="2025-03-12T15:50:27.863" v="5876" actId="14100"/>
          <ac:spMkLst>
            <pc:docMk/>
            <pc:sldMk cId="178646001" sldId="278"/>
            <ac:spMk id="6" creationId="{9B748DBE-91C9-7AF6-C40A-9B835895D1D9}"/>
          </ac:spMkLst>
        </pc:spChg>
        <pc:spChg chg="add mod">
          <ac:chgData name="Brett Stacy" userId="83cc58de-b0b8-4826-95bd-31876ba74750" providerId="ADAL" clId="{FCE6939B-9B4B-41F3-953A-27C43D01DD19}" dt="2025-03-12T15:50:16.743" v="5875" actId="1037"/>
          <ac:spMkLst>
            <pc:docMk/>
            <pc:sldMk cId="178646001" sldId="278"/>
            <ac:spMk id="7" creationId="{35739016-A983-815E-D06F-6EB6AC7030A1}"/>
          </ac:spMkLst>
        </pc:spChg>
        <pc:picChg chg="add mod">
          <ac:chgData name="Brett Stacy" userId="83cc58de-b0b8-4826-95bd-31876ba74750" providerId="ADAL" clId="{FCE6939B-9B4B-41F3-953A-27C43D01DD19}" dt="2025-03-12T15:29:46.207" v="4994" actId="1076"/>
          <ac:picMkLst>
            <pc:docMk/>
            <pc:sldMk cId="178646001" sldId="278"/>
            <ac:picMk id="5" creationId="{EF276449-F5EB-F05E-2362-F0A10E05BDAD}"/>
          </ac:picMkLst>
        </pc:picChg>
      </pc:sldChg>
      <pc:sldChg chg="addSp delSp modSp add mod">
        <pc:chgData name="Brett Stacy" userId="83cc58de-b0b8-4826-95bd-31876ba74750" providerId="ADAL" clId="{FCE6939B-9B4B-41F3-953A-27C43D01DD19}" dt="2025-03-12T16:07:04.848" v="5900" actId="478"/>
        <pc:sldMkLst>
          <pc:docMk/>
          <pc:sldMk cId="1803725954" sldId="279"/>
        </pc:sldMkLst>
        <pc:spChg chg="mod">
          <ac:chgData name="Brett Stacy" userId="83cc58de-b0b8-4826-95bd-31876ba74750" providerId="ADAL" clId="{FCE6939B-9B4B-41F3-953A-27C43D01DD19}" dt="2025-03-12T15:32:44.717" v="5003" actId="14100"/>
          <ac:spMkLst>
            <pc:docMk/>
            <pc:sldMk cId="1803725954" sldId="279"/>
            <ac:spMk id="2" creationId="{8FE01467-B6A0-3397-A55D-B71605DC0338}"/>
          </ac:spMkLst>
        </pc:spChg>
        <pc:spChg chg="mod">
          <ac:chgData name="Brett Stacy" userId="83cc58de-b0b8-4826-95bd-31876ba74750" providerId="ADAL" clId="{FCE6939B-9B4B-41F3-953A-27C43D01DD19}" dt="2025-03-12T15:34:11.602" v="5175" actId="20577"/>
          <ac:spMkLst>
            <pc:docMk/>
            <pc:sldMk cId="1803725954" sldId="279"/>
            <ac:spMk id="3" creationId="{91EA3CC4-6DB2-D5C3-CFBE-1CAAD385FE33}"/>
          </ac:spMkLst>
        </pc:spChg>
        <pc:spChg chg="del">
          <ac:chgData name="Brett Stacy" userId="83cc58de-b0b8-4826-95bd-31876ba74750" providerId="ADAL" clId="{FCE6939B-9B4B-41F3-953A-27C43D01DD19}" dt="2025-03-12T15:32:35.241" v="5001" actId="478"/>
          <ac:spMkLst>
            <pc:docMk/>
            <pc:sldMk cId="1803725954" sldId="279"/>
            <ac:spMk id="6" creationId="{B8681E54-DBEC-8CBB-B35C-F2C85DDB283C}"/>
          </ac:spMkLst>
        </pc:spChg>
        <pc:spChg chg="add del mod">
          <ac:chgData name="Brett Stacy" userId="83cc58de-b0b8-4826-95bd-31876ba74750" providerId="ADAL" clId="{FCE6939B-9B4B-41F3-953A-27C43D01DD19}" dt="2025-03-12T16:07:04.848" v="5900" actId="478"/>
          <ac:spMkLst>
            <pc:docMk/>
            <pc:sldMk cId="1803725954" sldId="279"/>
            <ac:spMk id="12" creationId="{0067E558-B248-EE06-68F1-8FB69EA4959D}"/>
          </ac:spMkLst>
        </pc:spChg>
        <pc:picChg chg="del">
          <ac:chgData name="Brett Stacy" userId="83cc58de-b0b8-4826-95bd-31876ba74750" providerId="ADAL" clId="{FCE6939B-9B4B-41F3-953A-27C43D01DD19}" dt="2025-03-12T15:32:33.367" v="5000" actId="478"/>
          <ac:picMkLst>
            <pc:docMk/>
            <pc:sldMk cId="1803725954" sldId="279"/>
            <ac:picMk id="5" creationId="{0B6C8E7E-1326-1D3F-EB32-DA7392C62849}"/>
          </ac:picMkLst>
        </pc:picChg>
        <pc:picChg chg="add mod">
          <ac:chgData name="Brett Stacy" userId="83cc58de-b0b8-4826-95bd-31876ba74750" providerId="ADAL" clId="{FCE6939B-9B4B-41F3-953A-27C43D01DD19}" dt="2025-03-12T15:39:46.773" v="5182" actId="1076"/>
          <ac:picMkLst>
            <pc:docMk/>
            <pc:sldMk cId="1803725954" sldId="279"/>
            <ac:picMk id="9" creationId="{E36B559E-4341-F22B-88B5-9BBFF435698B}"/>
          </ac:picMkLst>
        </pc:picChg>
        <pc:cxnChg chg="add mod">
          <ac:chgData name="Brett Stacy" userId="83cc58de-b0b8-4826-95bd-31876ba74750" providerId="ADAL" clId="{FCE6939B-9B4B-41F3-953A-27C43D01DD19}" dt="2025-03-12T15:39:50.495" v="5183" actId="14100"/>
          <ac:cxnSpMkLst>
            <pc:docMk/>
            <pc:sldMk cId="1803725954" sldId="279"/>
            <ac:cxnSpMk id="7" creationId="{F3F6E18F-AA0A-57C5-25F5-8AD3AEC0B923}"/>
          </ac:cxnSpMkLst>
        </pc:cxnChg>
      </pc:sldChg>
      <pc:sldChg chg="delSp modSp add mod">
        <pc:chgData name="Brett Stacy" userId="83cc58de-b0b8-4826-95bd-31876ba74750" providerId="ADAL" clId="{FCE6939B-9B4B-41F3-953A-27C43D01DD19}" dt="2025-03-12T15:43:00.916" v="5533" actId="20577"/>
        <pc:sldMkLst>
          <pc:docMk/>
          <pc:sldMk cId="1068236908" sldId="280"/>
        </pc:sldMkLst>
        <pc:spChg chg="mod">
          <ac:chgData name="Brett Stacy" userId="83cc58de-b0b8-4826-95bd-31876ba74750" providerId="ADAL" clId="{FCE6939B-9B4B-41F3-953A-27C43D01DD19}" dt="2025-03-12T15:40:18.687" v="5188" actId="14100"/>
          <ac:spMkLst>
            <pc:docMk/>
            <pc:sldMk cId="1068236908" sldId="280"/>
            <ac:spMk id="2" creationId="{0AF3D35C-DF2A-0995-7B96-07DCEBA64324}"/>
          </ac:spMkLst>
        </pc:spChg>
        <pc:spChg chg="mod">
          <ac:chgData name="Brett Stacy" userId="83cc58de-b0b8-4826-95bd-31876ba74750" providerId="ADAL" clId="{FCE6939B-9B4B-41F3-953A-27C43D01DD19}" dt="2025-03-12T15:43:00.916" v="5533" actId="20577"/>
          <ac:spMkLst>
            <pc:docMk/>
            <pc:sldMk cId="1068236908" sldId="280"/>
            <ac:spMk id="3" creationId="{9FEA9D5D-D9C9-5AB9-FDF9-CDFE85B9479E}"/>
          </ac:spMkLst>
        </pc:spChg>
        <pc:picChg chg="del mod">
          <ac:chgData name="Brett Stacy" userId="83cc58de-b0b8-4826-95bd-31876ba74750" providerId="ADAL" clId="{FCE6939B-9B4B-41F3-953A-27C43D01DD19}" dt="2025-03-12T15:40:08.306" v="5186" actId="478"/>
          <ac:picMkLst>
            <pc:docMk/>
            <pc:sldMk cId="1068236908" sldId="280"/>
            <ac:picMk id="9" creationId="{DC6B7464-E1E2-AB31-EE34-4BF7C9050544}"/>
          </ac:picMkLst>
        </pc:picChg>
        <pc:cxnChg chg="del">
          <ac:chgData name="Brett Stacy" userId="83cc58de-b0b8-4826-95bd-31876ba74750" providerId="ADAL" clId="{FCE6939B-9B4B-41F3-953A-27C43D01DD19}" dt="2025-03-12T15:40:20.623" v="5189" actId="478"/>
          <ac:cxnSpMkLst>
            <pc:docMk/>
            <pc:sldMk cId="1068236908" sldId="280"/>
            <ac:cxnSpMk id="7" creationId="{F1C7663F-AD23-689D-1EF3-A67C0FF0283F}"/>
          </ac:cxnSpMkLst>
        </pc:cxnChg>
      </pc:sldChg>
      <pc:sldChg chg="new del">
        <pc:chgData name="Brett Stacy" userId="83cc58de-b0b8-4826-95bd-31876ba74750" providerId="ADAL" clId="{FCE6939B-9B4B-41F3-953A-27C43D01DD19}" dt="2025-03-12T17:55:58.103" v="5953" actId="47"/>
        <pc:sldMkLst>
          <pc:docMk/>
          <pc:sldMk cId="134137875" sldId="281"/>
        </pc:sldMkLst>
      </pc:sldChg>
      <pc:sldChg chg="addSp delSp modSp new del mod">
        <pc:chgData name="Brett Stacy" userId="83cc58de-b0b8-4826-95bd-31876ba74750" providerId="ADAL" clId="{FCE6939B-9B4B-41F3-953A-27C43D01DD19}" dt="2025-03-12T17:55:55.265" v="5952" actId="47"/>
        <pc:sldMkLst>
          <pc:docMk/>
          <pc:sldMk cId="3925433360" sldId="282"/>
        </pc:sldMkLst>
        <pc:spChg chg="del">
          <ac:chgData name="Brett Stacy" userId="83cc58de-b0b8-4826-95bd-31876ba74750" providerId="ADAL" clId="{FCE6939B-9B4B-41F3-953A-27C43D01DD19}" dt="2025-03-12T16:42:29.787" v="5950" actId="478"/>
          <ac:spMkLst>
            <pc:docMk/>
            <pc:sldMk cId="3925433360" sldId="282"/>
            <ac:spMk id="2" creationId="{3E7C769C-E293-5486-B49A-259D07F92C7B}"/>
          </ac:spMkLst>
        </pc:spChg>
        <pc:spChg chg="del">
          <ac:chgData name="Brett Stacy" userId="83cc58de-b0b8-4826-95bd-31876ba74750" providerId="ADAL" clId="{FCE6939B-9B4B-41F3-953A-27C43D01DD19}" dt="2025-03-12T16:42:21.864" v="5947"/>
          <ac:spMkLst>
            <pc:docMk/>
            <pc:sldMk cId="3925433360" sldId="282"/>
            <ac:spMk id="3" creationId="{2EFFA50E-BB0F-161A-1F09-21BED1E25286}"/>
          </ac:spMkLst>
        </pc:spChg>
        <pc:picChg chg="add mod">
          <ac:chgData name="Brett Stacy" userId="83cc58de-b0b8-4826-95bd-31876ba74750" providerId="ADAL" clId="{FCE6939B-9B4B-41F3-953A-27C43D01DD19}" dt="2025-03-12T16:42:32.094" v="5951" actId="1076"/>
          <ac:picMkLst>
            <pc:docMk/>
            <pc:sldMk cId="3925433360" sldId="282"/>
            <ac:picMk id="4" creationId="{474BC892-CB53-DCD1-B14F-5B46DC2339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AB272-E219-4F5C-A6B7-7FA2B131EF8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0C135-D685-4520-9831-5AF6EDE3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0C135-D685-4520-9831-5AF6EDE386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this is usually characterized in a stock assessment with a MULTINOMIAL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0C135-D685-4520-9831-5AF6EDE386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I'm going to give some background on the underlying theory behind bootstrapping for sample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0C135-D685-4520-9831-5AF6EDE386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6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0C135-D685-4520-9831-5AF6EDE386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0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55C0-7CE0-B591-64CA-82321E22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82528-69DC-A3B5-09AE-5DCE0B48E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D840B-9E52-B235-1990-932FB465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95FE-02D1-4154-A86C-2B90D64D4AB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3D8A-CD3F-53C0-3FB0-42EC5C66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EF384-95B9-5A72-B2B2-D9A7D03F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4A03-EB9E-41EB-8758-AEB24288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1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C8E6-4BD8-230D-3882-625F0F7F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1312F-1126-1E25-0289-04F00D2C2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5AB26-4F9C-9548-8D46-40401E86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95FE-02D1-4154-A86C-2B90D64D4AB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3882-2E27-48B9-61A8-B2918A09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36B8-7CA7-D67E-7E21-C4B1E30E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4A03-EB9E-41EB-8758-AEB24288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02E25-F56C-0A61-15BB-94A43AE8F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270FC-312D-89F4-9DB5-02F170288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7FE2-B335-9C08-1DDE-10A8B014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95FE-02D1-4154-A86C-2B90D64D4AB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26DF8-AF62-9DF0-E48B-276A914E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E4DAA-C947-088E-767A-B4FBEE88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4A03-EB9E-41EB-8758-AEB24288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3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64FC-3653-42C9-42DE-28DFFFE8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2BCD-50DD-56EB-4456-10BC5924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C62C-8300-09AF-E84C-AC7FD108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95FE-02D1-4154-A86C-2B90D64D4AB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1C3C-F456-D205-5819-03A6FC42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6E94-4114-4823-3FA4-01B81D6F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4A03-EB9E-41EB-8758-AEB24288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3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DE1D-9161-DE77-63DE-53AE29C1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AE92B-AFBE-6B7C-676C-F530F4E8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BDC9-01BB-887A-6C0D-77776346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95FE-02D1-4154-A86C-2B90D64D4AB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A4E0C-624C-F41B-65CF-F948B18F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A8E6-2C3D-B266-10C7-666CF808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4A03-EB9E-41EB-8758-AEB24288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CBDC-E5EF-A5C8-B992-4CB1CE20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9282-E92C-52B8-E140-5D3173A32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99133-2199-B165-2A84-F8B83B96C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E0B5F-61CD-3C0D-DBD9-6C409A84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95FE-02D1-4154-A86C-2B90D64D4AB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76FFB-0789-D22D-6FA8-558BE314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CD9C-60DF-3164-594F-B1CABEF7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4A03-EB9E-41EB-8758-AEB24288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1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AA32-73C2-CEAB-A695-B2A3437F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67A5-C75A-3189-A7A4-85EB69808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13ABA-5BFD-A1F7-F977-68A407B27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DD67F-494A-2BBE-2546-8E31ED4D2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5CFF3-3278-E5AE-8AEF-E0D9FFAF3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11254-FBCB-31BB-A499-A55B080F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95FE-02D1-4154-A86C-2B90D64D4AB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74CA2-62C9-969F-5435-E0EE5672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2A46B-0278-27D8-F0B0-41FDF8E6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4A03-EB9E-41EB-8758-AEB24288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3C81-8304-8E05-51F4-DDD092C1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B36E5-5A20-C335-E072-6BCC818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95FE-02D1-4154-A86C-2B90D64D4AB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1033F-ED7B-4C85-5049-983899CB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41AA6-9C33-A058-3D97-16077F3D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4A03-EB9E-41EB-8758-AEB24288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6AD34-6EA2-0E3A-7BEF-A5104AFA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95FE-02D1-4154-A86C-2B90D64D4AB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22189-3B79-EA8E-53F3-06486423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AA27D-CA89-6D7C-F028-8E018F97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4A03-EB9E-41EB-8758-AEB24288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8C93-1D7B-97DE-04D5-411FEE8C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27D5-1B19-46F5-E566-EFD97580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E4B81-BA09-434E-AB45-029C48D2C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AC22A-9C6E-0963-8E53-A9EC5009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95FE-02D1-4154-A86C-2B90D64D4AB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B0AE4-6628-0BFD-C001-73E985B2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F8E83-4ECC-E3BD-169E-CE3505F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4A03-EB9E-41EB-8758-AEB24288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4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2FDC-45E6-FDBA-48F1-260B3AD3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EF0ED-5747-9939-4FFF-CDC33DC0E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9C085-461A-3D81-9EC8-5D2CDD488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A40E0-3873-D82B-B149-73430693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95FE-02D1-4154-A86C-2B90D64D4AB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1A559-5B7A-3D29-B601-20A25B9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CDFC8-0F77-CC9C-C3C3-2A3B0575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4A03-EB9E-41EB-8758-AEB24288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8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1CDC4-27B7-22D2-2EEA-D5A3ED67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DF61C-6165-BFE8-F2F2-568BAE6C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237CB-AA69-F2CC-F221-4FA3FF442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F95FE-02D1-4154-A86C-2B90D64D4AB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AC0F-412C-CDFC-E2C8-E504F62FC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5A13C-4551-9078-4DB3-32029897E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74A03-EB9E-41EB-8758-AEB24288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1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fish moving against the direction of a school of white fish">
            <a:extLst>
              <a:ext uri="{FF2B5EF4-FFF2-40B4-BE49-F238E27FC236}">
                <a16:creationId xmlns:a16="http://schemas.microsoft.com/office/drawing/2014/main" id="{741A32E5-8B70-AA7A-0D80-FAF48D6F9F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159" b="1057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534EA7-384B-3402-9D73-EFAFAAFE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ISS for Fishery-Dependent Composition Data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(Fishery ISS)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5BAFE-8E61-4B34-AEC4-89EB07B12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Brett Stacy</a:t>
            </a:r>
          </a:p>
          <a:p>
            <a:r>
              <a:rPr lang="en-US" sz="1700">
                <a:solidFill>
                  <a:srgbClr val="FFFFFF"/>
                </a:solidFill>
              </a:rPr>
              <a:t>Postdoc NOAA/UW</a:t>
            </a:r>
          </a:p>
          <a:p>
            <a:r>
              <a:rPr lang="en-US" sz="1700">
                <a:solidFill>
                  <a:srgbClr val="FFFFFF"/>
                </a:solidFill>
              </a:rPr>
              <a:t>3/12/24</a:t>
            </a:r>
          </a:p>
          <a:p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8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method&#10;&#10;AI-generated content may be incorrect.">
            <a:extLst>
              <a:ext uri="{FF2B5EF4-FFF2-40B4-BE49-F238E27FC236}">
                <a16:creationId xmlns:a16="http://schemas.microsoft.com/office/drawing/2014/main" id="{C71DCEE7-92F2-30E3-823C-1BDB1E6866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4" y="249382"/>
            <a:ext cx="3678143" cy="6359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89F496-79CF-D2D8-DC5C-BC06CD69E968}"/>
              </a:ext>
            </a:extLst>
          </p:cNvPr>
          <p:cNvSpPr txBox="1"/>
          <p:nvPr/>
        </p:nvSpPr>
        <p:spPr>
          <a:xfrm>
            <a:off x="6096000" y="530352"/>
            <a:ext cx="544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Bootstrap framework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Incorporates observer sampling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Incorporates biologically-based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 in development:</a:t>
            </a:r>
          </a:p>
          <a:p>
            <a:pPr lvl="1"/>
            <a:r>
              <a:rPr lang="en-US" dirty="0"/>
              <a:t>https://github.com/Brett-Stacy/baseISS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0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4D02-21BE-0C47-787C-43152CF33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method&#10;&#10;AI-generated content may be incorrect.">
            <a:extLst>
              <a:ext uri="{FF2B5EF4-FFF2-40B4-BE49-F238E27FC236}">
                <a16:creationId xmlns:a16="http://schemas.microsoft.com/office/drawing/2014/main" id="{577F83AD-4C2B-7F0B-5578-07678244376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4" y="249382"/>
            <a:ext cx="3678143" cy="63592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681101-C2A4-609B-4DEA-D7930D975903}"/>
              </a:ext>
            </a:extLst>
          </p:cNvPr>
          <p:cNvSpPr/>
          <p:nvPr/>
        </p:nvSpPr>
        <p:spPr>
          <a:xfrm>
            <a:off x="1170432" y="466344"/>
            <a:ext cx="3264408" cy="5577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F6A2A-E15D-4F58-A6CA-848A3C8BBF6F}"/>
              </a:ext>
            </a:extLst>
          </p:cNvPr>
          <p:cNvSpPr txBox="1"/>
          <p:nvPr/>
        </p:nvSpPr>
        <p:spPr>
          <a:xfrm>
            <a:off x="6096000" y="530352"/>
            <a:ext cx="544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Trips are the primary sampling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randomly (unless full coverage)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Resampled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Resampled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 vector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~500 iterations</a:t>
            </a:r>
          </a:p>
        </p:txBody>
      </p:sp>
    </p:spTree>
    <p:extLst>
      <p:ext uri="{BB962C8B-B14F-4D97-AF65-F5344CB8AC3E}">
        <p14:creationId xmlns:p14="http://schemas.microsoft.com/office/powerpoint/2010/main" val="399400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D6747-B9FB-ECE2-77B8-62DDC06E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method&#10;&#10;AI-generated content may be incorrect.">
            <a:extLst>
              <a:ext uri="{FF2B5EF4-FFF2-40B4-BE49-F238E27FC236}">
                <a16:creationId xmlns:a16="http://schemas.microsoft.com/office/drawing/2014/main" id="{2718B887-61BC-20E8-6877-0DE3D213B1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4" y="249382"/>
            <a:ext cx="3678143" cy="63592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E2E010-ACA1-33C6-6A7A-2CC400A91AC0}"/>
              </a:ext>
            </a:extLst>
          </p:cNvPr>
          <p:cNvSpPr/>
          <p:nvPr/>
        </p:nvSpPr>
        <p:spPr>
          <a:xfrm>
            <a:off x="1143000" y="1115568"/>
            <a:ext cx="3264408" cy="5577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E6731-9CFA-6436-253D-2EE2DD56329E}"/>
              </a:ext>
            </a:extLst>
          </p:cNvPr>
          <p:cNvSpPr txBox="1"/>
          <p:nvPr/>
        </p:nvSpPr>
        <p:spPr>
          <a:xfrm>
            <a:off x="6096000" y="530352"/>
            <a:ext cx="544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Hauls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Secondary sampling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Resampled Hauls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Resample once from within each set of iterated trips</a:t>
            </a:r>
          </a:p>
        </p:txBody>
      </p:sp>
    </p:spTree>
    <p:extLst>
      <p:ext uri="{BB962C8B-B14F-4D97-AF65-F5344CB8AC3E}">
        <p14:creationId xmlns:p14="http://schemas.microsoft.com/office/powerpoint/2010/main" val="318688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774E6-2CB1-7172-D1C3-4813FB98B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method&#10;&#10;AI-generated content may be incorrect.">
            <a:extLst>
              <a:ext uri="{FF2B5EF4-FFF2-40B4-BE49-F238E27FC236}">
                <a16:creationId xmlns:a16="http://schemas.microsoft.com/office/drawing/2014/main" id="{2E2D2CE2-B7C7-2168-3CC8-AD1268A4A83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4" y="249382"/>
            <a:ext cx="3678143" cy="63592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9362C0-2D98-1136-5E9D-5CDCB739F688}"/>
              </a:ext>
            </a:extLst>
          </p:cNvPr>
          <p:cNvSpPr/>
          <p:nvPr/>
        </p:nvSpPr>
        <p:spPr>
          <a:xfrm>
            <a:off x="1143000" y="1764792"/>
            <a:ext cx="3264408" cy="5577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9234E-D9BD-277B-F2EB-57917F306846}"/>
              </a:ext>
            </a:extLst>
          </p:cNvPr>
          <p:cNvSpPr txBox="1"/>
          <p:nvPr/>
        </p:nvSpPr>
        <p:spPr>
          <a:xfrm>
            <a:off x="6096000" y="530352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E.g., 3 buckets of cod from random locations in a haul dump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in the data set</a:t>
            </a:r>
          </a:p>
        </p:txBody>
      </p:sp>
    </p:spTree>
    <p:extLst>
      <p:ext uri="{BB962C8B-B14F-4D97-AF65-F5344CB8AC3E}">
        <p14:creationId xmlns:p14="http://schemas.microsoft.com/office/powerpoint/2010/main" val="72937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86F13-D987-DC2C-7BC8-87C40F85F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method&#10;&#10;AI-generated content may be incorrect.">
            <a:extLst>
              <a:ext uri="{FF2B5EF4-FFF2-40B4-BE49-F238E27FC236}">
                <a16:creationId xmlns:a16="http://schemas.microsoft.com/office/drawing/2014/main" id="{7CD303C7-5385-DB94-366F-F910281057F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4" y="249382"/>
            <a:ext cx="3678143" cy="63592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9467AD-1438-E4BB-CE11-24C68795EF3D}"/>
              </a:ext>
            </a:extLst>
          </p:cNvPr>
          <p:cNvSpPr/>
          <p:nvPr/>
        </p:nvSpPr>
        <p:spPr>
          <a:xfrm>
            <a:off x="1143000" y="2404872"/>
            <a:ext cx="3264408" cy="5577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6C02F-29C1-4B45-1E4E-3378A69D6648}"/>
              </a:ext>
            </a:extLst>
          </p:cNvPr>
          <p:cNvSpPr txBox="1"/>
          <p:nvPr/>
        </p:nvSpPr>
        <p:spPr>
          <a:xfrm>
            <a:off x="6096000" y="530352"/>
            <a:ext cx="544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sampling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Resampled 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Resample once from within each set of iterated hauls</a:t>
            </a:r>
          </a:p>
        </p:txBody>
      </p:sp>
    </p:spTree>
    <p:extLst>
      <p:ext uri="{BB962C8B-B14F-4D97-AF65-F5344CB8AC3E}">
        <p14:creationId xmlns:p14="http://schemas.microsoft.com/office/powerpoint/2010/main" val="159544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43FF3-011D-5987-F50B-83A4B9C55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method&#10;&#10;AI-generated content may be incorrect.">
            <a:extLst>
              <a:ext uri="{FF2B5EF4-FFF2-40B4-BE49-F238E27FC236}">
                <a16:creationId xmlns:a16="http://schemas.microsoft.com/office/drawing/2014/main" id="{AE6BFA5F-823E-E617-5471-1F4510A5B9F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4" y="249382"/>
            <a:ext cx="3678143" cy="63592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99689C-A82B-C450-E959-E02C1B05EBD7}"/>
              </a:ext>
            </a:extLst>
          </p:cNvPr>
          <p:cNvSpPr/>
          <p:nvPr/>
        </p:nvSpPr>
        <p:spPr>
          <a:xfrm>
            <a:off x="1143000" y="3054096"/>
            <a:ext cx="3264408" cy="5577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1749D-ED6C-A8AA-E445-5C9D17080E88}"/>
              </a:ext>
            </a:extLst>
          </p:cNvPr>
          <p:cNvSpPr txBox="1"/>
          <p:nvPr/>
        </p:nvSpPr>
        <p:spPr>
          <a:xfrm>
            <a:off x="6096000" y="530352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Calculate proportions-at-length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proportions for original and each resampled set of 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haul level</a:t>
            </a:r>
          </a:p>
        </p:txBody>
      </p:sp>
    </p:spTree>
    <p:extLst>
      <p:ext uri="{BB962C8B-B14F-4D97-AF65-F5344CB8AC3E}">
        <p14:creationId xmlns:p14="http://schemas.microsoft.com/office/powerpoint/2010/main" val="225886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820B9-FB13-0F3D-DEDE-DD6CE53E8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method&#10;&#10;AI-generated content may be incorrect.">
            <a:extLst>
              <a:ext uri="{FF2B5EF4-FFF2-40B4-BE49-F238E27FC236}">
                <a16:creationId xmlns:a16="http://schemas.microsoft.com/office/drawing/2014/main" id="{80C9B8DA-E1CC-2993-43B9-3602C48D54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4" y="249382"/>
            <a:ext cx="3678143" cy="63592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2B9A80-7615-3B80-55A1-4AA9E17C6469}"/>
              </a:ext>
            </a:extLst>
          </p:cNvPr>
          <p:cNvSpPr/>
          <p:nvPr/>
        </p:nvSpPr>
        <p:spPr>
          <a:xfrm>
            <a:off x="3081528" y="3694176"/>
            <a:ext cx="1325880" cy="5577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1AA04-C79B-EAA5-9FFE-83ACBE5775FD}"/>
              </a:ext>
            </a:extLst>
          </p:cNvPr>
          <p:cNvSpPr txBox="1"/>
          <p:nvPr/>
        </p:nvSpPr>
        <p:spPr>
          <a:xfrm>
            <a:off x="6096000" y="530352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Sampling strata weighting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a weighting factor dependent on the number of fish in the sampling strata the samples came from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76449-F5EB-F05E-2362-F0A10E05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987" y="1730681"/>
            <a:ext cx="5992999" cy="48489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748DBE-91C9-7AF6-C40A-9B835895D1D9}"/>
              </a:ext>
            </a:extLst>
          </p:cNvPr>
          <p:cNvSpPr/>
          <p:nvPr/>
        </p:nvSpPr>
        <p:spPr>
          <a:xfrm>
            <a:off x="7251192" y="2057401"/>
            <a:ext cx="1344168" cy="4389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39016-A983-815E-D06F-6EB6AC7030A1}"/>
              </a:ext>
            </a:extLst>
          </p:cNvPr>
          <p:cNvSpPr txBox="1"/>
          <p:nvPr/>
        </p:nvSpPr>
        <p:spPr>
          <a:xfrm>
            <a:off x="3459481" y="6531554"/>
            <a:ext cx="883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Source: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1200" b="1" i="0" u="none" strike="noStrike" baseline="0" dirty="0">
                <a:latin typeface="Cambria" panose="02040503050406030204" pitchFamily="18" charset="0"/>
              </a:rPr>
              <a:t>2024 Annual Deployment Plan</a:t>
            </a:r>
            <a:r>
              <a:rPr lang="en-US" sz="1200" b="0" i="0" u="none" strike="noStrike" baseline="0" dirty="0">
                <a:latin typeface="Cambria" panose="02040503050406030204" pitchFamily="18" charset="0"/>
              </a:rPr>
              <a:t> for Observers and Electronic Monitoring in the Groundfish and Halibut Fisheries off Alaska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64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3CDBD-8E32-5313-F9FD-2F6AE2D69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method&#10;&#10;AI-generated content may be incorrect.">
            <a:extLst>
              <a:ext uri="{FF2B5EF4-FFF2-40B4-BE49-F238E27FC236}">
                <a16:creationId xmlns:a16="http://schemas.microsoft.com/office/drawing/2014/main" id="{B11975DB-11FA-50DF-7FCD-33FE2419EA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4" y="249382"/>
            <a:ext cx="3678143" cy="63592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E01467-B6A0-3397-A55D-B71605DC0338}"/>
              </a:ext>
            </a:extLst>
          </p:cNvPr>
          <p:cNvSpPr/>
          <p:nvPr/>
        </p:nvSpPr>
        <p:spPr>
          <a:xfrm>
            <a:off x="1124712" y="4352544"/>
            <a:ext cx="3282696" cy="5577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A3CC4-6DB2-D5C3-CFBE-1CAAD385FE33}"/>
              </a:ext>
            </a:extLst>
          </p:cNvPr>
          <p:cNvSpPr txBox="1"/>
          <p:nvPr/>
        </p:nvSpPr>
        <p:spPr>
          <a:xfrm>
            <a:off x="6096000" y="530352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Expand to population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the original and each iterated resample proportions-at-length from the haul level to the population level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F6E18F-AA0A-57C5-25F5-8AD3AEC0B923}"/>
              </a:ext>
            </a:extLst>
          </p:cNvPr>
          <p:cNvCxnSpPr>
            <a:cxnSpLocks/>
          </p:cNvCxnSpPr>
          <p:nvPr/>
        </p:nvCxnSpPr>
        <p:spPr>
          <a:xfrm flipV="1">
            <a:off x="4407408" y="4005071"/>
            <a:ext cx="886968" cy="347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 descr="A diagram of weighting and weighting&#10;&#10;AI-generated content may be incorrect.">
            <a:extLst>
              <a:ext uri="{FF2B5EF4-FFF2-40B4-BE49-F238E27FC236}">
                <a16:creationId xmlns:a16="http://schemas.microsoft.com/office/drawing/2014/main" id="{E36B559E-4341-F22B-88B5-9BBFF4356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09" y="1963547"/>
            <a:ext cx="5727379" cy="40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25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B4F64-9EB0-C35B-BC19-755F8DE5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method&#10;&#10;AI-generated content may be incorrect.">
            <a:extLst>
              <a:ext uri="{FF2B5EF4-FFF2-40B4-BE49-F238E27FC236}">
                <a16:creationId xmlns:a16="http://schemas.microsoft.com/office/drawing/2014/main" id="{B171E69C-D728-6B92-FFBB-4A30D6A2B83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4" y="249382"/>
            <a:ext cx="3678143" cy="63592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F3D35C-DF2A-0995-7B96-07DCEBA64324}"/>
              </a:ext>
            </a:extLst>
          </p:cNvPr>
          <p:cNvSpPr/>
          <p:nvPr/>
        </p:nvSpPr>
        <p:spPr>
          <a:xfrm>
            <a:off x="2093976" y="5303520"/>
            <a:ext cx="1389888" cy="143560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A9D5D-D9C9-5AB9-FDF9-CDFE85B9479E}"/>
              </a:ext>
            </a:extLst>
          </p:cNvPr>
          <p:cNvSpPr txBox="1"/>
          <p:nvPr/>
        </p:nvSpPr>
        <p:spPr>
          <a:xfrm>
            <a:off x="6096000" y="530352"/>
            <a:ext cx="544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Calculate 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Plug into variance ratio equation for RSS and take the harmonic mean for 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Result: One number for every year that represents sample size for each year’s fishery proportions-at-length vector, expanded to the population level</a:t>
            </a:r>
          </a:p>
        </p:txBody>
      </p:sp>
    </p:spTree>
    <p:extLst>
      <p:ext uri="{BB962C8B-B14F-4D97-AF65-F5344CB8AC3E}">
        <p14:creationId xmlns:p14="http://schemas.microsoft.com/office/powerpoint/2010/main" val="106823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4BF5-C964-CF08-6F11-097298D5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9393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B40C0-5EB3-F909-7134-FE03EE59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23" y="859091"/>
            <a:ext cx="8687553" cy="59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10AE2B0A-1ECB-32AA-94F0-7CB887A4470F}"/>
              </a:ext>
            </a:extLst>
          </p:cNvPr>
          <p:cNvSpPr/>
          <p:nvPr/>
        </p:nvSpPr>
        <p:spPr>
          <a:xfrm>
            <a:off x="4265314" y="1644075"/>
            <a:ext cx="3375888" cy="339436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073441-C87D-EFCA-3B8D-0F7A22ECB370}"/>
              </a:ext>
            </a:extLst>
          </p:cNvPr>
          <p:cNvSpPr/>
          <p:nvPr/>
        </p:nvSpPr>
        <p:spPr>
          <a:xfrm>
            <a:off x="170876" y="1644075"/>
            <a:ext cx="3375888" cy="339436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E1A03B-FB40-9AF5-C21F-3834401AF802}"/>
              </a:ext>
            </a:extLst>
          </p:cNvPr>
          <p:cNvGrpSpPr/>
          <p:nvPr/>
        </p:nvGrpSpPr>
        <p:grpSpPr>
          <a:xfrm>
            <a:off x="1311564" y="5211618"/>
            <a:ext cx="9337964" cy="363683"/>
            <a:chOff x="1884218" y="3244272"/>
            <a:chExt cx="9337964" cy="36368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1D6173-14BE-B392-1576-62A0B065840D}"/>
                </a:ext>
              </a:extLst>
            </p:cNvPr>
            <p:cNvCxnSpPr/>
            <p:nvPr/>
          </p:nvCxnSpPr>
          <p:spPr>
            <a:xfrm>
              <a:off x="1884218" y="3429000"/>
              <a:ext cx="9337964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32FE1E-A37C-BC63-5AD2-A5B363563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4218" y="3244272"/>
              <a:ext cx="0" cy="35791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712F02-6C62-1650-7279-F4C67F11D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2182" y="3250045"/>
              <a:ext cx="0" cy="35791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9B411D3-0D51-B8C8-9F7B-E3325BE56D88}"/>
              </a:ext>
            </a:extLst>
          </p:cNvPr>
          <p:cNvSpPr txBox="1"/>
          <p:nvPr/>
        </p:nvSpPr>
        <p:spPr>
          <a:xfrm>
            <a:off x="1016001" y="5517633"/>
            <a:ext cx="79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7EC62-08B1-0DF7-170F-28DCF06ABD3D}"/>
              </a:ext>
            </a:extLst>
          </p:cNvPr>
          <p:cNvSpPr txBox="1"/>
          <p:nvPr/>
        </p:nvSpPr>
        <p:spPr>
          <a:xfrm>
            <a:off x="10344729" y="5569528"/>
            <a:ext cx="79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77CF8-AA59-4DCB-84AD-FF9579CF507C}"/>
              </a:ext>
            </a:extLst>
          </p:cNvPr>
          <p:cNvSpPr txBox="1"/>
          <p:nvPr/>
        </p:nvSpPr>
        <p:spPr>
          <a:xfrm>
            <a:off x="4582391" y="5569528"/>
            <a:ext cx="315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Representative Sample Size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7807AF-A20E-0625-1AAA-1FADDC25BFC6}"/>
              </a:ext>
            </a:extLst>
          </p:cNvPr>
          <p:cNvGrpSpPr/>
          <p:nvPr/>
        </p:nvGrpSpPr>
        <p:grpSpPr>
          <a:xfrm>
            <a:off x="977899" y="2328795"/>
            <a:ext cx="1878592" cy="1935607"/>
            <a:chOff x="498763" y="1809111"/>
            <a:chExt cx="2025075" cy="2054114"/>
          </a:xfrm>
        </p:grpSpPr>
        <p:pic>
          <p:nvPicPr>
            <p:cNvPr id="17" name="Graphic 16" descr="Fish outline">
              <a:extLst>
                <a:ext uri="{FF2B5EF4-FFF2-40B4-BE49-F238E27FC236}">
                  <a16:creationId xmlns:a16="http://schemas.microsoft.com/office/drawing/2014/main" id="{F66C75DE-A373-6E28-6336-B86131115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98764" y="1809111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Fish outline">
              <a:extLst>
                <a:ext uri="{FF2B5EF4-FFF2-40B4-BE49-F238E27FC236}">
                  <a16:creationId xmlns:a16="http://schemas.microsoft.com/office/drawing/2014/main" id="{407B5E6A-A2EC-261C-C44B-4628DE517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609438" y="1809111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Fish outline">
              <a:extLst>
                <a:ext uri="{FF2B5EF4-FFF2-40B4-BE49-F238E27FC236}">
                  <a16:creationId xmlns:a16="http://schemas.microsoft.com/office/drawing/2014/main" id="{6E451B59-93C0-8C43-325A-99C29C76E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98764" y="2373623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Fish outline">
              <a:extLst>
                <a:ext uri="{FF2B5EF4-FFF2-40B4-BE49-F238E27FC236}">
                  <a16:creationId xmlns:a16="http://schemas.microsoft.com/office/drawing/2014/main" id="{7ED54D11-5D26-1525-C0B4-31FCB52E1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609437" y="2378968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Fish outline">
              <a:extLst>
                <a:ext uri="{FF2B5EF4-FFF2-40B4-BE49-F238E27FC236}">
                  <a16:creationId xmlns:a16="http://schemas.microsoft.com/office/drawing/2014/main" id="{AC9CD482-81B6-F02A-9FB1-9A92ABD03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98763" y="2945178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Fish outline">
              <a:extLst>
                <a:ext uri="{FF2B5EF4-FFF2-40B4-BE49-F238E27FC236}">
                  <a16:creationId xmlns:a16="http://schemas.microsoft.com/office/drawing/2014/main" id="{16273F4C-BB7D-FC69-66D9-B9CEEACC9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609436" y="2948825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54FAA1-CD2B-03BA-4297-3071810294FF}"/>
              </a:ext>
            </a:extLst>
          </p:cNvPr>
          <p:cNvGrpSpPr/>
          <p:nvPr/>
        </p:nvGrpSpPr>
        <p:grpSpPr>
          <a:xfrm>
            <a:off x="5007105" y="2347137"/>
            <a:ext cx="1878592" cy="1935607"/>
            <a:chOff x="498763" y="1809111"/>
            <a:chExt cx="2025075" cy="2054114"/>
          </a:xfrm>
        </p:grpSpPr>
        <p:pic>
          <p:nvPicPr>
            <p:cNvPr id="27" name="Graphic 26" descr="Fish outline">
              <a:extLst>
                <a:ext uri="{FF2B5EF4-FFF2-40B4-BE49-F238E27FC236}">
                  <a16:creationId xmlns:a16="http://schemas.microsoft.com/office/drawing/2014/main" id="{9097E768-62CA-3E65-0918-88FF9DB82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98764" y="1809111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Fish outline">
              <a:extLst>
                <a:ext uri="{FF2B5EF4-FFF2-40B4-BE49-F238E27FC236}">
                  <a16:creationId xmlns:a16="http://schemas.microsoft.com/office/drawing/2014/main" id="{476DE0AF-C34E-BB6C-64B3-92EEA4A7F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609438" y="1809111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Fish outline">
              <a:extLst>
                <a:ext uri="{FF2B5EF4-FFF2-40B4-BE49-F238E27FC236}">
                  <a16:creationId xmlns:a16="http://schemas.microsoft.com/office/drawing/2014/main" id="{8B1E02EF-D2EF-6F08-25B2-CEC91E876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69064" y="2528529"/>
              <a:ext cx="637259" cy="637259"/>
            </a:xfrm>
            <a:prstGeom prst="rect">
              <a:avLst/>
            </a:prstGeom>
          </p:spPr>
        </p:pic>
        <p:pic>
          <p:nvPicPr>
            <p:cNvPr id="30" name="Graphic 29" descr="Fish outline">
              <a:extLst>
                <a:ext uri="{FF2B5EF4-FFF2-40B4-BE49-F238E27FC236}">
                  <a16:creationId xmlns:a16="http://schemas.microsoft.com/office/drawing/2014/main" id="{6B0C8532-B466-51A9-B7E5-A92FBA8F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779736" y="2528529"/>
              <a:ext cx="637259" cy="637259"/>
            </a:xfrm>
            <a:prstGeom prst="rect">
              <a:avLst/>
            </a:prstGeom>
          </p:spPr>
        </p:pic>
        <p:pic>
          <p:nvPicPr>
            <p:cNvPr id="31" name="Graphic 30" descr="Fish outline">
              <a:extLst>
                <a:ext uri="{FF2B5EF4-FFF2-40B4-BE49-F238E27FC236}">
                  <a16:creationId xmlns:a16="http://schemas.microsoft.com/office/drawing/2014/main" id="{75789191-331D-6F10-8C9A-83937CEAD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98763" y="2945178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Fish outline">
              <a:extLst>
                <a:ext uri="{FF2B5EF4-FFF2-40B4-BE49-F238E27FC236}">
                  <a16:creationId xmlns:a16="http://schemas.microsoft.com/office/drawing/2014/main" id="{C8D86ACD-0EE6-D1DC-2427-AFCDE4AA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609436" y="2948825"/>
              <a:ext cx="914400" cy="914400"/>
            </a:xfrm>
            <a:prstGeom prst="rect">
              <a:avLst/>
            </a:prstGeom>
          </p:spPr>
        </p:pic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72A99053-109F-6F3E-4F6F-EBF6F40874E5}"/>
              </a:ext>
            </a:extLst>
          </p:cNvPr>
          <p:cNvSpPr/>
          <p:nvPr/>
        </p:nvSpPr>
        <p:spPr>
          <a:xfrm>
            <a:off x="8382993" y="1730665"/>
            <a:ext cx="3375888" cy="339436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584A48-743A-DC8A-0C16-C95BBDB58EC2}"/>
              </a:ext>
            </a:extLst>
          </p:cNvPr>
          <p:cNvGrpSpPr/>
          <p:nvPr/>
        </p:nvGrpSpPr>
        <p:grpSpPr>
          <a:xfrm>
            <a:off x="8811491" y="2347137"/>
            <a:ext cx="2679401" cy="2318515"/>
            <a:chOff x="161041" y="1809111"/>
            <a:chExt cx="2888326" cy="2460466"/>
          </a:xfrm>
        </p:grpSpPr>
        <p:pic>
          <p:nvPicPr>
            <p:cNvPr id="35" name="Graphic 34" descr="Fish outline">
              <a:extLst>
                <a:ext uri="{FF2B5EF4-FFF2-40B4-BE49-F238E27FC236}">
                  <a16:creationId xmlns:a16="http://schemas.microsoft.com/office/drawing/2014/main" id="{111ACF16-B9E5-02F3-3061-9B35CE058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98764" y="1809111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sh outline">
              <a:extLst>
                <a:ext uri="{FF2B5EF4-FFF2-40B4-BE49-F238E27FC236}">
                  <a16:creationId xmlns:a16="http://schemas.microsoft.com/office/drawing/2014/main" id="{E190EB85-F2CC-C460-33EB-98F1E6190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609438" y="1809111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Fish outline">
              <a:extLst>
                <a:ext uri="{FF2B5EF4-FFF2-40B4-BE49-F238E27FC236}">
                  <a16:creationId xmlns:a16="http://schemas.microsoft.com/office/drawing/2014/main" id="{B8794AF2-C861-8660-7975-94068122B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69064" y="2528529"/>
              <a:ext cx="637259" cy="637259"/>
            </a:xfrm>
            <a:prstGeom prst="rect">
              <a:avLst/>
            </a:prstGeom>
          </p:spPr>
        </p:pic>
        <p:pic>
          <p:nvPicPr>
            <p:cNvPr id="38" name="Graphic 37" descr="Fish outline">
              <a:extLst>
                <a:ext uri="{FF2B5EF4-FFF2-40B4-BE49-F238E27FC236}">
                  <a16:creationId xmlns:a16="http://schemas.microsoft.com/office/drawing/2014/main" id="{073C148D-2342-8652-ABC2-DC078BA04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779736" y="2528529"/>
              <a:ext cx="637259" cy="637259"/>
            </a:xfrm>
            <a:prstGeom prst="rect">
              <a:avLst/>
            </a:prstGeom>
          </p:spPr>
        </p:pic>
        <p:pic>
          <p:nvPicPr>
            <p:cNvPr id="39" name="Graphic 38" descr="Fish outline">
              <a:extLst>
                <a:ext uri="{FF2B5EF4-FFF2-40B4-BE49-F238E27FC236}">
                  <a16:creationId xmlns:a16="http://schemas.microsoft.com/office/drawing/2014/main" id="{33121CFF-8CEA-EB44-7302-C33DE9003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61041" y="2834170"/>
              <a:ext cx="1435408" cy="1435407"/>
            </a:xfrm>
            <a:prstGeom prst="rect">
              <a:avLst/>
            </a:prstGeom>
          </p:spPr>
        </p:pic>
        <p:pic>
          <p:nvPicPr>
            <p:cNvPr id="41" name="Graphic 40" descr="Fish outline">
              <a:extLst>
                <a:ext uri="{FF2B5EF4-FFF2-40B4-BE49-F238E27FC236}">
                  <a16:creationId xmlns:a16="http://schemas.microsoft.com/office/drawing/2014/main" id="{6E450900-B9EC-18E7-DC0A-6AE0F1DCD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613959" y="2827106"/>
              <a:ext cx="1435408" cy="1435407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90972FC-4124-0D38-BF49-96CD932F8445}"/>
              </a:ext>
            </a:extLst>
          </p:cNvPr>
          <p:cNvSpPr txBox="1"/>
          <p:nvPr/>
        </p:nvSpPr>
        <p:spPr>
          <a:xfrm>
            <a:off x="1510486" y="458745"/>
            <a:ext cx="696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E9D6BA-73AF-2344-C7DA-46B607AEF4BE}"/>
              </a:ext>
            </a:extLst>
          </p:cNvPr>
          <p:cNvSpPr txBox="1"/>
          <p:nvPr/>
        </p:nvSpPr>
        <p:spPr>
          <a:xfrm>
            <a:off x="5604924" y="458745"/>
            <a:ext cx="696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E963B4-2BA0-94A5-1175-6FCF59081813}"/>
              </a:ext>
            </a:extLst>
          </p:cNvPr>
          <p:cNvSpPr txBox="1"/>
          <p:nvPr/>
        </p:nvSpPr>
        <p:spPr>
          <a:xfrm>
            <a:off x="9722603" y="461818"/>
            <a:ext cx="696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3257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26890-6853-5998-AF23-CA8DAAA33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881A-3822-F764-63C7-E41C8694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16"/>
            <a:ext cx="10515600" cy="1325563"/>
          </a:xfrm>
        </p:spPr>
        <p:txBody>
          <a:bodyPr/>
          <a:lstStyle/>
          <a:p>
            <a:r>
              <a:rPr lang="en-US" dirty="0"/>
              <a:t>Expansion sensitivity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DD0C3-6678-CD76-E716-4350C046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6" y="1322225"/>
            <a:ext cx="9849157" cy="53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3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F3483-E3A8-146F-85D8-F7AA61B85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7488-00BA-4C37-072B-06E02519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16"/>
            <a:ext cx="10515600" cy="1325563"/>
          </a:xfrm>
        </p:spPr>
        <p:txBody>
          <a:bodyPr/>
          <a:lstStyle/>
          <a:p>
            <a:r>
              <a:rPr lang="en-US" dirty="0"/>
              <a:t>Sampling effort sensitivity: # trips or hauls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7891E-5410-032D-8472-93E06F198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7" y="1451455"/>
            <a:ext cx="8791357" cy="511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5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2F44-9F9A-D84F-770E-90025B93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16"/>
            <a:ext cx="10515600" cy="1325563"/>
          </a:xfrm>
        </p:spPr>
        <p:txBody>
          <a:bodyPr/>
          <a:lstStyle/>
          <a:p>
            <a:r>
              <a:rPr lang="en-US" dirty="0"/>
              <a:t>Sampling effort sensitivity: sampling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38E8E-0EE7-9477-6994-B03B5A94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856" y="1588387"/>
            <a:ext cx="7318796" cy="49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12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3F9-61DF-E8C5-6E15-BA75EF6B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US" dirty="0"/>
              <a:t>EBS </a:t>
            </a:r>
            <a:r>
              <a:rPr lang="en-US" dirty="0" err="1"/>
              <a:t>Pcod</a:t>
            </a:r>
            <a:r>
              <a:rPr lang="en-US" dirty="0"/>
              <a:t> stock assessment impact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62A03-3F00-E1F0-34BE-D81FB33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87" y="955513"/>
            <a:ext cx="9862226" cy="56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78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C4E9-E4C2-6635-A783-E55A35BC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6061-E2AF-844C-C151-9E10DC64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bootstrap method transfers the principles of survey ISS</a:t>
            </a:r>
          </a:p>
          <a:p>
            <a:pPr lvl="1"/>
            <a:r>
              <a:rPr lang="en-US" dirty="0"/>
              <a:t>Sampling structure</a:t>
            </a:r>
          </a:p>
          <a:p>
            <a:pPr lvl="1"/>
            <a:r>
              <a:rPr lang="en-US" dirty="0"/>
              <a:t>Expand </a:t>
            </a:r>
          </a:p>
          <a:p>
            <a:r>
              <a:rPr lang="en-US" dirty="0"/>
              <a:t>Decreasing trips would sacrifice more precision than decreasing hauls</a:t>
            </a:r>
          </a:p>
          <a:p>
            <a:r>
              <a:rPr lang="en-US" dirty="0"/>
              <a:t>Decreasing haul sampling rate from 20 to 10 would result in ~10% loss of precision</a:t>
            </a:r>
          </a:p>
          <a:p>
            <a:r>
              <a:rPr lang="en-US" dirty="0"/>
              <a:t>Expansion choice is important</a:t>
            </a:r>
          </a:p>
          <a:p>
            <a:r>
              <a:rPr lang="en-US" dirty="0"/>
              <a:t>No impact on current estimates of SSB, some impact on projected uncertainty</a:t>
            </a:r>
          </a:p>
        </p:txBody>
      </p:sp>
    </p:spTree>
    <p:extLst>
      <p:ext uri="{BB962C8B-B14F-4D97-AF65-F5344CB8AC3E}">
        <p14:creationId xmlns:p14="http://schemas.microsoft.com/office/powerpoint/2010/main" val="172764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AE73-8BC6-93CC-C7E3-A15D3178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Length Distribution of EBS </a:t>
            </a:r>
            <a:r>
              <a:rPr lang="en-US" dirty="0" err="1"/>
              <a:t>Pcod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7B1E-4D06-8BEA-A4BF-0645A00EC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23"/>
            <a:ext cx="10515600" cy="3967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475,000</a:t>
            </a:r>
            <a:r>
              <a:rPr lang="en-US" dirty="0"/>
              <a:t> cod measured by observers in 1997</a:t>
            </a:r>
          </a:p>
        </p:txBody>
      </p:sp>
      <p:pic>
        <p:nvPicPr>
          <p:cNvPr id="10" name="Picture 9" descr="A graph of a height&#10;&#10;AI-generated content may be incorrect.">
            <a:extLst>
              <a:ext uri="{FF2B5EF4-FFF2-40B4-BE49-F238E27FC236}">
                <a16:creationId xmlns:a16="http://schemas.microsoft.com/office/drawing/2014/main" id="{731A057E-1AD8-FEF7-F8F0-5958DA9CC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3" y="2090703"/>
            <a:ext cx="6829167" cy="47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2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55E7-DAA9-01C0-A5CC-082F01A3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Transfer principles from Survey ISS to Fishery 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A49D-E11E-880C-2929-0C1AFA78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Survey ISS uses non-parametric bootstrapping to calculate a representative ISS for use in stock assessments</a:t>
            </a:r>
          </a:p>
          <a:p>
            <a:endParaRPr lang="en-US" dirty="0"/>
          </a:p>
          <a:p>
            <a:r>
              <a:rPr lang="en-US" dirty="0"/>
              <a:t>Principle 1: bootstrap according to sampling structure</a:t>
            </a:r>
          </a:p>
          <a:p>
            <a:r>
              <a:rPr lang="en-US" dirty="0"/>
              <a:t>Principle 2: expand relative to CPUE</a:t>
            </a:r>
          </a:p>
        </p:txBody>
      </p:sp>
    </p:spTree>
    <p:extLst>
      <p:ext uri="{BB962C8B-B14F-4D97-AF65-F5344CB8AC3E}">
        <p14:creationId xmlns:p14="http://schemas.microsoft.com/office/powerpoint/2010/main" val="149030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32EB-91E3-6C18-775D-C4671CEB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Fishery ISS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544F-BECA-AD15-A73F-ED0E861C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Composition data comes from observers, which complicates the transferability of principles:</a:t>
            </a:r>
          </a:p>
          <a:p>
            <a:endParaRPr lang="en-US" dirty="0"/>
          </a:p>
          <a:p>
            <a:r>
              <a:rPr lang="en-US" dirty="0"/>
              <a:t>Principle 1 </a:t>
            </a:r>
            <a:r>
              <a:rPr lang="en-US" dirty="0">
                <a:solidFill>
                  <a:srgbClr val="FF0000"/>
                </a:solidFill>
              </a:rPr>
              <a:t>challenge</a:t>
            </a:r>
            <a:r>
              <a:rPr lang="en-US" dirty="0"/>
              <a:t>: sampling structure is more complicated</a:t>
            </a:r>
          </a:p>
          <a:p>
            <a:r>
              <a:rPr lang="en-US" dirty="0"/>
              <a:t>Principle 2 </a:t>
            </a:r>
            <a:r>
              <a:rPr lang="en-US" dirty="0">
                <a:solidFill>
                  <a:srgbClr val="FF0000"/>
                </a:solidFill>
              </a:rPr>
              <a:t>challenge</a:t>
            </a:r>
            <a:r>
              <a:rPr lang="en-US" dirty="0"/>
              <a:t>: expansion cannot use CPUE</a:t>
            </a:r>
          </a:p>
        </p:txBody>
      </p:sp>
    </p:spTree>
    <p:extLst>
      <p:ext uri="{BB962C8B-B14F-4D97-AF65-F5344CB8AC3E}">
        <p14:creationId xmlns:p14="http://schemas.microsoft.com/office/powerpoint/2010/main" val="290048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1898-1A2A-E1A1-F944-82544E41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for multinomial 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8524B-0F7E-CF3A-99D8-47E86C3F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have a (huge) sample size that has led to an observed distribution of fish lengths/ages for a year. If we assume the distribution is multinomial, what is the sample size that sufficiently characterizes that multinomial?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M&amp;I1997: Iteratively bootstrap resample from the observed distribution to calculate a variance ratio based on an assumption of normality.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gives us a sample size:</a:t>
            </a:r>
          </a:p>
        </p:txBody>
      </p:sp>
    </p:spTree>
    <p:extLst>
      <p:ext uri="{BB962C8B-B14F-4D97-AF65-F5344CB8AC3E}">
        <p14:creationId xmlns:p14="http://schemas.microsoft.com/office/powerpoint/2010/main" val="160793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58CD-C359-0CA1-A757-14237D34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Realized Sample Size (RSS)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E9A8-E91B-D4B1-161C-3D26558B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585" y="1862319"/>
            <a:ext cx="2999738" cy="3506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Multinomial variance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808972-058C-EAFC-0371-4ACF294249C4}"/>
              </a:ext>
            </a:extLst>
          </p:cNvPr>
          <p:cNvGrpSpPr/>
          <p:nvPr/>
        </p:nvGrpSpPr>
        <p:grpSpPr>
          <a:xfrm>
            <a:off x="5043053" y="4017820"/>
            <a:ext cx="4645891" cy="2133600"/>
            <a:chOff x="3417453" y="4045529"/>
            <a:chExt cx="4645891" cy="2133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531399-1E3B-1807-944F-6DA106980842}"/>
                </a:ext>
              </a:extLst>
            </p:cNvPr>
            <p:cNvSpPr/>
            <p:nvPr/>
          </p:nvSpPr>
          <p:spPr>
            <a:xfrm>
              <a:off x="3417453" y="4045529"/>
              <a:ext cx="4645891" cy="2133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7A815C-3F02-4F81-B085-E573E3566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2446" y="4324494"/>
              <a:ext cx="4169991" cy="1545752"/>
            </a:xfrm>
            <a:prstGeom prst="rect">
              <a:avLst/>
            </a:prstGeom>
          </p:spPr>
        </p:pic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11B398-8AC0-73A0-5153-E77E02BD4861}"/>
              </a:ext>
            </a:extLst>
          </p:cNvPr>
          <p:cNvSpPr txBox="1">
            <a:spLocks/>
          </p:cNvSpPr>
          <p:nvPr/>
        </p:nvSpPr>
        <p:spPr>
          <a:xfrm>
            <a:off x="163945" y="2428187"/>
            <a:ext cx="4073236" cy="350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Normal approximation of variance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138E20B-4E9F-4AC9-A7C9-F0C118F50048}"/>
              </a:ext>
            </a:extLst>
          </p:cNvPr>
          <p:cNvSpPr/>
          <p:nvPr/>
        </p:nvSpPr>
        <p:spPr>
          <a:xfrm>
            <a:off x="4479636" y="1930400"/>
            <a:ext cx="452582" cy="1254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14CC27-8B0B-747C-BFE3-B9B6316DADFF}"/>
              </a:ext>
            </a:extLst>
          </p:cNvPr>
          <p:cNvSpPr/>
          <p:nvPr/>
        </p:nvSpPr>
        <p:spPr>
          <a:xfrm>
            <a:off x="4504345" y="2560709"/>
            <a:ext cx="452582" cy="1254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9AE8CE-22B4-A7AB-126D-667DB7B8BB3C}"/>
              </a:ext>
            </a:extLst>
          </p:cNvPr>
          <p:cNvSpPr txBox="1"/>
          <p:nvPr/>
        </p:nvSpPr>
        <p:spPr>
          <a:xfrm>
            <a:off x="300411" y="3917511"/>
            <a:ext cx="3153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KEY:</a:t>
            </a:r>
          </a:p>
          <a:p>
            <a:r>
              <a:rPr lang="en-US" dirty="0"/>
              <a:t>Observed proportion – </a:t>
            </a:r>
            <a:r>
              <a:rPr lang="en-US" i="1" dirty="0"/>
              <a:t>P</a:t>
            </a:r>
          </a:p>
          <a:p>
            <a:r>
              <a:rPr lang="en-US" dirty="0"/>
              <a:t>Bootstrapped proportion – </a:t>
            </a:r>
            <a:r>
              <a:rPr lang="en-US" i="1" dirty="0"/>
              <a:t>B </a:t>
            </a:r>
            <a:endParaRPr lang="en-US" dirty="0"/>
          </a:p>
          <a:p>
            <a:r>
              <a:rPr lang="en-US" dirty="0"/>
              <a:t>Length bin – </a:t>
            </a:r>
            <a:r>
              <a:rPr lang="en-US" i="1" dirty="0"/>
              <a:t>b</a:t>
            </a:r>
          </a:p>
          <a:p>
            <a:r>
              <a:rPr lang="en-US" dirty="0"/>
              <a:t>Iteration –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92021B-3A1A-3F8C-4662-C0EF4A924B7B}"/>
              </a:ext>
            </a:extLst>
          </p:cNvPr>
          <p:cNvSpPr txBox="1"/>
          <p:nvPr/>
        </p:nvSpPr>
        <p:spPr>
          <a:xfrm>
            <a:off x="300411" y="6308209"/>
            <a:ext cx="10524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RSS sources: </a:t>
            </a:r>
            <a:r>
              <a:rPr lang="en-US" sz="1600" b="0" i="0" u="none" strike="noStrike" baseline="0" dirty="0">
                <a:solidFill>
                  <a:srgbClr val="1C1C1A"/>
                </a:solidFill>
                <a:latin typeface="SwiftNeueLTPro-Book"/>
              </a:rPr>
              <a:t>McAllister and Ianelli 1997.; Stewart and Hamel 2014.; Hulson et. al. 2023.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624DA-7A8B-F784-D3A8-E9D24B34CBA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01" y="1794683"/>
            <a:ext cx="4112836" cy="17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2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53F0-EE5D-9C23-DF46-839663EC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Sample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F94F1-1221-748D-D76F-CA20CFA5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118" y="2052349"/>
            <a:ext cx="4169991" cy="15457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5CE0322-2024-1F50-9AE8-142D8D8CD34F}"/>
              </a:ext>
            </a:extLst>
          </p:cNvPr>
          <p:cNvGrpSpPr/>
          <p:nvPr/>
        </p:nvGrpSpPr>
        <p:grpSpPr>
          <a:xfrm>
            <a:off x="4662167" y="4146339"/>
            <a:ext cx="4645891" cy="2133600"/>
            <a:chOff x="4424218" y="4340303"/>
            <a:chExt cx="4645891" cy="2133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B8F946-BA34-1743-CE81-5423D6E03B87}"/>
                </a:ext>
              </a:extLst>
            </p:cNvPr>
            <p:cNvSpPr/>
            <p:nvPr/>
          </p:nvSpPr>
          <p:spPr>
            <a:xfrm>
              <a:off x="4424218" y="4340303"/>
              <a:ext cx="4645891" cy="2133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18F4A3-78AF-DC5D-5B39-C29DF1F3CB0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9221" y="4849090"/>
              <a:ext cx="3542887" cy="118991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03DE68-AC64-0505-AA6A-A754B7916B31}"/>
              </a:ext>
            </a:extLst>
          </p:cNvPr>
          <p:cNvSpPr txBox="1"/>
          <p:nvPr/>
        </p:nvSpPr>
        <p:spPr>
          <a:xfrm>
            <a:off x="83124" y="4726863"/>
            <a:ext cx="416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Take the harmonic mean: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8FAC4-0DC0-FE66-258B-F35A83B68681}"/>
              </a:ext>
            </a:extLst>
          </p:cNvPr>
          <p:cNvSpPr txBox="1"/>
          <p:nvPr/>
        </p:nvSpPr>
        <p:spPr>
          <a:xfrm>
            <a:off x="369453" y="2563615"/>
            <a:ext cx="373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Need to get rid of the </a:t>
            </a:r>
            <a:r>
              <a:rPr lang="en-US" sz="2800" i="1" dirty="0" err="1"/>
              <a:t>i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343EC-168D-EF29-2993-A8B5A4A1F175}"/>
              </a:ext>
            </a:extLst>
          </p:cNvPr>
          <p:cNvSpPr txBox="1"/>
          <p:nvPr/>
        </p:nvSpPr>
        <p:spPr>
          <a:xfrm>
            <a:off x="300411" y="6308209"/>
            <a:ext cx="10524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ISS sources: </a:t>
            </a:r>
            <a:r>
              <a:rPr lang="en-US" sz="1600" b="0" i="0" u="none" strike="noStrike" baseline="0" dirty="0">
                <a:solidFill>
                  <a:srgbClr val="1C1C1A"/>
                </a:solidFill>
                <a:latin typeface="SwiftNeueLTPro-Book"/>
              </a:rPr>
              <a:t>Stewart and Hamel 2014.; Hulson et. al. 2023.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523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483F-3AF0-2D8D-7E1A-7234893C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get </a:t>
            </a:r>
            <a:r>
              <a:rPr lang="en-US" i="1" dirty="0"/>
              <a:t>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B60D-FB83-8DC8-7328-447CB486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43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Remember, </a:t>
            </a:r>
            <a:r>
              <a:rPr lang="en-US" sz="1800" i="1" dirty="0"/>
              <a:t>B</a:t>
            </a:r>
            <a:r>
              <a:rPr lang="en-US" sz="1800" dirty="0"/>
              <a:t> is a bootstrapped replicate of the observed proportion-at-length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Solution: Modify principles of survey ISS for fishery ISS: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53887C-3CB4-A55B-EF47-585232D2719A}"/>
              </a:ext>
            </a:extLst>
          </p:cNvPr>
          <p:cNvSpPr/>
          <p:nvPr/>
        </p:nvSpPr>
        <p:spPr>
          <a:xfrm>
            <a:off x="378690" y="3306619"/>
            <a:ext cx="3657600" cy="28263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79B2D-D0A3-0C33-171F-BBAFE156CBC0}"/>
              </a:ext>
            </a:extLst>
          </p:cNvPr>
          <p:cNvSpPr txBox="1"/>
          <p:nvPr/>
        </p:nvSpPr>
        <p:spPr>
          <a:xfrm>
            <a:off x="1533236" y="2955689"/>
            <a:ext cx="28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Principle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FD91F-9594-8D33-D217-CBDB2BF5BE0A}"/>
              </a:ext>
            </a:extLst>
          </p:cNvPr>
          <p:cNvSpPr txBox="1"/>
          <p:nvPr/>
        </p:nvSpPr>
        <p:spPr>
          <a:xfrm>
            <a:off x="1071415" y="3934951"/>
            <a:ext cx="2817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Bootstrap resample at randomized </a:t>
            </a:r>
            <a:r>
              <a:rPr lang="en-US" sz="2400" dirty="0">
                <a:solidFill>
                  <a:srgbClr val="FF0000"/>
                </a:solidFill>
              </a:rPr>
              <a:t>observer sampling unit </a:t>
            </a:r>
            <a:r>
              <a:rPr lang="en-US" sz="2400" dirty="0"/>
              <a:t>levels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ADD41E-AC42-18F2-C0AB-9991B8FA4E98}"/>
              </a:ext>
            </a:extLst>
          </p:cNvPr>
          <p:cNvSpPr/>
          <p:nvPr/>
        </p:nvSpPr>
        <p:spPr>
          <a:xfrm>
            <a:off x="4918362" y="3348822"/>
            <a:ext cx="3657600" cy="28263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D5A57-5E80-0680-12FB-30F6319EA009}"/>
              </a:ext>
            </a:extLst>
          </p:cNvPr>
          <p:cNvSpPr txBox="1"/>
          <p:nvPr/>
        </p:nvSpPr>
        <p:spPr>
          <a:xfrm>
            <a:off x="6165272" y="3015932"/>
            <a:ext cx="28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Principle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657BC-EC0C-5168-AEFF-6A2412F47760}"/>
              </a:ext>
            </a:extLst>
          </p:cNvPr>
          <p:cNvSpPr txBox="1"/>
          <p:nvPr/>
        </p:nvSpPr>
        <p:spPr>
          <a:xfrm>
            <a:off x="5564909" y="3607823"/>
            <a:ext cx="3214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Expand based on </a:t>
            </a:r>
            <a:r>
              <a:rPr lang="en-US" sz="2400" dirty="0">
                <a:solidFill>
                  <a:srgbClr val="FF0000"/>
                </a:solidFill>
              </a:rPr>
              <a:t>numbers of fish </a:t>
            </a:r>
            <a:r>
              <a:rPr lang="en-US" sz="2400" dirty="0"/>
              <a:t>instead of CPUE</a:t>
            </a:r>
          </a:p>
          <a:p>
            <a:r>
              <a:rPr lang="en-US" sz="2400" dirty="0"/>
              <a:t>(e.g., numbers of fish in a haul, area, gear, month category)</a:t>
            </a: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4290BE22-3D55-04DE-0F1A-8FF053C5B0B8}"/>
              </a:ext>
            </a:extLst>
          </p:cNvPr>
          <p:cNvSpPr/>
          <p:nvPr/>
        </p:nvSpPr>
        <p:spPr>
          <a:xfrm>
            <a:off x="4124033" y="4396510"/>
            <a:ext cx="655782" cy="581891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AE00FA40-03B8-48B5-4C70-8990475C6D59}"/>
              </a:ext>
            </a:extLst>
          </p:cNvPr>
          <p:cNvSpPr/>
          <p:nvPr/>
        </p:nvSpPr>
        <p:spPr>
          <a:xfrm>
            <a:off x="8982363" y="4507345"/>
            <a:ext cx="660401" cy="47105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27A99-0ACF-32E0-084A-EAC0AC52F490}"/>
              </a:ext>
            </a:extLst>
          </p:cNvPr>
          <p:cNvSpPr txBox="1"/>
          <p:nvPr/>
        </p:nvSpPr>
        <p:spPr>
          <a:xfrm>
            <a:off x="10049165" y="4419707"/>
            <a:ext cx="151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ISS</a:t>
            </a:r>
          </a:p>
        </p:txBody>
      </p:sp>
    </p:spTree>
    <p:extLst>
      <p:ext uri="{BB962C8B-B14F-4D97-AF65-F5344CB8AC3E}">
        <p14:creationId xmlns:p14="http://schemas.microsoft.com/office/powerpoint/2010/main" val="331037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437A5F-43E7-4C01-B2CF-07B7F9821D6E}">
  <we:reference id="wa104381909" version="3.14.4.0" store="en-US" storeType="OMEX"/>
  <we:alternateReferences>
    <we:reference id="wa104381909" version="3.14.4.0" store="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under&gt;&lt;mo&gt;&amp;#x2211;&lt;/mo&gt;&lt;mi&gt;b&lt;/mi&gt;&lt;/munder&gt;&lt;mtext&gt;var&lt;/mtext&gt;&lt;mfenced&gt;&lt;msub&gt;&lt;mover&gt;&lt;mi&gt;P&lt;/mi&gt;&lt;mo&gt;^&lt;/mo&gt;&lt;/mover&gt;&lt;mi&gt;b&lt;/mi&gt;&lt;/msub&gt;&lt;/mfenced&gt;&lt;mtext&gt;&amp;#x2245;&lt;/mtext&gt;&lt;mfrac&gt;&lt;mn&gt;1&lt;/mn&gt;&lt;mrow&gt;&lt;mi&gt;R&lt;/mi&gt;&lt;mi&gt;S&lt;/mi&gt;&lt;msub&gt;&lt;mi&gt;S&lt;/mi&gt;&lt;mi&gt;i&lt;/mi&gt;&lt;/msub&gt;&lt;/mrow&gt;&lt;/mfrac&gt;&lt;munder&gt;&lt;mo&gt;&amp;#x2211;&lt;/mo&gt;&lt;mi&gt;b&lt;/mi&gt;&lt;/munder&gt;&lt;msub&gt;&lt;mover&gt;&lt;mi&gt;B&lt;/mi&gt;&lt;mo&gt;~&lt;/mo&gt;&lt;/mover&gt;&lt;mrow&gt;&lt;mi&gt;b&lt;/mi&gt;&lt;mo&gt;,&lt;/mo&gt;&lt;mi&gt;i&lt;/mi&gt;&lt;/mrow&gt;&lt;/msub&gt;&lt;mfenced&gt;&lt;mrow&gt;&lt;mn&gt;1&lt;/mn&gt;&lt;mo&gt;-&lt;/mo&gt;&lt;msub&gt;&lt;mover&gt;&lt;mi&gt;B&lt;/mi&gt;&lt;mo&gt;~&lt;/mo&gt;&lt;/mover&gt;&lt;mrow&gt;&lt;mi&gt;b&lt;/mi&gt;&lt;mo&gt;,&lt;/mo&gt;&lt;mi&gt;i&lt;/mi&gt;&lt;/mrow&gt;&lt;/msub&gt;&lt;/mrow&gt;&lt;/mfenced&gt;&lt;mtext&gt;&amp;#x2245;&lt;/mtext&gt;&lt;munder&gt;&lt;mo&gt;&amp;#x2211;&lt;/mo&gt;&lt;mi&gt;b&lt;/mi&gt;&lt;/munder&gt;&lt;msup&gt;&lt;mfenced&gt;&lt;mrow&gt;&lt;msub&gt;&lt;mover&gt;&lt;mi&gt;B&lt;/mi&gt;&lt;mo&gt;~&lt;/mo&gt;&lt;/mover&gt;&lt;mrow&gt;&lt;mi&gt;b&lt;/mi&gt;&lt;mo&gt;,&lt;/mo&gt;&lt;mi&gt;i&lt;/mi&gt;&lt;/mrow&gt;&lt;/msub&gt;&lt;mo&gt;-&lt;/mo&gt;&lt;msub&gt;&lt;mover&gt;&lt;mi&gt;P&lt;/mi&gt;&lt;mo&gt;^&lt;/mo&gt;&lt;/mover&gt;&lt;mi&gt;b&lt;/mi&gt;&lt;/msub&gt;&lt;/mrow&gt;&lt;/mfenced&gt;&lt;mn&gt;2&lt;/mn&gt;&lt;/msup&gt;&lt;/mstyle&gt;&lt;/math&gt;\&quot;,\&quot;base64Image\&quot;:\&quot;iVBORw0KGgoAAAANSUhEUgAABdYAAACbCAYAAABvcsneAAAACXBIWXMAAA7EAAAOxAGVKw4bAAAABGJhU0UAAABWQixmXwAAMR9JREFUeNrt3QHEFVu7wPHneyU5EkmSJPLeJMlHkiNJJEmSSJIkkRxJjkOSJIkjSY5E0pdu8pJuN0kiSXIckSQ5jkiSJJEjSRLfnefba99mr3fW7JnZM3vWmvn/GN+9nXdmz56ZtZ5nr7VmLREAAKB2RdubaFvOpQAAAAAAAAAAwG1ttP0Zbf822youCQAAAAAAAAAA4y2KtnvyvUGdhnUAAAAAAAAAABLMibbLMr5BnYZ1AAAAAAAAAABipkTb8Wj7Ku5GdRrWAQAAAAAAAACtNyHafom2J9H2c7TNiLaJ0TYmNKwDAAAAAAAAADCOzqX+U7SNWP8+KjSsAwAAAAAAAACQCw3rAAAAAAAAAADkQMM6AAAAAAAAAAA50LAOAAAAAAAAAEAONKwDAAAAAAAAAJADDesAAAAAAAAAAORAwzoAAAAAAAAAADnQsA4AAAAAAAAAQA40rAMAAAAAAAAAkAMN6wAAAAAAAAAA5EDDOgAAAAAAqMScaPsoyY0PbdxO80gAQGPQsE7uQO4AAAA5BDkEAKAy2whoBDYAaCAa1skdyB0AACCHIIcAAFTqMkGNwAYADUPDOrkDuQMAAOQQ5BAAgEpNjbZXBDYCGwA0CA3r5A7kDgAAkEOQQwAAKreMwEZgA4AGoWGd3IHcAQAAcghyCADAUBwhsAEAGoKGdXIHcgcAAMghyCEAAEMxEm0PCwaFEzWe94RomxZta6JtswlQjwhsANBqNKyTO5A7AABADkEOAQAYmrnR9rFgcFvt2XeZGW2Hou0dgQ0AWoeGdXIHcgcAAMghyCEAAEO1rWBg0wAyw8PvMznafiOwwVP/sP4XQDloWCd3IHcAAIAcghwCwDDRxoP/GCsY3O4FHLAJbKjD/0Tbi2i7yqUASkXDOrkDuQMAAOQQ5BAAhok2HvzH1Gh7VTC4Hfb4ex0gsMET/xVt/2s9g/9r/h3A4GhYJ3cgdwAAgByCHALAMNDGg3GWS/EVrpd7/L1+J7C1jr3i/L6aK9v/jrZvjufwm/nvoVa+B63vc5DHDzWhYZ3cgdwBAAByCHIIAFVqehsPBnSkYGB7LZ2Vsn20iMDWKiet+7zL08q2SZXvYeu7/MxjiBrQsE7uQO6AEMvLPi4JUAkGf5BDkEMQo4AytaWNh/g5oJFoe1gwuF33+Hvd5McxP1Y9qWz1319I83o3z1nfYwuPI4aMhnVyB3IH+M6Xzn+gLRj8QQ5BDkGMAgbVxjYe4ueARqPtY8HgtsfT77SKH8eNt8u6vyc8rGwvxirTpr0+pEnx3dj5f4m2H3ksMUQ0rJM7tCF3WCCdjszXpp59bn4Izx/gmB+i7QKPcOUYBdgulFV/MPiDHIIcwt8YRV0Jn7W9jYf4OaAdBQObVoaLPP1Ob4SG9aZaad3bmx5XtkX2D6XynW6Vs7fm34BhoGGd3KHpucNOSX/19Kx0FoPLY7HZdy+Pb6Xq7vwHZbXNGPxBDkEO4WeMoq6Er2jjIX6W5krB4Ka9jJM9/D6nhYb1JpoVbe9j91VfwZkSQGXb1Mp3hXXet3hEMSQ0rJM7NDl32JLxOr6Ltk05jtt97Xspj25l6uz8B2UVHQz+IIeg/cGvGEVdCR/RxkP8LJ32Dr4qGNwuefh9NggN6030wKqYFgdW2Tax8j1unfNPPKYYAhrWyR2amjvMkM5rzd3Gg43RNlE6o0hWWXEwPu/sjD7HnRltn8wxUY26Ov9RD8qq3xj8QQ5B+4MfMYq6Er6hjYf4OdQLmGfzbf6dCdaDTMN6+A5Yz9yhgCvbJlW+E01i1j3XTyZxA6pEwzq5Q1Nzh9/MZz8T9yvRW2M/UrvbB/Pvru/VfbVzD49sZYbd+Y96UVb9x+APcgjaH+qPUdSV8AVtPM2Ln1oXrI22baYu0GnGtJNzZt0ndqxgYNMFSEY9u8gPhYb1ptAFTb7E7ucT6fRyl+0f0ln8ZFiVbZHK91/mPH2yxjrPazyyqNBER/lYzaUhdwg8d/gh2r6aun5Bn7/VkVzXE66p/nBeFYuRy2Pf6a+KYieG2/mP+lFWw8kXGPxBDkH7Q30xiroSPqCNp3nxU6en+c3UL64YcTva/lnXCWrF9KhgcHtiboAvLggN601xz3rWllT4Wf9dQ2Wbp/K96Ok9ummd5woeW1RkoyMGbeXS1IbcoRybzedeyLGPzkX6zhG3vln/P3OQVmNYnf/wB2U1HAz+IIdoe/tDnTGKuhK+oI2nOfFziaOOcHVa7KjrRLXn91PB4HbKowdhu9Cw3gT2fHVVz6n3X7HKbtiVbb/K95v4OxfXAus+PeLRRQUmRdtjR/zRf5/AJaoNucPgzkmxRbj01eqzKdf3s4mlqMYwO//hB8pqWBj8QQ7R5vaHOmMUdSV8QRtPM+KnxorutFG6yKq2DR439e1l6Sy2mlRnbKrrhHdI8fnO1nvyEPwYbXfMtpe6JEjam/5X7NnSVz3mDOFz/1VzZeuqfP/l+f26bNUFJDwoqx6Yb+LSsz7x57H5UTNfGDFK7hBe7nBDOgu5FaXPvb4W+dIk6Zp4XjD/jmoMu/MffqCshoXBH+QQbW1/qDtGUVfCJ7TxhB8/n5jzOOj4ra//tks6U4XZazZMq+ukrxQMbHrSsym3KMEuqWdEwj88vR7/8Px+zZfxjZzAIG4O8COru4HcIRS6+A6L8Iajrs5/UFaRH4M/yCGIUcOPUdSV8AltPGHHz27n6y8Z/lbXYrCn3Klt/SN9BedNweD2gHKLEsSTgW/8YA3CbasuWM4lAVqF3AFtUVfnP4D8GPxBDkGMAoBw4+fTaPs9x9+fsM779zov4gopPkrwCM8gBrBJwli0E73sRS6uckmA1iF3QBvQ+Q+EhcEf5BDEKAAIL352p6RZnGOfedY5f6n7Ih4fILixOAyKui8sBhaqV1YiN4NLArQOuQOajM5/IDwM/iCHIEYBQHjxc48Ueyvps3g0RazOz/W4YGDTVVmn8xwiJ17XDNth6/7t55IArUPugCaj8x8IE4M/yCGIUQAQVvzUBaqLdJq+EI9GrKvRaPtUMLjd4hlETietZ2g3lyQoo9b9e8olAVpbF5A7oGlC7vzXOXd1/mKmwEBbMfiDHIIYBQDtiJ/xzgBv2qR2SvFXsn7mOUQOb6W3N2yqR+c2cYBy0O0p0yTxdbTdiLZz0bZZmjdi5pH1vRfwWAOtRO5QT6z5ZuLN39IZuXY52vZSF5cixM7/tdH2Z+ycV3EbKastxeAPcghiFHUlUPbz2YY2nhDj58fY+f7m04ldG6AiXEp5RQb2gjW3PK1UNprC+WHASji+3ZXmzAt4yPpuB3m0gdYidyhGO5V1TsPtMn7RoEG2JybZRzE+d/7bFkXbvYRngIZ1ymqbMfiDHIIYRV0J2GjjaVb8/ME612U+ndw06bxCWuSBehltUyiv6OO09dzs9Px8Z0qnhzJtdfqZsb/XMrAu2k6kVNhj0TY58Pv4T+s7/c6jDbQWuUM5zqZcJx29NSf2tzo/7XTzA2HMsc9tc2+QXQid/2KehcspzwsN65TVNmPwBzkEMYq6EkhDG0/48XOD9Ha+eWelFO+tGaOMoo9X1jMTwusztxzPe7/Vkqeav0na91EDKt6QRvUBIHfw3ZaUa7Swz766cNm7hP2eCh0Xefje+a/38ni0fe1TpmhYp6y2GYM/yCGIUdSVQD+08YQdPy/GznOdryd5fIDgtpMyCodQF1v5w/Gsb8i4v+tVuEuB3097tNxGHnGg1cgdBrPdcW1eZNx/lWP/i1zazHzt/J8Qbb9IZ0TOz+a8dL5Q16g+GtYpq23H4A9yCGIUdSWQhjaecOOnvt3SHWTi9Zs7+irO44KB7bN0GlAB2x7rWTkeyHknjQzTSmZSxv3nSvHeep9ts77LWR5xoNXIHQZzxnFtzuQ4xgPHMebxePblc+e/zqX+kyljcaNCwzplFUkY/EEOQYyirgTS0MYTbvw8Yc5NFzue7fsF1crqU8Hg9izHA4n2sF+ZWRfAOf9T3PPC5XHPcZwTAd/PeRLeytEAyB18dV8GGzmjDjiOcZhHs69QO/9pWKesYjwGf5BDEKOoKwEX2njCjZ/aafFNAus03yXFX8k6R3mF5W8p1htYp32O53t/zuMcFfciLCH7aN3TiTzmQOuRO+Q3IZYkxrev5r9ltclxXa/xWPYVYue/CA3rlFUkYfAHOQQxiroScKGNJ8z4OdGcj57Xr6Fd2OsDBLfNlFkY9qsyzwI5b9eiFotzHmer4zjvA7+v16zvs7aGc9DFbc5LZ95BTdb0dVDtPdZ5aKuYE0xHTtynSAPkDiXa4LgWd0o6znMeyb5C7PwXoWGdsgoXHwZ/kKOSQ7Q1RlFXwme08fgfP5OclYAXrZ4mvRPY59k0AMyh3ELG9zaHsKjDBEmee+tdgWNtdpSRD4HfV3uhoT1D/GxdcftynzpIXyc9XHLyeTfUyhwgd/DWWce1+CXncTY2NMGvWqid/yI0rFNW4VLn4A9yVHKItsco6kr4ijYev+OnS3c6rNuS760Xr6yU4r3Gj2T8YktonzobYItaK+WtRL7NcayHgd/XzVLPKu36g+WPHPXQy5IaGnR0kfbaHqJIA+QOJXruuA4Lch5nrzRz2rGqhdj530XDOmUVfv32IEclhyBGUVfCX7Tx+Bs/XbpvrvwebT+E/gCeGCC4naD8tp6PvV79nHI8z5tKLD8XA7+vS2SwBT+KKvqK6Bnzg6eo7nxsKyjSALlDSeY5vv/bEuvGUzyKQf2AyIOGdcoqktU1+IMclRyi7TGKuhI+o43H3/iZRDtZ9Q0DfVNnahMeQB1u/3SA4EaSXx3tkV9qCsCOaDsYbTvN/7+4xM+ZbR7sJMvMZ2tStzzhv7+ynofpAVzXvxKeYx0JMqXAsVwrRm9sQL0Q/z6fh/CZ22Ofp/N/6cicUfPf9HXaLZI+UuileV6LPhMfhLdwAHKH8ux2fPcLOY8zQ5JfbdVtCY9iqhA7/7vIuSmrSFbH4A9yVHIIYhR1JfxGG4+f8TPJjyaWvjT1QWNo7+PnAkHto9k3ZG9yfF8NAGkjDjZJ8irZeRcIWCidBXH63ZO3JrEr8trEiDnf2+a8blr/fVG0PekTOEes7/slgPs9y3EtHxQ8VtL9fteQ5Pej9b2qXNxCy9V78zkvJH0OxY19yu1xyTc/1y6z32/kIwC5Q4U/mLvbhpzHcc1nypoQ/YXY+d9FwzplFcmGPfiDHJUcghhFXQm/0cbjZ/xMMt/EVL2ec5v4MO4qENg2NOS765xgd1K+513zAGR9WHfK+EbJPRkSKU3czklvQ/x5c531x5T2Yh9ISNh0rrPZGc9vqUnOPljHiDesL0s4//i2LFYo4v/+JIB7vdPxnYrMW+h63eiXhpSLm9b3WlnhZx2U7wuCZHmWtef5Ysoz+iRj0j07VhbmCwByh3Jo4p00Gkvjep4F7bY7ruFTKTYCp01C7PyPo2Gdsgq3YQ7+IEclhyBGUVfCb7Tx+Bk/k+LaGxPbFuXc95IE1KmaZ+64ps2Rqo3ez0oM4Odj+5/M8PfTpXeEuAbXZSl/+0jGv2LomptIR8AfM3/jup/dhvUFMr7R3d62mb9dZ/371QDu81XHd1qa8zirpPmL6owNMZF9bT5jS879toi7E0h7YPen3A/tje6+MnZJAJA7lMcVI7K+cqn11hFxd/ZP47HrK8TO/zga1imrcBvm4A9yVHIIYhR1JfxGG4+f8TNO2zCfm/i3POe+2g71IKSLrBXa2wxB7V5DC6RrlfLdBY7VHXn+JWOgsEfMn8sZjNP2+Uk6PWybxb0QgxYwbZh/YTYdYa+j4z+JewGIbTnPuW4jju/zvsBz8rckvx40p0HlwX5Nb3vF5e6PgvvrHJd/ptRXz00Z6HY8zTbloduB9Mn8gAFA7lCW445rcKDPfjrqa6ckzxP5ztRlyCbEzv84GtYpq3Ab1uAPclRyCGIUdSX8RhuPn/EzTt9G0c4JfcMlz1oS2hivndDapro5tAu9uk9QeyNhzVGZ14OE73yrwHG6I8pPZ/jb5QmfeTjDfvaiCvqgZll1PmlkwE0T0O9Zx1gsvVPPvI7998PWMfZ7fm+Xy2DzuWmF4OqY0OvStNc07VeqTlf0Od1rumaAY+gzeV6KLYC0WwCQO5TrseM6/CydxtHuts4kir9KZ80T+zVrTSR1TlPtyJ7AY5ZLaJ3/NhrWKatwG9bgD3JUcghiFHUlaOMhfhannWv3pfhi1d0YENwbAyckffHNpQ0vmGsd33t2jmMsjO2bpSAmvRaVpdf6XMJ+WXqAklb01lcVn0vy3GaaEG6Nth3Su2rvBesYWzy/t67Xz/SZt98q0IKri8KuMN99zCQCSftr5TS1gWVhs/U9L1b0Ofq2xsuSjrVO0qc8srfz5CIAuUPJZgyYPHZH5i2T5rx2WofQOv9tNKxTVuE2rMEf5KjkEMQo6kr4jTYeP+Nn140S6o8joV3kDUKvufprwJt5UvKtQnwm4fOeFaxENmXYb7Pj/q7IeZ2uWPuv9/y+PiyhUHc3fWVRF7aY1+ByMKxXFLVT53iJx9MFOA5J+gK8uh0lDwHIHSqwRdwL1mlyqW+I6Siu1ynJfPcVVo3zLOZVTGid/zYa1imryP5bpqrBH+So5BDEKOpK+I02Hj/jpzpRwj3JO8i5dqN9gvzFFhXOnyT5NZAsRkzQiC/y2c+ahM87XfA8txUoTLq9KHCd7N6n1R7f0ymO51q/t76Opp0pn6xk4Kv5t9cmYdAyoKvXL25JObBfy7xZwWeMVPjs6JsWe02i99lUynov9U2PhTU2jLCxJW2hIncYb8xxLdalNLSsNYl80g9SndtxvSCv0Dr/s8QPGtYpq+gYxuCPpueo5BDEKOpKhI42Hj/jZ2vp6xBPU4Ka/rdJLbsen3IEj7huo/V7yfeq0yH5PgfZFck2V3pSw/qOHOc4aKOpPVfSEo/vqWuU/mGKv9NC61o95JKU0jDCxtaUhnVyh2RJCx9pfJ+Qsd5947ieLPCVT0id/1njBw3rlFV0DGPwB8ghiFHUlfAbbTzET69cSglquir5nBZek1NSbBHTO+Zvi7w2OCL5FvFIaljfWbACKlKg3lvHmOzx/bws5Ux/0yaTZbCVtUFjMVuzG9bJHcZb4rged3McY5F0Ri/SsDqYkDr/s8YP7j9lFR0M/qD9gRhFXQnQxkP89MauPj/217T0usyT5Pl90oL87NjfVjkv04/R9pt0XqOqs2HdfnVvosf3823Cd9ZXL1lAxW2ijF/gFoM3jLCxNaFhndwh2UHH9TiY8zgnHcd5SdzKLKTO/6zxo6oGiIme1IPvKavIiMEftD8Qo6gr0e44ThsP8dMb2gP5VRq0+mrJ7ua8Jofk+6rXZdPVuA/I94VVH0tnXr46G9Y/W8fwtQL7p+P5vkYVkGqCdb0+cUkAkDukuue4JktzHmdhyvXdwCOYSUid/0loWKesIvszy+APcghiFHUldWK74jhtPMRPL0yLtlcpheIWl2jcxP666Rxhrgbk7vXcXOI56GssuqCAjpbXhk1d1HSB+W91TwVjL0biq18cz/geHvFcP+y/cDkAcgdyB6cfJPlV56Kdkq4F3S7yGGYSSud/lvhLwzplFb0Y/EEOQYyirkR74zhtPMRPb9xJKRAvTeBDZ0Vh+/okrWK9UootWuqyKdqexB527b23XxGru2E9lKkM7jqe8wU83rnucRUN674kAbwKBZA7DGqj47qMFTzeLcfx7vMYZhJK53/WHIuGdcoqyFHJIYhR5DUgjtPG43v8bI3DKYVBL+wiLtH/S+oJu53wd92FE44N+Hn6etwT6W3wnun4WxrW+9MeuaSe9nc82rnv8Vd+tADkDuQOTucc12ZXweNdo54qLX7RsA7KKg0D5KjkEMQo6ko0A208fsfPVljdJ2hv4xL1mCLJ88DFFzGdGvubuQN81lHrM072+Xsa1vvb4HjOL/Fo577HNKwD5A7kDm6vHddmtODxbjiO94JL3ZgcJc/507BOWQU5KjkEMYq6EqCNx/f42XizZfwK1PHtLJco0ZmEa3U09t/3mn+7M8BnXLSOfzXDPjSs93fa8axv4bHOfY8ZDQSQO5A7JJsv7lfbi3riOOYNLndjcpQ850/DOmUVw20YIEclh2hzjKKuhM9o4/E7fjaaJgcPU4Ka/rcJXKZEiyR9EdNukNhU8Pj7rWPray1zMuzH4qX9PXc87zN5rHNXurwmBJA7kDsk2+u4PhcKHs/1iqtup7jcjWi0yHv+NKxTVkGOSg5BjKKuBGjjIX7W6GxKUHvHQ9jXg4Trpgt6LJbxDe15TJfxDdQPMu5bd8O676uZjzqe92c8zpkTIFaMBsgdyB36c73evLHg8danXHcaV7Nh8VJQVmkYADkEMYq6Es1CGw/xszZbJP3VspVcor62Jlw3nfql+xrK0YLH/VmKzw21R+ptWP9oHWOiZ/dsl+N5/43HOZNJ1nX7m0sCkDuQO4yjnZBJa7HoyKwpBY95V8p/BbttfO/8z/Ojh8YHyirG30sGf5BDEKOoK9E+tPEQP2uxIKHijm+/cIky0WCXtIBHt3F5TsHjjknxhvWkud+H2bBuz5c32bN75lp5fAOPcyaThfnHAXIHcod+1jiu0ZOCx1srLPBWBt87//uhYZ2yCjcGf5BDEKOoK9FOtPEQP4dOG8aep1RkV7lEuRx2XMfbAxwz6TWr3zPuez9h3/0Z9iurYd3+/CUe3SvtCPkiyT3tk3iUM1ko4+dBBEDuQO7Q66TjOp0rcCx9vdW1yNt1LnUuvnf+90PDOmUV6XGKwR/kEMQo6kq0C208xM9aXE8Jas8D/JFRtxmSvOjG+gGOOea4Pwv67LfNsd/FDJ+Z9GrevQLnbncKrPboXq1yXJ/HATxnU6UzUkDvk041pL2y+2o4j9UyeOcLAHKHpnvhuFY7ch5nqXTmnE061oOKrrsv8aYKPnf+9zPR8RysprhRVhtYVotg8Ac5BDGKupK6sn1o4yF+Dt2+lKCmrx7NC+A76Nxra8WvETqXrWv5esDj/eK4R39F2+yEv9cA9Kt8X6Dh3wnnM8mqfGxJ87oXmVvpipTXwVC2c47resXj532HjH8tsLutq+F81gkjTAByB3KHIgm+brcyHkNjvc4L+c1xHM07fmh4vKmCz53//Wx03JutVFGU1QaW1SIY/EEOEXoO4WuMoq6Ez2jjIX4O1XJJXyxkUwDfQV/z+Orhzf7RupZHBjyejoL/5LhP+v11RLv2aJ0xFUb31Zd9JvAn7feH2eeOJK/y+9Cx39qc537B2n+LJ/doVJIXXBlkbrhh0gUl4gu8aFJSx7x79pRBFwUAuQO5Q9d06XSCp12zSyZviC9Kpj8mdcTKXvMj1fXDU49ddYe1L/Em73P6Ktre9Lk+Pnf+p9HBEY/FPSJrAlUVZbVhZbUIBn+QQ4SeQ/gYo6grm1dXNgltPMTPoVeIb1MqwxMBBueznp3bk1hhmF3C8fqtmh7f9NWsFbHg/6rP3+8xfzs/2n6Ktqcpf/tBOiPo50u2lcntOef313xftGLaboJS2jXRymOp589/fIqg32s6h53WdTtd0T37t0cbc4yB3IHcoV9SvNLEv7cV1EHfzI/5TRnjcFPiTR7xvEcXx5vq+DtfO/9djTmae+mopmd9npHHJteZP8RnJESU1XDKahHDGPxBjkoOUSVfYhR1ZbPryiagjadcDJ7MmJjfS3nY7gf0XQ57/GOoO33LWInH1ICW1kOsDeJ7ZPxIJW1kT3q1RBv/l5m/uVxRAmfP836uxnvySty9467ti8fBNr7oz9GazuGsdb2286MFIHdoee6ws6S6RuPP3yYGaS6hb7/pKKU6Fl7yId7keVazvm3nW+e/y80SnidQVkMuq2XcXwZ/kEOE1v7gS4yirmx2XRk62niqL/OneczGO5nygGkPz/SAvkv8Ndhlnp2bvu6kDd2jFRxbFy7ZZh54Hbm0Idpm9dlnmgn+O82+i4Z0HXiNpBozreu6oqbzsBfW3cCPFoDcgdyBeFOz+Jt3+iPeNbLLp85/gLJa7ihMBn+QQ4SeQxCjqCuHUVeCZ7OO+Bm09ZL+Cs7SgL7LqHXuvOrqp/kS3txWIdghva+D1fX826PoVlb0o+WLR9sbHj+QO5A7EG+8Nlc6r61qZ/7ilL+j8x+U1TDKahHDGvxBjkoOURViFHXlMOpK8GzWET+DpYHgY0pg2x3Y9zkaO/eX3F5vjUjvqzlfuCSlV3ZjNZ6HXadM5NYA5A7kDsSbQND5D8pqcw1j8AfIIYhR1JVA055N4qeDzluVttDRpcC+j84h/i52/le4xV6zF0+dziUZWDxJ3VVjOYzf18/cllp9kcEWDerOe/jAxAR9rmZXcJ7a2aajl85L53XaT9JZvb37+TrPpi7WtFnGz7m4xPzN+YA+l9yB3IF44y86/0FZbcf1YPAHOUSIOQQxiroSPJvET4+kLUz5ROpZMGIQP1nf4Si32GvXhMU2yrTUup6zajqPJRLuwkNNpI3g+pqWLgTUb0X0PJsuNlXW/G5ad7/N8dna8H3X/Pi6EftxsSWQzyV3IHcg3viPzn9QVpuHwR/kEE3JIYhR1JXg2SR+emBXSlD7EG1zAvs+uiio3WjEnD9+O27drz1ckoEcjF3LZzWex2brvl7k1nhjuqnfXXW/dnZpx0h33jbthV4Vbb9KZ2S2a2TR5ILno/vdkfGj5MdM/T0t9rd6Lquls2iKa4X3RZ5/LrkDuQPxJhx0/oOy2jwM/iCHaEoOQYyirgTPJvHTg6Tia0pgC7FiTlpVfJRb7bVNEvarf765F7uWp6z/tsEkYB9N2df/1TmyNlZwHnSY+M01Uuhxn/20sfmOY1+dJibvCKMJZr/4cXT0zcIM++riPO+sfb94/rnkDuQOxJt6aSeZzgW5zWzEMlBWm1FW82DwBzlEU3IIYhR1ZZV1JXg2iZ8ZGkdepQS1IwF+p5UJ34O5xvw317pn9A4Xp42a3xKS0xnSmboibXqLcyWfCyMo/DbmeA72Z3zOHjn2zzvP+FFrfx0Rn2fu9lUyfmoanz+X3IHcgXhTfrxJs9TUSxqT7BGFWeanpPMflNUwymoeNEaSQzQlhyBGUVdWWVeCZ5P42cedlIt/K8DvoyMIk6Y2eEg5DEJ8eolvEt68er7YIL3zQOuo3JnSWZm+Oxf2iPn3HdKZEyteXsqcI/qTdU8ncHu88tRR/y/OuP+SlBgyP+MxZsr4UUuHCnyXeA/+GY8/l9yB3IF4U0286VfetSNssxWXss5PSec/KKthlNU8GPxBDtGUHIIYRV3JnPA8m8N8NomfMYdTgpr2Ik8N8EFzzfvLq31huGrdt3VckkLOxa6hvv4zxSRYxxx/v1eqGXU7zzruU26NV3QuyKR5wt/nPM6fjnr314z7H5DijfJxO2P7b/b4c8kdyB2IN/W+5fGsYOMDnf+grIZRVrNi8Ac5RJNyCGIUdSWdKjybw3o2iZ/GqpSgpj0bIS2+pr3ENyT91Qde7QvDHuu+HeeSFPI8dg33Rdv1aDuR8vczpJpVnbdKfa/HIduPgaT6cizncS7JYKOOkurvIubH9l/g8eeSO5A7EG/KjzdZTZDeDsUTOfal8x+U1TDKahYM/iCHaFoOQYyirqyirgTPJvHTQeePfZ8SBHxe7GCSabjQCfiPi3sagyYsgNJG8yXfAooYb1TGjxrO0jsZ3+drSediL4y5kdvjldOO+jLva2JnHMd5l3H/j1JOA/eISSw/e/655A7kDsSb8uNNVmutz1+dY186/0FZDaOsZsHgD3KIpuUQxCjqyirqSvBsEj8TaI/Ww4zBoEnbFMpiMF5b9246lySXXdLbK6mvVfabZ23EuuYfSjqXt9L7itBUbo9Xnjvqy7xlztWw/mfG/b8m7Fv09VV9DfaO559L7kDuQLwpP95k9at1ziM59qXzH5TVMMpqFgz+IIdoWg5BjKKurKKuBM8m8TPB2RYGtY+Uw6DYjXQ7uCS52K8BHsiwj/06z7USzmORdcw/uDVeme2oL58UONaY41hXM+6f1MBddK5yHSV/yvPPJXcgdyDelBtv8ngw4GfT+Q/KahhltR8Gf5BDNDGHIEZRV4Jns+pns/Xxc0sLg5puNyiHQVlp3b+bXJLMtFcyvvrzm2ibmGG/7dY131fCuRyyjnmQ2+OVnY76sshro385jrU34/5Jiz4VHWWjc81t9PxzyR3IHYg35cabrOx5SHcXOAad/6CshlFW0zD4gxyiqTkEMYq6EjybVT6brY+fC62b0abtDGUxOIwiKWa59ezvz7jfdet6zy7hXB5Z57KA2+OVq476Mu+8fIsdx9HR4DMGPJcjNV2DIzwe5A7kDkHFm6zseUiLfDad/6CshlFW0zD4gxyiqTkEMYq6EjybVT6brY6fk8U9l24bti2UxeCctO4hva/ZHJHehs0sHRKzpLene6yE87AX13jKrfGK9np/kuTG8Lzz8t1w1LsncxxjV0r9vbXC61DX55I7kDsQb8qLN3nE5yF9NsBx6PwHZTWMsurC4A9yiCbnEMQo6krwbFb1bLY6fl5vcVDTbRllMTgsvlJMfGGgKxn3OWYlX/NLOI/DUqxXFcOxXMp5bXW34zgvJd+CTT9IZ45yVx2+oaLrUNfnkjuQOxBvyos3ecTnIR1kTQQ6/0FZDaOsJmHwBzlE03MIYhR1JXg2q3g2Wx0/f255UNOHiJWRw3TfupdLuCSppkhvr+SmDPvMlN5XNI+VdC6vrDI4g9vjlcMy2JzoYv426RjvpVjP9Y4+dXlVjdx1fS65A7kD8Wa47HlIVw9wLDr/QVkNo6xmyYEY/EEO0bQcghhFXQmezSqezdbGzxXWTWjj9pKyGKxN1r28yCVJtdlK6LKMGL4S2+ehCdCDWmPdt6vcGu88cNSXWRrE9W9uOfbXV37nDXBe/UY3VTU9S12fS+5A7kC8GZ74PKRFpr2y0fkPymoYZdXG4A9yiDbkEMQo6krwbJb9bLYyfuqXfNvyoJbnVQn46S+r8M7hkjhdiF2rJxn+fov0riw9s6TzuG2VweXcGq9Mdvzg0TnXpyf8va44riMgfom238W9UOlx6UytMgidL67ffJy7KrgmdX0uuQO5A/FmeOLzU9rTXs0tcDw6/0FZDaOsxjH4gxyiLTkEMYq6EjybZT6brY2f9wlq/9mOUBaDttO6n8wd5vYmR/K0MNo+mr99XWLw5dVD/23sU2d+Nc/GR/N/p/2tzqt2UMrtrdZn8V2fz91ewXWp63PJHcgdiDf96aumOs3UF+m8MTNa4BjXJHm+WR3xdb3gdaDzH5TVMMpqF4M/yCHalEMQo6grwbNZllbGz5MENBafa4gRKyn4SlKQaH6OhE6n6uiOJtFVncvsYb9M+fPe+QHq0y/mHm+TzkrjVVkSSwpc27oGfS65A7kD8cZtVcL90U6waTmPEx9FOSdW5v8scKwuOv9BWQ2jrCZdDwZ/kEM0PYcgRlFXgmezivNoRfxcbxo/2DrbKOUxeBusgnyJSzLOVsm2+rvWDx9iydWkEs9hgXUOj7gtXnqVkMzp4iY/mKRstXlOnknyYkyzhnSeyyS9kVvPeXGDPpfcgdyBeJPsuKMsHs15nPgUWJNNbqE/QH4c4FrQ+Q/KahhlVTH4gxyibTkEMYq6EjybZSB+Ag1xT1iAJY3Ojf1YensRZ5v/phWrTv9x1/w3fY1nUQXnYC9oyeu1/pnnSOSS5kjb5/jbA0M835XSu6K5vb2V5HnhQ/1cgHjT/0eFaz7Rfux5f7WMrynhetD5D8qq/2WVwR9oK2IUdSV4NomfDTHVFHKdSP+0dOaD2sdlQQ76+skX6V24gZWvx9Nydt5UuhpctSf7k6loD5vrWNXnxivca9wKL+1xJHK7HYE8aZHTP4d8zqskvZH7TsM+F+QOxJteE6SzcNPnAX+AbjXn98U8SwtKvBZ0/oOy6ndZZfAHOUSbcwhiFHUleDaJnwHbIe5X6tdxeZDTAesZOsQl8YL2lr6I3Rct87O4LF667qiP5+f8+2G/YrhGejvW7G1Hwz6X3IHcAekx59/mB4Yv6PwH/C2rDP4gh2h7DkGMoq4EiJ8NoL1yd6V3nt6JXBYUcN96juhxr5+9WNEuLomXNIH+mvAj42WOYNrdzngQ2OPb6wp/INT1uSB3QLLZ5nnw7XVnOv8B/8oqgz/IIcghiFHUlQDxszHGYjfldy4HCtLC/C72LGlhn8plqc0KK0m7xSXx1kpJbhy+kLKPNhq/Ttjno/nBMmzbxd3IvaWBnwtyB4z3W7Q99fTc6PwH/CqrDP4ghyCHIEZRVwLEz8Z4LsVXPAbi7AbCm1ySWugc3PFFU94ICzr67JgkNwxvLLjf9pq+xznH+Yw19HPJHcgd8N1m6bzOvtjT86PzH/CnrDL4A+QQxCjqSoD42RgzrRuzgkuCAe20nqmTXJKh0pHM8VEPmhAw6sFvj2R8o/C3DAn1qCQ3KN8teB77ZLDXyCZLb4dOfFoWHz8X5A4ox25TZ23w/Dzp/Adltf6yyuAPkEMQo6grAeJno+yI3RhdxZY5aVGGI1ZisI9LMjTnrWu/mUvitamS3Dj+MOP+Dxz7z8l5HiMmgVw94Pc5mHAuXzz8XJA7oBxa9nQ9iFAaRuj8B2W1Pgz+ADkEMYq6EiB+Nk58fjNem0eZjluJwW4uSeXo0AjPZkluGP+1wI+TQRY+WmT2G7SBe2HCuXz18HNB7oBy6MjD0BadI1aCsloPBn+AHIIYRV0JED8b56Mw6T2qc1g6vWnd7WcuSWUOWNf6IJckCJckuWE8a0OzJn6fE/Z/kfM8Npr91g/4fUYSzuWzh58Lcge0G53/wHDRWAhyCGIUAOJn4yy1btAsLgkADFXS3OA60jrPa7GuxTuX5zjGoRIDtX0eTzz8XJA7AHT+A8PB4A+QQxCjABA/Gyk+J+0zLgcADNUiSW4Qv5HzOMscxzmf4xjd13KvD/idJiacxwUPPxfkDgAAgBwCAIDC7sUC2ynrv+kKyNek86rWV/O/ujL1Ri4bAJTiZ0luEC8yevsvSZ4KJescgX/I99HyUwb4TmsTzmO9h58LcgcAAEAOAQBAIZOi7VsssK01/z4j2u5KcmNPdzvH5QOAgd121LFFVvje7zjWjoz7f5HiC5/GXbA+/7WkT2tT1+eC3AEAAJBDAABQyAbpnc93gnRWQH4pnZ7kFdJplNB/14YZe3G8LVxCACjsB1P32j8cvkmxBuEZ1o+V7vZHhn2nW/toY/dogXNYmHAO2zz8XJA7AAAAcggAAAqLL3anr1jpK/g6z9kxx9/vtQLbPS4hABS2T5JH5Hwa4Jg3HMdc1We/pGlUdGqZ6Tk+Wxv2X0i+ueLr+lyQOwAAAHIIAAAKey698/nqwnEnUv5+hoyfuxcAkJ+Oznkn7tddpxc87nrH8Z5L+vzlOxz76QiixRk+d6V0pl6J7/sg2ib32a+uzy1qebS9irY30t7528kdAAAAOQQAoNVGrSD1q2TrAY7v85XLCAC56OutW6XTOJs2j6Q2Di+T/FPC6N+7GuwfSWfKlCTn+5zPFem8vjsp9jnzo2279C5C1d0uxP42TV2fW9Qr68fdVHIHcgcAAEAOAQBol11W44A2Fszqs8+IFdg+cBkBILNzkjynetqmf/8i5+cc73PM99IZJRSnU6foKOzlpq6fKJ0GbW2o/pjjfLXxflWOc63rc4sYSfjcteQO5A4AAIAcAgDQLletIHUgwz7zrH2ucRkBoBH+FHcjsf6oWR1tv0lnZJE2eH8xP4remFhwONr+GdDnFvU0FgP/lvaNWCd3AAAA5BAAgFbTxor4CtvaQDExw37brcC2j0sJAGiRudF20fw4XNyy707uAAAAyCEAAK233ApQ+zPudz22z7dom82lBACA3IHcAQAAkEMAANrgiPTO35vlVfZZJph19xvjMgIAQO5A7gAAAMghAABt8TAWoK5k3OeY9PYWz+cyAgBA7kDuAAAAyCEAAG0wRXp7fjdl2Gem9M6JdozLCAAAuQO5AwAAIIcAALTFZunt+Z2SYZ8rsX20t3kClxEA0DK6yNbKaNtmNnIHcgcAAEAOAQBokQuxIPUkw99vkd7Vu2dyCQEALbA02s5H2zUT/+KLbu0idyB3AAAA5BAAgHaJNw5c7PO3C6Pto/nb19E2l8sHAGgJ/SG3SjojrT5Jb8P6LHIHcgcAAEAOAQBoj/lWw8CRlL+dF21vzd89EnqKAQDt9SwWO5+RO5A7AAAAcggAQLtstQLbbsffrY+2D+ZvTkXbJC4dAKCldF7P+KJbJ8gdyB0AAAA5BACgXaZH2+NYYNP/e7b5bxq8NkbbXfPfbkfbIi4ZAKDl1lo/CleTO5A7AAAAcggAQDutkc6CbBrYPktnJN4nE8wOS+eVLQAAIPJr7AehxswRcgdyBwAAQA4BAAAAAHB7IN8b1q9xOQAAAAAAAAAAcLPnV9/NJQEAAAAAAAAAwM2eX302lwQAAAAAAAAAALf4/OrPuBwAAAAAAAAAAKSLz69+issBAAAAAAAAAICbPb/6ai4JAAAAAAAAAABu8fnVv0bbCJcEAAAAAAAAAAC3I/K9Yf2G9d/mcnkAAAAAAAAAAOh1Tb43rO+O/buOZL/O5QEAAAAAAAAAoNdb+d6wPsf825Jo+zPapnF5AAAAAAAAAADoFV+4dHK0bZBOY/uPXBoAAAAAAAAAAMaLj1jX7XO0reGyAAAAAAAAAACQbGu0fYq2L9KZb30BlwQAAAAAgGr9H9HKf3u605eXAAADjHRFWHRNYXRoTUwAPG1hdGggeG1sbnM9Imh0dHA6Ly93d3cudzMub3JnLzE5OTgvTWF0aC9NYXRoTUwiPjxtc3R5bGUgbWF0aHNpemU9IjE2cHgiPjxtdW5kZXI+PG1vPiYjeDIyMTE7PC9tbz48bWk+YjwvbWk+PC9tdW5kZXI+PG10ZXh0PnZhcjwvbXRleHQ+PG1mZW5jZWQ+PG1zdWI+PG1vdmVyPjxtaT5QPC9taT48bW8+XjwvbW8+PC9tb3Zlcj48bWk+YjwvbWk+PC9tc3ViPjwvbWZlbmNlZD48bXRleHQ+JiN4MjI0NTs8L210ZXh0PjxtZnJhYz48bW4+MTwvbW4+PG1yb3c+PG1pPlI8L21pPjxtaT5TPC9taT48bXN1Yj48bWk+UzwvbWk+PG1pPmk8L21pPjwvbXN1Yj48L21yb3c+PC9tZnJhYz48bXVuZGVyPjxtbz4mI3gyMjExOzwvbW8+PG1pPmI8L21pPjwvbXVuZGVyPjxtc3ViPjxtb3Zlcj48bWk+QjwvbWk+PG1vPn48L21vPjwvbW92ZXI+PG1yb3c+PG1pPmI8L21pPjxtbz4sPC9tbz48bWk+aTwvbWk+PC9tcm93PjwvbXN1Yj48bWZlbmNlZD48bXJvdz48bW4+MTwvbW4+PG1vPi08L21vPjxtc3ViPjxtb3Zlcj48bWk+QjwvbWk+PG1vPn48L21vPjwvbW92ZXI+PG1yb3c+PG1pPmI8L21pPjxtbz4sPC9tbz48bWk+aTwvbWk+PC9tcm93PjwvbXN1Yj48L21yb3c+PC9tZmVuY2VkPjxtdGV4dD4mI3gyMjQ1OzwvbXRleHQ+PG11bmRlcj48bW8+JiN4MjIxMTs8L21vPjxtaT5iPC9taT48L211bmRlcj48bXN1cD48bWZlbmNlZD48bXJvdz48bXN1Yj48bW92ZXI+PG1pPkI8L21pPjxtbz5+PC9tbz48L21vdmVyPjxtcm93PjxtaT5iPC9taT48bW8+LDwvbW8+PG1pPmk8L21pPjwvbXJvdz48L21zdWI+PG1vPi08L21vPjxtc3ViPjxtb3Zlcj48bWk+UDwvbWk+PG1vPl48L21vPjwvbW92ZXI+PG1pPmI8L21pPjwvbXN1Yj48L21yb3c+PC9tZmVuY2VkPjxtbj4yPC9tbj48L21zdXA+PC9tc3R5bGU+PC9tYXRoPiZeVtEAAAAASUVORK5CYII=\&quot;,\&quot;slideId\&quot;:260,\&quot;accessibleText\&quot;:\&quot;sum for b of text var end text open parentheses P with hat on top subscript b close parentheses text ≅ end text fraction numerator 1 over denominator R S S subscript i end fraction sum for b of B with tilde on top subscript b comma i end subscript open parentheses 1 minus B with tilde on top subscript b comma i end subscript close parentheses text ≅ end text sum for b of open parentheses B with tilde on top subscript b comma i end subscript minus P with hat on top subscript b close parentheses squared\&quot;,\&quot;imageHeight\&quot;:40.61},{\&quot;mathml\&quot;:\&quot;&lt;math style=\\\&quot;font-family:stix;font-size:16px;\\\&quot; xmlns=\\\&quot;http://www.w3.org/1998/Math/MathML\\\&quot;&gt;&lt;mstyle mathsize=\\\&quot;16px\\\&quot;&gt;&lt;munder&gt;&lt;mo&gt;&amp;#x2211;&lt;/mo&gt;&lt;mi&gt;b&lt;/mi&gt;&lt;/munder&gt;&lt;mtext&gt;var&lt;/mtext&gt;&lt;mfenced&gt;&lt;msub&gt;&lt;mover&gt;&lt;mi&gt;P&lt;/mi&gt;&lt;mo&gt;^&lt;/mo&gt;&lt;/mover&gt;&lt;mi&gt;b&lt;/mi&gt;&lt;/msub&gt;&lt;/mfenced&gt;&lt;mtext&gt;&amp;#x2245;&lt;/mtext&gt;&lt;mfrac&gt;&lt;mn&gt;1&lt;/mn&gt;&lt;mrow&gt;&lt;mi&gt;R&lt;/mi&gt;&lt;mi&gt;S&lt;/mi&gt;&lt;msub&gt;&lt;mi&gt;S&lt;/mi&gt;&lt;mi&gt;i&lt;/mi&gt;&lt;/msub&gt;&lt;/mrow&gt;&lt;/mfrac&gt;&lt;munder&gt;&lt;mo&gt;&amp;#x2211;&lt;/mo&gt;&lt;mi&gt;b&lt;/mi&gt;&lt;/munder&gt;&lt;msub&gt;&lt;mover&gt;&lt;mi&gt;B&lt;/mi&gt;&lt;mo&gt;~&lt;/mo&gt;&lt;/mover&gt;&lt;mrow&gt;&lt;mi&gt;b&lt;/mi&gt;&lt;mo&gt;,&lt;/mo&gt;&lt;mi&gt;i&lt;/mi&gt;&lt;/mrow&gt;&lt;/msub&gt;&lt;mfenced&gt;&lt;mrow&gt;&lt;mn&gt;1&lt;/mn&gt;&lt;mo&gt;-&lt;/mo&gt;&lt;msub&gt;&lt;mover&gt;&lt;mi&gt;B&lt;/mi&gt;&lt;mo&gt;~&lt;/mo&gt;&lt;/mover&gt;&lt;mrow&gt;&lt;mi&gt;b&lt;/mi&gt;&lt;mo&gt;,&lt;/mo&gt;&lt;mi&gt;i&lt;/mi&gt;&lt;/mrow&gt;&lt;/msub&gt;&lt;/mrow&gt;&lt;/mfenced&gt;&lt;mspace linebreak=\\\&quot;newline\\\&quot;/&gt;&lt;munder&gt;&lt;mo&gt;&amp;#x2211;&lt;/mo&gt;&lt;mi&gt;b&lt;/mi&gt;&lt;/munder&gt;&lt;mtext&gt;var&lt;/mtext&gt;&lt;mfenced&gt;&lt;msub&gt;&lt;mover&gt;&lt;mi&gt;P&lt;/mi&gt;&lt;mo&gt;^&lt;/mo&gt;&lt;/mover&gt;&lt;mi&gt;b&lt;/mi&gt;&lt;/msub&gt;&lt;/mfenced&gt;&lt;mtext&gt;&amp;#x2245;&lt;/mtext&gt;&lt;munder&gt;&lt;mo&gt;&amp;#x2211;&lt;/mo&gt;&lt;mi&gt;b&lt;/mi&gt;&lt;/munder&gt;&lt;msup&gt;&lt;mfenced&gt;&lt;mrow&gt;&lt;msub&gt;&lt;mover&gt;&lt;mi&gt;B&lt;/mi&gt;&lt;mo&gt;~&lt;/mo&gt;&lt;/mover&gt;&lt;mrow&gt;&lt;mi&gt;b&lt;/mi&gt;&lt;mo&gt;,&lt;/mo&gt;&lt;mi&gt;i&lt;/mi&gt;&lt;/mrow&gt;&lt;/msub&gt;&lt;mo&gt;-&lt;/mo&gt;&lt;msub&gt;&lt;mover&gt;&lt;mi&gt;P&lt;/mi&gt;&lt;mo&gt;^&lt;/mo&gt;&lt;/mover&gt;&lt;mi&gt;b&lt;/mi&gt;&lt;/msub&gt;&lt;/mrow&gt;&lt;/mfenced&gt;&lt;mn&gt;2&lt;/mn&gt;&lt;/msup&gt;&lt;mspace linebreak=\\\&quot;newline\\\&quot;/&gt;&lt;mo&gt;&amp;#x21D2;&lt;/mo&gt;&lt;mfrac&gt;&lt;mn&gt;1&lt;/mn&gt;&lt;mrow&gt;&lt;mi&gt;R&lt;/mi&gt;&lt;mi&gt;S&lt;/mi&gt;&lt;msub&gt;&lt;mi&gt;S&lt;/mi&gt;&lt;mi&gt;i&lt;/mi&gt;&lt;/msub&gt;&lt;/mrow&gt;&lt;/mfrac&gt;&lt;munder&gt;&lt;mo&gt;&amp;#x2211;&lt;/mo&gt;&lt;mi&gt;b&lt;/mi&gt;&lt;/munder&gt;&lt;msub&gt;&lt;mover&gt;&lt;mi&gt;B&lt;/mi&gt;&lt;mo&gt;~&lt;/mo&gt;&lt;/mover&gt;&lt;mrow&gt;&lt;mi&gt;b&lt;/mi&gt;&lt;mo&gt;,&lt;/mo&gt;&lt;mi&gt;i&lt;/mi&gt;&lt;/mrow&gt;&lt;/msub&gt;&lt;mfenced&gt;&lt;mrow&gt;&lt;mn&gt;1&lt;/mn&gt;&lt;mo&gt;-&lt;/mo&gt;&lt;msub&gt;&lt;mover&gt;&lt;mi&gt;B&lt;/mi&gt;&lt;mo&gt;~&lt;/mo&gt;&lt;/mover&gt;&lt;mrow&gt;&lt;mi&gt;b&lt;/mi&gt;&lt;mo&gt;,&lt;/mo&gt;&lt;mi&gt;i&lt;/mi&gt;&lt;/mrow&gt;&lt;/msub&gt;&lt;/mrow&gt;&lt;/mfenced&gt;&lt;mtext&gt;&amp;#x2245;&lt;/mtext&gt;&lt;munder&gt;&lt;mo&gt;&amp;#x2211;&lt;/mo&gt;&lt;mi&gt;b&lt;/mi&gt;&lt;/munder&gt;&lt;msup&gt;&lt;mfenced&gt;&lt;mrow&gt;&lt;msub&gt;&lt;mover&gt;&lt;mi&gt;B&lt;/mi&gt;&lt;mo&gt;~&lt;/mo&gt;&lt;/mover&gt;&lt;mrow&gt;&lt;mi&gt;b&lt;/mi&gt;&lt;mo&gt;,&lt;/mo&gt;&lt;mi&gt;i&lt;/mi&gt;&lt;/mrow&gt;&lt;/msub&gt;&lt;mo&gt;-&lt;/mo&gt;&lt;msub&gt;&lt;mover&gt;&lt;mi&gt;P&lt;/mi&gt;&lt;mo&gt;^&lt;/mo&gt;&lt;/mover&gt;&lt;mi&gt;b&lt;/mi&gt;&lt;/msub&gt;&lt;/mrow&gt;&lt;/mfenced&gt;&lt;mn&gt;2&lt;/mn&gt;&lt;/msup&gt;&lt;mspace linebreak=\\\&quot;newline\\\&quot;/&gt;&lt;/mstyle&gt;&lt;/math&gt;\&quot;,\&quot;base64Image\&quot;:\&quot;iVBORw0KGgoAAAANSUhEUgAABcsAAAKbCAYAAAAqvdKvAAAACXBIWXMAAA7EAAAOxAGVKw4bAAAABGJhU0UAAAGIOlyozQAAgABJREFUeNrs3Q/oHsWdOP4hhCASguIFDTZYRCR4IoIVK/2JCkGCBC+EShpssKVFRMQLQfDEhhiCVDyxISeKBJEQJNRKvpITFSSIhCJSscETFY8gEiSEgA0xxBC99rdzz37OJ89nn919nmef57N/Xi8YSs3nmWd3dnb2PfPMzoQAANBslyTpasUAAAAAAEAXLUrSliR9naT9igMAAAAAgK5Zn6QjSfpHmgyWAwAAAADQGTck6c/hh0Fyg+UAAAAAAHTGFUnaF+YPkhssBwAAAACg9ZYl6YkknQvDB8oNlgMAAAAA0Epx887NSToR8gfJDZYDAAAAANBKa5P0SZLeTdK6JC1O0vIkvREMlgMAAAAA0AE7Qm8Dz5sz/m1lMFgOAAAAAEAHrCj495PBYDkAAAAAAB13MBgsBwAAAACg494OBssBAAAAAOg4g+UAAAAAAHSewXIAAAAAADrPYDkAAAAAAJ1nsBwAAAAAgM4zWA4AAAAAQOcZLAcAAAAAoPMMlgMAAAAA0HkGywEAAAAA6DyD5QAAAAAAdJ7BcgAAAAAAOs9gOQAAAAtuVZK+GdJBlcZLL6lWADASg+ViSEkMCQAAtXC/zomODgAsIIPlYkhJDAkAALXvpEo6OgCwUHGIwXIxpBgSAACYucuSdEwnRUcHABaAwXIxpCSGBACAWrlNJ0VHBwAWgMFyMaQkhgQAgNp5XkdFRwcAZsxguRhSEkMCAEDtXJCkT3VWdHQAYIYMloshJTEkAADU0qokfVNR0P/7JD1ew/TvaYfkT0l6r8Lz1dEBgNEZLBdDiiHFkAAAUFv3VxT0P9+gc74oSWvTTtB/6+gAwMwYLBdDiiHFkAAA0MiO66hpXUPPP3Z63tHRAYAFizkMloshxZAAAEAtXJakYxV0dP4Weq/lNtWaJJ3Q0QGAqTFYLoYUQ4ohAQCg9m4L1cwM+q8kLW14p++Qjg6M7F+T9C9JekhRADkMloshxZBiSAAAaITnQ/fWnsyyOJR7pVZHB3r+pe+++Hv6/wGyGCwXQ4ohxZAAANAIFyTp04o6O2sbXhZxZlPRxk06OnTdPyfpj0Pujz+m/w7Qz2C5GFIMKYYEAIDGiOtFflNBRyeu23hZw8vitiR9p6MD88wNkv+9oB34ezBoDpzPYLkYUgwphgQAgEb5VahmZlBct3Fxw8tir44O/J+yg+QGzYFhDJaLIcWQYkgAAGicNyvq7Dze8HKIs6S+09FhyrZm1K9HanR84w6Sd2nQ/OGM892qasM8BsvFkGJIMSTiWAB9KaBx4uuvxyro6MROwpqWdvp0dKjCtoy6taUmx1Z2kPx/0r/7l/R//yd0c9B8S8a5blPF4TwGy8WQYkgxZLQpSc8m6VpFIY4FbRL6UkBT3BaqmRnU9LUn1+joMCWbM+rV9hoc16iD5P885PNdHDTfnnGem1V1+D8Gy8WQYsh6x5BxRvyuJH2WpHNJOpOkw0l6JlQ7iPRBWhY3uV3EsaBNQl8KaJLfV9TZiZ3jpq49GY/7aDBYTrU2ZNSpFxf4mCYdJB+WX9cGzV/MOMcNqjz8L4PlYkgxZH1jyKdKXo/rJvyey9O8vk/SIreKOBa0SehLAU1yQZI+raiz87sGl8N/BIPlVCfOWDgzUJ/eXcDBgKoHyYfl35VB80Xp9ew/t7NJulHVB4PlYkgxZE1jyP0jXpMXknTJmN/1WJrHe24TcSxok9CXApoovvr0Tahm7cmfNrQMbgsGy6nG8jB/LdejEwR3k5j2IPmw7+vCoPnyMH824bH0v0OXGSwXQ4oh6xdDbh3zunydpAdH/K4L++Kgx9wi4ljQJqEvBTTVr0J1a0/+UwPPP86U+DYYLGdy7wzUo/i636zXxpv1IPmw72/7oPlN6fXtP6d33AJ03KFgsFwMKYasUwx5zcCz6uMk3ZukZem/X5qk+0NvveBh1yauH3x9ye97ui/+Wen2EMeCNgl9KaDJ3qyos/OfoZmv6b0XDJYzmaxZEo/O8PsXepB82PG0edD8kYzzMWuFLjsVDJaLIcWQdYoh3+o7rleStCTnb+8LvR8thl2fZ0P+DOMH+/52t9tCHAvaJPSlgKa7LMx/7a5La0/+WzBYzvjixjODv4zPcl28fw31GSQfNMqg+UMNvPbvh/mzsK51S9BBK3Pu748UjxhSDDlz14TzZ2KW+SEiDjztzrk+8QexJ8IPG+7FtWdXJ+m1vr85HczgFMeCNgl9KaAlbquoo/NdAxu4NcFgOeNZlAZ8/fXnXBoQzkockB42WL5Qg+RZx5g3aP4/oZmzy1el13vw9dBFbg065omC2GCVIhJDiiFn6qm+gYdRY5IbM2Kbsmmz20EcC9ok9KWANvl9RZ2dL0Kz1p78UTBYzni2ZNT/7QtwHH8M9RwkHzRs0PyPDa4D2zLqwCNuDTrknhJxQez4rFBUYkgx5MzMDSztmyCPuHbwiRGu3T63gTgWtEnoSwFtc0GSPq2os/Onhp37iWCwnNHEgZ9TGZ38CxbgWOZml9d1kDzreOcGzZs6q7y/3fwyzH8t1MAgbXRDkm5P0rrQW1fywxHigjNJejn0NvOKs3FvTdJVilQMKYasXJyRN7esxqQbNF4cejNCzxZcs11uAXEsaJPQlwLaKr4K801FnZ0mvfb0eNrBiem3qgElZK2ht3EBjyeu+d20Qed/Ds1cq3xQ1szaF9witNA/Kk6nFKkYUgxZubm1gY9UmOfy9JrEDfriD19x4CuuVb8nTD74hTiWdtMmoS8FtMKvQnVrT16vOGmhq4NN7DjfR8E6zQBiyIUXN7P7Tei9BQLiWLRJ6EsBVOTNijo7/xWatfYklLEvo66vVSydti6jTrysWAAxpBgSxLEA+lJA810Weq8yVdHZsbkGbbIqZG9eB2ZEAIghQRwLoC8FtNRtobp1Sa0DTlu8kFG/NykWgvX2AMSQII4F0JcCWu35ijo6ccMnvwrSdHEzmXMDdfto6O3yDrEeDO7mHuvLpYoGEEOKIUEcC6AvBTTfBUn6tKLOTsznIkVKg23NqNePKRb6PJZRR7YqFkAMKYYEcSyAvhTQDnE2zzcVdXZeUpw02OAv3d8Hv3RzvuVpvRictQUghhRDgjh2+i5J0tUuN+hLAUzbb0N1a0/+UnHSQKsz6vIBxUKG1zLqyh2KBRBDiiFBHDs1cQmHLUn6Okn7XXLQlwKYhb2hurUnf6w4aUH9X9ewczhV4YDF2SSdSTsk7yZpX5KeStL60JsR0GXrMsprr1sI8AwVQy6gpRXGAHPryMZY4GSSDofe4GTciG1Dki5X3OLYGYvx55G+czNYrk3SJulLAczsgXa0oofZX9P8oAmWhPkbIsWB56ZtiLQsSWuStCn0BrfPVhyk9qcPkvRgR+/zRWH+DxPn0noEIIYUQy7kdbglHYiIa8B+NMU4IA5WbXGtxLFTdkOS/pxR/wyWa5O0SfpSADMTB9q+q+iBtVtx0hAbMurvnhac18okHStxr76SdkYW9QUwK5J0V+jNJv8y57Nx5vkDHawzL2WUxUa3EiCGFEPWzCslyju+QXZNOH9wdXGSrgq9Gb0vhuE/wMc4Y5NiFsdW7IrQm/gxrM4aLNcmaZP0pQBm6g+hul941ylOGmBfi+vu7oJ7tMx6ljFQfSj0lmXJy6dLMznuyiiDfW4lQAwphqyZdaF4aYMym0DGv3k9J58XFLU4tgLxLcknwvyZ8gbLtUnaJH0pgAX311Dd2pNXKU5qLA4En84I0ha35PyeLbhH146Q102hN5N8WF5vd6jeLM7oyJ0J7XjlGUAM2R53FpTz6yPm92pOXk8pbnHsBOexOUknSrYPBsu1SdokfSmAmbt2hGClKL0T2jPwSPvcXkGQVmd7Qv7MjVHvzY0F9/vWDtWdAxnnv9otBYghxZA1sqGgjEddSu3ikP/D+S2KXBw7ojhx45PQW3pjXXrPx83k3wgGy7VJ2iR9KYCa+VWo7lXa3ylOaurJjPr6UIvO751Q/UzwD3LyjLObLulI3XkwmMECIIastx0F5btqjDyfycnvkCIXx45YP+MGnjdn/NvKYLBcm6RN0pcCqKG9FXZ2fqI4qaGsgd9rWnJu8TW2vDUfHx4z3/tCtTNCmuqajHP/wC0FIIaskf055frFmHmuLbhels8Rx5a1ouDfTwaD5dokbZK+FEDNXBR6O0pX0dE5mqTLFCk1siRJ3w/U01MtOr+bC+7JG8bM98qCfF/tUB0a7MTF+nSBWwtADFkDWetZ96cXx8x3WcH12qToxbEVORgMlmuTtEn6UgA1FH+p/a6izs7bipMaydqF+5UWnd/DOffiiQnzzpux/lWH6lDWpkJr3VoAYsgauKmgTNdPkHdevrsVvTi2Im8Hg+XaJG2SvhRATf17qO5V2s2Kk5rYHqpbmqSO3sq5D/dNmHfeRjpnOlSHHsk4/201Or44g+fu9HrHmZlnQ++Hjs/SjsMsN9H5WVo+d2t6QAwphpyJrTllGWfvLZsg77zr9LKiF8dWxGC5NkmbpC8FUFvxVZhDFXV04gyjnypSaiBrB+41LTm3xSF/9vfGCfPPe7X+bIfq0Joad+BuT9LnJdrkOHB+zwyOZ1vL7jFADFl3eZt8T7rpXd512qfoxbEVMViuTdIm6UsB1Frcmfrbijo7n4beWpawkLLWzFvSknO7q+AeXDFh/idy8j7ZoTq0JOP8T9fguB4Zo13+MEnXTvGY5jYhW6rpATGkGHLq4o/m3+eU4yQz9y4tuEZ7FL84tiIGy7VJ2iR9KYDa+0Wo7lXa/0wfmrAQsoKqL1t0frty7r3DU+qgzaWDHatLR0L1P0ZMYssE7XLsxOyYQts8tynsF5oeEEOKIWdiXUEZ3jxB3usL8t6i+MWxFTFYrk3SJulLATTCf1bY2XlQcVKjgK1NmyLlLb+xc8K8Lyy4r5/rWF3K2pjmrgU6ljsqaps/SdINFR7XjjTfFzU9IIYUQ87EszllN+msvecKrs2Nil8cWxGD5dokbZK+FEAjxFfov6ioo/MHxdkocQfzrWmAGutA3MjxXJpOhd4yC/E1t7ge9jReA7069F7Ri78+X5Lx7/E7Hwq9mc1zxxb/9snQG+DttzmjPj7Rkut0VcF9N+l6lkUzQ7oW3OwI9ZjBcnGYv5Z8XBtyQ9/9siS9fq+XbKPjPTHp7M14730drFcOiCFn6bMwnfV7Y5uetxTbYUU/E22OY/sZLNcmaZP0pQAaI26uNOnak38NvU2fumT3BOW1rkT+60bI786Sx7wo9GZvfT7i8cZ1q7emn5/E8tAbAH9vIP/BwfI4C/ZIzvG8O/D3ezL+ZkNL6tn9OeUQf0CYdPDzhZz8T1RwzZtmQ6jH2oj9M3biJqubCv4+rk/+Tol7+eMw2Vrmcxt7Hutg3QDEkAvh8oLy+00FbbofzBdWm+PYfgbLtUnaJH0pgEZ5fIJOzt+S9OMOllkc4I2D1E+F/A1O5tKf04dHnFFdZoAzDkTFTbTiYOmwgeP43deHcoNWcQD6k4HPf5UGJfE84kzWK0JvnbiXc85h+RjldF/ozRAfVk79g+WrQ/4a2nPp9r7PvJHx77e2pJ69llMGb0yY99KCst7ewfv6loxyeGvGx3B1370S//eOET57T8ifkTOX52NjHNc1oTdw39W6AYghF8KvC8pw5Zj5xqUMzuXku1vRz0yb49h+Bsu1SdokfSmARomDt38ds6Pzc8VXuLbw6TDZDOA4mHxyIM/NI3w+DtKfDfMHWpfmfCYORp/KOJe4PEvRDLAYJMUZ5HGma5kfEuYGy38WekuulKl3/TNts45zSQvq1aKCoPHhCfN/IifvuNTGsg7ey1m7uJ+a8TE8N+E1jj9ovRbK/YB35Qht0NwbKWdC9tJJgBhSDFm9fTnl9/mYecYJFMdz8j0QbLo6S22NYwcZLNcmaZP0pQAaJ66N/M2InZznFdv/eTqnnI5XkH//usSfjPC51RnH82Uo98rzsN3Inyn43L2ht7lH3HwyzmB9PxQPlsdBu7kZsfFc44z3j3I+szH9rkUZ/3a2JXVqdUG5XTdB3vGHibwfMu7p8L18NqM8ZrXkyIV93//+hHndP+RcBu+VbQXtQbw3Pw7dfuMAEEMulFM5ZbhrjPziEgl5b5XtVOQz1eY4dpDBcm2SNklfCqCRfjlCJ+cvwRqT/S7OCR7ioOSkv4YfDtmzqvPEX3a/yjiel0b43g+GnM+VExz/YIrLv8QfAOLs+dUDHYisHdFjQLWir4M++O8ftaRO5f0Ac2KCfK8L+Ut17O34vZxVV1fN6Ls39n3nDRXkF19p/bJEex7XIN/ad57x3rsprYP9b3vEvJZq7gEx5EzcWFCOa0vmE9v0u5P0YU5enw3EYMxGm+PYQQbLtUnaJH0pgEaKA7pHS3RyjqbBHefbkVNmd0+Q74qBsi/7y+ywNeVGGSx/ZEge20Y8hwdD/trb8Rfonw357Pr0oRsH6T8ZCJzubHHQnTezftwB7bgkT96MkLi2/JKO38f7w/ib6E5q7tXW1yvMM/6Q92qYbAO+uaTTAoghZ+exMN4m3zFOvDn03hKLG6udDMMncxwM7dxMsinaHMcOMliuTdIm6UsBNNLvS3Ryvg29TSWZL64VPGzZg0k2Y+wfsN46wufyNuosa21Fge3agnr14Jhl09Ydt1cUlNfGEfOLM0HeKsgzlpuZfr1yGCybWQXtx8L0NvaKdeZ4GH+gfKuqAYghZ+pgTlnGt37e7kvxTcL41ljRJumfpc+5+Fy7WBEvuLbGsVkMlmuTtEn6UgCN84skfVeio/Ogosr1bBj+S/m4u4N/1pfHpSN87kAYvk5xWcPWzf54xHPI2wT1wwnK+/7QzrXtinaaj+v7XR3mv2UQ//+F6XWLQUlcO/CTgrwOheGz+rtoZ0YZ3TeD770g/LDUybRcnJ5fmY13+9PTqgUghpypxWO01UXpgzRuspxWfbQ1js1isFybpE3SlwJolB+H/DWM59KfFFWhq3PKb5yN8W7u+/xrI3522MzyUQbLbxmSx8kRjyVvs8p7JyjvFyrOry72VRyMZs3iiAOg17ll58n6oeK5GXzvHTPsJMd2am+JTk98LmxSJQAx5MytKyjPfWl6NY0P4xuMX4TijZ3nZoA+GczirIO2xrFZDJZrk7RJ+lIAjRFnMx4q8RD77yRdpLhKGbbcxdEx8todxl8v+PYw+a7it+QENaPIGyyfZCPDvaHa9eHrIM4Oz3tl8WDasYiz+0+lQei5cP6agfH6xB804rrn8Q2D+Drco2mge6lbNNfGMNk6/+NaH0bbHKkK8W2Xh9M2K9a579M6FddM3xzqMdPnH5LU4CSGFEOOa2dOeR4p+OyF6bPkifDD8l5ZKS7NdZeiXlBtjGOHMViuTdIm6UsBNEaZGaxxjcmfKqrS7swpy1E2t1gSfhg0/WLMY9kSzp89ui+MtoHjsMHysyMeR95g+SUTlHXWxoVrG15/bim4H1e6xabqrowyf0WxLBgDrpLBcjFkF32cU6a7R8hnaTpIkXeNHlHcC6aNcewwBsu1SdokfSmARvh5yc7eLxTVyI4MKcvXR8ij/xWmxyY4lrjxaBykv2KMz9Z9sPz1jPzuaHjd2Z5TVp+7taZuTUa5H1AsC8aAq2SwXAzZNUWbfK8fI8/dwXryddTGOHYYg+XaJG2SvhRA7V2VpL+V6OR4ZWY8D4fJN/o8FMbb2LMqcXB92IaldRksz1ry5paG150Pcspql1tr6m4M2ZugsjAMuEoGy8WQXXNPTpnGmHDZGHnGtwo/Kcj3ekU/c22MY4epy2D50gY9Q1Zrk9CXApiduMbkeyUe0IfSv2V0cQD43JBy3VqyIzr396/O8LjjTudxY6F3CupGXQbLj2fkt6zB9ebignJf59aaumUhew1FFoYBV8lguRiya/KWt/lwgnzXl7hmzFbb4tg8BsubO1iuTUJfCuiEonXCYvomST9SVBMZ9npZmY0+d8w4UFoVerOWvw4/bBIZN4XcGuo9WH4yI78md8435JRTvCaL3VZTd2FG2X+tWADEkDNyIqdsn5ow72MF185MztlqWxybx2B5cwfLtUnoSwGtt7nEg/m70N7NZWbphpwyXlPw2aOh3O7ik4obcPTPIo8biW5JA8mo7muWn8rIb0mD60zezI2DbqmZWJJR9qcUC4AYcgauLyjfOyfMf29B/jtcgplqWxybx2B5MwfLtUnoSwGt95PQm+1T9GD+N0VVmWGvKudt9Nk/sDyN3cAXJemB0Nsscu57Pgu99egWDfxt3QfLz4Z2vfaeN3PDzvCzM2l9H8eG0LwlJjapKiCGFENW6uEw3TfMflNw/d5yCWaqbXFsHoPlzRws1ybRlL4UwNiBwX+XeCi/GSz1UKVNYfimJZcP+cwrfQFI1Rt7xgHxL8L5v/LGmeSLhvy9wfLZubHg3rzB7dTqAM9gOSCG5K0w3TfM7iq4hl6Vny2D5bMfLEebRDv7UgBj+X8lOjmfJukiRVWpOAh9PJTf6DNu8Di3MegrFR7H1WH+LPcPkrSy4HN1Hyw/16JOxjaBYqcDPIPlgBiy2xaH4ZvDl90gvsidBdfxjMswU22KY4sYLNcmaZP0pQBq5cFQbjOmqxTVVGwfUuZfZvztQ33/fmtF378uSacHvjuuU35hic/WfbD8Hy3qZBzKKaN9bqMFDfC+n8F3GiwHxJDdVjRodPMMvuO0y7Cg8YbBcrRJ2iR9KYAZuC30Nlsq6uj8QlFNzcr0AZFV7ncM/O3h9L9/XtF3b8z4zrgMy8UlP2+wfDaW5tSRmO5xG7U+wDNYDoghu+2ZkD+7clEF37G+4FqecBkWNN4wWI42SZukLwUwZZeF/A0D59LvFdXUvTak7A/0/c11odrNHG8J2QOwd4+Yh2VYpq9ooHSFW2hBAzyvDgJiSDHktB3OKeeqBhSL3hQ44DLMlGVYDJZrk7RJ+lIAMxTXGDtUopPz1yRdoLim7tYwfKPPuU08d4YfNvZcXsH1P5LxfcdGzMcGn7PxUk75fOz2EeABiCFb7dKCst5c0ffsK/ieZ1yKmbLBp8FybZI2SV8KYIaeL9HJ+VuSVimqmfkkDN8cJXZM52ZwVbE+9QNDvmvviPkYLJ+NYznls9OtI8ADEEO2WtEbZtdU9D3HC75ntUsxUwbLDZZrk7RJ+lIAM/LbUG692V8qqpkaNoAdN/q8O1S7see7Q77r2RHzqftg+amM/JY0rF5cV3CfrnXrzNSSjGtwSrEAYkgx5BTlza6sas3eNQXX9KtQzRrEdCuOLctguTZJm6QvBbBgfpqkb4M1JuvowtDb0XtY0FHVxp4xqBi2WeSog+W3h3oPlp/MyK9pr4RvySmb71vcaarzfTp4Hb5WLIAYUgw5RXmzK/dV9B1/LriuD7sMM9eGOLYsg+XaJG2SvhTAgliapE9LdHLeCb1lP5i9nQXXZksF33F5Tv4vjZjXsB3K6zJYnhXILWtYnThYcK+2SRz4jz/AbEzSc2kHqW6dwmUZ1+G4pgsQQ4ohp6ToDbP7KviOTQXf8dkMr2sTYoFZaUMcW5bBcm2SNqkb9KWA2tldopMT10b+kaJaMKtyrk0VG3sWBTgfjphX3it4o7wWlzdYPsmad29l5HdLwwYnvs8pmx0Nr+9PpHUoDq6cCpNvODsLN2Yc5yFNFyCGFENOyeaCcr9uwvyvH/IMnktnKviOtsUCs9L0OHYUwzYNNliuTdImtYu+FFArce3I7woebPHff6KoFtywmcR7K8p/aUE9uKFkPhsrDJTy1qSbZOOW1zPyu6NBdeHegjJe3/C6HmeN7ErSntCbITKtOl+lrLp6QLMFiCHFkFPyTkHZT7Jmbxy0yFtOIU7UmPbeKE2MBSZxf+gNtsUBv/hG6eIWx7GjGDY4arBcm6RNqk+bpC8FtEr8dfabUDwjqG3rfsXzeTxNTdoEce2Q61PlTJK8ICSui140g/2R8MP6YqPUpyuG5Lc+J5+7JzjPV0OzN8T8oOCeXdei+zXr7YJ7anicd2Uc5yseM4AYUgw5BStLlP24y9XFpf3OhvxN+m6d8fk2JRYY100Z5/d0i+PYKur5R5rhxlwrbVL72yR9KaA1/ilJX5R4qMW1qhe37Lz7Z0E93qBjj7/GfzlwfT6p+DueLagPcTD9gSSt6DumVel/+6jvb2InetgyIXEgfW6WepxlHl9n2z3keHblHMskD8+9odrB91l6sMR9u69F9+ydGee3sobHuTFMvtY/gBhSDFnGcyXKf9cI+cXrdG8aV+bl+VpfDCgWqM6OMNrGdk2OY0fxREF9XKU5rg1tUrfbJH0poBXiw6foNamY/hLat0nF4Ozsps3CeCxUv7FnvytD/i/3RSm+kjY3S/zdET73VMaxxF+XzxR87s4xz/OFjLzurfm1vzLk/3iQFTze3IJ79oGB8zpS0+P8dcY1eG4G37thgvt1odImj2EQQ4ohx7YplG9v4+aI8W2z/hmdi9L/f2f6jI0/sJ8OxRu03rqAZd+UWGBcj4bRNrZrYhw7qntK1O/DYWEGStEmaZPa05cC+D+Pl3iQ/S2089f6/xg4z4sadvxXhvM3MVm2wAFPf4qzw5f25XN/yc+9lXaoL0w7nnHg/LMRvveN9LvuTIOmy0ucY9ax7azpNY8B4xdh/IHJM2kZN3WA8pWGBE07M8r+vhl8r8FyQAzZ7hhySRrfxNhllIkIk6a4ufv2JF0tFpi6eL8MvpG5vSVxbBnxjdPbQ28Q9bG07o0S574cej8WrEnvlas01dokbdJM26Qm96UA/tdtoXgzpkk3T6yz/kHHEw09hwNh+uuGxWD165KBS9x49KYh+RzM+dz3Aw/dPRUFUntKnN+GMT+3EKoKMJ9tYF2PM00GN3aq63rsWfV3wwy+12A5IIZsdwxZVXyUtSHe6fS84oaRccDx0fQ5e7FYYObipI/3Qm/CyNYWxbGzjHXn0inNtTZJmzTTNqnJfSmA8KPQ29G46EG1o6Xnv2rgPA819DyuTR9al0z5e+Is8c2hNzh/MvSWZ4mzN74KvR3o42aeRTM3FqcP18/6Pv9+6K1BeMUCP/wH6/1+TUTtDG4uE39gqetr/ftDdcsEjcJgOSCGFEOKBbpFHAvapLZZqL4U0HGxAf9LiU7Om6FdmzH1e7wjHTqKXZVR9z9SLLWzbeAavVvjY816ZXgWyxDEDb3ONizdo2qDGFIMSQtjAXEsaJNoVl8K6Li9JTo5ccbQj1pcBp8OnO8vVYvOWpRR/88qltoZXAdxa42PNWtj3EUuISCGFEPSmVhAHAvaJPSlgIYos9FiXINydYvL4LaMc/6pqtFppzLqxBLFUhtxw9fBjWVurumxLgnWywTEkGJIuhwLiGNBm4S+FNAQcX3rb0p0dH7X8nIYnBUVy8TaYt32RsZ9cKtiqY31A9fmdI2P9ZaMuvSWS9haZ0N167d/n+YX94WIr9DH9RrjZrxxeZ3lMz6v25P0VJJeS9Lx9Ljmji9u+Px2kp5J63ueVenn3mj5cYkhxZCIBcSxoE1CXwpomLhu5KclOjl/CO1dYzKKs3++Gzjn91SPzrPjdr3tHrg2+2p8rFmbbO5xCVsrDmLHDYc2pdf5dJjeZqhxE8HfhOm9hhoH/OJmzV+NeFwfhOyZxBemz9f4N0+18LjEkGJIMaRYQBwL2iRtkr4U0KLGPCu90/JOTvRmxnnvVT06b3NGvXhCsdTGkYFrc1/G38SZojuTdDhJZ5J0LklH0/t7lq9E7sioS1tcws64Psx/JTcrHUjSHeGH1+TjAHgceF8XerPJT+V89ov076oUB5W/zPiu0+nxrE3Ssr6/j7FCnGn86yQdTP/2eNpRfC5JLw7kt75lxyWGFEOKIcUCVYvPg9vT9uul9J56XxwL2qQGtkn6UkAjlFljMm7GdFlHy+FhVaTz7sqoF68qllq4OuParOz79zjr9NkSbdwLMzreVzO+e63L2CmvFtTFMoNrS5O0qyCfnRUd70ND8o+v9V9aMo8bQm8Qf9ixrmjRcYkhxZBiSLFAFeIg2stJej0M/4G0bDsvjgVtUp3aJH0poPb+vyR9W6KhXtPycoiN/7C1Nm3MxKUhe/YmC+++gevy+cB1+yiUX5ZhFgHpkWBAruteLKiH146Q14MFee2a8Fh/E4bPfB/V8pA9MP11i45LDCmGFEOKBaoy9zbRxtDbayHrWO8Ux4I2qYFtkr4UUGtxls+xEg30v7e8HC4K+WttLlVVCNlrDS9RLAtu/8A1ea4vEJ0LpuIsiLgZzKI0xaUwDgy536f5ymPW7u02+1Fn+9PxMfJ7qeAZfteYx3lN6L0OnDWIfMmYed4UJp/dWNfjEkOKIcWQYoFpenvgGGM7OMrSRuJY0CbVqU3SlwJqKTZk74VyG4Zd0PJOzqGc8/9UVSGVFbzcoVgWVAwszwxck3VpmxU37ztRcI2y7v0Xp3i8azK+b7/L2Dlf5jxzxtmgKM6myVsH/bMxj/PgkPwmXef2rYH8trXkuMSQYkgxpFhgls+O18WxoE1qcJukLwXU0u9LdHJiQ97mNSavDfmzgWL6k6pCanuwFmnd3D5wPeKAYZxxENd8jjN0ryn4fNYanl9O8Xgfyfg+A3LdcmnBM2fDmPkeKMj3ZyPmd11OXrdOWAZ3h/HXmazrcYkhxZBiSLHANF1SQQwqjgVtUp3aJH0poHbiL5vfhe6uMRlnAsVdlL8pUQY7VBdyApdXFMuCemLgerwbeoONZ0O51xWzXuU7N8XjtSENGwqeOeMuI7KlIN+tI+a3PSevSV/bXzqQ37IWHJcYUgwphhQLzPrZce2IeYhjQZtUpzZJXwqolR8n6W8dDfDjJktxbdcTofyGGr9VZegLXAaXOjilWBbU+2H+eoBx3eIHRshj8J4/O8XjHdw5fm6mCd2Rt774hxPku77gWbZ3xPzeysmrCkfTvI625LjEkGJIMaRYYJoGN4YeZ38LcSxok+rUJulLAbUR15g8VCK4P5YG+L9qcHowSY8n6fn0nL8doXPTn36i2tDng4w6co1iWRDLMq5FHOA6OEIei0I1GyyWcU3Gd33gMnZO3oaIk6y5va7gWbZvws5I1YPSr4XxZjXW9bjEkGJIMaRYYJo+D5PvbyGOBW1S3dokfSmgFp4fM9jvavo2TH9HZ5rlyYx68pBiWRBZr//FWRdXjpDHVWF2m8Q8mPFdT7mMnXJNwTPn9gnyrnpm+bkwveVOopfTvDa35LjEkJIYUiwwLStCdftbiGNBm1SnNklfClhwP9dxGTn9RbVhwOqMenJAsSyIrOUsRp2ZmxXQbp3S8WZtwLjaZeyUzTnPmzOhN5NoXPcXPM8eHTG/73PyqmJtyLnXd9e05LjEkJIYUiwwLVnHN+7+FuJY0CbVqU3SlwIW1KpQbo1J6fy0W9VhQBzMOh3mb7hi9tjsDS5ncXqMQG1Pxn1//RSOdXGYPyN20sFRmueNnOfNpDOG9oZqZ63nLXeyt4KyeCH0Br4Xt+S4xJCSGFIsMC2DxzfJ/hbiWNAm1alN0pcCFszSJH2q0zJWelD1IcO+jLqyTrHMfPBm8Bo8PUbQdXIgj4+mdLx3hcnXkKbZsoL8/nT/hIMfeWuhfzVGnnlrU8fB5EnXuI0zgXa16LjEkJIYUiwwLUcGju9JcSxok1rUJulLAQvi/+mwjJ1+rvqQIevVsz2KZaaylrO4YsQ8fp2Rx31TOt6sVzI3uoydsqbgeXN1xW3SpK/u7izI88OwMDMR63pcYkhJDCkWmIaVofplB8SxoE2qU5ukLwXM3O90ViZKV6lCZIibyA3OEI1LA3gNbHYG16w7OEYenwzk8cWUruGiMH/piHOhms0IaY5ncp41RyZsjz7PyTvOOF86Rr43lnhGPrcA5VjX4xJDSmJIscA0bAzVLzsgjgVtUp3aJH0pYKZuS9J3Oitjp7g+p9lpDJO1PrBXWGcjazmLX4+Yx6aM67d+Sseb9drgyy5j53yU87x5YYJ8Xyp4lk2y6eW7JZ6VCzHbqa7HJYaUxJBigaq9HKrd30IcC9qkOrZJ+lLATFyWpKM6KxOlQ6oROVZn1JkDimUmBpeziOsUXzzC5+Ms268G8nhtisf7WkZducNl7JRLC5434w5Q7CrId/uEx31ten8VPS/Xzrg863pcYkhJDCkWqNrgvfiAOBa0SS1sk/SlgKlbHPI3wJLKpf9QlSjwZUZQdKlimbqnB8r9vRE//2yYv/nhJVM61uVh/qDeUZewczaG/E0pLxgxv7he5DsFz7BtFR37oyWel/EV3FtmXKZ1PS4xpCSGFAtUJWtt4FXiWNAmtbRN0pcCpsoak9WkX6pKFHgsVLORHqM5PFDmu0b47NqBz55N0s3qCFO2L+dZ8+4I+cRNQOPa5+dy8jsZqt/w6ECJZ+bXSbpuxuVa1+MSQ0piSLFAFQY34vwi428mGagSo4A2qU5tknYKmJr4Sp01JqtJ16pOFFieMWgVf+m2QdL0ZC1nsaHkZ+NA49cDn71rise6KMx/VfFcWm/olhM5z5o44HtrmL9JUZxtHjezjGtVxgHyDwueWXHWzYtJWjGF44+vBn9Q4rl5PL3PZqWuxyWGlMSQ3YoFHgy9jZrjMz5uqvxUGG9j5UHPDRzniwP/flX6fFkpjgVtUgvaJH0pYCouK+iQS6Olf1KlGCNoiGmTYpmarOUsVpf43OUZwdbdUz7WrE16nnMJO+fGKT+rPgu9JVdWTvk8lqffVbeB6boelxhSDEk3YoH7htSBDysYnHorDN/f4uJ0MOxhcSxok1rUJulLAZWKa0wWrV8qlU8nVClKujqj/hxWLFOTtZxF0eY5cQmG/g1z4jIVs9gU5qOMYzVY1z1l1tYeJZ1O0qtJeihMf53IQXHW+pcljjHebysdlxhSDEkHYoG8e+fJCfM+NZDf3BtIccArrodcxUay4ljQJtWpTdKXAir1B52TStObqhQTBkhrFctUZO2GfsWQv42v7j0Seuv+9XcAr5rBca7LOM6XXb5OOpjzrImD3nHdxRfT+vHakI7BXPq8BuezYqBzNyx9GaazJEzTjksMKYak3bHAx2F6P5wMbmoX36S5Jj3+4xW2ZeJY0CbVqU3SlwIqEV/1jBsyPS5VltaoVozg6ozg4SPFMhVxSYvBdf1igHplXwAa/yZuBtM/0/RM6C1VMat1OAcHPGP9WOXydc7ijLahP90xpD3JG4irw4ZPsWN0KhQPGsYO2zLHJYYUQ9LiWGBnQXuzeIK8h7VncZDtFnEsaJNa2ibpSwFAS1jzcXbiMgqvhvJLVsTNEWc5k9T6esxZl1M3z+V0jt7L+Vxd6tIdIf+HgLn0tuMCWhwLxOUHdoXeEgpVD0xlzfie1lJy4ljQJtWlTdKXAoCWiMHO4K/tcebABYpmauJsjbge9IG07OOshjhDI74KuCf0dqFfMuNjuiDMXzv5VLDsQ1ftyukovZ7zuftzPndqwo5OlX5dslP4tOMCOhQLzL0hdKaC2PLd9JziEgdxsGha+y6IY0GbVIc2SV8KoE98YNweejtJx0Z3v+CMBtoS5g/GbFcsnbI9ow5sUSyd9VkYPlC7OedzcVOoczmf3VTzOl92yZkuHhdiSNrv+rR92SeOBbRJ+lIAZT2RNtZxt+asta+OKSIa6nCYv77aNYqlE1aF+cs/HFYsnXV5yB+kvbbg83mv8h6s2bnuCeU21rzQcSGGpAN2pHXxVnEsoE3SlwIoK86K25V2ZLNm3u1VRDTUtRkP+fcVSye8n9HBvFaxdNZvwvAB2hMlPr8m5A/yrqzRuca11w+G4oHpbY4LMSQtFwd74hIFb4hjAW2SvhTAuFZndHTuUSw02KMZdXqrYmm1xzKu+WOKpdNeCcMHZ18u8fk40Hs8J4+6tSlx6ZgvQ/6gdNwEaonjQgxJS61I25vYdl8qjgW0SfpSAOO6M9R7xhyM450w/5fxmxRLK90U5s/CekexdFoc6D4dhg/ObiyZzzM5eRyp6b1QNIv7HseFGJIWui5JXyXp6yTdKI4FtEn6UgCTeKABAwAwquWht25qf90+mqRLFE3rrvNXYf56ucsVTafdEvIHZleM0NHJy+dnNTz3pwuO+WXHhRiSlrk3SWeS9HGSrhLHAtokfSmASQ2+qv6cIqElbkoDlf76/W6SFiuaVlicXs/+6xuv942KpvO2heGDsh+NmNfhnLxenPA4lyZpd+gNylflkox2b9Tzr+txIYaELPcl6ZEWxnfiWNAm6UsBLID4qvqpgQZynWKhRTaE6ge4qIeXMq7t3YqFxKEwfFB254h5bc7JK3YoJllre24Ji7sqPv/dOcd8usHHhRgSxLHiWEBfCmCqBtcRjWtVXaBYaJmswa7tiqXRtmdc082KhdCbFf19GD4ou3bE/JYX5PfrCY5105jHVOSunOM91+DjQgwJ4lhxLKAvBTBVg6+qv6tIaKmsHb4fVSyN9HDGtdyqWEitD/kDsuO8EnsgJ89JNkB6Ls1jfcVlcHHO8Z5t8HEhhgRxrDgW0JcCmKp3NZJ0SKzfZwfSw4qlUR7JuIaPKRb65C31cXDMPPMG4GO6Ysx894fJZ6cPM+xYTzb4uBBDgjhWHAvoSwFMzYVh/qvlNysWABrsSBg+IPvImHnG2egnc/Idd5Dwy/TzL02hHIYd6xsNPi7EkAAAAFMzOFPO5loANNnVIX8G+E0T5P1sTr5fjJHfor7Pf1RxOSzJOdYnGnpciCEBAACmavBV9X2KBIAGeyAMH4w9M2HeN4X8gfhbRszvxoHPX1lhOeQd600NPS7EkAAAAFM1+Kr6fRl/sypJO5N0OB1oiJujHU3S3uB1WwDqJW8jzlcryP+znPz3jJjXhoHPP1lhOWwZcowfNfi4EEMCAABMTdar6iv7/v2CkP/K+Vx6QVECUAPxuXUu53m1vYLveCwn//jdy0fIa1uYv4zFJRWVxYdDjnFjg48LMSQAAMDU3DfQYfm8798uDb1ZXv8omXR2AKjbc20aA7IrC75j2wh57cv4/CsVHOPaIcf2TsOPqwr3J+lY6M1yjjOeF7ttxJAAAADR/oHOynN9nZy5V2tfDr01WBel6fow/BV3r9MCsFDiMypviZSYfl3Rdx3M+Y5TSVpRMp/3h+Tx8ATHFme2H83I83j6fG/ycU0qa730p906YkgAAIDYaTkz0FFZF3qvzX6QpBNJuiPn84cyOjovKlYAFsgLoXgG69sVfde9Bd9zsGQ+Z3PyeHSM47o4Se9l5PV16A1UhoYf16R2DDkGxJAAAEDH3T7QSfk+SUtCb8OlOMvrmoLP35XR0flSsQIwY3Gw9Y1QfsmHuJzItRN+Z3xengnFA+Yrc/K4tMSxvhV6a0OXcWuYv+Hi3PIYq0Y4t7oeVxUeDdkz2xFDAgAAHffEQCfl3SRtCL3ZZGVehV0Ssjc2A4BZiANzX4Tyg+RZM4rjUhK3jvn9L5b4jjiIGGezvxTmr4195wjH+nqSNoXe4PKi9PPxf+Ogf1yD+9CQz8WlMZaOeF51Pa4qrEqvSdWbvoohxZAAAEDDvZ/RcY0DBw+MkMdgR+esYgVgRvKWChkl/WbM779lxO9ZMvD5uQ0S42D6DeGHdZ3jrNy4tnrcZPPEGOcTBx3jQP64s7brelxViT8GxCVh4vr2W91GYkgAAIBlGZ2UuOnWwRHyWBS8ygwA43om9AZtFxf83VVJujv0BiT3p8/ruATM2TTFQcq4LEpcs3196K0b3cbjQgwJAAAwFRtC9oyeK0fI46qMPPYrWgAAMaQYEgAAaIqXMjopT1TQWfI6MwCAGFIMCQAANMaxgQ7K6SRdMmIeezI6OtcrWgAAMaQYEgAAaIJVGR2Up0fMI65jenIgj48ULQCAGFIMCQAANMXmjI7OFSPm8euMPO5TtAAAYkgxJAAA0BQHBjooB8fI45OBPL5I0iJFCwDU0JIk3R56A7Vxze13kvS+YhFDAgAA3RZffT030En59Yh5bArzZwStV7QAQE3E5UJeTtLrSTqVEbfEtFMxiSEBAIBuWzPQQfk+SReP8PmlSfpqII/XFCsAUCPLk7QuSRuT9EzIHiy/UzGJIQEAgG57eqCT8t6In3924POx03OJYgUAauztgfglzpBerFjEkAAAQLcdHuio7Brhs2sHPns2STcrUgCg5r4ciGFeVyRiSAAAoNsuDfNfQd5Q8rNXJ+nrgc/epUgBgJq7JCP+eVixiCEBAIBu25jR0Vld4nOXJ+nowOfuVpwAQANsyIh/rlUsYkgAAKDb9mV0dIo2ZrounL8Z08kk3aEoAYCGeHEg9jmuSMSQAAAAr2V0dK4Y8reLkvRI6K0pOfe3ca3KqxQjANAgnw/EPnsUiRgSAADgxjB/zcjY+bmyr3MT/+axcP5GWGeStC39dwCAplgRxl9rGzEkAADQciuT9GpGxzErnU7SM2lHEwCgabLWK79EsYghAQAA+sWZQI8m6UCSToXeq7Jx9k98TXZP2rlcopgAgAaLMU3/IO6HikQMCQAAAADQNUfC+YPlTyoSAAAAAAC6JC4bMrg8yGrFAgAAAABAl2wM5w+Ux6VCbDQJAAAAAECnvBzOHyzfr0gAAAAAAOiao+H8wfIHFAkAAAAAAF2StV75KsUCAAAAAECXbAjnD5R/kfE3Bs8BAAAAAGi158L5g+UvDvz7VUk6EXoz0AEAAAAAoJXeCucPlq/r+7eLk3QkSQ8rJgAAAAAA2uxUOH+wfEn635cm6b0kHVJEAAAAAAC03ffh/MHy5Um6JkmHk3Q8SSsUEQAAAAAAbTc4s3wunU3SLYoHAAAAAIAu2BfmD5SfTNIdigYAAAAAgK6Iy6y8G3ozyeOyK88laaVi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KrEqSd8k6R9SZekl1QrAM1TyDAUAAKB57tc519EHwDPUMxQAAABCeFsHXUcfAM9Qz1AAAAC67rIkHdNJ19EHwDPUMxQAAICuu00nXUcfAM9Qz1AAAAAI4XkddR19ADxDPUMBAADouguS9KnOuo4+AJ6hnqEAAAB03aokfVNRp/f3SXq8hunf0w75n5L0XoXnq6MP4BnqGeoZCgAAQIvcX1Gn9/kGnfNFSVqbDgL8t44+AJ6hnqEAAAAQvV1RZ39dQ88/dvrf0dEHwDPUMxQAAIBuuyxJxyro6P8t9F5Lb6o1STqhow+AZ6hnKAAAAN11W6hmZtx/JWlpg8shDnoc0tGHkf1rkv4lSQ8pCjxDPUM9QwFxEAAATfd86N7aq1kWh3KvlOvoQ8+/9N0Xf0//P3iGeoZ6hgLiIAAAGuuCJH1aUWd/bcPLIs7sK9q4TEefrvvnJP1xyP3xx/TfwTPUM9QzFBAHAQDQSHG91G8q6OjHdUsva3hZ3Jak73T0YWjn8O8F7cDfdRbxDPUM9QwFxEEAADTZr0I1M+PiuqWLG14We3X0YeTOoc4inqGeoZ6hgDhIHAQA0BpvVtTZf7zh5RBnCX6no8+Ubc2oX4+0oHPYpc7iwxnnu1XV9gz1DG39M7Tu7TcgDhIHAQBUIL7+fayCjn7sJK9peFm8GQyWMz3bMurWloZ1Dv8n/bt/Sf/3fzraWdySca7bVHHPUM/Q1j5D69x+T8umJD2bpGvd5nSAOEgcBABwnttCNTPjmr726ppgsJzp2JxRr7Y3sHP4z0M+38XO4vaM89ysqnuGeoa27hlat/Y7zuLflaTPknQuSWeSdDhJz4RqB7Y/SM/1Jrc4LSYOEgcBAAz1+4o6+2+H5q69Go/7aDBYTrU2ZNSpFxveOQw6i//rxYxz3KDKe4Z6hrbmGVq39vupknXougm/5/I0r++TtMjtTQuJg8RBAACFLkjSpxV19n/X4HL4j2CwnOrEGXlnBurTu2HhBsOq7hx2vbO4KL2e/ed2Nkk3qvqeoZ6hjX+G1q393j9iPXohSZeM+V2PpXm859amZcRB4iAAgJHEV3u/CdWsvfrThpbBbcFgOdVYHuavZXx0gsGLOncOu9xZXB7mz6Y9lv53PEM9Q5v5DK1T+x1tHbMufZ2kB0f8rgv7zv0xtzUtIQ4SBwEAjO1Xobq1V/+pgecfZ4x9GwyWM7l3BupRfJ191mu/zrpz2NXO4k3p9e0/p3fcAp6hnqGNfYbWof2ec81A+/Jxku5N0rL03y9N0v2ht4b5sPoU1zS/vuT3Pd13zivd0jScOEgcBABQiTcr6uz/Z2jm2qvvBYPlTCZrFuCjHeocdrGz+EjG+ZiV6RnqGdq8Z+hCt9+D3uo7jleStCTnb+8LvR9ahtWpZ0P+7PgH+/52t1uZBhMHiYMAACp1WZj/+nGX1l79t2CwnPHFjdUGZ9fMct3Xf61R53CSzuJDDbz274f5s1GvdUt4hnqGar/HdE04f3Z4mR9P4mD47pw6dSpJT4QfNgGNaw6vTtJrfX9zOphVTnOJg8RBAABTcVtFHf3vGhgkrQkGyxnPonRAo7/+nEsHPGbZEft7zTqHo3YW/yc0c1bVqvR6Dy5/sMit4RnqGar9HsNT4YcBp1GP48aM8ymbNruFaTBxkDhoUnHT7rjc1ctJ+iL0Nnv+Pv3fL0PvLZ/fJGmp2w0Auuf3FXX2Y5DRpLVXfxQMljOeLRn1f/sCHMcfa9o5LNtZ/GOD68C2jDrwiFvDM9QzVPs9hrnB7n0T5BHXMz8xQn3b59alBcRB4qBxxWM9WbK9PCXGA4Duib+qf1pRZ/9PDTv3E8FgOaNZkQbNg4NcFyxQ5+vvNe4c5nUWmzqbqr/d/DKjM7XCLeIZ6hmq/R5BnIk5tyTMpJuLXhx6s9TPFtSzXW5bWkIcJA4ap518d8xn9Dvp5wGAjoiv031TUWe/Sa/1Pp528GP6rWpACVlrxG5cwON5qIGdrX8OzVyjc9A9GXXhBbeIZ6hnqPZ7BHPrlR+pMM/laT2Km4bOLSsQ19ffEyYfkIe6EQeJg8qKGycfmvAZ/efQzE25AYAx/SpUt/bq9YqTFro6o75/pFg67aOMOrFKsXiGeoZqv0uKG2zGNXFvd4kAcdBUPdt3jJ8l6YH02TC31nocTL85SY+F+bPm+9NTLjsAdMubFXX2/ys0a+1VKGNfRl1fq1g6bV1GnXhZsXiGeoZqvwHEQbVxY9/xPROKNyONA+e7hjyj49s6V7r0ANAdl4Xeq7pVdPZtHkWbrMqo44cVC8HscjxDtd8A4qA6x0Fzy6+8OOLnnhjyjH7SZQeAbrmtoo5+TNYBpy1eyKjfmxQLwdrleIZqvwHEQXWNg64LP+wNMc6Gzlk/BliGEQA66PmKOvpxwzMzLGm6uFnauYG6fTQUv8JJN8R6MLi2Zawvlyoaz1DPUO03gDhoQT2THtO6MT9/b8heigUA6Jj4q/unFXX2Yz4XKVIabGtGvX5MsdDnsYw6slWxeIZ6hmq/AcRBC+rzJH04weeXDnk+L3HZAaB74my2byrq7L+kOGmwwdkycTaJWcP0W57Wi8HZq3iGeoZqvwHEQQvj0lDN0ltfB4PlAEDqt6G6tVd/qThpoNUZdfmAYiHDaxl15Q7F4hnqGar9BhAHLYgVoTfDfdKlt94OlmEBAPrsDdWtvfpjxUkL6v+6hp3DqVDdgN3ZJJ0JvRk27yZpX5KeStL60JtV1GXrMsprr1tIG+IZqv0ew9IK2+259YNj+30ySYeTtD/0NuDbkKTLVRVaThwkDprU4GD5YbcVAHRb7LAdrSjA/GuaHzTBkjB/Y7jY4WraxnDLkrQm9F5B3Zd29P4xpfRBkh7s6H2+KKNDfi54Tdcz1DNU+z1+3bkl9Aag4szIj6bYdseBny3qFy0lDhIHTer4wHntdFsBADHA/K6iIHK34qQhNmTU3z0tOK+VSTpW4l59JUk3hB8Gl+L/xtdZ7wq9WVRf5nw2zrh6oIN15qWMstjoVvIM9QzVflfklRJ1JM52vSac/8PA4iRdFXqzX18MwwcL47Nhk+pDy4mDxEGjiNd9cD32n7mNAIDoD6G6WRfrFCcNsK/FdXd3wT1aZl3f2Hl4KPReR87Lp0uzq+7KKIN9biU8Q7XfFVkXipdbKbOBafyb13PyeUEVouXEQeKgsm4IlmABAHL8NVS39upVipMaix2g0xmDEItbcn7PFtyja0fI66bQm0E1LK+3O1RvFof5Sz+cCc1bugfPUO13Pd1ZUDdeHzG/V3PyekpVosXEQeKgsh4eOB9v3wAA57k2SScq6uy/E9oz8Ej73F7BIESd7Qn5MxNHvTc3FtzvWztUdw5knP9qtxSeodrvCmwoqBejLvtwccgf5LtFdaKlxEHioLI+DGaVAwAFfhWqe5X8d4qTmnoyo74+1KLzeydUPwPqg5w84yzPSzpSdx4MZmjiGar9no4dBXVi1Rh5PpOT3yHViZYSB4mDyhhcguVGtw4AMMzeCjv7P1Gc1FBWh+ealpxbfBX2XM49+fCY+d4Xqp3x2FTXZJz7B24pPEO13xXYn1MXvhgzz7UFdcySP7SNOEgcVFb/3g5PunUAgDwXhXK7yJdJR5N0mSKlRpaE+bven2rR+d1ccE/eMGa+Vxbk+2qH6tDJgXOP9ekCtxaeodrvCWStxd6fXhwz32UFdcz6vLSNOEgcVMatfcf/frD0GQBQQpyJ9F1Fnf23FSc1cldGHX2lRef3cM69eGLCvPNman3VoTqUtWneWrcWnqHa7wncVFAP1k+Qd16+u1UrWkYcJA4qcmGSjqTHfTxJl7ttAICy/j1U9yr5ZsVJTWwP1b2SW0dv5dyH+ybMO2+juDMdqkOPZJz/thodX5yhend6vePM5LNpB/+z0BsYm+VGXD9Ly+duz1DPUO13rq051z/O2lw2Qd55detl1YqWEQeJg4q82HfNbnLLAACjiK/THaqoox9n2P1UkVIDBzLq55qWnFt8hTRv1tPGCfPPW1ribIfq0JqM899fk2O7PUmfl2iT48D5PTM4nm0tu8c8Q7Xf05K3IeGkG3Hm1a19qhUtIg4SBxW5N/zwI+SdbhkAYByrkvRtRZ39T0NvLVdYSFlrwi5pybndVXAPrpgw/xM5eZ/sUB1aknH+p2twXI+M0S5/mKRrp3hMc5sxLvUM9QzVfg8VB/i+z7n2k8zYvLSgXu0RFtAi4qBux0FF4ttucz+mbHC7AACT+EWo7lXy/ww2UGHhZA0afNmi89uVc+8driD/vM3nDnasLh2ZQid8ElsmaJfjIN2OKbTNc5uhfeEZ6hmq/c61ruC63zxB3usL8t4iNEAcJA5qQRxUJP54Pfdjx31uFQCgCv9ZYWf/QcVJjQYk2rS5Z97yGzsnzPvCgvv6uY7VpazNre5aoGO5o6K2+ZMk3VDhce1I831R0+MZqv3O9WzO9Z50tuZzBfXpRrcn4iBxUMPjoCIrQ28DVj8QAgCViq/Qf1FRR/8PirNR4sY3ceOx/WkdiJvhnEvTqdBbZiG+xh3XgZzG6/BXh94r6HEGyyUZ/x6/86HQm9Ezd2zxb59MOzb9NmfUxydacp2uKrjvJl3Xt2jm410duy92hHrM0Lw4zF9DNa59vKHvflmSXr/XS7bR8Z6YdPZyvPe+Dt1dr9wztHptbr8/C9NZUzzeh3nLRhx2a9Ii4qBuxkFF4ltJX6bHt8NtAgBULW4uNunaq38NvU3PumT3BOW1roLgvT+V3chmUejNXvx8xOON6zVuTT8/ieWhNwD+3kD+g4PlcRbskZzjeXfg7/dk/E1b1iy8P6cc4g8Ikw5+vpCT/4kKrnnTbAj1WPu3f0Zq3FxsU8Hfx/XJ3ylxL38cJlvLfG5jz2MdrBueodPR1vb78oJr/psK7kODe3SBOKibcVBRf+Lj9NiedYsAANPy+ASd/L8l6ccdLLM4wBsHqZ8K+Rt4zaU/pwHo1SUD+xicr0o7CcMGjuN3X18ykI8D0J8MfP6rtNMdzyPOZL0i9NZBfTnnHJaPUU5xDcGDOeXUP1i+OuSvHTmXbu/7zBsZ/35rS+rZazll8MaEeS8tKOvtHbyvb8koh7dmfAxX990r8X/vGOGz94T8GadzeT42xnFdE3oD912tG56h09HW9vvXBdd95Zj5xuVVzuXku9vtSMuIg7oXB+WJ/ZX3g42MAYAZiIO3fx2zo/9zxVe4tvDpMNnMlziYfHIgz80jfD4O0p/N6GAszflMHIw+lXEucXmWohmQcRAgziCPM13L/JAwN1ged7M/U7Le9c+0zTrOJS2oV4sKBkUenjD/J3LyjkttLOvgvbwkoyxOzfgYnpvwGi8vGFzo//HryhHaoLk3Us6E7KWTPEM9Q8fR1vZ7X841/3zMPOOP3sdz8j0QbLZOu4iDuhkHDROXoDqUHtP+CfJZGrq3Fj0AMKa4JuA3I3byn1ds/+fpnHI6XkH+/esSfzLC51ZnHE9c46/MK//rh5zPMwWfuzf0NgiKmy7FGazvh+LB8jhoNzcjNp5rnPH+Uc5nNvZ1pAb/7WxL6tTqgnK7boK84w8TeT9k3NPhe/lsRnnM6jXsC/u+//0J87p/yLkM3ivbCtqDeG9+HLo9084zdDra3H6fyrnuu8bILy7bkjcDdqdbkBYSB3UvDhomDuK/FX6Y8DPJD4PPBYPlAMAIfjlCJ/8vobtrrGa5OKdz/H2YfLbX4ZA9q7oosPwq43heGuF7PxhyPldOcPyDKS7/En8AOJl2jOYsCufPsu2fqb8i/ZusjZ8+akmdyvsB5sQE+V4X8pfq2Nvxezmrrq6a0Xdv7PvOGyrILy7Z8GWJ9jyuQb617zzjvXdTWgf73/aIeS3V3HuGVqSt7feNBdd+bcl84n14d5I+zMnrs4HnJrSJOKh7cdAwc2/MHZrw2fmbMPkPLQBAx8QB3aMlOvlH004u59uRU2Z3T5DvioGyLzu7Y9iaqaMMlj8yJI9tI57DgyF/zck4i+VnQz67Pg3c4yD9JwMDA3dm5Le/JfXpoyl05OKSPHkzHuPa8ks6fh/vD+NvojupuaUbXq8wz/hD3qthsg0o55JBOc/QKrW1/X4sjLchYXy23xx6M1rjWrwnw/Af4A+G9mxkDeIgcVCZ2Cj+cDjO0jixbY2D47vCD8vQAQCU9vsSnfxvQ29TSeaLawUPW/Zgkk2I+gest47wubyNOstaOySPUQc01hbUqwcn6PQM5tWGDX9WFJTXxhHzizMd3yrIM5abt0V65TBYNrMalDoWprfBYawzx8P4A+VbVQ3P0Iq1tf0+mHP945sab/el+PZXnOFatLH1Z2nZxDK7WNWhA8RB3YyDBu0O1fzY35/udYkBgLJ+kaTvSgQYDyqqXM+G4TPBVo6Z52d9eVw6wucOhOHrFJc1bL3Ij0c8h7xNUD+coLzvD+1cu/XXBfdhfI306jD/LYP4/y9Mr1vs2MRZNJ8U5BVfaf2ZW/f/7Mwoo/tm8L0XhB+WOpmWi9PzK7Pxbn96WrXwDJ2CNrbfi8e4v4rSB2lZWQKJLhEHdS8OGvRMqH6g/ERY+PXXAYCG+HHIX7tvLv1JURW6Oqf8xtkY7+a+z7824meHzSwfZbD8liF5nBzxWPI2aZpkhscLoZ0zRvZNoYMwOEsxDoBas7FcB30WG0HN/aC0c0btVHyFvWhQLz4XNqkSnqFT0sb2e11BHdiXplfTZ3p86+yLULwZ79ys9CeDmeV0gzioe3FQv21Tuu5PuLwAQBlxNuOhEsHFfyfpIsVVyrDXPI+OkVf/64ejrhd8+5DjGGUw7pacTvso8gbLJ9nIcG+odn34OogzXvJeyY+v+MdlcOLs/lPpIMu5cP6auPH6xB804nqf8Q2D+Erto+lAzqVu0Vwbw2Tr/I9rfRht878qxLddHk7brFjnvk/rVFwzfXMwk9UzdLra2H7vzKkDRwo+e2F6/8fBnGM5+cTllO5SfWgxcVA346Ci/ksV6UqXFwAoo8zMjbjG6k8VVWl35pTlKBvkLOnrLHwx5rFsCefPHt0XRtu4aNhg+dkRjyNvsPySCco6a+PCtQ2vP7cU3I8r3WJTdVdGmb+iWPAMrVwb2++Pc+rB7hHyiT9UvVRQrx5RhWgpcZA4CABgwfw8lPsV/heKamRHhpTl6yPk0f8a5GMTHEvceDQO0l9RYYelLoPlr2fkd0fD6872nLL63K01dWsyyv2AYsEztHJta7+LNiRcP0aeRZvbWQOfNhIHiYMAABbEVUn6W4lO/kuKaiwPh8k3+jwUxtvYsypxcH3YhqV1GSzPWvLmlobXnQ9yymqXW2vqbgzZm3+BZ2i12tZ+35NTD+JzfNkYecY3wT4pyPd6Vam2lobprrtdZVpdo3ITB4mDAABmLq6x+l6JwPlQ+reMLg4AnxtSrltLfP6qvr9/dYbHvTj0Nlh7p6Bu1GWw/HhGfssaXG8uLij3dW6tqVsWstcIBs/QarWt/c5bkufDCfJdX6KeUU8Gy8VB4iAAgIYoWgczpm+S9CNFNZFhr0+X2ehzx4w7MKtCb7bO1+GHzZHiZkhbQ70Hy09m5NfkwakNOeUUr8lit9XUXZhR9l8rFjxDK9e29vtETn14asK8jxXUN7PL68lguThIHAQA0ACbSwTM34Xmb7JVBzfklPGags8eTf/uyJSPMW7i0z+LPG4kuiXt4EV1X7P8VEZ+SxpcZ/JmJh50S83EkoyyP6VY8AytXJva7+sL6sSdE+a/tyD/HapTLRksFweJgwAAau4noTfbrShg/jdFVZlhr+rnbfTZP7D8yBSOaVGSHgi9TZLmvuez0FtvddHA39Z9sPxsRn5Nljcz8RG308xMWt/HsaFBgypzaZNnqGeo9vt/PRymOxv2NwV17i3VqZYMlouDxEEAADUP2P+7RLD8ZvCKY5U2heGbcl0+5DOv9HWwq97YMw6IfxHOnykSZ5IvGvL3Bstn58aCe/MGt1OrO4kGyz1Du6ZN7fdbYbqzYe8qqHeWSKANxEHdjoMAAGbu/5Xo5H+apIsUVaXiIPTxUH6jz7ix0dzGoK9UeBxXh/mz3D9I0sqCz9V9sDxrE9Wm2hYMhHS5k2iw3DO0a9rSfi8Owzf0Lrupd5E7C+reGdWJFhAHdTsOAgCYqQdDuc3IrlJUU7F9SJl/mfG3D/X9+60Vff+6JJ0e+O64TvmFJT5b98HyrPya6lBOGe1zGy1oJ/H7GXynwXLP0K7fZ01tv4sGsm+ewXecVp1oAXFQt+MgAICZuS30Nhsr6uj/QlFNzco0yMwq9zsG/vZw+t8/r+i7N2Z8Z1yG5eKSnzdYPhtLc+pITPe4jVrfSTRY7hna9fusqe33MyF/xveiCr5jfUH9O6E60XDiIHEQAMBMXBbyN8qZS79XVFP32pCyP9D3N9eFajcxumVIx+PuEfOwDMv0FQ2UrnALLWgn0evHnqGeodVrS/t9OKdu7K/oO4rebjigOtFw4iBxEADA1MU1NA+V6OT/NUkXKK6puzUM3+hzbhPPneGHjT2XV3D9j2R837ER87HB52y8lFM+H7t9dBLxDG2hNrTflxbUj80Vfc++gu95RnWi4cRB4iAAgKl7vkQn/29JWqWoZuaTMHzzrzgwMzeDsYp1GR8Y8l17R8zHYPlsHMspn51uHZ1EPENbqA3td9Fs2Gsq+p7jBd+zWnWi4cRB4iAAgKn6bSi33uwvFdVMDRvAjht93h2q3djz3SHf9eyI+dR9sPxURn5LGlYvriu4T9e6dWZqScY1OKVYPEM9QyvXhvY7b8Z3VeuIrymoh1+FatZFB3EQ4iAAoJV+mqRvgzVW6+jCJJ3O6VRXtbFn7DQP2yRp1MHy20O9B8tPZuTXtCURtuSUzfeheYNHbbhPB6/D14rFM9QztHJtaL/zZnzvq+g7/lxQFx9WlWg4cZA4CABgauJO8p+W6OS/E3rLfjB7OwuuzZYKvuPynPxfGjGv9aHeg+VZAxXLGlYnDhbcq20SO7zxB5iNSXou9Da/q9vg2LKM63Bc0+UZ6hlauaa330WzYe+r4Ds2FXzHZzOsi01ov2kmcZA4CABganaX6OTHNQF/pKgWzKqca1PFxp5FHfgPR8wr7xXzUV77zhssn2RN17cy8rulQfUhDs59n1M2Oxpe359I61Ds7J4Kk284Ows3ZhznIU2XZ6hnaOWa3n5vLqgr102Y//VD2s25dKaC72hb+03ziIPEQQAAUxPXTv2uoOMW//0nimrBDZtBs7ei/JcW1IMbSuazscKBgLw1VyfZmOz1jPzuaFBduLegjNc3vK7HWZG7krQn9GZATqvOVymrrh7QbHmGeoZWrunt9zsF9WWSdcTjYFXeEi/xx/Vpr+PcxPZ7EveH3sBl/BEivgXo7RFxkDhIHAQANFicffRNKJ4R17Z1LeP5PJ6mJm3+s3bI9alyRl1eJzuui140g/2R8MMahaPUpyuG5Lc+J5+7JzjPV0OzN4L6oOCeXdei+zXr7YJ7anicd2Uc5yseM56hnqGVa3L7vbJEfRl3ibG4HNvZkL9x6K0zPt+mtN/juinj/J7WNIqDxEHiIACgmf4pSV+U6LTFtaoXt+y8+2cBPt6gY4+zzb4cuD6fVPwdzxbUhziY/kCSVvQd06r0v33U9zdxEGnY67FxIH1ulnqcZR5fM9095Hh25RzLJAH43lDt4PssPVjivt3Xonv2zozzW1nD49wYJl/rH89Qz9B2t9/Plagzu0bIL9ate9NYIC/P1/qe29rv6uwINjQUB7mPxEEAQCvEzlXRa8Ax/SW0bxOmwdnZaxt2/I+F6jf27HdlyJ+ZVpTiq6Jzs8TfHeFzT2UcS5yhcqbgc3eOeZ4vZOR1b82v/ZUh/8eDrMGRm1twzz4wcF5Hanqcv864Bs/N4Hs3THC/LlTa5BnqGTqBJrbfIRRvutmf3g69mbH9s8wXpf//zrRdjIOBp0PxprK3LuA5N6X9HtejwYaG4iD30ULHQQAAlXi8RID5t9CbMdw2/zFwnhc1sKPQv0nXsgXu0PenODt8aV8+95f8XNysLQ4oXRh6Ay9x4PyzEb73jfS77kwHBS4vcY5Zx7azptc8Doh8EcYfmDyTlnFTByhfaUjHa2dG2d83g+81WO4Z2rVnaFPa7yXpMyke77szvL/ihtzbk3S19nvq4j0++Bbddt0McZA4aKZxEADAxG4LxZuRTbp5Yp31B9snGnoOB8L018WMM9q+LtkJiRuP3jQkn4M5n/t+oFO5p6KBgj0lzm/DmJ9bCFUNoDzbwLoeZ1KeCs1YhzSr/m6YwfcaLPcM7doztCnt954p3T9xk87T6bWIm52+HHoznGPbeLH2e+biD/Xvhd6P/Ft1M8RB4qCZx0EAABP5UZKOlQgmd7T0/FcNnOehhp7HtWmn7JIpf0+cJb459AbnT4be8ixxds5XSdofept5XlWQx+K08/hZ3+ffT9ITYfimnrPq3A7W+/2aiNoZ3Dwt/sBS12Ut9ofqlgkahcFyz9CuPUO139pvcB+JgwAAJhYDq7+U6OS/Gdq1GVm/x0M3BjQodlVG3f9IsdTOtoFr9G6Nj/XDjDo1i2U44saGZxuW7vEM9QzVfmu/AXEQAMBC2luikx9nzP2oxWXw6cD5/lK16KxFGfX/rGKpncF1fuv8invWxriLXELPUM9Q7bf2u/btN7iPxEEAQMeU2WgxrsG6usVlcFvGOf9U1ei0Uxl1YoliqY244evgxmk31/RYl2TUpVMuoWeoZ6j2W/td+/Yb3EfiIACgY+L61t+U6Oj/ruXlMDgrMJaJtTO77Y2M++BWxVIb6weuzekaH+stGXXpLZfQM9QzVPut/a59+w3uI3EQANAhcd3UT0t08v8Q2rvGahRnv303cM7vqR6dtyfjXtigWGpj98C12VfjY83aZHOPS+gZ6hmq/dZ+1779BveROAgA6HCQlZXeaXknP3oz47z3qh6dtzmjXjyhWGrjyMC1uS/jb+LGUTuTdDhJZ5J0LklH0/t7lq8q78ioS1tcQs9Qz1Dtt/a79u33OOKSE7cn6ddJeiltB9532REHiYMAgHors8Zq3Izsso6Ww8OqSOfdlVEvXlUstXB1xrVZ2ffvcfmHZ0u0cS/M6HhfzfjutS6jZ6hnqPZb+1379ruMOCD5cpJeD9nr5ce006VHHCQOAgDq6/9L0rclAqg1LS+H2LkZttaszT25NKNefKFYauG+gevy+cB1+6hE+zbLjuKRjO9d4TJ6hnqGar+137Vvv8tYnqR1SdqYpGeGHOudLj3iIHEQAFBPcZbbsRKB07+3vBwuCvlrzS5VVQi9zZIG68YSxbLg9g9ck+f6OohzHbI4yy9uKLUoTdcn6cCQ+32aryIvyfg+m9l5hnqGar+13/Vvv8f19sAxxqUvFrv0iIPEQQBA/cRA/b0SnfxDoff6Xps7+Ydyzv9TVYVUVqfiDsWyoGKH78zANVmXtlkfJOlEwTXKuvdfnOLxrsn4vv0uo2eoZ6j2W/td+/Z7XF8OHOPrLj3iIHEQAFBPvy/RyY8BVpvXWL025M+Gi+lPqgqp7cF69nVz+8D1+D70Zi3FzaqOJ+mags9nrWX85RSP95GM79vmMnqGeoZqv7XftW+/x3GJeof7SBwEADRDnHHwXejuGqtxJlzcif2bEmWwQ3Uhp0PximJZUE8MXI93k7QhSWdDudeIs14HPjfF47WplWeoZ6j2m2a23+PYkHGM17r0iIPEQQBAvfw4SX8L3RwkjpuMvRR6s/3KbnTzW1WGvg7F9wP145RiWVDvh/nrdH6dpAdGyGPwnj87xeM9FbJngOEZ6hmq/dZ+17v9HseLA8d33GVHHCQOAgDqJa6xeqhE5/ZY2sH9VYPTg0l6PEnPp+f87Qid+/70E9WGPh9k1JFrFMuCWJZxLY4m6eAIeSzKyGNagxnXZHzXBy6jZ6hnqPZb+1379ntcnw8c3x6XHnGQOAgAqJfnx+zsdjV9mw6OwJwnM+rJQ4plQWS93h5nQ105Qh5XhdltNPVgxnc95TJ6hnqGar+137Vvv8exIuP4Nrj0iIPEQQBAffxcx33k9BfVhgGrM+rJAcWyIF7KuBZPVNDR3Dql4z2Q8V2rXUbPUM9Q7bf2u/bt9ziyju8Slx5xkDgIAKiHVaHcGqvS+Wm3qsOA+Lrq6TB/IyRvIMzesYHrcHqMgYg9Gff99VM41sVpPen/njNpfcIz1DNU+639rm/7Pa7B4/vQZUccJA4CAOphaZI+1WkfK/3/7d0P6FZVnjj+g4hESEy4YtJIS4iIGxG04cT8ogIJCXFFJlxpYiZmkIjoKyH4DUdMQibaaMQNhwgJEZFtow03miBERIaIjUb8xhQtEiIRIjRi4oi12++efZ7P+ul+7nPv8+c+z3P/vF5wiBk/z3nuPffec97nPPec85TbhwxHMu6VDYplolZmXIOXhui4XUzlcXpMx7s+43iPuIzaUG2o+lv9Xfn6e1hnUsf3gkuPOEgcBABUw7/psA+dfub2IUPWlFWbdk3W1oxrcNuAeTyekceWMR1v1lTpzS6jNlQbqv5Wf1e+/h7GsmC5CTxH4iAAoJJ+o7M+UlruFiLDgjB3KumlYCrpJKXXvTw2RB5/TuXxxZiu4bzu/ZFe+mGBy6gN1Yaqv9Xfla6/h7U5WG4Cz5E4CAConAeS9K3O+tAprk9rHVN6ORRM5Z+WrHUvHx8wj8cyrt/GMR1v1tTjwy6jNlQbqv5Wf1e+/h7W4dTxveXSIw4SBwEA03VLks7prI+UTrqNyLEm4545qlgmYm2q3L9L0s0DfD6uQf1lKo+3x3i8b2fcKw+5jNpQbaj6W/1d+fp7WOn640mXHnGQOAgAmJ753U6qzvpo6Z/dShQ4m9FZWaJYxu6lVLl/MODnX0l9PnYYF43pWBd374vZ33fOJdSGakPV3+rvytffw8par3ylS484SBwEAEyPNVbLST93K1FgR8Z9s1OxjN2pVJnvG+Cz61KfvZqke90jaENb14Z6NtXf45LeRPaLjL8xeI44CABgQuLUYmuslpPucDtRIL4tk14zMr4tYxOv8VmS8axu6vOzK5L0deqz68d4rPPC3Kn417r3DdpQbaj6W/093fr7qSSd6d4HXyXpxdBZnmJU+1PHeSD173Hj2wuh8wY6iIMAAMbolm7wrZNeTvobtxRDdIpjekyxjM3mjPJe08fnbs3osD0y5mPN2jxrv0uoDdWGqr/V31Ovv7f0uG8/DqMPmL8Xem8eG9eVjgP029wOiIMAAMYrrrF6XOe8tHTBLUWfVmTcP6cUy9gcySjvok2t7gw/3MjqYpjMxlKnM451hUuoDdWGqr/V31Ovv/Oe9xdGzPtSKr8F3f8/DsLHtaVtII84CABgAn6nc15q+oNbihE7LusUy1i8nVHWt/X42zj9d3vorMc5eyBs+QSOc0PGcR52+bSh2lD1t/q7EvX3J2F8P/akNzOMS06s6h7/+SQtdSsgDgIAGK841TluSPacVFpa67ZiACsyOsenFctY3BPmrrcZO463z+oYxr+JG0qdnfU3V5K0K0xuPeL021Tx/rChmzZUG6r+Vn9Xo/7eG/J/8Jk/Qt6XeuQZByzvcxsgDgIAANrA2reTEzdFezP094br5SS9HCb7Jp81OkH9TbXr77gkyr7QWY6i7MHyrNkKk1r2As+ROAgAAKiE2AlJv00W3+i5QdGMTXyL6tkkHe2WfXxrL745FacYH0zSpnB9rdhJuSH88E2u77vHZto9qL+pdv09s4b9lRLupxPdc4rLrsRBwmUuOeIgAAAGEQO5B0Nnh/fYqXhLJ5UaeibMfZNmt2Jpld0Z98AzigVtqPqbyrure92PKAoQBwEATNqebmfkeMhe2/ErRURNnQpz12hcpVhaYWWYu/bxKcWCNlT9TS08373u9ysKEAcBAExaXMsurhUZpwh+ltHRP6SIqKk7MjoKHyqWVvgwzB1ou0OxoA1Vf1N5cZAvLmHxrqIAcRAAwLStyejoP6pYqLFnM+7pnYql0XZkXPMdigVtqPqbyotrKcc1luP64ksUB4iDAACm7eGM4MpGSNTd8TD37ZrViqWRVoe5b6MeVyxoQ9XfVN6dSfoySV8n6R7FAeIgAIAqeDIVXJ1RJDTA4tBZN3j2vX0uSYsUTeOu85dh7nrRixUN2lD1N5X2iyRdSdInSVquOEAcBABQFW+kAqz9ioSGWN3tiM++v08kab6iaYT53es5+/rG6+3tRLSh6m+qb0uStrumIA4CAKiSeUm6lAqyNigWGmRTmLtEwgHF0givZ1zbRxQL2lD1N4A4CACAYawOc9cFvUGx0DBbMzoTuxVLre3OuKZbFQvaUPU3gDgIAIBh7QpzpzhDE+3I6FQ8q1hqaVvGtdypWNCGqr8BxEEAAIzihECLFon399VU2qZYamV7xjXcoVjQhqq/AcRBAACM4sbQmTI+u6N/r2IBAG0oAAAAtMnGVCf/siIBAG0oAAAAtM1rqY7+EUUCANpQAAAAaJszqY7+loy/WZmkvUk6laQrSbqWpHNJOhRMNwdAG6oNBQAAgJpbEebuor5s1r/fkKRXMv4mnV5VlABoQ7WhAAAAUFdbUh32z2f925Ikne6jk6+zD4A2VBsKAAAAtfZWqrO+f1Ynf2Zq+eEk3Zeked10V5KO9ujsm04OgDZUGwoAAAC1EjvtV1Id9Q2hM238oyRdSNJDOZ8/mdHRP6BYAdCGakMBAACgTh5MddK/S9KC0Nlw7HySVhV8fn1GR/+sYgVAG6oNBQAAgDrZk+qkn0jSpiRdDf1NBV+Q0dG/plgB0IZqQwEAAKBOPgxz11r9OklPDpBHuqN/VbECoA3VhgIAAEBd3JTRST+XpGMD5DEvI4/zihYAbag2FAAAAOpiU8h+o+32AfJYnpHHW4oWAG2oNhQAAADq4vWMTvqeEgYLdipaALSh2lAAAACoi69SHfTLSVo0YB4HMzr6dylaALSh2lAAAACog5UZHfSXBsxjfpIupvI4rWgB0IZqQwEAAKAutmZ09G8bMI/HM/LYomgB0IZqQwEAAKAujqY66MeGyOPPqTy+SNI8RQuANlQbCgAAAHUQp35fS3XSHx8wj8fC3DfiNipaALSh2lAAAACoi7WpDvp3Sbp5gM8vTNKXqTzeVqwAaEO1oQAAAFAnL6U66R8M+PlXUp+Pnf5FihUAbag2FAAAAOrkVKqjvm+Az65LffZqku5VpABoQ7WhAAAAUCdLwtx1Ujf1+dkVSfo69dn1ihQAbag2FAAAAOpmc0ZHf00fn7s1SedSn3tEcQKgDdWGAgAAQB0dyejoF21Mdmf44WZkF5P0kKIEQBuqDQUAAIC6ejujo39bj7+dl6TtobOm6szfxrValytGALSh2lAAAACos3vC3DVTY+f/9lmd+/g3O5J0dtbfXEnSru6/A4A2VBsKAAAAtbcsSW+GuW/HZaXLSXo5SUsVGwBoQwEAAKCJ4ptwzybpaJIuhc5U8fj2W5wmfjBJm5K0QDEBgDY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BaWZSkFYoBAAAAAIA2mpekZ5L0dZLeUhwAAAAAALTNxiSdSdL33WSwHAAAAACA1rg7SX8M1wfJDZYDAAAAANAatyXpSJg7SG6wHAAAAACAxrspSXuSdC30Hig3WA4AAAAAQCPFzTu3JulCyB8kN1gOAAAAAEAjrUvSn5N0IkkbkjQ/SYuT9G4wWA4AAAAAQAs8HzobeN6b8W/LgsFyAAAAAABaYGnBv18MBssBAAAAAGi5Y8FgOQAAAAAALfd+MFgOAAAAAEDLGSwHAAAAAKD1DJYDAAAAANB6BssBAAAAAGg9g+UAAAAAALSewXIAAAAAAFrPYDkAAAAAAK1nsBwAAAAAgNYzWA4AAAAAQOsZLAcAAAAAoPUMlgMAAAAA0HoGywEAAAAAaD2D5fWzMknf9Lhu0nDpdbcVACCWlMSSAADtZrC8np7QKdHBAQAQS4olAQAoj8Hy5l07SQcHAEAsKZYEAKCkINlgefXdkqSvdE50cAAAxJJiSQAARmewvN4e0DnRwQEAEEuKJQEAGJ3B8vr7vQ6KDg4AgFhSLAkAwGgMltffDUn6VCdFBwcAQCwplgQAYHgGy5thZZK+KSnY/22Snqtg+qduR+Rfk/RBieergwMAiCXFkmJJAAAMljfIEyUF+7+v0Tn/KEnrup2f/9TBAQAQS4olAQAYlsHydlzPQdOGmp5/7Owc18EBABBLiiUBACgrIDZYXk+3JOmrEjo4fwmd6bh1tTZJF3RwAADEkmJJAAD6ZbC8eR4I5bwR9P+StLDmnb2TOjgAAGJJsSRA3/5Pkv4hSU8rCqCNDJY30+9D+9aczDI/9DeVVgcHAEAsKZYE2u4fZtVt/9393wCtYrC8mW5I0qcldXLW1bws4htNRRs26eAAAIglxZJAW/1dkv6lRx33L91/B2gFg+XNFdeJ/KaEDk5cr/GWmpfFA0n6VgcHAEAsKZYE+F8zg+T/XVCX/3cwaA60hMHyZvtlKOeNoLhe4/yal8UhHRwAALGkWBKg70Fyg+ZA6xgsb74/lNTJea7m5RDfjvpWB4cW2Jlxj29XLMAAtmXUIzsVi1hSLNn4WFIMAc037CB5mwbNxUHQcgbLmy9Oe/2qhA5O7BysbWhnz2B5CI8l6ZUk3aEoam1Xxv39jGJBncQQnsmoT3YpFrGkWLKxsWQbYwhtDW3S7yD5f3X/7h+6//2v0M5Bc3EQtJjB8nZ4IJTzRlDd15xcW8MOTnyLaV+SPkvStSRdSdKpJL1ccmD/UbcsVntcamtrxr29W7GgTmIEuzPqla2KRSwplmzcYHnVYghtDZRn0EHyv+vx+TYOmouDoKUMlrfHb0vq5MR7pq5rTsbjPlejDs6LfV6PO0f8nlu7eX2XpHkelVralHFvHFAsqJMowYGM67xJsYglxZKNGSyvWgyhrYFyjDpI3iu/tg2ai4OghQyWt8cNSfq0pE7Ob2pcDv9ckw7OWwNek1eTtGjI79rRzeMDj0ktxbehrqTuhxOh/hupoU5SJ1XDvG6dMvv6Xk3SPYpGLCmWrP1gedViCG0NjK7sQfJe+bdl0FwcBC1ksLxd4pTGb0I5a07+pKZl8EANOjg7h7wuXyfpqQG/68ZwfR3SHR6R2lkc5q4je26EjiOok+hV16Tfpv2q+/8jlhRL1nOwvGoxhLYGRjPuQfJe39eGQXNxELTMyWCwvG1+Gcpbc/Jvanj+8U2Zv1a4g7MqdKaDzhzbJ0n6RZJu6v77kiQ9ETprOPa6NnFNx7v6/L6XwvUpqMs8HrVzPHXt43W07ibqJMZhdepe+L5bByGWFEvWc7C8SjGEtgaGN+lB8l7f3/RBc3EQtMilYLC8jf5QUifn30M9l3r4oMIdnPdmHdcbSVqQ87dbuh3NXtfnlZD/dtBTs/72NY9F7WS9gfWsYkGdxBhtz7iu3soUS4ol6zdYXrUYQlsDg5v2IHmv42nyoLk4CFpgWU4FdlrxNNotYe60yzatOfl/K9rBWRV++HZMP53HRd1Av9f1iT+I7QnXN0GKa66tSdLbs/7mcvBWTd3E65l+s8Gam6iTmIQPw9y3Ue9QLGJJsaQYQlsDE/N/QnUGydMGGTR/WhwEVM2egsprpSJqtAdK6uB8W8PGYW1FOzgvzmpwVw342Xu6HYxhruFWj0OtzMu41teGuGdAncQwVnbrnPTyB/MUjVhSLCmG0NbARMQB6V6D5dMaJM86xrxB8/8K9Xy7vClxUNy0Oy53dThJX4TOZs/fdf97NnRm+fwqSQs9brTJo30EEPGBX6qoGu23JXVyYuVapzUnf1zRDs5MsH9khDzieo4XBrh2RzwGtfNMxnXcrVhQJzFBuzKu3XbFIpYUS4ohtDUwMf8SqjlIntZr0PxfxEFTE4/1Yp/15SUxHk11d5IeTNKG0FlP6eMBAon4q1L8pSn+4hTfoLg/ScsVaWPEXxM/LamT8681O/cLFevgxF+iZ6bEjrq50s2h85bO1YJrts8jUDtLw9y9Jr7oPsugTmKS8cPZjM6UlyzEkmJJMYS2BiZj5u3yqg6SZx3vzKB5Xd8qr3scFOvJE0O20ce7n4fG+L7kdEmRNkqcRvRNSfdGnaYzPtft2MT06wocz8x6jWdKzHNx95rETZNmplXF9UUPltAhYTqy1ufcrFhQJzEFWbMUX1UsYkmxpBhCWwMTE9f8rtug89+Feq5VXvc4KG6cfHLENvqPoZ6bcgMM5ZehvDUn71KcQ4kbDMU1wR5UFPSwItiMGXUS1XI62PMGsaQYQlsDiIOqHge9MusYP0vSk922YWat9TiYfm/orEZxNqedftFlB9rkDyV1cv5fqNeak1AXRzKet3WKBZiiDRn10mHFIpYUS4ohAMRBlXHPrON7ORRvRhoHzvf1aKPjbJ3bXXqgLW4JnSmKZXRybJoD5VoZsjdhBpg2b5cjlhRDAIiDqhsHzSy/cmDAz+3p0Ua/4LIDbfJAKG9t+18rTijNqxnP2GOKBagAa5cjlhRDAIiDqhkH3Rmu7w0xzIbOWT8GWAoUaJ3fl9TBiRs9ebMMRhc3qrqWer7OheLpcwCTEOui9NqWsc5aomjEkmJJMQSAOGiqXu4e04YhP/+LkL0UC0CrxF8bPy2pkxPz+ZEihZHszHi2digWoEJ2ZNRTOxWLWFIsKYYAEAdN1edJ+niEzy/s0T4vcNmBtolv8XxTUifndcUJI0m/qRB/yW/iG5uLQmdHdqB+FnfrpvTbq4glxZJiCABx0HQsCeUsvfV1MFgO8D9+Hcpbc/LnihOGsibjeTrasHOMUxef6QZhb7nkUFtvZ9RXDykWsaRYUgwBIA6aiqWh84b7qEtvvR8swwLwvw6F8tac/FvFOZSFJXY0Z9ZPu5qki0k6FTqDk3EDkk1JulVx1+IZ3NCg89sYOpvNzJybwXJ1kjqpvjZkXN9DikU7JpYUQ2hrYKoulfgsxefoSui85HIiSUeS9GI3pl8sDmpsHJQeLD/lsQLaPihyrqSG9U/d/BjuOtzXbYDjL8OnS+5ApBu+Z1yrSlgQ5m7KFYPdJmzKdXeS/phx/xksVyepk+prXkaH/FowTVd9IZYUQ2hrYJpuStLa0FmKIw5uXx3js/RRkp5q6bPU5DjofOq89nqsgLaLDeu3JTWerynO0rzRR3nHX/tXpTpG85O0PHR+/T+QEyx9FUZf24zRbMq4Lgdrfk63dYP0XveswXJ1kjqp3l7PuHabFYtYUiwphtDWQGUs697rRc9SfN7unvUsxf/GZT3Wh87b5GdzPhvfPH9SHNSIOChe9/R67D/1GAGE8LtQ3q/NGxRnKTaE4umm/WzgFP/mnZx8XlXUU3OkQc9PfKNlT5j7lpvBcnWSOqlZ1mdcsyOKBbGkGEJbA5XyWsGz1M/+BnEQ9enQWZYlL582vWXexDjo7mAJFoCe/hTKW3NyueIc2cMF5fzOgPm9mZPXi4p74mLweTmjAzi/huexNUkX+qwfDJark9RJ9TY/zP1R7EpoxvJRiCXFENoaaIpXCp6ldQPktTp03iTvldf74qBax0HbUudj9g3ALHeE/ge8itLxhgTs07SpoIwHnfZ2c0GQc58in6gHS+gATlsMsv8cOtOhN3Sf+bjxz7vBYLk6SZ3UZEczrtcaxYJYUgyhrYHKOBjyZ2gMWr9uLng2d4qDauvj4K1ygFy/DOVNof2N4hzJ8wXlu3KIPF/Oye+kIp+oFzKuwdM1uz/jBp73ZvzbsmCwXJ2kTmqyp4I3NBFLiiG0NVBlx0P5b4J/lJNnnO2ySBxUO+klWO7x6ABkO1RiJ+fvFefQ3sop1y+GzHNdwfUy5XlysoLNVTU6/qUF/34xGCxXJ6mTmmpVxrX6SLEglhRDaGugEuKSIHn7CG0bMt8todyZH+Kg6Zu9t8MLTb1gy7oJYBQ/Cv3tnt1POpekWxTpUAHO5ZxyPTBkvjcVXC/rk03GgjB3x/FLDTvHY8FguTpJndRk6R/EYp12g2JBLCmG0NbA1N1bcM/fPWS+txfk+6Y4qFbun3X8H4aGLn22IklfdtPt6gZgRPENjG9L6uS8rzgHtrqgTDeOkHdevq8p+onI2kX9jYad4/vBYLk6SZ3UZFmb5q1TLIglxRDaGpi6bTn3+4UR8857Y/1LcVBt3JikM93jPp+kW5t6oeI0gK9nnegd6gdgRP8UyptCu1VxDmRnTlnGX61vGlNn4bCin4jdobzpkFVlsFydpE5qtu0Z12tXhY4vvqH6SJKOhM6byVe7HfzPQmdgbJIbcf20Wz6PiCXFkmIIbQ1MwHs59/uREfPO2zD3ijioNg7Mumarm36x7g/Xf+X5uhuYAQwrTiM6WVIHJ75Z9BNF2re8DVlG3Yjo+zEGT/Qnawf1tQ07R4Pl6iR1UrOtrfDz/WCSPu8jNokD549O4Hh2NbSeF0uKIbQ1UD1xKY28t783j5h/3hJbV8VBtfCLcP1HyIfbcsE2hh/+qrNeXQGMIO44/9eSOjmfhs4alhQHON/llOMov1gvKbhGBxX/RGStx7mgYedosFydpE5qtgUZ1+tyBY5r+xDxycdhvLNyZzZjXCiWFEuKIbQ1MGbrC+73pSPmfyEn74vioMqLL1XP/JiyqW0PxxOpC/a0+gIYwT+G8qbQ/nto6MYRJdpQUIb3jpD3xoK8n1H8Y5fVYTvbwPM0WK5OUic135kxdMJH8cwI8UkcpHt+DDHKzGZoX4glxZJiCG0NTMC+nHv9VAn5523Ce0wcNNU4qEj88Xrmx44tbX1AdqUu2H51BjCCfy+xk/OU4sz1Sk7Zjfpr9f6Ca3OP4p9KZ/CNBp6nwXJ1kjqp+bI2t5rWrNaHSopR/pyku0s8rue7+R5wu4glxRDaGpiAvGXI9o6Y940Fz1Lbxh2rFAcVWRY6G7D6gTDxUpj7K88idQcwhDh1+IuSOji/U5y5PgvjWVMxBjd50+ZOKfqJ2JpR9nsaeJ4Gy9VJ6qTmez5U4w3Nm8PcNVTj2sebZvV94nTpOND4Tp+xSqyXR317Od7jMxuhrXW7iCXFENoaGLPlBXXnqG1R0QyQti0DXZU4qEiclXS2e3zPe0w6XktduBigrFIswBDipkqjrjn5p9DZ7IlstxaU369GyHuX4KYSDmaUfRPXizNYrk5SJzXfplCNtX9nv5EaNxd7rODv4/rkx/uIWT4Jo61lPnOPx4H8eW4XsaQYQlsDY/ZEzr0e16ke9UfgV3Pyv9DCtq4qcVCexd145vtuvMQsf0xdvEsaBWBIz43QuflLkv5WEeZ6vKAMlw2Z7z0hf1f01xT9xLybUf73N/A8DZark9RJzXdfxrV7b8LHsCJc3xQw/vehAT77aMh/43Qmzx1DHFd8OelqN4/dbhWxpBhCWwMT8HbO/f7uiHnH2UF565W3sa2rQhyUJ868+zDYyLinXhtaeP0eGFT8NfpPQ3Zwfqb4Ch3JKb/Ph8wzrr16Piffo8Gmq5N0KeMaLGjgeRosVyepk5pvQcb1uzThY5i9FvG2IT6/uGBwYSbFl49u7zPPReH6mrFXgmUwxZJiCG0NjF98qzvvx6FtI+a/JyfvuOTYTeKgqcRBvcQlqE6W0P9aGBq8Fv3akL9b7WL1CjCAuBbaNwN2bn6v2IbuBM2kfUPkF6et5r0BsFeRTzyITV+Dqw09V4Pl6iR1UjtczbiOk5qGfeOs7/9wxLye6HEu6fo6LumQtwRIHFD/JLT7TTuxpBhCWwOTt6agDr1zhLx/Gq7P4spKj4qDphIH9RIH8d8L12cUjPLD4P7Q0MHyOGXpjwUPTVxH7351CzCAnw/QufmPYJ3yftxTUI7rBuhMPZKkj3Py+qwbUDH5wYH0tTjd0HM1WK5OUie1w6mM67lyQt+9edZ33l3SPX+2j7gm9p12zjrPeI+vTtJLofMm+czfxbwWukXEkmIIbQ1MwEshfz3xYd0Z8pcsOyQOmloc1MvMjLmTI7advwqj/9DyPxvJfF/ztFP9AvQp/jp5ro965Vw3uKfYjjDchiyxc3Bv6PyiH9ciuxh6r7saZxNtUtRT83Boz+CxwXJ1kjqpHd7KuLYPT+i7Z5ZueKfEPOP6nm+W1LcyKCeWFENoa2BSTofyB7Tjc5M38yM+WwtaXu7TjIPyYqP4w+EwS+PEujUOju8L15ehG0kTBsu/73ZuLcsCFPltH/XJX5N0l6Lq27GcsrzSrZ9n0peh8wv/5YJr8Fm3A7GpOwDAdNVhx/SyGCxXJ6mT2uFgxnWe1KDUV2F8GxzGt9bPBy8hiSXFENoaqL6lBc/E5gHzizM+3ivIMz5jZo9PNw5Key2UP0b8i1EPqimD5ZZlAYr8Y5K+7aMueUpR9S2+NfNdyXX5R6GzBqsp4NXxRGjPupkGy9VJ6qR22JtxrbdM4HtvCNeXOhmXm7vnN+iz8JLbQiwphtDWwAQ9XvBcxOU0VoS5a2nH/x33/4gzoeIAb3yb+M8FecWlPX6qyKceB6W9HMofG74QSlh/vUmD5TNpl/seSPnbkL9m2Uz6V0U1kA0F5Xmkm+LU8LgGWdyo44tQvBnZzFs5LwRv1lTBq2EMv9ZXlMFydZI6qb0d9ElsBPVQmNxgYRxgiFPYiwb1LnT7hIglxRDaGpikI2G8Y4Nxtkb8IfhORV2ZOGi2XWO67nvKOLgmDpbHdDxJSyZ4kb+XpBqnpotvcZ3soxz+M0k/0m4OZG9OeZ4p+Gx8G2BdtzH7KiefOJ18vaKeqkMZ1+WRhp6rwXJ1kjqpHTZnXNvXJ/C9G8Ngm/+VYVmStoXO1PS4DEQcPI9rucY107cGb7KKJcUQ2hqYvHkhf2miY934+5NumxV/bLoWfrg3QPxxKa77H9c9Pxo6S4s8Gzo/aC1RxJWMg2Y8GMY3vnW7y9vxdMhevP989wJMggFXyWB5dfXzi3VcW/InqtOBfZJTpq8NkM/CbuOcd422K+6pydo0bl1Dz9VguTpJndQO6zOu6RuKBbGkGEJbAxNxX8G9v0wRiYMY3fKcRmsSy7IYcJUMllfTz/osg39UjQ6saEOWjUPkWbS5hzVAp+OdjGvxUEPP1WC5Okmd1A5rM67nUcWCWFIMoa2Bididc89/rnjEQZQnruvVa1H/cS/LYsBVMlhePfFHtL/0cf6vqz6H8mhOmcYp3jcNkeeCkL85S8z3LkU/cVm7yt/X0HOtymD5whq1IWvUSdTQPSF78y8QS4ohtDWI2cbvo5zj3Oe2EgdRrlUhf92vcVUOBlwlg+XVEteW/KCPcz/Z/VsGlzcl+eMR8t3YxzVjss5nXIebGnquBsvr2/FSJzGIm3r0FUAsKYbQ1iBmG6+bC45zg9tKHET5Pip48LYqImi8ovX/YvomST9WVEO7kFO2L46Y91cF187bNZN1MeMaNHVgwGB5fTte6iQGcWPGdfxasSCWFENoaxCzjd2mnGOMG3fOd1uJgyjfqYIK4iVFBI22tY9A4dvQ3A0KJ+GugvJ9eMT8DxXk/7xLMFFZm2gvaOi5GiyvZ8dLncSgFmRcx0uKBbGkGEJbg5ht7PJmaBxzS4mDKN+anIfucpJ+pYig0f4+dN7yKQoU/q+iGsm2MN63AX5VcP3ecwkm6mpoz14HBsvr2fFSJzGM9HW8OoHv3BTqt1zfY2JJsaQYQluDmK1EeTM0trulGh0HMQUrQ/aaaDHFt81XKCJofKDyn30ECX8IpnaN6r0w3rcB1hdcQ1PEdHTHpSqD5aiTaGYn0WC5WFIMoa3R1tBm9xTc53crokbHQUzYT0PvgfK9obnTxYHr/q2Pzs2nSfqRohpJ7BxeyynjnSV8x8MF1/GKyzBR14LBcoPl6iR1kk5iGQyWiyXFENoabQ1ttiv4QajNcRATFKdDfZdxoePUjvWKB1rhqdDfJkzLFdXYA/l7J/Adl12GqQZSBstRJ6mTmli3fTeB7zRYLpYUQ2hrtDW02cmce/yI4ml8HFQbj9UwYOsnHU/SUpcXWuGB0Nlkqahe+EdFVYqXQ/4MAqPaAAAdhUlEQVQbL/NK+I6NBdfygsugozsmBsvVSeokncRxMlgulhRDaGu0NbTVwpD9outMelQRNT4Oqo0mDpbvdFmhNW4J+RuEzKTfKqrSnMop57IGFIve7jrqMkyUZVgMlquT1Elt6CSafiyWFEuKIbQ1MD5FPxh74VUcVBlNGiw/m6TVLim0Rlw78GQfdcOfknSD4irFkoKy3lrS9xwp+J6XXYqJssGnwXJ1kjpJJxGxJG2NIbQ1UI7Xc+7vTxSPOKhKmjJY/naSbnY5oVV+30fd8JckrVRUpSl6G2BVSd9zvuB71rgUOrpjYrBcnaRO0klELCmWFENoa6B8X+Xc33sVjzioSuo+WB4v5tMuI7TOr/usI36uqEqV98ZLWesori24pl+GctaFpH+XMq7Dgoaeq8FydZI6qR0WZFzLS4pFLCmWFENoa2As7iy4x9cpInEQxW5N0h8LHqYzSbpLUUHr/CRJfw3WlpyGvDdeytq9vKju3+YyTNzFjOvQ1OnoBsvVSeqkdrgx41p+rVjEkmJJMYS2BsbimZz7O24suUARiYPoT96vq3HZlZsUEbRO3EH70z46N8dDZx1KylP0NsCWEr6jaLbTZxO8rjFgezBJm5O0P3QGS9u6XmlWJ7GpbbDBcnWSOqkdbsq4nucVi1hSLCmG0NZoaxiLYwX1bZPU4TkSB9XYoz0epO2KBlrrtT46N3EttB8rqtJtLSj3O0fMP84UupST/5USviPPntB5O+h4j+P4qsXX/r2M8rivoefaa6M3g+XqJHVSs9yTUaYnFYtYUiwphtDWaGsoXfyR8ruc+/z5mp9fHZ8jcVBNxfW4ToW5UwJsagHtFdeM/LYgYI3//veKaiyOF5T9KOsoxsY6b4rrtTD+deziWz37knQwdN7gSR/DoYZdzye6gVvshMUNdfLeWHonozweauh93qvDarBcnaROqk6dVIasGaxHPVZiSbFk6eoeQ2hrtDWM7hcFz9HGmp9fHZ8jcVBNpX/x/zxJyxULtFZ86+KbUPwmUNPW84vn81w3TXPTk2V9lP2iIfOO69ddDfkbJ90/4fNdk3EcjzbovlqdcX4v5fz9m6Edm/Dk3eenVcO1uVbqpObXSWVYn/Gdb3i0xJJiydLVOYbQ1mhrKMdHBc/Rhgada12eI3FQDe1NXbA4detmxQKt9TdJ+qKPYPX10Ky3A+J5z3776bkpHsv+Psp/3wD5xesU3zD4c0GecX+KpVM434czjmVZg+6t58NgG7ocyvj7RxpY1+wpuB9Xqo4rQ53U7jqpDJt7xBGIJcWS5apzDKGt0dYwuqf6eI6ONOh86/IciYNq5oXUxdqvSKDVYlBZNP0xpv8Izdt8Zl2oxls4j/VR/jMpbo4Y3wyY/ZbNvO7/joHDk91g6HIo3lTr/imW/ZOp4znTsHvr2TDYhi6vZvz9LxpWJo/2cX+fmlLnFXWSOql8j2d85yT6HZsGuH+rkh4TS4olR1DXGEJbo61hNLeHzo9J/T5H8Ueiextw3nV5jqYVBzGEZ1IXaqsigdZ7ro+G9S+hmW98/nPqPH80oe9d0A3U45p+JybYGf84SbuTtKICZf9GwwOH+LykN9nZnfP3T2Rcr701Pv+7Q2eH+tix3dG99/q9T+Mal4e7Hf213WfFMnHqJHXSZOukMuzNuOZbJnCuBsvFkm2IJesYQ2hrtDWUI/4w9MUIz0SMtd+rcdtTl+doWnEQA5o9BSCu3bVRkUDrPRCKN2GKqakb/84OMi5M8HsPjqkzEDcputw9r7jZUxxwjG94xAHLKi21Fd8ESm/yuKGB91d80+mD0NmEZucQgzsHa3zuZd/bl1TX6iR10kTrpHHdV5sm8L0Gy8WSbYgl6xhDaGu0NVQrzn6lhudep+doWnEQA4i7Yc/8whfXjLpPkUDr/Th0diovakSfb+j5r0yd50m3xMSkN/+J7dMNLS+TrLX33nKrgDqpxt7KqNcensD3GiwXS7YtlhRDaGvAcyQOYkCrwvVfXuJ6UXcqEmi92KD8Rx+dmz+EZm3CNNtzLenIVdGuVNmfUCT/s8xI+vk7rVhAnVRjWcsvTWIZjrix4dWapUfFkmJJMYS2BmjUczStOIg+xcHy+Iv/l6Ea63QB03eoj85NrDd+3OAy+DR1vj93W0xMep1KUzQ7UwrTz+BVxQLqpBq7mlGvzVMsYkmxpBhCW6OtgRY8R+KgGoi75C5TDEDI3gQoneLak2saXAYPZJzzT9waE3FjmLvxz72K5X9cyrgvFygWUCfV0IJg7wGxpFhSDIG2Btr5HImDaISrobw1B7/r5ncxdKa/xXWK4sYJcUro4gmf14NJejFJb4fOEjxXZx1fXLv+/SS9HIrXsJ/Z1frdhh9XG9yRpG/6uI9/0/BySL8NFcvEmoGTsTFV9pcVyf96N+NZvF+xgDqphu7LqM/eUyxiSbGkGEJbo62BFjxH4iAaIQ5ix4X24+Y6B7sP3bg28Ikbv/wqjG/6RQzStofOsjuDHNdHIfvtj/jr3Qfdv3mxgcfVJnG9yE/7KPPfheauLRnFt36+TZ3zB26PiXktVfZHFMn/smM6qJOaImuTzYOKRSwplhRDaGu0NdCC50gcRCPdFeZO78hKR5P0ULg+xS0OgMeB9w2h8zb5pZzPftH9uzLFQeWzGd91uXs865J0UyrgjW+HPJ6kY+H6JrCx0tmfpAOp/DY27Lja3rhkpeMN79xEf8g470Nuj4k5kyr7LRl/E2eN7E3SqSRdSdK1JJ3rXqeqT1mN7cGD3frr9e4z9WGfn92acW/uccuAOmlKddIons+oz55xu4klxZJjI4bQ1rSxrcFzVNXnSBxEY71ZEAj2ExAtTNK+gnz2lnS8T/fIP07JW9JnHneHziB+r2Nd2qDjapt+1paMmzDd0tJy2OYWmYgVGWU/ez+NOAPllT7u1VcrdE4xIDucpHdC7x9I+63n12d89k23DaiTplQnlR1Hr3PLiSXFkmMjhtDWtLGtwXNU1edIHERjHSh4yO4YIK+nCvLaN+Kx/ir0fvN9UPHN+KyB6a8bdFxt8/8l6a99NBxrG14OMajrtcamzT0nY0uq3D+f9W/xx7PTof8lmqrSYZiZTbQ5dPZayDrWh/vMa0nInoUEqJOmUSeN4kzwcoNYUiw5SWIIbU0b2xo8R1V9jsRBNNZbOQ/X+SHye73ggV0/5HGuCp2pJVmDyIuGzHN1GP3NhKoeV9vEt3u+6qPB+KeGl8OPQv4amwvdKlOpV/fPCnBmAor4lkrcEGVeN8VlsY72uG5VnJL6fuoYYz04yHT0rD0zFrh1QJ00pTppGAtC9tJ7iCXFkuMlhtDWtKmtwXNU1edIHESjnc0JhoZZmD/+ipS3DvpnQx7nsR75jbpG3Xup/HY15LjaJAYoH4T+Np29oeGdm5M55/+pW2UiYsByJVX2G7r3XtzI90Lo7AHRS9Y1PFCDtuOdAT+fFdA95PYBddKU6qRhrM0om7fccmJJseTYiSG0NW1qa/AcVfU5EgfRWEsKAsJhdxY/WpDvTwfM786cvO4fsQweCcOvr1TV42qb3/bRuYkNS5PXlrwj5L8FFNO/ulUm4sFUuccfD+Ov7nH/hzhbZ1XB57PW4jxbsXNcFEZfw3R3sKY+qJOqUycNY3vG93q5QSwplhw/MYS2pk1tDZ6jqj5H4iAaa1NBQDTsMiLPFOS7s4SAqKwpdwtT+d3UgONqk/hL67ehvWtLxjeA4g7U3/RRBs+7XSZiT6rcT3Tr2quhv2lwWdPZrtWg7bhjwDyygrk33D6gTppSnTQMm1qJJcWS0yGG0Na0qa3Bc1TV50gcRGPlrS/+8Qj5biwItA4NmN97OXmV4Vw3r3MNOa62+Nsk/SW0c5D4J93n90Lof4OPX7tlJuLDMHedubiHwZMD5JG+dlcrdo7pjaGH2d8iBnPpJbsuuX1AnTSlOmkYl0L2G2CIJcWS4yWG0Na0qa3Bc1TV50gcRGPlbWIzyprbGwoCrSMjPoRlD0q/HYZ7I6Gqx9UGcW3Jk30E9V91A/tf1jg9laTnkvT77jn/dYBOzez0926bsbspo9zjj13HBshjXihns+Vx+jyMvr9F9FHGua5yG4E6aUp10iBWZZTLR245saRYcmLEENqaNrQ1eI6q+hyJg2isVQXB0IMj5F32m+XXwviWO4kOd/Pa2pDjaoPfDxnktzX9NdipfRKypmfGX/NvHyCP5aHaG6UsDeXtb/FCRl5Pu41AnTSlOmkQT2V874tuObGkWHJixBDamja0NXiOqvociYNorK05wVDcgXfeCHk/URBsPTtgft/l5FXGmkgzU6rWNuS4mu5nOiwDp/9w20xE1tJWg87SyQqUdlboHLOOb9j9LdZk5HXUbQTqpCnVSYPI2sx+jVtOLCmWnBgxhLamDW0NnqOqPkfiIBrr3ZxgaNRfnw6Fct9az1vu5FAJZfFq6Ax8z2/IcTXZytDf2pLSD9Nrbp2JSC9tdXmIQPpgxvW7q0LnmD6+Ufa3mNcto/QmNOo8UCdNo07q1/wwd3bhqC+aIJYUS4ohtDXaGjxHdXiOxEE0VtbNPTs9MWLgkrcW+pdD5Jm3nmAcTB51fbr4C9i+Bh1XUy1M0qc6K0Olp9w+E+l8p8v9pSHq5oupPE5X7DzPpI7vhRHzO5JRbhvcTqBOmlKd1I/1YfT9eBBLiiVHJ4bQ1jS5rcFzVNXnSBxEY60tCIZWjJD3poK8h5kGsrcgz4/DdN4iqOpxNdW/6agMnX7m9hm7rKWtbhswj8cz8thSoXNcFsqfbpfVZtgwCdRJ06qT+pE1VXqzW04sKZacODGEtqbJbQ2eo6o+R+IgGuvlnEDozAj5xk0tPw/5u8kvHCLfe/oI4PZPoRyrelxN9BudlJHScrfQ2KXXbTs2RB5/TuXxRajWdLbNofzpdrHdSM90uhRM4wN10nTqpCLzwtxl+K6FcjZ2RywplhRDaGu0NXiOqvwciYNotNM5gdCrI+T7ekGQNcqmlyf6COKm8Qt0VY+rSR5I0rc6KUOnuC6nGQ7jlbW01eMD5vFYxrXbWLHzPBzGs7t61j4XplGDOmladVKerKnHh91yYkmx5NSIIbQ1TWxr8BxV9TkSB9FYSwqCoWGDi30F+e4e8bjvCJ11wIuCuXUTLs+qHldT3JKkczopI6WTbqOxSy9tFeuEmwf4fJxx82Uqj7creJ7pZ/HJkvJdk3HfHnVbgTppSnVSnrcz6quH3HJiSbHk1IghtDVNbGvwHFX1ORIH0VibQ/6mlDcMmF9cw+t4QYC1q6Rjf7aPYC5Oi7pvwmVa1eOqu/khfxNVqb/0z26lsXspVeYfDPj5V8LcjZAXVewcs9ZrXFli/mcz2qMlbi1QJ02pTsqyOMx9QeKc200sKZacOjGEtqZJbQ2eo6o+R+IgGu1ITiB0YoB84iagce3zazn5xd14y17o/2gfAd3XSbpzwuVa1eOqM2tLlpN+7lYau1OpMt83wGfXpT57NUn3VvAc05tofZHxN6N0HnaEcjaEBtRJZdRJ6imxpFSfWNKzqa1pUluD56iqz5G6lka7kBMIxQHf+8Pcxfnj2+ZxM8u47lEcIP+4IKCKvzYdSNLSMRx/nGbyUR9B3fnQGdCflKoeV13FKZXWliwn3eF2Gquspa029fnZWBd8nfrs+hGP56nQ2ag5/pAZN1V+MQy3sXLa/tRxHkj9+/Ju+7JsyPwXh7k/vsY3FWygBOqkadRJafPC3Kn417p1F2JJseR0iSG0NU1pa/AcTfM5EgfRWveMOZD6LHSWXBl3Y7G4+11VG5iu6nHVzS0h/0cdabD0N26pscpa2mpNH5+7NSPgeGTEY9nS4x74uIQOw3uh9/4WN3c7KNtK7pDE9JhbDNRJU6qTZsvaPGu/200sKZasDDGEtqYJbQ2eo2k9R+IgWq2ftbUHSZeT9GaSng6Tn34U31o/28cxxjWbljmu2ohrSx4POiVlpQtuqbHLWtqqaFOWO8MPN2KJS1aVsTFK3rPzwoh5X0rlNzMDKXZC4tp6ZWz+tSLjuE+5xUCdNKU6abbTGefgxQexpFiyOsQQ2pomtDV4jqb1HImDaLVjOQ1JHPSO6w3FqUWHQ2eX29M5f/95Bc5naZi7829WOhvGsyRM3Y6rDn6nU1Jq+oNbauyydgS/rcffxulr20NnPbnZHbnlJR3LJ2Ps7KY3c4kzaVZ1j/98iXVZVtC4zm0G6qQp1UnRhozjP+xWE0uKJWsx8CSG0NbUpa3BczTN50gcRGvNz6jsZ6esX6NWFARPVdiEIzZWl/oI9GIjepPjqrQ4xTNuxPScVFpa67Yau7i8VXq9uBj43D4rsIl/EzdEmT3r5EroLFtV5nqaewvqm/kj5N2rPosB230lnsOKjLbqtNsM1ElTqpNCmPvySKyjbOgmlhRLVo8YQltT57YGz9E0nyNxEK21IacBuZbzoH2Q87mqrFH0UMj/IWAmve+4gDGISyq9GfpfvipulDyuDZDjDuoXx9BZyHpba1zT/qw7CuqkqtRJ1uiEehFDaGvqGv/iOZrmcyQOorX25Tx07+R87omcz10asfEp0+N9VjAvOS5gTOJbAHFviKPd+jG+dRJ/+Y9T5A6Gzu7mCyZ8TDMzhK6MmE8Myk50z+l8N0ga174LS8PcN3ni2xQ3uMVAnTTBOumGMHcfmkvBtHuoMjGEtqau8S+eo6o9R+IgWuGz0HugdmvO5+IGA9dyPlulX+p3h/4Gph9yXIxJbMAeDJ2drWMw9ZbgnCm7q1u/HKnZcT+TUUfudjlBnTTl+O0ZlxCxpBgCbQ20gDiIxrs15A/S3lHw+bxpIccqdq4HQ38ba97ouCjBnm4QFndhz1rT7itFxJQ9370X76/hsZ8Kc9fHW+WSgjppAlaGuUvpnXL5EEuKIdDWQAuIg2iFX4XRdoheG/IHeas0FSmuvX4sFA9M73JclCDOrIhLHMUfQ7JmbxxSREw5yIlT+N6t6fHfkRGkfeiygjppAj4Mcwfa7nAJEUuKIdDWQAuIg2iFN0LvwdnDfXw+DvSez8ljZ8XONy4dczbkD0rHjTkWOC5KtCbjej6qWJiSpd36JtbdS2p8Hs/WoM0BmlUn7ciod3a4hIglxRBoa6AFxEG0Qhzovhx6D85u7jOfl3PyOFPB814dit/iftRxUaKHQ7VnXdAedybpyyR9naR7GnA+x8PcNxtWu8ygThpTnJZ+G/W4S4hYUgyBtgZaQBxEa9wX8gdm+93J9s6CfH5awXN/qeCYDzsuSvRkqP6PSDTfL0Jn5/RPkrS8Iee0OHTWbJ39fJ1L0iKXG9RJJdc1X4a560UvdhkRS4oh0NZAC+pLcRCtsSv0HpQ9PWBep3LyOjDicS5M0muhMyhflkXdRnOU86/qcVE96eWO9isSpmBLkrYnaX7Dzmt1Rr15ooHnCeqk6ZjfrVNm1zGxzvF2ImJJMQTaGmg6cRCtczL0HpTdO2BeW3Pyig/SKGttz0w7XF/y+b+Wc8yXa3xcVEtc7uhS6jpuUCxQqk2h/B9qAaLXM+qXRxQLYkkxBIA4CJolvhX9Xeg9KLtuwPwWF+T3+AjH+tiQx1Rkfc7xXqvxcVEt6bXo43Nyg2KB0mX9aLtbsQAj2J1Rr2xVLIglxRAA4iBono0hf0B2mGlKR3PyHGXh//3dPDaWXAY35xzv1RofF9WSXu7ohCKBscnaof1ZxQIMYVtGfbJTsSCWFEMAiIOgmfKW+jg2ZJ55A/Ax3TZkvm+F0d9O76XXsV6s8XFRLSc0MDBR8Rm7mkrbFAswgO0Z9cgOxYJYUgwBIA6C5joTeg/Ibh8yz/g2+sWcfIcN7M52P//6GMqh17G+W+PjojpuDHOXJ7pXsQAAIJYEAKiGFSH/DfDVI+T9Sk6+XwyR37xZnz9dcjksyDnWPTU9LqolPdvCBq0AAIglAQAq5MnQezD2yoh5rw75A/H3DZjfPanP315iOeQd6+qaHhfVkl7u6IgiAQBALAkAUB15G3G+WUL+n+Xkf3DAvDalPv9CieXwTI9jPF3j46Ja0ssdbcn4m5VJ2pukU6HzY1XcYPdckg4F02wBAMSSYkkAgLG5oRtA9RrM3l3Cd+zIyT9+9+IB8krv/h6nHi4qqSw+7nGMm2t8XFRH1nJHy1LPYt6yRTPpVUUJACCWFEsCAJRvS0EwVcaA7LKC79g1QF5HMj7/RgnHuK7HsR2v+XGV4YkkfRU6b6bEt1Tme2xKedY+n/VvS0JnpsD3fSadHAAAsaRYEgCgRHFTys8KAqnHS/quYznfcSlJS/vM58MeeWwb4djim+3nMvI83w0863xco8paL/0lj85Q3kqV4/5ZnZuZKbWHQ2cd/3nddFfovUySabQAAGJJsSQAQEleDcVvHbxf0nf9ouB7jvWZz9WcPJ4d4rhuTtIHGXl93Q0uQ82Pa1TP9zgGBhM7K1dS5bghdKbLfpSkC0l6KOfzJzOuwwHFCgAglhRLAgCMJg62vhv6n6YXlxO5Y8TvXJAR4GUNmC/LyWNJH8f6Xuis59eP+8PcTXJmpjSuHODcqnpcZXg2ZL/ZzmAeTJXhd91n4lC3PFcVfH59xnU4q1gBAMSSYkkAgOHEYOqL0P8gedYbxXH63/1Dfv+BPr4jBn7xbfbXw9y1sR8e4FjfSdJjoTO4PK/7+fjfOOgf1+A+2eNzcTrjwgHPq6rHVYaV3WtS9qavbbMnVYYnkrQpdGYk9DMFdkHI3hwXAACxpFgSAGAIeUuFDJJ+NeT33zfg9yxIfX5mU5s4mH53uL4WX3yTIq6tHjfZvDDE+cRAMQ7kD/vWdlWPqyzxx4C4JExc336nx2go6TXt448f8cenJwfII31/XFWsAABiSbEkAEA7vRw6g7bzC/5ueZIe6QaR8U34uEnmlW5AeLUbWMZlUeKa7RtDZ62/Jh4X1XBTRuckXvtjA+QxL1gOBwBALCmWBAAAamxTyH6T5/YB8liekcdbihYAQCwplgQAAOri9YzOyZ4SOkmWxAEAEEuKJQEAgNr4KtUxuZykRQPmcTCjg3OXogUAEEuKJQEAgDpYmdExeWnAPOJa+BdTeZxWtAAAYkmxJAAAUBdbMzo4tw2Yx+MZeWxRtAAAYkmxJAAAjN+CJD3YDa7jOonHk/ShYhnY0VTH5NgQefw5lccXSZqnaAEAxJJiSQAAKF+c4nk4Se8k6VKY+/ZJTHsV00DilNdrqTJ8fMA8Hsu4DhsVLQCAWFIsCQAA47E4SRuStDlJL4fswfKHFdNA1qbK77sk3TzA5xcm6ctUHm8rVgAAsaRYEgAAJuf9VGAd32qZr1gG8lKqDD8Y8POvpD4fOzuLFCsAgFhSLAkAAJNzNhVcv6NIBnYqVYb7BvjsutRnrybpXkUKACCWFEsCAMDkLApzl2DZplgGsiSjDDf1+dkVSfo69dn1ihQAQCwplgQAgMnalBGc36FYBrI5owzX9PG5W5N0LvW5RxQnAIBYUiwJAACTdyAVYJ9XJAM7ktHBKdqQ6c7ww02YLibpIUUJACCWFEsCAMB0fJ4KzA8qkoG9ndHBua3H385L0vbQWUty5m/jGpXLFSMAgFhSLAkAANOxNAy/PiLX3RPmrhUZOz23z+rUxL/ZEX64meqVJO3q/jsAAGJJsSQAAExJ1nrlixTLUJYl6c2M8sxKl5P0cuj8WAEAAGJJAACYsoOpwPtjRTKy+AbQs0k6mqRLoTNFNr71c6pb3vEHigWKCQAAsSQAAFTHmfDDwfIXFAkAAAAAAG0Sp3qmp3SuUSwAAAAAALTJ5vDDgfI4vdPmQAAAAAAAtMrh8MPB8rcUCQAAAAAAbXMu/HCw/ElFAgAAAABAm2StV75SsQAAAAAA0Cabwg8Hyr/I+BuD5wAAAAAANNr+8MPB8gOpf1+epAuh8wY6AAAAAAA00nvhh4PlG2b9281JOpOkbYoJAAAAAIAmuxR+OFi+oPv/L0zSB0k6qYgAAAAAAGi678IPB8sXJ2lVkk4l6XySlioiAAAAAACaLv1m+Uy6mqT7FA8AAAAAAG1wJMwdKL+YpIcUDQAAAAAAbRGXWTkROm+Sx2VX9idpmWIBAAAAgP79/yJ7K1AQi/mCAAAHCXRFWHRNYXRoTUwAPG1hdGggeG1sbnM9Imh0dHA6Ly93d3cudzMub3JnLzE5OTgvTWF0aC9NYXRoTUwiPjxtc3R5bGUgbWF0aHNpemU9IjE2cHgiPjxtdW5kZXI+PG1vPiYjeDIyMTE7PC9tbz48bWk+YjwvbWk+PC9tdW5kZXI+PG10ZXh0PnZhcjwvbXRleHQ+PG1mZW5jZWQ+PG1zdWI+PG1vdmVyPjxtaT5QPC9taT48bW8+XjwvbW8+PC9tb3Zlcj48bWk+YjwvbWk+PC9tc3ViPjwvbWZlbmNlZD48bXRleHQ+JiN4MjI0NTs8L210ZXh0PjxtZnJhYz48bW4+MTwvbW4+PG1yb3c+PG1pPlI8L21pPjxtaT5TPC9taT48bXN1Yj48bWk+UzwvbWk+PG1pPmk8L21pPjwvbXN1Yj48L21yb3c+PC9tZnJhYz48bXVuZGVyPjxtbz4mI3gyMjExOzwvbW8+PG1pPmI8L21pPjwvbXVuZGVyPjxtc3ViPjxtb3Zlcj48bWk+QjwvbWk+PG1vPn48L21vPjwvbW92ZXI+PG1yb3c+PG1pPmI8L21pPjxtbz4sPC9tbz48bWk+aTwvbWk+PC9tcm93PjwvbXN1Yj48bWZlbmNlZD48bXJvdz48bW4+MTwvbW4+PG1vPi08L21vPjxtc3ViPjxtb3Zlcj48bWk+QjwvbWk+PG1vPn48L21vPjwvbW92ZXI+PG1yb3c+PG1pPmI8L21pPjxtbz4sPC9tbz48bWk+aTwvbWk+PC9tcm93PjwvbXN1Yj48L21yb3c+PC9tZmVuY2VkPjxtc3BhY2UgbGluZWJyZWFrPSJuZXdsaW5lIi8+PG11bmRlcj48bW8+JiN4MjIxMTs8L21vPjxtaT5iPC9taT48L211bmRlcj48bXRleHQ+dmFyPC9tdGV4dD48bWZlbmNlZD48bXN1Yj48bW92ZXI+PG1pPlA8L21pPjxtbz5ePC9tbz48L21vdmVyPjxtaT5iPC9taT48L21zdWI+PC9tZmVuY2VkPjxtdGV4dD4mI3gyMjQ1OzwvbXRleHQ+PG11bmRlcj48bW8+JiN4MjIxMTs8L21vPjxtaT5iPC9taT48L211bmRlcj48bXN1cD48bWZlbmNlZD48bXJvdz48bXN1Yj48bW92ZXI+PG1pPkI8L21pPjxtbz5+PC9tbz48L21vdmVyPjxtcm93PjxtaT5iPC9taT48bW8+LDwvbW8+PG1pPmk8L21pPjwvbXJvdz48L21zdWI+PG1vPi08L21vPjxtc3ViPjxtb3Zlcj48bWk+UDwvbWk+PG1vPl48L21vPjwvbW92ZXI+PG1pPmI8L21pPjwvbXN1Yj48L21yb3c+PC9tZmVuY2VkPjxtbj4yPC9tbj48L21zdXA+PG1zcGFjZSBsaW5lYnJlYWs9Im5ld2xpbmUiLz48bW8+JiN4MjFEMjs8L21vPjxtZnJhYz48bW4+MTwvbW4+PG1yb3c+PG1pPlI8L21pPjxtaT5TPC9taT48bXN1Yj48bWk+UzwvbWk+PG1pPmk8L21pPjwvbXN1Yj48L21yb3c+PC9tZnJhYz48bXVuZGVyPjxtbz4mI3gyMjExOzwvbW8+PG1pPmI8L21pPjwvbXVuZGVyPjxtc3ViPjxtb3Zlcj48bWk+QjwvbWk+PG1vPn48L21vPjwvbW92ZXI+PG1yb3c+PG1pPmI8L21pPjxtbz4sPC9tbz48bWk+aTwvbWk+PC9tcm93PjwvbXN1Yj48bWZlbmNlZD48bXJvdz48bW4+MTwvbW4+PG1vPi08L21vPjxtc3ViPjxtb3Zlcj48bWk+QjwvbWk+PG1vPn48L21vPjwvbW92ZXI+PG1yb3c+PG1pPmI8L21pPjxtbz4sPC9tbz48bWk+aTwvbWk+PC9tcm93PjwvbXN1Yj48L21yb3c+PC9tZmVuY2VkPjxtdGV4dD4mI3gyMjQ1OzwvbXRleHQ+PG11bmRlcj48bW8+JiN4MjIxMTs8L21vPjxtaT5iPC9taT48L211bmRlcj48bXN1cD48bWZlbmNlZD48bXJvdz48bXN1Yj48bW92ZXI+PG1pPkI8L21pPjxtbz5+PC9tbz48L21vdmVyPjxtcm93PjxtaT5iPC9taT48bW8+LDwvbW8+PG1pPmk8L21pPjwvbXJvdz48L21zdWI+PG1vPi08L21vPjxtc3ViPjxtb3Zlcj48bWk+UDwvbWk+PG1vPl48L21vPjwvbW92ZXI+PG1pPmI8L21pPjwvbXN1Yj48L21yb3c+PC9tZmVuY2VkPjxtbj4yPC9tbj48L21zdXA+PG1zcGFjZSBsaW5lYnJlYWs9Im5ld2xpbmUiLz48L21zdHlsZT48L21hdGg+geqjggAAAABJRU5ErkJggg==\&quot;,\&quot;slideId\&quot;:260,\&quot;accessibleText\&quot;:\&quot;sum for b of text var end text open parentheses P with hat on top subscript b close parentheses text ≅ end text fraction numerator 1 over denominator R S S subscript i end fraction sum for b of B with tilde on top subscript b comma i end subscript open parentheses 1 minus B with tilde on top subscript b comma i end subscript close parentheses\\nsum for b of text var end text open parentheses P with hat on top subscript b close parentheses text ≅ end text sum for b of open parentheses B with tilde on top subscript b comma i end subscript minus P with hat on top subscript b close parentheses squared\\nrightwards double arrow fraction numerator 1 over denominator R S S subscript i end fraction sum for b of B with tilde on top subscript b comma i end subscript open parentheses 1 minus B with tilde on top subscript b comma i end subscript close parentheses text ≅ end text sum for b of open parentheses B with tilde on top subscript b comma i end subscript minus P with hat on top subscript b close parentheses squared\\n\&quot;,\&quot;imageHeight\&quot;:140.07},{\&quot;mathml\&quot;:\&quot;&lt;math style=\\\&quot;font-family:stix;font-size:16px;\\\&quot; xmlns=\\\&quot;http://www.w3.org/1998/Math/MathML\\\&quot;&gt;&lt;mstyle mathsize=\\\&quot;16px\\\&quot;&gt;&lt;munder&gt;&lt;mo&gt;&amp;#x2211;&lt;/mo&gt;&lt;mi&gt;b&lt;/mi&gt;&lt;/munder&gt;&lt;mtext&gt;var&lt;/mtext&gt;&lt;mfenced&gt;&lt;msub&gt;&lt;mover&gt;&lt;mi&gt;P&lt;/mi&gt;&lt;mo&gt;^&lt;/mo&gt;&lt;/mover&gt;&lt;mi&gt;b&lt;/mi&gt;&lt;/msub&gt;&lt;/mfenced&gt;&lt;mtext&gt;&amp;#x2245;&lt;/mtext&gt;&lt;mfrac&gt;&lt;mn&gt;1&lt;/mn&gt;&lt;mrow&gt;&lt;mi&gt;R&lt;/mi&gt;&lt;mi&gt;S&lt;/mi&gt;&lt;msub&gt;&lt;mi&gt;S&lt;/mi&gt;&lt;mi&gt;i&lt;/mi&gt;&lt;/msub&gt;&lt;/mrow&gt;&lt;/mfrac&gt;&lt;munder&gt;&lt;mo&gt;&amp;#x2211;&lt;/mo&gt;&lt;mi&gt;b&lt;/mi&gt;&lt;/munder&gt;&lt;msub&gt;&lt;mover&gt;&lt;mi&gt;B&lt;/mi&gt;&lt;mo&gt;~&lt;/mo&gt;&lt;/mover&gt;&lt;mrow&gt;&lt;mi&gt;b&lt;/mi&gt;&lt;mo&gt;,&lt;/mo&gt;&lt;mi&gt;i&lt;/mi&gt;&lt;/mrow&gt;&lt;/msub&gt;&lt;mfenced&gt;&lt;mrow&gt;&lt;mn&gt;1&lt;/mn&gt;&lt;mo&gt;-&lt;/mo&gt;&lt;msub&gt;&lt;mover&gt;&lt;mi&gt;B&lt;/mi&gt;&lt;mo&gt;~&lt;/mo&gt;&lt;/mover&gt;&lt;mrow&gt;&lt;mi&gt;b&lt;/mi&gt;&lt;mo&gt;,&lt;/mo&gt;&lt;mi&gt;i&lt;/mi&gt;&lt;/mrow&gt;&lt;/msub&gt;&lt;/mrow&gt;&lt;/mfenced&gt;&lt;mspace linebreak=\\\&quot;newline\\\&quot;/&gt;&lt;munder&gt;&lt;mo&gt;&amp;#x2211;&lt;/mo&gt;&lt;mi&gt;b&lt;/mi&gt;&lt;/munder&gt;&lt;mtext&gt;var&lt;/mtext&gt;&lt;mfenced&gt;&lt;msub&gt;&lt;mover&gt;&lt;mi&gt;P&lt;/mi&gt;&lt;mo&gt;^&lt;/mo&gt;&lt;/mover&gt;&lt;mi&gt;b&lt;/mi&gt;&lt;/msub&gt;&lt;/mfenced&gt;&lt;mtext&gt;&amp;#x2245;&lt;/mtext&gt;&lt;munder&gt;&lt;mo&gt;&amp;#x2211;&lt;/mo&gt;&lt;mi&gt;b&lt;/mi&gt;&lt;/munder&gt;&lt;msup&gt;&lt;mfenced&gt;&lt;mrow&gt;&lt;msub&gt;&lt;mover&gt;&lt;mi&gt;B&lt;/mi&gt;&lt;mo&gt;~&lt;/mo&gt;&lt;/mover&gt;&lt;mrow&gt;&lt;mi&gt;b&lt;/mi&gt;&lt;mo&gt;,&lt;/mo&gt;&lt;mi&gt;i&lt;/mi&gt;&lt;/mrow&gt;&lt;/msub&gt;&lt;mo&gt;-&lt;/mo&gt;&lt;msub&gt;&lt;mover&gt;&lt;mi&gt;P&lt;/mi&gt;&lt;mo&gt;^&lt;/mo&gt;&lt;/mover&gt;&lt;mi&gt;b&lt;/mi&gt;&lt;/msub&gt;&lt;/mrow&gt;&lt;/mfenced&gt;&lt;mn&gt;2&lt;/mn&gt;&lt;/msup&gt;&lt;mspace linebreak=\\\&quot;newline\\\&quot;/&gt;&lt;mo&gt;&amp;#x21D2;&lt;/mo&gt;&lt;mo&gt;&amp;#xA0;&lt;/mo&gt;&lt;mo&gt;&amp;#xA0;&lt;/mo&gt;&lt;mo&gt;&amp;#xA0;&lt;/mo&gt;&lt;mfrac&gt;&lt;mn&gt;1&lt;/mn&gt;&lt;mrow&gt;&lt;mi&gt;R&lt;/mi&gt;&lt;mi&gt;S&lt;/mi&gt;&lt;msub&gt;&lt;mi&gt;S&lt;/mi&gt;&lt;mi&gt;i&lt;/mi&gt;&lt;/msub&gt;&lt;/mrow&gt;&lt;/mfrac&gt;&lt;munder&gt;&lt;mo&gt;&amp;#x2211;&lt;/mo&gt;&lt;mi&gt;b&lt;/mi&gt;&lt;/munder&gt;&lt;msub&gt;&lt;mover&gt;&lt;mi&gt;B&lt;/mi&gt;&lt;mo&gt;~&lt;/mo&gt;&lt;/mover&gt;&lt;mrow&gt;&lt;mi&gt;b&lt;/mi&gt;&lt;mo&gt;,&lt;/mo&gt;&lt;mi&gt;i&lt;/mi&gt;&lt;/mrow&gt;&lt;/msub&gt;&lt;mfenced&gt;&lt;mrow&gt;&lt;mn&gt;1&lt;/mn&gt;&lt;mo&gt;-&lt;/mo&gt;&lt;msub&gt;&lt;mover&gt;&lt;mi&gt;B&lt;/mi&gt;&lt;mo&gt;~&lt;/mo&gt;&lt;/mover&gt;&lt;mrow&gt;&lt;mi&gt;b&lt;/mi&gt;&lt;mo&gt;,&lt;/mo&gt;&lt;mi&gt;i&lt;/mi&gt;&lt;/mrow&gt;&lt;/msub&gt;&lt;/mrow&gt;&lt;/mfenced&gt;&lt;mtext&gt;&amp;#x2245;&lt;/mtext&gt;&lt;munder&gt;&lt;mo&gt;&amp;#x2211;&lt;/mo&gt;&lt;mi&gt;b&lt;/mi&gt;&lt;/munder&gt;&lt;msup&gt;&lt;mfenced&gt;&lt;mrow&gt;&lt;msub&gt;&lt;mover&gt;&lt;mi&gt;B&lt;/mi&gt;&lt;mo&gt;~&lt;/mo&gt;&lt;/mover&gt;&lt;mrow&gt;&lt;mi&gt;b&lt;/mi&gt;&lt;mo&gt;,&lt;/mo&gt;&lt;mi&gt;i&lt;/mi&gt;&lt;/mrow&gt;&lt;/msub&gt;&lt;mo&gt;-&lt;/mo&gt;&lt;msub&gt;&lt;mover&gt;&lt;mi&gt;P&lt;/mi&gt;&lt;mo&gt;^&lt;/mo&gt;&lt;/mover&gt;&lt;mi&gt;b&lt;/mi&gt;&lt;/msub&gt;&lt;/mrow&gt;&lt;/mfenced&gt;&lt;mn&gt;2&lt;/mn&gt;&lt;/msup&gt;&lt;mspace linebreak=\\\&quot;newline\\\&quot;/&gt;&lt;/mstyle&gt;&lt;/math&gt;\&quot;,\&quot;base64Image\&quot;:\&quot;iVBORw0KGgoAAAANSUhEUgAABc0AAAKECAYAAADVIxKmAAAACXBIWXMAAA7EAAAOxAGVKw4bAAAABGJhU0UAAAF7HugLawAAgABJREFUeNrs3QHoFVW+OPCDiERIrLhR0kZLRIiECK1U9KINJEQifLLhk15s0SIRERLBFm7UIvGif7RS0kNERCIEX/TEjTaIRSIk4kUrblT0CIkQkcDCwsSE/c/ZO7/nbTx37tx7597fnTufDxweb3POnTlz5pzvOb8zZ0IAAJishYoAAAAAAIC2uyVLh7P0jqIAAAAAAKCtVmTpYJb+kSeT5gAAAAAAtM41WdoTLkyWmzQHAAAAAKB1Ls/Si1k6Fy6eMDdpDgAAAABAKyzO0h+z9H1IT5abNAcAAAAAYOYtytJjWfo6lE+WmzQHAAAAAGCm/TZLX2bpoyw9nKWrsrQgS/cFk+YAAAAAALTMK1m6pcd/i5PjJs0BAAAAACDzbDBpDgAAAAAA//RgMGkOAAAAAAD/ZNIcAAAAAAByJs0BAAAAACBn0hwAAAAAAHImzQEAAAAAIGfSHAAAAAAAcibNAQAAAAAgZ9IcAAAAAAByJs0BAAAAACBn0hwAAAAAAHImzQEAAAAAIGfSHAAAgJn2RJaOSSOnm1UlAFrCpLn4TnwHAADMtIVZ+luPwa9UPf1aVQKgJUyai+/EdwAAwMyLq2h+NDAyqAKACkyai+/EdwAAQCs8bmBkUAUAFZg0F9+J7wAAgNb4s8GRQRUA9GHSXHwnvgMAAFrjyix9Y4BkUAUAJUyai+/EdwAAQKv8xgDJoAoASpg0F9+J7wAAgNZ5uYZBxg9ZeiRL909ZeiJLz2RpV5b+kqVjBlUAMBCT5uI78R0AANA6C7P0txoGGv/RkOu9JB8UPTPCIMugCoC2MGkuvhPfAQAArXRzln6sYWD17w0cUN6fpb8bVAFAkklz8Z34DgAAaK3HaxhUfZelXzbw2uPqpP80qAKAi5g0F9+J7wAAgFb7cw0Dq/dDZ4VPE/0uVFuRZVBFm/xrllbl/xdoH5Pm4jvxHQAA0GpXZumbGgZWzzS4DJ4xqIL/EyfLz+f1/nz+/wPtYtJcfCe+AwAAWu83NQyq4mqetQ0ug34rsgyqmHXLsrQ9XJgwn0vn8/99mSKC1jBpLr4T3wEAAGReDvXsf3llQ6+/34osgypm1dxk+Q99nu8fgslzaAuT5uI78R0AAEDo7Fn5PzUMrP4Smrv/5RMGVbRI1clyk+fQPibNxXfiOwAAgNx1obOaaNSB1R8aev0/C71XIxlUMaitiXr05BSc17CT5W2ZPE/dt62qMy1j0lx8J74DcSZgPANAl/tDPftf/ktDr/8/Daqowe8TdeipeT6nQbdhWRXau23LU4nrfFy1pkVMmovvxHfz664s7c/S6Sydy//v61l6INS34v94njfiTNpJOzPbjGcAxmRPDQOrE6GZ+1/eHEyaM5oHEvVn+zyez6h7lrd1z/MXE9f4oOpNS5g0F9+J7+bH0iz9tc89iJNQD4/4O8vzvD7xWIgzaR3tTHsYzwCMwSVZOhbau//lp8GkOcNZk6g7B+bpXOqe7G7j5Pkbietbq5rTAibNxXfiu8lbkqWjA9yHI1laPeRvbcvzeNVjIc6kVbQz7WM8AzAGv65hUNXU/S+3BZPmDC7uGXuqUG8+ztLiCZ/HuCe32zR5vjgxsDiV32uYZSbNxXfiu8k7MOS92Bk6E2GD9G1z8cpGj4Q4k1bRzrSP8QzAmDwT2rn/5V3BpDmDuTR0Xj3srjPfZunaCZ7DpCez2zJ5bpBKG5k0F9+J7ybrnsJ5xZWBt2dpQZ5uCp1Jq/Oh97Y591T8rR1dkyaLPA7iTFpDO9NexjMAY/JOaN/+l/GV4++CSXOq252o95NaVTHfk9dtmDzflLieXao9M8ykufhOfDdZn3ed08N9Jj7K7t3BLF1TcvwjXf92m8dAnEmraGfazXgGYAx+mRhgDJP+3LDrfi+YNKeaDYn6/toEfnfaJqtnffJ8b+JaNqj+zKgXezy/RxWN+E58V7vuFfAvVTzm3ix93eOenMvzmduHOK4gvSP8dF/buOLwMo+BOJPW0M5gPAMwJveHeva/vL9B1/xyMGlOf3Fvv5Ph4pV3S8f8u/8apndyepDJ839t+L0+OYF7DfPh7R7P7feKRnwnvqvdvq74YZBX5WP/s2vIe3av6i/OpFW0MxjPAIzRnhoGVXGSbHlDrvd3waQ5/aWCyE0T+N1lofek9LSs5O43ef5DaN5qc6810gZxj9zzJX35akUkvhPf1ep0fi6PDXn8raGzN23V+7VbtRdn0jraGYxnAMbokiwdq2Fg9WloxgcnfhVMmlNuVaJ+vzfB398emrHtSa/J8+0Nve/vJu77jR4HZsQVWfqwTz/+WWjuh30R301bfHd1uLDVwSjbGMStEbaEi1cQFtPzqrw4k9bRzmA8AzABvw71vMa7pwHXGgd+h7rSKrefgg8SdfuGCf7+3GrzpuwR3j153sRV5nNWJO77hx4HGij2c7dl6c7QWXUU97k8U7Efj//u1fy4tVm6PXQm3BHfie8GM7fP8MGa8luUpc15fnFlaXxr5ET+fJsQEWfSTtoZjGcAJuSZ0L79L6HonimZLIh7gjdt8nlZaNZe5ik+osMs2FhTfz6X3lSk4jvx3cCuydKDwbZHTGeciXaG2WU8AzAm74R27X8JRZ8U6nNcYXGtYmnV4KO45/NnigUQ34nvQJwJGM8AtNcvs/RdaM/+l9Dt3kRd3qlYWmdnoh7cq1gA8Z34DsSZgPEMQHvdH9qz/yV0+yhRj62qa5/liXpwRLEA4jvxHYgzAeMZgHbbU9PA6t8UJQ1xW6L+vq1YWuutRH24XbEA4jvxHYgzAeMZgPaKr94eq2FQ9WOWrlOcNMCBRP1do1haa02iPhxULID4TnwH4syLLHSLwXgGoE1uzgdFow6s/jfY/5LpdlW4+GMpxxRL630RLv5Y11WKBRDfie9AnPlPt2TpcOh8bBgwngFolSdCPa/x/klRMsW2JursU4ql9Z5K1IsnFQsgvhPfQcvjzBWhs2J17npMmoPxDEDrxFft3g/2v2S2fZaor9c04LzX1/RsxhUHZ7P0fZa+Dp09Nvdm6fEs3ZGlBS2tF9ckyuoTjwsgvhPfjWBHTeUe07ksncnSt6Gz2ndflrZl6a5guwxx5vhio9S3EUyaa2cwngFopV+EzkSa/S+ZRasSdfVwgyY94kqfOHn+bJY+rjFA7k5xQj1Oot/SwvpxOFEeqzw2gPhOfDekRVm6Oktrs3Rfll4LF2/dUddE1+tZulWRizNrcHmWXszrVaq+mTTXzmA8A9Bad9XUsb4X7H/JdHk2UU+3NPh6dlV4DndnaWW4sIJ8YT7hsSFLO7N0uuTYN/MgvC0eTZTBcx4bQHwnvqvR7RXK+N0sLS8ctyjvz+/N0lslx8ZtNK5QzOLMIcTn+o+h8zZiWf00aa6d0c4YzwC02p5g/0tmT+qV2SZPCq/u8/xV+WJ6HCC9UpLHqTzwboPUK42feWwA8Z34rmZlk5LnK8YmceXgsR55nMjSDYpZnFlRnCh9LFR/G8WkuXZGO2M8A9BqcSLt05oGVr9RnEyB6xN180jDr2lFn2fv7gHyerwkn7gafWVL6snRxPUv9/gA4jvxXY3K3vL66wD5LAudiatUPsdDZ5sNxJllfpulL7P0UZYeztJVofN24n3BpLl2RjtjPANAT/Evx9/VMKiKedj/kvn2SKJuPt/wa1oXyvcdHPSDPQdL8mvLR2SeT1z7Ix4fQHwnvqtJnJAs22/48QHzu7ckr1cVtzizj/i2Ya/v2LwTTJprZ7QzxjMA9LQl2P+S2fBGol6ubfg1PRrqWUEyp9/K9U0tqCd3Jq77gMcHEN+J72qyvE+ZDrrdQZwcK9tW41pFLs4c0rPBpLl2RjtjPANATwvzAZH9L2myGOidCaOvxJ42+0uet98PmeeRMNoe6bPQ5p0rXPeZcOFDqgDiO/HdKDaVlOXJKYoHEGc+GEyaa2e0M8YzAJS6MvTex2zQtF5xMg9uStTFQzNwXadKnrUbh8xzd0meZ1pSXw4lrv0mjxEgvhPf1aDsY6x7h8xze0merytyceaQTJprZ7QzxjMAVBBfL/yxhkHVV1n6peJkwmZxP/OVJc/Z12MYIM2lS1tQX55LXPejU3Ju12RpW5YOh84fMc7l9zsOVuJHuyaxqm1xXiYPalpAfCe+G9gXJeW4cQx99zFFLs6suV6ZNNfOaGeMZwAo+FOw/yXNlHqdsOmr4sr2o903Qr6b+jy/bfjy+oaay7QOi/IB+Pk+9yeuGn0sjPf1yw3BylIQ34nvhnF9nzJcMmS+ZZNZpxW7OLPmemXSXDujnTGeAaAgDoQ+rWlgtU1xMkFfJurg5Q2/pjdLnq97R8h3Y59n97IW1JelIb2Kcr7Ewc3hAdvYT7J0y5jOZ24Lnxs1LSC+E98NZHNJ2X00Qr7Pl+R7SrGLM4dk0lw7o50xngFgAPFL29/VMKiKrwKvUZxMwKIwe6shUh936U7LRsj73j7P7sKW1JtvE9e+aJ7q76AT5t3puZrPO65g/zqvfz4mBOI78d1gXi8pu2dHyLfsA33vKnZx5pBMmmtntDPGMwAM6HehntVI9r9kEtYm6t4bM3hNc+nIiHlv6/PMtsWBxPWvm4fz2FlDWxtXna+s6XzWGzCD+E58N5T4h8YzJeV2xwh5l33Q9RVFL84ckklz7Yx2xngGgCH8d00DqycUZSPEjw/GybL78gD66Sw9kKV7srRqjL+7Iku3lfz3G/Nzivt7xxXSVyT+zX2Jerez4ffjxZJnavuIeZetTtnTojr/SuL6fzvhc7i98Pvfh84KoVX5oCim1Vl6If9vZW1t3At9aw3n9F7wISEQ34nvhnFbSXmdCcO/vXNLn3txm6Ifq1mMM+eYNNfOaGeMZwAYwpWh/K/NVT8YdUlLymvvkGVU5WMd6yvmNWiAGyesX6p4n+M+djuydG0NZRX3Vo178b1fUgZxsvzDxHmcDZ0PWXbblfh39zW8Ph0tuRdrR8g3BtJlk69tWpmQGgTvmuDvx3vxcddvx/p+dcm/X9qjrqden716yHOam8SPE/BX6AZBfCe+G8gfS8pslJXJZd84+VCxj90sxplzTJprZ7QzxjMADClOzv045IDqWJZ+0aKyih8DihOOu0O1CejHQ+cv+lX2HIt7TMe9SB/pMdCNr0nHVeFVv5R+Vbh4z7o4SfZ26Kw03pX/969DejXrliHKZ0Fen14LF+/VXZw03xjK9/M+l1/DnIOh3onl+XZFn2sfZZ/psv3Mv2xZ+7YuzO/r1t1B7icDPL+3ZumLCm3MPQOez6L8POLxB3R/IL4T3w3s/ZJye2jIPO8pyTMuJFip2Mdu1uLMbibNtTPaGeMZAEawLQz3kahftbjMHu5TPo+MkHdc6X0+/HQ7h2sGHCifKpxP3K4j9WHJODn7+8LvzaUXKvxWPD5+LGxX4jd7TZpvqFjHNnYdczzx35c0uP6UTWy/OWLeZSvYN7fsOb0sUQYnJvj7R7sGI9cPeOziUG3V+a7831axp+u41bo+EN+J7wZul8+XlN31Q+R5U+h8cLJKLMT4zFqc2c2kuXZGO2M8A8AI4irnvw04qPqdYvvnFgnjCj66A5unBjhubSLQ2l/huE09rmNTyTFxsvxUGGyLmriC9lzFY+Zei12QuKazDa87+0que8sI+T5Zku8HLX1Oz4aL36RYMIHfXd31m6PsQx6fwTOh/6rQu/q08d0T8G9rvkF8J74bWNlKzS+GbN97bacW48C7FflEzGKc2c2kuXZGO2M8A8CI4tYg31UcUL2quP5pZUkZPV9T8B4ny6qudIn7IacmsW+pePzbIb0FRK9VrNfmZTD3McNHQvmkedyS5GTo/GX8nvyYuOf6Jz2OWZP/Tmork2MNrzvflpTViiHzLNsX/9tQz171TZTa5mTZBH73hXBha6VFNbQ1X1Zomw+HzlsMl3Y9Ow8WnrHzI9QxQHzXZmXb870yQD6re8Rcc+lQlq5T3BMzi3FmN5Pm2hntjPEMADX471Btn8ufKar/81aPcvpkhDzvGDI4eqrHuSyvePzGHscP8nXu90LvSfMYnMXXX68qHBNfOTuYCOTmrE3kd7DBdWZ1yfN1csg8Hy/J80xep9pqvvYpPRJGf3Og29KS9maQ9KxmG8R34ruhfFVSfutLjot/OL0zdD7u12sLtfgHzbg92+2KeeJmLc4sMmmundHOGM8AMKJ/D/0/GPVNsM9l0a0l5XXrkHl27zt8wwDH9Zqw3lDx+Ot6HL93gHPotQfz2dD/IzO3hc7HbeLkfffrZqnXFJu8Gm5rSZ3ZO2BeMej9sCS/EwLjf9aVYrncM+bfXNRV7xfXnHf8nsLpMNyEedxSaqFmG8R34ruBXd+nDONE1Btd6UDe5pa11/ENovjx9Lh9whJFPG9mLc4sMmmundHOGM8AMII4UPoh9J9w8dfMtF6TlruHyCtuqzC35/f7Ax7ba8uPFysev6jH8QcGOIeHSurP74cs3wfCaK8nTptDJWUU71XcOqO4R92CvG6syQOkl7L0eUk+ce/C5wTH/7QjUT4PjPk31+S/89qY8o9va7weBpsw/0B9APGd+G5oj4TR3/TpTnHC6zbFOhVmLc4sMmmuncF4BoAhxVWQn1bodP+kqHq6t0eZnQuDrzLd3HX8gwMe+34YfTuG1PGDfDSwV2AetwgZdl/nlxL5PdjQuhJX+Z6vOSDufuUyTsg/FOpf3WwwPJi5rY7GvQIkDoQOV6gb8Q2QS1UFEN+J74b2RkkZxjf94jZ08Y+ZcaFB3Eorru48W6H8jwarBefbLMWZg8TmJs21MxjPANDHf1boaGNQ5ZX+3uIq4JM9yu7hAfOamwCLK4UHnWS+L4z+Acher/WNGpgfGKF89yTy29TQulL2sc7P82D5g/y+xSD4XPjpH2HO5P/tw7xM43YucVXKWs9oT5sSZb1nQoHtpFZ2x33yt+eDonN5it9V2BnKt0SahH9I0hQn8Z2+o2qcd66kHMs+phdjuXWhs4DhZJ97cYWinhezFGcOEpubNNfOYDwDQInfVRhQxT2Rr1RUff0x9P7LflXd+9i9NOR5PBoubNMSJ19vrGGC6+saAvN9I5Tt/kR+dze0nuwsedY2e4zG4u5EWe9XLBNjYlYyaS6+a7o7QvkHVKuKHz4/0OeerFDcEzdLceYgsblJc+0MxjMA9LAqS9/1GVDFfTBvVlSVXB16b7uxumIez3Uds2qKJrjme9J8lr4WXrYP+XKP0VisTZT1QcUyr22KJJk0F981ybOhvg94R2/2mdCyEnSyZinOHCQ2N2muncF4BoCEK/POst9g8n5FNZBef9XfWeHY+Ere8fzffzjh874mS09l6YswnZPmbyfyu72B9eO6kmftK4/P2NyUKO9DimViTMxKJs3Fd033QUlZDrNP8NI8tirbQoHJmZU4c9DYfJL1bH0D+oP12hmMZwBYmDew/QIHe2QNrtdrdXEf6kv6HNv91+NJbNMRJ+nvK9SFo2E6J81Te/Nd1sD6sTnUu4KEai5LlPdJxTIxJmYlk+biu1nrQ7rT0iHz3don3zWKfmJmJc4cNDY3aT49k+baGYxnAKbEExWChrhv2s8V1VA+C8PtV/16qD7BPoq4qjxuAzO38uB0ll4MFz4WOI2T5qcS+V3awLrxeskzt9GjMzaXJsr7lGIBxHdUsLGkPI+MkO+yPvfKa/eTMytx5qCxuUnz6Zk0185gPAMwBe7K0o99Os84QXqdohralh7l+n7JMXH1wNx+6DvHdF5xX/UDXb8TB84Ph87X1rtN46T56UR+ixpWL+LK/jMlz93lHp2xWZQo79OKBRDfUcGekjJ9ccS8j5bkfS6PHRi/WYgzh4nNTZpPz6S5dgbjGYB59vNQvq/ZXPqNohrJZXkAkirbG3oc82jXv7mx5vO5JUvvFgbNj5QESNM4aX42NP+V+ttLnrmPPTZjtSCkt0wap4dDc7an2KGKgPiOno6XlOldI+a9r889u0nxT8QsxJnDxOYmzadn0lw7wzSOZwBao+o+l39SVLV4pUf5bu/x74+E0V+/K4pfRN9f+P03Qv898Uyaj8cfS567lzwyY1cs87Nj/j2T5oD4rvmWh/IVmgtHzH9nn/t2t1swESbN0c5gPAPQYi9XGFAdqqFTpuPGHmX8baKMV3b994dr+v34UdHi/ozPDdkZT8Ok+bkZGMx8EKZzZYsgczxMmgPiu+Z7pKRc360h/x1hele+tsksxJnDxOYmzbUz2hnjGYDWu6vCgOpElq5UVLV6v0dZP1D4d9u7Or3FYwqMd4/QGU/DpPk/Gj6Yuazk2Yt7zC/yuEw8yDw/5t8zaQ6I75rvQEnZPl1D/rv73L+73IJ5iRFMmqOdwXgGoAXi617f9Oko44ejblZUtXugR3m/1/Vv4t5kc/uQ7q7hN9f1GDBfOuLAwaT5aDaWPH+HPSozGWSaNAfEd80WY7RzJeV7ew2/0W+v4dvchnmJEUyao53BeAZgxsVXcf8e+k+Y/EFRja38e32Y6/r832zo+t9Wj/h7S3v83h9rGDjY03w0e0qev20elXkJMr3OCIjvKLOmpGzjx9cW1PAbR0L5m2i21ZkMe5qjncF4BqBldlUYUP23jnKsnu1R7s/n//3N/P8/WsNvbevxW+tG7IxNmo/uRMkzeIfHRJAJIL5rTAwX08Ea8l/S5x6+7xZMjElztDMYzwC0yP0VBlSfZukSRTVW14Tek9BXhc5f9+P//2gNv9VrYnbZAHksCCbN67ai5Bk8F+pZQcLg9fqMYgHEd5T4sKSMt9SQ/0N97uNjbsHEmDRHO4PxDEBLrMrSD306yO/yf8f4vRV672U9N3F62Yi/cW3Jvb5igHwuCdM5aX46kV9TPp65peTevOnxmIhFibI/rVgA8R099FudubKG3/ikJP/vQ2fbPSajyXHmKLG5SXPtjHbGeAagVRaHavtc/ruimpi1fe7FuD4AOsz2LLeF6Zw0P5XI79KG3P+3Su7N7z0eE3FpouxPKRZAfEcPZR/w/r6G/Pt9LHqrWzBRTY4zR4nNTZprZzCeAWiNuHflnysMqHYpqon7ouR+3FpD/mWT5oN8aHJ/jzwG2S9tHJPmJxP5XdaQZ/LcmO/9tImvDsaP2l4+Red0WaLsT2qWAPEdPZR9wPv1EfOObwKcKcn/gzA/W7dNY/89KU2NM0eNzU2aa2e0M81hPAMwomcqDKgOBR+Gmg+P97gfH9eU/6qSex7/Al1li5bn+9Sdayuey+Yexx8Y4freTuR3ewPue9kfM5q+n/my/PriKpkXQucPLp+HC/v0r5mic72pR1sIIL4j5WRJWT83Qr439sn7WBhsW71Z778npalxZlUv9qhvRz3q2hntTGMYzwCM4Fehs49lv30ufzED1xpfUb6/KzXhY1dxv7jUiuO6Pr4SJ1/LVhPEyfnlPY5d3jVYeC+kP4aUCt7itjOrE/nt7HH85yNc38FEfmsbcN93ldyTjxr8DN4ZOnvo9VpFP21/EEhtkXRQtwGI78R3CXf0Ke/tQ+YbV/t+X5LvkTDYx9vb0H+Pamt+vSdCZ6uKWYszq3o7jG8LELQz2plq7YzxDMA8uTJLX4X+q5DumpHrvavrmn4MzVlZtSsRMNT58ZVX+tz/+Jf9N/N/tyN0Xgn8KPz0L9VxwPpuSR778uPnPmKa2i/9vZLjrx7y2lLbxtw95fd7SZ+g9d0ZeR7j65XF7Yem7XXfuxPlv1/XAYjvxHcJ7/Qp7+Oh+tYCcWJofSHeSqW4EnPSH55sQv89itTbfmtnKM6s6tpwYXVvKq3W1GpntDMTaWeMZwDmQRxQ/E+FAdWWGbrm/+i6rv9p0HnfWLgnr9acf1w1cKpCXei1D+pcEPV0xWM+CxdP+j/U55g3w3ArC1J7/m2a8vu9O/T/I8Z1M/JMFj92+tSUnd+mRPnvGfNvPjzkszgfaYeuFMR34rt/erJiuxkntB7J+/HuuCaujo/betybpb2hfIuEuQmPFfrvicVhr85QnFlF3ILjwwrx/LKAdkY7M+52ponjGYDG+38VOtw/h9na5/JvE+iUxuXzrnO/ZQz5xw9LDjJxHlewrS/kEQPn032O+ygPxC/Pj4+vEB4L1SfbY7AU/1p+R6g2cfxSIp8Hp/D+xoA27tH3dsWyiEHuo2H4FfjTorii/pYpO78HEmX/yph/06Q5IL6b/vguLhiIk09xYuqDCbW5cRJz65T0/dPef4/ihUTZ7254nFkmvi16W+hsjREn1+Jk6pmKdfJM/szF49bmz8QVAe2MdqbOdqaJ4xmARouTlT/26TA/zdLPZuiaf1m4vscbdv6P5ed9eIy/EYOj10L5q5gxkHo49H5FL078pibf42T6013H7a0hqPt6RoKEL/uUeb90doxB1jhdnxh4Tds+hTsS5f3AmH/TpDkgvpv++G7XGNrUc3lfGFeJxhWWcWu7rfl9Xaz/npiVifuyqsFxZj8ba67Hb2qKtTPamVrbmSaOZwAaK67O/aZPZ/pDlm6Ysesubv+xvmHnHyeb4wdYbpzAby3Jyyd2pnG1zG/z/7/qPuox4LonPzbmsW4eg5x7wuRefWMwm8PF+95Pm1cT9eeeMf+mSXNAfNee+E7/PZ3iyuv9ebpJnAnamXlsZ5o4ngFopLiP2fuh/0TIv83gtR8qXOPPVYdW8LXw6fV64b5snsJzPBgm95GeOXEC6GxD0nbVGMR34jv9tzhTnAnamak1H+MZgEbaV2FANYurI+Lqq+7Xlb9RFVrjikQdP6ZY5l1886C4X+Y1U3ieXyTqj49eAeI78Z3+e7r7b3EmaGcwngGo7IkKA6pZ2+dyTvGjWO+pDq0Kuor7hZ9VLPPujsI9+WJKz/Nc4TzPu3WA+E58p/+e+v5bnAnaGYxnACqJH5X4oc+AKq7OWT6D1744XLzH5y5VolWOJ+r7EsUyr54t3I+dU3iOlyXqzQm3rvHq/OBZHITEyZFvs/Ru6Kz2fTIf7E3yOw6rs7QtS2/kdfRsuDBxE8/tg65z67Vn5ov5Mdtm8HzEd+I72tV/izNBO4PxDEAlcWXRpxUG/7P64aRtiWt9SLVolQOJOrBOscyrDxvQ/qxL1Js33LrGWxg6H0KMde6pLB0N4/lI6uksvRLGO1kZP+L08RDndip0PjoVJxj3hp++tnv3DJ2P+E58Rzv7b3EmaGcwngGo5J0KA6pZXckV97r8LnG9/6JatMquRB24T7HMmyXh4lcEL5nC87wvUW+sYmxvP/lWltZkaVF+TFxJHvfXjCvXXw8Xv55frDeLazzfpVl6M6Qnn+MK7bsKvxfPOa5+/2PorC4qu87LZ+B81FvxHe3uv+usZ6vFmaCdmYJ2xngGYAz+UGFA9V+hs/JuFv1Xj2u+RNVolVSw4DW/+VPcHuPdxL+JH6d5OkuHQ+dDQHFbh5Ohs6XDrRM6zx2JevOA2zeT7urTT75ecdBzuCSPz7N0dQ3nGieRPwnpjzxW2Q4gTl7v73GOJ2bgfMR34jv034OKH/Ncl/fxu7N0KFzYVuo5cSZoZ6agnTGeAahZfI3pxz4Dqq/DbH4YKnqkxzX/r6rROmuD19Kmyd7CvXi68N+35AFwWdsV8xj3ZNDBxO+udftm0h196tudFfOJdfLtknyOhc6q7GHF1e0fJPLdXVP93t/w8xHfie/Qfw/i9ix9Hy7+SN6g7b84E7Qz425njGcAavSLfMBU1pnEAdeaGb3+2BH0+jDWX1SP1lkU0vsNMz+K2zHckv/vMbjdF6rvg/zqmM/z28RvLnL7ZtL6UP6xz0E+6rkklG858toI5/lkIr8vh6yXyxKDzt83/HzEd+I79N/Dit+fOD5k+y/OBO3MuNsZ4xmAmizMBw79OpItM3r9vw7pfS7n0jOqSCt9GeyVOw1WFu7Bma7/Nvchrfga5rqugC4GmHt7PM+3jek8lyZ+6yu3b2Y9VdJnHBwiv8f79L/DfBw0Pg+nE3k9NsJ1vxKG/3DdtJ2P+E58J77Tf4/qryO0/+JM0M6Mu50xngGowcuhnftcLswHTN/1ufZ/U0VaKbVnri+xT95jhXuwL//f5/bb21xy7BuJe7hvTOe5IdS7QpjpdjDUOwF5Raj/44ybeuS1coTrvjMMvx/0tJ2P+E58J77Tf48irvQ8O0L7L84E7cy42xnjGYAR3V9hQBX3VJ2lfS4X5tf991DtVa3lqkkrpfZAfV6xTFxxv+cY/MbJt/NZurvPsal9p4+P6TyfS/zWo27fTEoNYLrTiiHzPV6S59tD5NfrleRRXuldmD97cx8qbfL5iO/Ed+I7/fcobhqx/RdngnZm3O2M8QzACOJg4Zs+A4q4SudXDb/OOCC8OUu/C529yvrt7Vnc59PKtXZanagP7yqWiU+AFD+CE1+bjFs8PFTh+NSeoefGdK6HEr91k1s4k24r6TNOjpDvmyX5nhoiv4975DWquS0FXmv4+YjvxHfiO/33KLYWzu+EOBO0M1PWzhjPAAxpcZY+rTCoiB9POtbg9OMAA6hU+puq0lpx9eOZRCC1UNFMzLpC+X+RpXfCYB/qKT7TZyYUtJ8J4/1ID/PnjyV9xt4R8i2bNP92iPzOhPpXdkdzW9M80vDzEd+J79B/j+LtEdt/cSZoZ8bdzhjPAAxpz4iDjbakfapKq6X2ulurWCZme7h4tW1cYXFZxeNTK0iOjeE81yZ+5w23b2a9V9JnbBwh37dK8v1kiPzO98jruhGvf24f3jsafj7iO/Ed+u86J5eGaf/FmaCdGXc7YzwDMKCHDJYqp2dUl1az3+T8+iRR/psGOP6mCU2UvJD4nYfdvpl0aeg9+RvT0hHy/rYk3/1D5HeuR16jrsjem5fBwoafj/hOfIf+u87JpSXiTNDOTGE7YzwDMIA1YfRXWtuUfMW+3a5P1ImjimUiliXK/oMaBqObx3CuR4MPzLXFhpL+4qOa6/uog5YTPfKKry+P8qptXMl8ZAbOR3wnvkP/Paxna2r/xZmgnRl3O2M8A1BR1X0upfpeG6f5PkvUi2sUy9g9kCj3NQPm8dfC8XE16uU1n+fVifP83O2bWbtK+otRVgc+WpJvrLdXDJHnGyV5/nHEclg0A+cjvhPf0e7+exTvF87vOXEmaGemuJ0xngGo4L8MkgZK3wSve3PxX/lj2qJYxm5focwHXUmaCv72j+E8tyR+51m3b2Z9XtJn3Dlkngt6TJqM+tGnx/r0cZPeN3fazkd8J76j3f33sFLbdK0ZIT9xJmhnxt3OGM8A9PEHg6SB099UGzKrEnXjsGIZu9OFMn9owOOfT9y3lWM4z8OJ31nl9s2kq0v6i7hf97BbjPy+JN/v898dxhWhfP/1uIf6igmW37Sdj/hOfEe7++9hbaix/RdngnZmEu2M8QxAibuCfS6HSS+rOuRSH5rx6uz43JQIFBcPcHycnPu+kMerYzjPaxL14hO3b2Y9WNJfvDlknneE8onkUffWfKlPP3c8DD8pPwvnI74T39HO/nsUOwrnd1CcCdqZBrQzxjMACT/L0jEDpKHS46oPuScT9eMpxTI2T4fRJiSL+06fCsPtCd3PU4l6sdXtm1n7SvqLYV6ljx8iPFOS5ws1nPPSLJ3s09cdG9Pz0YTzEd+J72hn/z2Kjwvn+Kg4E7QzDWhnjGcACuJ+jX8xOBo6/YsqRC5+of18YmKH8XgvDL/a9tbEs7x+TOdZnLA6n9cVZtPpkv7ihgHyiQOz3X36nzoHK3dX6O/inuqT+vjVtJ2P+E58R/v672EtTZxjHdtKiTNBOzPudsZ4BqDgZQOjkdLPVSG6HAijf6Wd/hYnBo7XVzx2SZa+LBz7/JjOc02iPhxw+2bW6pK+4mSF4xfkdSZOlp8ryeurMJ4PYr5Yoc+LH9Ga1ET1tJ2P+E58R3v671EU9xk+3mPCS5wJ2plpbGeMZwByvwn2uRwlnVCFKLgtUU/eVixjDxTPDHDsW4Vj94/xPN9O1Ifb3b6ZtbVPfxG3bon7Tz6Qpfvy/xsnhvdm6VAonyj/Rz6Iix8EXTTGa3inQt/3fhhsX9BZOh/xnfiO2em/nw2dP2jGtvdo3ibXYXvhPPcU/nvca3nYFeLiTNDOjLudMZ4ByPwyS18bGI2UDqlGJHyUqCvLFUutittWvDvkcXGVxMIxnePykF4Vy+z6axjP5F3cV/PO0FmJPm5xhdXHFc7rnTE+O9N8PuI78R2z0X9v63Hvn6vhGouTbt3bOizL2/UN4kzQzkxxO2M8A7TaJVn6u0HRyOk/VCUSNibqym7FUqsvwmCrQGLA+1rhmJ1jPsediXpwr1s3s2IdO1/SX5wfoG/5PHT23pyvSZA42Dpe4Tz3tvR8xHfiO5rff58ouf+rRsy7+G2LS/P/PW6VcDS/HnEmaGemuZ0xngFa7eYsPSONnG5Wlejhk3DxhNm1iqUWC8LFE5Cvl/z7GJQeCT99RfPBMZ/jtYlz/MStm2l3lQyM3sj/TZzQvCZ09iN/tOTfT0NdiR+TOhX6Ty5uben5iO/EdzS7/z5T0o68OGLexWuM311YGTofL47bJSwRZ4J2pgHtjPEMADAWG4JVkOP0eKFsz4bOyqu57Ssuz+9B8dXFQxMaVO5N3P8NbttM214yMHqkxzGflxxz4xRc0+35s9VvonpNS88HaG7//UZJG/L6iHmf7pFv/N9XijNBO9OQdsZ4BqDhYse3Ou/4YNp8kAg0blAstVkXOqspqrxq/17o7Ak9CStD+kOFzLajJfVvRY9jniw55qUpua67Kzxf8QNXV7T0fBDf0cz+O9at+HHm1ErQfSPmvS+RZ/zOwC3iTNDONKSdMZ4BaJBleccX/0L8QujsSxZX6M29LmRVGdNoVY+gjHrF5z/ut3ckD0rjapI4aRZXd8StGq6f8Pm8G6Zz1TDjc0Uon8At69t67XUetyJZMCXX92CFAeeBFp8P4jtmo/+eW536XA31+t2u69kRxvOHPHEmaGfG1c4YzwA0RPyrb3zN6FyPgfG5KZpYgCIfT2mXTYn7vUuxzLyNoffk7at9jn275NhpegW2bFX8fGyLMm3ng/iO5tuW173bxJlAi9sZ4xmAhoqvOBW/hv2OYmGKxY+wFL+cHlcDLFU0M2dpfm+L93qJopl5qVdk59KmPseWTbgfnLLr3BHKJ6k/bPn5IL6jueIfaOJbDkfEmUCL2xnjGYCGK36w4ylFwpRL7cH7mmKZOamJ0/WKpRVOht4Tt8v6HLswdLZiSR0bt6iYtj2dD4XyieobW34+iO9oprnVn7eKM4EWtzPGMwAN932hEb9FkdAAu8LgK1BpDq8xtlfqQ0lz6bOKebxUkseWKbveOIlf9keCbS0/H8R3NM/DeZ17WpwJtLidMZ4BaLjrC414/JiH/S5pgkuz9HGh/n6bpesUTeNdl9/L7nv7cX7PmX1bQu8J21cq5rGqJI+PpvCa7ys53zedD+I7GiLWsRfyOrdDnAm0uJ0xngGYAZsLDfk+RUKDxGDkVCIYWaxoGiveu6OFe3rKILVVDobeE7aDvM56tCSfG2o4z1gvX6zxuj/rca7fNvR8EN/RPnHf/PiGw4PiTKDF7YzxDMCMeL3QmG9WJDTMmjD9H/ujutSE6Z2KpTXi6qFzofd+5IOszilbsf78iOe5KM+nzgHbYz3O9WwDzwfxHe0U++tlM3ZN4kzQzhjPALR0cuJMoTG/RrHQQA8kApPtiqVxXkzcxwcVS6ukJifm0uEB84p7c5/vkdeJMNpWFbeH+vdH77WlzPkGng/iOxBnAsYzxjMAjXVHoTH/QpHQYKlVkU8rlsZ4OnH/HlMsrfNsqPcDlAdK8htlxc/ch5121njtC3uc55kGng/iOxBnAsYzxjMAMzM5sVOR0HBPhs7WAd1pq2Jx32iMD0PvSe47hsjv7pL8XhvhPLfneeyv+fpT5/lJA88H8R2IVwDtAwCNVZycWK9IAJgnl4XeE9xxn/NhtlOJx5woyXPYj7m9kefxVY3XvyAMP7k/beeD+A4AAKCRloSL9yi9RLEAME82ht6T5m+OkO/zJfkO+3HEL7ryWF7T9V/b4xwfauD5IL4DAABopOLkxLuJfxO/Sh335YofX4t7mMZXjE5maV+WblWEANRod+g9uT3KfpArQn0fF43iCuzuD4w+W9P13xvSH928qmHng/gOAACgsfaG8g/ZbMkHUv8oSTGPhYoSgBocL+lvbhsx7w9K8r5+wLyWF44/FYbf5qXb24lze72B54P4DgAAoLGKe7zekv/vcZC0r89gqju9qigBGNHKkn4mrm5eMGL+D5Xk/8KAea1P5PHiGK4/XveKBp4P4jsAAICZmJw40/XfDoQLr/Ouy9Ki/H+PK9n2hvGsAASg3Z4LvSfvTteQf1x5fa4k/0FWZv++Rz5rhzy32M8eSeT3dEPPpw5b8/sSJ4Af9niI7wAAACbhscKgaF/+v+8I/T+M9kZiULVPkQIwpPjhwm9D70nz72v6nVdLfuO5AfLptVo3TlDeOeA5xQ80vpnI62CDz2dU60J9fwAQ34nvAAAAKivuUxoHUZtC59Xru/sce0diUHVckQIwhLhlRGqStphW1/Bba/r8xpqK+Rzuk8+2cGEVb5lVWToa0vuGD7Kf9LSdz6hSH4S1VYj4DgAAYOwTFMVX1OPrt/E16IcqHL8oMag6p1gBGLAv2hDS24Ck0om8j7p8xN/9quQ3zobOVieX9MnjbIXzjb8TJ6tvDxcmrOO+7HErjN+G9Ec244r6R4e4pmk7n1G9kDiX3R4Z8R0AAMA4FV97/iJL74TBVnGlXgEHgCo+C52Vr/8YMsVJwB1D/va2Cvmfz88xtZ/z0q6+M24ZMveB0muzdG/obGdxesDriZPT8cOdy4a4nmk7nzoU9+WOE7erPDbiOwAAgHHaXhgQnQqdFXyXVTw+tRLpmGIFoAXiFhZxy4oVff5d3E5mS+hMWsfV9HEi+myeYr/7VpZeydL6MNrWJ9N2PnWJf7DYn6ebVDvxHQAAwLh9khgUbRrg+JuCD0UBAIjvAAAAZsCyxIDogwHzeCSRx2ZFCwAgvgMAAGiaBxIDojUD5vHXcPHer5crWgAA8R0AAEDT7CsMiI4MePzViUHZfsUKACC+AwAAaKLThQHRQwMe/3xiULVSsQIAiO8AAACapviBp3NZWjzA8Vdk6ftCHq8qVgBgDK7L0mrFIL4DAAAYp6cLA6I3Bzx+V+H4U/lACwBgWDGWWBc6+3LvztKhLJ3NY43nFI/4DgAAYJzeKwyKNg9w7K3h4td21ytSAGBIt4fOCudziRhjLt2pmMR3AAAA4xJf0z1fGBRdX/HYJVn6snDs84oUAKjJ8iwdDxdvM7JA0YjvAAAAxmVDYVB0ZoBj3yocu19xAgA1+2sh3jioSMR3AAAA47S7MDB6d8jjDmRpoeIEAGoUV5SfLcQcWxSL+A4AAGCcvgiDrSaKA6fXCsfsVIwAwBjcFC7eW3uFYhHfAQAAjEtcvVXc7/L1kn+/KktHwk9f9X1QMQIAY7K1EKecUCTiOwAAgHF7vDCoiq9AbwwXPrB1eejsi1nc3/JQlq5VfADAGL1diD/2KhLxHQAAwCSsy9Jn4eLXn1PpvSzdqcgAgDGLW4acK8QhGxWL+A4AAGCS1oTO/pXxFd34am5clXQyS2+EzuvR1ysiAGBC1oaLJ3eXKBbxHQAAAABAGz0bfjph/pEiAQAAAACgrd4PP500f06RAAAAAADQRpdm6Xz46aT5GsUCAAAAAEAbbQg/nTCPHwRdoFgAAAAAAGijHeGnk+YHFQkAAAAAAG31cfjppPmjigQAAAAAgDZaGn46YR7TCsUCAAAAAEAbFfczP574N0sVEwAAAAAAbbA9/HTSfE/hv9+UpWOKCQAAAACANngr/HTSfH3Xf1uWpROhsxodAAAAAABm3unw00nzS/P/PW7JcjRLrykiAAAAAADa4nz46aT55VlamaXPQmdbliWKCAAAAACAtiiuNJ9L8X9fqXgAAAAAAGiTfeHiCfOvs3SLogEAAAAAoG3ixz7fzdLZLJ3M0o4sXaF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D6eyNIxaeR0s6oEoP/T/wEAAEDzLczS37L0D2mk9GtVCUD/p/8DAACA2RBXif1o4G/SAED/J+n/AAAAoONxA3+TBgD6P0n/BwAAABf82eDfpAGA/k/S/wEAAEDHlVn6xgSASQMA/Z+k/wMAAICO35gAMGkAoP+T9H8AAABwwcs1DKJ/yNIjWbp/ytITWXomS7uy9JcsHTNpAID+T/8HAAAAZRZm6W81DKT/oyHXe0k+6H9mhEkEkwYA+j/9HwAAAMywm7P0Yw0TB//esOuOEyb3Z+nvJg0A9H/6P/0fAAAAdHu8hkmD77L0ywZee1x9958mDQD0f/o//R8AAAB0+3MNEwfvh84Ktib6Xai24tCkAW3yr1lalf9f0P/p/wDELAAAtMqVWfqmhomDZxpcBs+YNID/Ewee5/N6fz7//0H/p/8DELMAANAqv6lh0iCuVlvb4DLot+LQpAGzblmWtncNPv/RNQjdnv930P/p/wDELAAAtMbLoZ79Xa9s6PX3W3Fo0oBZH3j+0Of5/sFAFP2f/g9AzAIAQJvEPVn/p4aJg7+E5u7v+oRJAww8+yYDUfR/+j8AMQsAAK1xXeislht14uAPDb3+n4Xeq+1MGjCorYl69GSDB55tGYim7ttW1Vn/p//TFgNiFjELAEB73R/q2d/1Xxp6/f8ZTJozut8n6tBTDRl4zg0sV4X2vgL9VOI6H1et9X/6P23xkO7K0v4snc7Sufz/vp6lB0J9byccz/OGWSBmEbMAAEylPTVMHJwIzdzf9eZg0pzRPJCoP9sbNPBcVvPxTfVi4hofVL31f/o/bfEAlmbpr33qS5zsfnjE31me5/WJR5iGE7OIWQAAptolWToW2ru/66fBpDnDWZOoOwcaOvAcd35N8Ebi+taq5vo//Z+2uIIlWTo6QJ05kqXVQ/7WtjyPVz3CNJSYRcwCANAYv65h0qCp+7tuCybNGVzcE/lUod58nKXFDR94tnkgGu9dcdLrVH6v0f/p/7TFZQ4MWW92hs6E+yDt1Nz1bvT40jBiFjELAEAjPRPaub/rXcGkOYO5NHRei++uM99m6doZGni2dSA6LRNw6P/0f81oi6N7CucQV4DenqUFebopdCbHz4feW/zcU/G3doQLk2OLPLo0hJhFzAIA0HjvhPbt7xpfqf8umDSnut2Jej+pFX/zPRBsw0B0U+J6dqn2+j/9n7a4h8+7fr9sv/Lr+tSzg1m6puT4R7r+7TaPLA0gZhGzAADMjF8mBtDDpD837LrfCybNqWZDor6/1oKBZ9sGonsT17JB9df/6f9a3xYXda/Wf6niMfdm6ese9edcns/cfudxpfod4af7F8eVpZd5ZJliYhYxCwDATLo/1LO/6/0NuuaXg0lz+ov7zp4MF68sXTrm3/3XKR7oDTIQ/deG3+uTE7jX6P/0f9PbFqfs6/r9QbZEiOe6a8j6da9HlSkmZhGzAADMtD01TBrEgHN5Q673d8GkOf2lJjg2TWiQ90OY7lVR/QaiP4TmrdzyyrP+T/+nLe7ndP77jw15/K2hswdx1bq12yPKlBOziFmGEb9F8VSW3gqdb1Ocy1NsY/+apWezdIPHCwCYBpdk6VgNEwefhmZ8jOZXwaQ55VYl6vd7E/z97aEZrxD3Gohub+h9fzdx32/0OOj/9H+tbYu7XR0ubKkyynYpcQuWLeHilaLF9LzHk4YQs4hZqoqr4fcO0LcezNteAIB59etQz2vqexpwrXFi41BXWuX2U/BBom5PcsXL3Mqtpuy32T0QbeKKrTkrEvf9Q4+D/k//19q2uNvcfuYHa8pvUZY25/nF1ZXnQ2fblzih5I91NImYRcxSxfVZ+mqIvjV+1+FWjxkAMN+eCe3b3xWK7gnTMRn2rw0cyC0LzdoXNMUHtvR/+j9tcco1WXowXPhoJyBmEbNUL+sTI/St8Q+LtmsBAObdO6Fd+7tC0SeF+hxX/12rWFrjmvyed9eBzxSL/k//py0GELMM5XDX+cV9zNeHzgdN58RtW+Jk//6S/jX2CQvccgBgPv0yS9+F9uzvCt3uTdTlnYqldXYm6sG9ikX/p//TFgOIWQbyYLjwPYgqH3GOb/Mc79G/bna7AYD5dn9oz/6u0O2jRD22arR9lifqwRHFov/T/2mLAcQslcWV4V/m5/TbAY6LK+hPhen5EDQAwE/sqWni4N8UJQ1xW6L+vq1YWuutRH24XbHo//R/2mIAMUsld+fn8uYQxz6auKa4Fc1CtxsAmG/x1fJjNUwa/Jil6xQnDXAgUX/XKJbWWpOoDwcVi/5P/6ctBhCzVLIvdCa6h+kL4+T46cR13ep2AwDT4OZ80D/qxMH/Bvu7Mt2uChd/SOmYYmm9L8LFK5yuUiz6P/2fthhAzFIqbs3yfRhtu7LUh0HXudUAwLR4ItTzmvqfFCVTbGuizj6lWFrvqUS9eFKx6P/0f9piADFLqVX5OawaIY8XEtd0p1sNAEyL+Grc+8H+rsy2zxL19ZoGnPf6mp7NuBrpbOisCPo6dPYP3pulx7N0R+isFmqjaxJl9YnHRf+n/9MWd9lRUx2J6VyWzmTp2ywdDp2tDbZl6a5gH1+aT8zSrpjliixtHDGPBxPXdLlHCQCYJr/Ig1L7uzKLViXq6uGGnHucRFmRD0SfzdLHob7Jm+50Nh+Q3tLC+nE4UR6rPDb6P/2ftji3KEtXZ2ltlu7L0mvh4i1m6ppQfz3Yz5fmErOIWQb1eOFaTniMAIBpdFdNgex7wf6uTJdnE/V0S4OvZ1eF53B3llaGC6ux4kA2TuhtyNLOkP7w0lx6M3QmiNri0UQZPOex0f/p/7TFJW6vUB/ezdLywnGL8rb53iy9VXJs/MDfFaoMM0DMImYZpH7s9sgAANNqT7C/K7MntR1AkwdYq/s8fwcr5BEn9l4pyeNU6EwKtUHqdefPPDb6P/2ftriP70P59hJVri2uED3WI4+44vIG1YaGE7OIWcq8UbiW2zwyAMC0ikHppzVNHPxGcTIFrk/UzSMNv6YVfZ69uwfI6/GSfOLKrpUtqSdHE9e/3OOj/9P/aYtLlK1+/esA+SwLnQnyVD7Hg/19EbOIWWY3Zvl+hvoEAKAF4qqm72qYNIh52N+V+fZIom4+3/BrWhfK98Qd9GNyB0vya8tHMZ9PXPsjHh/9n/5PW9xD3EaibF/zxwfM796SvF5VfRCziFlmMGa5tXANGzwuAEATbAn2d2U2vJGol2sbfk2PhnpWN87ptwpsUwvqyZ2J6z7g8dH/6f+0xT0s73P/B91WJU7Cl32Q9lpVCDGLmGXGYpbuLXfe9agAAE2xMB/w29+VJouTEGfC6Kuaps3+kuft90PmeSSMtt/oLLR55wrXfSZc+CgZ+j/9n7a426aS+35yitp2ELOIWabR0iydzc89/l9vZwEAjXJl6L3H5qBpveJkHtyUqIuHZuC6TpU8azcOmefukjzPtKS+HEpc+00eI/2f/k9bnFD24di9Q+a5vSTP11UjxCxilhmKWbq3mHnIYwIANFF8dfrHGiYNvsrSLxUnEzaL+5mvLHnOvh4h3wf7PMOXtqC+PJe47ken5NyuydK2LB3OJwTO5fc7TqTdFyazYndxXiYP6v/0f9ri8EXJPd84hnb4mC4dMYuYpSExSz9xe6u5b0L4ZgMA0Gh/CvZ3pZlSrwQ3fdVn2X7L+0bId1Of53d5C+rLhprLtA6LQmdy8Xyf+xNXRT8Wxvtq9obQvpXT+j9tccr1fe73kiHzLZsIPK1LR8wiZpnymKWKGKd8lJ/v+1m6xGMCADRZHOh/WtPEwTbFyQR9maiDlzf8mt4seb7uHSHfjX2e3ctaUF+WhvQq4fkSJ94OD9jGfpKlW8Z0PnOvw9/YojZE/6ctTtlccp8/GiHf50vyPaVLR8wiZpnimKWqF8OFt2cu94gAALPghix9V8OkQXzVfY3iZAIWhdlbqZf68FN3WjZC3vf2eXYXtqTefJu49kXzVH8HnTDvTs/VfN5xZdjXef1r28dR9X/a4qLXS+7zsyPkW/bBxHd164hZxCxTGrNUNffHjuNZusojAgDMkt+Felbb2d+VSVibqHtvzOA1zaUjI+a9rc8z2xYHEte/bh7OY2cNbW1cdb6ypvNZn+f5jv5P/9fytjj+0ehMyT2+Y4S8yz4++4puHTGLmGVKY5Yqbs3bzpOhs8UVAMDM+e+aJg6eUJSNED8+GCfL4ocG416rT2fpgSzdk6VVY/zdFVm6reS/35ifU9wrM642uiLxb+5L1LudDb8fL5Y8U9tHzLts5eSeFtX5VxLX/9sJn8Pthd//PnRWr8ZnbkGeVmfphfy/lbW1cS/0rTWc03uhWR8Z0/9Nj1lri28rubdnwvBvYtzSp97cJiRBzCJmmcKYpYoYv8Qtpk7n8QsAwEy6MpSvhKr6QbS2fPRl75BlVOVDPusr5jXoytA4Yf1SxfscA+AdWbq2hrKKewfHfWLfLymDOFn+YeI8zobOR6G67Ur8u/saXp+OltyLtSPkGyd5yiZf17WojUtN8O2a4O/He/Fx12/H+n51yb9f2qOup7Z2uHrIc5qbxI8T8Ffo//R/A5q1tviPJfd3lBX0ZXs/fyj8RMwiZpnCmKWK60JndXn8o6I//gEAMy8Guj8OOWEQP/ryixaV1eV58L47VJuAfjx0VptV2Y8w7tcY99p9JKQncuLrqXFV+JKK5xr3Fizupxonyd4OnVU7u/L//nVIr2bdMuTAJ9an18LF+14WJ803hvK9Mc+Fn+6PeLDmQdp8u6LPtY+yz3TZ3qBftqx9WxfmdyuJ7gHwJwM8v/G15y8qtDH3DHg+i/LziMcf0P3p/4Ywa23x+yX3+KEh87ynJM/4R+GVHj3ELGKWKYxZqowtjufjhHUeCwCgLbaF4T6C9qsWl9nDfcrnkRHyvjYPSLu3c7hmgOPjBMapwvnEV19TH2mKA53fF35vLr1Q4bfi8fFjeLsSv9lr0nxDxTq2seuY44n/vqTB9adskPjmiHmXrQbb3LLn9LJEGZyY4O/P3Ys4UTbonp+LQ7VV57vyf1vFnq7jvFKt/xvGLLXFi3v0fXNpmH16bwqdLQuq9GsgZhGzTFPMUiYuHPpCOwYAtFFc5fy3AScNfqfY/rlFwrgGxt2D7qcGOG5tYhJgf4XjNvW4jk0lx8TJ8lNhsC1q4gracxWPmXvlf0Hims42vO7sK7nuLSPk+2RJvh+09Dk9Gy5+k2LBBH53dddvjrIPeXwGz4T+q57v6tPGd0/Av6351v8NYdba4rIV4V8M+az22mYi9ul3e9wQs4hZpjRmKRP/MDr3x41R/pDxmEcJAGiquDXIdxUnDF5VXP+0sqSMnq9pYuJMqL6KL+6HnJrEvqXi8W+H9BYQvVaxXpuXwdzHDB8J5ZPm8fXeuA/iiXyyIh4T91z/pMcxa/LfSb0WfKzhdefbkrJaMWSeZfvifxvq2au+iVLbnCybwO++EC5srbSohrbmywpt8+HQWRF4adez82DhGTs/Qh3T/7W7/5u1trhsq7VXBshndY/+cy4dCp19gEHMImaZ1pillzgGmNvG6vcj5PNQ8Ad7AKDh/jtU28f1Z4rq/7zVo5w+GSHPO4YcuD/V41yWVzx+Y4/jfzvAObwXek+ax4mD+Gr/VYVj4uuoBxOTDHPWJvI72OA6s7rk+To5ZJ6Pl+R5Jq9TbTVfezAfCaOvwuu2tKS9GSQ9q9nW/w1p1trir0ru9fqS4+Ifwe4MnY+I9tpaIv5xKm5bcbtHi4YTs7QjZkmJH7qee6v2uRHyuSW/r962AQAa699D/w+ifRPavY95yq0l5XXrkHl27zt8wwDH9Zqw3lDx+Ot6HL93gHPotQfz2dD/A2i3hc5KlDh53/0qauoV+iav9txaUmf2DphXnJD5sCS/E8GkzauJcrlnzL+5qKveL6457/g9hdNhuAnzOPhdqNnW/w1pltri6/vc7zjh/UZXOpA/P2XPXnwbJH4IO27TssRjxYwQs8x+zJIS4/C5P9TvGjKP+D2muAVP3LbqK48SANBUcSLgh9B/wmWtokrqNQDYPURecVuFuT2/3x/w2F6vz75Y8fhFPY4/MMA5PFRSf4Z9rfOBMNqr89PmUEkZxXu1Ily8f+WCvG6syQdPL2Xp85J84gAlrgoycRPCjkT5PDDm31yT/85rY8o/vq3xehhswvwD9UH/N6JZaosfCaO/tdGd4sT6baoIM0jMMvsxS8qgMUa/9JRbCwA0UVwF+WmFYOdPiqqne3uU2bkw+CrTzV3HPzjgse+H0bdjSB0/yB6ED4ber9sOu6/zS4n8HmxoXYmrfM/XPBDp3g4gDm4fCvWvbm6y+Zjom9vqaNyrw+Ik3eEKdWNXuLDPOfq/Yc1SW/xGyf2Ob23FLcXipFH8o3FcbRlXkZ+tUFeOhvlZFQpiFjFLXXaN4V5f5dYCAE30nxWCnXeCV/rLxBU1J3uU3cMD5jU3ARZX3Qw6yXxfGP1jSr1eOa+q16T5gRHKd08iv00NrStlH76Kq7DiRM4H+X2LEzTnwk//CHMm/28f5mUaX42OKybXekZ72pQo6z0TGvROatVc3HN2e+hM2J3LU/yuws5QviWS/k//18a2eEGhbS2mso92xn55Xej8Mfpkn3pzhSpDw4lZ2hGzdHsx1P8HkoNuKwDQRL+rEOjE/QWvVFR9/TH0XnVWVfceqy8NeR6PhgvbtMSBzI0DHp+6hq8HOL7XpPm+Ecp2fyK/pn5MaGfJs7bZYzQWdyfKer9i0f/p/1rbFt8Ryj/2WlX8iPWBPvVnhWpDg4lZ2hWz3B3G81bBGrcVAGiaVVn6rk+QE/d5vVlRVXJ16P0K6+qKeTzXdcyqebqOaZw0PxhmZ3/hsj09l3uMxmJtsOoJ/V8dZqUtfjbU92HD6M1QPnFuxTlNJWYRswAAtM6V+UCu38qA+xXVQHqtONtZ4dj4uvjx/N9/OOHzjl+3jx/o+SJM56T524n8bm9g/biu5Fn7yuMzNjclyvuQYtH/6f9a2xZ/UHLfh9mPfGneT5Zt1cJ0WR/Gs6K2zrRezCJmEbMAAEzWwjz46hes71FUA+v1ynfc0/GSPsd2ryyZxCuvcZL+vkJdOBqmc9I8tW/sZQ2sH5tDvasbqeayRHmfVCz6P/1fK9viy/rc+6VD5rs12J6gSUyai1nELAAAXOSJCoF63NPz54pqKJ+F4fZ+fD1Un2AfRVxVHreBmVsVdzp0Pvoz97HAaZw0P5XI79IG1o3XS565jR6dsbk0Ud6nFIv+T//XyrZ4Y8m9PzJCvsuCD+E1iUlzMYuYBQCAn7grSz/2CdLjBOl1impoW3qU6/slx8SVbXP7oe8c03nFfdUPdP1OnBh6OEuLCv9uGifNTyfyW9SwehFX9p8pee4u9+iMzaJEeZ9WLPo//V8r2+I9Jff/xRHzPlqS97m8H2A6mDQXs4hZAAD4Pz8P5XtuzqXfKKqRXJYPjlNle0OPYx7t+jc31nw+t2Tp3fDTSaFHSgbv0zhpfjaRX9PcXvLMfeyxGfvgP7Vl0jg9HKZ/QmYu7dD/6f9a1BYfL7n/d42Y974+9esmVWhqmDQXs4hZAAD4p6r7uP5JUdXilR7lu73Hvz8SRn81vOiKLO0v/P4bof9+rSbNx+OPJc/dSx6ZsSuW+dkx/55Jc/3fLGp6W7w8lK8EXzhi/jv71LG7VSHELExhzAIA0GovV5gwOFTDgJGOG3uU8beJMl7Z9d8frun340dFi3vPPjdkoD4Nk+aplftN80GY3n1LDUDrZ9Jc/zeLmt4WP1JSB96tIf8dYbr3qAYxi5gFAIAud1WYMDiRpSsVVa3e71HWDxT+3faugHhxDb+bmrTePUKgPg2T5qn8muSykmcv7jG/yOMy8QHo+TH/nklz/V8bnqOmtcUHSurB0zXkv7tPXbtLFULMwhTGLAAArRRfRf6mzyAufhjtZkVVuwd6lPd7Xf8m7ls4t8/u7hp+c11ITwhdOkKgbtJ8dBtLnr/DHpWZHICaNNf/teE5alJbHPvbcyV14fYafqPfnua3qUKIWZjCmAUAoHXiq+Z/D/0nTP6gqMZW/r0+PHd9/m82dP1vq0f8vaU9fu+PIwbq9jQf3Z6S52+bR2VeBqBeddb/6f/a1RavKakH8SN7C2r4jSOhfIWuLYAQsyBmAQCYArsqTBj8t0HcWD3bo9yfz//7m/n/f7SG39rW47fWjRiomzQf3YmSZ/AOj4kBKPq/hmhyW/xsSV04WEP+S/rUt/dVH8QsiFkAAObf/RUmDD7N0iWKaqyuCb0noa8KnZVn8f9/dIyDnGUD5LEgmDSv24qSZ/BcqGd1I4PX6zOKRf+nqFrVFn9YUh+21JD/Q33q3GOqD2IWxCwAAPNrVZZ+6DN4+y7/d4zfW6H3vpBzg5DLRvyNa0vu9RUD5HNJmM5J89OJ/JryIaotJffmTY/HRCxKlP1pxaL/ozVtcb9V4Ctr+I1PSvL/PnS2UAMxC2IWAIB5sjhU28f13xXVxKztcy/G9QHQYbZnuS1M56T5qUR+lzbk/r9Vcm9+7/GYiEsTZX9Ksej/aE1bXPZhw+9ryL/fh3+3qjqIWRCzAADMn7g3658rTBjsUlQT90XJ/bi1hvzLJs0H+WjT/h55DLKX4jgmzU8m8rusIc/kuTHf+2kTXyuOH7W9fIrO6bJE2Z/ULOn/aE1bXPZhw9dHzDu+tXCmJP8PwvxsaTGNbTFiFjGLmAUAYF48U2HC4FDw4bP58HiP+/FxTfmvKrnncXVKlS1anu9Td66teC6bexx/YITrezuR3+0NuO9lf8xo+t6gy/Lriys4XwidP7h8Hi7s079mis71ph5tIfo/2tEWnyypF8+NkO+NffI+FgbbIm3W22LELGIWMQsAwMT9KnT2ae23j+svZuBa4yv493elJnzMbWlIr96p68NgcSBTttItTs4v73Hs8q6JkPdC+kNvqYmFuO3M6kR+O3sc//kI13cwkd/aBtz3XSX35KMGP4N3hs7+mucaMrhObZF0ULeh/9P/taItvqNP3dg+ZL7xrarvS/I9Egb7EHcb2uJRbc2vN374/GFNn5hFzAIAQD9XZumr0H+V3V0zcr13dV3Tj6E5Kwd3JYL0Oj8M9kqf+x9X07yZ/7sdofO6+kfhp6tY4oTMuyV57MuPn/uIaWq/9PdKjr96yGtLbRtz95Tf7yV9JlTenZHnMb7SXNx+6J0pO8e7E+W/X9eh/9P/taItfqdP3Tgeqm/NECfW1hf6zlSKK1kn/YHUJrTFo0itgl4bELOIWQAA6CEOmP+nwoTBlhm65v/ouq7/adB531i4J6/WnH9c0XaqQl3otc/v3AD/6YrHfBYunvR/qM8xb4bhVvOk9qPdNOX3e3fo/0eM62bkmSx+OOypKTu/TYny3zPm33x4yGdxPtIO/Z/+b0bb4icrPgNx4vyRvE3u7qPiSv64/cy9WdobyrdimZvYWqEtnlif+mpAzCJmAQCgh/9XYTD45zBb+7j+rcEDps+7zv2WMeQfP9I0yMR5XKG5vpBHnHw/3ee4uMou7tN6eX58fL39WKg+2R4HKHElzR0VB2EvJfJ5cArvb5xsiftivl2xLOIEzKNh+BX406K4Ou2WKTu/BxJl/8qYf9Okuf5vFvu/aW+L4x9/4yR3nAD/YELPz4ehs23INLTj094Wj+KFRNnvNgwQs4hZAABIiZOVP/YJcD/N0s9m6Jp/Wbi+xxt2/o/l5314jL8RBzOvhQsfN+o1yH849H59PA6iUpPvcTL96a7j9tYw4fD1jAwgvuxT5v3S2YZOAFxfuI4zYfr20N2RKO8HxvybJs31f7PY/017W7xrDM/Hubxdi6vR4wrVuE3Z1rwOLtYWT8zKxH1ZZSggZhGzAABQFFfnftMnoP0hSzfM2HUXt/9Y37Dzj5PN8eNgN07gt5bk5RMD7bgS8Lf5/191H/U4GXBPfmzMY908DizuCV7Lnlabw8X73k+bVxP1554x/6ZJc/3fLPZ/2mJt8Xy6LXS2wInpJrccMQsAAEVxj833Q/+JkH+bwWs/VLjGn6sOrbA2Ub8PKpap8HrhvmyewnM8GCb/Abk4wXm2IWm7/k//py3WFoPnpLUxCwDAzNhXYcJgFld+xdWF3a/jf6MqtMYViTp+TLHMu/jmwZnCfblmCs/zi0T9Web26f/0f9pibTF4TsQsAACz4YkKEwazto/rnOJH395THVo10CnuvXlWscy7Owr35IspPc9zhfM879bp//R/2mJtMXhOxCwAALMhfvDohz4TBnH12fIZvPbF4eI9bHepEq1yPFHflyiWefVs4X7snMJzvCxRb064dfo//Z+2WFsMnhMxCwBA88WVc5+G/qvs1s/o9W9LXOtDqkWrHEjUgXWKZV592ID2Z12i3rzh1un/9H/aYm0xeE7ELAAAzfdOhQmDbTN67XEv1+8S1/svqkWr7ErUgfsUy7xZEi5+ffiSKTzP+xL1xlsq+j/9n7ZYW9zcZ2K1246YBQCA6A8VJgz+K0sLZ/T6/6vHNV+iarRKaiDhFfT5s7FwL95N/Jv44aqns3Q4dD6+Ffc+Phk6H3O8dULnuSNRbx5w+/R/+j9tsbZ4om3xoOJHZ9fl7fXuLB3Kzzte43NuO2IWAADiq4M/9pkw+DrM5ofPokd6XPP/qhqtszZ4ZXWa7C3ci6cL/31LPugsa7tiHuOe7DyY+N21bp/+T/+nLdYWT7Qtrur2LH0fLv4YYne6021HzAIA0G6/yCcEygK4OKGwZkavPwaJvT789hfVo3UWJerBacUyb04U7sUt+f8eB5T7Qv/VwXPp1TGf57eJ31zk9un/9H/aYm3xRNviYcQP+xY/PBsn0xe47YhZAADaa2E+MO4XvG2Z0ev/dUjv4zqXnlFFWunLRF24XLFM3MrCPTjT9d/mPhIYX31e1zXYi5Mfe3s8z7eN6TyXJn7rK7dP/6f/0xZriyfaFo/ir4VzPOi2I2YBAGi3l0M793FdmE8IfNfn2v9NFWml/Ym6sF6xTNxjhXuwL//f5/bi3Fxy7BuJe7hvTOe5IfFbr7l9+j/9n7ZYWzzRtnhYcUX52dCOP5bhORGzAABUcH+FCYNjYbb2cV2YX/ffQ7XXI5erJq2U2uP3ecUycW8X7kEccG7K0vks3d3n2DsS9/D4mM7zucRvPer26f/0f9pibfFE2+Jh3ZQ4xxVuO2IWAIB2ioPhb/oMmOMqtF81/DrjhMfNWfpd6OwP2G/v2uI+tpeoKq20OlEf3lUsExUn+IofaIuvKsc9jR+qcHxqP+RzYzrXQ4nfuskt1P/p/7TF2uKJtsXD2lo4vxNuO2IWAIB2WpylTysMmuPHwY41OP04wARBKv1NVWmt+Kr2mcTgZaGimZh1hfL/IkvvhME+jlV8ps9MaKB8JviAnP5P/6ct1hZPsi0eRXGF8F63HTELAEA77RlxMN2WtE9VabXU/pJrFcvEbC+U/anQWf13WcXjU6u2jo3hPNcmfucNt0//p//TFmuLJ9oWDys1ibjRbUfMAgDQPg+ZDKicnlFdWs1euvPrk0T5bxrg+NQeteOYCHwh8TsPu336P/2ftlhbPNG2eFipScQlbjtiFgCAdlkTRn9lu01pvSrTatcn6sRRxTIRyxJl/8GAeaQm2jaP4VyPBh8Q1v/p/7TF2uL5bouH9Wzh3D5y2xGzAAC0S9V9XKUL6TrVpvU+S9SLaxTL2D2QKPc1A+bx18Lx57N0ec3neXXiPD93+/R/+j9tsbZ4om3xKN4vnN9zbjtiFgCAdvkvkwADpW+CD41x8Qq0mLYolrHbVyjzIzUMDPeP4Ty3JH7nWbdP/6f/0xZriyfaFg/r0tCZnBxlshPELAAADfYHkwADp7+pNmRWJerGYcUydqcLZf7QgMc/n7hvK8dwnocTv7PK7dP/6f+0xdriibbFw9pQOLf4QdAFbjtiFgCAdrgr2Md1mPSyqkMu9XEn2wKMz02JSYzFAxx/RZa+L+Tx6hjO85pEvfjE7dP/6f+0xdriibbFo9hROL+DbjtiFgCAdvhZlo6ZABgqPa76kHsyUT+eUixj83ShrN8c8PhdheNP5YPSuj2VqBdb3T79n/5PW6wtnmhbPIqPC+f4qNuOmAUAYPbF/Uj/YvA/dPoXVYjcsnDxnqfHFMvYvFco680DHHtr4lleP6bzLE7Ins/rCvo//Z+2WFs8ubZ4WEsT57jCbUfMAgAw+1428B8p/VwVosuBRB3xsbD6LQ4XT4pdX/HYJVn6snDs82M6zzWJ+nDA7dP/6f+0xdriibbFoyjuZ3488W+WqgqIWQAAZstvgn1cR0knVCEKbkvUk7cVy9gnMc4McOxbhWP3j/E8307Uh9vdPv2f/k9brC2uvS1+NksnQ2ev6KNZeqCma9xeOM89hf8e96r2JgNiFgCAGfLLLH1t4D9SOqQakfBRoq4sVyy12l0o33eHPC6uoFo4pnNcnqgHR9w6/Z/+T1usLa69Ld7Wo54+V8M1Fictu7fFiNtWxD8gbVAVELMAAMyGS7L0d4P+kdN/qEokbEzUld2KpVZfhMFWXsVB5muFY3aO+Rx3JurBvW6d/k//py3WFtfeFp8oqaurRsz7dCG/S/P/PW7JcjS/HhCzAADMiJuz9Iw0crpZVaKHT8LFH1K6VrHUYkG4eG/Q10v+fZwwORJ++lr0g/+/vTsAuaLcE8f/ICIRESuumNyNLhEiEiK0YtFGG4iIiLhxL660cYsuEhEhEtwbbtRFZKN/uHKvtIhISITgiiveaIMIkYiIja64YdEPkQgRCbxh4RUT7n+ePfPi67xz5sw5Z845M3M+H3i4u/aeOTPPzDzf7/OcmecZ8T7em7OPZ5068U/80xZri0fSFl8N3QfN9wy57ewxLk7KyqR8FTrTsix0KSBnAQAAKOfxnI77IdVSmRczdXstdJ4qnZf+98XpOci+Vn8yjGfA7FDO+ff6PmiLtcWjaYuPhe6D5keH3PaVLtuN/77SJYCcBQCAOorJ5uo02YS6+TSnE3K/aqnMhtB50q/MVBIfJWXdmPZrZc73f+J0If5pi7XFI2uL431wOOQ/cX54yG0fztlmXBPhIaceOQsAAJO2NE0241MZb4TOXIBfh5uvEq5VRdTQqi4dIaoV7/84F2d8nTkOmMQnuC6FzpOHO5OybMz7cyrnvD/gNCH+aYu1xWM183TvaxXcg6dmHc++pCxxupGzAAAwafFJi/gK7PWQ/zRG/Pd5qomasrDSdNmac74PqBbEP20xY7crPc+PqAqQswAAtF18/Ta7Av0HqoUaiwuEXcxcs/GJokWqpnUWpec2e64tEof4py1mvOKPSfGNjNOqAuQsAADTIrtIzsuqhJrbFOY+yfOOammdvHlvN6sWxD9tMWM385T5w6oC5CwAANPix0yCZyEmmuBATudkq2ppDa84I/5pi6mH59Lz+oqqADkLAMC0WJZJ8OICOuZzpQluT8oXmev3+6Tcp2oa7770XM4+t1+k5xzEP20x4xHvhzfSc7pPdYCcBQBgmmzLJHmHVQkN66hczumo3KFqGiueuzOZc3o5GIBD/NMWM25xjv/4NsYzqgLkLAAA0+ZoJtHbpkpomLVh7iuxJ1RLY53IOZ/rVAvin7aYsYtt71LVAHIWAIBpE1+7vZpJ9O5RLTTQ0zmdlr2qpXH25JxHTzgi/mmLAeQsAACMzWOZRO+cKqHBduR0Xixa1hyv5Jy/HaoF8U9bDCBnAQBgnHZnkr39qoSGeykp1zJlp2px3kD8c08DaN8AACjjs3DroMFmVQKA+AcAAABMo4Xh1gGDG0m5TbUAIP4BAAAA02hLuHXQ4FTO3ywNnTn7Pg6dBdPi64eXknI4KQ+rQgDEPwAAAKAtDoXiRbq2h85AwV8LStzGfFUJgPgHAAAANN3FzADAQ+m/x0GAwz0GC2aXt1UlAOIfAAAA0GQrMx3/q7P+2/Fw83X1DUlZkP778jD36byZ8ogqBUD8AwAAAJpqR6bTfzj9933p/7+t4LPHwtxBg8OqFADxDwAAAGiq9zOd/jhIsDUpN5KyqcdnHwtzBw0uqFIAxD8AAACgieKcrdfD3NfLryTl2RKfXxDmDhpcV60AiH8AAABAE23IdPjPJeWD0N+CZtlBg6uqFQDxDwAAAGiivZkO/+WkXEzKnSU/n/ek3XnVCoD4BwAAADTR2ZxO/9Y+Pr8mWAgNAPFP/AMAAIAWWJrT4f+0z208n7ONbaoWAPEPAAAAaJqnczr8a/vcxoeZz99IymJVC4D4BwAAADTN4UyH/3Sfn787zB10OKJaARD/AAAAgCa6kunwP9vn518PcwcNVqpWAMQ/AAAAoGmyC5hdT8odfXx+SVJ+zGzjbdUKgPgHAAAANNErmQ7/u31+/kDm85dDZyABAMQ/AAAAoHE+ynT6t/Xx2YfD3NfSN6tSAMQ/AAAAoInia+g3Mp3+ZSU/uzAp32Q++7oqBUD8AwAAAJrq8Uyn/2ofn30v89kjqhMA8Q8AAABosoOZjv+pAT93PCnzVScA4h8AAADQZOdCf0/LxYGBdzKf2a8aARD/AAAAgKabF+bO53q04O9XJeV0uPVV9mdUIwDiHwAAANAWL4ZbBw2uJWVL6AwoRItDZ97X7PytJ5Nyr+oDQPwDAAAA2mZDUr7KDAp0Kx8lZZ0qA0D8AwAAANpubejMzxpfQY+vnsen7i4l5VhSdiZlmSoCQPwD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mKz5qgAAAAAAgGn3UFI+TsoHqgIAAAAAgGm1IiknkvLXtBg0BwAAAABg6tyTlLfCzcFyg+YAAAAAAEydxUnZk5TrYe6AuUFzAAAAAACmwh1J+V1Sfgz5g+UGzQEAAAAAaL0FSdmRlO9C8WC5QXMAAAAAAFrtV0n5JimfJ+W5pPwsKfOS8mQwaA4AAAAAwJR5MykPdflvcXDcoDkAAAAAACR2B4PmAAAAAADwf54JBs0BAAAAAOD/GDQHAAAAAICUQXMAAAAAAEgZNAcAAAAAgJRBcwAAAAAASBk0BwAAAACAlEFzAAAAAABIGTQHAAAAAICUQXMAAAAAAEgZNAcAAAAAgJRBcwAAAAAASBk0BwAAAACAlEHz+vttUs4rQ5cHXUoAgHxPvgcAAL0YNK+/+Un5U5fzpJQv/+hSAgDke/I9AADoxaB5M8SnZn7SEdKJAgDke4p8DwCA0TJo3hwv6gjpRAEA8j1FvgcAwGgZNG+WP+oM6UQBAPI9Rb4HAMDoGDRvlruS8mcdIp0oAEC+p8j3AAAYDYPmzfMLHSKdKABAvqfI9wAAGA2D5s30hwo6FX9JyvNJeapm5bdJeTUpB5Ly30k5rxMFAMj35HvyPQAAxsWgeTPNT8qfKuhY/FtDjve2tBP06hCdKp0oAEC+J98DAICeDJo314NJ+amCjtS/NLAD+VRS/lcnCgCQ78n35HsAAFTNoHmzvVhBJ+qHpPy8gccen0b6D50oAEC+J9+T7wEAUCWD5s33xwo6Up+EzhM9TfTrUO4JLJ0oAEC+J98DmJR/Ssqq9H8BqDmD5s13V1L+XEFH6tUG18GrOlEAgHxPvudSAWoqDpbfSNuqG+n/D0CNGTRvh19U0ImKT++sb3Ad9HoCSycKAJDvyfcAxmlpUvaGmwPmM+VG+u9LVRFAPRk0b48/hGrmu7yrocff6wksnSgAQL4n3wMYh5nB8r/0aJP/EgyeA9SSQfP2iHNU/k8FHan/Ds2d7/K3OlEAgHxPvgcwIWUHyw2eA9ScQfN2uS90nh4atiP1rw09/r8J3Z8+0omiqXbmXM8vqRagS/uwU7XI9+R7Yj4wdoMOlk/L4LmcBWgcg+bt81SoZr7Lf2jo8f9HwzpRG5NyJClXknI9/d+jSXk6VPcE2IV02zTPb3Ku5ZdVC9oZZnk5p514UbXI9+R7Yr6YAWPR7zQsq8L0TtsiZwEaxaB5O71VQUfqYmjmfJcPNqQTtSgpH/Y4B7FD8dyQ37M83dZZt0XjPJ1zTexVLWhnyLEn59w+o1rke/I9MV/MgJEZds7yaZ3zXM4CNIZB83a6LSnnw/TOd/llzTtRC5Nypo/zcDopqwf8rl3pNt52WzTK2pzr4LhqQTtDgWM553W9apHvyffEfDEDKlX1YPc0Dp7LWYBGMGjeXv9YQSeqqfNd7qp5J+r4gOdif9qpKeuOpFxOP7vFLdEY9806bzPli/R8gnaGonORHfS6nLYpyPfke2K+mAHDGfXg9jQNnstZgEYwaN5ur4bpnO9yY407Ub/M7Ff8lf3RpMxLy5q0A3IjdH+N+pclv2vfrARkgduhEW4PndeVZ5/z75Nyr6pBO0MJfnST78n3xHwxA6o17sHsaRk8l7MAtWfQvP0+CNM332V8xfiHmnaivp61T8/1SCKKzt2JpNxT8PnnZ/3tLrdBYxzMOdeexEI7Qz+25pzLA6pFviffE/PFDOjLpAevp2HwXM4C1NqeLg3vGVXTGj/P6VAMUv7YsOP+qIadqNlPRP2+5GeeSMp3Xc7J9XQ7M3NKxqeBHgu3zhEXf72/023QCI/nnON3VAvaGQZwKOdcPq5a5HvyPTFfzICe6jZY3fbBczkLUFvvd2lwf1Q1rfJUqGa+y6cadMx/qGEn6nC4+SRXP6+dLQqdX9wHOWdPuPwbIc4HeinMfeJvkapBO0NFbcolbYp8T74n5osZUOifQn0Hp/sZPP8nOQvAcOJ8eTcKGtvVqqhV3qqgExUD8PKGHO+va9iJupLuy44BP/9w6MzzVvZ8HXTZN0Zex3OrakE7wxC88izfk++J+WIG9Gdp6D4oXZcnuXsNnv8lNO9p86bnLHFs7eWkvBc6a1NcT0tsYz9Myu6k3O/2guZYkpTPeiQ1X4Vmr8jMrW5LyvkKOlJfhmYszvH3NetE3R1uvrY6zCup8TXX7WHur/HZ8rpLvjFW5Zy/j1QL2hkqcCrnvD2gWuR78j0xX8yArvaGZkx70m3wfK+cZWzi0/CH+oitJ9K2F6iRmPA+kpR1ofMLXrypr5a8qePfvZ1+bn3orKS+RJU21j+Gal7bfash1/3JWWXVhPdn46xAWYUFSdmWbi/+gh3fGrmY3t8GRJrl05x7zJMIaGeowoqc9uUz1SLfk++J+WIGdDXztHlT5gifPXjexKfMm5qzLEvKtwPE1riuw8NuM6iPLRUlzjPlXVXaaK+G6Zvvsg7uScozwbRH3OqXDR2kQDtDc1hgS74n3xPzxQzoT5wTvGmDz0tDs+Yyb3LOEuv64hCxNf6w6CEpgJr6IEzXfJdQV2cz91V8Kute1QJU6J4wdw2br1SLfE++J+YDyFkG8vGs/YvzmG8OnQVNZ8RpW+Jg/5GC+BpjwjynHKB+fp6UH8L0zHcJdfREzj21X7UAI7A/p715QrXI9+R7Yj6AnKUvz4Sb60GUWcQ5vs1zoUt83eZ0A9TTU2F65ruEOvo8537yNB8wCstz2pvTqkW+J98T8wHkLKXFJ8O/SffpV318Lj5BfznUZyFoAEp4q6KO1D+rSujLIzn30fuqBRih93LanUdVi3xPvifmA8hZStkUBl/n74WcY4pT0cx3ugHqKb5qe76CTtRPSblPdUJpx3Puo7UtOj7JH9TP2px254Rqke/J98R8ADlLKYdDZ6B7kFgY+0dXco7rYacboL4eTDtBw3ak/l8w3yWU8bMwd4Gb8y05todCZ2GcD5xmqKVzYe4TTj9TLfI9+Z6YDyBnKRSnZvkxDDddWd7CoBucaoB6+22o5rXdf1eV0NPOnHvn5YYf04rQefpj5ngMmkM9vZzT/rykWuR78j0xH0DOUmhVug+rhtjGGznHtM6pBqi3+KrQJ8F8l5Owr6J6n1nB+2pSvg+dp33j62O7krIxmC6jTr7KOXf3NPRY4n7nzZVr0Fw7Q33v2ew5Pata5HvyPTFfzIC+ba7oPolPUF8LnaeYvwudNQ8OJeXFpDwWOk84y1kmn7MsScqWIbfxTM4xLXYrAdTf36VB2nyX47UgKXcnZX1SnkzKO2Hua7xVdVqOBnOmTdqqnHPzcQOPIyZ3e9LrKu96M2iunaG+Ps45d6tUi3xPvifmixnQl/jDT3zbMg6e707KFyO4T2KJA+pxEP0hOUvjc5YXM8dy0W0E0BwbKwrsHwXzXQ7j0RJ1fCopy3M6OSuT8kTIX3F89iIqS1TzROzOOR/bG7T/8b7+Xeg8CVN0fRo0185oZ+rrhZzz9Zpqke/J98R8MQOGdqDEvXIwvS9mniCPg+/xR8jHk7I/5C8WOVPeDZ0fteQs7bg+DrplAJrlrWC+yzooGpS8UTJZir/Cn++yjfir9v2qeezyXtNuQuIbO707QvmnEw2aa2e0M/WV97rzV6pFviffE/PFDBja6h5t5okS24g/Rr5ZsI3LofNDlpyleY5ljuURtwxAs8Qg/WVFHalfqM6BFT1h8GEf21madkLytnMhmENtnJblnIPTDdjvXyXlm6R8npTnQmfV+vhkzJPBoLl2RjvTVGdyztVy1SLfk+9NfcwXM2A4K3q0l5v62NaLBduJ9+NKOUvj/NiimAAwteJTHj9U0ImK2zDfZf/igGTR3JEv9rm9Jwq29bbqHpvnc+r/9Qbsd3zSpdscih8Eg+baGe1ME72ec56eVy3yPfne1Md8MQOGsyEUz+Pf7wK4Jwq2Ny0LebclZ3k4cwyPu10Ammt7MN/lpCzvUaf9vroaOzpF02rcq8rH4lhO3a9v+DHtDgbNtTPamSZal3OOjqsW+Z58T8wXM2AoL4Rq3siY0evJ9a1ylsaYPeXOKbcKQLPNTztA5rscv60FdXlpwG0eKdjmb1T5yMXO4dUw/NMmdfNMMGiundHONDXGX8+co6vh5qJkyPfke2K+mAH1uK5Ph+HmSJezTN6ipFxL9z3+b6vezorzkX0evHIGTJ+7Qvc5B/stm1VnaUWLcx0acJt7C7Z5VJWP3Jqcej/ZguMyaK6d0c4018mc87RGtcj35HtivpgBA7tccF0/MOA2DxZs86qcpRFmTzHzbNtOzifh5i+oK7QBwJSJr5L+VEEn6tuk/Fx1lnKuoB63DLjNZwq2eV6Vj1zb5jbtdV0ZNNfOaGfq77Wc8/RCTfbtnqTsSsrH6YBAfMIsTuUQB9LiIsTjeGL3jrROnpHvyffEfDEDSlhZcE1/N4J8e6bcLmeptTi91cyaEK1csyEmbZfSA4y/Gj2kLQCmzL8H812Oy7IedbhwBMnWFdU+cnmvarbhaTyD5toZ7UxzPZ5zng5PeJ8WhM7g4o0e12h8KnpHGO2r2Y+H6XtyWr4n5osZMLiiNSKGia9be9yDy+UstRXzlM/T/Y0PZN/W1hP0QNpwxwP9MSkbtQfAFIkdny8r6kjtUp2FthXU3edDbPf1gu1eVu0j901OvS9uwXEZNNfOaGeaa1HIf0p4UuLA28d95hRnw+geaJp5Hf6BKbom5HtivpgBg3u34Jp+YojtbunR3t4pZ6mtPeHm2zOL236S4oqtsyeff1abAEyR+5PyQwWdqPjq71rV2dXRgrrbPcR2ixalsXr3aC0I7X2CyqC5dkY702zf55yrBRNqJ/sdMJ9dXqt4v+OTYd+lfb9pWxxVvifmixnQv7zFKmeXpUNs+4ke7e38KanjuuQsZc382HEhKT+blhsh+0rAPm0DMEV+Hap5+sh8l9076VcL6u2xIbZdtMDXm6p+pNbn1PmxlhybQXPtjHam2Y7nnKsNE9iP/RXkFvGp85UV7c/mKW/L5HtivpgBw9/7M+X0kNve1aOdlbPUz8Np2xmn+l42bTfD05mT9F6YjtchAKL/qqgj9VtVOccjoXhl9EGfdnuox7l4RNWP1JM5db6/Jcdm0Fw7o51ptjdzztWvxrwPj2a+P06FGZ9eXZVej7GsTsob6X8rus7iXOg7K9inj0KzFhmT74n5YgZM1p6C63nvkNsuetvjLTlL7cT8JU4xdSXNX6bSjsyJ+iop92kngClwVyh+MqTsAlG3qco5fldQZ8M8pVQ0v95nqn3kDuTU+5MtOTaD5toZ7Uyz5Q3wHRjj98cBty8y18rdBX+/qEubmje1w90D7tPMIH4cgF8i35PvTXnMFzOgnDMF1/T6IeNk0Q/GG6aojieds5QRx4Xj0+XxR8Wp//Ev+0vS5Sm7YIHpFQP/TwN2oOIiGH+nCnN9UlBvg66j8cuCbV4L1b3KTncnKk6e68SguXZGO9NsG8Jkp5KY3QGO06ssLPm5+NrzuR75xuX02uzHgnQ/4uePuzzke2K+mAElLCm4poddG6NoPvNv5Cy1mv4qzlse5y+/EYwN/5/FXS7cl1UNMAV2hcEWhfp7VZfrjjTAdqu7QeZCWxM6r4V12+YW1T4WF3LqfmFLjs2guXZGO9Nsd+acs4tj/P6ZJ/OuDXD9xeu5zFPnB9K/LeOtWZ9b7fKQ7015zBczoJyige13K4qTeWWbnGWsOUuROD58Tjt2q/hrUbfVceM854tUEdBicZXuP/XZifq1auuq6KmbcwNsb2vo/ipf7KxsUuVjyxWyHc5rLTo+g+baGe1M810Lc+cFnzeG71096zuHmYc8XodXQ++nnjf2yGlmD8C/77KQ74n5YgaUdLjgXtk+xHZfKtjup3KWseYsReIPozM/bgzzQ8aOtiUPe3okC/FViTXaD6DF7k/KDyU7UG+rrkIHC+ruzT4HId4v2NbJYA2Occp7XfN8i47PoLl2RjvTfHnTnCwdw/e+kX7Xt6EzLcowVqZ9r165yMeh80Tg7bPa6NiOnc10wFe4LOR7Yr6YASV9X3B9DxpPNhdsM37fvXKWseYs3cQ3cmamsfrNENt5Ngz5g/2hUM3q3eMuMenaoQ0BWuy/Qrl5Lf9GVRX6tqD+Nhd8Lg40rAudhZrOFMSi+Grgo6p57NbnnI8TLTo+g+baGe1M801qDubTYfin8GaLb/m+V0H/bbdLQr4n5osZUNLqgvvk0oDbfLFgm/HNqsfkLLVYNyIudH0q3YfXhtjOQ+l5Heptm6YOms+ex8h0LUDb/EvovUDUn4N5zHtZViKGHJtVjqcBumhOyPjE3Tuh8yrsQlU8MXmvNrfpKTyD5toZ7UzzvZ1zbn854u9cEG5OXXFHxdt+rsd1W1TiNT/fJSHfE/PFDChpZ8E1f6jPbcUfkT4r2N7F4IemSeQseeKUMDM/1B8YcBv3hM4UPHHaqm+H3aGmD5rHcsEFDrRI7Bj9pUTbt15V9fR8xfEmdl4eUa218HQY7pXmujNorp2h+fblnN+nR/yda9PveWdE2/9ZUo72eU3H+WEN5Mn3xHwxA/pxsuC6j1M6x+lZsnNux///9jQWxgHf3yfl64LtxEHV18SoieUsefrNMXqVl4fdoTYMms+UV1znQMPFp8K+LNHe/buqKuVYQR1+FDqLy8TAHJ/iib9oxyd1rpWo/zNhMr+8c9Pvc87LMy06PoPm2hntTPNNYqBvSxjP02FxkO7jEtfxgXBznnPke2K+mAFlxDeTboTRTfUcB+SfDdW/kSVnGc6BEZzrnw27U20aNJ9Z7GKJ631of1WUGpc2+48Sx/9B8IpzGfFJg+sF9Vi0MFJ8vX1D6My/eqnHuRBzJuOtnPOxtUXHZ9BcO6Odab6tOefzrTF1esf11Fycc3ZvOmB3PS1x8c/9obOIKPI9MV/MgH4VLdYZnxyPPz7Ft5jiwp3XMvdV/L+vpv8tTskSf4CK457xLY/12tVa5Syz7QnVjxudmOYTGgNOXEH1x5C/KMBa1/xQDMwqBs3H79cljj3Ot3aXJqqUx0Lxglpl3ZkmW0XnZIXqHrsjOediU4uOz6C5dkY703ybcs7lEdUy9eR70xvzxQwoZ3/B9b1N9bQuZ9kURjNuZFw4cW/ovnK0FdoHZ2BWMWg+XquS8kOP447zXj6oeSptd6hu8Zjo3R6dE0/1jFedVngfBYPm2hntTPOtD556Qr4n5osZ0K+ieciXqx45C/2Jrx+eDd3nBRMs+mdgVjFoPj53pYltr+N+StPUl08L6nKQOR8XJeW7UPw6LOPzfs45aNOi4HUYNN/cgHiwWTtDja0J+VNJMp3ke2K+mIHcqrf7CvbtW5eQnIXBPFJwY5mupX8GZhWD5uMxPxSvDD6J+cTa4M4e9blowO3uDF4Bq4u8+TzvbNHxGTSvf8dOO8Mg18gl1TKV5HtivpiB3KqcbaHaNzKQs5AmIr1u/gdUE1Azvy3RdsU5Dv9WVfVlS0F9nh5iu0uDxUbq4nJO/d/eouMzaF7/jp12hl5uzzl/l1WLfE++N5UxX8xAblXO0YJ92+ISkrNQfeNzNe18AtTJxqT81CNpia9c3qeq+vZWQZ3uGXLbZwq2HVdrn6f6x+JKTv0vaNHxGTSvf8dOO0MvC3LO3xXVIt+T701lzBczkFv1Fq/VqwX7ttglJGehf3Ex0EtdbqoYQCwUANTN34biOQhnyi9U1UAuFNTpxiG3fbjHOVuj+sfiWmj31E0GzevfsdPOUKbzn/cwzyg9F5oz3d4++Z58b4pivpiB3Kq3Rwv26wuXT+tyFsbgodB9wDwmYgtUEVAzZee1/HdVNZDlofhpm/lDbn9/j/O2ySnQga5AHQbN0c4wvOy5uzbi7zNoLt8T88UMMYOm+l3Bdfx71dO6nIURir+CvJyUGyH/9TaBAairP5ToQJ2sIIGeVs8X1OupCra/L9R7HsBpcT0YNEc7gw5olkFz+Z6YL2aIGTTVp67jqcpZGuFQgxKrMiUmHkucVqCmNpZoxy4m5S5VNbDjBXX7SgXbP9jj/G10CiaS1Bk0RztDE9qqGyP+PoPm8j0xX8wQM2iiOwuu4Rg7zSLRvpylEdo0aP6S0wnUWHw188892rG4UNSDqmpg8S2k6wX1+2gF39Fr3shHnAYd6AoYNNfOaGd0QAdh0Fy+J+aLGWIGTbSl4Br+WPW0MmdphDYMmn8TLG4B1Ft89fZ/S7Rn/6qqhrK2oG6vph2XYZ0OxU9BeM16PMxpjnaGJnZAveos35PvTVfMFzOgnLcKruNdqkfOMilNHzQ/kpSFTiNQcwdKtGf/Jakd2u6C+j1RwfYX9jiHnzgFOtAVMWiundHO6IAi36P5MV/MgHIuFlzHj6keOcukNHXQ/GraoQSou6dKtGlfJuU2VTW0zwrqeHsF23+2x3nc4RToQFfEoLl2RjvTfPO69GGQ7zE9MV/MgN5WFFzD10M1b2QgZ2mF+Kv7nh4N/1fpTQVQd6uS8pcebdoP6d8xnF5P2qys4DvOFmz/x6QschrG5krOOWjTAkEGzbUz2pnmW5BzDq+oFvkeUxPzxQwoZ3vBdfyu6pGzcKuixTLeScodqghogNhWlZnX8l9UVSW29Og0DKvX4mo7nYKxupxzDm5v0fEZNNfOaGea7/acc3hZtcj3mJqYL2ZAOe8VXMe/UT1yFm51d5eb5QVVAzREfGvmjyU6UAdUVWWKFo85OuS245NhVwu2/2mYzGuD8TtXJ2XxFJ7vSznn4c4WHZ9Bc+2Mdqb57sw5j5dUi3yPqYn5YgaUa0evF1zLD7fwmOt4n8hZGtwh+S6Y+B9olldLdKBOBgtBjbpDNVNeG2K7D/TY9vmkLBnxsS1NyobQeWLpjdBZBPvrpNxI92HtFJ7v93POxaMtOr5uU9WdcatrZ7QzjbGmS+xHvsd0xHwxA3rbENo7n3mT7hM5S0PsyJykL5Jyj2oBGuTvQ2feyl7zWv5dC441vpL81KwyqcWtHutR33sH3G582vfHgu2eTpOhUVoXOvPJXQ/TsTjOzvR4L4bOa8fdnMipi/UtHyCo6nVutDPamXLtzLDW59TlCbeSfE++17cmxnwxQ8ygnAMF1/PnDT6upt0ncpYGyK78/G4wfznQLHcl5dvQ+6mjjS053o2zjumnMLknqT7oUd8XQvnX32LysjlN0oq2GZ8WGPciVPEYzoX2TtexoY9O8ZGcv93Uknq4N9x8AiWvrNbUame0M2NpZ4a1Kee7jriV5Hvyvb41MeaLGWIGvcXFcot+BDrVkuNswn0iZ6m5J3IafIAmiR2I/ynRgdreomP+t1nH9T8T2oeXStT5TOfk+aTcF279VT8+LfVoGocOheLXXWeShxUTrPPsQjkvt+h6OphT3293+du8eUK3tqAO4uvUn/W4Br8Ko3+KDO2MdmZ4W3O+660RH99zJa/VOpR98j35XklNi/lihpjB4PU7u9xI7482qPt9MomchZKyv95tUyVAA/1/JZLjP4Z2zWv5pwkkkAvSjkTsZHw6po59HMSMr2beXYM6zz6N8VCLrqc3cur+YJe//X3O3z7TsOONb9M9Ejqvb25NO8ZXS16TV9N7Ln5ufXpPLAloZ7QzVbYzw3o657veHPHxGTSX77Ul32tSzBczxAzKiz8Qxbm83y95rccfjV6oybXe5vtkEjkLJTw0q4MY/3ejKgEaKL4y+VOPgP9lUv6mRcf888zxvTim7z0wgo7H9TQGxSd+4lMAh9OOSDyvdZombFmYO3DapjkjV+acl1UtTuy2VHwdv6sp1s5oZyptZ4a1L+c6eHrEx2fQXL7XlnyvSTFfzBAzKOebUDwFYa9yLTTzR4sm3CeTyFnoIc7ZOfOq0eXQrl8kgekRXxn7c48A/5ek3N+y486uQ7HZpTBy2zJ1friFxxifvD6SljUFf/fL4HVZ0M6Mtp0Z1ts57dQvR3xsBs3le23M98R8MWMaYgbuk0maRM5CDzOvLsWB8xWqA2igOOfgJyU6hv/cwmM/mTnGv3U5jNzRYDqzGVZ4B+1M3Z0I419ALg5wXmtI2Svfk++J+WIGuE+mNmehh/iKQlwB+h5VATTU4RIdqDY+CROftpr9evKfXQojF1/hy853Pc0KjT9mAAAWC0lEQVTxc0nOvXbeZQLamRo5l9NOWcRXviffE/PFDHCfyFkAaLXfluhAtW1eyxnZRbA+cjmM3GOZOj8nAZ0zJ+I1lwloZ2rkeqY+b6gS+Z58T8wXM8B9ImcBsqpc8Ox6mih9n5RTofP0x0tpgzTOBRVWJ2VXUo4l5WK6T3+dtW+fztq3bvOf7Uk/s6uF+9NmcQGYv/S4TuPTOMtbeOx3hLlzeh5wSYzc7kyd71cl/7c4Vva+W6haQDtTA3fmtE8XVYt8T74n5osZ4D6RswBZ80NnYZy4eMzLSTkTRrOo0JXQWU19lMlrXBDhiwH2LS54eyRNOA+FW1+B2dSi/Wm7+CTRlyXqt60LY+7KOdZnXRYj91mw8GrW8ZxrcYNqAe1MDWzIaZ+OqRb5nnxPzBczwH0iZwHK+KBEIvpeUtYmZUH6mfgkeZwDKj65HhdUuFHw2TgYfEeF+7soKe+G/MHn+IT2xsz3xX2OT7//LnR+qSs6zsUt2B/X7c3S1if149yWP+Qc7z+4LEZqYZj7utxtLT7eeJ2tLvF3B3KuxSddLqCdqbCdGdSTXfJS5HvyvcGI+WJGm2MG7pNJkrNATW3skYgeLRnAPi7YxtdJubuCfY2DyGdD/qI/ZV4NjIPXR7rs48UW7M+0+NcSHaj/DJ03K9roP7sc820ujZHKTm91Kudv4kItr6TtYVxsJk7LdCl0pmR6uKbHFRf2ik82PJ2Ug0k5GW5OK/XagAmeV4NBO1NlOzOofTnt09MuM/mefG9gYr6Y0eaYgftkkveJnAVq6rEeyei6ktuJCev7BduJq6svGmI/49Ptn+Zs9+AA2zqRs50jDd+faRFfpfqpxzX7XWjnQlDR812O+f+5NEbuUKbOX8n89+1h7qrs2XKoRp37R5PyY5i74Ey/7f/64FVC0M6Mtp0ZVF5+td5lJt+T7w1MzBcz2hwzcJ9M8j6Rs0CNk9KixT77WdQzPl1dNOXIO0Ps50s52/sm3Jwyph9LcxrG3zR8f6bB36UdpKKAFjtYa1t6/DFodlsI679dHiOXbdseSv89JlCHQ/l1DN6u4bHF9ScuDNj+Lwj561oA2pmq2plBfZ9TNwtcZvI9+d7AxHwxo80xA/fJJO8TOQvU1MsFDcOJAbb3Yo/GZpDFQRekCVl2WzuGOO43w+CL2NRtf6bB/LSj0CuYbW/p8f9jyJ/Xcqa86hIZqZWZ+r4667/NLIp1Kr1vF8xK9g91OV+P1PAYPxyi/f8mWJMBtDOjbWf6tSinTr51mcn35HtDE/PFjDbGDNwnk7xP5CxQYycqTkiXhOoX69naZVsrhzjudWHw+QHrtj/T4A9hOue1nJ92kH7ocez/7BIZqR2Z+j6c/vvM3HPbCj57LOd8Ha7Z8cWndq4N0f7nrc2w2WUD2pkK25l+PR6qfeMR+Z58T8wXM9obM3CfTPI+kbNATeUFo9llxYDbvVCwzfcH2F6312aGeT0rJqc3ws2FSpu8P233VIkOVJwzv03zWs5Pj/t/Q7nXxZa7TEYqu15DTLC2pvfsph6fzVs34kLNjm/NkO1/3tyrr7tsQDtTYTvTr9dyvu8Fl5l8T743NDFfzGhjzMB9Msn7RM4CNfVIQVJ2aYjtvluw3csDbO+LLtsa1szrhe80fH/aLHYO/tyjAxGfyvn7hh9n7AA+mJRfh858ab3m8szO6+nNhNF2aLMLEsW2M07R9GyJz+fN/3m9Zse4M7N/F/v8/OqcYzzl0gHtTIXtTL9O5tTJGpeafE++NzQxX8xoY8zAfTLJ+0TOAjX1u1C8QvCgigbNvx9ge91WMx52IZCZqWmeb/j+tNUdSfmyRCciLpZ0vsHlpz46THnlTy6VkdqQqe9zSfkg9LcYTPacXa3ZMb4/ZPs/L6ddvB7a9/o8aGcm184M21G+GiwgJ9+T71VBzBcz2hYzcJ9M8j6Rs0CNfVSQmG0ZYrvvFWz37ADbu9FlW/cNefwzc/I91vD9aau3huxcTEs57FIZqb1h7tsy8WmXO0t+Pu8phfM1Or68RG2Q9j9v3r/1Lh/QzlTYzpS1Pqc+jrnM5HvyvcqI+WJGm2IG7pNJ3idyFqip20P3wd9YFg2x7e8LtntkgO1d77KtYZ/IPpTWwfyG708bPatzVLq86nIZqbM5db61j8+vqXnHNy9RWzjAdsxxCtqZUbczZb2R833Puczke/K9yoj5YkabYgbuk0neJ3IWqKnHC5Kyz4fY7tIeCd8gDcDFLtuKr9gM89pKfLLldAv2p23WhuFfYZ2mstklMzJ57dmnFXQst9XoGHdX1P4vyznOMy4h0M5U2M6UdSZYMFu+J98bJTFfzGhTzMB9Msn7RM4CNXWgICkb5kmBFwq2G5+iXjLANo8VbPN3Q9bDghbsT5uUnddSqW5aILp7Oqe+1/a5jQ9z2sHFNTrGTzL799oQ2/oqp77ucRmBdqbCdqaXu3Pq82uXmXxPvlc5MV/MaEPMwH0yyftEzgI19nVBUrZuwG3O65JADbuAx44eSeS459Cr2/60yX/qFPVV/hxM5zNKhzP13e+bIHmJ0JEaHV/eNF1rh9je7pzj3e4yAu1Mhe1ML9tz6mO3y0y+J9+rnJgvZrQhZuA+meR9ImeBmrq7ICmL83UPOsXIbwq2+2P6vYNYEornX49zqK8YY/3VbX/a4l91ivouf3LZjNSVTH0/2+fnX885ZytrdHyPV9j+R6tyjvdjlxFoZypsZ3r5OKc+VrnM5HvyvcqJ+WJGG2IG7pNJ3idyFqipZwqSsncH3OZjoXggedj5n37fI5m8EAYflG/D/jTdxmBey0HKH1w6I7MmJ2m/o4/Pxx/Xfsxs4+2aHeO+zP6dqGCbeYvueF0btDNVtjPd3JPT/px1mcn35HsjI+aLGU2OGbhPJnmfyFmgxg4XJGWDvFYXF6a5WrDNNyrY50VJudQjoTwfBpszvQ3702R/k9aVTlH/5UWXz8i8Eob7QTG7bsTlGrYHX2T28YUKtvlSznX6sssJtDMVtjPdvJzT/ux0mcn35HsjI+aLGU2OGbhPJnmfyFmgxq4UJGX397Gd2Hgc7JHkVXnjbyqRVMY51ce1kEnd9qeJ4vyM/60zNHD5B5fQyHwUBn9b5uGcc7W5Zse3KGcfq5hWKq5Wn33r6LzLCbQzFbYz3WQHZG+kbRLyPfneaIj5YkaTYwbuk0neJ3IWqKnVBQnZpRKfj3OKxcU44mD59YJtfRtGsyDmnhKJZVzoYVwD1XXbn6b5g47QUOVvXUIjcUdOJ3BZyc8uTMo3mc++XsNjzM4ZeaFL52UQx8PwK9aDdkY704+1Oe3OcZeZfE++N3JivpjRxJiB+2SS94mcBWpsZ0FCdjF0pm6Jc4k9nZQn0/+NA8OHknIyFA+U/zVtaOKCoAtGeAwflEguPwn9zV3Vpv1pil8E81oOUy66hMaWtF/t47PvhWpXWo8rqF9K294zaZtchb2Z/Xwr89/jfICDPi32SM71+r7LCrQzFbYzWe/ntDuPuszke/K9kRPzxYwmxgzcJ6O+T+Qs0FAfjiiZi3M/rQvjWd06/gr4RYn9ioPZ86dwf5rg50n5TkdoqHLSZTQy2WmnTg34ueND3vO7upz71yo4xmxiOPvVw6Vpu/74ENv/PGe/l7u0QDtTYTszY3nIf8sP+Z58bzzEfDGjSTED98mo7xM5CzRUvPFvFCRlN/pI4L4OnfmhJpUQxcB5ocR+HprS/amz25LyvzpBQ5d/cymNzLnQ35MGsW19J/OZ/RXsx8WC879qyG1n17a4Pf33+NrrmfR4hrElZ58PurRAO1NhOzNjf86+P+ESk+/J98ZGzBczmhQzcJ+M+j6Rs0BDbSwIcsdmJbj3hM585C8U/P3ZGhxPXBjkcolkc+eU7k9dPZiUV5Why4OatJGIb8tkf0A8WvD3sYNwOtz6GuAzFe3L1YJ2ZM+Q284eY1x3YWXoLF4cX31dWMH+nw1zf5i91yUG2pkK25l7c77nrEtMviffGzsxX8xoQszAfTKO+0TOAg21tyDIPd/lM18XfOaBGhxTnPvpWug9UL12SvcH6N+Lmfs13tNbws3pp2ISH18Pzb5GerLiDuKxgjbk6JDbvtJlu1fSDkoVHg/etgHtzGjbmUM52/f6PoyfmC9mNCFm4D4Zx30iZ4GGOlMQ5FZ0+cxLBZ/5fU2Oa1PoPUgdFytZMqX7w2jE4Ls6Db60z4bQebKlzKvTH4XOmg5Vi9dWXJw576mew0Nu+3DONuO8sw9VfAyf5nzP/S4v0M5UYGXIX3gd5HuTIeaLGU3ITXGfjPo+kbNAAy0JxQO43cS5urvNdX45jGfhzzKeKdEoHp/i/WFwS9PgG3+lfiN05kb7etZ94a2BdovnN849dzrtIFxL28z4pE2camnZmPdn5gmK1yq4rk/NOp59YTQ/5K3qkqAC2plhnQr1fAsS+d60EvPFjCbkprhPJnGfyFmg5vIWaJkpb/f47PsFn63T6yRFT8VPYlqUuu0P/Yu/PMdXAq93OX/x3+epJsZoV3rtPdKgfbbgDWhnqrY1p1054NQh3xPzETNAzgL063DoPnC7tcdniwbcT9TsOPeF4kHqz6Z8fxhcfB0xuyL3B6qFMYod9vjU2+mG7XdcuOlimPuG0yKnFLQzA1iUtiHZNsUiccj3xHzEDJCzAH3L3qizy9Ien50fOlOx5H32RqjfHH8nQ/FA9QNTvj8MLrtoyMuqhDGaeZLn4Qbue95aD+84paCdGUDegyCbnTrke2I+YgbIWYB+5S06MFO+KrmN3xdsY3vNjjcO4hf9SLBryveHwf2YOXcWpmFcnkuvuVcafAwHQv9vOgHamdm84ox8T8xHzIAmkLNAQ2wP3Qds3yy5jVUF2/i8hsf8ZMH+vmt/GMCyzHmLC4qY35JRi9fYG+k1t6/hx3J7Ur7I3EffJ+U+pxm0MyXcl7YZs9uQL9K2BeR7Yj5iBshZgL6dCN0HbPt5NeRMwXbur2A/4xQweyo87q+67Ov3Dd0fJmtb5rwdViWMQZxHNT7x9kyLEsjLOQnkHU41aGcK3JGTh14OBuCQ74n5iBkgZwEGFH8J7rYSfJyPvJ9fuoqeWH99yP1ckG6nyuC7o8u+Xmvg/jB5RzPnbZsqYQzWhd7rTjTN2lD/RaVBO1MveQ+ArHPqkO+J+YgZIGcBqkxUZsrHfW4rzs19o8u24irpw7y6+Giofn70blPK3Gjg/jBZ8dq+mjlv96gWGNjTOW3hXtUC5NiT0154whH5npgPIGcBhrI7VLsA5fGC7Q3z69nMIgn7Kzz2+V3282oD94fJeixzzs6pEhha3ts3FpMCZnslp53YoVqQ74n5AHIWYFifhe6D3I8NsL1NBdt7Z4j93Jtu40jFx5+3n2cbuD9MVvbHp/2qBCrxUuhMUTW77FQtgPYB+Z57GkD7BozKnaH7AHec53yQ6VTiZy4WbHPQhV2Opdv4tsLjnxcGH9yv2/4wWdkfnzarEgAA+R4AAM2zJXQfNH93iO2+XrDdQRfLOTdrG8srOv57u+zjsw3cHyZnYZg7B/1tqgUAQL4HAEDzHAzdB7eHmVtpRahucdFoXrh1gdHdFR3/EyF/0c2fNWx/mKzsj0+ncv4mriD/Snr9xznq4+tYl5JyOCkPq0IAAPkeAAD1cCF0H9x+ZMhtf1qw7WV9bmt55vOXw+DTvMz2fs6+HW3g/jBZh0LxokXb047TXwtK3MZ8VQkAIN8DAGByVhYkdPHp5nlDbv/Zgu2/0ee2NudsY88Ijj8e94oG7g+TlZ3D/6H032On6HCPztPs8raqBACQ7wEAMDmvFSRzVyrYfnzy+nrB9vt5Mvs3XbazfsB9W5CU0znbe6Wh+1OFnel5iR2C59wepWV/7Lg6678dDzdf392QnucovqlwKIzmDQ8AAOR7AAAMIC5k833oPmj+Y0Xf83bBd7zWx3a6Pb0RE9Z1fe5TXLDn3ZxtnWjw/gxrQ6juB4BpsyNTb4fTf98Xei98eyyn3g+rUgAA+R4AAOMVXyHMG6TNltUVfNfaHt+xtuR2Pu6xnV3h5lMdRVYl5UzInze8n/kF67Y/w8pbENaro+Vk56GPnaatoTO1zqYen30sp94vqFIAAPkeAADjEQdhHw/504DklThNR5yXfPGQ3/ttwXfEFeXjVCe39djGtRL7G78nDlY/Gm4OWMd52eOrkb8K+YtsxifqXxjgmOq2P8N6I2dfDrplSt1T2SmI4uu2V9J7p5cFOfV+XbUCAMj3AAAYva9C50mIvw5YYlK4b8Dv3lVi+zfSfcyb329R+jfnQmfKkJkFSu9NyhOh83rjlT6PJw5Ox4U7lw5wPHXbnyqszEnkV7ltespOaxOviQ9Cf0/p503xAwCAfA8AALqKrzTGVxhX9Pi7OJ3M9tAZtI5P08eB6GtpuZyU95LyZlI2h+GmPqnb/lQl/mBxJC1rXHal7M10gOJ5jW9o3Fny83lPHp1XrQAA8j0AAIAmOpvTCdrax+fXBAtDAQDI9wAAAFpgaU4H6NM+t/F8zja2qVoAAPkeAABA0zyd0wFa2+c2Pgxz5/ZfrGoBAOR7AAAATXM40wE63efn787phB1RrQAA8j0AAIAmupLpAD3b5+dfz+lErVStAADyPQAAoD7uS8pq1dBTdkGn60m5o4/PL0nKj5ltvK1aAQDkewAAwGTEJH5D6MzTeDApJ5NyLU3mX1M9Pb2S6QC92+fnD2Q+fzk9JwAAyPcAAIAxejR0nni5Hua+KjpT1qmmnj7K1Nm2Pj77cE6db1alAADyPQAAYLKWJ+VCmPva6TxVUyi+lnsjU2/LSn52YVK+yXz2dVUKACDfAwAA6uHDTEJ/QpX09Himzq728dn3Mp89ojoBAOR7AABAPcQnyq9lkvrtqqWng5k6OzXg544nZb7qBACQ7wEAAPWwJsyda3GFaunpXOjv6aHYUXon85n9qhEAQL4HAADUy85MYn9RlfQUn87Pzm95tODvVyXldLj11d5nVCMAgHwPAACon/cznYFDqqSUFzP1Fqe42RJuLqC6OHTmwczOZ3kyKfeqPgAA+R4AAFA/8RXS65kkf4tqKW1DUr4Kc6e3ySsfJWWdKgMAkO8BAAD1tT4n2V+oWvq2NnTmq4yv5MZXceNTSJeScix0pr9ZpooAAOR7AABA/e0Otw6Yf65KAAAAAACYVp+EWwfNX1MlAAAAAABMo9uTciPcOmi+VrUAAAAAADCNHg+3DpjHBUHnqRYAAAAAAKbRvnDroPkJVQIAAAAAwLT6Itw6aP6CKgEAAAAAYBotCrcOmMeyQrUAAAAAADCNsvOZX8j5m0WqCQAAAACAabA33Dpo/lbmv69JynnVBAAAAADANHgv3DpovnnWf1ualIuh8zQ6AAAAAAC03pVw66D57em/xylZziTlHVUEAAAAAMC0uBFuHTRfnJSVSfkqdKZlWaiKAAAAAACYFtknzWdK/PeVqgcAAAAAgGlyOMwdMP8uKQ+pGgAAAAAApk1c7PNUUq4l5VJS9iVliWoBAAAAYJL+fzLyBGHoABW0AAAHNnRFWHRNYXRoTUwAPG1hdGggeG1sbnM9Imh0dHA6Ly93d3cudzMub3JnLzE5OTgvTWF0aC9NYXRoTUwiPjxtc3R5bGUgbWF0aHNpemU9IjE2cHgiPjxtdW5kZXI+PG1vPiYjeDIyMTE7PC9tbz48bWk+YjwvbWk+PC9tdW5kZXI+PG10ZXh0PnZhcjwvbXRleHQ+PG1mZW5jZWQ+PG1zdWI+PG1vdmVyPjxtaT5QPC9taT48bW8+XjwvbW8+PC9tb3Zlcj48bWk+YjwvbWk+PC9tc3ViPjwvbWZlbmNlZD48bXRleHQ+JiN4MjI0NTs8L210ZXh0PjxtZnJhYz48bW4+MTwvbW4+PG1yb3c+PG1pPlI8L21pPjxtaT5TPC9taT48bXN1Yj48bWk+UzwvbWk+PG1pPmk8L21pPjwvbXN1Yj48L21yb3c+PC9tZnJhYz48bXVuZGVyPjxtbz4mI3gyMjExOzwvbW8+PG1pPmI8L21pPjwvbXVuZGVyPjxtc3ViPjxtb3Zlcj48bWk+QjwvbWk+PG1vPn48L21vPjwvbW92ZXI+PG1yb3c+PG1pPmI8L21pPjxtbz4sPC9tbz48bWk+aTwvbWk+PC9tcm93PjwvbXN1Yj48bWZlbmNlZD48bXJvdz48bW4+MTwvbW4+PG1vPi08L21vPjxtc3ViPjxtb3Zlcj48bWk+QjwvbWk+PG1vPn48L21vPjwvbW92ZXI+PG1yb3c+PG1pPmI8L21pPjxtbz4sPC9tbz48bWk+aTwvbWk+PC9tcm93PjwvbXN1Yj48L21yb3c+PC9tZmVuY2VkPjxtc3BhY2UgbGluZWJyZWFrPSJuZXdsaW5lIi8+PG11bmRlcj48bW8+JiN4MjIxMTs8L21vPjxtaT5iPC9taT48L211bmRlcj48bXRleHQ+dmFyPC9tdGV4dD48bWZlbmNlZD48bXN1Yj48bW92ZXI+PG1pPlA8L21pPjxtbz5ePC9tbz48L21vdmVyPjxtaT5iPC9taT48L21zdWI+PC9tZmVuY2VkPjxtdGV4dD4mI3gyMjQ1OzwvbXRleHQ+PG11bmRlcj48bW8+JiN4MjIxMTs8L21vPjxtaT5iPC9taT48L211bmRlcj48bXN1cD48bWZlbmNlZD48bXJvdz48bXN1Yj48bW92ZXI+PG1pPkI8L21pPjxtbz5+PC9tbz48L21vdmVyPjxtcm93PjxtaT5iPC9taT48bW8+LDwvbW8+PG1pPmk8L21pPjwvbXJvdz48L21zdWI+PG1vPi08L21vPjxtc3ViPjxtb3Zlcj48bWk+UDwvbWk+PG1vPl48L21vPjwvbW92ZXI+PG1pPmI8L21pPjwvbXN1Yj48L21yb3c+PC9tZmVuY2VkPjxtbj4yPC9tbj48L21zdXA+PG1zcGFjZSBsaW5lYnJlYWs9Im5ld2xpbmUiLz48bW8+JiN4MjFEMjs8L21vPjxtbz4mI3hBMDs8L21vPjxtbz4mI3hBMDs8L21vPjxtbz4mI3hBMDs8L21vPjxtZnJhYz48bW4+MTwvbW4+PG1yb3c+PG1pPlI8L21pPjxtaT5TPC9taT48bXN1Yj48bWk+UzwvbWk+PG1pPmk8L21pPjwvbXN1Yj48L21yb3c+PC9tZnJhYz48bXVuZGVyPjxtbz4mI3gyMjExOzwvbW8+PG1pPmI8L21pPjwvbXVuZGVyPjxtc3ViPjxtb3Zlcj48bWk+QjwvbWk+PG1vPn48L21vPjwvbW92ZXI+PG1yb3c+PG1pPmI8L21pPjxtbz4sPC9tbz48bWk+aTwvbWk+PC9tcm93PjwvbXN1Yj48bWZlbmNlZD48bXJvdz48bW4+MTwvbW4+PG1vPi08L21vPjxtc3ViPjxtb3Zlcj48bWk+QjwvbWk+PG1vPn48L21vPjwvbW92ZXI+PG1yb3c+PG1pPmI8L21pPjxtbz4sPC9tbz48bWk+aTwvbWk+PC9tcm93PjwvbXN1Yj48L21yb3c+PC9tZmVuY2VkPjxtdGV4dD4mI3gyMjQ1OzwvbXRleHQ+PG11bmRlcj48bW8+JiN4MjIxMTs8L21vPjxtaT5iPC9taT48L211bmRlcj48bXN1cD48bWZlbmNlZD48bXJvdz48bXN1Yj48bW92ZXI+PG1pPkI8L21pPjxtbz5+PC9tbz48L21vdmVyPjxtcm93PjxtaT5iPC9taT48bW8+LDwvbW8+PG1pPmk8L21pPjwvbXJvdz48L21zdWI+PG1vPi08L21vPjxtc3ViPjxtb3Zlcj48bWk+UDwvbWk+PG1vPl48L21vPjwvbW92ZXI+PG1pPmI8L21pPjwvbXN1Yj48L21yb3c+PC9tZmVuY2VkPjxtbj4yPC9tbj48L21zdXA+PG1zcGFjZSBsaW5lYnJlYWs9Im5ld2xpbmUiLz48L21zdHlsZT48L21hdGg+ruX4TgAAAABJRU5ErkJggg==\&quot;,\&quot;slideId\&quot;:260,\&quot;accessibleText\&quot;:\&quot;sum for b of text var end text open parentheses P with hat on top subscript b close parentheses text ≅ end text fraction numerator 1 over denominator R S S subscript i end fraction sum for b of B with tilde on top subscript b comma i end subscript open parentheses 1 minus B with tilde on top subscript b comma i end subscript close parentheses\\nsum for b of text var end text open parentheses P with hat on top subscript b close parentheses text ≅ end text sum for b of open parentheses B with tilde on top subscript b comma i end subscript minus P with hat on top subscript b close parentheses squared\\nrightwards double arrow space space space fraction numerator 1 over denominator R S S subscript i end fraction sum for b of B with tilde on top subscript b comma i end subscript open parentheses 1 minus B with tilde on top subscript b comma i end subscript close parentheses text ≅ end text sum for b of open parentheses B with tilde on top subscript b comma i end subscript minus P with hat on top subscript b close parentheses squared\\n\&quot;,\&quot;imageHeight\&quot;:140.392},{\&quot;mathml\&quot;:\&quot;&lt;math style=\\\&quot;font-family:stix;font-size:16px;\\\&quot; xmlns=\\\&quot;http://www.w3.org/1998/Math/MathML\\\&quot;&gt;&lt;mstyle mathsize=\\\&quot;16px\\\&quot;&gt;&lt;munder&gt;&lt;mo&gt;&amp;#x2211;&lt;/mo&gt;&lt;mi&gt;b&lt;/mi&gt;&lt;/munder&gt;&lt;mtext&gt;var&lt;/mtext&gt;&lt;mfenced&gt;&lt;msub&gt;&lt;mover&gt;&lt;mi&gt;P&lt;/mi&gt;&lt;mo&gt;^&lt;/mo&gt;&lt;/mover&gt;&lt;mrow&gt;&lt;mi&gt;b&lt;/mi&gt;&lt;mo&gt;,&lt;/mo&gt;&lt;mi&gt;i&lt;/mi&gt;&lt;/mrow&gt;&lt;/msub&gt;&lt;/mfenced&gt;&lt;mtext&gt;&amp;#x2245;&lt;/mtext&gt;&lt;mfrac&gt;&lt;mn&gt;1&lt;/mn&gt;&lt;mrow&gt;&lt;mi&gt;R&lt;/mi&gt;&lt;mi&gt;S&lt;/mi&gt;&lt;msub&gt;&lt;mi&gt;S&lt;/mi&gt;&lt;mi&gt;i&lt;/mi&gt;&lt;/msub&gt;&lt;/mrow&gt;&lt;/mfrac&gt;&lt;munder&gt;&lt;mo&gt;&amp;#x2211;&lt;/mo&gt;&lt;mi&gt;b&lt;/mi&gt;&lt;/munder&gt;&lt;msub&gt;&lt;mover&gt;&lt;mi&gt;B&lt;/mi&gt;&lt;mo&gt;~&lt;/mo&gt;&lt;/mover&gt;&lt;mrow&gt;&lt;mi&gt;b&lt;/mi&gt;&lt;mo&gt;,&lt;/mo&gt;&lt;mi&gt;i&lt;/mi&gt;&lt;/mrow&gt;&lt;/msub&gt;&lt;mfenced&gt;&lt;mrow&gt;&lt;mn&gt;1&lt;/mn&gt;&lt;mo&gt;-&lt;/mo&gt;&lt;msub&gt;&lt;mover&gt;&lt;mi&gt;B&lt;/mi&gt;&lt;mo&gt;~&lt;/mo&gt;&lt;/mover&gt;&lt;mrow&gt;&lt;mi&gt;b&lt;/mi&gt;&lt;mo&gt;,&lt;/mo&gt;&lt;mi&gt;i&lt;/mi&gt;&lt;/mrow&gt;&lt;/msub&gt;&lt;/mrow&gt;&lt;/mfenced&gt;&lt;mspace linebreak=\\\&quot;newline\\\&quot;/&gt;&lt;munder&gt;&lt;mo&gt;&amp;#x2211;&lt;/mo&gt;&lt;mi&gt;b&lt;/mi&gt;&lt;/munder&gt;&lt;mtext&gt;var&lt;/mtext&gt;&lt;mfenced&gt;&lt;msub&gt;&lt;mover&gt;&lt;mi&gt;P&lt;/mi&gt;&lt;mo&gt;^&lt;/mo&gt;&lt;/mover&gt;&lt;mrow&gt;&lt;mi&gt;b&lt;/mi&gt;&lt;mo&gt;,&lt;/mo&gt;&lt;mi&gt;i&lt;/mi&gt;&lt;/mrow&gt;&lt;/msub&gt;&lt;/mfenced&gt;&lt;mtext&gt;&amp;#x2245;&lt;/mtext&gt;&lt;munder&gt;&lt;mo&gt;&amp;#x2211;&lt;/mo&gt;&lt;mi&gt;b&lt;/mi&gt;&lt;/munder&gt;&lt;msup&gt;&lt;mfenced&gt;&lt;mrow&gt;&lt;msub&gt;&lt;mover&gt;&lt;mi&gt;B&lt;/mi&gt;&lt;mo&gt;~&lt;/mo&gt;&lt;/mover&gt;&lt;mrow&gt;&lt;mi&gt;b&lt;/mi&gt;&lt;mo&gt;,&lt;/mo&gt;&lt;mi&gt;i&lt;/mi&gt;&lt;/mrow&gt;&lt;/msub&gt;&lt;mo&gt;-&lt;/mo&gt;&lt;msub&gt;&lt;mover&gt;&lt;mi&gt;P&lt;/mi&gt;&lt;mo&gt;^&lt;/mo&gt;&lt;/mover&gt;&lt;mi&gt;b&lt;/mi&gt;&lt;/msub&gt;&lt;/mrow&gt;&lt;/mfenced&gt;&lt;mn&gt;2&lt;/mn&gt;&lt;/msup&gt;&lt;mspace linebreak=\\\&quot;newline\\\&quot;/&gt;&lt;mo&gt;&amp;#x21D2;&lt;/mo&gt;&lt;mo&gt;&amp;#xA0;&lt;/mo&gt;&lt;mo&gt;&amp;#xA0;&lt;/mo&gt;&lt;mo&gt;&amp;#xA0;&lt;/mo&gt;&lt;mfrac&gt;&lt;mn&gt;1&lt;/mn&gt;&lt;mrow&gt;&lt;mi&gt;R&lt;/mi&gt;&lt;mi&gt;S&lt;/mi&gt;&lt;msub&gt;&lt;mi&gt;S&lt;/mi&gt;&lt;mi&gt;i&lt;/mi&gt;&lt;/msub&gt;&lt;/mrow&gt;&lt;/mfrac&gt;&lt;munder&gt;&lt;mo&gt;&amp;#x2211;&lt;/mo&gt;&lt;mi&gt;b&lt;/mi&gt;&lt;/munder&gt;&lt;msub&gt;&lt;mover&gt;&lt;mi&gt;B&lt;/mi&gt;&lt;mo&gt;~&lt;/mo&gt;&lt;/mover&gt;&lt;mrow&gt;&lt;mi&gt;b&lt;/mi&gt;&lt;mo&gt;,&lt;/mo&gt;&lt;mi&gt;i&lt;/mi&gt;&lt;/mrow&gt;&lt;/msub&gt;&lt;mfenced&gt;&lt;mrow&gt;&lt;mn&gt;1&lt;/mn&gt;&lt;mo&gt;-&lt;/mo&gt;&lt;msub&gt;&lt;mover&gt;&lt;mi&gt;B&lt;/mi&gt;&lt;mo&gt;~&lt;/mo&gt;&lt;/mover&gt;&lt;mrow&gt;&lt;mi&gt;b&lt;/mi&gt;&lt;mo&gt;,&lt;/mo&gt;&lt;mi&gt;i&lt;/mi&gt;&lt;/mrow&gt;&lt;/msub&gt;&lt;/mrow&gt;&lt;/mfenced&gt;&lt;mtext&gt;&amp;#x2245;&lt;/mtext&gt;&lt;munder&gt;&lt;mo&gt;&amp;#x2211;&lt;/mo&gt;&lt;mi&gt;b&lt;/mi&gt;&lt;/munder&gt;&lt;msup&gt;&lt;mfenced&gt;&lt;mrow&gt;&lt;msub&gt;&lt;mover&gt;&lt;mi&gt;B&lt;/mi&gt;&lt;mo&gt;~&lt;/mo&gt;&lt;/mover&gt;&lt;mrow&gt;&lt;mi&gt;b&lt;/mi&gt;&lt;mo&gt;,&lt;/mo&gt;&lt;mi&gt;i&lt;/mi&gt;&lt;/mrow&gt;&lt;/msub&gt;&lt;mo&gt;-&lt;/mo&gt;&lt;msub&gt;&lt;mover&gt;&lt;mi&gt;P&lt;/mi&gt;&lt;mo&gt;^&lt;/mo&gt;&lt;/mover&gt;&lt;mi&gt;b&lt;/mi&gt;&lt;/msub&gt;&lt;/mrow&gt;&lt;/mfenced&gt;&lt;mn&gt;2&lt;/mn&gt;&lt;/msup&gt;&lt;mspace linebreak=\\\&quot;newline\\\&quot;/&gt;&lt;/mstyle&gt;&lt;/math&gt;\&quot;,\&quot;base64Image\&quot;:\&quot;iVBORw0KGgoAAAANSUhEUgAABc0AAAKECAYAAADVIxKmAAAACXBIWXMAAA7EAAAOxAGVKw4bAAAABGJhU0UAAAF7HugLawAAgABJREFUeNrs3Q/oFlW+OOCDiERIrLhR0kZLRIiECK1UdKMNJEQkvLLhlW5s0iIRERLBFm7UInGjX7RS0kVERCIEb3TFjTaIRSIk4kYrblh0CYkQkcDCwsSE/c3Zd77X19fzzvtv3vedmfd54LBsfufMzJkzcz7nvGfOhAAAQMp8RQAAAAAAwKy7I0uHs/SeogAAAAAAYFYty9LBLP0jTwbNAQAAAACYOTdkaU+4OFhu0BwAAAAAgJlzdZZeztL5cPmAuUFzAAAAAABmwsIs/TFLP4T0YLlBcwAAAAAAGm9Blp7I0jeheLDcoDkAAAAAAI322yx9laVPsvRolq7L0rwsPRgMmgMAAAAAMGNey9IdXf4tDo4bNAcAAAAAgMzzwaA5AAAAAAD808PBoDkAAAAAAPyTQXMAAAAAAMgZNAcAAAAAgJxBcwAAAAAAyBk0BwAAAACAnEFzAAAAAADIGTQHAAAAAICcQXMAAAAAAMgZNAcAAAAAgJxBcwAAAAAAyBk0BwAAAACAnEFzAAAAhvJUlo5LI6fbVSUAqBSD5uJQcSgAADCU+Vn6W5dOpdR/+rWqBACVYtBcHCoOBQAAhhZnp/ykw6GzAgANYtBcHCoOBQAARvKkDofOCgA0iEFzcag4FAAAGNmfdTp0VgCgIQyai0PFoQAAwMiuzdK3Oh46KwDQAAbNxaHiUAAAoBS/0fHQWQGABjBoLg4VhwIAAKV5tYTg/ccsPZalhyqWnsrSc1nalaW/ZOm4zgoANJJBc3GoOBQAACjN/Cz9rYQA/j9qcr5X5J2N50bovOisAEC1GDQXh4pDAQCAUt2epZ9K6LD8ew07ag9l6e86KwBQawbNxaHiUAAAoHRPltBZ+T5Lv6zhucdZP/+pswIAtWXQXBwqDgUAAMbizyV0WD4MrZkzdfS70N9MJ50VZsm/ZmlF/r8AVWXQXBwqDgUAAMbi2ix9W0KH5bkal8FzOivwf+Jg+YW83l/I/z9AFRk0F4eKQwEAgLH5TQmdlThLZnWNy6DXTCedFZpuSZa2h4sD5nPpQv7flygioGIMmotDxaEAAMBYvRrKWVfy2pqef6+ZTjorNNXcYPmPPe7vH4PBc6BaDJqLQ8WhAADAWMW1IP+nhA7LX0J915V8SmeFGdLvYLnBc6CqDJqLQ8WhAADA2N0UWrN0Ru2w/KGm5/+z0H2Wj84Kg9qaqEdPV+C4hh0sN3he/fq1VbEwYwyai0PFoSAeBvRnACbioVDOupL/UtPz/0+dFUrw+0QdembKxzToMiwrgmVbqu6ZxPV4UrEwQwyai0PFodO1Nkv7s3QmS+fz/30zS5tCeTP+T+R5Ix5mNnnO6M8AVMqeEjosJ0M915W8PRg0ZzSbEvVn+xSPZ9Q1y615Xm0vJ67Fw4qFGWHQXBwqDp2OxVn6a49rEAehHh1xP0vzvI65LcTDzBzPGf0ZgEq6IkvHw+yuK/lZMGjOcFYl6s6BKR1L2YPdBs+r663EdVitWJgBBs3FoeLQyVuUpaMDXIcjWVo55L625Xm87rYQDzNTPGf0Z/RngEr7dQmdlbquK7ktGDRncHEt1tMd9ebTLC2c8HGMe3Db4Hn1LEx0LE7ndRKazKC5OFQcOnkHhrwWO0NrIGyQtm0urtrglhAPM1M8Z/Rn9GeAynsuzOa6kmuDQXMGc2VovdLXXme+y9KNEzyGSQ9mGzzXSYVpM2guDhWHTtb9HccVZwbenaV5ebottAatLoTuy+bc3+e+drQNmixwO4iHmRmeM/oz+jNAbbwXZm9dyfgq7/fBoDn9252o95OarTDtwWuD59WxMVHuuxQLDWbQXBwqDp2sL9qO6dEeAx9F1+5glm4o2P6xtr/d5jYQDzNTPGf0Z/RngNr4ZSJwHyb9uWbn/UEwaE5/1ifq+xsT2G/VBqsNnlfD3kSZr1csNNTLXZ4zRxWNOFQcWrr2GfCv9LnNA1n6pss1OZ/nM7cOcZxBek+4dF3bOOPwKreBeJiZ4TmD/gxQOw+FctaVfKhG5/xqMGhOb3HNvFPh8hlti8e8338N1R2cHmTw/F9VoYnUyVMTqJMwDe92eb78oGjEoeLQ0u1ri3MGeVU+tj+7hrxmD6j+4mFmiucM+jNALe0pobMSB8mW1uR8fxcMmtNbKjjbOIH9LgndB6WrMpO71+D5j8Fs83HxWiOzIK6Re6Eg5lipiMSh4tBSncmP5Ykht78ztNam7fd67VbtxcPMHM8Z9GeAWroiS8dL6LB8FurxIYdfBYPmFFuRqN8fTHD/20M9lj3pNni+XRUaq/cT9fNWxUJDXJOlj3vEG58HP8yJQ8WhZbk+XFzqYJRlDOLSCFvC5TMIO9OLqrx4mJnjOYP+DFBrvw7lvB67pwbnGjtUh9rSCpefDh8l6vYtE9z/3GzzuqwR3j54bpb5+C1L1M+PFQs1FNvju7J0b2jNOorrXJ7tM96If/d6vt3qLN0dWgPuiEPFoYOZW2f4YEn5LcjS5jy/OLM0vjVyMr+/DYiIh5lNnjPozwC191yYvXUlodP9FemExzXB6zb4vCRYy3xSfESHJthQUtwxl95WpOJQcejAbsjSw8GyR1QzHsZzBv0ZgMp4L8zWupLQ6VhHfY4zF25ULFSw89G55vPnigUQh4pDQTwM6M8AlO+XWfo+zM66ktDugURd3qlYqKidifr6gGIBxKHiUBAPA/ozAOV7KMzOupLQ7pNEPTZbjapamqivRxQLIA4Vh4J4GNCfARiPPSV1WP5NUVITdyXq77uKhYp7J1Fv71YsgDhUHAriYUB/BqB88ZXW4yV0Vn7K0k2Kkxo4kKi/qxQLFbcqUW8PKhZAHCoOBfHwZea7xKA/A1CG2/POxqgdlv8N1pWk2q4Ll3+E5LhioSa+DJd/rOs6xQKIQ8WhIB7+pzuydDi0PjYM6M8AlOKpUM7rsX9SlFTY1kSdfUaxUBPPJOrv04oFEIeKQ2HG4+FloTVjde58DJqD/gxAaeIrbB8G60rSbJ8n6usNNTjudSXdm/GX/HNZ+iFL34TW2pV7s/Rklu7J0jxVpNJuSFzTY4oFEIeKQ0ewo6Ryj+l8ls5m6bvQmu27L0vbsrQ2WC5DPDy+2Cj1bQSD5p4z6M8AlOoXoTWQZl1JmmhFoq4ertFgQpxBEwfPn8/SpyUGnu0pDqjHQfQ7VJfKOpy4bisUCyAOFYcOaUGWrs/S6iw9mKU3wuVLd5Q10PVmlu5U5OLhElydpZfzepWqbwbNPWfQnwEo3dqSGqwPgnUlqZbnE/V0S43PZ1cf9+HuLC0PF2eQz88HEtZnaWeWzhRs+3Ye3FItjyeu1QuKBRCHikNLdHcfZfx+lpZ2bLcgjzseyNI7BdvGZTSuUczi4SHE+/qPofXWZFH9NGjuOeM5oz8DMBZ7gnUlaZ7Uq6h1HhRe2eP+6+dL5LHj8VpBHqfzgJbqSL3S+LliAcSh4tCSFQ1KXugzhoozB493yeNklm5RzOLhPsWB0idC/2+jGDT3nPGc0Z8BGIs4kPZZSR2W3yhOKuDmRN08UvNzWtbj3rtvgLyeLMgnzkZfrgpVytHEdVqqWABxqDi0REVvo/11gHyWhNbAVSqfE6G1zAbi4SK/zdJXWfokS49m6brQeovywWDQ3HPGc0Z/BmAK4i+y35fQWYl5WFeSaXssUTdfrPk5rQnF6/kN+iGcgwX5+ThLtbyYuEaPKRZAHCoOLUkckCxab/jJAfN7oCCv1xW3eLiH+FZkt+/tvBcMmnvOeM7ozwBMwZZgXUma4a1EvVxd83N6PJQzM2NOr5nrG1Wjyrg3cX0OKBZAHCoOLcnSHmU66HIHcXCsaFmNGxW5eHhIzweD5p4znjP6MwBTMD/vaFhXkjqLAdTZMPpM7KrZX3C//X7IPI+E0dZIZ3LP5vMd1+dsuPjBVwBxqDh0FBsLyvJUheIWxMMPB4PmnjOeM/ozAFNybei+PtigaZ3iZApuS9TFQw04r9MF99qtQ+a5uyDPs6pSpRxKXKPbFAsgDhWHlqDoY6x7h8xze0Gebypy8fCQDJp7znjO6M8ATFV8be+nEjorX2fpl4qTCWvieubLC+6zb8bQ8ZhLV6pOlfFC4vo8XpFjuyFL27J0OLR+bDmf18vYWYkf7ZrErLaFeZk8rKqAOFQcOrAvC8pxwxhijOOKXDxccr0yaO454zmjPwMwMX8K1pWknlKv6dV9tlnROq/7Rsh3Y4/71xfNq2N9yde+DAvyDviFHvUozhp9Ioz39cv1wcxSEIeKQ4dxc48yXDRkvkWDWWcUu3i45Hpl0NxzxnNGfwZgYmIH47OSOizbFCcT9FWiDl5d83N6u+D+emCEfDf0uHevUp0qY3FIz6Kclti5OTxgW3AsS3eM6Xjmlhq6VVUBcag4dCCbC8rukxHyfbEg39OKXTw8JIPmnjOeM/ozAJUQv2D9fQmdlfiK7SrFyQQsCM2bZZD6aEp7WjJC3g/0uHfnq1KV8l3iGi2Y0n026IB5e3qh5OOOM9i/ye8THxMCcag4dDBvFpTd8yPkW/SBvvcVu3h4SAbNPWc8Z/RnACrjd6GcWT7WlWQSVifq3lsNPKe5dGTEvLf1uGeplgOJ67RmCsexs4Q2Ic46X17S8azTYQZxqDh0KPGHxrMF5XbPCHkXfdD1NUUvHh6SQXPPGc8Z/RmASvnvkjosTynKWogf9YuDUA/mgemzWdqUpfuztGKM+12WpbsK/v3W/Jji+t5xhvQ1ib95MFHvdtb8erxccE9tHzHvolkfe9wKlfNa4jr9dsLHcHfH/n8IrRlCK/JOUUwrs/RS/m9FbUJcC31rCcf0QfAhIRCHikOHcVdBeZ0Nw7+9c0ePa3GXoh+rJsbDcwyae854zujPAFTKtaH4V9x+P8R0xYyU194hy6ifj2Cs6zOvQQPHOGD9Sp/XOa4PtyNLN5ZQVnHN0rjG3YcFZRAHyz9OHMe50PqQZbtdib97sOb16WjBtVg9Qr4xQC0a1PSLfz06wbsmuP9YZz5t23e8L68v+PvFXe7J1Ouz1w95THOD+HEA/hpVBMSh4tCB/LGgzEaZmVz0LZaPFfvYNTEenmPQ3HPGc0Z/BqBy4uDcT0N2VI5n6RczVFbxIztxwHF36G8A+snQ+qW8n7W84hrTcY3Px7p0IOPrx3FWeL9fIL8uXL4WXBx8eje0Zhrvyv/9m5CeJbpliPKZl9enN8Lla3V3DppvCMXreZ/Pz2HOwVDuwPK0XdPj3EdZv7loPfOvPPIqaU2Y7uvW7UHusQGeM3dm6cs+noX3D3g8C/LjiNsfUD1AHCoOHdiHBeX2yJB53l+QZ5zwsFyxj13T4uF2Bs09Zzxn9GcAKmlbGO7jS7+a4TJ7tEf5PDZC3nGm94Vw6TIJNwzYAT3dcTxxuY7UhyXj4OzvO/Y3l17qY19x+/gRrl2JfXYbNF/fZx3b0LbNicS/L6px/Ska2H57xLyLZrBv9rirpKsS1+rkBPd/tK0zcvOA2y4M/c0635X/bT/2tG23UvUAcag4dODn8oWCsrt5iDxvC60PTvYTszE+TYuH2xk095zxnNGfAaikOMv5bwN2Vn6n2P659MC4GvX2gOGZAbZbnQhg9vex3cYu57GxYJs4WH46DLZETZyZer7PbeZeN52XOKdzNa87+wrOe8sI+T5dkO9HbtlKOxcuf+Nj3gT2u7Jtn6OsQx6fFWdD71mha3u0Re0D8O+qFiAOFYcOrGim5pdDPt+7LfsW49X7FPlENDEebmfQ3HPGc0Z/BqCy4tIg3/fZUXldcf3T8oIyerGkoDgOQvU7gySuM5waxL6jz+3fDemlFbrNDr0xL4O5jwQ+FooHzeOSJKdC6xfn+/Nt4prrx7pssyrfT2opk+M1rzvfFZTVsiHzLFoX/7tQzlr1jE9qmZMlE9jvS+HiElALRswrPg++6qMNORxab1tc2XaPP9zxLLgwwr0AiENnWdEygq8NkM/KLrHhXDqUpZsU98Q0MR5uZ9Dcc8ZzRn8GoNL+O/S3fuTPFNX/eadLOR0bIc97hgw6nulyLEv73H5Dl+0H+er1B6H7oHkMeuJrpdd1bBNf5TqYCJDmrE7kd7DGdWZlwf11asg8nwzFX6+/x61aedNap/RIGP0Nh3aLC56Lg6TnVQkQh4pDh/J1QfmtK9gu/nB6b2h93K/bUm/xB824jNzdinnimhYPdzJo7jnjOaM/A1BZ/x56f4jp22D9yE53FpTXnUPm2b6e7y0DbNdtwHp9n9vf1GX7vQMcQ7e1jc+F3h9vuSu0PhoTB+/bX+NKvf5X51lmWwvqzN4B84rB5McF+Z0UcNbG64nrd/+Y97mg7f5cWHLe8bsPZ8JwA+Zx6av5qgSIQ8WhA7u5RxnGgai32tKB/Jlb9LyObxDFj7zH5RMWKeKpaVo83MmgueeM54z+DEAlxQ7Ij30MZPiVMK3boOXuIfKKyxXMrfn94YDbdlvy4+U+t1/QZfsDAxzDIwX15/dDlu+mMNprf1VzqKCM4rWKS1J0rv02L68bq/LA45UsfVGQT1wT8AVBZ63sSFzHTWPe56p8P2+MKf/4VsmbYbAB84/UWxCHikOH9lgY/U2f9hQHvO5SrJXQtHi4k0Fzzxn0ZwAqJ84u/KyPxuxPiqqrB7qU2fkw+OzNzW3bPzzgth+G0Zc5SG0/yMf4ugW8cYmQYddLfiWR38M1rStx9uyFkgPN9lcZ44D8I6H8WcM0szM8tyTTuGeAxI7Q4T7qcHxT5UpVAcSh4tChvVVQhvGNxLhcXvwxM06IiEtpxdmd5/oo/6PBbMFpa1I8PEgfwqC55wz6MwBT8599NGAxWPGqfHdxFvCpLmX36IB5zQ0sxZnCgw4yPxhG/wBkt9flRg14D4xQvnsS+W2saV0p+ljnF3kQ+lF+3WJweT5c+iPM2fzfPs7LNC7nEmd7rHaP1t7GRJ3YM6HAdlIzu+N6/tvzTtH5PMXvP+wMxUs3TcI/JKnCSRyqjes3Hj1fUI5FH9OLMeea0JpocarHtbhGUU9Fk+LhQfoQBs09Z9CfAZiK3/XRUYlrIl+rqHr6Y+j+i3m/2teHe2XI43g8XFymJQ6+3lrCwNE3JQS8+0Yo2/2J/O6raT3ZWXCvbXYbzbT7EnViv2KZGAOzkkFzcWjd3ROKP6Dar/iB9gM9rskyxT1xTYqHB+lDGDT3nEF/BmDiVmTp+x4dlbi+5O2Kqi/Xh+7LbqzsM48X2rZZUaGBo2kPmjfpK9xF65AvdRvNtNWJOnFQsUz12SdJBs3FoXXyfCjvQ+PR2z0GtMwEnawmxcOD9CEMmnvOoD8DMFHX5o1Qr07aQ4pqIN1+Ld/Zx7bxVbcT+d9/POHjviFLz2Tpy1DNQfN3E/ndXcP6cVPBvfa122fm3ZaoF4cUy8QYmJUMmotD6+6jgrIcZp3gxXkMWLSEApPTlHh40D7EJOvZuhq0B+s8Z9CfARif+fmDq1eDbO2pwXV7XS2uQ31Fj23bf5WdxDIdcZD+wY66cDRUc9A8tebdVTWsH5tDuTMzaJarEvXilGKZGAOzkkFzcWjT2pD2tHjIfLf2yHeVop+YpsTDg/YhDJpXZ9Dccwb9GaDxnuqjMY7rkf1cUQ3l8zDcetVvhv4H2EcRZ5XHZWDmftE/k6WXw8WP8FVx0Px0Ir8ra1g33iy45za4dWbelYl6cVqxAOJQ+rChoDyPjJDvkh7Xymv3k9OUeHjQPoRB8+oMmnvOoD8DNNraLP3Uo1GKA6Q3KaqhbelSrh8WbBN/lZ9bD33nmI4rrqt+oG0/sUP6aGh9xbxdFQfNzyTyW1CzehFn9p8tuO+uduvMvAWJenFGsQDiUPqwp6BMXx4x76MFeZ/PYxzGrwnx8DB9CIPm1Rk095xBfwZorJ+H4vXC5tJvFNVIrsob9lTZ3tJlm8fb/ubWko/njiy939EZfawg8KjioPm5UP9X1e8uuOc+dduQ35OppZ3G6dFQn+UpdqgiIA6lqxMFZbp2xLz39bhmtyn+iWhCPDxMH8KgeXUGzT1nqGJ/BmBk/a4f+SdFVYrXupTv9i5/fySM/lpbp/il8f0d+38r9F5rzqD5ePyx4L57xS1Dl/vv3Jj3Z9AcEIfW39JQPENz/oj57+xx3e5zCSbCoDmeM+jPAIzBq310VA6V0NjRcmuXMv4uUcbL2/790ZL2Hz8q2rnu4QtDNnJVGDQ/34BOQtGX5te5ZZhSkGnQHBCH1t9jBeX6fgn57wjVnfk6S5oQDw/ThzBo7jnjOaM/AzA2a/voqJzM0rWKqlQfdinrTR1/t72tMVk4poBz9wiNXBUGzf9R805C0Zfm4xrzC9wudKnrF8a8P4PmgDi0/g4UlO2zJeS/u8f1W+sSTCVGMGiO5wz6MwAjiK9RfdujAYofZLpdUZVuU5fy/qDtb+KaX3Pre+4uYZ9runRErxwxIDdoPpqiL80fdqswxSDToDkgDq23GEueLyjfu0vYR6+1hu9yGaYSIxg0x3MG/RmAIcVXXP/ex0DEHxTV2Mq/2wevbs7/Zn3bf1s54v4Wd9nfH0sIyK1pPpqiL81vc6tQcP95nREQh1JkVUHZxo+vzSthH0dC8RtzltWZDGua4zmD/gxASXb10VH5bw3QWD3fpdxfzP/97fz/Hy1hX9u67GvNiI2cQfPRnSy4B+9xmyDIBMShlBxrxnSwhPwX9biGH7oEE2PQHM8Z9GcASvBQHx2Vz7J0haIaqxtC90Ho60LrV/P4/x8vYV/dBmaXDJDHvGDQvGzLQvGX5ue5TSi4/84qFkAcSoGPC8p4Swn5P9LjOj7hEkyMQXM8Z9CfARjRiiz92KPh+T7/O8bvndB9Leu5gdOrRtzHjQXX+poB8rkiVHPQ/Ewiv7p8PHNLwbV52+1BmwWJOnJGsQDiULroNTtzeQn7OFaQ/w+htTwgk1HneHiUPoRBc88Zzxn9GYBSLAz9rR/574pqYlb3uBbj+gDoMMuz3BWqOWh+OpHflTW5/u8UXJvfuz1oc2WijpxWLIA4lC6KPjT+Qwn59/pY9FaXYKLqHA+P0ocwaO45g/4MwMjimpB/7qOjsktRTdyXBdfjzhLyLxo0H+RDk/u75DHIOmTjGDQ/lcjvqprck+fHfO2rJr6SFz9qe7XbfmBXJerIKcUCiEPpouhD42+OmHd8E+BsQf4fheksMTfLcUZd4+FR+xAGzT1nPGf0ZwBG9lwfHZVDwQeXpuHJLtfj05LyX1FwzeMvu/0s0fJij7pzY5/HsrnL9gdGOL93E/ndXYPrXvRjRt3XM1+Sn1+cffJSaP3g8kW4uE7/Krf9wG7r8swGEIeScqqgrF8YId9be+R9PAy2/J84oxx1jYf79XKX+nbUre454zmjPwMwil+F1vqQvdaP/EUDzjW++vtQW6rDR6TiOmypGcdlfdQkDr4W/UofB+eXdtl2aVsQ/kFIf2QoFRTFZWdWJvLb2WX7L0Y4v4OJ/FbX4LrvKrgmn9T4Hrw3tNam6zaLvmkfON2an2/82O6jY9xPaimng5o3QBwqDk24p0d5bx8y3zjb94eCfI+EwT4yL84oL86oazzcr3fD+JYAwXPGc0Z/BphR12bp69B7ds/ahpzv2rZz+inUZ8bSrkRDXOZHTV7rcf3jL+Zv53+3I7RetfskXPoLcOwIvl+Qx758+7mPmKbWS/+gYPvrhzy31LIx91X8ei/qEQy+35D7Mb622Ln8UJNeo10zwQ7qfYl97dfEAeJQcWjCez3K+0Tof2mBODC0riMuTKU4E3PSH54UZ9Q7Hu7XjeHi7N5UWulR6znjOaM/AzCoGKj/Tx8dlS0NOuf/aDuv/6nRcd/acU1eLzn/+Gv86T7qQrf1ReeCk2f73ObzcPmg/yM9tnk7DPeLfWotvY0Vv967Q+8fMW5qyD3Z+bHTZxr0vEldx9fHtK+NiX3tGfP5PTrkM2MaaYcmH8Sh4tB/errP52Yc0Hosjzfa4684Oz4u6/FAlvaG4iUS5gY8lokzph5n1DEe7kdcguPjPvodSwKeM54z+jMAA/h/fTRkfw7NWj/ybxN42I/LF23HfscY8o8flhxk4DzODFvXkUcMSM/02O6TPMC9Ot8+vpp3PPQ/2B6DkPgr9D2hv4HjVxL5PFzB6xsDxbj23bt9lkUMHh8Pw8/Ar4rOGfV3NOh581Liuu0e0742Jfb12pjPz6A5IA6tfhwaJzbEwac4MPXRhJ65cRBza0ViFHFGveLhIvGt1rtCa2mMOLgWB1PP9lknz+b3XNxudX5PXBPwnPGcmfX+DEBSHKz8qUdD9FmWftagc/5lx/k9WbPjfyI/7sNj3EcMOt4Ixa84xgDl0dD91bc48JsafI+D6c+2bbe3hGDpm4Y0vl/1KPNe6dwYg5dxujnRoWnS+n/Lw+XLKq0Y0752JOrFpjGfn0FzQBxa/Th01xieqefzNjvOEo0zLOMSfFvz67pQnFHJOKMJg1EbSq7Hb3sUe854zsx8fwbgMnF27rc9Gqkfs3RLw867c/mPdTU7/jjYHD9scusE9rUoL5/YSMVZKL/N/3+/66jHQOb+fNuYx5opBg/3h8m9UsZgNofL171vmjgjan+ebhvjfl5P1PP7x3xuBs0BcejsxKHijHrHGeJh8JzRnwHoIa4P9mEfAwz/1sBzP9Rxjj9XHWaCr3BX15sd12WzIhnawTC5j/TMiQNA52qStqsiIA4Vh4ozxMPiYfCc0Z8B6GZfHx2VJs46iLOa2l8D/lZVmBnXJOr4ccUydfHNg851KG9QLEP7MlHPffQKEIeKQ8UZ4gzxMHjO6M8A9PBUHx2Vpq0fOafzY1MfqA4zFcx0rhd+TrFM3T0d1+RLRTKS8x3leUGRAOJQcag4Q5whHgbPGf0ZgGLxYw0/9uioxFkvSxt47gvD5Wtn7lIlZsqJRH1fpFim6vmO67FTkQztqkT9PqlYaq/MD57FTkgcHPkuS++H1mzfp/PO3iS/N7EyS9uy9FZeR8+FiwM38dg+aju2bmtmvpxvs62BxyMOFYcizhAPg+eM/oz+DDBBccbOZ310qpv6QaJtiXN9RLWYKQcSdWCNYpmqj4MPopVlTaJ+v6VYam9+aH0IMd4bz2TpaBjPR1LPZOm1MN7ByvgRp0+HOLbTofXRqTjAuDdc+trufQ06HnGoOBRxhngYPGf0Z/RngCl4r4+OSlNnSMU1JL9PnO+/qBYzZVeiDjyoWKZmUbj81bsrGny+8Tm0coz5P5io32Yxzm57/k6WVmVpQb5NnEke19eMM9ffDJe/nt9ZbxaWeLyLs/R2SA8+xxnaazv2F485zn7/Y2jNLio6z6sbcDzqrTgUccYk4wzxMHjO6M8AtPlDHx2V/wqtGW1N9F9dzvkKVWOmpBphr89NT+eyE+8n/iZ+9OXZLB0OrQ/sxOUSToXWUgl3VvS84ke24iyJTVnanaVD4eJyDy+Mcb87EvV7k2rWSGt7tOdv9tnpOVyQxxdZur6EY42DyMdC+iOP/SwHEAev93c5xpMNOB5xqDgUccak4wzxMHjO6M8A5OLrQT/16Kh8E5r5waXosS7n/L+qxsxZHbzuVSV7O67Fsx3/viVc/iX6zhTzqMogy91Z+iFc/vGa9nTvGPd/MLG/1apZI93T477ot57Fe+fdgnyOh9as7GHF2e0fJfLdXVL93l/z4xGHikMRZ0wjzhAPg+eM/gxA5hd5R6ToIR07Mqsaev7xAdvtg1N/UT1mzoKQXseX6ehc5uCO/L/HoHFf6H994dcreG5xXejOD23F4HOcH1v8LlE2C1SzRloXij/2OUg9WxSKlxx5Y4TjfDqR31dD1ssliU7n72t+POJQcSjijGnEGeJh8JzRnwFm3vw8IO/1gN7S0PP/dUivHzmXnlNFZtJXwRq0VbC84xqcbfu3uQ9Uxdcb17QFSjFw29vlfr6rguf4145jPDjGfS1OlMnXqlljPVPQtg1Tz57sEScM83HQeN+eSeT1xAjn/VoY/sN1VTsecag4VBwqzphmnCEeBs8Z/Rlgpr0aZnP9yPl5R+T7Huf+b6rITEqtResL55P3RMc12Jf/97l17DYXbPtW4hruq9j5xRkY58LkBobWh3JnCFNtB0O5A5DXhPI/zrixS17LRzjve8Pw60FX7XjEoeJQcag4Y5pxhngYPGf0Z4CZ9VAfHZW4VmmT1o+cn5/330N/r0AtVU1mUmpt0RcVy8R1rqMcg8o4qBW/OH9fj21T6zmfqNj53ZY4xmVj3N8Lif09rpo1UqoDU0Y9O1GQ57tD5NftleRRXumdnz8j5j5UWufjEYeKQ8Wh4oxpxhniYfCc0Z8BZlIMwr/tEajH2S+/qvl5xo7W7Vn6XWitAdZrzczO9TPNCJtNKxP14X3FMvGBhc6Py8TXEePSCY/0sX1qLc7zFTvHrR3Hd3LM+zuUKJPbVLVGuqugbTs1Qr5vF+R7eoj8Pu2S16jmlhR4o+bHIw4Vh4pDxRnTjDPEw+A5oz8DzJyFWfqsj2A9fpToeI3TTwN0TFLpb6rKzIqzCs8mApT5imZi1nSU/5dZei8M9gGcznv6bMXOsXPmyd4JB+1nw3g/0sP0/LGgbRulnhUNmn83RH5nQ/kzu6O5pWkeq/nxiEPFoYgzphlniIfBc0Z/Bpg5e0YM4mcl7VNVZlpqDbnVimVitofLZ7HGmQtX9bl9ambG8QqdXyro2zDG/a1OlMdbqlljfVDQto1Sz94pyPfYEPld6JLXTSOe/9w6vPfU/HjEoeJQxBnTjjPEw+A5oz8DzIxHdEL6Ts+pLjPNOo7TdSxR/hsH2P62ig9ApIK+RWPc30uJ/T2qmjXSlaH74G9Mi0fI+7uCfPcPkd/5LnmNOiN7b14G82t+POJQcSjijGnHGeJh8JzRnwFmwqow+quis5R8HX623ZyoE0cVy0QsSZT9RyV08jZX6Byf7zi2T8a8v6PBB+ZmxfqCdu2Tku/LUTstJ7vkFV9fHuVV2ziT+UgDjkccKg5FnDHtOEM8DJ4z+jNA4/W7fqRU3uvY1N/niXpxg2IZu02Jcl81YB5/7dg+zvK8ukLn+GHH8b0wxn1dnyjPL1SzxtpV0K6NMjvw8YJ84/11zRB5vlWQ5x9HLIcFDTgecag4FHFGFeIM8TB4zujPAI32XzofA6Vvg9eoufzX85i2KJax29dR5oPO0EwFVfsrdH6p5TNWjXF/WxLl8bxq1lhfFLRt9w6Z57wugyajfvTpiR5t8aTXza3a8YhDxaGIM6oQZ4iHwXNGfwZorD/ofAyc/qbakFmRqBuHFcvYneko80cG3P7FxHVbXqHz61w+I66jPM6vvh9OlMcK1ayRri9o10apZ78vyPeHfL/DuCYUr78e11BfNsHyq9rxiEPFoYgzqhBniIfBc0Z/BmiktcH6kcOkV1UdcqkPuHgldXxuSwRgCwfYPg56/dCRx+sVO8cdHcd3cIz7uiFRf4+pZo31cEG79vaQed4TigeSR11b85Ue7fGJMPygfBOORxwqDkWcUYU4QzwMnjP6M0Cj/CxLx3U8hkpPqj7knk7Uj2cUy9g8G0Yb6Otcz/l0GG6t5XH6tOMYHx/jvp5J1N+tqllj7Sto14Z5lT5+iPBsQZ4vlXDMi7N0qkebfHyC93HVjkccKg5FnFGFOEM8DJ4z+jNAY8R1EP+i0zF0+hdViFz88vmFxIAJ4/FBGH4W652Je3ldxc5vceIYx7ncQ+eA1YW8TtNMZwratVsGyCd2zHb3aCfL7Kzc10e7HNdUn9THr6p2POJQcSjijGnHGeJh8JzRnwEa41UdjpHSz1Uh2hwIo3/9nN4WJjpkN/e57aIsfdWx7YsVPMfO9f9OdAlEy7AqUW8PqGaNtbKgTTvVx/bz8joTB8vPF+T1dRjPBzFf7qNtjh/RmtRAddWORxwqDkWcMe04QzwMnjP6M0Dt/SZYP3KUdFIVosNdiXryrmIZewB2doBt3wnlfl0+fo09DjTGwcOjWdpU0jlu7zjOPR3/HtdALGvm1ruJenu3atZYW3u0a3Hplh15XX4w/984MLw3S4dC8UD5P/JOXPwg6IIxnsN7fbTRH4bB1gVt0vGIQ8WhiDOmGWeIh8FzRn8GqLVfZukbHY6R0iHViIRPEnVlqWIpVedyEO8PuV2cfTB/hOPY1uXZ8EIJ59gZDLe/brkkHyxZX8J+lob0rFia669hPIN3cV3Ne0NrJvq4xRlWn/ZxXO+NeI/X9XjEoeJQxBnTjjPEw+A5oz8D1NIVWfq7zsbI6T9UJRI2JOrKbsVSqi/DYLMrYiD5Rsc2O0s4jpMFz4cVI+bdueb0lfl/j68wHs3Ppww7E8f+gCrWWPFeuFBQby8M0AZ+EVprb05rECR2tk70cZx7Z/R4xKHiUMQZ04wzxMPgOaM/A9TS7Vl6Tho53a4q0cWxxEDUjYqlFPPC5QN7bxb8fQz2joRLX318uKRjOVsQZL48Yt6d5xjXQ14eWh8VjK8xLirh+G9M7OeYKtZoawvq7Fv538QBzRtCaz3yxwv+vgp1JX5M6nToPbi4dUaPRxwqDkWcMc04QzwMnjP6MwDAJdYHswvH6cmOsj0XWjOa5paFuDq/Bp2vBB4qubP2VkGQ+eaIeZ/pku+ZPNgsw95E/utVr0bbXlBnH+uyzRcF29xagXO6O38G9BqoXjWjxwOIM6YVZ4iHwXNGfwZgSmKDsjJvUKBqPko04LcoltKsCa1ZCv28wv5BaK21XLb47IkfTUzN0Ng3Yt77EnnG9X/vKOnYl4f0hwpptqMF98myLts8XbDNKxU5r/v6eA7ED1xdM6PHgzgUccak4wzxMHjO6M8ATMCSvEGJv7y+FFrrfcWZb3Ov4ZitRRWt6BLsUK54/8d17I7kwV6cpREHo+KsibgEws0TPp65WSOjfjwnPvfebzufHaHcAbb3QzVnDTM+14TiAdyiuthtrfO4FMm8ipzfw310OA/M8PEgDkWcMck4QzwMnjP6MwBjFn9Nja/vnO/S4TxfoQ47dPJRktkz9wX6uyp8jBsT9XKXS9d4G0L3wdvXe2z7bsG2VXoFtmhW/DSWRana8SAORZwhHgb0ZwAaKL461PmV6fcUCxUWP27S+UXy+Cv7YkXTSHHgJM4+PFLhY1yc18HOOrnI5Wu81Cuyc2ljj22LBtwPVuw8d4TiQeqPZ/x4EIcizhAPA/ozAA3U+SGMZxQJFZda2/YNxdJIc7My7qzwMaYGTte5dDPhVOg+cLukx7bzQ2spltS2cYmKqq3pfCgUD1TfOuPHgzgUcYZ4GNCfAWiYHzoejncoEmpgVxh8Zif18mh+XZ+t8DF6jXF2pT6UNJc+7zOPVwry2FKx842D+EU/Emyb8eNBHIo4QzwM6M8ANMjNHQ/H+JEM60hSB1dm6dOO+vtdlm5SNLUXn0Ev5dd0R4WP86a8zrXXwU/zuknzbQndB2xf6zOPFQV5fFLBc36w4HjfdjyIQxFniIcB/RmAptjc8YDcp0iokdjIn0408gsVTa3F9WzjzMOHK3yMsY4d7ah7p3VSZ8rB0H3AdpDXWY8W5HNLCccZ6+XLJZ73512O9buaHg/iUMQZ4mFAf0Z/BuAyb3Y8JDcrEmpmVaj+R/QYzL2h93rQ05YaML3XpZsZcfbQ+dB9PfJBZucUzVh/ccTjXJDnU2aH7Ykux3quhseDOBRxhngY0J/RnwFIdvrPdjwkb1As1NCmRIO/XbEwJi8n6tvDimWmpAYn5tLhAfOKa3Nf6JLXyTDaUhV3h/LXR++2pMyFGh4P4lAQDwP6M/ozAJe5p+Mh+aUiocZSsw2fVSyU7NlEPXtCscyc50O5H6A8UJDfKDN+5j7stLPEc5/f5TjP1vB4EIeCeBjQn9GfAejZ6d+pSKi5p0Prlfz2tFWxoH5Rso9D90Hue4bI776C/N4Y4Ti353nsL/n8U8d5rIbHgzgUxCuA5wMAPTv96xQJABS6KnQf4I7rnA+znErc5mRBnsN+zO2tPI+vSzz/eWH4wf2qHQ/iUAAAgEssCpev/XmFYgGAQhtC90Hzt0fI98WCfIf9OOKXbXksLen8b+xyjI/U8HgQhwIAABR2+t9P/E382nNc7yp+1CyuDRpf3TmVpX1ZulMRAjCDdofug9ujrAe5LJT3cdEozsBu/8Do8yWd/wMh/dHN62p2PIhDAQAALrM3FH8gZkveQflHQYp5zFeUAMyQEwXt4l0j5v1RQd43D5jX0o7tT4fhl3lp927i2N6s4fEgDgUAALhM59qpd+T/PXY+9vXopLSn1xUlADNieUF7GGc3zxsx/0cK8n9pwLzWJfJ4eQznH897WQ2PB3EoAABAYSfzbNu/HQgXX5Ndk6UF+X+PM8T2hvHMrAOAOnghdB+8O1NC/nHm9fmC/AeZmf37LvmsHvLYYjxwJJHfszU9njJsza9LHAB+1O0hDgUAAOrtiY7Oxr78v+8IvT849lais7JPkQLQcPHDhd+F7oPmP5S0n9cL9vHCAPl0m60bByjvHfCY4gca307kdbDGxzOqNaG8HwDEoeJQAACgAjrX/4ydk42h9UrzfT22vSfRWTmhSAFosLhkRGqQtjOtLGFfq3rsY1Wf+Rzukc+2cHEWb5EVWToa0uuGD7KedNWOZ1SpD8JaKkQcCgAA1Ljj3/nqd3ytNb5e/Egf2y9IdFbOK1YAGtpmrg/pZUBS6WTell494n6/LtjHudBa6uSKHnmc6+N4437iYPXd4eKAdVyXPS6F8duQ/shmnFH/+BDnVLXjGdVLiWPZ7ZYRhwIAAPXU+Trxl1l6Lww2Oyr1ajUANMnnoTXz9R9DpjgIuGPIfW/rI/8L+TGm1nNe3NbGxyVD5j5QemOWHgit5SzODHg+cXA6frhzyRDnU7XjKUPnutxx4HaF20YcCgAA1NP2jo7G6dCaGXdVn9unZvgcV6wAUBlxCYu4ZMWyHn8Xl5PZElqD1nE2fRyIPpenGB+8k6XXsrQujLb0SdWOpyzxB4v9ebpNtROHAgAA9XUs0dnYOMD2twUfYAIAQBwKAAA0wJJER+OjAfN4LJHHZkULAIA4FAAAqJtNiY7GqgHz+Gu4fE3VqxUtAADiUAAAoG72dXQ0jgy4/fWJzs5+xQoAgDgUAACoozMdHY1HBtz+xURnZbliBQBAHAoAANRN54eTzmdp4QDbX5OlHzryeF2xAgAz7KYsrVQM4lAAAKCenu3oaLw94Pa7OrY/nXdgAACaLsY8a0JrXe7dWTqUpXN5TPSC4hGHAgAA9fRBR2dj8wDb3hkufx12nSIFABru7tCa4Xw+EQvNpXsVkzgUAACon/j664WOzsbNfW67KEtfdWz7oiIFAGbM0iydCJcvMzJP0YhDAQCA+lnf0dk4O8C273Rsu19xAgAz6q8dcdFBRSIOBQAA6ml3R4fj/SG3O5Cl+YoTAJhBcUb5uY7YaItiEYcCAAD19GUYbJZO7JC80bHNTsUIAMyw28Lla2svUyziUAAAoH7irKjOdSTfLPj7FVk6Ei59hfZhxQgAzLitHfHUSUUiDgUAAOrryY7OSny1eEO4+OGqq0NrvcnOdSMPZelGxQcAEN7tiJP2KhJxKAAAUG9rsvR5uPy14lT6IEv3KjIAgH+KS4ac74iXNigWcSgAANAMq0JrXcj46mt85TXO9jmVpbdC67XjmxURAMAlVofLB3cXKRZxKAAAAADALHo+XDpg/okiAQAAAABgVn0YLh00f0GRAAAAAAAwi67M0oVw6aD5KsUCAAAAAMAsWh8uHTCPHwSdp1gAAAAAAJhFO8Klg+YHFQkAAAAAALPq03DpoPnjigQAAAAAgFm0OFw6YB7TMsUCAAAAAMAs6lzP/ETibxYrJgAAAAAAZsH2cOmg+Z6Of78tS8cVEwAAAAAAs+CdcOmg+bq2f1uSpZOhNRsdAAAAAAAa70y4dND8yvy/xyVZjmbpDUUEAAAAAMCsuBAuHTS/OkvLs/R5aC3LskgRAQAAAAAwKzpnms+l+N+XKx4AAAAAAGbJvnD5gPk3WbpD0QAAAAAAMGvixz7fz9K5LJ3K0o4sXaN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GqeytJxaeR0u6oEgHZaOw0AAED9zc/S37L0D2mk9GtVCQDttHYaAACAZoizr37SodYZB0A7rZ0GAACAlid1qHXGAdBOa6cBAADgoj/rVOuMA6Cd1k4DAABAy7VZ+lbHWmccAO20dhoAAABafqNjrTMOgHZaOw0AAAAXvVpC5/THLD2WpYcqlp7K0nNZ2pWlv2TpuM44ANpp7TQAAAAUmZ+lv5XQQf2PmpzvFXln+rkROuc64wBop7XTAAAANNjtWfqphA75v9dwIOKhLP1dZxwA7bR2GgAAANo9WUJn/Pss/bKG5x5ntf2nzjgA2mntNAAAALT7cwkd8g9Da2ZYHf0u9DeTT2ecWfKvWVqR/y+gndZOA4itAABmyrVZ+raEDvlzNS6D53TG4f/EDt2FvN5fyP8/oJ3WTgOIrQAAZspvSuiMx1lgq2tcBr1m8umM03RLsrS9rVP3j7bO3fb83wHttHYaQGwFADAzXg3lrJt6bU3Pv9dMPp1xmt6h+7HH/f2jDh5op7XTAGIrAIBZEtc6/Z8SOuR/CfVdN/UpnXF06HomHTzQTmunAcRWAAAz46bQmoU2aof8DzU9/5+F7rPYdMYZ1NZEPXq6xh06Hbzq16+tikU7rZ3WZgBiKzELAED5HgrlrJv6LzU9//8MBs0Z3e8TdeiZmnTo5jpsK4JXi6vumcT1eFKxaKe109qMIa3N0v4sncnS+fx/38zSplDe2wkn8ryhCcRWYhYAYMbsKaFDfjLUc93U24NBc0azKVF/tteoQ7ek5O0Zr5cT1+JhxaKd1k5rMwawOEt/7VFf4mD3oyPuZ2me1zG3MDUnthKzAAAz6oosHQ+zu27qZ8GgOcNZlag7B2raoRt3fpTnrcR1WK1YtNPaaW1GHxZl6egAdeZIllYOua9teR6vu4WpKbGVmAUA4J+dz3+E2Vw3dVswaM7g4lrDpzvqzadZWljzDp0OXvXFOtY56HU6r5Nop7XT2owiB4asNztDa8B9kOfU3PlucPtSM2IrMQsAwCWeC7O5buraYNCcwVwZWq+bt9eZ77J0Y4M6dLPcwauDqgzAoZ3WTtejzYju7ziGOAP07izNy9NtoTU4fiF0X+Ln/j73tSNcHBxb4NalJsRWYhYAgK7eC7O3bmp8Vf37YNCc/u1O1PtJzaSbdgfL4Hl1bEyU+y7Fop3WTmszuviibf9F65Xf1KOeHczSDQXbP9b2t9vcstSA2ErMAgDQ0y8THdNh0p9rdt4fBIPm9Gd9or6/MQMdulns4NXB3kSZr1cs2mnt9My3GZ3aZ+u/0uc2D2Tpmy7153yez9x653Gm+j3h0vWL48zSq9yyVJjYSswCADCQh0I566Y+VKNzfjUYNKe3uJ7rqXD5jM3FY97vv1a4AzVIB+9fVaGJ1MlTE6iTaKe109VtM1L2te1/kCUR4rHuGrJ+PeBWpcLEVmIWAICh7CmhMx4DuaU1Od/fBYPm9JYaONg4oc7Tj6Has416dfB+DGabj4tXnrXT2mltRi9n8v0/MeT2d4bWGsT91q3dblEqTmwlZhlG/BbFM1l6J7S+TXE+T/EZ+9csPZ+lW9xeANBsV2TpeAkd8s9CPT7y8qtg0JxiKxL1+4MJ7n97qMerud06eNtVobF6P1E/b1Us2mnt9My2Ge2uDxeXVBlluZS4BMuWcPlM0c70otuTmhBbiVn6FWfD7x2gbT2YP3sBgIb6dSjn9e89NTjXOGBwqC2tcPnp8FGibk9yJsncjKi6rGPZ3sEzy3z8liXq58eKRTutnZ7ZNqPd3HrmB0vKb0GWNuf5xdmVF0Jr2Zc4oOTHOupEbCVm6cfNWfp6iLY1ftfhTrcZADTXc2H21k2FTveHagwy/WsNO0hLgrXMJ8UHtrTT2mltRsoNWXo4XPxoJyC2ErP0X9YnR2hb4w+LlmsBgAZ7L8zWuqnQ6VhHfY6z6m5ULFTMDXndbK+rnysW7bR2WpsBIGYZyuG244vrmK8LrQ+azonLtsTB/v0F7WtsE+a55ADQTL/M0vdhdtZNhXYPJOryTsVCRe1M1NcHFIt2WjutzQAQswzk4XDxexD9fMQ5vs1zokv7utnlBoDmeijMzrqp0O6TRD02G5OqWpqor0cUi3ZaO63NABCz9C3ODP8qP6bfDrBdnEF/OlTnQ9AAwITsKalD/m+Kkpq4K1F/31UsVNw7iXp7t2LRTmuntRkAYpa+3Jcfy9tDbPt44pziUjTzXW4AaK74yvbxEjrjP2XpJsVJDRxI1N9VioWKW5WotwcVi3ZaO63NABCz9GVfaA10D9MWxsHxM4nzutPlBoBmuz3vTI/aIf/fYN1Uqu26cPkHio4rFmriy3D5DKfrFIt2WjutzQAQsxSKS7P8EEZbriz1YdA1LjUANN9ToZzXv/+kKKmwrYk6+4xioSaeSdTfpxWLdlo7rc0AELMUWpEfw4oR8ngpcU73utQA0HzxlbMPg3VTabbPE/X1hhoc97qS7s04y+dcaM20+Sa01uXdm6Uns3RPaM3CobpuSFzTY4pFO62d1ma02VFSHYnpfJbOZum7LB0OraUNtmVpbbCOL/UntpqtmOWaLG0YMY+HE+d0tVsJAGbDL/Jgz7qpNNGKRF09XJNjj4MTy/IO3vNZ+rTEQZH2dC7v6N2hulTW4cR1W6FYtNPaaW1GbkGWrs/S6iw9mKU3wuVLzJQ1oP5msJ4v9SW2ErMM6smOcznpNgKA2bK2pADxg2DdVKrl+UQ93VLj89nVx324O0vLw8VZTrGDGAfK1mdpZ0h/0GguvR1aAy9Uy+OJa/WCYtFOa6e1GQXu7qM+vJ+lpR3bLcjbkAey9E7BtvEDf9eoMjSA2ErMMkj92O2WAYDZsydYN5XmSb1mX+eOy8oe99/BPvKIA2avFeRxOrQGW6iO1OvOnysW7bR2WpvRww+heHmJfs4tzhA93iWPOOPyFtWGmhNbiVmKvNVxLne5ZQBg9sRg77OSOuS/UZxUwM2Junmk5ue0rMe9d98AeT1ZkE+cMbVcFaqUo4nrtFSxaKe109qMAkWzX/86QD5LQmuAPJXPiWB9X8RWYqvmxiw/NKhNAABGEGcLfV9CZzzmYd1Upu2xRN18sebntCYUrzU76EfaDhbk52OT1fJi4ho9pli009ppbUYXcRmJonXNnxwwvwcK8npd9UFsJbZqYMxyZ8c5rHe7AMBs2xKsm0ozvJWol6trfk6Ph3JmDc7pNbtqo2pUGfcmrs8BxaKd1k5rM7pY2uP6D7qsShyEL/og7Y2qEGIrsVXDYpb2JXfed6sAAPPzjrR1U6mz2Lk/G0afLVQ1+wvut98PmeeRMNo6nkzu2Xy+4/qcDRc/SoZ2WjutzWi3seC6n6pQGwRiKzFLFS3O0rn82OP/ejsLAPina0P3tSsHTesUJ1NwW6IuHmrAeZ0uuNduHTLP3QV5nlWVKuVQ4hrdpli009ppbUZC0Ydj9w6Z5/aCPN9UjRBbia0aFLO0LzHziNsEAGgXX0n+qYTO+NdZ+qXiZMKauJ758oL77JsR8n24xz18pepUGS8krs/jFTm2G7K0LUuH8wGB83m9jANpD4bJzNhdmJfJw9pp7bQ2I3xZcM03jKG9OO4RjdhKbFWTmKWXuLzV3DchfLMBAEj6U7BuKvWUetW27rMpi9Yx3jdCvht73L9LVafKWF/ytS/DgtAaXLzQox7FWdFPhPG+mr0+zN7Mae20NiPl5h7Xe9GQ+RYNBJ7xiEZsJbaqeMzSjxinfJIf74dZusJtAgCkxA70ZyV1yLcpTiboq0QdvLrm5/R2wf31wAj5buhx716lOlXG4pCeJTwtceDt8IBtwbEs3TGm45l7Hf7WGaoT2mltRsrmguv8yQj5vliQ72mPaMRWYqsKxyz9ejlcfHvmarcIAFDklix9X0JnPL5CvkpxMgELQvNmwKU+qNSeloyQ9wM97t35qlSlfJe4RgumdJ8NOmDenl4o+bjjzLBv8vtk1j6Oqp3WZnR6s+A6Pz9CvkUfTHzf4xmxldiqojFLv+Z+7DiRpevcIgBAP34XypnFZt1UJmF1ou691cBzmktHRsx7W497lmo5kLhOa6ZwHDtLaBPirPPlJR3PujzP97TT2ukZbzPij0ZnC67xPSPkXfTx2dc8nhFbia0qGrP048782XkqtJa4AgDo23+X1CF/SlHWQvyoXxyEih/wi2uYPpulTVm6P0srxrjfZVm6q+Dfb82PKa5BGWfxXJP4mwcT9W5nza/HywX31PYR8y6akbjHrVA5ryWu028nfAx3d+z/h9CavRqfDfPytDJLL+X/VtQmxLXQt5ZwTB+Een1kTDtdHU1rM+4quLZnw/BvYtzRo97c5fGM2EpsVcGYpR8xfolLTJ3J4xcAgIFcG4pnGPX7obFZ+ZjK3iHLqJ8P5KzrM69BZ1zGAetX+rzOMbDckaUbSyiruCZvXH/1w4IyiIPlHyeO41xofWyp3a7E3z1Y8/p0tOBarB4h3zh4UjSoucajr3JSA3y7Jrj/WGc+bdt3vC+vL/j7xV3uydTSDtcPeUxzg/hxAP4a7bR2ekBNazP+WHB9R5lBX7T288cezYitxFYVjFn6cVNozS6PPyr68Q8AGFoMIH8asiMeP6byixkqq6vzoHh36G8A+snQmsXVzzp/cR3EuIbtY10GSOJrn3FW+KI+jzWu2de5TmkcfHo3tGbD7Mr//ZuQniW6ZcgORaxPb4TL15PsHDTfEIrXnDwfLl138GDJnZ9pu6bHuY+yfnPRmptfeeRV0pow3aUk2jvAxwZ4zsTXnr/s41l4/4DHsyA/jrj9AdVDOz2EprUZHxZc40eGzPP+gjzjj9fL3XqIrcRWFYxZ+ukDncj7MyaKAAAj2xaG+7jYr2a4zB7tUT6PjZD3jXmg175Mwg0DbB8HBk53HE98pTT18aPYgfh9x/7m0kt97CtuHz8ytyuxz26D5uv7rGMb2rY5kfj3RTWuP0Wdr7dHzLtoltVmj7tKuipxrU5OcP9zdSYOlA265ufC0N+s81353/ZjT9t2XqnWTg+jSW3Gwi5t9FwaZp3e20JryYJ+2l8QW4mtqhSzFIkTnL70HAMAyhRnOf9twM747xTbP5ceGFeHs70z+8wA261OdK7397Hdxi7nsbFgmzhYfjoMtkRNnJl6vs9t5l6ln5c4p3M1rzv7Cs57ywj5Pl2Q70du2Uo7Fy5/42PeBPa7sm2fo6xDHp8VZ0PvWc9re7RF7QPw76oW2ukhNK3NKJoR/uWQ92q3ZSZi7HGf2w2xldiqojFLkfjD6NyPG6P8kPGEWwkA6BSXBvm+z47464rrn5YXlNGLJXX4z4b+Z8fFdYZTg9h39Ln9uyG9tEK32aE35mUw95HAx0LxoHl8bTauL3gyHwSI28Q114912WZVvp/U67bHa153visoq2VD5lm0Lv53oZy16hmf1DInSyaw35fCxSWgFoyYV3wefNVHG3I4tGYEXtl2jz/c8Sy4MMK9oJ2e7Xa6aW1G0ZJwrw2Qz8ou7fxcOhRa6wCD2EpsVdWYpZvYV5lbxur3I+TzSPCDPQDQxX+H/tZH/Zmi+j/vdCmnYyPkec+QHeJnuhzL0j6339Bl+98OcAwfhO6D5rFDHl+Zv65jm/ia58FE533O6kR+B2tcZ1YW3F+nhszzyYI8z+Z1imqb1hrMR8Los/DaLS54Lg6SnlcltNNDalqb8XXBtV5XsF38Eeze0PqIaLelJeKPU3HZirvdWtSc2Go2YpaU+KHrubd/Xxghnzvy6+ptGwDgMv8een9o7Nsw2+uYp9xZUF53Dpln+3q+twywXbcB6/V9bn9Tl+33DnAM3dY2Phd6f1gsft0+zvCIg/ftr3imXk2v8yzKrQV1Zu+AecWBjo8L8jtpMKQ2Xk9cv/vHvM8FbffnwpLzjt99OBOGGzCPnd/5qoR2ekhNajNu7nG944D3W23pQH7/FN178W2Q+MHuuEzLIrcVDSG2an7MkhL7C3M/1O8aMo/43ai4BE9ctuprtxIA0Cl2sH/sYyBjtaJK6hZY7x4ir7hcwdya3x8OuG2311Jf7nP7BV22PzDAMTxSUH+GfV1yUxjtlfSqOVRQRvFaLQuXrws5L68bq/JOyStZ+qIgnxj4v2BApFZ2JK7jpjHvc1W+nzfGlH98q+TNMNiA+UfqrXZ6RE1qMx4Lo7+10Z7iwPpdqggNJLZqfsySMmiM0Ss949ICAO3i7MLP+ggi/qSounqgS5mdD4PP3tzctv3DA277YRh9mYPU9oOs7fdw6P4a67DrJb+SyO/hmtaVOHv2QskBfvtr9rHT+Egof9Yw4zeNgb65JZnGPTssDtId7qMO7woX1zlHOz2sJrUZbxVc7/h2WVz6LA4axR+342zLOIv8XB915WiYzqxQEFuJWcqyawzX+jqXFgBo9599BBHvBa/KF4kzVU51KbtHB8xrbmApzmYZdJD5wTD6R4q6vcrdr26D5gdGKN89ifw21rSuFH1Q6ot8gOSj/LrFgY/z4dIfYc7m//ZxXqbxleM4E3G1e7T2NibqxJ4JdXonNWsurjm7PbQG7M7nKX7/YWcoXrpJO62dnsU2Y15HG9CZij7aGeOHNaH1o/mpHvXmGlWGmhNbzUbM0u7lUP4PJAddVgCg3e/6CCDiun3XKqqe/hi6z+bqV/vapa8MeRyPh4vLtMQOwq0Dbp86h28G2L7boPm+Ecp2fyK/un6kZ2fBvbbZbTTT7kvUif2KRTutnZ7ZNuOeUPyx137Fj20f6FF/lqk21JjYarZilvvCeN4qWOWyAgBzVmTp+x7BQ1w/9XZF1ZfrQ/dXQ1f2mccLbdusmNJ5VHHQ/GBozrq9RWtlLnUbzbTVwawntNNlaEqb8Xwo78OG0duheODcjHPqSmwlZgEAKM21eQep1y/uDymqgXSbybWzj23ja9gn8r//eMLHHb8aHz9882Wo5qD5u4n87q5h/bip4F772u0z825L1ItDikU7rZ2e2Tbjo4LrPsx65Ivz9rxoqRaqZV0Yz4zaMtM6sZWYRcwCADTF/FD8hflprEvXFN1epY5rJV7RY9v2GRuTeJU0DtI/2FEXjoZqDpqn1mO9qob1Y3Mod9YgzXJVol6cUizaae30TLYZV/W49ouHzHdrsDxBnRg0F1uJWQAAJuipPgLguFbmzxXVUD4Pw62p+Gbof4B9FHFWeVwGZm622ZnQ+pjO3Ef4qjhofjqR35U1rBtvFtxzG9w6M+/KRL04rVi009rpmWwzNhRc+yMj5Lsk+BBenRg0F1uJWQAAJmRtln7qEfzGAdKbFNXQtnQp1w8LtokzxubWQ985puOK66ofaNtPHHB5NEsLOv6uioPmZxL5LahZvYgz+88W3HdXu3Vm3oJEvTijWLTT2umZbDP2FFz/l0fM+2hB3ufz9opqMGguthKzAABMwM9D8VqWc+k3imokV+WdzlTZ3tJlm8fb/ubWko/njiy9Hy4dbHmsoFNcxUHzc4n86ubugnvuU7cN+T2ZWtppnB4N1R+QmUs7tNPa6RlqM04UXP+1I+a9r0f9uk0VqgyD5mIrMQsAwJj1uz7qnxRVKV7rUr7bu/z9kTD6K9edrsnS/o79vxV6r4Nq0Hw8/lhw373ilqHL/XduzPszaK6dbqK6txlLQ/FM8Pkj5r+zRx27TxVCbEUFYxYAgLF4tY+O+KESOmK03NqljL9LlPHytn9/tKT9x4+Kdq7p+sKQAXAVBs1TM/fr5qNQ3fVAmd0OqEFz7XQT1b3NeKygDrxfQv47QrXXqAaxlZgFAGAi1vbRET+ZpWsVVak+7FLWmzr+bntboLmwhP2mBq13jxAAV2HQPJVfnVxVcO/FNeYXuF3oUtcvjHl/Bs2107NwH9WtzThQUA+eLSH/3T3q2lpVCLEVFYxZAABKFV/x/bZH5yh+cOx2RVW6TV3K+4O2v4nrAc6tX7u7hH2uCemBlitHHGwwaD6aDQX332G3ClPsgBo0107Pwn1UpzYjxgXnC+rC3SXso9ea5nepQoitqGDMAgBQmvgK99/7GIj4g6IaW/l3+6DbzfnfrG/7bytH3N/iLvv7YwmDDdY0H82egvtvm1uFgvvPq87aae30bLUZqwrqQfzI3rwS9nEkFM/QtQQQYivELABAo+3qoyP+3zpHY/V8l3J/Mf/3t/P/f7SEfW3rsq81IwbABs1Hd7LgHrzHbYIOqHZaO12qOrcZzxfUhYMl5L+oR337UPVBbIWYBQBosof66Ih/lqUrFNVY3RC6D0JfF1ozuuL/f3yMnYclA+QxLxg0L9uygnvwfChn1iDNkLr/zioW7bSimqk24+OC+rClhPwf6VHnnlB9EFshZgEAmmpFln7s0Sn6Pv87xu+d0H29xbng/qoR93FjwbW+ZoB8rgjVHDQ/k8ivLh942lJwbd52e9BmQaKOnFEs2mlmps3oNQt8eQn7OFaQ/w+htdQbiK0QswAAjbMw9Lc+6r8rqolZ3eNajOsDoMMsz3JXqOag+elEflfW5Pq/U3Btfu/2oM2ViTpyWrFop5mZNqPow4Y/lJB/rw//blV1EFshZgEAmiiuefrnPjriuxTVxH1ZcD3uLCH/okHzQT6GtL9LHoOsUTiOQfNTifyuqsk9eX7M175q4uu68aO2V7vtB3ZVoo6cUizaaWamzSj6sOGbI+Yd31o4W5D/R2E6S1poMxBb1fM+EbMAALXyXB8d8UPBB8Wm4cku1+PTkvJfUXDN46yPfpZoebFH3bmxz2PZ3GX7AyOc37uJ/O6uwXUv+jGj7mtuLsnPL86MfCm0fnD5Ilxcp3+V235gt3V5ZqOdZjbajFMF9eKFEfK9tUfex8NgS7lpMxBbuU/ELABAbfwqtNY/7bU+6i8acK7x1faH2lIdPpK2OKRnxZT1wa3YQSiaQRYH55d22XZp2wDDByH9AbVUhz0uO7Mykd/OLtt/McL5HUzkt7oG131XwTX5pMb34L2htW7l+TAbH+Hamp9v/Njuo2PcT2opp4OaN+20dnom2ox7etSN7UPmG9/++qEg3yNhsA+GazOq02bMKrFVNYhZAIBauDZLX4fes9fWNuR817ad00+hPjPydiWC3zI/uPVaj+sfZ6m8nf/djtB6DfyTcOnskDjQ8X5BHvvy7ec+YppaL/2Dgu2vH/LcUsvG3Ffx672ox0DF+w25H+Orwp3LD73XoOdrakbbuAbf7kvsa78mTjutnZ6JNuO9HnXjROh/aYY4sLauo41PpTiTddIfSNVmILZqxn0iZgEAKi92RP+nj474lgad83+0ndf/1Oi4b+24Jq+XnH+cKXa6j7rQbf3cuY7zs31u83m4fND/kR7bvB2GmyWTWud1Y8Wv9+7Q+0eMmxpyT3Z+kOuZBj1vUtfx9THta2NiX3vGfH6PDvnMmEbaoZ3WTje0zXi6z3sgDpw/lrcd7W1pnMkfl595IEt7Q/FSLHMDW8u0GbVvM2aR2Ko6phGzAAAM5P/10cn6c2jW+qh/q3FH5Iu2Y79jDPnHjx8NMnAeZz6u68gjDr6f6bFdnL0W1z+9Ot8+vjZ+PPQ/2B4D/zhD5Z4+OzevJPJ5uILXNw5ixPUm3+2zLOLAxuNh+Bn4VdE56+uOBj1vXkpct91j2temxL5eG/P5GTTXTjexna56mxF/pI6D3HEA/KMJ3T8fh9ayIVVob7QZiK3qf59MI2YBAOhbHKz8qUfg+FmWftagc/5lx/k9WbPjfyI/7sNj3EfsJLwRLn40qFvn+dHQ/bXs2DlJDb7HwfRn27bbW0JH/puGBOZf9SjzXulcTTvWN3ecx9nQrLVpl4fLl1VaMaZ97UjUi01jPj+D5trpJrbTVW8zdo3h/jifP3/jbPQ4QzUup7Y1r4MLtRmNbDNmgdiquvfJNGIWAIC+xNm53/YIFH/M0i0NO+/O5T/W1ez442Bz/OjWrRPY16K8fGIAG2fY/Tb///2uox472ffn28Y81kwxYL8/eN25qjaHy9e9b5q7Qms5g5huG+N+Xk/U8/vHfG4GzbXTTWyntRnajFloM3CfTNM0YhYAgJ7i2pUf9jHA8G8NPPdDHef4c9VhJqxO1O+DiqUS3uy4LpsVydAOhsl/QC4OcJ6rSdqundZOazO0GeA+mdmYBQCgp319dMSbOKMqztprf839W1VhZlyTqOPHFcvUxTcPznZclxsUy9C+TNTzJYpFO62d1mZoM8B9ImYBACj2VB8d8aatjzqn82NqH6gOM9WB6FzT8pximbp7Oq7Jl4pkJOc7yvOCItFOa6e1GdoMcJ+IWQAAisUPCf3YoyMeZ3UtbeC5LwyXrw27S5WYKScS9X2RYpmq5zuux05FMrSrEvX7pGLRTmuntRnaDHCfiFkAALqLM9I+C71nr61r6PlvS5zrI6rFTDmQqANrFMtUfTwjz59JWJOo328pFu20dlqboc0A94mYBQCgu/f66Ihva+i5xzVSv0+c77+oFjNlV6IOPKhYpmZRuPy13CsafL7xObRyjPk/mKjf3qbRTmuntRnaDG0G7pOqEbMAAJXxhz464v+VpfkNPf//6nLOV6gaMyUVoHu1e3o2dFyL9xN/Ez8I9WyWDofWR63imsKnQusjiXdW9LziBwTjDKpNWdqdpUP5ccdzfGGM+92RqN+bVDPttHZam6HN0GbgPqnYfSJmAQAqIb6S91OPjvg3oZkfFIse63LO/6tqzJzVwaugVbK341o82/HvW/LOXNGzK+ZRlUHEu7P0Q7j8w1bt6d4x7v9gYn+rVTPttHZam6HN0GbgPqnYfSJmAQCm7hd5R7soMIod9VUNPf8YfHX7oNpfVI+ZsyBRD84olqk52XEt7sj/e+yo7Qu9Z93OpdcreG7xI42dHxGMAyPzxrjP7xJls0A1005rp7UZ2gxtBu6Tit0nYhYAYKrm5x3OXkHRloae/69Den3UufScKjKTvkrUhasVy8Qt77gGZ9v+be7je/GV4jVtnag4qLC3y/18VwXP8a8dx3hwjPtanCiTr1Uz7bR2WpuhzdBm4D6p2H0iZgEApu7VMJvro87PO9rf9zj3f1NFZtL+RF1Yp1gm7omOa7Av/+9za1xuLtj2rcQ13Fex84uzA8+FyQ18rk+UyRuqmXZaO63N0GZoM3CfVOw+EbMAAFP1UB8d8eOhWeujzs/P+++hv9cOl6omMym1du6LimXi3u24BrEjtzFLF7J0X49t70lcwxMVO7/bEse4bIz7eyGxv8dVM+20dlqboc3QZuA+qdh9ImYBAKYmdjK/7dERjbO7flXz84wDCbdn6Xehte5erzVhO9eHvUJVmUkrE/XhfcUyUXHgrPPDZ/EV4LhW8CN9bJ9aZ/h8xc5xa8fxnRzz/g4lyuQ2VU07rZ3WZmgztBm4Typ2n4hZAICpWJilz/rojMaPbh2vcfppgI53Kv1NVZlZ8RXos4lOwXxFMzFrOsr/yyy9Fwb76FTnPX22YufYOdtr74Q7ymeDD8hpp7XT2gxthjYD90m17hMxCwAwNXtG7KTOStqnqsy01LqNqxXLxGzvKPvToTWr7qo+t0/NhjpeofNLdQg3jHF/qxPl8ZZqpp3WTmsztBnaDNwnFbtPxCwAwFQ8opPdd3pOdZlp1qidrmOJ8t84wPaptV+rNMCW6hAuGuP+Xkrs71HVTDutndZmaDO0GbhPKnafiFkAgIlbFUZ/FXqW0jpVZqbdnKgTRxXLRCxJlP1HA+aRGsDaXKFzfL7j2D4Z8/6OBh861k5rp7UZ2gxtBu6T6t8nYhYAYKL6XR9VuphuUm1m3ueJenGDYhm7TYlyXzVgHn/t2P5Clq6u0Dl+2HF8L4xxX9cnyvML1Uw7rZ3WZmgztBm4Typ2n4hZAICJ+y+d64HSt8EHvLh8ZldMWxTL2O3rKPMjJXS49lfo/K7MO5qjdFwHsSVRHs+rZtpp7bQ2Q5uhzcB9UrH7RMwCAEzUH3SuB05/U23IrEjUjcOKZezOdJT5IwNu/2Liui2v0Pmt7zi2+HG3eWPc3+FEeaxQzbTT2mlthjZDm4H7pGL3iZgFAJiYtcH6qMOkV1UdcqmPJnndfnxuSwwOLBxg+2uy9ENHHq9X7Bx3dBzfwTHu64ZE/T2mmmmntdPaDG2GNgP3ScXuEzELADAxP8vScR3rodKTqg+5pxP14xnFMjbPdpT12wNuv6tj+9N5Z69KPu04xsfHuK9nEvV3q2qmndZOazO0GdoM3CcVu0/ELADARMR1Pv+iUz10+hdViNyScPlaoscVy9h80FHWmwfY9s7EvbyuYue3OHGMy8a4v84B2Qt5nUY7rZ3WZmgztBm4T6p0n4hZAICJeFWHeqT0c1WINgcSdcRHuMq3MFw+2HRzn9suytJXHdu+WMFz7Fyb9kSXQZIyrErU2wOqmXZaO63N0GZoM3CfVOw+EbMAABPxm2B91FHSSVWIDncl6sm7imXsgwNnB9j2nY5t9494LM9n6VRorft5NEubSjrH7R3Huafj3+O6o2XNSn03UW/vVs2009ppbYY2Q5uB+2QK94mYBQCYql9m6Rsd6pHSIdWIhE8SdWWpYinV7o7yfX/I7eLMpPkjHMe2Ls+GF0o4x84OaPsrzvEV5JN5B3dUSxPHf0QV005rp7UZ2gxtBu6TKdwnYhYAYKquyNLfdaZHTv+hKpGwIVFXdiuWUn0ZBpvRFDtvb3Rss7OE4zhZ8HxYMWLeZzryuzL/7/H1+qP5+ZRhZ+LYH1DFtNPaaW2GNkObgftkCveJmAUAmKrbs/ScNHK6XVWii2Ph8g8U3ahYSjEvXL7m5psFfx8HIo6ES183frikYzlbMADy8oh5///27gD0qipPHPhBRCIiRlwxmY2GCBEJEVqxaKMNRERE3JjBlTamcJCICJFgJtyoQWSjf7gyIy0iEhIhuOKKE20QIRIRsdGIExYtIhEiEjhh4YgJ879n3v3hz+t999333n3v3Xvf5wOH2bXfu+/ec+893+85795zsse4MCnLk/Jl6LxiP7+C/b8353vOuMTEaXFazBAzxAzcJxO6T+QsAADQYo/ndIgPqpbKvJCp26uh87TmnPS/L0zPQfZ19ROh2oGoo6H7AMiRIbd9uct2478vr2j/D+Zs3+v7IGaIGWIG7pNJ3SdyFgCACsQkbmWaxEHdfJKT3N+vWiqzLnSeoCszRcOHSVkzgn2Ibc+hkP/04KEht30oZ5txfuuHKtr35Tnb/9hlhTgtZogZYgbukwneJ3IWAIA+LE6TuPi0w+uhM8feV+HGK3qrVRE1tKJLB4Nqxfs/znF5Kh2IiE9GXQydJ/p2JGXJmPdn5kmtYRd2i+3eyVnHszcpiyrcz5M51+cDLifEaTFDzBAzcJ/U7D6RswAA5IhPMMRXS6+F/Kcc4r/PUU3UlAWLps/O9Dw/UuN93JxzXe536hCnxQzEDJCzAAA0T3ytNbuy+/uqhRqLC29dyFyz8UmdBaqmleLAYHy69lSN93FBeg1mr0mLxCFOixmIGSBnAQBoqOziMy+pEmpuQ7j1CZm3VUsrzTwx+HCN9zFv3tuNTh3itJiBmAFyFgCA5vohkzhZ4Igm2J+T9G9WLa3ybHpeX67xPnrFGXFazEDMgCaQswAA9GFJJnGKC9OYJ5UmuD0pn2eu3++Scp+qabzYBr2entO9Nd7P+9JrbvY1+Hl6bYI4LWYgZoCcBQCgobZmkqdDqoSGdQAu5XQA7lA1jRbna45P1m6p8T7Ga+x05tq7FAzAIU6LGYgZIGcBAGi8I5kEaqsqoWFWh1tfNT2uWhptTVIW13wfj+dcd2ucOsRpMQMxA+QsAADNFl9nvZJJoO5RLTTQ0zmdgT2qhRHZnXO9ecIRcVrMAJCzAAC0wGOZBOqsKqHBtud0CiwGRtVezrnOtqsWxGkxA0DOAgDQDrsySdQ+VULDvZiUq5myQ7Xg+kKcxj0NaN8AACjj00xnfKMqAQBxGgAAAKbR/ExH/HpSblMtACBOAwAAwDTalOmMn8z5m8WhMxfeR6GzEFl8re9iUg4l5WFVCADiNAAAALTFwVC8+NW2tAP+14IStzFXVQKAOA0AAABNdyHTsX4o/ffYuT7UoxM+u7ylKgFAnAYAAIAmW57pUF+Z9d+OhRuvga9Lyrz035eGW596mymPqFIAEKcBAACgqbZnOtOH0n/fm/7/Wws+ezSnM35IlQKAOA0AAABN9V6mMx0735uTcj0pG3p89rGczvh5VQoA4jQAAAA0UZwL9Vq49bXty0l5psTn5+V0xq+pVgAQpwEAAKCJ1mU60meT8n7ob6GwbGf8imoFAHEaAAAAmmhPpiN9KSkXknJnyc/nPcF2TrUCgDgNAAAATXQmpzO9uY/PrwoWGAMAcRoAAABaYHFOR/qTPrfxXM42tqpaABCnAQAAoGmezulIr+5zGx9kPn89KQtVLQCI0wAAANA0hzId6VN9fv7unM78YdUKAOI0AAAANNHlTEf6mT4//1pOZ3y5agUAcRoAAACaJrsw2LWk3NHH5xcl5YfMNt5SrQAgTgMAAEATvZzpSL/T5+f3Zz5/Ke2gAwDiNAAAADTOh5nO9NY+PvtwuPV1742qFADEaQAAAGii+Hr39UxneknJz85PyteZz76mSgFAnAYAAICmejzTmb7Sx2ffzXz2sOoEAHEaAAAAmuxApkN9csDPHUvKXNUJAOI0AAAANNnZ0N9TaLHD/XbmM/tUIwCI0wAAANB0c8Kt86QeKfj7FUk5FW5+RXyLagQAcRoAAADa4oVMZ/xqUjalHfVoYejMp5qdF/VEUu5VfQAgTgMAAEDbrEvKl5nOdrfyYVLWqDIAEKcBAACg7VaHzryn8dXu+Ep3fJrtYlKOJmVHUpaoIgAQp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DJmqsKAAAAAACYdg8l5aOkvK8qAAAAAACYVsuScjwpf02LQXMAAAAAAKbOPUl5M9wYLDdoDgAAAADA1FmYlN1JuRZuHTA3aA4AAAAAwFS4Iym/TcoPIX+w3KA5AAAAAACtNy8p25PybSgeLDdoDgAAAABAq/0yKV8n5bOkPJuUnyZlTlKeDAbNAQAAAACYMm8k5aEu/y0Ojhs0BwAAAACAxK5g0BwAAAAAAP5mSzBoDgAAAAAAf2PQHAAAAAAAUgbNAQAAAAAgZdAcAAAAAABSBs0BAAAAACBl0BwAAAAAAFIGzQEAAAAAIGXQHAAAAAAAUgbNAQAAAAAgZdAcAAAAAABSBs0BAAAAACBl0BwAAAAAAFIGzevvN0k5pwxdHnQpAQDyPfkeAAD0YtC8/uYm5Y9dzpNSvvyTSwkAkO/J9wAAoBeD5s0Qn5r5UUdIJwoAkO8p8j0AAEbLoHlzvKAjpBMFAMj3FPkeAACjZdC8Wf6gM6QTBQDI9xT5HgAAo2PQvFnuSsqfdYh0ogAA+Z4i3wMAYDQMmjfPz3WIdKIAAPmeIt8DAGA0DJo30+8r6FT8JSnPJeWpmpXfJOWVpOxPyv8k5ZxOFAAg35PvyfcAABgXg+bNNDcpf6ygY/HvDTne29JO0CtDdKp0ogAA+Z58DwAAejJo3lwPJuXHCjpS/9rADuRTSfmTThQAIN+T78n3AAComkHzZnuhgk7U90n5WQOPPT6N9J86UQCAfE++J98DAKBKBs2b7w8VdKQ+Dp0neproV6HcE1g6UQCAfE++BzAp/5yUFen/AlBzBs2b766k/LmCjtQrDa6DV3SiAAD5nnzPpQLUVBwsv562VdfT/x+AGjNo3g4/r6ATFZ/eWdvgOuj1BJZOFAAg35PvAYzT4qTsCTcGzGfK9fTfF6sigHoyaN4evw/VzHd5V0OPv9cTWDpRAIB8T74HMA4zg+V/6dEm/yUYPAeoJYPm7RHnqPzfCjpS/xOaO9/lb3SiAAD5nnwPYELKDpYbPAeoOYPm7XJf6Dw9NGxH6t8aevw/Cd2fPtKJoql25FzPL6oWoEv7sEO1yPfke2I+MHaDDpZPy+C5nAVoHIPm7fNUqGa+y39s6PH/Z8M6UeuTcjgpl5NyLf3fI0l5OlT3BNj5dNs0z69zruWXVAvaGWZ5KaedeEG1yPfke2K+mAFj0e80LCvC9E7bImcBGsWgeTu9WUFH6kJo5nyXDzakE7UgKR/0OAexQ/HskN+zNN3WGbdF4zydc03sUS1oZ8ixO+fcblEt8j35npgvZsDIDDtn+bTOeS5nARrDoHk73ZaUc2F657v8ouadqPlJOd3HeTiVlJUDftfOdBtvuS0aZXXOdXBMtaCdocDRnPO6VrXI9+R7Yr6YAZWqerB7GgfP5SxAIxg0b69/qqAT1dT5LnfWvBN1bMBzsS/t1JR1R1IupZ/d5JZojPtmnbeZ8nl6PkE7Q9G5yA56XUrbFOR78j0xX8yA4Yx6cHuaBs/lLEAjGDRvt1fCdM53ub7GnahfZPYr/sr+aFLmpGVV2gG5Hrq/Rv2Lkt+1d1YCMs/t0Ai3h87ryrPP+XdJuVfVoJ2hBD+6yffke2K+mAHVGvdg9rQMnstZgNozaN5+74fpm+8yvmL8fU07UV/N2qdneyQRRefueFLuKfj8c7P+dqfboDEO5JxrT2KhnaEfm3PO5X7VIt+T74n5Ygb0ZdKD19MweC5nAWptd5eG97SqaY2f5XQoBil/aNhxf1jDTtTsJ6J+V/IzTyTl2y7n5Fq6nZk5JePTQI+Fm+eIi7/e3+k2aITHc87x26oF7QwDOJhzLh9XLfI9+Z6YL2ZAT3UbrG774LmcBait97o0uD+omlZ5KlQz3+VTDTrm39ewE3Uo3HiSq5/XzhaEzi/ug5yzJ1z+jRDnA70Ybn3ib4GqQTtDRW3KRW2KfE++J+aLGVDon0N9B6f7GTz/ZzkLwHDifHnXCxrblaqoVd6soBMVA/DShhzvr2rYibqc7sv2AT//cOjM81b2fB1w2TdGXsdzs2pBO8MQvPIs35PvifliBvRnceg+KF2XJ7l7DZ7/JTTvafOm5yxxbO2lpLwbOmtTXEtLbGM/SMqupNzv9oLmWJSUT3skNV+GZq/IzM1uS8q5CjpSX4RmLM7xDzXrRN0dbry2OswrqfE1123h1l/js+U1l3xjrMg5fx+qFrQzVOBkznl7QLXI9+R7Yr6YAV3tCc2Y9qTb4PkeOcvYxKfhD/YRW4+nbS9QIzHhfSQpa0LnF7x4U18peVPHv3sr/dza0FlJfZEqbax/CtW8tvtmQ677E7PKignvz/pZgbIK85KyNd1e/AU7vjVyIb2/DYg0yyc595gnEdDOUIVlOe3Lp6pFviffE/PFDOhq5mnzpswRPnvwvIlPmTc1Z1mSlG8GiK1xXYeH3WZQH5sqSpxnyjuqtNFeCdM332Ud3JOULcG0R9zsFw0dpEA7Q3NYYEu+J98T88UM6E+cE7xpg8+LQ7PmMm9yzhLr+sIQsTX+sOghKYCaej9M13yXUFdnMvdVfCrrXtUCVOiecOsaNl+qFvmefE/MB5CzDOSjWfsX5zHfGDoLms6I07bEwf7DBfE1xoQ5TjlA/fwsKd+H6ZnvEuroiZx7ap9qAUZgX05784Rqke/J98R8ADlLX7aEG+tBlFnEOb7Nc75LfN3qdAPU01Nheua7hDr6LOd+8jQfMApLc9qbU6pFviffE/MB5CylxSfDv0736Zd9fC4+QX8p1GchaABKeLOijtS/qEroyyM599F7qgUYoXdz2p1HVYt8T74n5gPIWUrZEAZf5+/5nGOKU9HMdboB6im+anuugk7Uj0m5T3VCacdy7qPVLTo+yR/Uz+qcdue4apHvyffEfAA5SymHQmege5BYGPtHl3OO62GnG6C+Hkw7QcN2pP4vmO8SyvhpuHWBm3MtObaHQmdhnPedZqils+HWJ5x+qlrke/I9MR9AzlIoTs3yQxhuurK8hUHXOdUA9fabUM1ru/+hKqGnHTn3zksNP6ZlofP0x8zxGDSHenopp/15UbXI9+R7Yj6AnKXQinQfVgyxjddzjmmNUw1Qb/FVoY+D+S4nYW9F9T6zgveVpHwXOk/7xtfHdiZlfTBdRp18mXPu7mnoscT9zpsr16C5dob63rPZc3pGtcj35HtivpgBfdtY0X0Sn6C+GjpPMX8bOmseHEzKC0l5LHSecJazTD5nWZSUTUNuY0vOMS10KwHU39+nQdp8l+M1Lyl3J2VtUp5Mytvh1td4q+q0HAnmTJu0FTnn5qMGHkdM7nan11Xe9WbQXDtDfX2Uc+5WqBb5nnxPzBczoC/xh5/4tmUcPN+VlM9HcJ/EEgfU4yD6Q3KWxucsL2SO5YLbCKA51lcU2D8M5rscxqMl6vhkUpbmdHKWJ+WJkL/i+OxFVBap5onYlXM+tjVo/+N9/dvQeRKm6Po0aK6d0c7U1/M55+tV1SLfk++J+WIGDG1/iXvlQHpfzDxBHgff44+QjydlX8hfLHKmvBM6P2rJWdpxfRxwywA0y5vBfJd1UDQoeb1kshR/hT/XZRvxV+37VfPY5b2m3YTEN3Z6t4fyTycaNNfOaGfqK+915y9Vi3xPvifmixkwtJU92szjJbYRf4x8o2Abl0Lnhyw5S/MczRzLI24ZgGaJQfqLijpSP1edAyt6wuCDPrazOO2E5G3nfDCH2jgtyTkHpxqw379MytdJ+Swpz4bOqvXxyZgng0Fz7Yx2pqlO55yrpapFviffm/qYL2bAcJb1aC839LGtFwq2E+/H5XKWxvmhRTEBYGrFpzy+r6ATFbdhvsv+xQHJorkjX+hze08UbOst1T02z+XU/2sN2O/4pEu3ORTfDwbNtTPamSZ6Lec8Pada5HvyvamP+WIGDGddKJ7Hv98FcI8XbG9aFvJuS87ycOYYHne7ADTXtmC+y0lZ2qNO+311NXZ0iqbVuFeVj8XRnLpf2/Bj2hUMmmtntDNNtCbnHB1TLfI9+Z6YL2bAUJ4P1byRMaPXk+ub5SyNMXvKnZNuFYBmm5t2gMx3OX6bC+ry4oDbPFywzV+r8pGLncMrYfinTepmSzBorp3RzjQ1xl/LnKMr4caiZMj35HtivpgB9biuT4Xh5kiXs0zegqRcTfc9/m+r3s6K85F9FrxyBkyfu0L3OQf7LRtVZ2lFi3MdHHCbewq2eUSVj9yqnHo/0YLjMmiundHONNeJnPO0SrXI9+R7Yr6YAQO7VHBdPzDgNg8UbPOKnKURZk8x80zbTs7H4cYvqMu0AcCUia+S/lhBJ+qbpPxMdZZytqAeNw24zS0F2zynykeubXOb9rquDJprZ7Qz9fdqznl6vib7dk9Sdiblo3RAID5hFqdyiANpcRHicTyxe0daJ1vke/I9MV/MgBKWF1zT344g354pt8tZai1ObzWzJkQr12yISdvF9ADjr0YPaQuAKfMfwXyX47KkRx3OH0GydVm1j1zeq5pteBrPoLl2RjvTXI/nnKdDE96neaEzuHi9xzUan4reHkb7avbjYfqenJbvifliBgyuaI2IYeLr5h734FI5S23FPOWzdH/jA9m3tfUEPZA23PFAf0jKeu0BMEVix+eLijpSO1Vnoa0FdffZENt9rWC7l1T7yH2dU+8LW3BcBs21M9qZ5loQ8p8SnpQ48PZRnznFmTC6B5pmXod/YIquCfmemC9mwODeKbimnxhiu5t6tLd3yllqa3e48fbMwrafpLhi6+zJ55/RJgBT5P6kfF9BJyq++rtadXZ1pKDudg2x3aJFaazePVrzQnufoDJorp3RzjTbdznnat6E2sl+B8xnl1cr3u/4ZNi3ad9v2hZHle+J+WIG9C9vscrZZfEQ236iR3s7d0rquC45S1kzP3acT8pPp+VGyL4SsFfbAEyRX4Vqnj4y32X3TvqVgnp7bIhtFy3w9YaqH6m1OXV+tCXHZtBcO6OdabZjOedq3QT2Y18FuUV86nx5RfuzccrbMvmemC9mwPD3/kw5NeS2d/ZoZ+Us9fNw2nbGqb6XTNvN8HTmJL0bpuN1CIDovyvqSP1GVd7ikVC8MvqgT7s91ONcPKLqR+rJnDrf15JjM2iundHONNsbOefql2Peh0cz3x+nwoxPr65Ir8dYVibl9fS/FV1ncS70HRXs04ehWYuMyffEfDEDJmt3wfW8Z8htF73t8aacpXZi/hKnmLqc5i9TaXvmRH2ZlPu0E8AUuCsUPxlSdoGo21TlLX5bUGfDPKVUNL/ep6p95Pbn1PuTLTk2g+baGe1Ms+UN8O0f4/fHAbfPM9fK3QV/v6BLm5o3tcPdA+7TzCB+HIBfJN+T7015zBczoJzTBdf02iHjZNEPxuumqI4nnbOUEceF49Pl8UfFqf/xL/tL0qUpu2CB6RUD/48DdqDiIhh/rwpzfVxQb4Ouo/GLgm1eDdW9yk53xytOnuvEoLl2RjvTbOvCZKeSmN0BjtOrzC/5ufja89ke+cal9Nrsx7x0P+Lnj7k85HtivpgBJSwquKaHXRujaD7zr+UstZr+Ks5bHucvvx6MDf/Nwi4X7kuqBpgCO8Ngi0L9g6rLdUcaYLvV3SBzoa0KndfCum1zk2ofi/M5dT+/Jcdm0Fw7o51ptjtzztmFMX7/zJN5Vwe4/uL1XOap8/3p35bx5qzPrXR5yPemPOaLGVBO0cD2OxXFybyyVc4y1pylSBwfPqsdu1n8tajb6rhxnvMFqghosbhK9x/77ET9SrV1VfTUzdkBtrc5dH+VL3ZWNqjyseUK2Q7n1RYdn0Fz7Yx2pvmuhlvnBZ8zhu9dOes7h5mHPF6HV0Lvp57X98hpZg/Av+eykO+J+WIGlHSo4F7ZNsR2XyzY7idylrHmLEXiD6MzP24M80PG9rYlD7t7JAvxVYlV2g+gxe5PyvclO1Bvqa5CBwrq7o0+ByHeK9jWiWANjnHKe13zXIuOz6C5dkY703x505wsHsP3vp5+1zehMy3KMJanfa9euchHofNE4O2z2ujYjp3JdMCXuSzke2K+mAElfVdwfQ8aTzYWbDN+371ylrHmLN3EN3JmprH69RDbeSYM+YP9wVDN6t3jLjHp2q4NAVrsv0O5eS1/oqoKfVNQfxsLPhcHGtaEzkJNpwtiUXw18FHVPHZrc87H8RYdn0Fz7Yx2pvkmNQfzqTD8U3izxbd8362g/7bLJSHfE/PFDChpZcF9cnHAbb5QsM34ZtVjcpZarBsRF7o+me7Dq0Ns56H0vA71tk1TB81nz2Nkuhagbf419F4g6s/BPOa9LCkRQ47OKsfSAF00J2R84u7t0HkVdr4qnpi8V5vb9BSeQXPtjHam+d7KObe/GPF3zgs3pq64o+JtP9vjui0q8Zqf65KQ74n5YgaUtKPgmj/Y57bij0ifFmzvQvBD0yRyljxxSpiZH+r3D7iNe0JnCp44bdU3w+5Q0wfNYznvAgdaJHaM/lKi7Vurqnp6ruJ4Ezsvj6jWWng6DPdKc90ZNNfO0Hx7c87v0yP+ztXp97w9ou3/NClH+rym4/ywBvLke2K+mAH9OFFw3ccpneP0LNk5t+P/f3saC+OA7++S8lXBduKg6qti1MRyljz95hi9ykvD7lAbBs1nysuuc6Dh4lNhX5Ro7/5DVZVytKAOPwydxWViYI5P8cRftOOTOldL1P/pMJlf3rnhdznnZUuLjs+guXZGO9N8kxjo2xTG83RYHKT7qMR1vD/cmOcc+Z6YL2ZAGfHNpOthdFM9xwH5Z0L1b2TJWYazfwTn+qfD7lSbBs1nFrtY5Hof2l8Vpcalzf6zxPG/H7ziXEZ80uBaQT0WLYwUX29fFzrzr17scS7EnMl4M+d8bG7R8Rk0185oZ5pvc875fHNMnd5xPTUX55zdkw7YXUtLXPxzX+gsIop8T8wXM6BfRYt1xifH449P8S2muHDn1cx9Ff/vK+l/i1OyxB+g4rhnfMtjrXa1VjnLbLtD9eNGx6f5hMaAE1dQ/SHkLwqw2jU/FAOzikHz8ftViWOP863dpYkq5bFQvKBWWXemyVbROVmmusfucM652NCi4zNorp3RzjTfhpxzeVi1TD353vTGfDEDytlXcH1vVT2ty1k2hNGMGxkXTtwbuq8cbYX2wRmYVQyaj9eKpHzf47jjvJcPap5K2xWqWzwmeqdH58RTPeNVpxXeR8GguXZGO9N8a4OnnpDvifliBvSraB7ypapHzkJ/4uuHZ0L3ecEEi/4ZmFUMmo/PXWli2+u4n9I09eWTgrocZM7HBUn5NhS/Dsv4vJdzDtq0KHgdBs03NiAebNTOUGOrQv5Ukkwn+Z6YL2Ygt+rtvoJ9+8YlJGdhMI8U3Fima+mfgVnFoPl4zA3FK4NPYj6xNrizR30uGHC7O4JXwOoibz7PO1t0fAbN69+x084wyDVyUbVMJfmemC9mILcqZ2uo9o0M5CykiUivm/8B1QTUzG9KtF1xjsO/U1V92VRQn6eG2O7iYLGRuriUU/+3t+j4DJrXv2OnnaGX23PO3yXVIt+T701lzBczkFuVc6Rg3za5hOQsVN/4XEk7nwB1sj4pP/ZIWuIrl/epqr69WVCnu4fc9umCbcfV2ueo/rG4nFP/81p0fAbN69+x087Qy7yc83dZtcj35HtTGfPFDORWvcVr9UrBvi10CclZ6F9cDPRil5sqBhALBQB183eheA7CmfJzVTWQ8wV1un7IbR/qcc5Wqf6xuBraPXWTQfP6d+y0M5Tp/Oc9zDNKz4bmTLe3V74n35uimC9mILfq7dGC/frc5dO6nIUxeCh0HzCPidg8VQTUTNl5Lf9DVQ1kaSh+2mbukNvf1+O8bXAKdKArUIdBc7QzDC977q6O+PsMmsv3xHwxQ8ygqX5bcB3/TvW0LmdhhOKvIC8l5XrIf71NYADq6vclOlAnKkigp9VzBfV6soLt7w31ngdwWlwLBs3RzqADmmXQXL4n5osZYgZN9YnreKpylkY42KDEqkyJiccipxWoqfUl2rELSblLVQ3sWEHdvlzB9g/0OH/rnYKJJHUGzdHO0IS26vqIv8+guXxPzBczxAya6M6CazjGTrNItC9naYQ2DZq/6HQCNRZfzfxzj3YsLhT1oKoaWHwL6VpB/T5awXf0mjfyEadBB7oCBs21M9oZHdBBGDSX74n5YoaYQRNtKriGP1I9rcxZGqENg+ZfB4tbAPUWX739U4n27N9U1VBWF9TtlbTjMqxTofgpCK9Zj4c5zdHO0MQOqFed5XvyvemK+WIGlPNmwXW8U/XIWSal6YPmh5My32kEam5/ifbsvyW1Q9tVUL/HK9j+/B7n8GOnQAe6IgbNtTPaGR1Q5Hs0P+aLGVDOhYLr+DHVI2eZlKYOml9JO5QAdfdUiTbti6TcpqqG9mlBHW+rYPvP9DiP250CHeiKGDTXzmhnmm9Olz4M8j2mJ+aLGdDbsoJr+Fqo5o0M5CytEH91392j4f8yvakA6m5FUv7So037Pv07htPrSZvlFXzHmYLt/5CUBU7D2FzOOQdtWiDIoLl2RjvTfPNyzuFl1SLfY2pivpgB5WwruI7fUT1yFm5WtFjG20m5QxUBDRDbqjLzWv6rqqrEph6dhmH1Wlxth1MwVpdyzsHtLTo+g+baGe1M892ecw4vqRb5HlMT88UMKOfdguv416pHzsLN7u5yszyvaoCGiG/N/KFEB2q/qqpM0eIxR4bcdnwy7ErB9j8Jk3ltMH7nyqQsnMLzfTHnPNzZouMzaK6d0c4035055/GiapHvMTUxX8yAcu3otYJr+eEWHnMd7xM5S4M7JN8GE/8DzfJKiQ7UiWAhqFF3qGbKq0Ns94Ee2z6XlEUjPrbFSVkXOk8svR46i2B/lZTr6T6snsLz/V7OuXi0RcfXbaq602517Yx2pjFWdYn9yPeYjpgvZkBv60J75zNv0n0iZ2mI7ZmT9HlS7lEtQIP8Q+jMW9lrXsu/b8GxxleSn5pVJrW41WM96nvPgNuNT/v+ULDdU2kyNEprQmc+uWthOhbH2ZEe74XQee24m+M5dbG25QMEVb3OjXZGO1OunRnW2py6PO5Wku/J9/rWxJgvZogZlLO/4Hr+rMHH1bT7RM7SANmVn98J5i8HmuWupHwTej91tL4lx7t+1jH9GCb3JNX7Per7fCj/+ltMXjamSVrRNuPTAuNehCoew9nQ3uk61vXRKT6c87cbWlIP94YbT6DklZWaWu2MdmYs7cywNuR812G3knxPvte3JsZ8MUPMoLe4WG7Rj0AnW3KcTbhP5Cw190ROgw/QJLED8b8lOlDbWnTM/z7ruP53QvvwYok6n+mcPJeU+8LNv+rHp6UeTePQwVD8uutM8rBsgnWeXSjnpRZdTwdy6vutLn+bN0/o5hbUQXyd+tMe1+CXYfRPkaGd0c4Mb3POd7054uN7tuS1WoeyV74n3yupaTFfzBAzGLx+Z5fr6f3RBnW/TyaRs1BS9te7raoEaKD/VyI5/kNo17yWf5xAAjkv7UjETsYnY+rYx0HM+Grm3TWo8+zTGA+16Hp6PafuD3T529/l/O2Whh1vfJvukdB5fXNz2jG+UvKavJLec/Fza9N7YlFAO6OdqbKdGdbTOd/1xoiPz6C5fK8t+V6TYr6YIWZQXvyBKM7l/V7Jaz3+aPR8Ta71Nt8nk8hZKOGhWR3E+L/rVQnQQPGVyR97BPwvkvKTFh3zzzLH98KYvnf/CDoe19IYFJ/4iU8BHEo7IvG81mmasCXh1oHTNs0ZuTznvKxocWK3qeLr+B1NsXZGO1NpOzOsvTnXwdMjPj6D5vK9tuR7TYr5YoaYQTlfh+IpCHuVq6GZP1o04T6ZRM5CD3HOzplXjS6Fdv0iCUyP+MrYn3sE+L8k5f6WHXd2HYqNLoWR25qp80MtPMb45PXhtKwq+LtfBK/LgnZmtO3MsN7Kaad+MeJjM2gu32tjvifmixnTEDNwn0zSJHIWeph5dSkOnC9THUADxTkHPy7RMfyXYKIXAAAWY0lEQVSXFh77icwx/p3LYeSOBNOZzbDCO2hn6u54GP8CcnGA82pDyh75nnxPzBczwH0ytTkLPcRXFOIK0PeoCqChDpXoQLXxSZj4tNXs15P/7FIYufgKX3a+62mOn4ty7rVzLhPQztTI2Zx2yiK+8j35npgvZoD7RM4CQKv9pkQHqm3zWs7ILoL1octh5B7L1PlZCegtcyJedZmAdqZGrmXq87oqke/J98R8MQPcJ3IWIKvKBc+upYnSd0k5GTpPf7yYNkjjXFBhZVJ2JuVoUi6k+/TXWfv2yax96zb/2e70MztbuD9tFheA+UuP6zQ+jbO0hcd+R7h1Ts/9LomR25Wp832q5G+LY2Xvu/mqBbQzNXBnTvt0QbXI9+R7Yr6YAe4TOQuQNTd0FsaJi8e8lJTTYTSLCl0OndXUR5m8xgURPh9g3+KCt4fThPNguPkVmA0t2p+2i08SfVGiftu6MObOnGN9xmUxcp8GC69mHcu5FtepFtDO1MC6nPbpqGqR78n3xHwxA9wnchagjPdLJKLvJmV1Uualn4lPksc5oOKT63FBhesFn42DwXdUuL8LkvJOyB98jk9or898X9zn+PT7b0Pnl7qi41zYgv1x3d4obX1SP85t+X3O8f6jy2Kk5odbX5e7rcXHG6+zlSX+bn/OtfikywW0MxW2M4N6skteinxPvjcYMV/MaHPMwH0ySXIWqKn1PRLRIyUD2EcF2/gqKXdXsK9xEPlMyF/0p8yrgXHw+nCXfbzQgv2ZFv9WogP1X6HzZkUb/VeXY77NpTFS2emtTub8TVyo5eW0PYyLzcRpmS6GzpRMD9f0uOLCXvHJhqeTciApJ8KNaaVeHTDB82owaGeqbGcGtTenfXraZSbfk+8NTMwXM9ocM3CfTPI+kbNATT3WIxldU3I7MWF9r2A7cXX1BUPsZ3y6/ZOc7R4YYFvHc7ZzuOH7My3iq1Q/9rhmvw3tXAgqeq7LMf+fS2PkDmbq/OXMf98Wbl2VPVsO1qhz/2hSfgi3LjjTb/u/NniVELQzo21nBpWXX611mcn35HsDE/PFjDbHDNwnk7xP5CxQ46S0aLHPfhb1jE9XF0058vYQ+/lizva+DjemjOnH4pyG8dcN359p8PdpB6kooMUO1uqWHn8Mmt0Wwvofl8fIZdu2h9J/jwnUoVB+HYO3anhscf2J8wO2//NC/roWgHamqnZmUN/l1M08l5l8T743MDFfzGhzzMB9Msn7RM4CNfVSQcNwfIDtvdCjsRlkcdB5aUKW3db2IY77jTD4IjZ1259pMDftKPQKZttaevz/FPLntZwpr7hERmp5pr6vzPpvM4tinUzv23mzkv2DXc7XIzU8xg+GaP+/DtZkAO3MaNuZfi3IqZNvXGbyPfne0MR8MaONMQP3ySTvEzkL1NjxihPSRaH6xXo2d9nW8iGOe00YfH7Auu3PNPh9mM55LeemHaTvexz7v7hERmp7pr4Ppf8+M/fc1oLPHs05X4dqdnzxqZ2rQ7T/eWszbHTZgHamwnamX4+Hat94RL4n3xPzxYz2xgzcJ5O8T+QsUFN5wWh2WTbgds8XbPO9AbbX7bWZYV7Pisnp9XBjodIm70/bPVWiAxXnzG/TvJZz0+P+Uyj3uthSl8lIZddriAnW5vSe3dDjs3nrRpyv2fGtGrL9z5t79TWXDWhnKmxn+vVqzvc97zKT78n3hibmixltjBm4TyZ5n8hZoKYeKUjKLg6x3XcKtntpgO193mVbw5p5vfDthu9Pm8XOwZ97dCDiUzn/0PDjjB3AB5Pyq9CZL63XXJ7ZeT29mTDaDm12QaLYdsYpmp4p8fm8+T+v1ewYd2T270Kfn1+Zc4wnXTqgnamwnenXiZw6WeVSk+/J94Ym5osZbYwZuE8meZ/IWaCmfhuKVwgeVNGg+XcDbK/basbDLgQyMzXNcw3fn7a6IylflOhExMWSzjW4/NhHhymv/NGlMlLrMvV9Ninvh/4Wg8mesys1O8b3hmz/5+S0i9dC+16fB+3M5NqZYTvKV4IF5OR78r0qiPliRttiBu6TSd4nchaosQ8LErNNQ2z33YLtnhlge9e7bOu+IY9/Zk6+xxq+P2315pCdi2kph1wqI7Un3Pq2THza5c6Sn897SuFcjY4vL1EbpP3Pm/dvrcsHtDMVtjNlrc2pj6MuM/mefK8yYr6Y0aaYgftkkveJnAVq6vbQffA3lgVDbPu7gu0eHmB717psa9gnsg+mdTC34fvTRs/oHJUur7hcRupMTp1v7uPzq2re8c1L1OYPsB1znIJ2ZtTtTFmv53zfsy4z+Z58rzJivpjRppiB+2SS94mcBWrq8YKk7LMhtru4R8I3SANwocu24is2w7y2Ep9sOdWC/Wmb1WH4V1inqWx0yYxMXnv2SQUdy601OsZdFbX/S3KO87RLCLQzFbYzZZ0OFsyW78n3RknMFzPaFDNwn0zyPpGzQE3tL0jKhnlS4PmC7canqBcNsM2jBdv87ZD1MK8F+9MmZee1VKqbFojuns6p79V9buODnHZwYY2O8ePM/r06xLa+zKmve1xGoJ2psJ3p5e6c+vzKZSbfk+9VTswXM9oQM3CfTPI+kbNAjX1VkJStGXCbc7okUMMu4LG9RxI57jn06rY/bfJfOkV9lT8H0/mM0qFMfff7JkheInS4RseXN03X6iG2tyvneLe5jEA7U2E708u2nPrY5TKT78n3KifmixltiBm4TyZ5n8hZoKbuLkjK4nzdg04x8uuC7f6Qfu8gFoXi+dfjHOrLxlh/dduftvg3naK+yx9dNiN1OVPfz/T5+ddyztnyGh3f4xW2/9GKnOP9yGUE2pkK25lePsqpjxUuM/mefK9yYr6Y0YaYgftkkveJnAVqaktBUvbOgNt8LBQPJA87/9PveiST58Pgg/Jt2J+mWx/MazlI+b1LZ2RW5STtd/Tx+fjj2g+ZbbxVs2Pcm9m/4xVsM2/RHa9rg3amynamm3ty2p8zLjP5nnxvZMR8MaPJMQP3ySTvEzkL1NihgqRskNfq4sI0Vwq2+XoF+7wgKRd7JJTnwmBzprdhf5rsJ2ld6RT1X15w+YzMy2G4HxSz60ZcqmF78HlmH5+vYJsv5lynL7mcQDtTYTvTzUs57c8Ol5l8T743MmK+mNHkmIH7ZJL3iZwFauxyQVJ2fx/biY3HgR5JXpU3/oYSSWWcU31cC5nUbX+aKM7P+D86QwOXf3QJjcyHYfC3ZR7OOVcba3Z8C3L2sYpppeJq9dm3js65nEA7U2E70012QPZ62iYh35PvjYaYL2Y0OWbgPpnkfSJngZpaWZCQXSzx+TinWFyMIw6WXyvY1jdhNAti7i6RWMaFHsY1UF23/Wma3+sIDVX+ziU0EnfkdAKXlPzs/KR8nfnsazU8xuyckee7dF4GcSwMv2I9aGe0M/1YndPuHHOZyffkeyMn5osZTYwZuE8meZ/IWaDGdhQkZBdCZ+qWOJfY00l5Mv3fODB8MCknQvFA+V/ThiYuCDpvhMfwfonk8uPQ39xVbdqfpvh5MK/lMOWCS2hsSfuVPj77bqh2pfW4gvrFtO09nbbJVdiT2c83M/89zgc46NNij+Rcr++5rEA7U2E7k/VeTrvzqMtMviffGzkxX8xoYszAfTLq+0TOAg31wYiSuTj305owntWt46+An5fYrziYPXcK96cJfpaUb3WEhionXEYjk5126uSAnzs25D2/s8u5f7WCY8wmhrNfPVyctuuPD7H9z3L2e6lLC7QzFbYzM5aG/Lf8kO/J98ZDzBczmhQzcJ+M+j6Rs0BDxRv/ekFSdr2PBO6r0JkfalIJUQyc50vs58Ep3Z86uy0pf9IJGrr8u0tpZM6G/p40iG3r25nP7KtgPy4UnP8VQ247u7bF7em/x9deT6fHM4xNOft8wKUF2pkK25kZ+3L2/QmXmHxPvjc2Yr6Y0aSYgftk1PeJnAUaan1BkDs6K8G9J3TmI3++4O/P1OB44sIgl0okmzumdH/q6sGkvKIMXR7UpI1EfFsm+wPikYK/jx2EU+Hm1wC3VLQvVwrakd1Dbjt7jHHdheWhs3hxfPV1fgX7fybc+sPsvS4x0M5U2M7cm/M9Z1xi8j353tiJ+WJGE2IG7pNx3CdyFmioPQVB7rkun/mq4DMP1OCY4txPV0PvgerVU7o/QP9eyNyv8Z7eFG5MPxWT+Ph6aPY10hMVdxCPFrQhR4bc9uUu272cdlCq8Hjwtg1oZ0bbzhzM2b7X92H8xHwxowkxA/fJOO4TOQs01OmCILesy2deLPjM72pyXBtC70HquFjJoindH0YjBt+VafClfdaFzpMtZV6d/jB01nSoWry24uLMeU/1HBpy24dythnnnX2o4mP4JOd77nd5gXamAstD/sLrIN+bDDFfzGhCbor7ZNT3iZwFGmhRKB7A7SbO1d1trvNLYTwLf5axpUSjeGyK94fBLU6Db/yV+vXQmRvtq1n3hbcG2i2e3zj33Km0g3A1bTPjkzZxqqUlY96fmScoXq3guj4563j2htH8kLeiS4IKaGeGdTLU8y1I5HvTSswXM5qQm+I+mcR9ImeBmstboGWmvNXjs+8VfLZOr5MUPRU/iWlR6rY/9C/+8hxfCbzW5fzFf5+jmhijnem190iD9tmCN6CdqdrmnHZlv1OHfE/MR8wAOQvQr0Oh+8Dt5h6fLRpwP16z49wbigepP53y/WFw8XXE7Irc76sWxih22ONTb6catt9x4aYL4dY3nBY4paCdGcCCtA3JtikWiUO+J+YjZoCcBehb9kadXRb3+Ozc0JmKJe+z10P95vg7EYoHqh+Y8v1hcNlFQ15SJYzRzJM8Dzdw3/PWenjbKQXtzADyHgTZ6NQh3xPzETNAzgL0K2/RgZnyZclt/K5gG9tqdrxxEL/oR4KdU74/DO6HzLmzMA3j8mx6zb3c4GPYH/p/0wnQzszmFWfke2I+YgY0gZwFGmJb6D5g+0bJbawo2MZnNTzmJwv29x37wwCWZM5bXFDE/JaMWrzGXk+vub0NP5bbk/J55j76Lin3Oc2gnSnhvrTNmN2GfJ62LSDfE/MRM0DOAvTteOg+YNvPqyGnC7ZzfwX7GaeA2V3hcX/ZZV+/a+j+MFlbM+ftkCphDOI8qvGJty0tSiAv5SSQdzjVoJ0pcEdOHnopGIBDvifmI2aAnAUYUPwluNtK8HE+8n5+6Sp6Yv21IfdzXrqdKoPv9i77erWB+8PkHcmct62qhDFYE3qvO9E0q0P9F5UG7Uy95D0AssapQ74n5iNmgJwFqDJRmSkf9bmtODf39S7biqukD/Pq4qOh+vnRu00pc72B+8NkxWv7Sua83aNaYGBP57SFe1QLkGN3TnvhCUfke2I+gJwFGMquUO0ClMcKtjfMr2cziyTsq/DY53bZzysN3B8m67HMOTurSmBoeW/fWEwKmO3lnHZiu2pBvifmA8hZgGF9GroPcj82wPY2FGzv7SH2c0+6jcMVH3/efp5p4P4wWdkfn/apEqjEi6EzRdXsskO1ANoH5HvuaQDtGzAqd4buA9xxnvNBplOJn7lQsM1BF3Y5mm7jmwqPf04YfHC/bvvDZGV/fNqoSgAA5HsAADTPptB90PydIbb7WsF2B10s5+ysbSyt6Pjv7bKPzzRwf5ic+eHWOehvUy0AAPI9AACa50DoPrg9zNxKy0J1i4tGc8LNC4zuquj4nwj5i27+tGH7w2Rlf3w6mfM3cQX5l9PrP85RH1/HupiUQ0l5WBUCAMj3AACoh/Oh++D2I0Nu+5OCbS/pc1tLM5+/FAaf5mW293L27UgD94fJOhiKFy3alnac/lpQ4jbmqkoAAPkeAACTs7wgoYtPN88ZcvvPFGz/9T63tTFnG7tHcPzxuJc1cH+YrOwc/g+l/x47RYd6dJ5ml7dUJQCAfA8AgMl5tSCZu1zB9uOT19cKtt/Pk9m/7rKdtQPu27yknMrZ3ssN3Z8q7EjPS+wQPOv2KC37Y8eVWf/tWLjx+u669DxH8U2Fg2E0b3gAACDfAwBgAHEhm+9C90HzHyr6nrcKvuPVPrbT7emNmLCu6XOf4oI97+Rs63iD92dY60J1PwBMm+2ZejuU/vve0Hvh26M59X5IlQIAyPcAABiv+Aph3iBttqys4LtW9/iO1SW381GP7ewMN57qKLIiKadD/rzh/cwvWLf9GVbegrBeHS0nOw997DRtDp2pdTb0+OxjOfV+XpUCAMj3AAAYjzgI+3jInwYkr8RpOuK85AuH/N5vCr4jrigfpzq5rcc2rpbY3/g9cbD60XBjwDrOyx5fjfxlyF9kMz5R//wAx1S3/RnW6zn7csAtU+qeyk5BFF+3vZzeO73My6n3a6oVAEC+BwDA6H0ZOk9C/HXAEpPCvQN+984S27+e7mPe/H4L0r85GzpThswsUHpvUp4IndcbL/d5PHFwOi7cuXiA46nb/lRheU4iv8Jt01N2Wpt4Tbwf+ntKP2+KHwAA5HsAANBVfKUxvsK4rMffxelktoXOoHV8mj4ORF9Ny6WkvJuUN5KyMQw39Und9qcq8QeLw2lZ5bIrZU+mAxTPa3xD486Sn8978uicagUAkO8BAAA00ZmcTtDmPj6/KlgYCgBAvgcAANACi3M6QJ/0uY3ncraxVdUCAMj3AAAAmubpnA7Q6j638UG4dW7/haoWAEC+BwAA0DSHMh2gU31+/u6cTthh1QoAIN8DAABoosuZDtAzfX7+tZxO1HLVCgAg3wMAAOrjvqSsVA09ZRd0upaUO/r4/KKk/JDZxluqFQBAvgcAAExGTOLXhc48jQeSciIpV9Nk/lXV09PLmQ7QO31+fn/m85fScwIAgHwPAAAYo0dD54mXa+HWV0VnyhrV1NOHmTrb2sdnH86p842qFABAvgcAAEzW0qScD7e+djpH1RSKr+Vez9TbkpKfnZ+UrzOffU2VAgDI9wAAgHr4IJPQH1clPT2eqbMrfXz23cxnD6tOAAD5HgAAUA/xifKrmaR+m2rp6UCmzk4O+LljSZmrOgEA5HsAAEA9rAq3zrW4TLX0dDb09/RQ7Ci9nfnMPtUIACDfAwAA6mVHJrG/oEp6ik/nZ+e3PFLw9yuScirc/GrvFtUIACDfAwAA6ue9TGfgoCop5YVMvcUpbjaFGwuoLgydeTCz81meSMq9qg8AQL4HAADUT3yF9Fomyd+kWkpbl5Qvw63T2+SVD5OyRpUBAMj3AACA+lqbk+zPVy19Wx0681XGV3Ljq7jxKaSLSTkaOtPfLFFFAADyPQAAoP52hZsHzD9TJQAAAAAATKuPw82D5q+qEgAAAAAAptHtSbkebh40X61aAAAAAACYRo+HmwfM44Kgc1QLAAAAAADTaG+4edD8uCoBAAAAAGBafR5uHjR/XpUAAAAAADCNFoSbB8xjWaZaAAAAAACYRtn5zM/n/M0C1QQAAAAAwDTYE24eNH8z899XJeWcagIAAAAAYBq8G24eNN84678tTsqF0HkaHQAAAAAAWu9yuHnQ/Pb03+OULKeT8rYqAgAAAABgWlwPNw+aL0zK8qR8GTrTssxXRQAAAAAATIvsk+YzJf77ctUDAAAAAMA0ORRuHTD/NikPqRoAAAAAAKZNXOzzZFKuJuViUvYmZZFqAQAAAGCS/j+GS43qNpgzXwAAB3h0RVh0TWF0aE1MADxtYXRoIHhtbG5zPSJodHRwOi8vd3d3LnczLm9yZy8xOTk4L01hdGgvTWF0aE1MIj48bXN0eWxlIG1hdGhzaXplPSIxNnB4Ij48bXVuZGVyPjxtbz4mI3gyMjExOzwvbW8+PG1pPmI8L21pPjwvbXVuZGVyPjxtdGV4dD52YXI8L210ZXh0PjxtZmVuY2VkPjxtc3ViPjxtb3Zlcj48bWk+UDwvbWk+PG1vPl48L21vPjwvbW92ZXI+PG1yb3c+PG1pPmI8L21pPjxtbz4sPC9tbz48bWk+aTwvbWk+PC9tcm93PjwvbXN1Yj48L21mZW5jZWQ+PG10ZXh0PiYjeDIyNDU7PC9tdGV4dD48bWZyYWM+PG1uPjE8L21uPjxtcm93PjxtaT5SPC9taT48bWk+UzwvbWk+PG1zdWI+PG1pPlM8L21pPjxtaT5pPC9taT48L21zdWI+PC9tcm93PjwvbWZyYWM+PG11bmRlcj48bW8+JiN4MjIxMTs8L21vPjxtaT5iPC9taT48L211bmRlcj48bXN1Yj48bW92ZXI+PG1pPkI8L21pPjxtbz5+PC9tbz48L21vdmVyPjxtcm93PjxtaT5iPC9taT48bW8+LDwvbW8+PG1pPmk8L21pPjwvbXJvdz48L21zdWI+PG1mZW5jZWQ+PG1yb3c+PG1uPjE8L21uPjxtbz4tPC9tbz48bXN1Yj48bW92ZXI+PG1pPkI8L21pPjxtbz5+PC9tbz48L21vdmVyPjxtcm93PjxtaT5iPC9taT48bW8+LDwvbW8+PG1pPmk8L21pPjwvbXJvdz48L21zdWI+PC9tcm93PjwvbWZlbmNlZD48bXNwYWNlIGxpbmVicmVhaz0ibmV3bGluZSIvPjxtdW5kZXI+PG1vPiYjeDIyMTE7PC9tbz48bWk+YjwvbWk+PC9tdW5kZXI+PG10ZXh0PnZhcjwvbXRleHQ+PG1mZW5jZWQ+PG1zdWI+PG1vdmVyPjxtaT5QPC9taT48bW8+XjwvbW8+PC9tb3Zlcj48bXJvdz48bWk+YjwvbWk+PG1vPiw8L21vPjxtaT5pPC9taT48L21yb3c+PC9tc3ViPjwvbWZlbmNlZD48bXRleHQ+JiN4MjI0NTs8L210ZXh0PjxtdW5kZXI+PG1vPiYjeDIyMTE7PC9tbz48bWk+YjwvbWk+PC9tdW5kZXI+PG1zdXA+PG1mZW5jZWQ+PG1yb3c+PG1zdWI+PG1vdmVyPjxtaT5CPC9taT48bW8+fjwvbW8+PC9tb3Zlcj48bXJvdz48bWk+YjwvbWk+PG1vPiw8L21vPjxtaT5pPC9taT48L21yb3c+PC9tc3ViPjxtbz4tPC9tbz48bXN1Yj48bW92ZXI+PG1pPlA8L21pPjxtbz5ePC9tbz48L21vdmVyPjxtaT5iPC9taT48L21zdWI+PC9tcm93PjwvbWZlbmNlZD48bW4+MjwvbW4+PC9tc3VwPjxtc3BhY2UgbGluZWJyZWFrPSJuZXdsaW5lIi8+PG1vPiYjeDIxRDI7PC9tbz48bW8+JiN4QTA7PC9tbz48bW8+JiN4QTA7PC9tbz48bW8+JiN4QTA7PC9tbz48bWZyYWM+PG1uPjE8L21uPjxtcm93PjxtaT5SPC9taT48bWk+UzwvbWk+PG1zdWI+PG1pPlM8L21pPjxtaT5pPC9taT48L21zdWI+PC9tcm93PjwvbWZyYWM+PG11bmRlcj48bW8+JiN4MjIxMTs8L21vPjxtaT5iPC9taT48L211bmRlcj48bXN1Yj48bW92ZXI+PG1pPkI8L21pPjxtbz5+PC9tbz48L21vdmVyPjxtcm93PjxtaT5iPC9taT48bW8+LDwvbW8+PG1pPmk8L21pPjwvbXJvdz48L21zdWI+PG1mZW5jZWQ+PG1yb3c+PG1uPjE8L21uPjxtbz4tPC9tbz48bXN1Yj48bW92ZXI+PG1pPkI8L21pPjxtbz5+PC9tbz48L21vdmVyPjxtcm93PjxtaT5iPC9taT48bW8+LDwvbW8+PG1pPmk8L21pPjwvbXJvdz48L21zdWI+PC9tcm93PjwvbWZlbmNlZD48bXRleHQ+JiN4MjI0NTs8L210ZXh0PjxtdW5kZXI+PG1vPiYjeDIyMTE7PC9tbz48bWk+YjwvbWk+PC9tdW5kZXI+PG1zdXA+PG1mZW5jZWQ+PG1yb3c+PG1zdWI+PG1vdmVyPjxtaT5CPC9taT48bW8+fjwvbW8+PC9tb3Zlcj48bXJvdz48bWk+YjwvbWk+PG1vPiw8L21vPjxtaT5pPC9taT48L21yb3c+PC9tc3ViPjxtbz4tPC9tbz48bXN1Yj48bW92ZXI+PG1pPlA8L21pPjxtbz5ePC9tbz48L21vdmVyPjxtaT5iPC9taT48L21zdWI+PC9tcm93PjwvbWZlbmNlZD48bW4+MjwvbW4+PC9tc3VwPjxtc3BhY2UgbGluZWJyZWFrPSJuZXdsaW5lIi8+PC9tc3R5bGU+PC9tYXRoPvTE6ncAAAAASUVORK5CYII=\&quot;,\&quot;slideId\&quot;:260,\&quot;accessibleText\&quot;:\&quot;sum for b of text var end text open parentheses P with hat on top subscript b comma i end subscript close parentheses text ≅ end text fraction numerator 1 over denominator R S S subscript i end fraction sum for b of B with tilde on top subscript b comma i end subscript open parentheses 1 minus B with tilde on top subscript b comma i end subscript close parentheses\\nsum for b of text var end text open parentheses P with hat on top subscript b comma i end subscript close parentheses text ≅ end text sum for b of open parentheses B with tilde on top subscript b comma i end subscript minus P with hat on top subscript b close parentheses squared\\nrightwards double arrow space space space fraction numerator 1 over denominator R S S subscript i end fraction sum for b of B with tilde on top subscript b comma i end subscript open parentheses 1 minus B with tilde on top subscript b comma i end subscript close parentheses text ≅ end text sum for b of open parentheses B with tilde on top subscript b comma i end subscript minus P with hat on top subscript b close parentheses squared\\n\&quot;,\&quot;imageHeight\&quot;:140.392},{\&quot;mathml\&quot;:\&quot;&lt;math style=\\\&quot;font-family:stix;font-size:16px;\\\&quot; xmlns=\\\&quot;http://www.w3.org/1998/Math/MathML\\\&quot;&gt;&lt;mstyle mathsize=\\\&quot;16px\\\&quot;&gt;&lt;mi&gt;I&lt;/mi&gt;&lt;mi&gt;S&lt;/mi&gt;&lt;mi&gt;S&lt;/mi&gt;&lt;mo&gt;&amp;#xA0;&lt;/mo&gt;&lt;mo&gt;=&lt;/mo&gt;&lt;mo&gt;&amp;#xA0;&lt;/mo&gt;&lt;mfrac&gt;&lt;mi&gt;I&lt;/mi&gt;&lt;mrow&gt;&lt;mstyle displaystyle=\\\&quot;true\\\&quot;&gt;&lt;munder&gt;&lt;mo&gt;&amp;#x2211;&lt;/mo&gt;&lt;mi&gt;i&lt;/mi&gt;&lt;/munder&gt;&lt;/mstyle&gt;&lt;msup&gt;&lt;mfenced&gt;&lt;mrow&gt;&lt;mi&gt;R&lt;/mi&gt;&lt;mi&gt;S&lt;/mi&gt;&lt;msub&gt;&lt;mi&gt;S&lt;/mi&gt;&lt;mi&gt;i&lt;/mi&gt;&lt;/msub&gt;&lt;/mrow&gt;&lt;/mfenced&gt;&lt;mrow&gt;&lt;mo&gt;-&lt;/mo&gt;&lt;mn&gt;1&lt;/mn&gt;&lt;/mrow&gt;&lt;/msup&gt;&lt;/mrow&gt;&lt;/mfrac&gt;&lt;/mstyle&gt;&lt;/math&gt;\&quot;,\&quot;base64Image\&quot;:\&quot;iVBORw0KGgoAAAANSUhEUgAAA6AAAAFSCAYAAADsALKKAAAACXBIWXMAAA7EAAAOxAGVKw4bAAAABGJhU0UAAACII0eZjAAAKwBJREFUeNrt3Q/IFVXeOPDDg0iESGJh0YpLSEiEBG1ssRtuIIuIhMgrrrRS0RISEhGBxW5YRGz0Sr9owxeRkBAR2vAVkzaQiJCQ2GijjYqWkJAQESpMTFyhd87e668ne+48Z+6dmTt35vOBL++f9J4535m5zveeM+eEAABAWVZn8X3FsUmaAQAAWJ7F3iwOZfFNyYXn8Sz2Z/EraQYAAOBS12bxSBYnhyw6P8/igSwWSSUAAAAprsri04LF5xtZXC51AAAAFLW+QPF5IouFUgYAAMAw5hUoQLdKFwAAAMNakFh8XghGPwEAABhB6hYth6QKAACAUWxJLEA3SxUAAACjeDWxAF0sVQAAAAxrKoszCcXnR1IFAADAKG4PaaOfz0sVAAAAo3gysQBdJVUAAACM4p2E4vN86E3VBQAAgKHMC729PWcrQA9KFQAAAKNYF9Km3z4gVQAAAIzipcQCdJlUAQAAMIovEorPY9IEAADAKK4PaaOfO6QKAACAUTyQWICulSoAAABGsT+kbb8yV6oAAAAYVtzT81xCAfqmVAEAADCKO0La9NutUgUAAMAonk4sQG+UKgAAAEbxbkLxeVKaAAAAGMX8kDb6+bJUAQAAMIoNiQXoBqkCAABgFLsTis8LoTdSCgAAAEP7MqEAfUeaAAAAGMWykDb99kmpAgAAYBRbEgvQ26QKAACAURxIKD5PSxMAAACjmMrifEIBuk+qAAAAGMXKkDb99i6pAgAAYBRPJxag10gVAAAAo3gvofj8QJoAAAAYxYKQNvr5jFQBAAAwig2JBehKqQIAAGAUuxOKz7Oht1IuAAAADO1EQgH6qjQBAAAwimUhbfrt/VIFAADAKB5MLEAXSxUAAACjOJhQfH4mTQAAAIwiLip0PqEAfV6qAAAAGMXKkDb9drVUAQAAMIpnE4rPOEI6R6oAAAAYxfsJBeghaQIAAGAUC0Pa9NuHpAoAAIBRbEgsQJdJFQAAAKPYm1B8HpMmAAAARnUioQB9SZoAAAAYxfKQNv12rVQBAAAwiocTis8LWVwmVQAAAIzi9YQC9C1pAgAAYBRzsjifUIBukyoAAABGsSqkvf/5W6kCAABgFM+FtPc/50gVAAAAo/g0oQD9UpoAAAAYxS0hbfrtQakCAABgFPsSC9D9UgUAAMCwUhcfsgULAAAAQ1udxekCBWhchOhGaQMAACDF/CzuyuJwgcJzesSC9eks7shiSjoBAAC41NYsPgq9UczvS4r4WcdD793Qe6UYAACA6FCJhedMsUuKAQAAAAAAAAAAAAAAAAAAAAAAAAAAAKApVodqlyePsanE47029DaS3p3FG1l8lcW50NuTK/7PM1l8Fnp7c+3IYkP/76RYkMWxUM+y6m3pBwAAQLLlWewNvX2yvim58Ly4SfOvRjzGuVlszuLoCMdyJIu7s5g3oI15/ULw4p/fWEGu29IPAACAUsRRtkeyODlkgfR5Fg9ksaik47k/ixMlFsXnszicxTOhNzIbY3u/WJ7+55aXnNe29AMAAKB0V2XxacGiKI68XV5S+7GAfXuW9k6F3hTTdVkszWJq2t+Po403ZLG+/2dOFejHuRLz2JZ+AAAAVGp9gWInju4tLKndm0L+COzp0BulnVvgM2NR92DovWs5W1/e1A8AAIB6zStQgG4tqc0bZimuvgi9UcJhLc7i41n68qJ+AAAA1GtBYvEZV25dWFJ7X4T8qaqLS2gnTovNex9zvX4AAADUK3WLlkMltbdnlnbKXNF1TU47S/UDAACgXlsSC9DNJbT1y1na+LiC/h2ZoZ2z+gEAAFC/VxML0DKmk74e6nnHdLqNM7RzUD8AAADqFVdbPZNQfH5UQlvXJLSzooI+zgm9/TSnt/OsfgAAANTr9pA2+vl8CW3dl9DO3Ir6+eYl7azTDwAAgHo9mViAriqhrb0J7VRlxyXtXKMfAAAA9XonoZiK0z6nSmjr3TEWbpumtfGVfgAAANRrXujt7TlbMVXWQjcp75pOVdTXO6e18ap+AAAA1GtdSJt++0BJ7Z1PaOu6ivq6clob2/QDAACgXi8lFqDLaixAN1TU10XT2lijHwAAAPX6IqGQOlZie2cT2jtQUV/nTWtjgX4AAADU5/qQNvq5o8Q2P05o70L/2Mp2ef/zv9QPAACAej2QWICuLbHNVxPbPFxRn1dnsUI/AAAA6rU/pG2/MrfENh9MLNxibGlw7trSDwAAgMrFLULOJRRPb5bc7pIChVssfm9raP7a0g8AAIDK3ZFYPG2toO3XCxRvJ7NY3NActqUfAAAAlXo6sXC6sYK2bypQuMX4NIuFDcxhW/oBAABQqXdD2qhdVXYWLN7eCb3tR5qmLf0AAACoxPzEYunlCo8hFmHHChZvb2Qxp2G5bEs/AAAAKrEhsVDaUPFxxCmsZwsWbwcamM+29GNcVhbM3STHfqcbAICu2Z3woHwh9EZKm1IMT499E1zUN70fClAFKAAAlOrLkPauYl3+OMSD/EsNzGtb+qEAVYACAEApliU+KD9Z83G90JLirS39UIAqQAEAYGRbEh+UbxvDse0Z4oF+ZwNz3JZ+KEAVoAAAMJIDCQ/Jp8d4fHuHeKjf3sA8t6UfClAFKAAADGUqi/Oh+YvjHBziwf7xBua7Lf1QgCpAAQCgsgf9u8Z8nJeF3iJIRR/u72tYvtvSDxjkeyGEEEIIMZFRi6cTD+aaBjzYXpXF50MkcmXDHtDb0g9QgAohhBBCKEALeS/hQD5o0MPtkixOFkzkV1lc17CH9Lb0AxSgQgghhBAK0CQLEg/kmYY94N4ceosiFUlmLKLn6gcoQIUQQgghxHgK0A2JB9LEqZ/xmM4XTOgL+gEKUCGEEEIIMZ4CdHfCQZwNvZVym2jDEEm9TT9AASqEEEIIIeovQE8kHMSrDX/YfahgUj/QDwAAgHotSyx07p+AvuwoWLzdpR8AAAD1eTCxyFk8AX2JU4TfLlC4HdUPAACA+hxMKHA+m6D+LMriVIHibZl+AAAAVC+OtKWsvPr8hPVrfYHC7SH9AAAAqN7KxOJm9QT27c3Evr2iHwAAANV7NqGwiSOkc0poa27obeXycU19uyWxcPuoo/0AAACo1fsJhc2hktq6vf95H9bYv/cS+nemo/2YFKmj9G2I/b6SAABoq4Wh3ncLN/Y/73CNfdya0L9zHe2HAlQBCgAAtdkQ6l1d9bn+531RYx9XhbQpxl3shwJUAQoAALXZm/BAfKzE9vb3P/ObGvt4eSh/6mpb+qEAVYACAEBtTiQ8EL9UYnuf9T/zQuht/1KXsovstvRDAaoABQCAWixPfCBeW1J7U/2C7eLnLm9Q4ba/g/1QgCpAAQCgNg8nPAzHQuuyktq7/pLPvremfk4l9PPJDvZDAaoABQCA2rye8DD8Vontrb3ks/fV1M/rEvq5soP9AAAAqMWc0FsxdbaCZluJbV464hq3DLmshr6um6WPX4Vi73G2pR8AAAC1SNnSI8ZvS2zz5Rk+/4Ea+vriLH3c3tF+AAAA1OK5kPb+55wS23xrhjbiPppVjtrFzz4xSx+XdLQfAAAAtfg0oQD9suQ2zw1o5/EK+3n3LH18rsP9AAAAqNwtIW367cES25yf004s6KrYyuTyLI7ntHu8f1xd7Ae03bIsnhATG79xCQNAe+wL9W8HsXqWtmIRdU3J/Xw55E9ZXdHhfkAXHAnd2b6nbfGEyxcA2iF18aGyt2DZlNDeZ1ksLqm9p2Zp696O9wO6II6CfquYU4ACAOMRR+9OF3gAiKNrN5bU9s7ENk+F3nYjw5oX8kcMR12xti39gK64RzGnAAUA6hPfDbwri8NDPgTEgvXpLO4Io63yur9gu4eyuLnA58dji6OTx2bpy/oR89mWfkCX7FbQKUABgGptzeKj0BvFLOuBIH7W8X4RVnTq5/Eh23w/i22hN3q78JJCLW47sjaL50Nvxd68z4nvgi0tIa9t6Qd0SZxR8ImiTgEKAFTnUMUPB7sKHMvUtL93MovNWVw17b/FEcIHs3iz5II5xuehN6JYhrb0A7oovk7gfVAFKADQAb/sP1B8k8V1s/zZy0JvNDBOmTs25IPL+X4Bfqd+ANM8obBTgAIA7Xdb6E3bvW+Iv3tt6L3v+GL/M+JI4JnQ23PzXP9//7T/357tF2tz9QOYwZxgaxYFKAAAQE1+FkzFVYACAADU5A8VF0+H+wVUG+J/Qu9Vgr9l8c/Q22JKAQoAAFDAngqLp1ikXd3i3F2ZxcosHsnitSy+VoACAAAMFrdm+VeodhR0TkdyGfu5ql/Uf6cABQAA+KlflFgwzRSPdjCnceT3z2H0UVEFKAAA0DoPhWrfZVzZ0bzGQvQ1BSgAAMAP4vTRoxUWoMdDu98Hnc2WLP6tAAUAAOiJW7NUubprl94HncnvhyhCFaAAAECri6Qqp+I+2vH8Fp3qrAAFAABa7X8rLEDjCOAvOp7ffQpQAACAnqq3Zun6+6BXZHFCAQoAANATRymHWTQnNeIoa5ffB/2dAhQAAOAHj4Rq3wfd0vH8HlGAAgAA/OBvFRagX2fx8w7ndq0CFAAA4AdL+4ViVUXo30O3p+L+UwEKAADwg/8K1U7F/XOHc3uPAhQAAODHimwdMkys6Whe44rD3ypAAQAAfhC3DjleYQF6KnT3fdA9ClAAAIAfuzVUuzVLV98HXasABQAA+Kk/hWqn4j7VwZxemVPYK0ABAIBOO1xxEfqbDub0HwpQAACAn7o6VLs1S3wf9Gcdy+kTClAAAICZ3ROqHQWNo6xdeh90rQIUAGZ0feitGg9Ax+2uuAj9U4dyOU8BCgA/sjCLF7O4kMUm6QAgFk3/qrAAjQvzrOpQPo8pQAHgPzOgtmbxzbR/DxWgAPzHL0K1W7PE90Gv7Egu9yhAAei4dWHmH2QVoAD8f1VvzRLfB72sA3l8VAEKQEfdnMU7Oc8CClAAfuRIxUVoFwqxNQpQADrm2pC2poQCFIAfidumVLk1S5zm++sO5FABCkAXxJlN27I4m/gcoAAF4Cd+F6odBT0RenuQttlvLomfu6wAaJl7s/gyi31Z3JHFVBZLs/hMAQpAUftC9e+DAgCTaWcW+7O4YYb/tkEBCkBRV2RxPHgflNG9OOD8n8/ibumBRrm7f2/OdM++KD1MszDnvy1QgAIwjJWh2q1ZYvxGmlsr7i97eMB5/yqLX0kRNNLt/Xt0pnv3jf69DbNRgAIwlKq3ZomjrFdKc+vEX8bfD4PfAV4mRdBocVrlyQH38HtZXCVFKEABqMKcLI5WXIT+rd8O7RAfTD8ecK7jYhVLpAgmwtL+PTvTvfyhIhQFKABVPoR8W3ER+og0t0J87+eDAec4jqZcL0UwUa4Pg0dCP+jf86AABaB0/1VxAfpdFjdJ80Sbm8XbA87vmSxukSKYSLeFwXs8vhXMYEEBCkBFdofq9wf1Pujkytu6Z430wERbm3N/75EeFKAAVCFuzXKs4iL0r8Gv6ZPokZxz+qT0QCs8mXOfPyQ9KEABqEKcJvtdsD8oP7g951y+KT3QKoO2VrqQxQrpQQEKQBUerbgAjXuP3irNEyEuQPJFGLzo0CIpgla5KgxelOh4sCgRClAAKnKk4iL0X6E35ZdmeznnHK5rSR8PVXytXxw9Ohd6C718FXoLu8R3ap/NYn3orUTdVNdmcVfovSP+Rv/4z03rU1yA6rMs9mexI4sN/b+T+gPHxWn/u/SjMdblXMt7fS2iAAWgCleH3qJBVT6UvybNjbYm59zta1E/H+sXhGdrKETzIo4u7Qy9Kc/jFlc83hxG2yM4/oh1dxbzBrQxr18IXvzzG/WjUV7JyclqX48oQAGowu9qeOi+R5ob6fJ+QTTTOfsmtHfq7cLQG5E8EsZbjH44xoe4+0O5Pz6dD733Cp/p9ynG9hmur+X60SjXZHF6QC7itPzLfE0qQBWgAFThrxU/aH+bxTJpbpync87Zwx3JwYtDXM/v9B++lmQx1f+cqX5hG0eNtvb/TOrnfZDFjTX1N/6o8PYsx3Mq9KaYximaS6f1MYqjjTf0C/hd/T+b2s9z+tFIVr9GAQpA7erYmuWfwfugTbK4/yA907n67JKH9TaLo8CnC1zHjxf47Pijy8ECRc3dFfc1rn59MucYTveLkbkFPjNeJw+G3ruWs/XxTf1opKn+PT9oRHixr0sFqAIUgKoeTv9dcRH6F2lujN0552l9x3JxIKSPfA5jY/9BPqWNByvq4w2zFFdxuuUoiyTFIuXjWfr2on401oac/r7k61IBqgAFoCp/DtW/97ZZmsfu+pD/XmLXpBagD43QxqoC98idJfcvb5udi1NVyxjlitNiT1T4w0Zb+tFUH4bBqzt7hUIBqgAFoDJVL8zydajvfTdmtie0f9uVIj5OvHZHfQjflthOLKQW1nS+y17RNW9V5aX60Wh527Ls8bWpAFWAAlCVq0OxBTmGibhdwjypHou4cM6FAefl0w7mY05OPi6d2llGW18k3iPbS+rfL2dp5+MKcjrTj1hn9WMifBoGj4Iu8fWpAFWAAlCV34fqp+Lukuax2J5zTh7oYD7uSLxey3oP7rHE9s6EYovoDPL6LO1srSCnG2do56B+TIQHavhRBAUoAMxoVw1F6BpprlUsaAat+Br//13c8++Pidfq2pLau77A/TFqm9cktLGigpzGkd5LF116Vj8m/jviTLAvqAJUAQpAheKDxj9C9e+DXinVtbk/51y80NGcHE64TuP0w8tLbPNM4v3x/Ijt3JfQxtyK8vpmKO/d4rb0Y1I8n5Pn+ye4XytD9T+qtnF2kAIUgFrdGqrfmiW+DzpHqmvxbs556OLCUDONcM0Ub4+h6I3x6ojt7E1ooyo7LmnnGv2YGMtn+b5WgCpAFaAAVOqRGv7BfUqaK7c02HrlUncmXp+Pl9zu/sR2D1X4g0PVhdumaW18pR8T54OcXF+vAFWAKkABqNpbwfugk+7JnNw/0tGcvJB4bf5yQgvQlKm+UzUU96/qx8TJ++HxSQWoAlQBCkDV4tYsJyr+R/fbYLPzKn2ak/slcjIwqhj1OpR4T+wfsZ2U6cXX1fCwv00/Js6SnFxP6nZNClAFKAAT5nc1/MP7d2muxI05OX+3ozm5NvGa3FdB28cS295RQ+G2oaL8LgrlzW5oSz8mjXfGUYACMHa7ayhCH5Xm0j2ek+8/djQn9yVej3eV3G5c+OhCYtvrR2zrbEIbByrK77xpbSzQD98bKEABYNiH53/WUISukupSGcn4qVcTr8WFJbe7KrHdCyW0/XFiO1UsKnN5//O/LOGz2tKPSdPW1XBRgAIwYWLB8m3FBegj0lya+WHwiNvJjuYkLliTsrDNBxW0vSvxHnijxiL7cEV5Xp3FCv2YaCdzCv75vl4VoABQl80VFp/xIdK+oOVZn5PrPR3Nye2J1+IzJbcbp3CeTWx7ZQntPVjgvtvS4PPVln5Mon05uV4nPQpQAKjT4QqKz7g4yxVSW6q8Ebe7OpqTJ2ssAqfbntjuOyW1t6TAvRcX+rmtoeerLf2YRJtycr1TehSgAFCnuDXL1yUWn99l8WtpLd1Hof6tK5ruaML1GEcqy9xbMu4lmrL4UPwzN5TY7usF7sE43XJxQ89ZW/oxaa7LyfNH0qMABYC6pS6okhL3SGfpLs/J96mO5mR+YiG4v8Q2rwm9RWzG8f7zTQXvw7jH48IGnre29GMSncrJ8zzpUYACQN2eKKH4jO8ieu+zfHfm5PyVjuZkQ+I1ubmk9uL00dR9P/dW1OedBe/HdxpaWLSlH5MmbxGoNdKjAAWAusXC8ZMRis8jHhIrsy0n71s7mpPUvWzLmJ4cfwA4ldjeqxX2eV6BInj6KrxN+1GoLf2YNI/l5Heb9ChAAWAcloXeO5xFi8/4DulS6avM/pzcr+5oTk4kXJefj9jG9bPk/tJ4qoZ+xymsZwvenwcaeP7a0o9JsmZMP5wwflMKUACa7LUhClDTt6p1Mnh369IfSlKuyx1DPqjF6/lQgev/eCh/pd08G4a4R/c18Dy2pR+Twrvk3bUo59zfLT0AjNM9QzwQ/knaKjU3J/enO5qThxKvzeeyWNHP4UzilM64Uu3aLB4PvdHOIqNyMf/b+g/2dfvjEPfqSw08l23px6T4Jievc6WntfJ+7NkuPQCMS5xCW3Q7lreC97KqlrdCcVenJL4xRNFyvl8wxjjT/7+Hfd/5w34RPO7R5xdaUry1pR+TIG9k/7fS01pvh/yVpgGgdldk8a+CD4BxwaIrpa5yeRvI7+pgPuaMWDwOE3G7l7jIVlzEZVnD8rFniP7sbOB5bUs/mm5X8C5g1zwb0l5XmJIqAOq0r+CD37+zuFXaapE3OnRfB/Oxuqai880sng69FXCbPsq/d4j+bdePTro3lPvONM1yW+iNZMfXCp4JxVabPta/n9b1P+P2YGV7ACqyZYiHvs3SVpu8VVi7uPjT8yFtum3Mzcb+A3d8FzRu2xL3TD2aeI2vm7C8HBziPn5cPzrHSrjttTCU/0Pci9IKQNniyp1Ft13ZI221ej/nXCzrYD4+Dmmjl4PEBYNSFho6NGF5uSyLd4Z4wLxPPzrl+pwcfiA9AECV4vubxws+5P0jmJJTt3M556Nr7+xck3idbp3lc14Kae99Lpqw/FwVenufFi3eVupHZ+TtB3lOegCAKh0u+HD3bRY/k7Za2YLlx+5NvFZvmeVzflVSIdtES0L+vrEzxVdZXKcfnXE62IoFAKjZo6H46MIaaavd8pzzcbSD+UhZLOurxM9KGWH7eELzdPMsRcag6Zdz9aMT8qY43yQ9AEDZ4up4/y74UPeEtI2FBUN+MJVYjOxL/Lw/Jl77t01ovuJ01KLb1bygH51gYTMAoDZx0ZqvCz7M/S00fxuKttqYc152dywXtyVer3clft7i0HvPc7bPm+S9VjeE4jMdbtOP1ns5J28bpAcAKEtcXTJ1C4qLcSJ473OcNuecm+c7lottidfstQU+842Ez4sr5k7ylM6HQvEprPrRbvYWBgBqsafgA1ycpmtVyfHakXN+7u1YLo4kXLMfFfzM9Yn3wr0tvo5GGUXWj8mUt5jXDukBAMrwh1B8CtufpG3sduecn40dykPc+idlumzRd//ie6WnEj73rQnPX+zn2wXu/aP60Wqm9gMAlYrvfX5XsPj8f8F7n03wSs45urNDeVgXqlup+fnEz5707T0WJRbbF2OZfrTWnTn5ekV6AIBRXJnFvwoWn28pPhvjYM55WtWhPLyUcN2eH/K6XZ54XzzZgjyuL/A98JB+tNbqnHwdkB4AYBT/G4ovOnS1tDVG3iI5KzqUhy8Trt03R/j8DxI+/3hLcvlm4nfBK/rRWnfk5Ot16QEAhvVoKP7e5yppa5SPc87Vko7kYFnitbt1hDa2JLZRxaJccYXds/1zXYdbEvv6UUf70QWLc/L1qfQAAMP4TeitYluk+HxC2hon7123eR3JwYOJ1+8tI7SxIPSm8M7Wxt4K+nd7/7M/rDGn7yX09UxH+9EF83LydUp6AICi4hTa48F7n21wOuecze1IDg4mXL9fldDOvpD2nun8kvt3cUXSwzXmdGtCX891tB9dMDcnX6elBwAoYk6/mCxSfB4L3vtsqjM5521OR67nlJHJfSW0tTLxfnmg5D4+1//cL2rM66rEYruL/ejKvxNGjAGAUvx3weIzbs9yk7Q11rmcc9cFqxKv47tLai9l5sB7Jfdxf/9zv6kxr5eH8qeutqUfXWHEGAAY2dpQ/L3Pe6RNAdpgzyVex9eW1N5Tie3dWGIfP+t/5oUsphpQgEyfGdHFfihAAQASLM3i64LF525pa7zzHS9APwz1rnK6NPHeea6k9qb6BdvFz13eoMJtfwf7oQBVgAIACS7L4u8Fi89PsrhC6ib2IbELBeg1idfyCyW3+3ZCm6dCOaN811/yuffWlNuphD4+2cF++G7p/ZAAAJBrd/DepwK0fe5NvJ7XjKnddSW0tTaUv5hSiutCuXuetqUfvlu6M7sCACjpATYl1kqbh8QJkLItShytKXs14LhFxdmEtg+V0NbD4afTHy+rIbfrwuzb2kx1sB++W6waDADkiAuhfFuw+HxC2ibKhQ4XoKcTrud3Kmp7V2Lxu2jEdl4O1W/zMpMXZ+nb9o72QwHqHVAAYIB5ofceZ5HiM+4POkfqJkpXV8FdkXhNv1hR+7cltr91xHZm2rM37qNZ5ahd/OwTsxTWSzraDwWoAhQAGOCvBYvP+KB2tbQpQCfE84nX9YYKj+HjhPZHLbIGnd/HK+zX3aH8FX7b0g8FqAIUAJjBQ6H4e5+rpG0i5U1DndvSPsdR+lNhPAsQTbc18RjuH/Lz589SBFSxlcnlWRzPafd4/7i62I86XJXFK6H3jvHnFf+AkmduTu5O+9oFAKa7NfRWsS1SfG6Wth/5Rc2FzCi+yTmvl7X0/BT5gaXKBbXi+50XEo7hy9CbEl/U6lk+NxZR15Tcp5dD/pTVFR3uR9XiSPn7MxzvxjEcy+Uhf+EmAID/uDrk/+o/U+yWtp94dIY8XdnQY80bCZzXwnOzpP8AnHp9b6v4eA4mHsfOIT57U8LnfpbF4pL68tQsbQ27d2db+lG1e3MKvrp/TMobtT7pnwgA4KK/FSw+4yJFV0jbT7wWfrovalO9mXN+b2vZeVmaxbGC13h8WL62wmMqss1R0QWJdiZ+bvwRYpQ9R+MPFS/P0sYoK9a2pR9Vy9tWaH3Nx3JTqH9laQBgwsz2q//3MxRVN0nbjC7duuZog4/1UM45/m1LzseyLJ4J+QsuzbbX4+P9zynbVEh/HzVGfL/vusTP3l+wn/FauLngsW+apag/XULx05Z+jPNe3lLzsfw251gO+icCAIjvJ/674EPePdI2o1tnyNVfGny8r4bxLMBTteX9wuXEkEXnoIiLuxzOYm+Jx/rcEMfxQf8Y8gqL40P2Mb5HGKcex3cvF15SqMUpzHHUNq4i/OUsn3Mk9EadR9WWflRtb2jOCOianGN51T8TANBtP8/i64IPdv8jbQPN9P7nHxp8vHsa9NBaptWh3MKzym1qbhjhGPYP+Myp8ONpxHGhsKum/bc4Qvhg6E3BvlByXuLqq5tKyk1b+lGHQaOOsYCv+x3Q9Tl53eOfCQDorrgdxVsFH8re6v89Zvb3GXK2ssHHm/d+3d1O58T6Zf8cxlWOZ5uyG4uTOBoYFxQr+o7sxTgfelNA79SPsXrskkL88/4PHHXL20N1p9sTALrrLwUfzuJ0xqulbaCfhZmnMl/Z4GN+MOd8P+OUTqy4gFQcHb1viL8bF12KI1gv9j8jFjFnQu8d2nP9//3T/n97tl+szdWPxljU70vcKmZqTMewLed75SG3JwB00+9D8dGBVdKWa6b9JT9p+DFvDLbYAcq1O+d7ZaP0AED3/DwUW3kzxhPSNqtPZsjb4YYfs8VCgLK1dXEzAGAI8wYUSt77HM2qAbn7S8OPe3nOeT/qtAJDyFtbwPZdANAxRd/7jMXqldI2q9cG5O93DT/uuSF/70OAok7nfK/MlR4A6I57Chaf3wW/VqdYFgbvozoJ+weey7kGppxeoICpnO+Tc9IDAN1xa7+gLFKA3iNtSV7LyeEkTF1+N+f4b3R6gQKW5XyfvC89ANANcX+8ovviWQE1za/D4NHPTyakD/tyroO1TjFQwNqc75N90gMA3fDXUPy9zyukLcnfW1DEPxPs2QeTLr5buTL09kyN3z2Pjek4tgR7CwNApz1asPg8EXrbtDC7/54ll1smpB8bcvrwstMMjRHfr1ySxeosNmXxQhb7+9/bl9674ypAX875PtngFAJAu/0iDJ4eOihWSVuSXyfk9r8mpC+/zOnDEacaGuGNgt/lN4/pOPO2YLnFaQSA9ro6i38VfGB5QtqS/Cwxtz+fkP7EUZULwaqV0GSxoIw/EK7J4q4s9uR895wa43EOWlX7QrCqNgC0Vlx59UjB4vNomIwVW5tQfKYs6HRqwvr1YU5frnfaoZEGjTaOa7Gf63K+Rz5wugCgvf4cii86dKW0zerGfq5SC/pJkjeast6ph0Y6NOCe3Tim41mf8z2yx+kCgHaKS+AXee8z/tlbpW1Wf8ji69DebWzuz+nLC04/NNLZAffswjEdz/ac75HNThcAtM/S0Jv6WWT00zYb+W7K4nDBnE7SCrgX3RwsRASTZPmA+/X9MR7T26F5iyIBABWJ72/+o2CR9D/SNqPLsrinX3gWXUX4Ytw0YX2Oi4MMWjzkfPB+MDTNIwPu16fH+G/Q+QHHdNbpAoD22VWwQPpnFvOk7T9iHuI05Dga/FoW3w1ZdE6PScztgZz+/NZlAo0yaAGiO8Z0PCtzvj/2O10A0C73DFEgfdJ/gOlqxGmlcSuVb0soNi+N4xN6HT2S06en3GbQGPPDzFsnxZHGcW118mTO98fDThkAtEec6lnGiJ0oLw5P6LW0PKdP77nVoDE2hOaNNL6b8/1xg1MGAO1wRUjfFkTUF3+Z4GvqRBi8ifwCtxw0wr7QrJVmF+R8H37pdAFAe/yvYq+RsWWCr6m8d4nvdsvB2MUptqcH3KNLxnRMm3K+N3Y6ZQDQDo8q9Bobyyb4ulqT068DbjsYuxUD7s/PxnhMrwQLmAFAq/06eO+zqRHPyyRvWRJHV74Jg7djudztB2O1fcD9+cKYjmduGLz9yldhfIsiAQAlidt7HFfoNTY+acE19lIwDRea6qMB9+adYzqevOm3u5wuAJh8+xR5jY6/tuAauz2nf2+6BWFsFofBsxPGNfPijZzvi9udMgCYbN77bH60Zb/Mz8Pg1XAXuxVhLDaHZm39dG2YeT/S7/vfIQDABPPe52TE71tyvW3N6eOTbkcYi4MD7slHxnQ823K+J7Y6XQAwua4O3vu0Am69rgqDFxaJ16KFRaBec3LuyRvHcDxTOf8une9/hwAAE/rQcURhNxFxqmXX3o6cvm5ya0Kt1g64F0+O6Xjuyvl+2OF0AcDk+rPCbmLiaMuuvWU5ff3ArQm12jXgXnx5TMfzfmj/TBAA6Jz4i/e/FXYTE7tbeA0eyOnvSrco1OazAffhhjEcy8qc74VXnSoAmExLQ29Kp8JucuLRFl6HN+b09123KdRi0PYrcQXaBTP8+fh+ZpWLAB3N+V64wekCgMkT3/v8h4Ju4mJtS6/HvL1n73S7QuU2hmLT/ndm8VUWiyo4ljU53wd7nSoAmEy7FHNWwG2Q68Lg1Tc/DVbEhartDulbnVzcK7SKhcLivf5xGLzy7RKnCgAmzz0KuYmME6E3ct1WzwT7/cG4DFoJ/eZL/tzF0ckDFR3Hw8H+wADQKjdl8Z1ibiLjcMuvzcvD4D3/TmdxjdsXKnNmwL03ffZBnA4fRyHjj2ELKziGRf17fabjOJbFZU4TAEyW+I/33/r/kIvJi6c6cI2uDla+hHEYdN8tz2J+//vn4qJEt1d0DK/kHMcqpwgAgCq8nPMQuk56oBKnQ9pMjPsqan996Nb2UwAANMS8LD4f8CAaV928VoqgdAcSis+HK2p7Uf/eHjT1dp7TAwBAleLCJ4NWxT0iPVC6FTmF5zehN0JZlbfC4FVvb3FqAACow+acB+Lt0gOli+9gv5PF2X68l8W2UM2CQxdtz7nP73dKAACo046ch9NN0gMTbVPO/b1DegCArrgq9FZjjCMA8V3EDVIyVq+HwdPz7pAemEgrwuBp9m9IDwDQFXHPu/dneCDaKDVjExcgORIGL0rkHTGYLDeFwYsOvRMsOgQAdMi9OYWOTdDHZ0EWRwecm5Oht1ch0HzL+/fsTPfy0f69DgDQGfvC4HeS1kvPWM0PvdGRmc7NqWAkFJru5v69Omjkc74UAQBdcyinAN0iPWMXR6EPDjg/p7NYKUXQSCv79+hM9+7BYIYJANBRe4MR0EnwXBbnBsS90gONcl/O/fqc9AAAXfbbAcXn8eAXegAAAEr2WBYXphWfcSuWG6QFAACAKizK4s7Q26tuSjoAAAAAAAAAAAAAAAAAAAAAAAAAAAAAAAAAAAAA4EfmZrEyi/uy2J3FY1ICAADAsKayWJLF6iw2ZfFCFvuzOJHF95eEAhQAAIChvDFDkZkXN0sZAAAAw4gF5aos1mRxVxZ7corPU9IFAABAmd4aUIDukxoAAADKdGhAAbpRagAAACjT2QEF6EKpAQAAoCzLBxSf70sNAAAAZXpkQAH6tNQAAABQpkELEN0hNQAAAJRlfhYXZig+4zuhU9IDAABAWTaEmUc/90sNAAAAZdo3oADdLDUAAACUJU6xPT2gAF0iPQAAAJRlxYDi8zOpAQAAoEzbBxSgL0gNAAAAZfpoQAF6p9QAAABQlsUDis/zWcyRHgAAAMqyeUABelhqAAAAKNPBAQXoI1IDAABAWeIU2/MDCtAbpQcAAICyrB1QfJ6UGgAAAMq0a0AB+rLUAAAAUKbPBhSgG6QGAACAsgzafuVCFgtm+PNTWWyVNgAAAIraOKAAPTrgz+/M4qssFkkdAAAAReweUIDONMp5ca/QTdIGAABAUUcGFKA3X/Ln1vT//wekDAAAgGGcGVCATk37M3eG3j6hJ7JYKGUAAAAM4/sBsTyL+Vk8FX5YlOh26QIAAGBYp3OK0Olxn1QBAAAwigMJxefD0gQAAMCoVuQUnt9ksV6KAAAAKMvqLN7J4mw/3stiW7DgEABQsf8DjO+pZIziiT4AAAGgdEVYdE1hdGhNTAA8bWF0aCB4bWxucz0iaHR0cDovL3d3dy53My5vcmcvMTk5OC9NYXRoL01hdGhNTCI+PG1zdHlsZSBtYXRoc2l6ZT0iMTZweCI+PG1pPkk8L21pPjxtaT5TPC9taT48bWk+UzwvbWk+PG1vPiYjeEEwOzwvbW8+PG1vPj08L21vPjxtbz4mI3hBMDs8L21vPjxtZnJhYz48bWk+STwvbWk+PG1yb3c+PG1zdHlsZSBkaXNwbGF5c3R5bGU9InRydWUiPjxtdW5kZXI+PG1vPiYjeDIyMTE7PC9tbz48bWk+aTwvbWk+PC9tdW5kZXI+PC9tc3R5bGU+PG1zdXA+PG1mZW5jZWQ+PG1yb3c+PG1pPlI8L21pPjxtaT5TPC9taT48bXN1Yj48bWk+UzwvbWk+PG1pPmk8L21pPjwvbXN1Yj48L21yb3c+PC9tZmVuY2VkPjxtcm93Pjxtbz4tPC9tbz48bW4+MTwvbW4+PC9tcm93PjwvbXN1cD48L21yb3c+PC9tZnJhYz48L21zdHlsZT48L21hdGg+3FMbEQAAAABJRU5ErkJggg==\&quot;,\&quot;slideId\&quot;:263,\&quot;accessibleText\&quot;:\&quot;I S S space equals space fraction numerator I over denominator sum for i of open parentheses R S S subscript i close parentheses to the power of negative 1 end exponent end fraction\&quot;,\&quot;imageHeight\&quot;:54.08},{\&quot;mathml\&quot;:\&quot;&lt;math style=\\\&quot;font-family:stix;font-size:16px;\\\&quot; xmlns=\\\&quot;http://www.w3.org/1998/Math/MathML\\\&quot;&gt;&lt;mstyle mathsize=\\\&quot;16px\\\&quot;&gt;&lt;munder&gt;&lt;mo&gt;&amp;#x2211;&lt;/mo&gt;&lt;mi&gt;b&lt;/mi&gt;&lt;/munder&gt;&lt;mtext&gt;var&lt;/mtext&gt;&lt;mfenced&gt;&lt;msub&gt;&lt;mover&gt;&lt;mi&gt;P&lt;/mi&gt;&lt;mo&gt;^&lt;/mo&gt;&lt;/mover&gt;&lt;mrow&gt;&lt;mi&gt;b&lt;/mi&gt;&lt;mo&gt;,&lt;/mo&gt;&lt;mi&gt;i&lt;/mi&gt;&lt;/mrow&gt;&lt;/msub&gt;&lt;/mfenced&gt;&lt;mtext&gt;&amp;#x2245;&lt;/mtext&gt;&lt;mfrac&gt;&lt;mn&gt;1&lt;/mn&gt;&lt;mrow&gt;&lt;mi&gt;R&lt;/mi&gt;&lt;mi&gt;S&lt;/mi&gt;&lt;msub&gt;&lt;mi&gt;S&lt;/mi&gt;&lt;mi&gt;i&lt;/mi&gt;&lt;/msub&gt;&lt;/mrow&gt;&lt;/mfrac&gt;&lt;munder&gt;&lt;mo&gt;&amp;#x2211;&lt;/mo&gt;&lt;mi&gt;b&lt;/mi&gt;&lt;/munder&gt;&lt;msub&gt;&lt;mover&gt;&lt;mi&gt;B&lt;/mi&gt;&lt;mo&gt;~&lt;/mo&gt;&lt;/mover&gt;&lt;mrow&gt;&lt;mi&gt;b&lt;/mi&gt;&lt;mo&gt;,&lt;/mo&gt;&lt;mi&gt;i&lt;/mi&gt;&lt;/mrow&gt;&lt;/msub&gt;&lt;mfenced&gt;&lt;mrow&gt;&lt;mn&gt;1&lt;/mn&gt;&lt;mo&gt;-&lt;/mo&gt;&lt;msub&gt;&lt;mover&gt;&lt;mi&gt;B&lt;/mi&gt;&lt;mo&gt;~&lt;/mo&gt;&lt;/mover&gt;&lt;mrow&gt;&lt;mi&gt;b&lt;/mi&gt;&lt;mo&gt;,&lt;/mo&gt;&lt;mi&gt;i&lt;/mi&gt;&lt;/mrow&gt;&lt;/msub&gt;&lt;/mrow&gt;&lt;/mfenced&gt;&lt;mspace linebreak=\\\&quot;newline\\\&quot;/&gt;&lt;munder&gt;&lt;mo&gt;&amp;#x2211;&lt;/mo&gt;&lt;mi&gt;b&lt;/mi&gt;&lt;/munder&gt;&lt;mtext&gt;var&lt;/mtext&gt;&lt;mfenced&gt;&lt;msub&gt;&lt;mover&gt;&lt;mi&gt;P&lt;/mi&gt;&lt;mo&gt;^&lt;/mo&gt;&lt;/mover&gt;&lt;mrow&gt;&lt;mi&gt;b&lt;/mi&gt;&lt;mo&gt;,&lt;/mo&gt;&lt;mi&gt;i&lt;/mi&gt;&lt;/mrow&gt;&lt;/msub&gt;&lt;/mfenced&gt;&lt;mtext&gt;&amp;#x2245;&lt;/mtext&gt;&lt;munder&gt;&lt;mo&gt;&amp;#x2211;&lt;/mo&gt;&lt;mi&gt;b&lt;/mi&gt;&lt;/munder&gt;&lt;msup&gt;&lt;mfenced&gt;&lt;mrow&gt;&lt;msub&gt;&lt;mover&gt;&lt;mi&gt;B&lt;/mi&gt;&lt;mo&gt;~&lt;/mo&gt;&lt;/mover&gt;&lt;mrow&gt;&lt;mi&gt;b&lt;/mi&gt;&lt;mo&gt;,&lt;/mo&gt;&lt;mi&gt;i&lt;/mi&gt;&lt;/mrow&gt;&lt;/msub&gt;&lt;mo&gt;-&lt;/mo&gt;&lt;msub&gt;&lt;mover&gt;&lt;mi&gt;P&lt;/mi&gt;&lt;mo&gt;^&lt;/mo&gt;&lt;/mover&gt;&lt;mi&gt;b&lt;/mi&gt;&lt;/msub&gt;&lt;/mrow&gt;&lt;/mfenced&gt;&lt;mn&gt;2&lt;/mn&gt;&lt;/msup&gt;&lt;mspace linebreak=\\\&quot;newline\\\&quot;/&gt;&lt;mo&gt;&amp;#x21D2;&lt;/mo&gt;&lt;mo&gt;&amp;#xA0;&lt;/mo&gt;&lt;mo&gt;&amp;#xA0;&lt;/mo&gt;&lt;mo&gt;&amp;#xA0;&lt;/mo&gt;&lt;mfrac&gt;&lt;mn&gt;1&lt;/mn&gt;&lt;mrow&gt;&lt;mi&gt;R&lt;/mi&gt;&lt;mi&gt;S&lt;/mi&gt;&lt;msub&gt;&lt;mi&gt;S&lt;/mi&gt;&lt;mi&gt;i&lt;/mi&gt;&lt;/msub&gt;&lt;/mrow&gt;&lt;/mfrac&gt;&lt;munder&gt;&lt;mo&gt;&amp;#x2211;&lt;/mo&gt;&lt;mi&gt;b&lt;/mi&gt;&lt;/munder&gt;&lt;msub&gt;&lt;mover&gt;&lt;mi&gt;B&lt;/mi&gt;&lt;mo&gt;~&lt;/mo&gt;&lt;/mover&gt;&lt;mrow&gt;&lt;mi&gt;b&lt;/mi&gt;&lt;mo&gt;,&lt;/mo&gt;&lt;mi&gt;i&lt;/mi&gt;&lt;/mrow&gt;&lt;/msub&gt;&lt;mfenced&gt;&lt;mrow&gt;&lt;mn&gt;1&lt;/mn&gt;&lt;mo&gt;-&lt;/mo&gt;&lt;msub&gt;&lt;mover&gt;&lt;mi&gt;B&lt;/mi&gt;&lt;mo&gt;~&lt;/mo&gt;&lt;/mover&gt;&lt;mrow&gt;&lt;mi&gt;b&lt;/mi&gt;&lt;mo&gt;,&lt;/mo&gt;&lt;mi&gt;i&lt;/mi&gt;&lt;/mrow&gt;&lt;/msub&gt;&lt;/mrow&gt;&lt;/mfenced&gt;&lt;mo&gt;=&lt;/mo&gt;&lt;munder&gt;&lt;mo&gt;&amp;#x2211;&lt;/mo&gt;&lt;mi&gt;b&lt;/mi&gt;&lt;/munder&gt;&lt;msup&gt;&lt;mfenced&gt;&lt;mrow&gt;&lt;msub&gt;&lt;mover&gt;&lt;mi&gt;B&lt;/mi&gt;&lt;mo&gt;~&lt;/mo&gt;&lt;/mover&gt;&lt;mrow&gt;&lt;mi&gt;b&lt;/mi&gt;&lt;mo&gt;,&lt;/mo&gt;&lt;mi&gt;i&lt;/mi&gt;&lt;/mrow&gt;&lt;/msub&gt;&lt;mo&gt;-&lt;/mo&gt;&lt;msub&gt;&lt;mover&gt;&lt;mi&gt;P&lt;/mi&gt;&lt;mo&gt;^&lt;/mo&gt;&lt;/mover&gt;&lt;mi&gt;b&lt;/mi&gt;&lt;/msub&gt;&lt;/mrow&gt;&lt;/mfenced&gt;&lt;mn&gt;2&lt;/mn&gt;&lt;/msup&gt;&lt;mspace linebreak=\\\&quot;newline\\\&quot;/&gt;&lt;/mstyle&gt;&lt;/math&gt;\&quot;,\&quot;base64Image\&quot;:\&quot;iVBORw0KGgoAAAANSUhEUgAABckAAAKCCAYAAAAKkVHBAAAACXBIWXMAAA7EAAAOxAGVKw4bAAAABGJhU0UAAAF6ae87/QAAgABJREFUeNrs3QHIHNW9MO5DCEEk5CoqVqxVRCSEILmfFSutqBBKPpEQpGKDFRUvIhIkSPisWKkicsWKFa/4IUFCEL9AKjak4g34L0FCkHBFJIqKFwkiIQQhlShpiLn3/ue489bNvmdnZ3dnd2dmnwcOpebd2ZkzZ875nbNnzgkBAIBuS2UBAAAAAADz5ros7c/S27ICAAAAAIB5sSpLu7P0P3kySA4AAAAAQOtdmqVt4YfBcYPkAAAAAAC03gVZei5Lp8LiAXKD5AAAAAAAtNLyLD2RpW9DenDcIDkAAAAAAK2zLEsPZemrUDw4bpAcAAAAAIBWuStLX2Tp/Sw9kKWLs7QkS3cGg+QAAAAAALTcS1m6rs+/xcFwg+QAAAAAAMylp4JBcgAAAAAA5tS9wSA5AAAAAABzyiA5AAAAAABzyyA5AAAAAABzyyA5AAAAAABzyyA5AAAAAABzyyA5AAAAAABzyyA5AAAAAABzyyA5AAAAAABzyyA5AAAAAABzyyA5AAAAAABzyyA5AAAAAABzyyA5AAAAQ/lxli6TxkrnKEYAUBsGycWf4k8AAGAoT/bpSErl0+OKEQDUhkFy8af4EwAAGMpZWfpER0MnBQBawiC5+FP8CQAADO2yLH2ls6GTAgAtYJBc/Cn+BAAARvIbnQ2dFABoAYPk4k/xJwAAMLI/63DopABAwxkkF3+KPwEAgJEtz9IhnQ6dFABoMIPk4k/xJwAAMJYbs/SdjodOCgA0lEFy8af4EwAAGNuWCgL3v2Rpac2u65zQ2STqZ1n6VZZ+l6U/hfE3jdJJAYD6MEgu/hR/AgAAlXg3zNcMl9VZ+kOWjuikAECjGSQXf4o/AQCASlyRpb+N2UmJr83+omHXfVaWNg157TopAFAfBsnFn+JPAACgMr8O48/miTNjljfw2n+UpX06KQDQOAbJxZ/iTwAAoFLbQjXrQzbR0rxDrZMCP1ifpUvz/wWoI4Pk4k/xJwAAUKn4+ucnFXRU7m/o9cfNlv5TJwW+Fzcd+68s/Xf+vz+TJUANGSQXf4o/AQCAyv2sgk7KN1n6aUOvP573dzopzLH/laX/FzoD491l/7/y//7PsgioEYPk4k/xJwAAMBGPV9BRiTOCljf0+v+gk8Ic+t9Z+mvJ5zv+3TpZBtSAQXLxp/gT6unRRFl+RLaAuiFRNzwqW4A6K7M+4qC0raHXHl97/UYnhTnoICzL0t1Z+nDEZ/zD/PPL3GYBJsyIQXLxp/gT6ufhRDl+TLYAuccSdcQW2QLU1Y+ydKSCjsrdDb3+P+qk0OIOwjn5uR0u8Qz/d4m/OZwf7xy3XIAJU2aQXPwp/oR6uSdRhp+XLUCP5xJ1xb2yBairDaGa9SFXNvDaV+qk0MIOwk/yDvg3odzA9//JP1N2QP14Huz8xO0XYMKUGCQXf4o/Z2dJHu/E5+3bLJ3K0hdZ2p6lGyr6joUfgzd4NBphbaL87pItqGPo441EnWFZT6C2Xq2goxKXZGji+pDvBoPktKODsLAZ53cln9e7wuIlVJbl/73M0izfBZt8CjBhOgySiz/Fn7NxcZbeH3APDmTp2jG/Z19+rGs9FrV3RZaO9ZSBj0Jz9wlAHcPkxfrhYM99PZbXJwC1rLQ+qaCj8m8NvPbNwSA5ze4gDLMZ5/8Xyg+qrgs2+RRgQj0YJBd/ij+n76JQ7g2zhbQ1S+eN8D2X5p+Ps0eXeCxq7ewsfdxz37/O0uWyBnUMDeo/Awz00yz9vYKOStNeYVoZDJLTvA7CMJtxxhnfr4XRZ3z/c/75sjPU7w42+RRgQrUMkos/xZ/T9+4I9+GrLN055PcsLCf2pseh9l5J3PPbZQvqGEraGNI/fgDU0qYKOimxo3NZw677q2CQnGZ0EIbZjLPqtcN/kh/veLDJpwATpssgufhT/DldD/Sc24tZWhM6szCXZumWLO0tuB/x2by0xPesytLp/DN3ehRq7dbEfX5NtqCOYUjbE/fzVtkC1NXeCjoq8Vfhsxp0zduCQXLq3UEYZTPOf5rQucxyoB4BJvPpuT51zEFZI/4Uf1YuDlAdzc8pDi7dXPC3cam1z/vcj7gB30MFn41rEX+R/+2XwTIIdXZuV5lYSEfCaEtfgDpGfdJbnxxVnwB19eOweGbLKOn/NuiaNwWD5NS3g7A+jLcZ56QMu8nnekVIgAkj2lPQQUb8Kf6s1l1d5/Rwib+PP0w8V3BP4hJ19+XtVhQHrraEM5cOu9cjUGtbE/d1o2xBHcOIvBULNMraUG5Qri3rQ/4iGCSnvh2EOHO7aImTYTbjnJRBm3zG8/8nRUiACSOI+z2cLqhfrpFF4k/xZ6V2h9He1Lg6LN5cukzar+jX2prEPdsnW1DHMKZ3EvfqatkC1NW/VdBJiUtD/LgB13pOT6fscbefmnUQemdPjLsZ56T02+TzOUVIgAkjuDBL7w2INT7N0kWySvwp/qxEXI7gVH4+d4z4+Tgz9NuS9yq+AXWxYl9rBxL3bbVsQR3DmFYl7td7sgWoq7hW2H9U0FGJa0w2YX3I/wwGyalvB+EneUe6KWt8d2/y+V2wJrkAEwZbnqXrs/TL0HlLIq67f6JkrBH/7tX8c/HNlhtCZ4Ad8af4czhX5+cSlykYZ/3ei0N674zeH7iuUORr7bbEfdsmW1DHUBF7LAGNEgcBq3jt9Y8NuNY4U/jGPF3m1lPDDkJc07tpS5acE6xFLsCEcm6vIN7oTm/KUvGn+HNoG/K8217R8VZm6dnQWSIhzh49GTpLH2wO09tDhdF93PNMxaWvLpctqGOoyKVh8ZJ6n8oWoM42V9BJiR2ddbISHQQQYAKIP2srxjdxg7srZcXcuyPxTL0sW1DHULGXE3XNHbIFqLMdFXRU/palH8lKdBBAgAkg/oRaez/xPK2ULUDFVibqmg9kC1BnsXNxpIKOytuhs9Yk6CCAABNA/An1c33iOdojW4AJeStR59wgW4A6uyVUsz7kb2UlOgggwAQQf0It7Uo8Q2tlCzAhaxN1zm7ZAtTd46GazbRulJXoIIAAE0D8CbVycVi8z8mhll2jN0ugfj4Pi/cBu1i2AHV2Vpb+o4JOSnx11vqQ6CCAABNA/An18Wji2XmsJdd2XZb2h84STEC9PJaoex6RLUDdXZalb0I160OCDgIIMAHEn1APnyaem0sbfk2rQufNOvUA1NelibrnY9kCNMFvQjWvvf5OVqKDUKkNFT2bcfbxySx9m6WvQmct9u1Z2pKlm7K0RBERYAKIP+fCixXle0ynsnQiS1+HzozeHVl6MnTWnrcExuytSdyz/Q2PibYFP5apY9QxTbE/cU/XyBagCf5UQSMWN2L6haxEB6EyMfiLs2XiYPlTWfqowqCzO8UB9Dhofp3iIsAEEH+22rIsXZKldVm6M0uvhcVL0lU1uPV6ln4uy2fmqcR92dzA67ggS8/lZcobJeoYdUxzPJi4b0/LFqAJzg+dtR2tD4kOQr1tLfEcvpKlq8IPM8TjYPsVWbo1Sy9n6XjBZ9/MA1sEmADiz/lwQ4k8fidLK3s+tyyPN+7I0lsFn41LY1wom6cu9SZlk2K85Vl6InTehLTskjpGHdM8qTdiP5UtQFOsDdX8qvuX4PUndBAm5ZoBz9/ukp2OlwqOcSwPZhFgAog/50PRQOTpkrFTfMvpUOj/Q8Zq2Tw1VybuwQcNOfc4MPpQ6CwRaG8CdYw6ptkOJu7VStkCNMWTFXVUHpeV6CBMxKoBz976IY61peA4cbb5VYqQABNA/DkXit4y++sQx7ko9H874HDoLJ3B5G1K5P8zDTjvu7L0RZbez9IDWbo4dN6MvDMYJFfHqGOa6JnEfdokW4CmiDNw3g3VrA95o+xEB6FyN4fitfmGnUW3u+B4NogUYAKIP9svDkIWrRm8Zcjj3VFwrFdl91S8kcj7dQ047/imY789ct4OBsnVMeqYpvll4h7tki1Ak8S1i/9eQUclvgp1vuxEB6FSD4ZqZmEsGDQzfaNiJMAEEH+22soBeTrsEgZxQKxoqYzLZflExfw/EcafSFE3TwWD5OoYdUzTLA2LN909EX7YOwugEX4VrA+JDkId7Sx43h4e8ZgfhPHWOEeACSD+bK6NBXl5tEbxCuVcm8jzvS24rnuDQXJ1jDqmifYm7tG1sgVomh0VdVS2yEp0ECpzrOBZu3rEY75ScMwTipIAE0D82WrbCvJx+4jHfL7gmK/L8olq43KDkUFydYw6ppmeTtyjB2UL0DTnhP67Rw+7PuTPZCc6CGO7quA5+2oCnY6FdLbiJMAc4NLQ2Xhvf+j8sHIqL5OxkxI325rGjM7leZ7cq6iA+FP8OZTPC/Lx9gnEFodk+USlZthuaMF1GSRXx6hjmunWxD3aIVuAJvpZqGY2j/Uh0UEY3+aCZ2ycQGPjgOd3peIkwOxjWej8+HR6QBk6kqWHwmSXh7m1RQMBIP4Uf07LlQPy8NwRj1s0gHVctk/UF4k8v6AF12WQXB2jjmmm8xL36EvZAjTV4xV1VP4sK9FBGMubBc/XHWMc9/YBz+4KxUmAmRA7NfuHbAc+ztJ1EzqfhWWDrlZUQPwp/iztvoK8e3+M4z5TcNxjsn1iloX2DhgaJFfHqGOa6+vEfVomW4Amiq/Jf1hRR+W3shMdhJGfw1MFz9ZFYxz7jgHPrc3PBJipZ2zYAfLu9HTF5x1nqH+VPyM2MwXxp/izvNcL8u2pMY5btKneO7J9YtYl8vuNllybQXJ1jDqmuXYl7tPNsgVoqh+HzuvyVawP+VPZiQ5CJde0kD4Y89hPFhzbq3ACzJSXK2gP4qzyqyo6nw06yiD+FH8OLf6oeKIg324a49hF9+0lWT8xdyby++WWXJtBcnWMOqa5Xkrcp7tkC9Bkd4dqZvN8IisbIW7EtyEPtmNQ+vss3ZOl27K0ZoLfuypL1xf8+9X5OcX1ueMM6AvnpIPwXMEz9fyYxy6a4bHNoyDA7HFDz/d/GzozgdbknaGYrsnSs/m/FbUHcS3zRys4p32hXhuZAuLPJri+IL9OhNHfzLluwL24XtZPzNZEft/ZkmszSK6OUcc0V6p/vlW2AE33agWdlLvnJK+2j5g/ZTbi21DyWMMGjXGA+oVQbtZWXOvtxSxdXkFeLQ+d9ereLciDODj+XuI8TobOxpNt7yAcLLgX68Y4bgxOiwYyvQYnwOwtLx91fXd8Ji8p+Pvz+jyPqddiLxnxnBYG7eOA+4WKCIg/5zz+HMYTBfk1zht4RXuovCfbJ2p3xXFinRgkV8eoY5rr5tDepaCAORYHM/9zjA7KH+Yory7IG4NXQrkB5y2h86t4mXV64zqdq7O0KaQHtOMSGXHWd9ndwi8Oi9d1iwNOe0JnJvHW/N+/CumZoJtHyJ8ledD+Wli81nbvIPntoXg97lP5NbS1g3DhgGsfZw3movXIv1DlCTB7dA/SfzxEHfPzLH1eoh68bcjzWZafR/z8LsUDxJ/iz6G8W5Bn9494zNsKjhknNlwl2yfqcCLfz23JtRkkV8eoY5prReJ+HZEtQBvENR2/G6GDEgOYed0A8IEBebNpjGPHmdynw5lLH1w6xOfj4PGxnvOJy2+kNoKMg7EP93zfQnq2xHfFz68NnUH3Y6HcbPpbS5av21vcQSgayH5zzGMXzVC/T3UnwOxTXmIn5MohP7s8lJtVvjX/2zK2dX3uGsUDxJ/iz6Hq5NMF+XblCMe8NnQ2Si8Tq1G9JYl7erJF12eQXB2jjmm2k2HxZLslsgVogz8M2UGJM5t/NOd59s4EG/TuYOGxIT63LhG87CzxuY19rmNjwWfi4PixMNySM3H26amSn7mzxR2EHQXXvXmM4z5ScNwDqjkBZo9rur5znHXEYz1xYsDzfChLtxQcIw54dQ+471EsQPwp/hxK0WzMz0es2/st3xbj1PWyfOIu7NOetoVBcnWMOqbZUm+VXiRbgLb49yE6KTfKru9f/eqXP8+McdzuQeE48FR2xnRcKzg1aH1dyc/vCenlEvrNAL08z4OFjf02heJB8hjoHw2dWbK35Z+Ja6Z/3Ocza1vcQfi6IK9WjXjMonXtvw7VrDVPuwLMZ8MPg07LxjxWrAu+KNF27A+dNynO7nq+7+2pB06P8RwA4s95VbQc4EtDHOeaPjHhQtqbpStk91SsS+T/7hZdn0FydYw6ptnavGcCQFhTsoPypKz6h7f65NHHYxzzphEDjsf6nMvKkp+/vc/n7xriHPaF/oPkMeCJy6Zc3POZFYkGdm+LOwjXFDxbR0c85pZQvNP8TR5VAWbCB2H8txe6nVdQJw6TnlIkQPwp/hzalwV5t6Hgc/FH0l+GzoZ8/ZZsiz9exuXgbpDNU5Wauftqi67PILk6Rh3TbKlNuG+TLUBb/CmUWwfyLFn1Dz8vyKufj3jM7jV5Vw/xuX4D1LeW/PwVfT6/fYhz6Lc+8ckweOOV60Nnw5c4WL+kxR2ERwvKzPYhjxUDyfcKjndEsCnALOiwLDybyys+dtyz4XgYbYA8LmNlrWEQf4o/h3PlgPyLg09vdKVdeX1bVFfHt4PiZuxxSYRzZfFM3BPGm7FbdwbJ1THqmGZ7MXFf75EtQBv8S4kOyodZOkdWLdJvkPKVEY4VlyBYWLP73SE/228Jj+dKfn5Zn8/vGuIc7i8oPw/rIHxvb0EexXsVl5noXY96SV424hI0cfD0hSx9VnCcuL7f0wJOAWaBtfn3vDah48c3Rl4Pww2QH1BmQfwp/hzJpjD+WzzdKQ5yXS9bZ+6FxL25t0XXZ5BcHUOztf2HPGBO/SxLfx/QkH0XOq/DstgdffIsDnYPO0PzvjGC4HfD+EsXpD4/zAZ6/YLduOTHqGset6mDEGfInq44yOx+TTEOwN8fqp8ZTPsCzIXllSY9Yz12gPaXKL/xLZSzFQUQf4o/R/JGQR7GNw3jsnfxh8s48SEuixVncJ4sUTcfDF6dn6VtiXuysUXXZ5BcHaOOabaNiXu6TbYATRYH0z4s0YD9i6zqK87yPdon3x4Y8lgLg0lxJvCwg8p3hvE3bOz3Kty4we6uMfK3TR2Eos01P8sD0AP5fYuB5alw5o8uJ/J/ey/P07g8S5zZEdevtkSFAHMYCwPz05q5Hdfifz7vDJ3KU9y74eVQvAzTNPyPJNU4iT8pE4eeKsjDog3wYqx5c+hMqDgaipe7uVBWT93OxL1Y36LrM0iujlHHNNv6xL3cKVuAJiuzDqRfAwd7IvT/dbys7rXeXhjxPB4MPyy7Egdbr65gsOirCoLdHToI33u54Dm7z2MkwBRgzoSBWMkgufizyW4qyMNDQxwnbqS+KxTvc7JKdk/VrDb2nhaD5OoYdUyzrUvcx92yBWiqx0t0UOLrUzZKGuyS0H8ZjWtKHuPprs/M6tXiOg6St6mDULSO+EqPkQBTgFmbek+SDJKLP5viqVDdhuDRmwMGscz2nJ49iXvQpg3ZDZKrY9QxzXZt4h7ulS1AE92YpW8GdFBiI/VjWVVav1/GXy7x2fga2+H879+b8nlfmqXHsvR5qOcgeVs6CFcUPGtfenwEmALMmTEQKxkkF3822YGCvBxlrd/z8tivaFkEpiO1PMWKFl1fHQbJNzSgHdigjqGmViTu31HZAjTNOaEzKDdoo6S1smoo/V5Fi+tID5oN1T2TdBrLbsRB+biG+d5w5tIwdRwkb0sH4b5Q7SwMBJhUw0CsZJBc/Nmm9qM7nTficR8dcFz3aDqOJfK+TZtcGySv/yC5OoYiZyfu3THZAjRJ3Nxvb4nG+LeyaiSfhtHWm349lB9QH0ecNR6XdVn49f54lp4LP2ycV8dB8rZ0EF4veN5u9+gIMAWYgPhT/Dmk2wvy8oMxjnvRgPtkSbDpOJ7I+2Utuj6D5PUfJFfHUGRZ4t4dly1Ak/xriYb4L3lnhuFt7pOn7xZ8Jv4Cv7Ce+csTOq+4Lvquru+Jm6w8kAi06zhI3oYOQpy5f6LgmbvAoyPAFGAC4k/x55C2FeTnc2Me+2DBsU/lsQ2TdTK0++0Sg+T1HyRXxzCoj5t6ix6gEW4MnddYixrhT7J0vqwa2Yq8UU/l7eo+n3mw62+urvh8rsvSO+HMAe9NBUFHHQfJ29BBuKHgmfvIYyPAnEGA+UBoznITLyoiIP4k6XBBnt4y5rF3DLhn18r+iTNIPnkGydUxjKf3vp2UJUATXJalvw1oiP6epTWyamwv9cnf5/v8/Qdh/FfWesVdwXf2fP8bYfC6cQbJJ+OJgufuBY8MMwgwDZID4s9mWxmKZ2GOOyv/5QH3bb1bMHGngkFy1DHowwBUKq5x/W6o/87ZbXF1n/z9OhFMXNX17w9U9P1xE9DedbyfHrGRq8MgeRs6CAc8d9QswDRIDog/m21TQZ6+U8HxX3TfahcbGCRHHUPd66nTsgSou20lOihbZVOl+nUK7+n5u+fDDwNiyycUbL4yZjA+60HypncQinaFj0HEMo8LMwgwDZID4s9m21WQr7+v4PivDLh3t7gFU48NDJKjjmHe+zAAY7m/RAdlX6hmgJYf3FOQ1wviOsRfheEHsvu5OfF9R7J09pjBuEHy8RTtCr/fo8KMAkyD5ID4s7liDHmqIG9vqOA7Bq0XfL3bMHHWJEcdQ9P6MJZbAWorbhT5zYDGJ64TeYWsqlxcVuWrPnl+Zf43t3b9t2vG/L7z+nzfE2M2ctYkH1/RTLonPSoIMAHxJ0NaW5C3cePnJRV8xweh+E24pW7DxBkkRx2DPgxABeI6kP8RBs/i+bWsmpin+uT5M/m/v5n//4MVfNeTfb7r5jEbOYPk4ztS8Pzd5DFBgAmIP6koxoxpdwXHP3fA/XvXLZgKg+SoY6izJSH9IwpA7fypRAflcdk0UZeG/oPOF4fOL+Tx/z9YwXf1G4i9aMxGziD5eFaF4l3hl3hMEGAC4k+G9F5B/m6u4PiDlst5yC2YiuOJvG/TXjYGydUx6phmW5a4d8dlC1A3m0t0UGLwcZasmri3Qv+1qBcGSleM+R2XF9znC4c4zlmhnoPkTe4gFD2Lb3o8EGAC4k+GNGgG5lUVfMfHBcf/NnSW+WPyjiXy/+wWXZ9BcnWMOqbZzk7cv2OyBaiTX2Tp7wMati+zdI6smop1A+7FpDbsHGW5letDPQfJm9xBeKvg3jzs8UCACYg/GVLRhuDfVnD8QRs7P+oWTM3RRP6vaNH1GSRXx6hjmm1F4v4dlS1AXZyfpU8GNDqxA3OjrJqqzwvux88rOH7RIPkwG0Pu7HOMYdZGnsQgeVM7CHGzmVMTvvcIMAHEn/OlaEPw18c89prQWe6r3/EPBEvFTdOexD24oUXXZ5BcHaOOabZrE/dwr2wB6uLfw+DXXDfJpqnb0udefFTR8dcU3O84G7XMkivPDCg3l5c8l/v6fH7XHHYQin68aMN65PH8L86v864sbQ2dmfNxmZD7PfYCTED8Kf6ciKMF+fz0GMe9esCxD4XhlvETX4xvd+I+rGvR9T3Xp6wd9JirY9QxjZB6a363bAHq4PESHZT4q/DSFlzr3V3p/Aacb1xTLTWjuKoNSWJDX/SLfByMX9nns/G/LwxC7wvpTTJTAVFsEK9JHO/lPp//bA47CFsL7sn7LQieTxdc39WqZAEmIP4Uf1bupgF5/fyIx40zer8tOO4HYbjN4MUX1Ui95bm+Rde3J0xuSQ/UMeqYyVufyMOdsgWYtV9n6bsBDVp8DbYNGyWt7rmuyxpy3r0DpnHQvMoNSV4acP9jMPBm/ncv5h3W98OZs1aXZ+mdgmPsyD+/sOloar3zfQWfv2SOOgjnDggE32n4c7g8D2RvzoPatm44+Wzo/AD1RZZuE2ACiD9nHH++PSC/D2fpgpLHipMsNvTEg6kU28JpbZguvjhTatmLjS3Jg8tD8WDlNapYdYw6pvZ9mI0h/cM4wMz8OEvfDGh44r+vbMn13t91XUdCc2YmXd1zT16t+PixsT8WBs/mSqWtXYHJ70t+5tOweJD//gGfeTOMtsRIEzsIr4TBP1pc0ZJnsvftgbYM7t6TuG9XtSjAfGDE+mIW6UVNPYg/xZ/hkZJ1ZhzE2pTHGd1xV/yxIi5Xd0eWtofiZQ8W2vNV4ouZxhcvJP723hbkQVxS470SfY2LAuoYdUyd+zCp73rJowTMSgzQ95VoyDa06Jpf7bqufQ0798+6zv26CRw/bgQ5zED5l4myEYPR4wM+934e3F6Qfz6+dncolB9cfyx0Zs7eFMoNFDelgxCDxLWh/6ujqY0ZHwyjz7Cvi96Z/m1Zy++1xD17pkUBpkFyQPxZ7/gzTmCIA05xMOrAlOrbOHD5aE1iE/FFOwag4szd67P0y9CZFBAHT0+ULI8n8mcvfm5d/jxcGFDHqGPq0od5MfFd93i0gFnZWqIh+mOLrjf+On2k69r+rWHn/1B+3vsn+B2X5A3j6QHByQOh/2ttcaA3NdgeB89/3/W57RUESl+VuKYmdBC+GJDng1JcC/6Vhj6XvbNE2jJrMBX0bWlRgGmQHBB/1jv+LJPPw6a43F8ceIwzQeNGdXEpvThgFX/QWC6+qF18cVvib19t2PXeXnEZflMVrI5Rx9SmD/Nq4rtu82gBszBoaYuFmS5nteia1/Zc3+aGnX8cXI5rn01jQ5Bz82AkDrTFWdd35f+/7Droy/MG7t78GHHdtiUzyrc2dBDaamXPffmiRdcW15/t3sj2cKh2H4FZB5gGyQHx53zEn+KL5sYXNvYGdUyd+zC7E3XUOsULmLa4RMWgdSDjjJfLWnbdf+y5xp8qCnNBB6G+NoV2b9QS1++Ly/3ENygm+XrvLALM+/MAugnpeY8aiD/Fn+KLOYwvLkw8Y4cUD1DH1KQP83mijrKXADBVcYbvh2HwLJ61Lbzuv/Vc4zmKw1zQQaivN3ruy62yRIAJiD/Fn4gvKhHf4uxdzu+k4gHqmJo41ZOPp2UJMG1/LtFB+W0Lr/vXYfGmk+ggMNv7cqonKDpXtggwAfGn+BPxRWUOJ5418RaoY2ZtRUi/TQYwNVtKdFD+PUtLW3jtn/Rc59uKgw6CbJmpm3ruxwFZIsDkH6rcqCx25OIPg19n6Z3Q2QTrkfwZnOZeEddk6cnQmX11JPyw3uXCuR3oOrdr+xzjufwzT7bwfMSf4k/EF5OwK/G83ayYgDpmxm5O1E1vyBZgWuL6h98N6KDEJSh+1MJr/1XiWv9VkdBBkC0z9VTP/XhKlggw+Yc4WBg3ToobJj+WpYNhMpuaHs/SS6GzAdWkxE1kPxrh3I5laWeWtmZpezhzWaH1LTof8af4E/HFJG1NlMM7FRNQx8zYnYm6aatsAabh/NB5vbOog/LNhDvJs3JWn2v/jWKhgyBbZupAaPc6tAJMqvZ2GDyQ+1b+LC3LPxNnil8aOjPTXw+Ll57qLTfLKzzf87L0ZkgPNscZ2Lf0fF885zg764nQmdlddJ0XtOB8xJ/iT8QXs4oTXlZMQB0zYy8m6qZ7ZAswDX8p0bH+VUuv/Xd9rnelYqGDIFtmpneJkLi8wZLE38RX9Pdl6UT+N1+FzvIH1zfgGuPGmQuzgO8SYFKBWwa046+XOMYVWdpfcIzPsnRJBecaB40/Thz/1VBuqas4WL2zzzkeacH5iD/Fn4gvphVfrAveOAN1TP36MLsTddM6RQyYtD+U6KD8saXXHivZ1Cu+cdbSWYrGXNFBqJfe9ZZ39/z7HaEzu7Oo3oqDW3VYv/aC/HoeDp0lGP6aB8TT2vFegDk/bhrwTPyy5HHic7MnFC99cd4Y5xk7iwcSx32lovK9s+HnI/4UfyK+mGZ8sSykl9oC1DGz7MN8ncibZYoYMEm/CYPXgdzX0oB9Tej8Ypu65k8Ujbmjg1Avr/Tciwe7/u3pUH6N4FdrcC1Xhs6aztvy+rT3HOPyFisEmFRgQyjenHOYTTjj7OmiJUReG+M8H0kc74sRy+VFiQ7bww0/H/Gn+BPxxbTjiy+CZaJAHVOfPsx5ie/7UvECJulHBUF69yvCl7W0g3Ko4Lq3KR5zSQehPg733IdVPcHl+6Ezs2FZVxD3Sp/nuW6vLb7Xc377J/hdAsz58lhBu7Z7hONtGRAjjLIsRHxmjyeO9dAY1/1SGH3T5bqdj/hT/In4YhbxRWq5qA2KC6hjZtSHuTVUO0EDoFCcmfNuGPwLZts2mYivLf02S38fcN2/VUTmkg5CPawM6fV878r//5MFn30jcQ931Oz6Pu85vycEmFRkd0G7tnmE4104oK18coRjbuxzrKvGuO5f9hzrrAafj/hT/In4YhbxxabE9T2jyIA6ZkZ9mNSs+wcVMWBStpXooDzesk7Z3Vn6MJR7vcl6vfNJB6Ge9yGugbc6dDa1GTS7M7Um8+EaXdu5ifO7ToBJBZbkz0i/dm3ViMc9XHDMPSMcb0efYy0Z49rjAOTp8MPGok0+H/Gn+BPxxSzii2sSn39HkQF1zIz6MHsT33etIgZMwt0lgvS9oR6bRYwivsa7Mu9oxBk5f87S30L59b9iukwxmUs6CPWwq+cexA1uPsrSiyU+m1pb/lSNrq13M59vJ/x9Asz5cX1Bm3Z0jOO+WXDcYyMc76M+xxrXwnJZrzX8fMSf4k/EF7OIL+IPgycS17dUsQF1zJT7MEvza+/+vhNhvAkMAElrRgjY5y0dUUzmlg5CPe5Bb1AUA8uDQ9yH/0kEVXXRO4tykq9RCjDnyxMF7dr2MY5bNEj+9QjHOxGqn7kdLSw1s6nh5yP+FH8ivphVfJFa7sHbDaCOmXYfZl0iL95QxICqnZMH4DoixWmfojLXdBBmq/dVw1N5Wl3y86lZGIdqdH29dfC9Akwqsq+gXbt9jOO+VXDcj0c43uk+x7pizOtf2FPipoafj/hT/In4YlbxhWUHQR1Thz7Ms4m8eEARA6pWZh1IqZNPzC8dhNl6KpH/zw3x+WtDfTe9WZk4t4sFmFTg7NB/sDem88Y49tcFx905wvFO9TnWuDOut+d5sLTh5yP+FH8ivphVfHFl4jgHFR1Qx0y5D3Mw8X0rFTGgSv+i81E6eTV6vukgzNaBnrw/HoYb4Ls/cf/uq8m19f4A89GEv0+AOT9uLWjT3h/juBcNaC9H+dGl34ziz8N4S5zEAcYPWnA+4k/xJ+KLWcYXnyau81LFB9QxU+rDXJLIB5ugA5WKr/h8o/NROt2oyMw9HYTZWJHI9yeGPMaens/HmZwX1OT6epfyeV6ASUW2FrRp47wJ82DBceOzdWEFz8E4z3uvZS04H/Gn+BPxxSzji9Rs2M2KEKhjptSH2ZzIy6cUMaAqy7P0iY7HUOkcxWbu6SDMRu+u6XEZhGEG4S4Oi5ec2FmTa4szUk/2nNstAkwq8llBm/bLMcrsp6H6zUAfGtAGT3sPiLqdj/hT/In4YpbxxZpE2dyvCIE6Zkp9mP2JOmiNIgZUIa6D+RedjqHSEcUGHYSZGXfX9CdrHFTdkAieJ7lWsQBzflxS0KadCqMvGfJwwXG/zb93FBeG4vXT4xroq6aYf3U7H/Gn+BPxxazji4+DNypBHTP9PsyloZpN4gFKV7ZScfqzYoMOwswcDqPP4Dw3dNb+q+NmN9ETPee2Z4LfJcCcL/cWtGlvjnjMm0LxwPG4a2S+MKAtjnXBJVPMw7qdj/hT/In4YpbxxSOJMvqYYgTqmAn3YR5L1D2PKl5AFWLF/J1Ox9DpXxUddBBmonfX9BNhuBmwz4bFsz8vrtH17es5vy0CTCqyo6BNG2WZqA3589fvmM9WcM5xI6ujA9rjQ2G0Nc/bcD7iT/En4otZxhdx0+bTiToQUMdMsg9zKCxel/0iRQwY1/lZ+lKHY6S0QfFBB2EmendNH2YGxVWJe7WxRte2LHF+qwWYVOR4QZs2TDmLA8CvDGgjq/yxZX2JNjmuiT6tTavqdj7iT/En4otZxhe7EuV0reIE6pgJfdfaRJ2zS/ECqvAnnY2RkzV70UGoR14/UPJzZ4XFS+O8VLNr6x18OzrB7xJgzpdrCtqzMuVsSV5m4uD4qYJjxYHPSWxg+VyJdvmDML2B6bqdj/hT/In4YlbxxfWJcrpHcQJ1zITsSdQ5NyhewLh+p6MxVlqqCKGDMHVxoO7UiEHRa6GaNZhjoPp86LziGM/l3SzdXNH1Pd1zjtt7/v3a/PsEmAzr0VC8EWCczfRilu7J0p35/z6Xl8G9oXhgPKYvQmcDz2UTvIa3S7TN8flYPqU8rdv5iD/Fn4gvZhVfvJ8oqysVK1DHVNyHWRnSkxIAxnJLsA7kOOlDRQgdhJm4KZHHZQblejeH25MHiqPot3HfnRVc3+6eY97W9W9xGZQ4mFnFLF0B5vz56wTawlget2bpl2G4NTVHFTes+qjEecXB66VzeD7iT/En4otZxRe3J877FcUK1DEV92FeTpz/HYoXMI4fZ+krHY2x0quKEToIM/FUT/6eKvGZ3k1udobxZrue7FMvfJulFWNeX++a0Wfn/z0u2XAwDwyrIMCcL3GA9nRBm3Z6iPbvsyzdF2b3A2DsaB0ucZ7b5/R8xJ/iT8QXs4ovPk60LZcrWqCOqaiOuTwRs36saAHjuixLN0pjpSsUI3QQZmLnEAFmzPc9PffioQrOoWhA8baKjx0Dy7hRz6d5OluAyQhuKSizb+R/E2clXRo6s3weLPj7OpSVVVk6FgYPKD46p+cj/hR/Ir6YRXxxa/ADIahjJlfHbE+c962KFjCP4mvcF4fOmll3hc7r3W+Fzi+W98seakQHYbJisNU7GBXXTV6Y/bAsryd6Nxd8P/9sFfYVBJhPj3ns432OG6/5yorOX4A5f54vKLOb+nzms4LPXF2Da4rreJ4Mgwem187p+SD+RHwx7fgiOpD4jtWKF6hjKsi/1L4vAHMn7ox8uuadddBBmJ5LwuLd4fuluF7wxgl8f9wwJzUg9tiYx96ROGasA6+tMEAXYM6fgwXPyKo+n3mk4DMv1OS61peoA+Lzc+Gcng/iT8QX04ovFqxJfM8+RQvUMWN6RzsM0LE8dNb8jL+sftBTMR6XPdSQDsJ0xFkJcTObvaGzlt7JvE6Im+TFdf+umeK5LLxCOe6rihflQWC8lrjBTRyMvKDC8xRgzp8LQ/GAbVFZ7DdAGGcFLanJ9d1boqO5a47PB/En4otpxBfd7HsC6pgq65iNiTplq2IEsDjo2ilLaEhZ1UFot1gXxQHFc2t8jgLM+ZTaULjsJoB7Cj5bpyV6ima9z2KZk7qdD+JPxBfTFM/1SFj8o+x5bieoY4Z0Xl5/9NYn57p1AIs3vLAeJDoI1CF4OxHqvfa8AHN+pV5/XUiDXuMtGmDfXbPrfDEUD0q/N+fng/gT8cU0pZafes0tBXVMBXHsBrcOoKN3kGelLEEHgRmL9zS+KnmJAJMGtJvd6aIBn10aFm8ytZDirKMLanate0PxwPTVc34+iD8RX0zT1jD8j7OAOmaBt2ABCqzsqSC/kCXoIDBjz4b6L6UjwJxfqY1aF9KnJY/xQsExNtfseuOgfdGPAk/O+fkg/kR8MU1nh87mg93Pz9dZusLtBXXMAFfk9UXvZqZnu3UAHZt6KsltsgQdBGbkrLwOivfzwRqfpwBzvm0O/QdoXyp5jDUFx3i/htd8Z8H5vul8EH8ivph6HHIsEYcsd6tBHdNHrB8OhsWbxus/A3R5I9R30zDQQZgvcXAwzhBdX+NzFGCyO/QfoB1muZ2DBcdZXcF5xnL5XIXX/Wmfc/26oeeD+BPxRZOtDfXf1wLUMfWOX3/p1gH8YEmWToUz10K14Rw6CMxKDNRW1PwcBZjazVOh/3riw7xNUDQj/Zkxz3NZfpx7K7z2h/qc68kGng/iT8QXbXBPog583u0GdUyP5xJ1xb1uG8CZbuqpKA/IEnQQQIBJX6kf5hbS/iGPFdfWPt3nWEdCZyBxVDeE6tc377dEzOkGng/iT2iL1A+Gv5ctQO73iTriIdkCsNhTPZXlU7IEHQQQYFK63Rx3w8hdBccb5w2FhY1lX67w2pf2Oc8TDTwfxJ/QJo+Ezls03elR2QLqBnUDQHkHejopa2UJggBQtujrvdB/UPumEY63vuB4r41xns/nx9hZ8fWnzvPjBp4P4k8AAIDvrQiL1/BckvibLVnaFzozs+LffJWlHVm6XhYCMMftZnc6FUZbHiV+5kjBMUfdiHhhU8QvK7z+JWH0wfy6nQ/iTwAAgO/dHoo3O7wjS8cKBgRiejV0XncGgHlrN7vTm2Mc95mC49434jE/7zrGyoqu//I+53h/A88H8ScAAMD3XunpcDzY9W9PD+ic9HZUAGDe2s2q1qdfFarbDDSKs3K7NwStar3nO0J6k8yLG3Y+iD8BAAD+4XBPZ2NVTwfl/dCZ7bMs/+9XFgwQePUVgHlrN6tsBw8UHPvKIY+1sufzcVbu8gquf0/i3F5v4Pkg/gQAAEh2WI/k//2u/P8/WfDZNxKdlB2yFIAWuyr0H8SOs5eXjHn8+wuO/+yQx9qQOMZzE7j+eN2rGng+iD8BAAC+t6mnk7E9S6tDZ2OkQa+M35TopByWpQC0WNEyEMcrOH6cWX2q4PjDzLx+uM9x1o14bnFG7weJ4/2+oeeD+BMAAOB7u3o6GXFdz4+y9GLJzmlvJ+WULAWgpc7N0teh/yD5txV9z6sF3/H0EMfZ0ecYJ7L0yyHP6azQ2ZS091i7G3w+VXg2P/8vsnSbR0T8CQAANM+SsHi2WuycHMzS0pLHSHV0AaBtYruYGpTtTddU8F1rB3zH2pLH2T/gOHFJi2UljrMmjw1S634vHeK66nY+47oncQ5XeVTEnwAAQLP0vq56Kk+rS34+NZPnkGwFoEXioN2tIb2sRyrFtZXjuuIXjPm9XxZ8R1ySIi5dctaAY5wscb7xe+Lg9A3hhwHqOIgZ14yO60OnNsWMM+YfHOGa6nY+43otcS7PeGTEnwAAQLM8FcbbQOvaYOMkANrr09DZBPJ/RkxxDfEXR/zuJ0sc/3R+jtcnPn9e/jefh86a3wsbil4eOktb7MjPb5jr+TaPEy4a4Xrqdj5VeDFxTls8NuJPAACgWQ4kOvPnDfH5+xOdlPtkKwDMXJytGzczXDXg7+LyMJtDZ5AxzpaPA88n83QsS29l6aUsbQjjLWVSt/OpwsJGk92bR56n6Ik/AQCA5liR6GA8MeQxel95jjPaLpC1AMCciGuQv5Cl32fpQtkh/gQAAJrl9rB4PchhOncXh8WvoO+UrQAAiD8BAIAm2BbGW8sxtVbqGtkKAID4EwAAaILDPR2MdUN89tyweHMtGyYBACD+BAAAGmFlTwfjRJaWDPH5Z3s+/3XovP4KAADiTwAAoPY2hdFn4cQNqnrXgtwoSwEAEH8CAABNsaunk/FAyc+dlaWPez77kuwEAObQRVnakKXHsnSX7BB/AgAAzRFfaz3V09G4oeRnX+v53JuyEwBouQuydHuWHs7S9iz9NXSWCumOiW6VTeJPAACgOW7q6WjEtKzE557s+cye0JnZAwDQZleGzszlbVnal4ij4jIgK2ST+BMAAGiOp3o6G6dKfKZ3o6SdJTs2AABt815PXLRflog/AQCAZtk5RCfl8tCZsdM9U+ohWQgAzLHPe2KpJ2SJ+BMAAGiWq7J0rKej8lz44TXhOEPn5iy9Es5cO/L9/LMAAPPq3LB42ZDrZIv4EwAAaJ5LsrQr0clLpY+ytFGWAQB8v4Fnd5z0rSwRfwIAAM0WN6KKGyLtzTt5J7N0PEtvh87akdfIIgCAf4ibd3YP5u6QJeJPAAAAAIB5cSScOUh+rywBAAAAAGAerAyLlwW5WLYAAAAAADAPNoXF62YDAAAAAMBceCOcOUj+vCwBAAAAAGAeLAmdDSa7B8lvkS0AAAAAAMyDG8KZA+SnsrRUtgAAAAAAMA+eCGcOku+RJQAAAAAAzIt94cxB8i2yBAAAAACAebAsS6fDmYPkq2ULAAAAAADzYH04c4D8qCwBAAAAAGBePB3OHCTf3vPv12bpXdkEAAAAAEAb7Q5nDpLf1vVvF2XpSJbWySYAAAAAANroeDhzkPzs/L9fkKWDWXpZFgEAAAAA0Fa9m3bGwfGrsvRpns6WRQAAAAAAtFXvTPKFdCxLV8oeAAAAAADabEdYPEB+NHQ27AQAAAAAgFaLm3O+k6WTobNJ5wuhs+Q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Hfw4S5dJY6VzFCMAtM/aZwAAAJrpySz9jzRWelwxAkD7rH0GAACgmc7K0ic60jrhAGiftc8AAADMq8uy9JXOtE44ANpn7TMAAADz6jc60zrhAGiftc8AAADMsz/rUOuEA6B91j4DAAAwr5Zn6ZBOtU44ANpn7TMAAADz6sYsfadjrRMOgPZZ+wwAAMC82lJBx/QvWVpas+s6J3Q2QftZln6Vpd9l6U9h/E3RdMIB0D5rnwEAAGiZd8N8zeBanaU/ZOmITjgA2mftMwAAAFyRpb+N2QmPr4X/omHXfVaWNg157TrhAGiftc8AAAC00K/D+LPV4syv5Q289h9laZ9OOADaZ+0zAAAA821bqGb90yaKa7a+rRMOZ1ifpUvz/wW0z9pnAPEUAEDrxdebP6mgI35/Q68/bib2nzrh8L24qd5/Zem/8//9mSwB7bP2GUA8BQAwL4HcuJ3wb7L004Zefzzv73TCmWP/K0v/L+/IdZf9/8r/+z/LItA+a58BxFMAAG33eAUd8TjjbXlDr/8POuHMof+dpb+WfL7j362TZaB91j5X5tHENT2iyIN4qmX12qOKCADQNGXW/xyUtjX02uNr3d8Eg+RMroNQl4GPZVm6O0sfjviMf5h/fpnbrPOJ9ln7PLKHE9fzmKIOjSGe6u+xxPVuUWQAgCb5UZaOVNARv7uh1//HYJCc8dV14OOc/NwOl3iG/7vE3xzOj3eOW67zifZZ+zyUexLX8rxiDo0gnirnucS13qv4AABNsiFUs/7pygZe+8pgkJzx1HHg4yehM8D0TcmO2v/JP1O2A3g87wj9xO3X+UT7rH0eaG3iOnbN8HyW5G1XfFvh2yydytIXWdqepRsq+o6FH/Y2eIxpMPHU8N5IXKel+wCARnm1go54fIWwieufvhsMkjOaug18LGwe9V3J5/WusPiV32X5fy/zKvF3waZUOp9on7XPRa7I0rGea/hohvfj4iy9P6C8HMjStWN+z778WNd6hGkg8dToYt12sOf6juV1IQBAYwKaTyroiP9bA699czBIzvDqNPAxzOZR/18oP6i6LtiUSucT7bP2eVRnZ+njnvP/OkuXz+h8LgrlZrcupK1ZOm+E77k0/3ycob7EI0yDiKfaFyMDAIzkp1n6ewUd8aa9WrsyGCRnOHUY+Bhm86g4Q+m1MPoMpX/OP192RtXdwSafOp9on7XPryTO//YZns+7I5SZr7J055Dfs7A01JseXRpAPDUZG0P6hzcAgMbYVEEnPHbkL2vYdX8VDJJT3iwHPobZPKrqtS5/kh/veLDJp84n2mftc5FbE/n/2gzP54Gec3kxS2tCZ6b30izdkqW9BWUnrl9+aYnvWZWl0/ln7vTYUmPiqcnbnrieWxU9AKBJ9lbQEY+zlc5q0DVvCwbJqffAxyibR/1TCzuW6Hxqn7XPdXdulo72nPeRMNrSJVVY2nU+cQD75oK/jcs8fN6n7MRNPh8q+Gxc7/yL/G+/DJZaoZ7EU7OtC4/OsC4EABjaj8PimVujpP/boGveFAySU9+Bj/VhvM2jJmXYTanWK0I6n2if56B93prI840zPJ+7us7j4RJ/H39Eea6g/MTlxu7L66AoDo5vCWcuA3Wvx5UaEk9NnzffAIDGW1syiGzL+qe/CAbJGWxWAx9xplHRK7nDbB41KYM2pYrn/0+KkM4n2ueWt89rEnm9b8bntDs/j4NDfu7qsHij4DJpv8eUmhJPzcY7ieu4WnEEAJrk3yrohMdXGX/ckKD5u2CQnP5mPfDRO6tv3M2jJqXfplTPKUI6n2if56B9PpDI69UzPJ+45Mmp/DzuGPHzcfb5tyXLVXyb5WKPKDUmnpq+VYm64r0Gxf/Phs5yZ8fz+vRk6LzV9XqWHgze4AOAuRDXsPyPCjriMahowvqn/xkMktPfrAc+fpJ3lJqyJmX3plTfBWuS63yifW5/+3xbIo+3zficrs7PIy6FMs4a4XHge/uA8vRplq7weNKA+EQ8NX1N20clblT8Vsm2NA6aPxbswwAArbc6VPNa9x8bcK1xpsCNebrMradLXQY+4hqUTXvF9pxgLXKdT7TP89E+f9yTt3GTzMtnfE4b8nPZXtHxVobOrMq4DMvCjMq4vMrmML31m0E81TyX5nVi7w9rdfTzcOYeC8P88Lzc4wUA7ba5gk547Mivk5U0VB0HPqCpnU+0z210RyJvX67BecW2Km6ieaVbBMzYy4l68o6anWOsK0cZIF9Ib7vNANB+OyroiP8tSz+SlTRMXQc+oImdT7TPbfV+Il9XyhaAf1iZqCc/qNH5xeVSujcrfjVLN4cf3pKJ/x6XlIo/PB4oaFO3uNUA0G6x83ykgo54/HV9qeykQQx8oPOJ9pki1yfyc49sAVgktc73DTU5t4fz84nrv99U4u/v69Oefh2asd8HADCGW0I165/+VlbSEAY+0PlE+8wguxJ5uVa2ACyyNlFf7q7BecUfiY/m53PzEJ+7s0976k0+AJgDj1fQCY/pRllJAxj4QOcT7TNFLg6L9wM4JFsA+vo8LN7r5+IZn9Nd+blsHeGzbyfa0u1uMwC0X3x17D8q6ITHV8Otf0qdGfhA5xPtM4M8msjDx2QLQF+PJerNR2Z8TnFCwYksXTTCZ29OXM9bbjMAzIfLsvRNqGb9U6grAx/ofKJ9ZpBPE/l3qWwB6OvSRL358QzPJ27IeSpLz47x+d6JNV+4zQAwP34Tqnmt+3eykppq6sDHhoqezRjsn8zSt1n6KnTWYo+vjm4Jnc2MligiOp9on+fcmkS+7W/Aeb9YURmJKQ4sxdmXX+fXviNLT4bOOvk2gqXJxFOTtT+RV2tmdC7X5d9/+RjH+CL4sRkA5tqfKggc40Zjv5CVGPioTByUWJV37p7K0kcVDoZ0p5N5J+86xUXnE+3znHoqkW+bG3Dey7J0SZbWhc6mc6+FxbMgqxpAfz1LP1dUaCDx1GQ9mMiLp2d0LnGJlVvGPEbvuuQ7PEIAMF/OD521S61/ioGPetta4jl8JUtXhR9mNMXO4RVZujVLL2fpeMFn3wydARd0PtE+z5PUG0dNrQtvKFEe3snSyp7PLcvbjjtCZw3efp+N6/1eqMjQcOKp6qTeevu0wdfzTs+1POpxAYD5szZUM4viL8FruRj4mJRrBjx/u0scY3mWXio4xrHQGWRB5xPt8zy4MpFXHzT8mr4NxUtGlGkH4xsrh0L/H11WKzqIp8RTuYOJ61/Z0Gvp/fHjWo8LAMynJyvqiD8uK6mBNg58rBrw7K0f4lhbCo4TOwhXKUI6n2if58CmRD490/BrKprh+tchjhOXLuj3JsPhLF2g+CCeEk/ldWbvtW9q4HUs67mGzzwqADC/4gyzd0M165/eKDuZsTYOfNwciteMHXaW6O6C49kgUucT7fM8eCORT+safD1xaYiidcm3DHm8OwqO9arig3hKPJX5ZeK6d7XgOh70qADAfItr7f29go54fEX3fNnJDLVt4COE9PrUo8wOXDBoJtVGxUjnE+1zi8UB5RNh/AGyOlk54P6vHiGPvio43uWKEeKpuY+nluZ1Z/c1nwg/rOfeFM+GM9+WOcujAgD8Klj/lGZr48BHtLPgeXt4xGN+EMZbkxOdT7TPTXVtIm/2NvyaNhbc96M1antAPNUuexPX3aT1vGNM9WXXud/pMQEAFuyoqCO+RVYyA20c+IiOFTxrV494zFcKjnlCUdL5RPvcYm1clmtbwT3fPuIxny845uuKEeIp8VTm6cR1N2m5kjta1mcAACp0Tui8kl3F+qc/k51MWRsHPq4qeM6+GuO49w54hs9WnHQ+B7g0dDaW3J8PBJzKy2QcPIszsaYxY3l5nif3ap+1z0NIzSbd0PBr+rzgnt8+gXbikOoZ8ZR4KnNr4pp3NOTc4yzyj/Nz/jpLl3hMAIBePwvVzFaz/inT1saBj80Fz9g4nZCNA57flYqTzmcfy0Lnx6fTA8rQkSw9FCa7PMytLXnOtc/T9UUiTy5o8PVcOeB+nzvicYsG/46rnhFPiacy5yWu+cuGnPtDXee83iMCAPTzeEUd8T/LSqaobQMf0ZsFz9cdYxz39gHP7grFSeczIQ627R+yHYiztK6b0PksvOZ+9RyVCe3zeJaF9g343ldwn98f47jPFBz3mOoZ8ZR4Kvd14rqX1fyc46bYC/sYPebxAACKxNfkP6yoI/5b2ckUtHHgI7VxY3e6aIxj3zHgubW5n85n6hkbdoC8Oz1d8XnHGepf5c/IPG1mqn0ez7pEPrzR8Gt6veAePzXGcYs2OXxH1Yx4SjyV25W47ptrXh4O5Of5mscDACjjx6HzunwV65/+VHYyYW0c+FhX8Fx9MOaxnyw49peKk85nwssVtAdxVvlVFZ3PhvyYb2uftc9DuDORDy83+HriD0QnCu7xTWMcu6iMvaRqRjwlnsq9lLj2u2p8vlvzc9wTTAoBAIZwd6hmttonsrIR4kZ8G/JBhLgW6e+zdE+WbsvSmgl+76osXV/w71fn5xTXk4wzdi5M/E3bBj6i5wqeqefHPHbRzMNtHgWdzx439Hz/t6EzQzXWC0vydE2Wns3/rag9iGuZP1rBOe0L9drIVPvcDFsTeXBng6/n+oJ7eyKM/pbFdQPKzfWqZsRT4qmCGHxrTc91YW36+GacTeoBgKG9WkEn/O45yavtI+ZPmQ2DNpQ81rCzKuMA9Quh3KzEuAbpi1m6vIK8Wh4666i+W5AHcXD8vcR5nAydjZLaPPARHSy4F+vGOG4cNCkayLxZtafz2VNePur67vhMXlLw9+f1eR5TyzVcMuI5LQzaxwH3C7XP2uch7K64Pp21Jwru7ThvUxWt3/yeahnxlHiqy82hGW9zLmyy+nEeqwAADC0OZv7nGB3wP8xRXl2QB4qvhHIDzltCZ7ZWmXV64+uAq7O0KaQHtOMrnXHW97klz/XisHi90TjgFF89jDNftub//lVIzwTdPGJnInZG4vp/vWtD9g6S3x6K1488lV9DWwc+Lhxw7eOswVy0fuYXqjydzx7dg/QfD1HH/DxLn5eoB28b8nyW5ecRP79L+6x9HtLhRD6c2+Drebfg/t4/4jFvKzhm/JH6qgDiKfHUD1Ykrv9Izc5xXd5/+SLM94/rAEAF4pql343QAY+zmud1rbcHBuTNpjGOfXke6HUvfXDpkIHisZ7zia+LpjYuip2Hh3u+byE9W+K74ufXhs6g+7FQbjb9rSXL1+0tHvgo6ni9Oeaxi2ZU3ae60/nsU17i4NiVQ352eSg3q3xr/rdlbOv63DWKh/Z5CEsSbdnJBl/P8j5t80K6coRjXhs6m16XaXdBPCWeWnAyLJ5QU5dNteOEpLj81NFQzduwAADfzzgbpgMeZzb/aM7z7J0JdjS7O7GPDfG5dYlO9c4Sn9vY5zo2FnwmDo4fC8MtORNnn54q+Zk7WzrwEfL86Hfdm8c47iMFxz2gmtP57HFN13eOs474xlC8uWBMh7J0S8Ex4oBu94D7HsVC+zykC/uUu6YqmvH9+YjPab+lI2LMsd6jhnhKPNVH6s2xi2pwXmvyvsjXobOMIwBAZf59iE74jbLr+1eS++XPM2Mct3tQOA48lZ0xfV5ID1pfV/Lze0J6uYR+M0Avz/NgYWO/TaF4kDwOYMRZHkfyzn/8TFwz/eM+n1nb0oGPkAfz/fJq1YjHLFrX/utgdo3O52LPhh8GVZeNeaxYF3xRou2Im2nFmX9ndz3f9/bUA6fHeA60z/PbPq9L5MXuBl9P0dJuLw1xnGv6tO8LaW+WrvCIIZ4STxWo47KHl+b9ithXGnWz4dhH+rnHCABIWVOyA/6krPqHt/rk0cdjHPOmETvCj/U5l5UlP397n8/fNcQ57Av9B8ljRzwum3Jxz2dWJILvvS0e+Lim4Nk6OuIxtxQc80ReptD57PVBGH+2XbfzCurEYdJTioT2eQSpmdevNvh6viy4zxsKPhd/8Ppl6Gz62W+5iPhDVFyK4gaPFuIp8VQJqY2kb5vh+VzUVUeO+hZMrCs/Ug8CAP38KZRb5/QsWfUPPy/Iq1FnJnSvybt6iM/1G6C+teTnr+jz+e1DnEO/9YlPhsEbgsVZIHEjsjhYv6TFAx+PFpSZ7UMeKwb27xUc74jgX+ezoHO48Gwur/jYcc+G42G0AfK4jNVSRUL7PIJ7wngzruvkygH3Og5wv9GVduXPTtFzF9/0iBtrx2VXzvVI0QLiqel5MZEn98zoXGL99VF+DneMcZxYRj7zGAEAKf9SogP+YZbOkVWL9AuqXxnhWHEJgoU1u98d8rP9Xjl9ruTnl/X5/K4hzuH+gvLzsIGP7+0tyKN4r+Lrwb3rUS/Jy0ZcgiYOnr6QB/b9jhPXnX3aQIjOZ4G1+fe8NqHjxzdGXg/DDZAfUGa1z2N4IZEv9zb0WjaF8d/I6E5xIP16jxItI56anrrE4svz/lH8/odG+Hy8//HHjrfG7JsAAC32syz9fUAH67vQed2bxe7ok2enwvAzNO8bo3P/bhh/6YLU54fZQO/e0P8V1VHXPG7TwEecIXu64sGP7tfnY4fx/lD9zGDa1/lcWF5p0jPW48Dc/hLld2v4YZ1ytM+j2BaG23y6zt4ouN/xrbG4hFn8ESr+iB0He+Is8ZMlnrODYbZLJIB4qpk2JvJp2wzu+Z4K73Psp13g1gIA3WLw92GJQOJfZFVfcVbC0T759sCQx1oYTIozV4YdVL4zjL/BUL9XtMvqN0i+a4z8bdPAR9FmUJ/lAyMH8vt2MvzwVsFCMH8i/7f38jyNr4rGGYfrgiUqdD6HszAwP63ZcXHt2OdDZ5DuVJ7i3g0vh+JlmLTP2ueydibyZn0Dr2NJT93fm4o22Yxxw82h8+P40VC8NM+FigwNJp6arvWJfN455XN4I1T7Y8hOtxUA6FVmndNtsmmgJ0L/WVtlda9B+sKI5/Fg+GHZldg5uHrIz6eu4ashPt9vkHyHgY/vvVzwnN3nMdL51HlD+zyyWW2AW7WbCu73oSGOEzfF3hWK11hepdggnqKEdYl83l2T+z1qsqk9AHCGx0sEEPG1Xht1DnZJ6P/a5zUlj/F012dm9ep8HQfJ2zLwERWte7nSY6TzOaPOJ9rnNki9ht/EjfaeCtVtRhi9GYoHys0oRzzFINcm8nnvlL771lD9APkhtxQA6HZjlr4ZEEDEztOPZVVp/WZsvVzis/H16sP537835fO+NEuPZenzUM9B8rYMfFxR8Kx96fHR+ZxR5xPtc1uklhdZ0cDrOFBw30dZT/y8vB0vWnqF+tgQJrPOdpVpg3hq7qxI5PVR2QIAtME5eRA5aCOwtbJqKP1ekY7rHg6a7dc9k3Qar4nGQfm4hvnecObSMHUcJG/LwMd9odrZgeh8on3mB8cSeXV2C+qC7nTeiMd9dMBxlaf6MEgunqqjsxN5fUy2AABNFzej2VsiAP6trBrJp2G09RFfD+UH1McRZ43HZV0WZpUdz9Jz4YeN8+o4SN6GgY/ue5xKt3t0dD51PrXP2uexHE/k1bKGXcPtBff9gzGOe9GAMmV5p/owSC6eqqNlibw+LlsAgKb71xLB71+Cnd1HtblPnr5b8Jk4M2xhPfOXJ3RecV30XV3fE9fieyAxgFDHQfI2DHzEmfsnCp65Czw6Op86n9pn7fNYTibyq2m2Fdz758Y89sGCY5/K2ylmzyC5eKqucWzqTVkAgMa6MXRe0y4KfD/J0vmyamQr8s5mKm9X9/nMg11/c3XF53Ndlt4JZw54byroDNdxkLwNAx83FDxzH3lsdD5n0Pl8INR/IGYhvah91j7PSVtxuOD+3zLmsXcMKF/XKkK1YJBcPFVXvfl9UpYAAE11WZb+NiDo/XuW1siqsb3UJ3+f7/P3H4TxX6XudWGWdvZ8/xth8HqmBskn44mC5+4Fjwwz6HwaJNc+t82phrcVK0PxTO9x3yB4eUAZW68IIZ6iRnEKAMBExDWu3w31X2OwLa7uk79fJzq5V3X9+wMVfX/cBLR3He+nRwyA6zBI3vSBj+iA546adT4Nkmuf2/4MNa2t2FRw/9+p4PgvKmO0gHiqPnXsaVkCADTRthId8K2yqVL9Bj3u6fm758MPA2LLK/je1CD1K2MOMsx6kLzpAx8rCp672MFY5nFhBp1Pg+Ta57Y/Q01rK3YVlIHfV3D8VwaUs1sUIcRT1ChOAQCo3P0lOuD7QjUDtPzgnoK8XhDXIf4qDD+Q3c/Nie87kqWzxxxkMEg+ntsLnr39HhVm1Pk0SK59bpsmL80V44FTBeXghgq+Y9Ca5NcrQoinGCJOsdwKANAocaPIbwZ0iuI6qFfIqsrFZVW+6pPnV+Z/c2vXf7tmzO87r8/3PTFmAGxN8vEVzRR90qOCzqf2WftciSa3FWsLykHcxHdJBd/xQSiehbtUEUI8hTgFAGijuM7pf4TBs9R+Lasm5qk+ef5M/u9v5v//YAXf9WSf77p5zADYIPn4jhQ8fzd5TND51D5rnyvR5LbiqYJysLuC4587oKy9q/ggnqLAkpD+AQ8AoBH+VKID/rhsmqhLQ/9B54tDZ+ZW/P8PTrDjcNGYAbBB8vGsKnj+ToVqZgei84n2mRCOJ/KxKWsUv1dQFjZXcPxBS/s8pPggnqLAskS+H5ctAEATbC7RAX87dGazMVlvhf5rJy4E9ivG/I7LC+7zhUMc56xQz0HyJg98FD2Lb3o80PnUPmufK3MskZdnN+C8B83yvqqC7/i44Pjfhs6SbSCeop+zE/l+TLYAAHX3iyz9fUCH68ssnSOrpmLdgHsxqQ07R1lu5fpQz0Hypg58RG8V3JuHPR7ofGqftc+VOZrIzxUNOO+izQi/reD4gzbpfVTRQTzFACsS+X5UtgAAdXZ+lj4Z0BmKHfQbZdVUfV5wP35ewfGLBsmH2choZ59jDLM28iQGyZs68BE3QTs14XuPzifaZzr2JPL0hgacd9FmhK+Peew1obN0U7/jHwiWqUA8xWDXJvJ9r2wBAOrs38Pg17g3yaap29LnXnxU0fHXFNzvOBu1zJIrzwwoN5eXPJf7+nx+1xjX19SBj6IfL9qwfmY8/4vz67wrS1tDZ6ZXXCbkfo+9zifa5ynbncjTdQ0476MFZeLpMY579YBjHwrDLcmmrUA8Nb/PSOrN2N2KJgBQV4+X6IDH2UpLW3Ctd3el8xtwvueF9AyYqjbKisF10UyxOBi/ss9n439fGITeF9KbZKY66jFYviZxvJf7fP6zORz42FpwT95v+DMYB15OF1zf1apknU+0z1P+7tTbUOtrnl83DSgXz4943PhW17cFx/0gDLext7YC8dR8PyPrE+e2U9EEAOro11n6bkBHK77m3YaNwFb3XNdlDQ3w46B5lRtlvTTg/scA/M38714MnQGZ98OZs1aXZ+mdgmPsyD+/sOloar3zfQWfv2SOBj7OHTBA8U7Dn8NYVi7Ky8AHob0bTj4bOj9AfZGl23Q+0T7Xun1OLVuyseZ59vaAsnE4SxeUPFb8wXxDT9ueSrFem9bm19oKxFPteEY2hvSPuwAAtfLjLH0zoEMU/31lS673/q7rOhKaM/Pu6p578mrFx48B9rEweLZiKm3t6jD/vuRnPg2LB/nvH/CZN8Nor8Q2ceDjlTD4R4srWvJM9r490JbB3XsS9+2qFnU+HxixvphFelH7rH0u4YVE/t5b4/x6pGT5jwPlm/I2o7sNjT+sxKXH7sjS9lC8tMpC3bxKW9HotmIeiafqW85fUjwBgDqJHdB9JTpYG1p0za92Xde+hp37Z13nft0Ejh83LhpmoPzLRNmIg+3HB3wuzlKL65hekH8+vg5+KJQfXH8sdGbO3lSyY9OUgY84eLE2pNdQT6U4oPFgGH2GfV30zvRvyxqzryXu2TMt6nwaJNc+t619rvsgTvwxOg5qxwHvA1N6dt7L0qM1aWe0FYinmvuMvJjI93sUVQCgTraWCBz/2KLrjbOmjnRd27817Pwfys97/wS/45K8w3Z6QKf5gdD/devYMUkNtsfB8993fW57BR34r1ow8BF9MSDPB6W4FvwrDX0ue2cvtmVWbKpDuKVFnU+D5NrntrXPtyXy+NWGlYlhU1y6LS7zEWebx43+4rJocVA8/viyXFvRurZiHoin6vmMvJrIa0sLAQC1MWhpi4WZXGe16JrX9lzf5oadfxxcjusNTmMTnnPzTnIcaIuzru/K/3/ZddCX58Hvvfkx4lqJS2aUb3Uf+JhnK3vuyxcturbV4cyNbA+HavcRmHXn0yC59rlt7bMNcLUVbW8r8IzMyu5E/brObQMA6iAuUTFondM4o+uyll33H3uu8aeKwlww8FFfm0K7N3GK68rG5X7iGxQXtqzzGQdyTzYkPa991j6XcGEirw+pprUVLWor8IzMyueJ+vUitw0AmLU4w/fDMHiW2toWXvffeq7xHMVhLhj4qK83eu7LrbJE51P7rH2eUfsc33bqXabhpGKprQDPyNhOhcUbpgIAzNyfS3TAf9vC6/51WLzpJPPBwEd978upng7TubJF51P7rH2e4bkcTuS5eklbAZ6R0a0I6TeiAABmakuJDvi/Z2lpC6/9k57rfFtxmCsGPurnpp77cUCW6Hxqn7XPM26fdyXy/WbFU1sBnpGR3ZyoV99w2wCAWYrre343oAMel6D4UQuv/VeJa/1XRWKuGPion6d67sdTskTnU/usfZ5x+7w1cT53KqLaCvCMjOzORL261W0DAGbl/NB5fbmoAx43ClvZwms/q8+1/0axmCsGPurnQGj3Oss6n2ifm9c+p56nlxVTbQV4Rkb2YqJevcdtAwBm5S9h8Gvcv2rptf+uz/WuVCzmioGPeuldIiSuEb8k8TdxCYp9WTqR/81XWdqRpesbcI1x48wNWXosS3fpfKJ9bkT7vC54M0Nb0c62As/IrJ6R3Yl6dZ1bBwDMwh9KdMD/2NJrjwFY6hX2OCvvLEVjrhj4qJfbe+7F7p5/vyNLxwbUW6+GeqzPfEF+PQ9naXuW/pp3QrvP9VadT7TPjWiflyXO6biiqq1oQVuBZ2RWz8jXie9c5tYBANP2mzB4ndN9oZ0DxmtCZ5ZE6po/UTTmjoGPenml51482PVvT4fBA4fdHbtZuzJLL2VpW16f9p7j6dCZxaXzifa5Ge3zF4nzukCR1VY0vK3AMzKLZ+S8xHd96bYBANP2o4JO6EI6kqXLWtoBP1Rw3dsUj7lk4KM+Dvfch1U9Hbr3Q2d21LKuwYVX+jzPdXud/r2e89s/we/S+dQ+a5+rtzNxXhsUW21Fg9sKPCOzekZuTXzPa24bADBNcebZu2HwrIG2bX4UXxX8bZb+PuC6f6uIzCUDH/WwMiweDIzuyv//kwWffSNxD3fU7Po+7zm/Jyb4XTqf2mftc/U2Jc7rGUVXW9HgtgLPyKyekdRs9gfdOgBgmraV6IA/3rJBh7uz9GEo90qh9Xrnk4GPet6HuDbr6tDZSOqhAZ+9KXEPD9fo2s5NnN91E/w+nU/ts/a5etckzusdRVdb0eC2As/IrJ6RvYnvudatAwCm5e4SndAYsCxt6PXF19RX5h3pOOPsz1n6Wyi/5l5Mlykmc8nARz3s6rkHcVOpj7L0YonPptaWP1Wja+vdQOvbCX+fzqf2WftcvSVh8YaKpxp8X7QV2go8I7N4Rpbmx+z+jhN5HQsAMHFrRuiQzls6opjMLQMf9bgHvR2m2Jk7OMR9+J9Eh6suemcJT/L1fp1P7bP2eXJSSxF4C01b0cS2As/IrJ6RdYnveMOtAwCm4Zy8g6mjXZz2KSpzzcDHbPW+3nsqT6tLfj418+lQja6vtw6+d4LfpfOpfdY+T47lubQVbWkr8IzM6hl5NvEdD7h1AMA0lFnnVOrkE/PLwMdsPZXI/+eG+Py1ob6bsa1MnNvFE/w+nU/ts/Z5cq5MnN9BRVlb0cC2As/IrJ6Rg4nvWOnWAQCT9i8616XTJsVlrhn4mK0DPXl/PEvnDfH5+xP3776aXFvvDzAfTfj7dD61z9rnyfo0cY6XKtLaioa1FXhGZvGMXJI4/mduGwAwafG1um90rkunGxWZuWfgYzZWJPL9iSGPsafn86ezdEFNrq93KZ/nJ/hdOp/aZ+3z5KVmam5WrLUVDWor8IzM6hnZnDjHp9w6AGCSlmfpEx3rodI5is3cM/AxG7eHxetnXjjE5y/OO3Hdx9hZk2uLG2id7Dm3Wyb4fTqf2mft8+StSZzjfkVbW9GgtgLPyKyekf2J+nONWwcATErcufwvOtVDpSOKDQY+ZqZ3XeZh1758ssYdrhsSHdalE/w+nU/ts/Z5Oj4O3jzSVjS3rcAzMotn5NLE8T922wCASXpSp3ro9GfFBgMfM3O4J7/XDfHZc0Nnvc06bsIWPdFzbnsm+F06n9pn7fP0PJI418cUcW1FA9oKPCOzekYeS9Sbj7ptAMCkxGDoO53qodO/KjoY+JiJlT15fSJ0Xjsv69mez38dOq8L18W+nvPbMsHv0vnUPmufp+eisHhZgkOKubaiAW0FnpFZPSOHwuL1zi9y6wCASTg/S1/qUI+UNig+GPiYiU1h9FlLVyXu1cYaXduyxPmtnuD36Xxqn7XP07Urcb5rFXdtRc3bCjwjs3hG1ibqy11uGwAwKX/SmR45WbMXAx/1yOsHSn7urLB4aZyXanZt63vO7+gEv0vnU/usfZ6+6xPna5kMbUWd2wo8I7N6RvYk6ssb3DYAYBJ+pyM9VrI5EgY+pi++BnxqxA7Taz2fe3PEc4idw+dD57XieC7vZunmiq7v6Z5z3N7z79fm36fzqX2Wmts+v58455WKvbaipm0FnpFJPSNFVibqyQ/cNgD4/9u7H9Atqnxh4AcRERFv4kor1i0i4odIeN823NiNEiR8I0Riw5VuVHSJCIkQedtoo0LkRhtudKWXEBGJXsENV9zoCr1LhETIDQkLi71ERIhI4IaFK+a9+855n/nRz/nNM8+fmef3zMzz+cBh783fM8/MmZnz/Z7zzJzDKNwTzHNapnziEsLAx1isy6njBX18Lrv44dF0AGMYr3ZpFx6o4PiOZLZ534x/i9OgnAmDLaql8yk+i8/1szlnv/e69MWKGsYK3COjvEeKvJ6zf/c7bQBA1a5Jyjc60qXKGy4jDHyMxc5M/V7q4zPZhaUO9tkR7OZil3bh+6QsKXl85zPbXJT+9+VJOZl2GnU+xWel+fE5O1VBnNv3BreAWFGzWIF7ZJT3SDc3hNnznZ9yygCAUbg+KXcqpcqNLiMMfIzFwQE6dbHej2bOxbYK9uFy6D5Ad1/F244DHnFxrM/TskjnU3xWWhGf781pP/a7BcSKGsUK3COjvke62Z9zz9zrlAEAdMR581aGzlyODyZlT1LeCZ0naR5TPdSIgY/RioMA5zL1uyv8+FTegrSd2BuunGvzRPrZKhwL3Qc+Xiy57fNdthuP+SadT8TnVjmecy+uVi1iRU1iBe6RUd8j3fYre12bXx8AIHU2FD+Nc4sqomYMfIzWtUk5HPqbeuHTpGwZwffHRaryXqV/tuS2D+RsM7aBa3U+EZ9bZ01OnR1TLWJFDWIF7pG5uEfyvC+WAAB0tzh0FiGKTzN8nEmazqseasjAx9yIT8vFBaTeC505Xi+mbcK7oTPX5q1zuC/Try2XfYV+RdpBjMcSF16LC78t1/lEfG4t6wOIFXWMFbhHxnGPbMlpD/c4PQAA/XUmD6oSGnKtGvhot9gWxSdql9Z4H3U+EZ/rJ7YZZ8LsJ4KXqRqxAibIsrTty7aF7hUAgILOxczkyXyn1JWBj8nq2F0I9Z57XucT8bm+NobZP2C9qVrECpggeVMIbVItAADdZQd5plQJNWbgYzLEcxpfT75W5xPxWXwe0p6ce3SLahErYAJ40w0AYEBTmeTpK1VCAxj4aLeXQ/2n0tH5RHyuv0WhszDezHr8Nik3qhqxAlrsxrStyy4SukjVAAB0tzWTQO1TJTSAgY92Wpi2QfF8PqHzifgsPld0v57LuV8XqxqxAlootm0nM23eOTkyAEBvhzJJ1L2qhIYw8NE+J0JneomNOp8gPldofZj95scR1SJWQAsdyWnv7lItAADF5iXl0owE6nKw4BzNYuCjXWInbonOJ4jPI/Bwzr37imoRK6BFduW0c4+oFgCA3tZlkqjjqoQGMvCBzifiM/3YlnMPP6dagBZ4Lqd926ZaAAD6szOTSO1UJTSUgQ90PhGf6cfTSbmYKc+oFkC7BgAwuY5nOuHrVQk6CODaQnwGAACASbAk0wGPgz7zcv5me1KOJeVC+jffJOVAUm5XhQAgPgMAAEBTbQ7Fix3en5RzYfb0AjPLG0mZryoBQHwGAACAptmb6VA/MePfXuzR+c52xAEA8RkAAAAa5XSmM70q0wE/ETpPsy1I//tNOR336eLVbgAQnwEAAKAxpjKd6DPpf38w/f93FHz2UE4n/IAqBQDxGQAAAJpia6YTvT8pq0Nn4a9tPT67LqcTflqVAoD4DAAAAE1xONOJjouAfZqU3X18dkFOJ/ySKgUA8RkAAACaYF7aaZ7ZiY6d75NJmd/nNrKd8AuqFQDEZwAAAGiC7OvYl9Kyus/P5z2p9qVqBQDxGQAAAJpgZ04netcAn18bLAwGAOIzAAAANNTxTAf6fFKWDfD5x3I64Y+qVgAQnwEAAKDuluR0oF8YcBtHM5+/nJTlqhYAxGcAAACou81h9nynVw/w+ZVpp3vmNg6qVgAQnwEAAKAJ9oVyc5XuCLOfdFujWgFAfAYAAIAmOJ3pQG8Y4LNLQ2d+VAuCAYD4DAAAAI0zlelAX0jKvAE+/3Lm89+GzuvdAID4DAAAALW3NQz/lNnNYfZcp1tUKQCIzwAAANAUhzOd6Mf7/NzCpJzKfPY11QkA4jMAAAA0RXxt+1KmI31Hn599M/O5t1UnAIjPAAAA0CTrMh3pWBb08bkdmc8cDZ0n1wAA8RkAAAAaY2emM32pj89kFwI72GfHHQAQnwEAAKBWDg7QCb8hdJ5Im/7buCDYNlUIAOIzAAAANNXNSTmX6YjvSsqS9N/jE2h3J2VvuHJu1BPpZwEA8RkAAAAa7dqkHA6z5z7NK58mZYsqAwDxGQAAANrmptBZ8Ou9pHyflItJOZ+Ud0NnbtRbVREAiM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MB4zFcFAAAAAABMmtuS8kFS3lUVAAAAAABMilVJOZKUv6fFIDkAAAAAAK13XVL2hR8Hxw2SAwAAAADQesuTsispl8LsAXKD5AAAAAAAtNLipLyQlO9D/uC4QXIAAAAAAFpnQVK2JeWbUDw4bpAcAAAAAIBWeTApXyXlRFIeT8rKpMxLygPBIDkAAAAAAC33WlJu6/JvcTDcIDkAAAAAABNpZzBIDgAAAADAhHokGCQHAAAAAGBCGSQHAAAAAGBiGSQHAAAAAGBiGSQHAAAAAGBiGSQHAAAAAGBiGSQHAAAAAGBiGSQHAAAAAGBiGSQHAAAAAGBiGSQHAAAAAGBiGSQHAAAAAGBiGSQHAAAAAGBiGSQHAAAAAGBiGSSvv2uScr1SqlzlMgIA5HvyPQAAyGOQvP52dDlHSv/leZcRACDfk+8BAEAeg+T1tzApn+n46DQBAPI9Rb4HAED1DJI3w/VJ+UbnR6cJAJDvKfI9AACqZZC8Of5Z50enCQCQ7ynyPQAAqmWQvFn+qAOk0wQAyPcU+R4AANUxSN4si5PypU6QThMAIN9T5HsAAFTDIHnz3JmUH3SEdJoAAPmeIt8DAKA8g+TNtL2CjsSfkjK/Zsd1VegsWvXzpPwqKb9Nyh9C+UWsdJoAAPmefA8AAHIZJG+uD8NkPXGzOim/S8oZnSYAQL4n35PvAQBQFYPkzXVjUv5astMUX+P9ZcOOe2FStg547DpNAIB8T74HAAC5DJI3269D+aeL4pM6ixt47D9NyjGdJgBAviffk+8BAFCGQfLm2xeqma+yiean16pOEwAg35PvAdTRxqRcl/4vADVlkLz54uuon1XQcXqsoccfF3/6T50mAEC+J98DqJm4SPF/JeW/0//9uSoBqCeD5O0JvGU7Td8l5WcNPf643z/oNAEA8j35HkAN/I+k/J/QGRif2Vb9V/rf/0kVAdSLQfL2eL6CjlN8QmlxQ4//dzpNtMwzOdfy06oFtA05bcMzqkW+J99rfL4n7kM7/M+k/LnP9jj+3QY5C0A9GCRvl37ma+xV9jX02ONruN8Fg+S0w1M51/GzqgVIPZvTRmxXLfI9+Z64D4zFgqQ8lJRPhmyTP0k/v0DOAjA+Bsnb5adJOVNBx+mhhh7/74NBcprv4Zxr+BXVAmTsymkrHlEt8j35nrgPzJn4w138ket0H23uf/fxN6fT7V0lZwGYewbJ22dTqGa+yqkGHvtUwzpN89KOUbzfvk/KpaR8lZT9Sbmjou+Y/uV+k1ujEdbnXL+HVQvaGLo4lNNmbFAt8j35nrgvbsBI/WPo/GD3Xehv4Pt/pZ/pd0D9fOgMLP+jnAVg7hgkb6c3Kug4xVe+mjhf5YcN6TStTMqJHufgeFLWlvyeY+m21rotau/GpJzLXAOfhubOG4s2htGL7cPJzHk9l7YnyPfke+K+uAHVml6M84c+29cHw+wpVBak/72fqVl+CO1Z5FPOAtSeQfL2dpo/q6Dj9G8NPPYnG9BpWhH6e4JguuxJyrIhvue69PPxKaB5botaW5SUU5nz/m1SblA1aGPowQ9s8j35XvMGyesW98UNKDbIYpz/N/T/hPSGMFmLfMpZgFozSN5eP0vK3yroODXtVcipBnSaPhziPHyTlAcG/J7pud/edjvU3t6cc75ZtaCNoU9bQv4gFvI9+Z64L27AcAZZjDM+8f1mGP6J739KP9/vE+oPheYu8ilnAWrLIHm7ba2g0xQ7Xtc37Li/qXGn6fHMvu1OyprQeZpmflLuScp7Becj3pvX9fE9q5JyOf3MA26FWrs35zy/qVrQxjCg/Tnn817VIt+T74n74gYMZJDFOKueO/wf0+2dD+1e5FPOAtTSri4N7klV0xrvVdBxik+XLGzQMe+raacpdjTOpvsUOwl3F/xtfJXuiy7nIy6ktK3gs3FOya/Sv/06eJ21zpbOuCamy5kw3CvMoI3RnmTbk7PaE/mefE/cFzegL8MsxvkPI9qXcQ7Uy1mAiXW0INGhHa4Js5+0Gab87wYd89aadpoenLFPT/Xx9wtD9x+yYolzWT6aJhnTHZDt4cp53h5xC9TanpzzukW1oI1hSF5hlu/J98R9cQMGtzGUW4xzVAZd5HOjnAVgOHFhmMsFjeytqqg11vcZ9NsyX+Uva9ppOhKGe1PjljB7JfB+ygcu/Vpbk3POjqkWtDGU9H7OubpFtcj35HvivrgBXcUnt4umOBlkMc5R6bXIZ9z/f2hYvctZgFq4Oikf9UhiPg+dlc5ph3+roNMUXz27piFJzg816zTF10ovpftz/5Cfj0/4fN/nuYqvq6102dfa8Zzztlq1oI2hpFU55+sj1SLfk++J++IGFMq+JVF2Mc5R6bbI5y45y5yKP3y+HDrTnZ1P29OLofNW11tJeSKYPgZqaXFSbk/KXaHzSktcJOFCn8lM/Ls30s/FXy7vCJ0Bdponzjn4HxV0nGIQaMJ8lf9Zs07TLem+nAvl5mFcGfIXOsn+wHWjS77W7ss5b/tUC9oYKmJBLPmefE/cFzdgMHFO7zjw3JQ5vmcu8vlDaNac5E3OWeJCxe/0GUvjoPmzwToMUCubK0iUZ5a3VWljrQ7VvIb7+wYca/xl9860XF+D/dmU1t3+irY3FTq/XMdXXad/tY6vsD4Z5m6OPIZ3KnNPxamvblAtaGOosAOXnVLvc9Ui35PvifviBhSKc3o3bcqSq0Kz5iJvcs7yi3DlGguD/PC82O0FUD9PVtBpih2vDapyILEjFBcquklVTLz7c+6p11UL2hgq9npOW3O/apHvyffEfXEDkLMMLLaVwwyQT5d3nWaAejpQQcfpr0n5qaqEgZ3IuZ+mVAtQsamctuZj1SLfk++J+wByloHE6VJmLlYcpyS+O/z4lkz89zilVPzh8XhBTN3uVAPUT+zsnKmg4xR/DZ2vOqFvt+fcR0dVCzAieXNm3qFa5HvyPXEfQM7St6fS/Ynzv6/r4+8f7RJPvw3NWO8DYOLcE6qZr/I3qhL6djjnHlqvWoARWZ/T5hxRLfI9+Z64DyBn6Uv8kfhsuj93D/C5B7rEU1PfAdTU86GaxVzvVJXQ08owe1GaL1t2jJ40hPr5IsxeMHClapHvyffEfQA5S08PpvuyZ4jPvpsTS/c7zQD1FF/1+Y8KOk3xVV7zVUKxZ3LunWdbcmy3JeWDYEEaqKNnc9qep1WLfE++J+4DyFl6ik+zX0jKiiE+e3fO8bzjNAPU1/VJ+S5UM18l0N3nOffNdQ0/plVp4qgdgPq6LqftOaVa5HvyPXEfQM5SKC7IeSkpL5f4fPaNoq+cZoB6++dQzWu4v1WVA9ldUb3/PQ3e8RfuuBhIfKL3QFJ2hM5cpKbAGL81Oefsg4YnsPuCwRNtjDamKT7IOadrVIt8T74n7osbMLBNFd0jcfD0YlK+T8o3obOob5yKY3voLA45T84y9pzltvT7byixja/0lwCa5w8VBPq4MNQvVWXfFiTl2qRsCJ2FPd4Ms39prqqT8lZSfqHKx2Znznl5soHHsTwpu9JryhOG2hhtTHM8kXPeXlQt8j35nrgvbsDA4o888W3KTem9/ukI7pFY4gB6HDS/Tc4ytpwlTrFyT8ltZOclP+AWAqi/n4TOXJPmqxyvO/qo4/eTMpXTqbk5dFbLfqfgs3FqjKtV85zLe+X62gbt/+KkvBA6T7p4DV8bo41pnrzXlz9XLfI9+Z64L25AJfb0cZ/sTe+J6SfE42D7jUm5NymvJ+V8wWffbnAbMuk5y/uZY3nG7QLQDOtDNb96/yl4jbKMooHIy30mSPGVtC8LOrarVfOcuSnnHHzckH2PHdxtofMKqLlqtTHamGY7mXOuplSLfE++J+6LG1DarT3ayyN9bCM+lPJawTbOhc6PVnKWZsn++LHW7QLQHDsq6jg9ryorC6Qzy58H2M6K0P1psdOhM3UGo7c1p/5fasB+Pxg6c+idSMrjSVkZOk++PBAMkmtjtDFN9FLOedqqWuR78j1xX9yA0lb1aCs3DrCt7QXbiffizXKWxliQOYa/uFUAmiU+EfRhqGa+yjtV58DyVsCeWbYPuL37C7b1huqeE4dy6n5DA/Y7PsnSbQ7Ed4NBcm2MNqZp7so5R4dVi3xPvifuixtQ2t2heA7+Qd+6OVKwvVNylsYexxNuFYDmiXOj/a2CjlN8pfInqnMgUz3qdNBXUWPHpmiqjBtU+cg7lhcqSJTrZmcwSK6N0cY0zfwwe9HdC+HHuVGR78n3xH1xA4bzRKjmbYtpvZ5M3yJnaYSXw5Vvyyx0qwA006+C+SrHYUtBXZ4dcpsHC7b5lCofqbU5df5eC47rkWCQXBujjWmi93LOkbkx5XvyPXFf3IByRnFNfxzKzXEuZxmvOKD/9Yx9f6AtJyYuvBHn47zRfQ9MmAMVdZy2q8q+7Suox/1DbvOVgm2+pcpHqo3zkkYGybUx2phmejHnHHn1F/meuC9uQDnnCq7pW4bc5t6CbV6Qs9TezKml3mvTiZmeqy3+SrrKvQ9MkKtC91XoB52v8ueqsy9fFNTj5iG3+UgofkWa0cl7qmRTC47LILk2RhvTTPfmnKMDqkW+J98T98UNGNrNBdfzNyPIt6fLIjlLbcWnyE+l+/xtUq5t04m5LnQGyOPBxV+HbtMGABPk56Gap4vMV9nbTT3qcOkIEqzzqn2kvsqp8+UtOC6D5NoYbUwzLcs5R1+rFuR74r64AUN7suB6LjOou6XH/TclZ6mtbTP2eWMbT84taWMdD/D7pNyjHQAmyPMVdZz+qCoLPVpQdydKbPelgu2eU+0js6DFHT+D5NoYbUxzfZtznhaoFuR74r64AUN5u+B6vr/Edjf3aGuXyFlqKU7VPb2A87NtPjl3hStXV31MWwBMiLgQ0ycVdZx+ozq7equg3naW2G7RQjLvq/aR2ZBT34dacmwGybUx2pjmOpxznu5WLcj3xH1xA4ZqNy8VXM8rSmz7/h7t7CQslty0nCWek+Ppfr45CTdAdk6c3doEYEJck5QzoZr5Kn+mOmeJ85ZdKKi3dSW2XXTeXlP1I/NATn2/3pJjM0iujdHGNNdrOefpQdWCfE/cFzdgYBsKruWPS257R8G2J2WqtKblLHvSfTwaJuNHjP/v4cwJeidMxmsOAA+Fap4u+kxVznJ7KF69fN6Q272tx7m4XdWPPEmaWR5oybEZJNfGaGOaK28gb49qQb4n7osbMLBdBdfyKyW3XfQmxz45S+1Mz03/QWj/oqqzbMucpM9DZ94ZgLZ7o4JO00OqcZYXCuqrzKu6RXPkfaTaR+pITp1vaMmxGSTXxmhjmuvu0N6poJDvifviBsylkwXXc5n7P/4I9X3BtidlmrSm5CzTi6yeCp0FRydS9hejc8F8fkD7LU7Kf5boMP1OFeb6sKDOhl0D476CbV5Mys2qfaRO59T70pYcm0FybYw2prmW5JyvM6oF+Z64L27AQK4uuJ7jPOXzSmy7aD7yr+QstRJ/DLmcnperJ/mGWN7lgn1WWwG0XJxj8ochOkxxAG2+6svtiF4uqLebhtjm2qScL9jmZtU+UvNyzunFFh2fQXJtjDam2S5mztflkp155HuTnu+1Le6LG9Bb0UD22yW3XfSE+qNyltrkLHH6qDj91Nmk3KAD3H0V2zhP+TJtBtBivxuwwxQXF/mpastV9FTNF0NsL77u1e31vNg52ajKRy7vyZIvW3R8Bsm1MdqYZvsi59ytUC3I98R9cQP6dqDgPnmyxHafLtjucTlLbXKWNaEzo8i3Sbll0m+G+Mv4rh4JQnzUfq12A2ixfx+g03Sn6upqb0G9vTbAdm4NnZW0u23rvWD9jLmSt9L9kRYdn0FybYw2ptnqNnfy46GahSLnouyW78n3JiDuixvQ27cF1/aqIbe5qWCb8fsm8WnlOq73cF3oPD0enyIfdrHh+BT6L4bdgf0NSpyyrwFs03YALbWmz7Zwh6oq9HVB3W0q+NyCpNwVOgsrnSyIQ/F1vztU85zKewLrjRYdn0FybYw2ptnyFmW8b4z7Y5BcvifuixvQJLcW3CNnh9zm9oJtxsHYdXKWWuQsK2a0kcO+BRPbyk/LtINNHSSfOR+R6VeAtvlD6G9eyoWqqqub+ogfh2aUw0l5PxTP6RjfZHozdF5tXaqKx+LhUO7Jq7ozSK6N0cY02+6c8/rwGPfHILl8T9wXN6BJnim43vcPuK04UPpRwfbOhMn+UalOOUtsvz5N9+H+EtuJ18hfQskN/L3h5XTwaynQHv/SR7v3SVKuUlWFtlYca2Jn5XbVOnav5pybR1p0fAbJtTE0W90G9AySy/fEfXEDmuS9gms+Ts0cp1vJLi4Z//9FSVkfOk9Cx3bjLwXbifP4vxj8sFSXnCUuaPxh+v3DzBgSz38cE34n3cZTZXamDYPk0+U57QnQcD9Pyt96tHU/hM7ruRQ7VFCHx0JnQZi3QucpnRhQ45M4F/uINSfDeF9Dm3T7cs7JlhYdn0FybYw2ptm25JzTfWPcH4Pk8j1xX9yApohrFF4Oo5uyOQ7APxY6g7LUI2eJ5/xohef5UlKWl9mhNg2STy9QcbVrvbS/K0qNS1vFYP1JH8f/L5qonualAbJbHRYtZBTnMbs7KTtDZ967otefxZu5dzDnXGxs0fEZJNfGaGOabWPOuTyoWpDvTXzcFzegt6LFNeOT4fGHpuOhs9Dmxcw9Ff/vC+m/xSlW4o9NcbwzvsERF6Ocr3prmbMcCtWOFU1szhWDTHyE/vuQP5n/etd7KQZiFYPkc6+feSn3aZ76sq6gDr8cYDtL0gSraB67Vap7TtVxFfYqGSTXxmhjmm1Dznk8olqQ70183Bc3oLfXC67tR1VP63KW10P1Y0XrJv2k3hC6r+680zU/NAOxikHyufV8H8cdX8O0UGd/dobqFnyJ3u7RGfHUztzJex2vTeuSGCTXxmhjmm1tyH/TFeR7kx33xQ3orWge8SnV06qc5d5Q/TjRl05pR5xs/1RBkiFADM5ArGKQfO7cmZTvehxzTHav0TT17XhBXQ4zZ+OypHwTil9vZW7kvWa8pEXHV4dB8k0NiAObtDHU1JKQ/5YryPcmO+6LG5NNbtXbjQX79rVLSM7CYG4vuKFMvzI4A7GKQfK5cVUa9Hst3KQNKxfsZ5ZlQ273mR7bdY7mxrmcul/UouMzSF7/jpw2hiKLcs7dOdUy8eR7kx33xQ3kVr09Gqp92wI5y0Sb38dNf4tqAmrWbr3XR9v1G1U1kM0Fdflxie2u6HGezDk7N87n1P2CFh2fQfL6d+S0MRRZkHPuzqsW+Z58b6LjvriB3Kq3twr2bbNLSM5CdY3OhbTTCVAn/9pHsvKnYCXuQe0rqM9dJbd9smDbcUX1eap/5C6Gdr9dYpC8/h05bQxF5nXpiyDfk+9NbtwXN5Bb9Y6dFwr2bblLSM5C/+LinWe73EwxaJjgH6ibO0PntdqiROWzpPxEVQ3sdEGd3lNy2wd6nLO1ql9nuSSD5PXvyGlj6CV73i6qEvmefG+i4764gdyq2B0F+/Wpy0fOQv9uC90HyHeHdr2CDbTD9Un5a48k5W9JWaOqBjYVip+mKfuU1us9zttGp2DkLgWD5Ghj0OFEvifuixviBm3xQsE1/KrqkbPQW3wt4NmkXM45qd8IBkBNLUzKh6H+c8I11daCOn2/gu3vdt5ql8gZJEcbQ93bqcuqRL7nnp7YuC9uQG/HXcNylrrYH+r/2scgJS6KcrXrHKipfX20Y3tU09AOF9TrcxVsf2+Pc3ePU6CzXJJBcm2MNkaHs0qPN6gft1u+RwvjvrgBxZYUXL8xfpodYnJyllpo0yD5065voMYe66MdO5aUxapqKPENo0sFdXtHBd/Ra97H252GkTMnOdoYmtbhHOerywbJ5XvivrgBdba54Pr9QPVMVM5SC20YJP8qWJACqLfVSfmuR1sW5628UVUNbX1B3V5IOyplfRyKn3SY7zToLJdkkFwbo43R4aySQXL5nrgvbkCdFb15s0P1TFTOUgtNHyQ/mJSlrmugxuK8lP/RR3v2a1VVys6Cuj1SwfaX9jh/HzoFOssVMEiujdHGNNu8kD8YNi4GyeV74r64AXV2puAaXqd6JipnqYWmDpJfSDuSAHX3hz7atOdVU2kfFdTvkxVsv9fr09ucgjlxPqfu2zRXoUFybYw2ptkW5Jy782PcH4Pk8j1xX9yAulpVcP3GqYrmqaKJylnIEV8H2tWjsf88vZkA6u7JPjpMcfBroaoqpdeTNDdX8B2nCrb/fVKWOQ1z4lxO/S9q0fEZJNfGaGOabVHO+TunWuR78r2Ji/viBpRrO99WPXIWOooWuHgzWOQEaIZfJuVvPRLkr5NylaoqbXOPTkJZvZ7Ee8YpmDNnc+p/SYuOzyC5NkYb02xLcs7fWdUi35PvTVzcFzegt3cKruGnVI+chY5ru9wkT6gaoCF+kpTPeiSvsUN1p6qqRNGCL2+V3Paa0Jniq9v2jwevAs6loznn4I4WHZ9Bcm2MNqbZ1uacw/dUi3xPVU1c3Bc3oFicReJSwXX8C1UkZyE/oHwTTNgPNMu/h96v3W5VTZU5W1DPL5bY7i09tv1lUq6eg+OLHZ2VSbk7KQ8mZU/oPHkR54x7bMLO9ZGc87ChRcfXbcq5k25zbYw2phE2hNEs0Id8b1I1Ne6LG1Ds7tDu+cibcI/IWRpgW+YEfZqU61QL0CDP99Fhij8Gzm/BsT40o/xkTPuwrkddvzLkduMTvd8XbPfjpKyYo07W5YL9uGXC7q+DOXWwsUXHdzSM7tVstDHamNHbmFOHB1WLfE++N1FxX9yA3vYUXEMnGn5sTblH5Cw1l12dOU7Ub/5xoEl+nZQfeiTG8bXcNizctDpzXNePaT/e7VHfp5OyvM9txV/8N6WJWdE2Xw6d1cDnwuK0w3N32vlp6+rjsU7jq8NfJeW+gr/Le315S0vq4IYeCfWtmlhtjDZm5G1MWVtC/kAp8j353nCaGPfFDXGDYnFh26IffN5v+PE15R6Rs9TY/TmNPECTXJOU73oksPHfp1pyvDN/2DwTxvOk1NOh91Nc052R+LrzjeHKV/di5/WONAbtD8Wvr07/sr5qjHX+emjnL/0P59T1zV3+9tWcv32kBXUQX43+qMf193mYmyfE0MZMchsziu96za0k35PvDa1pcV/cEDfobW+P6/pyem+0QZ3vETlLTWXnInpUlQANEzsMx/pIiDe16JjfmHFcx+boOxekHYfYqTjeZyekbIkDl8+EzqLS45Z95bgtcz6+mVPvL7U4mYtPl9yelLtC5wmO2Am+0Of1eCG99+LnNqT3w9UBbYw2pqo2pqzdOd/1sFtLviffa+0gjrghbtCf+GPQ+tB9asFsiT8QPVGT67yt94icpYZum9ExjP97jyoBGmhPH4H+9y063viUy5kZx/ZvNarnQculNP7EJ3riYioH0o5H7ODWbcqv7NNEbXlKLS9B297lb+/L+ds3Gna8myu+ht/WBGtjtDGVtTFlvZHzXV7Tl+/J94ZX97gvbogb9BanrLlc4p64GDpPnzdRne8ROUvN3DDjgjkXOgPmAE3zWB+B/Vhox7yU09bcQw8hAAAWj0lEQVRnju9Jl8HITWXq/KsWHdvqNPmd+Qrysi5/axV20MaMso0p60hOG7XB5SXfk+8NTdwXN9oeN3CPjIucpWamX0eKA+WrVAfQQHGutF7zUsYncK5v2XH/PnOMP3MpjNzW0O5FVeI8j3He0edC8fQhV+fcY1+6PEAbU1EbU9YXOW2UtQTke/K94Yn74kbb4wbukXGRs9TMTaGzSvN1qgJooPi64yeh91NF61t43H/NHONVLoeRO5Sp83sntB7ifIbZ1zUvujxAG1MTl8LsxceQ78n3xH1xA9wjdbtH5CwAVOaPfXSYftPC4/515hi/dinMSQfxUiaBWTrB9XE6515b6jIBbcyYLQn5Txcj35PvifviBrhH6nSPyFlgzKpcqCw2NvEJgm+T8n7oLGbydFLWpY3RXLk1KTtC5xfCM+HHecum9+34jH1b22Ubu9LP7Gjh/rTZ9j6u039PyvwWHvtnmeN81+UwcusydX58wuvjcM79drfLBLQxY3Z3Ttt0SLXI9+R74r64Ae4ROQswU0we4wIYcVXuZ5NyMlS/Engs55PyWhjtqsFxxd9Ph9i3uEDtwdBZBX1/uHIOqI0t2p+2i/Mx/tCjbuNciT9t4bH/KudY/9UlMXI7M3W+c8LrY0/OdfiAywS0MWP2QE7btEe1yPfke+K+uAHuETkL0Mu7ofdA7juhM8ffgvQz8UnxOI99fDL9rTB7jrrsTb64wv2NK1q/HfIHm+MT2Pdkvi/uc/wF8YXQebK76DiXt2B/JsFPQud106K6iws7TbXw2Bd2OfZ/dlmM3PHQ7nlPq0jqXneZgDZmzHbntE0Pqxb5nnxP3Bc3wD0iZwF6uadH8vlWH9uIq81/ULCNvyTl2gr2NQ4an8rZ/huhv7ml4mD1wS77eKYF+zMp/hR6/7Dzq5Ye+2+7HO+Uy2KksvPFxemT5uX8TXwl/FhSLqR/803oTK90ewOOMa6iPv2W0YN9/P2G4PVA0MaMro0Z1pGctmmDS0y+J98rTdwXN9oaN3CPjOsekbNADa3rkXze1ed24lQuR0Pxq5DLSuxnbNCO52x3b0WN0cGG78+k+F0fHabft/TYY8DMe+U4PkW10KUxUtn1HI5k/v3+0Hl7pOi6fCPUY77U5enxPBU6Uzz9OU0KB131fUHIn2oL0MZU0cYM69uculngEpPvyfdKE/fFjbbGDdwj47pH5CxQQ5tC8eKcgyzCGZ+eLppC5M0S+/l0zva+GrIRWZETeJ9q+P5Mgn8OveelPBbaOWC8JnR+1c475s9cGiO3N1PnT8z4txdD/2sQvFGDY7kpdNaM2JfeL9l9jNNnLelzW18F00SBNmZ0bcygluV839cuL/mefK8y4r640ba4gXtkXPeInAVq6tmCBuHIENvrtQL9MK8JxoHn8znb2lbiuF8Lw6/OXrf9mQQ/Leg0zJyi5vqWdpi+LDjufS6PkTudqfNVmQTrROg8rbBgRrK/t8v5qtvrrR9l9u+DAT6bN13UJpcLaGMqamMGdW+o9gEN5HvyPXFf3Gh33MA9Mq57RM4CNXWkIBl7cojtXd0jsd0xxDa3dNnWzSWO+67MthY2eH/aLtbFh6H3r7xtW6wmvtr1m6T8rcdx/8YlMlJTIX+9gAf7aNMO5ZyvAzU7vi8y+/fCAJ/dmnN8L7lkQBtTURszqLwnw55wicn35HuVEffFjbbFDdwj47pH5CxQQ3EqlYsFydiqIbd7umCbR4fY3oEu25pX4thjQno5/LiwaJP3p+329dFher5lncSHkvJJ6O8VMIt7zG2HMM6VuDptO3u9PZK35sPpGh3b0pz9u22Az9+a8/n3XTKgjamojRnUeznft9YlJt+T71VG3Bc32hY3cI+M6x6Rs0AN3V6QiJ0tsd23C7Z7bojtfdplW2VNz6v3ZsP3p80e6qPTEAPM/IYeX3yteCrt+MQnhP6YlL+G/udIi+V6l8lIHc7U9/1pG7C7j8/mLXJ1qUbHll3Q5vsBPx9/GLyQc3zzXTagjamgjRnE/PTYZ37fhVDuAQbke/I9cV/caG/cwD0yrntEzgI19UJBIra/xHaLBsm/HWJ7F0L1T25H01PNbG34/rTVmiE6EJNWzrhMRt4ZzCYwMbk6OUCH8O85CVBdZJ/aG+ZVwrxXEr3dANqYqtqYfm3IqYtDLjH5nnyvcuK+uNGWuIF7ZFz3iJwFaupYQTK2ucR23ynY7qkhtne5y7ZuLHn804vPrGv4/rTRVWmHQMeouBxzqYxU9nW7S2lZ3efn855E+LJGx5e9xx4ZYhvmJwVtzCjbmH69nFMXj7vE5HvyvcqJ++JGW+IG7pFx3SNyFqihRaH7YG8sy0ps+9uC7R4cYnuXumyr7BPX+9M6mN/w/WmjfualVDr1xOjszKnzXQN8fm2o7+JIUzn7tnKI7dyUs52TLh3QxlTUxvTrZM73TbnE5HvyvcqJ++JGW+IG7pFx3SNyFqihewsSsRMltruiR5I3zC9k3Z4wiStfl5niJCacH7dgf9rmX3SG+i6m5hmt45n6Ph8G+wHxsZxz9mhNji37JNinJbb1ec5xXufyAW1MRW1ML9fm1INF0OV78r3REffFjabHDdwj47pH5CxQU3sKErEyr8w9UbDd+JT01UNs81DBNl8oWQ8LWrA/bRJfg/pOZ6jvcqembGSWVHB/H81pA5fX5Piy7dgrJbaV98TGky4h0MZU1Mb08mROXe50icn35HsjI+6LG02PG7hHxnWPyFmgpv5SkIjdNeQ241PUn4fqFwPd1iNxnOvFYuq2P22xOCmf6QgNVK5y2YzM5jB7PrtBfuRbGWZPaXWwJscW2+qLmX27p8T21uRcmx+4hEAbU1Eb08sHOW3QGpeYfE++NzLivrjR9LiBe2Rc94icBWro2oIk7FIYfsqQpwq2+336vcO4OhTPnx7nQF81h/VXt/1pgzgP+590ggYqZ1w2I5WdJ3XQueh21DgBuiOn3S+7FsKp4NVr0MaMro3p5rpQzSLxyPfke+K+uDEZcQP3yLjuETkL1NQjBYnY20NuM64iXDRwXHYep1d7JJCnw/CD8G3Yn6bboRM0cPmjy2akTofh3xBZGjrz39VxUaTohcy+Ha1gm0/nXKPPuoxAG1NRG9PNszltzzMuL/mefG/kxH1xo6lxA/fIuO4ROQvU1IGCRGyY+eQ2JeVCwTZfrmCf42ILZ3skkV+G4eY8b8P+NFkMXj/oBA1c/tWlMzJTmbqO7dsgb9i8HGa/XbKyRsd3LLN/2yvYZly0+XJOGwhoY7aP8Lu+DLPnDl3hEpPvyfdGTtwXN5oaN3CPjOsekbNATZ0vSMRWD7CdOAC8t0diV+UvYxv7SCTjnOhztfhI3faniX6SlK91gIYqm1w+I7M1DP8Uwc05ncYtNTq2BTn7t7qibR/OuU7Xu5xAGzOi71qf0+YcdnnJ9+R7c0bcFzeaFjdwj4zrHpGzQE3dWpCEne3j8/PSGzwOjl8q2FZMhEexgOWuPpLJj8PcDUzXbX+a5g86P0MXC3zMXafv8T4/tzDMnqPztZod28Yh2v1+3Z5znXpdFrQxo3I0p825w+Ul35PvzRlxX9xoWtzAPTKue0TOAjX1TCheGCb+4rY7KQ8n5YH0f+NA8P6kvBeKB8Zj+Sp0FvBcMMJjeLePhPLDpCyeozqt2/40xW91fEoVi9mMxrycdq7fBObNUM0aDzFZeyV0XvO7lLYfd1d0fC9m9nF/5t/Xpt83rBM51+qUywq0MRW1MdOmQv5DCcj35HtzS9wXN5oSN3CPjPIekbNAQ/15BMlbHFzfk5S7wmDzPg0rLqrwaR/79e4cJZZ1258muCeYl7JM+cQlNDLrcuq7nx/9souRHU07FMPotjDwAxUc35HMNu+b8W8r0va8zFtAm3P2e6/LCrQxFbUx017P2f/7XV7yPfnenBP3xY2mxA3cI6O8R+Qs0EBxgPZyQSJ2eYCk7S9JeTSM70mBGDBP97Gf+yd0f+rsmqR8o+NTqrzhMhqZnZm6vtTHZ7ILvRwM5d6mudjlvH+flCUljy+7JsWi9L/HKaFOpklcWadyYssNLi3QxlTUxtyQk7OecmnJ9+R7YyPuixt1jxu4R0Z9j8hZoIHuKUjCDqV/E385uy50fq19ouDv63Bjr0rKuT4SzGcmdH/q6vqk3KmUKjdqzkbm4ABJVkx6jmY6hdsq2IeiHyzvq3jbsQMSF6v5PC2LKtj/e4MfCEEbM7o2Zn/Oft/r0pLvyffGRtwXN+oeN3CPjPoekbNAA71SENy2dvnMXwo+c0sNjinONXUx9B6YXj+h+0M14jRCK0Nn7r0HQ2d6oXdC58mHx1RPq8SkPPtjV1yXYfopmQXpdZBdvPhE+tkqHCtoO14sue3zXbYbj/mmCuvxeM53rHZ5gTamgvrLW/cF5HvjJe6LG3XPTXGPjPIekbNAA50sCG6runzm6YLPvFqT49oYeg9Kx1Wyr57Q/aGceK6Knp64RRW1zrVh9grp3Upcj2DLCL4/LhqT94PbsyW3faBLe7S24mNYk/M9x1xaoI0p6X1xGPleLYn74kbdc1PcI6O8R+Qs0DBXh+IB225WFCSM8de6eTU5vkf6aAwPT/D+MLzF6X0Qf33+OHMOz6ueVotPr8QFXd4LnTkXL6bnPC7CG+e+u3UO92X6NcKyr7SuSBO2eCxxIaT4Y+fyEe2zRWpAG1NlG7Mlp03Z4zJCvlcb4r64UffcFPfIXN0jchaoubyVx/tdFOZowWfrNJ9S0VPv45jmpG77Q/XJ/0FVwhx2ROIPlksbtM9L085O9kfZZU4naGMGtCxtP7LtyVKnDvmeuI+4AXIWYBB5rzFNl16vmhQNsB+p2XHuDsWD0h9N+P5QPhmcef7MT8lcJVoXQjMXwcqbfupNpxS0MRXksZucOuR74j7iBshZgEGdDd0Half0+Oz8MHshhJmrAdftdaj3QvHA9C0Tvj9Udx9NqRLmQOxcxtcFr23o/u8Jg/84C2hjpnllGfmeuI+4AU0gZ4EGyFtVd7p83uc2Xi3YxpM1O97lofhHgR0Tvj8MZypz3r5SJcyBl0Pz5/RcFDoL5My8f75Nyo1OL2hjergxbS+yC24tcuqQ74n7iBsgZwEG9WToPkD7Wp/bWFOwjRM1POYHCvb3bfvDELZmzts+VcIILUyvsXitPdGSpPFcTtK42KkGbUwXsX04GWYvGm+gDfmeuI+4AXIWYChHQvcB2kHmRjpZsJ3VFexnbER2VXjcn3fZ128buj+M16FQ30VraZ/442N8A2Vji45pfaj/uhagjal3/nqXU4d8T9xH3AA5CzCMeUm5FLrPJz7Iqx9FT6S/VHI/F6TbeaTCY9/WZV8vNnB/qNd9ZCV3Ri0mVUtaeFwP57SBrzjdoI3J2JXTVjzitCHfE/cRN0DOAgwr7xf86fLBgNtaniaLeds6kyaWw7ojVD+/ebcpYi43cH8Yr3WZc3ZclcDQ8n4wfE61AKnnctqIbaoF+Z64DyBnAcrYGapdMPJwwfbKvE4yvQrw6xUe+/wu+3mhgftDve6jnaoESnk6dN6imVmeUS2gbdA2IN9zbwNo14BR+Ch0H9ReN8T2NhZs780S+/lKuo2DFR9/3n6eauD+MF7HM+dsvSoBAJDvAQBQf0tC9wHtON/eMNOjxM+cKdjmsCuWTy+S83WFxz8vDD+YX7f9oT730cWceyf+zfakHAudNwPi33yTlANJuV0VAgDI9wAAGI/Nofsg+dsltvtSwXYfHXKbX8zYxlRFx39Dl318rIH7Q33uoyOZf78/KecK7olY3gid6XYAAJDvAQAwh/YWJHFlFhNYFapbDDSKT2nMXBC0qvn/7g/5i2SubNj+UK/76IkZ//Zij85StuMEAIB8DwCAOXS6IIEr+0rg8YJt3zTgtqYyn49PaSyu4PiP5uzbWw3cH+p1H63KdJhOhM7TRwvS/35T6P4DlVdxAQDkewAAzJGbQ/dB7Pj08ryS23+sYPsvD7itTTnb2DWC4788I+Ft0v4wPtkfTM6k//3B9P/fUfDZQznn/IAqBQCQ7wEAMDeKXgs8X8H245PVlwq2P8iT10912c6GIfctPuHxcc72nmvo/jA+WzPnbH9SVofOQk29pixal3POT6tSAAD5HgAAo7c0Kd+G7oPk31f0PW8UfMeLA2znQJdtxFXj7xpwnxaGzqKk2W0dafD+VOHldP+/Ssp9bpG+Hc6ctziv/KdJ2d3HZxfknPdLqhQAQL4HAMBoxRXV8wZls+XWCr5rfY/vWN/ndj7osZ0d4cf5/4qsScrJkD/v9yArzddtf8p6OGcfbnar9DQvzH5bYnd6Tvs9f3k/tAAAIN8DAGAEYhJ3b8if1iOvxLn24rziy0t+79cF3xFfUYxTlyzssY2Lfexv/J44OH1H+HGAOia1cQ7BOF9g3qKY8Yn5J4Y4prrtT1lv5uzLS26ZnrKvz15Ky+o+P5/3ZNGXqhUAQL4HAED1Pg+dRSD/PmSJc4jvHvK7d/Sx/cvpPuat9L4s/ZsvQmfO7+kFRW8InVcdD6T7N8jxxMHouNDmiiGOp277U4XdOfu03W3T085QbgHXtcFCTgAA8j0AAOghPr0RF7dZ1ePv4vQwT6ZJZ3xaPg48X0zLuaS8k5TXkrIplJvKpG77U4XphYdmLia0zKXX0/Ew+8ekQertsZxO06OqFQBAvgcAAMy9OAf5q0l5LilXq46eluR0eF4YcBvZKXfiGxXLVS0AgHwPAACg7jaH2fNTDvLjwsowewqkg6oVAEC+BwAA0AT7Qrm5JfPm6l+jWgEA5HsAAABNcDrT4dkwwGeXhtmLu1rACQBAvgcAANAIU5kOz4WkzBvg8y9nPv9t6LyOCwCAfA8AAKD2tobhnwqKC6Rm56bcokoBAOR7AADA+KxIyqakPJuUB1VHT4cznZ7H+/zcwqScynz2NdUJACDfAwAA5sbypGxOylNJ2Z+UP4fOq6Mzk/h7VVOh+JrtpUyd3dHnZ9/MfO5t1QkAIN8DAADmzk2h8yTLvqQcyyTwscTXQpeopkLrcuptQR+f25H5zNHQedIIAAD5HgAAMCYfZRL5D1RJTzszdXapj89kF2462GdHCwAA+R4AADBCX2SS+RdUSU8HB+g03RA6TxDNfFJ/myoEAJDvAQAA47c0zH6N9DbV0tPNSTmXqbdd4cdpauITQ3cnZW+4ci7LE+lnAQCQ7wEAADWwOZP4f69K+nZtUg6H2T8y5JVPk7JFlQEAyPcAAIB62ZdJ7g+okoHFhVDjAk3vhc6PDBeTcj4p74bOXJa3qiIAAPkeAABQT2fClYPkj6gSAAAAAAAmwVSY/ZroStUCAAAAAMAk2Bpmz6MIAAAAAAAT4VC4cpD8FVUCAAAAAMAkmBc6Cw7NHCS/R7UAAAAAADAJ7ghXDpBfSsp81QIAAAAAwCR4IVw5SH5UlQAAAAAAMCmOhSsHyberEgAAAAAAJsGCpFwOVw6Sr1YtAAAAAABMgo3hygHys6oEAAAAAIBJ8WK4cpB8f+bf1yblQ9UEAAAAAEAbHQlXDpLfN+PfViTlTFI2qCYAAAAAANrofLhykHxR+t+XJ+VkUl5XRQAAAAAAtFV20c44OH5zUj5PyyJVBAAAAABAW2WfJJ8u55Jyk+oBAAAAAKDNDoTZA+RnQ2fBTgAAAAAAaLW4OOf7SbkYOot0vho6U64AAAAAwJz5f3fdepmeet6lAAAHa3RFWHRNYXRoTUwAPG1hdGggeG1sbnM9Imh0dHA6Ly93d3cudzMub3JnLzE5OTgvTWF0aC9NYXRoTUwiPjxtc3R5bGUgbWF0aHNpemU9IjE2cHgiPjxtdW5kZXI+PG1vPiYjeDIyMTE7PC9tbz48bWk+YjwvbWk+PC9tdW5kZXI+PG10ZXh0PnZhcjwvbXRleHQ+PG1mZW5jZWQ+PG1zdWI+PG1vdmVyPjxtaT5QPC9taT48bW8+XjwvbW8+PC9tb3Zlcj48bXJvdz48bWk+YjwvbWk+PG1vPiw8L21vPjxtaT5pPC9taT48L21yb3c+PC9tc3ViPjwvbWZlbmNlZD48bXRleHQ+JiN4MjI0NTs8L210ZXh0PjxtZnJhYz48bW4+MTwvbW4+PG1yb3c+PG1pPlI8L21pPjxtaT5TPC9taT48bXN1Yj48bWk+UzwvbWk+PG1pPmk8L21pPjwvbXN1Yj48L21yb3c+PC9tZnJhYz48bXVuZGVyPjxtbz4mI3gyMjExOzwvbW8+PG1pPmI8L21pPjwvbXVuZGVyPjxtc3ViPjxtb3Zlcj48bWk+QjwvbWk+PG1vPn48L21vPjwvbW92ZXI+PG1yb3c+PG1pPmI8L21pPjxtbz4sPC9tbz48bWk+aTwvbWk+PC9tcm93PjwvbXN1Yj48bWZlbmNlZD48bXJvdz48bW4+MTwvbW4+PG1vPi08L21vPjxtc3ViPjxtb3Zlcj48bWk+QjwvbWk+PG1vPn48L21vPjwvbW92ZXI+PG1yb3c+PG1pPmI8L21pPjxtbz4sPC9tbz48bWk+aTwvbWk+PC9tcm93PjwvbXN1Yj48L21yb3c+PC9tZmVuY2VkPjxtc3BhY2UgbGluZWJyZWFrPSJuZXdsaW5lIi8+PG11bmRlcj48bW8+JiN4MjIxMTs8L21vPjxtaT5iPC9taT48L211bmRlcj48bXRleHQ+dmFyPC9tdGV4dD48bWZlbmNlZD48bXN1Yj48bW92ZXI+PG1pPlA8L21pPjxtbz5ePC9tbz48L21vdmVyPjxtcm93PjxtaT5iPC9taT48bW8+LDwvbW8+PG1pPmk8L21pPjwvbXJvdz48L21zdWI+PC9tZmVuY2VkPjxtdGV4dD4mI3gyMjQ1OzwvbXRleHQ+PG11bmRlcj48bW8+JiN4MjIxMTs8L21vPjxtaT5iPC9taT48L211bmRlcj48bXN1cD48bWZlbmNlZD48bXJvdz48bXN1Yj48bW92ZXI+PG1pPkI8L21pPjxtbz5+PC9tbz48L21vdmVyPjxtcm93PjxtaT5iPC9taT48bW8+LDwvbW8+PG1pPmk8L21pPjwvbXJvdz48L21zdWI+PG1vPi08L21vPjxtc3ViPjxtb3Zlcj48bWk+UDwvbWk+PG1vPl48L21vPjwvbW92ZXI+PG1pPmI8L21pPjwvbXN1Yj48L21yb3c+PC9tZmVuY2VkPjxtbj4yPC9tbj48L21zdXA+PG1zcGFjZSBsaW5lYnJlYWs9Im5ld2xpbmUiLz48bW8+JiN4MjFEMjs8L21vPjxtbz4mI3hBMDs8L21vPjxtbz4mI3hBMDs8L21vPjxtbz4mI3hBMDs8L21vPjxtZnJhYz48bW4+MTwvbW4+PG1yb3c+PG1pPlI8L21pPjxtaT5TPC9taT48bXN1Yj48bWk+UzwvbWk+PG1pPmk8L21pPjwvbXN1Yj48L21yb3c+PC9tZnJhYz48bXVuZGVyPjxtbz4mI3gyMjExOzwvbW8+PG1pPmI8L21pPjwvbXVuZGVyPjxtc3ViPjxtb3Zlcj48bWk+QjwvbWk+PG1vPn48L21vPjwvbW92ZXI+PG1yb3c+PG1pPmI8L21pPjxtbz4sPC9tbz48bWk+aTwvbWk+PC9tcm93PjwvbXN1Yj48bWZlbmNlZD48bXJvdz48bW4+MTwvbW4+PG1vPi08L21vPjxtc3ViPjxtb3Zlcj48bWk+QjwvbWk+PG1vPn48L21vPjwvbW92ZXI+PG1yb3c+PG1pPmI8L21pPjxtbz4sPC9tbz48bWk+aTwvbWk+PC9tcm93PjwvbXN1Yj48L21yb3c+PC9tZmVuY2VkPjxtbz49PC9tbz48bXVuZGVyPjxtbz4mI3gyMjExOzwvbW8+PG1pPmI8L21pPjwvbXVuZGVyPjxtc3VwPjxtZmVuY2VkPjxtcm93Pjxtc3ViPjxtb3Zlcj48bWk+QjwvbWk+PG1vPn48L21vPjwvbW92ZXI+PG1yb3c+PG1pPmI8L21pPjxtbz4sPC9tbz48bWk+aTwvbWk+PC9tcm93PjwvbXN1Yj48bW8+LTwvbW8+PG1zdWI+PG1vdmVyPjxtaT5QPC9taT48bW8+XjwvbW8+PC9tb3Zlcj48bWk+YjwvbWk+PC9tc3ViPjwvbXJvdz48L21mZW5jZWQ+PG1uPjI8L21uPjwvbXN1cD48bXNwYWNlIGxpbmVicmVhaz0ibmV3bGluZSIvPjwvbXN0eWxlPjwvbWF0aD6Jj/a4AAAAAElFTkSuQmCC\&quot;,\&quot;slideId\&quot;:260,\&quot;accessibleText\&quot;:\&quot;sum for b of text var end text open parentheses P with hat on top subscript b comma i end subscript close parentheses text ≅ end text fraction numerator 1 over denominator R S S subscript i end fraction sum for b of B with tilde on top subscript b comma i end subscript open parentheses 1 minus B with tilde on top subscript b comma i end subscript close parentheses\\nsum for b of text var end text open parentheses P with hat on top subscript b comma i end subscript close parentheses text ≅ end text sum for b of open parentheses B with tilde on top subscript b comma i end subscript minus P with hat on top subscript b close parentheses squared\\nrightwards double arrow space space space fraction numerator 1 over denominator R S S subscript i end fraction sum for b of B with tilde on top subscript b comma i end subscript open parentheses 1 minus B with tilde on top subscript b comma i end subscript close parentheses equals sum for b of open parentheses B with tilde on top subscript b comma i end subscript minus P with hat on top subscript b close parentheses squared\\n\&quot;,\&quot;imageHeight\&quot;:140.384}]&quot;"/>
  </we:properties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646</Words>
  <Application>Microsoft Office PowerPoint</Application>
  <PresentationFormat>Widescreen</PresentationFormat>
  <Paragraphs>111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Cambria</vt:lpstr>
      <vt:lpstr>SwiftNeueLTPro-Book</vt:lpstr>
      <vt:lpstr>Office Theme</vt:lpstr>
      <vt:lpstr>ISS for Fishery-Dependent Composition Data (Fishery ISS)</vt:lpstr>
      <vt:lpstr>PowerPoint Presentation</vt:lpstr>
      <vt:lpstr>Example: Length Distribution of EBS Pcod</vt:lpstr>
      <vt:lpstr>Goal: Transfer principles from Survey ISS to Fishery ISS</vt:lpstr>
      <vt:lpstr>Fishery ISS Challenge</vt:lpstr>
      <vt:lpstr>Bootstrapping for multinomial sample size</vt:lpstr>
      <vt:lpstr>Realized Sample Size (RSS)</vt:lpstr>
      <vt:lpstr>Input Sample Size</vt:lpstr>
      <vt:lpstr>But how to get 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Expansion sensitivity</vt:lpstr>
      <vt:lpstr>Sampling effort sensitivity: # trips or hauls</vt:lpstr>
      <vt:lpstr>Sampling effort sensitivity: sampling rate</vt:lpstr>
      <vt:lpstr>EBS Pcod stock assessment impact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 for Fishery-Dependent Composition Data (Fishery ISS)</dc:title>
  <dc:creator>Brett Stacy</dc:creator>
  <cp:lastModifiedBy>Pete.Hulson</cp:lastModifiedBy>
  <cp:revision>1</cp:revision>
  <dcterms:created xsi:type="dcterms:W3CDTF">2025-03-10T18:13:27Z</dcterms:created>
  <dcterms:modified xsi:type="dcterms:W3CDTF">2025-03-12T18:25:14Z</dcterms:modified>
</cp:coreProperties>
</file>