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  <p:sldMasterId id="2147483658" r:id="rId3"/>
    <p:sldMasterId id="2147483668" r:id="rId4"/>
  </p:sldMasterIdLst>
  <p:sldIdLst>
    <p:sldId id="256" r:id="rId5"/>
    <p:sldId id="258" r:id="rId6"/>
    <p:sldId id="259" r:id="rId7"/>
    <p:sldId id="267" r:id="rId8"/>
    <p:sldId id="265" r:id="rId9"/>
    <p:sldId id="269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900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4694"/>
  </p:normalViewPr>
  <p:slideViewPr>
    <p:cSldViewPr snapToGrid="0" snapToObjects="1">
      <p:cViewPr>
        <p:scale>
          <a:sx n="112" d="100"/>
          <a:sy n="11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A015816-BC17-1042-88FE-7B0898E03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FA2-FBF8-5444-9102-340A17383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3A919B-E14F-CF4F-9BC8-D617F8B85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CD78985-5C21-E146-999A-FA7BB16AE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1778C-184F-C043-9ABD-A3268314ED17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4319A2E-E5E9-4C4A-8A4D-C35EC15769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6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CB9-0DB6-2F4E-AD90-0281F8F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10A6-53F5-464B-A375-B80CC28D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C67-C1A3-414B-BDA7-9DFCBD6A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543F03B-44D3-B34F-97F6-D429D90A0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46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1527C-AA8E-1044-95C1-92C3176F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FC96946-399F-AF4E-A49C-EA0C3C3CC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4A1EC9-1328-F147-8712-8C6FC825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F23BF5-98C1-4947-86A5-079A4443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92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64E417-E830-A34D-A42A-77F35ACB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FEFD8E-4266-C746-A5E4-2303D2BD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1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3EE6C-F963-704B-A953-3BD2116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E465B3-0168-B741-8693-0F854B168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24466"/>
            <a:ext cx="10439400" cy="405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86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5C32C-2ACB-F04D-9FDD-16C2032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995B3-7A47-4342-A5E4-FB30CD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65"/>
            <a:ext cx="10515600" cy="4081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57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BA7DA-16E6-F044-A46E-F7EB8C5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F7925-1C2B-2F4B-B11C-36FF303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80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9CF6B-12CC-C546-AEA1-3A88F48D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C1D56-2769-4444-AD84-F8DC10C9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6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0F285B-3CD0-6644-AE94-69B96B00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6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59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2D165B-1775-EC47-B474-EFA9D0B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48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6E9D90-BC22-B745-AC37-254F5E43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0044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6F9DAE-2F23-424E-893B-C2BC5CB9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4432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C923291-DF45-4C49-95D5-A1AC5AE58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0044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77FD64B-4E08-3249-A0A8-2A9FE87C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4432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767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6FE43B-FC79-6A4D-900C-3D33827C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C0BA4F2-97A8-9A44-BBBC-94C240B69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>
            <a:lvl1pPr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B3CCBC9-89DD-0540-8D6B-44928F22D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A0C680F-F68A-C843-B97A-61A4360EC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solidFill>
                  <a:srgbClr val="C159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AB609D69-2810-EB47-8A08-291BB99BC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>
                <a:solidFill>
                  <a:srgbClr val="C1590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5ACDE-70F3-D646-BDE7-9C937F563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C7C22A-1D6A-9A43-8FCF-59BF0EEDA565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rgbClr val="C15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49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75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929DCE-AC1C-794B-BDBE-F4C5ED0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2089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600EF-CABB-9444-9640-BAFF79AF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2089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6163EB-ED1D-0042-A0D1-57B2E901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279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456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4B387AC-675C-E042-A013-4A3EA712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0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32D9E-8995-F64E-A641-E9DD0FF5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01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689072F-4479-B845-B26D-0700F27F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53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50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D46C-D4F1-8040-ADAB-68A5FF63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D9C1-38FF-044D-9CDB-EB975C97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99A208-CEA2-D840-AD36-513C90989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993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B3A43-48F5-A94C-9110-1E331664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32E245-2CB0-5F48-B11A-09ABA7DD1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07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91297C-E8BD-304A-8316-64604F985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00C48-D64E-5440-B76A-67EA2E9D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A537E-9544-8E4A-8C8D-B7619D39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043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ACF7FB3-8D25-7345-9AE8-66FF88092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AC767-17FA-DA4D-B3CD-357F8497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9323A9-21DF-1D45-A355-0C8F6188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142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276168-0938-FE43-9AAB-58B98CC063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47B0A7-46D8-4043-A0F0-B2F74972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9487BF-6E6C-D44C-979C-3A4183E3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D4959D-452E-1A42-8E43-A94DE532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16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EE712-BD42-E745-87B4-90358E7DA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F76624-B427-3843-A716-4653E105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F36366-E84D-434E-91D9-266B6CFF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531D581-26BA-8E4A-845B-66A81CB9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B447343-AE9B-9844-A937-A449F86D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86729F0-EB78-844F-9BC0-3E7BD463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660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BE23E0F-3FA6-CE4C-8601-C663F81FD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FC852A-CB8A-5D4E-828C-337AEB5A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7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8C1154-EA6A-3246-A97C-F4542A83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A6C08C-7032-3545-845E-3E8352F9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303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883A3ED-B9E8-2F49-95F3-D51544206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20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5A29906-787B-5C4F-A500-5104936C8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C00E08-37F8-9A43-837B-3399C7F4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61E328-364F-2F4F-B352-B2689970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FC88EB-E2BB-0E4F-862B-1F7E69DD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905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89ED73-1E51-E74C-98EC-508CC19C4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240A332-33B3-DF4A-84E3-10E368B7D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C17F31-323C-1442-BAC6-00E885DB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5F0B01-546E-0A47-B47B-F90497D9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F184-BBC3-F84A-A7D2-F11E3B6A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3057-E531-EC4F-B8FB-C7B16C334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2624216-C82A-9B48-940D-1F4FC8666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1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F14-CF79-FE48-9549-C5872F77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354F-4698-E84F-81D3-43F53D86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7111F03-09BF-6447-B89F-08666DF48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4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278D-A0F2-E249-ACF8-F2611682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5D34-D9F2-1C4A-990A-587A789D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D60A2BA-634E-D44F-9AE2-5400C1FBA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8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7CA-435F-1F42-99A9-90E89D8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7F24-8B28-1643-B011-E865D0AA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8E05-5941-7C4D-B266-7C05CBB2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013E9C-0E3A-1F40-BA36-EBFA7F3AD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CCA6-396C-2F4E-9EB7-6422A938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9464-72B1-6D4F-B86A-29A5389E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A8205-C24D-E348-A38F-8A92AEC3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C9EE-D81A-6945-AEBA-B3432C0F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843A-CDBF-7641-83A9-100B4CB7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4F63F-3B9C-F14A-B203-260397940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5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873-A3E9-D342-8153-1C4CFF0D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57315A7-DC65-2249-9684-2E560FB8D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0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DADD44-8B1E-864A-BD7C-84FF396EA9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sp>
        <p:nvSpPr>
          <p:cNvPr id="15" name="Title Placeholder 7">
            <a:extLst>
              <a:ext uri="{FF2B5EF4-FFF2-40B4-BE49-F238E27FC236}">
                <a16:creationId xmlns:a16="http://schemas.microsoft.com/office/drawing/2014/main" id="{C4DB6162-A27B-F048-A0AC-3E4259BA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68465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399E89-AD43-7443-BF59-578BC829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792336"/>
            <a:ext cx="7886700" cy="67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A3B2C18D-CA6C-3346-94EB-5D813158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384" y="59769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XX</a:t>
            </a: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95C61904-4A3C-F84E-9729-D9F153D3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384" y="5617914"/>
            <a:ext cx="5348134" cy="86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PRESENTER OR SPEAKER NAME</a:t>
            </a:r>
          </a:p>
          <a:p>
            <a:r>
              <a:rPr lang="en-US" dirty="0"/>
              <a:t>Position/Role,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6318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ts val="4060"/>
        </a:lnSpc>
        <a:spcBef>
          <a:spcPct val="0"/>
        </a:spcBef>
        <a:buNone/>
        <a:defRPr sz="48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26B-6145-344D-9715-D8D7D1C289A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7589"/>
            <a:ext cx="10515600" cy="408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3C4B9-0EB8-9443-A345-99E41167D05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145813" y="6339584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AFFE-3AB0-EB4D-AA4B-71A16AFDC29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957DB-F96A-2A45-BF52-8D36EB585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Brett Bartol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MS Business Analytics Student, The University of Texas at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077257-5D6F-F148-A2DA-D5094EB85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Take Home Case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43E2F2-06F0-0D41-8635-122A9CD27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1625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Predicting New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/>
          <a:lstStyle/>
          <a:p>
            <a:r>
              <a:rPr lang="en-US" dirty="0"/>
              <a:t>RMSE, R^2, and Top 10 Predicted House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A3F72-9C68-4868-B2B6-64D66785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0" y="2523998"/>
            <a:ext cx="6858957" cy="1810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2AC60-2510-4003-A90A-8D23F999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569" y="2243404"/>
            <a:ext cx="246731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5B3F7A2-E8ED-8F46-BEFF-1FEAC8B1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04813"/>
          </a:xfrm>
        </p:spPr>
        <p:txBody>
          <a:bodyPr>
            <a:normAutofit/>
          </a:bodyPr>
          <a:lstStyle/>
          <a:p>
            <a:r>
              <a:rPr lang="en-US" dirty="0"/>
              <a:t>Conclusions: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id="{7C44AD6B-D17C-4B63-9670-F28F1DA81AA4}"/>
              </a:ext>
            </a:extLst>
          </p:cNvPr>
          <p:cNvSpPr txBox="1">
            <a:spLocks/>
          </p:cNvSpPr>
          <p:nvPr/>
        </p:nvSpPr>
        <p:spPr>
          <a:xfrm>
            <a:off x="911560" y="440822"/>
            <a:ext cx="10368880" cy="4079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House Price Trend over Time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Most Important NH Predictors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Top 10 NEW House Prices</a:t>
            </a:r>
          </a:p>
        </p:txBody>
      </p:sp>
    </p:spTree>
    <p:extLst>
      <p:ext uri="{BB962C8B-B14F-4D97-AF65-F5344CB8AC3E}">
        <p14:creationId xmlns:p14="http://schemas.microsoft.com/office/powerpoint/2010/main" val="8168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2D9D-20DC-814A-823D-256A0ABF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Contents of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67BF4-F821-794E-9043-B8FE1579DEA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41761" y="2316162"/>
            <a:ext cx="9144000" cy="3227033"/>
          </a:xfrm>
        </p:spPr>
        <p:txBody>
          <a:bodyPr>
            <a:normAutofit/>
          </a:bodyPr>
          <a:lstStyle/>
          <a:p>
            <a:r>
              <a:rPr lang="en-US" dirty="0"/>
              <a:t>Patterns within the Data</a:t>
            </a:r>
          </a:p>
          <a:p>
            <a:r>
              <a:rPr lang="en-US" dirty="0"/>
              <a:t>High Value Neighborhoods</a:t>
            </a:r>
          </a:p>
          <a:p>
            <a:r>
              <a:rPr lang="en-US" dirty="0"/>
              <a:t>Predicting New House Prices</a:t>
            </a:r>
          </a:p>
          <a:p>
            <a:r>
              <a:rPr lang="en-US" dirty="0"/>
              <a:t>Recommendations and 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F237CB-1D9A-C44D-8153-3B2BBCF8E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Patterns In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/>
          <a:lstStyle/>
          <a:p>
            <a:r>
              <a:rPr lang="en-US" dirty="0"/>
              <a:t>Monthly and Yearly Home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F89D2-C7E1-48AA-AF26-E2A82AA8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9" y="2356993"/>
            <a:ext cx="5029200" cy="3426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0093F-454E-4518-8986-6E912AD5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91" y="2356993"/>
            <a:ext cx="5029200" cy="37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Patterns In the Data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/>
          <a:lstStyle/>
          <a:p>
            <a:r>
              <a:rPr lang="en-US" dirty="0"/>
              <a:t>Effect of Quality on Price and Distribution of Sales Prices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498FF6-52A6-4E0F-8568-4F29A736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7" y="2402497"/>
            <a:ext cx="5029200" cy="34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A43B8-90C2-449F-8E9E-2045A96D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95" y="2346814"/>
            <a:ext cx="4785226" cy="3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5B3F7A2-E8ED-8F46-BEFF-1FEAC8B1F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Value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39983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High Value Neighborhoods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/>
          <a:lstStyle/>
          <a:p>
            <a:r>
              <a:rPr lang="en-US" dirty="0"/>
              <a:t>Looking at Most Important Predictor with PCA and Housing Price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70A99F-6563-40A2-9642-CA2B14C5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1" y="2402497"/>
            <a:ext cx="5029200" cy="41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3A94299-2B7B-40FB-BF97-67FDB774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61" y="2402497"/>
            <a:ext cx="5029200" cy="41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9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High Value Neighborhoods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>
            <a:normAutofit fontScale="92500"/>
          </a:bodyPr>
          <a:lstStyle/>
          <a:p>
            <a:r>
              <a:rPr lang="en-US" dirty="0"/>
              <a:t>Finding Other Important Values Predicting House Values with Ridge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FB630-FAC1-40C3-8B3B-204222AB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404"/>
            <a:ext cx="5029200" cy="41776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A69FFB-4C65-4590-8C1D-30530758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6947"/>
            <a:ext cx="5499100" cy="40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5B3F7A2-E8ED-8F46-BEFF-1FEAC8B1F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New Housing Values</a:t>
            </a:r>
          </a:p>
        </p:txBody>
      </p:sp>
    </p:spTree>
    <p:extLst>
      <p:ext uri="{BB962C8B-B14F-4D97-AF65-F5344CB8AC3E}">
        <p14:creationId xmlns:p14="http://schemas.microsoft.com/office/powerpoint/2010/main" val="275330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1" y="847666"/>
            <a:ext cx="10515600" cy="1312379"/>
          </a:xfrm>
        </p:spPr>
        <p:txBody>
          <a:bodyPr/>
          <a:lstStyle/>
          <a:p>
            <a:r>
              <a:rPr lang="en-US" dirty="0"/>
              <a:t>Predicting New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291-AAC1-B848-99C3-FFDD2EF4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61" y="1503855"/>
            <a:ext cx="10515600" cy="739549"/>
          </a:xfrm>
        </p:spPr>
        <p:txBody>
          <a:bodyPr/>
          <a:lstStyle/>
          <a:p>
            <a:r>
              <a:rPr lang="en-US" dirty="0"/>
              <a:t>Creating House Price Predictions with </a:t>
            </a:r>
            <a:r>
              <a:rPr lang="en-US" dirty="0" err="1"/>
              <a:t>XGBoost</a:t>
            </a:r>
            <a:r>
              <a:rPr lang="en-US" dirty="0"/>
              <a:t> &amp; Cross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B7B-D102-054E-9CA5-58C7C0CD1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EB8D6-DA6D-4056-8BF8-27A58347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6" y="2652360"/>
            <a:ext cx="11097749" cy="24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632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Card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97962D0E-F633-724D-8DB3-382B03D96ADA}"/>
    </a:ext>
  </a:extLst>
</a:theme>
</file>

<file path=ppt/theme/theme2.xml><?xml version="1.0" encoding="utf-8"?>
<a:theme xmlns:a="http://schemas.openxmlformats.org/drawingml/2006/main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8C3CF72D-775A-8942-9274-3E70C90D434F}"/>
    </a:ext>
  </a:extLst>
</a:theme>
</file>

<file path=ppt/theme/theme3.xml><?xml version="1.0" encoding="utf-8"?>
<a:theme xmlns:a="http://schemas.openxmlformats.org/drawingml/2006/main" name="Bottom Color Logo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43CCBA94-008E-E347-B4BE-0122FAE4A117}"/>
    </a:ext>
  </a:extLst>
</a:theme>
</file>

<file path=ppt/theme/theme4.xml><?xml version="1.0" encoding="utf-8"?>
<a:theme xmlns:a="http://schemas.openxmlformats.org/drawingml/2006/main" name="Orange Bar / Dark Theme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6E0D94B3-EE49-6D4E-9D95-35585E4150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16x9_McCombs_PowerPoint_Template</Template>
  <TotalTime>147</TotalTime>
  <Words>139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Title Card</vt:lpstr>
      <vt:lpstr>Top Orange Bar</vt:lpstr>
      <vt:lpstr>Bottom Color Logo</vt:lpstr>
      <vt:lpstr>Orange Bar / Dark Theme</vt:lpstr>
      <vt:lpstr>PowerPoint Presentation</vt:lpstr>
      <vt:lpstr>Contents of Presentation: </vt:lpstr>
      <vt:lpstr>Patterns In the Data</vt:lpstr>
      <vt:lpstr>Patterns In the Data CONTD.</vt:lpstr>
      <vt:lpstr>High Value Neighborhoods</vt:lpstr>
      <vt:lpstr>High Value Neighborhoods</vt:lpstr>
      <vt:lpstr>High Value Neighborhoods</vt:lpstr>
      <vt:lpstr>Predicting New Housing Values</vt:lpstr>
      <vt:lpstr>Predicting New Values</vt:lpstr>
      <vt:lpstr>Predicting New Values</vt:lpstr>
      <vt:lpstr>Conclusions: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Bartol, Brett J</dc:creator>
  <cp:lastModifiedBy>Bartol, Brett J</cp:lastModifiedBy>
  <cp:revision>9</cp:revision>
  <dcterms:created xsi:type="dcterms:W3CDTF">2021-10-17T19:49:42Z</dcterms:created>
  <dcterms:modified xsi:type="dcterms:W3CDTF">2023-09-11T19:55:00Z</dcterms:modified>
</cp:coreProperties>
</file>