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5912-3275-45AF-8767-5A56DF29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46A6-993F-4C1A-B98B-399A7A68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0024-B183-459D-9279-70DC08D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1EA-2F5F-4F66-830A-15C4D955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DF3A-D2C9-47D0-BF16-C3981829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89CC-895F-453B-BB95-02BA921D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22E2-E974-485D-A5CA-B47B0F93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FC63-D679-4EDA-81CE-42F1E06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C87D-13A9-43FA-9F4E-0FEFAB3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E983-FE5C-4A5A-AA65-645ED354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A6CBF-6DA7-428B-A0BC-1B320C4F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081D3-6B84-418D-B04F-79B8E358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D451-D7B8-4D91-BCDC-867DEFA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AA46-1C97-4EA5-98C1-50BDEBCE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F65C-6B1E-48A8-9C5E-55896551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1610-BBFF-40DD-8C25-C01F5F6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FD37-B23F-44C8-AE6C-2D75A29D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E271-CA7E-4BED-876C-2B8DCE9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8897-2707-4EAB-8032-F625B162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1CA8-8567-4A68-8D87-70DFF03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E163-CEB9-4FBB-AD48-9FD44F81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E52B2-9126-4F2E-80EE-4A84F1DB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1421-8766-497A-8BF9-E5C9A8D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BE34-E512-401E-BD3D-A010112A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AA7F-0D24-4A7B-B6E8-1E7BF2C6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3AD9-3D06-466D-862E-CE902A76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8DC5-BD4F-4818-BC21-E393B2D8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5C1D-1584-4DCF-91A2-B7C6CFF3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F355B-0AB8-4FA3-A83A-55FEF99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E45DA-8472-41CD-8754-DEFA75B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3323-3621-4FE2-8345-16408244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99E-6643-4C88-BDA6-E79F018D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9CB9-94D5-4147-B0D8-A0302A6F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3B772-E38C-4A62-B581-DE077B91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7265D-A89C-4BA3-B2B0-2DF3D03E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AFAFD-0B5E-462E-B3E0-5FB1112B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5CD44-A513-4500-90FB-44B462DA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336F5-79E9-47CA-8AFD-CAC35FC2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86A47-7B6A-41F0-B6B8-F417A9D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F9AD-87DD-48C1-8CF5-7E7936B4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46B0D-6E40-498B-B64A-99FD3E5B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E4746-F00D-40DE-B33D-E3E2555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49-822E-47AB-B6F9-F0062167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54CB8-FC8C-464D-8CFE-7596011D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2504A-FF6A-440A-9E17-1E9D6CD8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C4BCA-CFA1-4CEA-BA6F-1ADC67D4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0E3F-B74F-41B9-A47B-A86CB88E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5647-D582-4D35-A131-6C009A20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E20D-4F51-40DB-BB9C-5115A526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3F69-B033-4032-A175-70A9FFA3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1878-FA55-49AC-BD05-FDE4B60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D0E9-91FF-48AB-A334-EC273A32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6865-AB28-4E4C-A807-E12463FC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B332D-A7F5-4435-9DAB-1B9E9FE9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B491A-928B-42D6-923E-DA7A5159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1C8E-BE99-4888-ACC1-F3B4CCB3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8F477-570F-42F8-A159-697519AB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612D-EC0C-43F4-A916-8B716C07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FED4B-77EA-40CB-ADC3-2907F40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844C-75DB-4F84-9133-F7B6E692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9CB9-4849-451A-BCF0-49C925FFB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EE41-7D04-43A3-B047-57463847F61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AF85-C63E-47E1-9BD6-C75C8946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C253-BDE0-4CBF-A0A1-A9B5DB38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2291-0FD9-404D-ADC1-899BED233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8F9612-EC72-4B76-888C-36F89FCBF45A}"/>
              </a:ext>
            </a:extLst>
          </p:cNvPr>
          <p:cNvSpPr txBox="1"/>
          <p:nvPr/>
        </p:nvSpPr>
        <p:spPr>
          <a:xfrm>
            <a:off x="617179" y="1450848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Fact(7)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986B5-FD0F-47EA-9272-2589A942C15D}"/>
              </a:ext>
            </a:extLst>
          </p:cNvPr>
          <p:cNvSpPr txBox="1"/>
          <p:nvPr/>
        </p:nvSpPr>
        <p:spPr>
          <a:xfrm>
            <a:off x="4152859" y="1450846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63AF6-2928-4289-98E9-043202DBF431}"/>
              </a:ext>
            </a:extLst>
          </p:cNvPr>
          <p:cNvSpPr txBox="1"/>
          <p:nvPr/>
        </p:nvSpPr>
        <p:spPr>
          <a:xfrm>
            <a:off x="8627323" y="1450847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7D2B8-AD25-4E9E-BEC9-55D6C4494CFE}"/>
              </a:ext>
            </a:extLst>
          </p:cNvPr>
          <p:cNvSpPr txBox="1"/>
          <p:nvPr/>
        </p:nvSpPr>
        <p:spPr>
          <a:xfrm>
            <a:off x="4152859" y="3163931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60DFC-4584-4944-AEBB-81BDB53D056E}"/>
              </a:ext>
            </a:extLst>
          </p:cNvPr>
          <p:cNvSpPr txBox="1"/>
          <p:nvPr/>
        </p:nvSpPr>
        <p:spPr>
          <a:xfrm>
            <a:off x="8627323" y="3163931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7C2FE-0E4F-42D9-A879-54B948EA504A}"/>
              </a:ext>
            </a:extLst>
          </p:cNvPr>
          <p:cNvSpPr txBox="1"/>
          <p:nvPr/>
        </p:nvSpPr>
        <p:spPr>
          <a:xfrm>
            <a:off x="617179" y="3163931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AA2A0-742B-461D-890A-61B7277E4E2A}"/>
              </a:ext>
            </a:extLst>
          </p:cNvPr>
          <p:cNvSpPr txBox="1"/>
          <p:nvPr/>
        </p:nvSpPr>
        <p:spPr>
          <a:xfrm>
            <a:off x="617179" y="5061205"/>
            <a:ext cx="23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* Fact(n-1)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C2883C-FEE6-4A64-A056-CA6ECDF8C09B}"/>
              </a:ext>
            </a:extLst>
          </p:cNvPr>
          <p:cNvGrpSpPr/>
          <p:nvPr/>
        </p:nvGrpSpPr>
        <p:grpSpPr>
          <a:xfrm>
            <a:off x="1982683" y="1335130"/>
            <a:ext cx="2170176" cy="369332"/>
            <a:chOff x="1982683" y="1335130"/>
            <a:chExt cx="2170176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997239-04DF-410E-98FD-E89D598981B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1982683" y="1650901"/>
              <a:ext cx="217017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0501DD-9CCC-4D0A-A8C2-436534B8D384}"/>
                </a:ext>
              </a:extLst>
            </p:cNvPr>
            <p:cNvSpPr txBox="1"/>
            <p:nvPr/>
          </p:nvSpPr>
          <p:spPr>
            <a:xfrm>
              <a:off x="2658844" y="13351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7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F1529C-B31E-4B0A-88F0-96830583DADE}"/>
              </a:ext>
            </a:extLst>
          </p:cNvPr>
          <p:cNvSpPr txBox="1"/>
          <p:nvPr/>
        </p:nvSpPr>
        <p:spPr>
          <a:xfrm>
            <a:off x="4360123" y="109690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 * Fact(7-1)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C7C7D-F537-4DE5-9243-F2C29FFA737B}"/>
              </a:ext>
            </a:extLst>
          </p:cNvPr>
          <p:cNvSpPr txBox="1"/>
          <p:nvPr/>
        </p:nvSpPr>
        <p:spPr>
          <a:xfrm>
            <a:off x="8742647" y="115927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 * Fact(6-1)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BB2E35-7B91-4088-9CE4-54EAC24C9B98}"/>
              </a:ext>
            </a:extLst>
          </p:cNvPr>
          <p:cNvSpPr txBox="1"/>
          <p:nvPr/>
        </p:nvSpPr>
        <p:spPr>
          <a:xfrm>
            <a:off x="8834587" y="3625596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 * Fact(5-1)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53E16A-57B8-442E-8FEF-EF0C9BADCFB3}"/>
              </a:ext>
            </a:extLst>
          </p:cNvPr>
          <p:cNvSpPr txBox="1"/>
          <p:nvPr/>
        </p:nvSpPr>
        <p:spPr>
          <a:xfrm>
            <a:off x="4460707" y="286969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 * Fact(4-1)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D87784-4360-43B4-B6B4-A32DAB21F51E}"/>
              </a:ext>
            </a:extLst>
          </p:cNvPr>
          <p:cNvSpPr txBox="1"/>
          <p:nvPr/>
        </p:nvSpPr>
        <p:spPr>
          <a:xfrm>
            <a:off x="819871" y="28357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 * Fact(3-1)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0E7025-086C-49B4-A63D-F78037992198}"/>
              </a:ext>
            </a:extLst>
          </p:cNvPr>
          <p:cNvSpPr txBox="1"/>
          <p:nvPr/>
        </p:nvSpPr>
        <p:spPr>
          <a:xfrm>
            <a:off x="819871" y="545091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 * Fact(2-1)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536751-1069-4B35-83CE-A9B7F1D8D66C}"/>
              </a:ext>
            </a:extLst>
          </p:cNvPr>
          <p:cNvSpPr txBox="1"/>
          <p:nvPr/>
        </p:nvSpPr>
        <p:spPr>
          <a:xfrm>
            <a:off x="4907241" y="5061205"/>
            <a:ext cx="9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036E914-D6C0-4D0B-92A2-0784ADFE4073}"/>
              </a:ext>
            </a:extLst>
          </p:cNvPr>
          <p:cNvGrpSpPr/>
          <p:nvPr/>
        </p:nvGrpSpPr>
        <p:grpSpPr>
          <a:xfrm>
            <a:off x="6457147" y="1239081"/>
            <a:ext cx="2170176" cy="411821"/>
            <a:chOff x="6457147" y="1239081"/>
            <a:chExt cx="2170176" cy="41182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51D546-A9EB-415C-A2C5-F81240E30F61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457147" y="1650901"/>
              <a:ext cx="217017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FFD6BB-0DC4-49C2-B783-0D75108CA78C}"/>
                </a:ext>
              </a:extLst>
            </p:cNvPr>
            <p:cNvSpPr txBox="1"/>
            <p:nvPr/>
          </p:nvSpPr>
          <p:spPr>
            <a:xfrm>
              <a:off x="7133308" y="123908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110E9B-B673-4C65-8BC2-4A2448F70BEB}"/>
              </a:ext>
            </a:extLst>
          </p:cNvPr>
          <p:cNvGrpSpPr/>
          <p:nvPr/>
        </p:nvGrpSpPr>
        <p:grpSpPr>
          <a:xfrm>
            <a:off x="6457147" y="2979265"/>
            <a:ext cx="2170176" cy="384721"/>
            <a:chOff x="6457147" y="2979265"/>
            <a:chExt cx="2170176" cy="38472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84C8E0-5FB6-42D2-AFAC-CE3A45F879EB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>
              <a:off x="6457147" y="3363986"/>
              <a:ext cx="21701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EC57C5-9069-4738-B94C-A4E1659E6C1E}"/>
                </a:ext>
              </a:extLst>
            </p:cNvPr>
            <p:cNvSpPr txBox="1"/>
            <p:nvPr/>
          </p:nvSpPr>
          <p:spPr>
            <a:xfrm>
              <a:off x="7133307" y="297926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4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37B9DA-040C-4D62-B94C-EF9518902AF6}"/>
              </a:ext>
            </a:extLst>
          </p:cNvPr>
          <p:cNvGrpSpPr/>
          <p:nvPr/>
        </p:nvGrpSpPr>
        <p:grpSpPr>
          <a:xfrm>
            <a:off x="2921467" y="3035835"/>
            <a:ext cx="1231392" cy="369332"/>
            <a:chOff x="2921467" y="3035835"/>
            <a:chExt cx="123139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72EC36-9247-4691-932B-12F8AB380636}"/>
                </a:ext>
              </a:extLst>
            </p:cNvPr>
            <p:cNvCxnSpPr>
              <a:cxnSpLocks/>
              <a:stCxn id="12" idx="1"/>
              <a:endCxn id="16" idx="3"/>
            </p:cNvCxnSpPr>
            <p:nvPr/>
          </p:nvCxnSpPr>
          <p:spPr>
            <a:xfrm flipH="1">
              <a:off x="2921467" y="3363986"/>
              <a:ext cx="12313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75D44B-7DB8-42F3-A395-2531D816D495}"/>
                </a:ext>
              </a:extLst>
            </p:cNvPr>
            <p:cNvSpPr txBox="1"/>
            <p:nvPr/>
          </p:nvSpPr>
          <p:spPr>
            <a:xfrm>
              <a:off x="3141686" y="303583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A5817D-DA94-4A90-857A-B37A26C40AB1}"/>
              </a:ext>
            </a:extLst>
          </p:cNvPr>
          <p:cNvGrpSpPr/>
          <p:nvPr/>
        </p:nvGrpSpPr>
        <p:grpSpPr>
          <a:xfrm>
            <a:off x="9779467" y="1850957"/>
            <a:ext cx="852940" cy="1312974"/>
            <a:chOff x="9779467" y="1295454"/>
            <a:chExt cx="852940" cy="131297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0FA9C3-DC9A-48A2-A73F-890EF5AA1F58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779467" y="1295454"/>
              <a:ext cx="0" cy="1312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87B9F3-5BED-4A2D-B627-9FAAB7850F29}"/>
                </a:ext>
              </a:extLst>
            </p:cNvPr>
            <p:cNvSpPr txBox="1"/>
            <p:nvPr/>
          </p:nvSpPr>
          <p:spPr>
            <a:xfrm>
              <a:off x="9814554" y="17114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2A232F-EEF5-45F9-B9B6-DB66CB3498DE}"/>
              </a:ext>
            </a:extLst>
          </p:cNvPr>
          <p:cNvGrpSpPr/>
          <p:nvPr/>
        </p:nvGrpSpPr>
        <p:grpSpPr>
          <a:xfrm>
            <a:off x="946897" y="3564041"/>
            <a:ext cx="822426" cy="1497164"/>
            <a:chOff x="946897" y="3564041"/>
            <a:chExt cx="822426" cy="149716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5DCC86-6F8C-4F6F-B23B-71555DD5C7D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769323" y="3564041"/>
              <a:ext cx="0" cy="14971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032CBA-83A9-4FAE-B1EB-271B04C1D743}"/>
                </a:ext>
              </a:extLst>
            </p:cNvPr>
            <p:cNvSpPr txBox="1"/>
            <p:nvPr/>
          </p:nvSpPr>
          <p:spPr>
            <a:xfrm>
              <a:off x="946897" y="411797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1F88F58-EDB4-40EF-BAE2-C809C38108BA}"/>
              </a:ext>
            </a:extLst>
          </p:cNvPr>
          <p:cNvGrpSpPr/>
          <p:nvPr/>
        </p:nvGrpSpPr>
        <p:grpSpPr>
          <a:xfrm>
            <a:off x="2921467" y="4912304"/>
            <a:ext cx="1985774" cy="379734"/>
            <a:chOff x="2921467" y="4912304"/>
            <a:chExt cx="1985774" cy="379734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E0FC39-7952-4AB9-B478-E92AC7DD0F7A}"/>
                </a:ext>
              </a:extLst>
            </p:cNvPr>
            <p:cNvCxnSpPr>
              <a:cxnSpLocks/>
              <a:stCxn id="18" idx="3"/>
              <a:endCxn id="53" idx="1"/>
            </p:cNvCxnSpPr>
            <p:nvPr/>
          </p:nvCxnSpPr>
          <p:spPr>
            <a:xfrm>
              <a:off x="2921467" y="5261260"/>
              <a:ext cx="1985774" cy="30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07F578A-F166-4CFF-8932-6CBDF15B296B}"/>
                </a:ext>
              </a:extLst>
            </p:cNvPr>
            <p:cNvSpPr txBox="1"/>
            <p:nvPr/>
          </p:nvSpPr>
          <p:spPr>
            <a:xfrm>
              <a:off x="3505427" y="4912304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1</a:t>
              </a:r>
            </a:p>
          </p:txBody>
        </p:sp>
      </p:grp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A311C64-D40E-4E12-9044-237EE1F46C4F}"/>
              </a:ext>
            </a:extLst>
          </p:cNvPr>
          <p:cNvCxnSpPr>
            <a:cxnSpLocks/>
            <a:stCxn id="53" idx="2"/>
            <a:endCxn id="51" idx="2"/>
          </p:cNvCxnSpPr>
          <p:nvPr/>
        </p:nvCxnSpPr>
        <p:spPr>
          <a:xfrm rot="5400000">
            <a:off x="3436483" y="3851138"/>
            <a:ext cx="297373" cy="3640836"/>
          </a:xfrm>
          <a:prstGeom prst="curvedConnector3">
            <a:avLst>
              <a:gd name="adj1" fmla="val 176873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07687123-B248-4B98-BB9F-86DFE9147E1E}"/>
              </a:ext>
            </a:extLst>
          </p:cNvPr>
          <p:cNvCxnSpPr>
            <a:cxnSpLocks/>
            <a:stCxn id="18" idx="1"/>
            <a:endCxn id="49" idx="0"/>
          </p:cNvCxnSpPr>
          <p:nvPr/>
        </p:nvCxnSpPr>
        <p:spPr>
          <a:xfrm rot="10800000" flipH="1">
            <a:off x="617179" y="2835780"/>
            <a:ext cx="1147572" cy="2425480"/>
          </a:xfrm>
          <a:prstGeom prst="curvedConnector4">
            <a:avLst>
              <a:gd name="adj1" fmla="val -19920"/>
              <a:gd name="adj2" fmla="val 10942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62AB536D-413A-4892-9DA0-DE7D91658CCD}"/>
              </a:ext>
            </a:extLst>
          </p:cNvPr>
          <p:cNvCxnSpPr>
            <a:cxnSpLocks/>
            <a:stCxn id="49" idx="3"/>
            <a:endCxn id="47" idx="0"/>
          </p:cNvCxnSpPr>
          <p:nvPr/>
        </p:nvCxnSpPr>
        <p:spPr>
          <a:xfrm flipV="1">
            <a:off x="2709631" y="2869692"/>
            <a:ext cx="2695956" cy="150754"/>
          </a:xfrm>
          <a:prstGeom prst="curvedConnector4">
            <a:avLst>
              <a:gd name="adj1" fmla="val 32476"/>
              <a:gd name="adj2" fmla="val 2741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49114A50-1928-4724-A134-B1DA7D05DF61}"/>
              </a:ext>
            </a:extLst>
          </p:cNvPr>
          <p:cNvCxnSpPr>
            <a:stCxn id="12" idx="2"/>
            <a:endCxn id="45" idx="2"/>
          </p:cNvCxnSpPr>
          <p:nvPr/>
        </p:nvCxnSpPr>
        <p:spPr>
          <a:xfrm rot="16200000" flipH="1">
            <a:off x="7326792" y="1542252"/>
            <a:ext cx="430887" cy="4474464"/>
          </a:xfrm>
          <a:prstGeom prst="curvedConnector3">
            <a:avLst>
              <a:gd name="adj1" fmla="val 15305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26A0FCAD-A8D9-4718-8C41-0EF68385C4E0}"/>
              </a:ext>
            </a:extLst>
          </p:cNvPr>
          <p:cNvCxnSpPr>
            <a:cxnSpLocks/>
            <a:stCxn id="45" idx="3"/>
            <a:endCxn id="43" idx="3"/>
          </p:cNvCxnSpPr>
          <p:nvPr/>
        </p:nvCxnSpPr>
        <p:spPr>
          <a:xfrm flipH="1" flipV="1">
            <a:off x="10632407" y="1343938"/>
            <a:ext cx="91940" cy="2466324"/>
          </a:xfrm>
          <a:prstGeom prst="curvedConnector3">
            <a:avLst>
              <a:gd name="adj1" fmla="val -24864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A5EBE507-9E5A-4FAB-956C-B4F4A46CAE92}"/>
              </a:ext>
            </a:extLst>
          </p:cNvPr>
          <p:cNvCxnSpPr>
            <a:stCxn id="43" idx="0"/>
            <a:endCxn id="39" idx="0"/>
          </p:cNvCxnSpPr>
          <p:nvPr/>
        </p:nvCxnSpPr>
        <p:spPr>
          <a:xfrm rot="16200000" flipV="1">
            <a:off x="7465080" y="-1063175"/>
            <a:ext cx="62370" cy="4382524"/>
          </a:xfrm>
          <a:prstGeom prst="curvedConnector3">
            <a:avLst>
              <a:gd name="adj1" fmla="val 46652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E454F9F-BC46-4BB3-9FDF-79930FFD9B3B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0800000" flipV="1">
            <a:off x="1299931" y="1281568"/>
            <a:ext cx="3060192" cy="16928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D36FCAD-A0C3-4923-9483-D43F1C2CA417}"/>
              </a:ext>
            </a:extLst>
          </p:cNvPr>
          <p:cNvSpPr txBox="1"/>
          <p:nvPr/>
        </p:nvSpPr>
        <p:spPr>
          <a:xfrm>
            <a:off x="1680997" y="59121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2317ED2-D806-4573-8083-0936FFF8AA26}"/>
              </a:ext>
            </a:extLst>
          </p:cNvPr>
          <p:cNvSpPr txBox="1"/>
          <p:nvPr/>
        </p:nvSpPr>
        <p:spPr>
          <a:xfrm>
            <a:off x="876454" y="22260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80CF5-7B78-4BAA-B237-FB9CA251249F}"/>
              </a:ext>
            </a:extLst>
          </p:cNvPr>
          <p:cNvSpPr txBox="1"/>
          <p:nvPr/>
        </p:nvSpPr>
        <p:spPr>
          <a:xfrm>
            <a:off x="4146197" y="20310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3E37CB3-7F88-4AE1-9982-B7A8C617DF4A}"/>
              </a:ext>
            </a:extLst>
          </p:cNvPr>
          <p:cNvSpPr txBox="1"/>
          <p:nvPr/>
        </p:nvSpPr>
        <p:spPr>
          <a:xfrm>
            <a:off x="9530272" y="421529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2DCB74C-75EE-4B03-A82B-9E636975D2AC}"/>
              </a:ext>
            </a:extLst>
          </p:cNvPr>
          <p:cNvSpPr txBox="1"/>
          <p:nvPr/>
        </p:nvSpPr>
        <p:spPr>
          <a:xfrm>
            <a:off x="10678377" y="71472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02F5C6A-64C8-4D67-95DB-B1A33589964C}"/>
              </a:ext>
            </a:extLst>
          </p:cNvPr>
          <p:cNvSpPr txBox="1"/>
          <p:nvPr/>
        </p:nvSpPr>
        <p:spPr>
          <a:xfrm>
            <a:off x="5147748" y="51466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720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2851EA6-E340-4FC7-BBDF-1055922DC79E}"/>
              </a:ext>
            </a:extLst>
          </p:cNvPr>
          <p:cNvSpPr txBox="1"/>
          <p:nvPr/>
        </p:nvSpPr>
        <p:spPr>
          <a:xfrm>
            <a:off x="819871" y="3657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5040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30CDE59-8856-4F59-86C6-CAF6BB4840F7}"/>
              </a:ext>
            </a:extLst>
          </p:cNvPr>
          <p:cNvCxnSpPr>
            <a:stCxn id="4" idx="0"/>
            <a:endCxn id="161" idx="2"/>
          </p:cNvCxnSpPr>
          <p:nvPr/>
        </p:nvCxnSpPr>
        <p:spPr>
          <a:xfrm flipH="1" flipV="1">
            <a:off x="1146243" y="735092"/>
            <a:ext cx="153688" cy="715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39" grpId="0"/>
      <p:bldP spid="43" grpId="0"/>
      <p:bldP spid="45" grpId="0"/>
      <p:bldP spid="47" grpId="0"/>
      <p:bldP spid="49" grpId="0"/>
      <p:bldP spid="51" grpId="0"/>
      <p:bldP spid="53" grpId="0"/>
      <p:bldP spid="144" grpId="0"/>
      <p:bldP spid="150" grpId="0"/>
      <p:bldP spid="152" grpId="0"/>
      <p:bldP spid="154" grpId="0"/>
      <p:bldP spid="158" grpId="0"/>
      <p:bldP spid="160" grpId="0"/>
      <p:bldP spid="1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Larry</dc:creator>
  <cp:lastModifiedBy>Gates, Larry</cp:lastModifiedBy>
  <cp:revision>8</cp:revision>
  <dcterms:created xsi:type="dcterms:W3CDTF">2020-10-13T14:28:06Z</dcterms:created>
  <dcterms:modified xsi:type="dcterms:W3CDTF">2020-10-15T02:33:59Z</dcterms:modified>
</cp:coreProperties>
</file>