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2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80AC52-AFCC-4736-93AE-686593120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56EAB9-893F-416D-B680-0FA42581B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9E5EC7-68E6-456C-9462-DC956AE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8B9958-A840-405B-8163-7059DC63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0EE167-F44C-450C-91DA-F0E4B6A8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14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6BD36A-A91E-416B-B5F9-D4725D00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F0EBDE-F720-4ED9-B067-7AF1F6E7D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C3E591-CA34-4F0C-AC68-CD43D826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3855F6-33FE-4352-9013-04C2AB30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BDBD79-809B-4AF2-86FF-25F4D4E7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3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940D50A-0CA0-4773-9C27-2722EDB6B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5823A9-976A-4515-8EEE-565920A5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1786EF-309E-4B45-BFBF-1DC15A97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AD58FF-584D-4C6F-B7D6-BD5D2B9E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EB861E-CB32-4A6E-A4AA-940E95C3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3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2CF1D-CEE6-4CC9-B501-45FB0ED7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F3B25B-98F1-4DCF-93D7-A39B22FD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FE4F24-71C0-4F80-B106-9EE999E6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47097F-CA2C-4019-9B2F-86438637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130B07-2492-4BCD-85B5-8669E334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9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F2D1FC-1E80-4E7E-8EED-B8645747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7673BA-57D2-4374-A8B7-680BD39C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40330A-DC80-4463-A54D-E8FBB9AB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430F7B-BF3E-4CDA-BD79-128DEC55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8AD71A-FDB8-44B2-8488-F460C28D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41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9368A-EA6F-406B-81BD-A76ECD20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6B3E46-988D-4530-B48D-C60B1E8A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523F4D1-AE3F-4176-A567-1DC7CB8A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B2AAE4-558D-4D82-8FD2-1DF73B5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D319D5-AFF3-41D3-9156-156CBBBA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46FC71-D02B-4C17-A87B-C70EF6CB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4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0F870-4ECE-46CC-BBDB-0F3477E6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DF6D80-F7EB-402F-A95B-4FBB28E5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BC0AD46-B1EB-464B-B982-03E6500E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132854-DEFA-4A68-9228-143940979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2FB307-722C-47B4-972E-C66F50B7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E072CD3-6910-4DA5-B2A1-DA66C535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14D86F-E6D8-43E4-B799-2A9AF9F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053B2D-432B-4BD4-AE87-99E9E66E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01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9E7F26-46B4-41C0-8F29-89775BE7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11E18A-8430-4EF9-BEAC-5BD8F340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6E53FC-8114-4FCD-BA7B-A133FF69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BDFB70C-CA34-4B64-9C13-861AAE8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3618FDD-AC1A-4ED0-81AE-B43C9729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3F1930B-68FC-44F4-B8D1-C75229A9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C9C9896-346C-4CA7-9CCF-3716779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1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E20329-576B-47FB-93CB-B63F3F6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DFB872-2D7A-4A3E-9F1F-6186061E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B40EAB-0C84-41BB-9BBA-BCCB513D5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643159-C7AE-454A-971F-A3361F6E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60F825-6854-4D67-B933-AE6C6D33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4B3804-BF7A-40FC-B4AB-813F7D7C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90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2F388-7EF4-44B7-BCD2-ED667BE7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7793AB2-2C82-4E14-8365-1D4B6AE92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EB2546-8C2E-485B-AA06-9D5D891D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DE2B35-CADE-4D52-A0C9-A9875EBA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F7268A-D1C8-47D5-A78E-B8E34CEE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AA9651-090B-4E6B-839C-6932865B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6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533C88-5A48-4C65-A9FD-5CB6A8C8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F829E3-33F9-4A83-AD83-C05611AE6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42565C-D456-47D7-B1F2-2F3DA08B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6F6E-A097-43A2-901D-30B16D44FCF2}" type="datetimeFigureOut">
              <a:rPr lang="en-AU" smtClean="0"/>
              <a:t>9/03/2019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66BA1B-9E70-42EF-98A4-FF3133589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DC504F-0CBB-4CDC-AA39-2F6A4DDA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C74A-6509-45EE-802E-9BCFF3570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0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69331E1F-B1D8-4A5A-BACF-682069D66784}"/>
              </a:ext>
            </a:extLst>
          </p:cNvPr>
          <p:cNvSpPr/>
          <p:nvPr/>
        </p:nvSpPr>
        <p:spPr>
          <a:xfrm>
            <a:off x="2009380" y="5397491"/>
            <a:ext cx="805479" cy="5310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EAA764EF-F9E9-43CF-A86E-C8D2539C7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5096" y="819146"/>
            <a:ext cx="106132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="" xmlns:a16="http://schemas.microsoft.com/office/drawing/2014/main" id="{52EA83FA-6881-4A08-B130-103A09827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71" y="812796"/>
            <a:ext cx="117882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Existing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75F351E-4708-42D1-973B-55F4263E55AC}"/>
              </a:ext>
            </a:extLst>
          </p:cNvPr>
          <p:cNvCxnSpPr/>
          <p:nvPr/>
        </p:nvCxnSpPr>
        <p:spPr>
          <a:xfrm>
            <a:off x="5044199" y="1041819"/>
            <a:ext cx="1410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626C341-35C4-4776-AE3A-40C100AA67F0}"/>
              </a:ext>
            </a:extLst>
          </p:cNvPr>
          <p:cNvGrpSpPr/>
          <p:nvPr/>
        </p:nvGrpSpPr>
        <p:grpSpPr>
          <a:xfrm>
            <a:off x="5834513" y="1934707"/>
            <a:ext cx="1200150" cy="1212850"/>
            <a:chOff x="0" y="0"/>
            <a:chExt cx="1200150" cy="1212850"/>
          </a:xfrm>
        </p:grpSpPr>
        <p:sp>
          <p:nvSpPr>
            <p:cNvPr id="8" name="Diamond 7">
              <a:extLst>
                <a:ext uri="{FF2B5EF4-FFF2-40B4-BE49-F238E27FC236}">
                  <a16:creationId xmlns="" xmlns:a16="http://schemas.microsoft.com/office/drawing/2014/main" id="{A22EA3E7-7FC0-4FBC-B207-D96895DD07A8}"/>
                </a:ext>
              </a:extLst>
            </p:cNvPr>
            <p:cNvSpPr/>
            <p:nvPr/>
          </p:nvSpPr>
          <p:spPr>
            <a:xfrm>
              <a:off x="0" y="0"/>
              <a:ext cx="1200150" cy="1212850"/>
            </a:xfrm>
            <a:prstGeom prst="diamond">
              <a:avLst/>
            </a:prstGeom>
            <a:gradFill>
              <a:gsLst>
                <a:gs pos="31000">
                  <a:schemeClr val="accent1">
                    <a:lumMod val="40000"/>
                    <a:lumOff val="60000"/>
                  </a:schemeClr>
                </a:gs>
                <a:gs pos="69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100000" t="100000"/>
              </a:path>
            </a:gradFill>
            <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9" name="Text Box 11">
              <a:extLst>
                <a:ext uri="{FF2B5EF4-FFF2-40B4-BE49-F238E27FC236}">
                  <a16:creationId xmlns="" xmlns:a16="http://schemas.microsoft.com/office/drawing/2014/main" id="{8964C392-34BE-497C-8FE1-FCD115BF9C94}"/>
                </a:ext>
              </a:extLst>
            </p:cNvPr>
            <p:cNvSpPr txBox="1"/>
            <p:nvPr/>
          </p:nvSpPr>
          <p:spPr>
            <a:xfrm>
              <a:off x="228600" y="330200"/>
              <a:ext cx="736600" cy="647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Load Factor</a:t>
              </a:r>
              <a:endParaRPr lang="en-AU" sz="1200" kern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84C3A754-205B-42CD-8BEE-4A8265A4CE87}"/>
              </a:ext>
            </a:extLst>
          </p:cNvPr>
          <p:cNvCxnSpPr>
            <a:cxnSpLocks/>
          </p:cNvCxnSpPr>
          <p:nvPr/>
        </p:nvCxnSpPr>
        <p:spPr>
          <a:xfrm>
            <a:off x="6455108" y="1041819"/>
            <a:ext cx="0" cy="89417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0CB2B5B3-07B6-4D45-AA86-0AD278B6F615}"/>
              </a:ext>
            </a:extLst>
          </p:cNvPr>
          <p:cNvCxnSpPr>
            <a:endCxn id="72" idx="0"/>
          </p:cNvCxnSpPr>
          <p:nvPr/>
        </p:nvCxnSpPr>
        <p:spPr>
          <a:xfrm>
            <a:off x="8495892" y="2530313"/>
            <a:ext cx="1482" cy="122974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8">
            <a:extLst>
              <a:ext uri="{FF2B5EF4-FFF2-40B4-BE49-F238E27FC236}">
                <a16:creationId xmlns="" xmlns:a16="http://schemas.microsoft.com/office/drawing/2014/main" id="{A2A5020A-3740-4E2D-A10C-8D2E5758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0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24">
            <a:extLst>
              <a:ext uri="{FF2B5EF4-FFF2-40B4-BE49-F238E27FC236}">
                <a16:creationId xmlns="" xmlns:a16="http://schemas.microsoft.com/office/drawing/2014/main" id="{DEEFBF54-31F1-4524-9440-537AD9B2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2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0F4CF9B5-F59B-46F8-8EE9-94CF2C933288}"/>
              </a:ext>
            </a:extLst>
          </p:cNvPr>
          <p:cNvGrpSpPr/>
          <p:nvPr/>
        </p:nvGrpSpPr>
        <p:grpSpPr>
          <a:xfrm>
            <a:off x="3877848" y="438146"/>
            <a:ext cx="1200150" cy="1212850"/>
            <a:chOff x="0" y="0"/>
            <a:chExt cx="1200150" cy="1212850"/>
          </a:xfrm>
        </p:grpSpPr>
        <p:sp>
          <p:nvSpPr>
            <p:cNvPr id="25" name="Diamond 24">
              <a:extLst>
                <a:ext uri="{FF2B5EF4-FFF2-40B4-BE49-F238E27FC236}">
                  <a16:creationId xmlns="" xmlns:a16="http://schemas.microsoft.com/office/drawing/2014/main" id="{FD0808C8-85E0-49FE-B2FA-BF648391F9B5}"/>
                </a:ext>
              </a:extLst>
            </p:cNvPr>
            <p:cNvSpPr/>
            <p:nvPr/>
          </p:nvSpPr>
          <p:spPr>
            <a:xfrm>
              <a:off x="0" y="0"/>
              <a:ext cx="1200150" cy="1212850"/>
            </a:xfrm>
            <a:prstGeom prst="diamond">
              <a:avLst/>
            </a:prstGeom>
            <a:gradFill>
              <a:gsLst>
                <a:gs pos="31000">
                  <a:schemeClr val="accent1">
                    <a:lumMod val="40000"/>
                    <a:lumOff val="60000"/>
                  </a:schemeClr>
                </a:gs>
                <a:gs pos="69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100000" t="100000"/>
              </a:path>
            </a:gradFill>
            <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26" name="Text Box 11">
              <a:extLst>
                <a:ext uri="{FF2B5EF4-FFF2-40B4-BE49-F238E27FC236}">
                  <a16:creationId xmlns="" xmlns:a16="http://schemas.microsoft.com/office/drawing/2014/main" id="{2A863272-DC37-4C8D-9CBE-6519B17B0F20}"/>
                </a:ext>
              </a:extLst>
            </p:cNvPr>
            <p:cNvSpPr txBox="1"/>
            <p:nvPr/>
          </p:nvSpPr>
          <p:spPr>
            <a:xfrm>
              <a:off x="99483" y="330200"/>
              <a:ext cx="999066" cy="647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Design precedence</a:t>
              </a:r>
              <a:endParaRPr lang="en-AU" sz="1200" kern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2" name="Text Box 4">
            <a:extLst>
              <a:ext uri="{FF2B5EF4-FFF2-40B4-BE49-F238E27FC236}">
                <a16:creationId xmlns="" xmlns:a16="http://schemas.microsoft.com/office/drawing/2014/main" id="{D3AAE994-CAAA-4743-9460-FD1321E06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591" y="2204617"/>
            <a:ext cx="4953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F9FF53AD-7B60-4737-9FFC-6F3FAD88532F}"/>
              </a:ext>
            </a:extLst>
          </p:cNvPr>
          <p:cNvCxnSpPr/>
          <p:nvPr/>
        </p:nvCxnSpPr>
        <p:spPr>
          <a:xfrm>
            <a:off x="7005263" y="2541117"/>
            <a:ext cx="14906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5">
            <a:extLst>
              <a:ext uri="{FF2B5EF4-FFF2-40B4-BE49-F238E27FC236}">
                <a16:creationId xmlns="" xmlns:a16="http://schemas.microsoft.com/office/drawing/2014/main" id="{0DF30D3B-1054-4F35-B371-6C5C7FE0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062" y="2230317"/>
            <a:ext cx="4968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D577BB2C-460D-4606-A7F4-F6367FA56A90}"/>
              </a:ext>
            </a:extLst>
          </p:cNvPr>
          <p:cNvCxnSpPr/>
          <p:nvPr/>
        </p:nvCxnSpPr>
        <p:spPr>
          <a:xfrm flipH="1">
            <a:off x="4487448" y="62232"/>
            <a:ext cx="6350" cy="382457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6686B527-05EC-42CA-A6EC-4C32A00A18E6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412205" y="1026185"/>
            <a:ext cx="14187" cy="261138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81D6AE1E-75BC-4316-8FCA-445C0C663E6C}"/>
              </a:ext>
            </a:extLst>
          </p:cNvPr>
          <p:cNvGrpSpPr/>
          <p:nvPr/>
        </p:nvGrpSpPr>
        <p:grpSpPr>
          <a:xfrm>
            <a:off x="1812130" y="3637567"/>
            <a:ext cx="1200150" cy="1212850"/>
            <a:chOff x="0" y="0"/>
            <a:chExt cx="1200150" cy="1212850"/>
          </a:xfrm>
        </p:grpSpPr>
        <p:sp>
          <p:nvSpPr>
            <p:cNvPr id="49" name="Diamond 48">
              <a:extLst>
                <a:ext uri="{FF2B5EF4-FFF2-40B4-BE49-F238E27FC236}">
                  <a16:creationId xmlns="" xmlns:a16="http://schemas.microsoft.com/office/drawing/2014/main" id="{17B1907B-00DD-4C87-B4EB-2628F1EFD243}"/>
                </a:ext>
              </a:extLst>
            </p:cNvPr>
            <p:cNvSpPr/>
            <p:nvPr/>
          </p:nvSpPr>
          <p:spPr>
            <a:xfrm>
              <a:off x="0" y="0"/>
              <a:ext cx="1200150" cy="1212850"/>
            </a:xfrm>
            <a:prstGeom prst="diamond">
              <a:avLst/>
            </a:prstGeom>
            <a:gradFill>
              <a:gsLst>
                <a:gs pos="31000">
                  <a:schemeClr val="accent1">
                    <a:lumMod val="40000"/>
                    <a:lumOff val="60000"/>
                  </a:schemeClr>
                </a:gs>
                <a:gs pos="69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100000" t="100000"/>
              </a:path>
            </a:gradFill>
            <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50" name="Text Box 22">
              <a:extLst>
                <a:ext uri="{FF2B5EF4-FFF2-40B4-BE49-F238E27FC236}">
                  <a16:creationId xmlns="" xmlns:a16="http://schemas.microsoft.com/office/drawing/2014/main" id="{681896EA-F9C7-424A-9A53-DB3282674181}"/>
                </a:ext>
              </a:extLst>
            </p:cNvPr>
            <p:cNvSpPr txBox="1"/>
            <p:nvPr/>
          </p:nvSpPr>
          <p:spPr>
            <a:xfrm>
              <a:off x="158750" y="330200"/>
              <a:ext cx="882650" cy="647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4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Quantity Factor</a:t>
              </a:r>
              <a:endParaRPr lang="en-AU" sz="1200" kern="1400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69AD01E5-8053-4D7F-9AE2-0D07BAED0BF2}"/>
              </a:ext>
            </a:extLst>
          </p:cNvPr>
          <p:cNvCxnSpPr>
            <a:endCxn id="58" idx="0"/>
          </p:cNvCxnSpPr>
          <p:nvPr/>
        </p:nvCxnSpPr>
        <p:spPr>
          <a:xfrm flipH="1">
            <a:off x="3401068" y="4250592"/>
            <a:ext cx="8344" cy="11271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28CE4166-80E1-4788-9E24-02355AA9C279}"/>
              </a:ext>
            </a:extLst>
          </p:cNvPr>
          <p:cNvCxnSpPr>
            <a:cxnSpLocks/>
          </p:cNvCxnSpPr>
          <p:nvPr/>
        </p:nvCxnSpPr>
        <p:spPr>
          <a:xfrm flipV="1">
            <a:off x="1386123" y="4239888"/>
            <a:ext cx="432357" cy="10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">
            <a:extLst>
              <a:ext uri="{FF2B5EF4-FFF2-40B4-BE49-F238E27FC236}">
                <a16:creationId xmlns="" xmlns:a16="http://schemas.microsoft.com/office/drawing/2014/main" id="{61756C49-BDAE-49CF-BFE6-B986B5B7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773" y="3995279"/>
            <a:ext cx="6205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E8526896-F0F8-43FD-8FAE-B78D1477E8A1}"/>
              </a:ext>
            </a:extLst>
          </p:cNvPr>
          <p:cNvCxnSpPr>
            <a:stCxn id="49" idx="3"/>
          </p:cNvCxnSpPr>
          <p:nvPr/>
        </p:nvCxnSpPr>
        <p:spPr>
          <a:xfrm>
            <a:off x="3012280" y="4243992"/>
            <a:ext cx="3971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">
            <a:extLst>
              <a:ext uri="{FF2B5EF4-FFF2-40B4-BE49-F238E27FC236}">
                <a16:creationId xmlns="" xmlns:a16="http://schemas.microsoft.com/office/drawing/2014/main" id="{26BAAB46-ACD7-41A3-B9F8-2A20C8D7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181" y="3987388"/>
            <a:ext cx="61315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69331E1F-B1D8-4A5A-BACF-682069D66784}"/>
              </a:ext>
            </a:extLst>
          </p:cNvPr>
          <p:cNvSpPr/>
          <p:nvPr/>
        </p:nvSpPr>
        <p:spPr>
          <a:xfrm>
            <a:off x="2988391" y="5387367"/>
            <a:ext cx="825189" cy="7454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 Box 5">
            <a:extLst>
              <a:ext uri="{FF2B5EF4-FFF2-40B4-BE49-F238E27FC236}">
                <a16:creationId xmlns="" xmlns:a16="http://schemas.microsoft.com/office/drawing/2014/main" id="{7F0018E9-1DBC-4F8D-802E-F035D68E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473" y="5377742"/>
            <a:ext cx="825189" cy="79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ALCT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EF3B8038-4AB1-4AB5-98A1-CD0FF284F3D9}"/>
              </a:ext>
            </a:extLst>
          </p:cNvPr>
          <p:cNvCxnSpPr>
            <a:stCxn id="49" idx="2"/>
            <a:endCxn id="70" idx="0"/>
          </p:cNvCxnSpPr>
          <p:nvPr/>
        </p:nvCxnSpPr>
        <p:spPr>
          <a:xfrm flipH="1">
            <a:off x="2412120" y="4850417"/>
            <a:ext cx="85" cy="54707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5">
            <a:extLst>
              <a:ext uri="{FF2B5EF4-FFF2-40B4-BE49-F238E27FC236}">
                <a16:creationId xmlns="" xmlns:a16="http://schemas.microsoft.com/office/drawing/2014/main" id="{8F8DB2D6-3E5A-40D2-BC1E-AC79C3E1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652" y="5397491"/>
            <a:ext cx="805480" cy="53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E5B78BC8-4B9D-46EC-9E58-072945DA6E82}"/>
              </a:ext>
            </a:extLst>
          </p:cNvPr>
          <p:cNvSpPr/>
          <p:nvPr/>
        </p:nvSpPr>
        <p:spPr>
          <a:xfrm>
            <a:off x="8085457" y="3760063"/>
            <a:ext cx="835774" cy="2782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 Box 5">
            <a:extLst>
              <a:ext uri="{FF2B5EF4-FFF2-40B4-BE49-F238E27FC236}">
                <a16:creationId xmlns="" xmlns:a16="http://schemas.microsoft.com/office/drawing/2014/main" id="{AD270A1D-D842-4F40-AA64-CF90528A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832" y="3760062"/>
            <a:ext cx="843083" cy="27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0CB2B5B3-07B6-4D45-AA86-0AD278B6F615}"/>
              </a:ext>
            </a:extLst>
          </p:cNvPr>
          <p:cNvCxnSpPr>
            <a:stCxn id="8" idx="1"/>
          </p:cNvCxnSpPr>
          <p:nvPr/>
        </p:nvCxnSpPr>
        <p:spPr>
          <a:xfrm flipH="1">
            <a:off x="2412119" y="2541132"/>
            <a:ext cx="3422394" cy="62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E5B78BC8-4B9D-46EC-9E58-072945DA6E82}"/>
              </a:ext>
            </a:extLst>
          </p:cNvPr>
          <p:cNvSpPr/>
          <p:nvPr/>
        </p:nvSpPr>
        <p:spPr>
          <a:xfrm>
            <a:off x="983383" y="5388102"/>
            <a:ext cx="805480" cy="2655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 Box 5">
            <a:extLst>
              <a:ext uri="{FF2B5EF4-FFF2-40B4-BE49-F238E27FC236}">
                <a16:creationId xmlns="" xmlns:a16="http://schemas.microsoft.com/office/drawing/2014/main" id="{AD270A1D-D842-4F40-AA64-CF90528A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83" y="5397490"/>
            <a:ext cx="805480" cy="26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EF3B8038-4AB1-4AB5-98A1-CD0FF284F3D9}"/>
              </a:ext>
            </a:extLst>
          </p:cNvPr>
          <p:cNvCxnSpPr>
            <a:endCxn id="83" idx="0"/>
          </p:cNvCxnSpPr>
          <p:nvPr/>
        </p:nvCxnSpPr>
        <p:spPr>
          <a:xfrm flipH="1">
            <a:off x="1386123" y="4268329"/>
            <a:ext cx="18484" cy="112916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0CB2B5B3-07B6-4D45-AA86-0AD278B6F615}"/>
              </a:ext>
            </a:extLst>
          </p:cNvPr>
          <p:cNvCxnSpPr>
            <a:stCxn id="8" idx="2"/>
            <a:endCxn id="118" idx="0"/>
          </p:cNvCxnSpPr>
          <p:nvPr/>
        </p:nvCxnSpPr>
        <p:spPr>
          <a:xfrm>
            <a:off x="6434588" y="3147557"/>
            <a:ext cx="1270" cy="49101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99846333-E157-4187-8A90-251DD96C9C94}"/>
              </a:ext>
            </a:extLst>
          </p:cNvPr>
          <p:cNvGrpSpPr/>
          <p:nvPr/>
        </p:nvGrpSpPr>
        <p:grpSpPr>
          <a:xfrm>
            <a:off x="5835783" y="3638572"/>
            <a:ext cx="1200150" cy="1212850"/>
            <a:chOff x="0" y="0"/>
            <a:chExt cx="1200150" cy="1212850"/>
          </a:xfrm>
        </p:grpSpPr>
        <p:sp>
          <p:nvSpPr>
            <p:cNvPr id="118" name="Diamond 117">
              <a:extLst>
                <a:ext uri="{FF2B5EF4-FFF2-40B4-BE49-F238E27FC236}">
                  <a16:creationId xmlns="" xmlns:a16="http://schemas.microsoft.com/office/drawing/2014/main" id="{19AA5A8F-34C7-419F-ACC7-8EB4D865BC9F}"/>
                </a:ext>
              </a:extLst>
            </p:cNvPr>
            <p:cNvSpPr/>
            <p:nvPr/>
          </p:nvSpPr>
          <p:spPr>
            <a:xfrm>
              <a:off x="0" y="0"/>
              <a:ext cx="1200150" cy="1212850"/>
            </a:xfrm>
            <a:prstGeom prst="diamond">
              <a:avLst/>
            </a:prstGeom>
            <a:gradFill>
              <a:gsLst>
                <a:gs pos="31000">
                  <a:schemeClr val="accent1">
                    <a:lumMod val="40000"/>
                    <a:lumOff val="60000"/>
                  </a:schemeClr>
                </a:gs>
                <a:gs pos="69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100000" t="100000"/>
              </a:path>
            </a:gradFill>
            <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9" name="Text Box 22">
              <a:extLst>
                <a:ext uri="{FF2B5EF4-FFF2-40B4-BE49-F238E27FC236}">
                  <a16:creationId xmlns="" xmlns:a16="http://schemas.microsoft.com/office/drawing/2014/main" id="{50D2E8C1-D1D9-4463-BA67-13859A216E44}"/>
                </a:ext>
              </a:extLst>
            </p:cNvPr>
            <p:cNvSpPr txBox="1"/>
            <p:nvPr/>
          </p:nvSpPr>
          <p:spPr>
            <a:xfrm>
              <a:off x="158750" y="330200"/>
              <a:ext cx="882650" cy="647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4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Quantity Factor</a:t>
              </a:r>
              <a:endParaRPr lang="en-AU" sz="1200" kern="1400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="" xmlns:a16="http://schemas.microsoft.com/office/drawing/2014/main" id="{40AEC8D2-87F7-4CD3-A021-012D1B56A5C9}"/>
              </a:ext>
            </a:extLst>
          </p:cNvPr>
          <p:cNvCxnSpPr/>
          <p:nvPr/>
        </p:nvCxnSpPr>
        <p:spPr>
          <a:xfrm flipH="1">
            <a:off x="7431506" y="4235941"/>
            <a:ext cx="11410" cy="99540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="" xmlns:a16="http://schemas.microsoft.com/office/drawing/2014/main" id="{666F0F30-EAA9-4112-8185-F5A43C2B5117}"/>
              </a:ext>
            </a:extLst>
          </p:cNvPr>
          <p:cNvCxnSpPr>
            <a:cxnSpLocks/>
          </p:cNvCxnSpPr>
          <p:nvPr/>
        </p:nvCxnSpPr>
        <p:spPr>
          <a:xfrm flipV="1">
            <a:off x="5530486" y="4240894"/>
            <a:ext cx="311647" cy="41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4">
            <a:extLst>
              <a:ext uri="{FF2B5EF4-FFF2-40B4-BE49-F238E27FC236}">
                <a16:creationId xmlns="" xmlns:a16="http://schemas.microsoft.com/office/drawing/2014/main" id="{E4754774-CC56-4DE0-8CD0-3833BD6F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658" y="3960185"/>
            <a:ext cx="70413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203F3B68-DFF7-48EA-B3F6-B6851C0226EB}"/>
              </a:ext>
            </a:extLst>
          </p:cNvPr>
          <p:cNvCxnSpPr/>
          <p:nvPr/>
        </p:nvCxnSpPr>
        <p:spPr>
          <a:xfrm>
            <a:off x="7030429" y="4238647"/>
            <a:ext cx="412487" cy="12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5">
            <a:extLst>
              <a:ext uri="{FF2B5EF4-FFF2-40B4-BE49-F238E27FC236}">
                <a16:creationId xmlns="" xmlns:a16="http://schemas.microsoft.com/office/drawing/2014/main" id="{50F8A580-3E0A-487F-82DB-491D7A13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176" y="4009191"/>
            <a:ext cx="667799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E5B78BC8-4B9D-46EC-9E58-072945DA6E82}"/>
              </a:ext>
            </a:extLst>
          </p:cNvPr>
          <p:cNvSpPr/>
          <p:nvPr/>
        </p:nvSpPr>
        <p:spPr>
          <a:xfrm>
            <a:off x="5111924" y="5240735"/>
            <a:ext cx="835774" cy="2782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Text Box 5">
            <a:extLst>
              <a:ext uri="{FF2B5EF4-FFF2-40B4-BE49-F238E27FC236}">
                <a16:creationId xmlns="" xmlns:a16="http://schemas.microsoft.com/office/drawing/2014/main" id="{AD270A1D-D842-4F40-AA64-CF90528A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99" y="5240734"/>
            <a:ext cx="843083" cy="27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="" xmlns:a16="http://schemas.microsoft.com/office/drawing/2014/main" id="{40AEC8D2-87F7-4CD3-A021-012D1B56A5C9}"/>
              </a:ext>
            </a:extLst>
          </p:cNvPr>
          <p:cNvCxnSpPr>
            <a:endCxn id="126" idx="0"/>
          </p:cNvCxnSpPr>
          <p:nvPr/>
        </p:nvCxnSpPr>
        <p:spPr>
          <a:xfrm flipH="1">
            <a:off x="5523841" y="4233235"/>
            <a:ext cx="10598" cy="100749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E5B78BC8-4B9D-46EC-9E58-072945DA6E82}"/>
              </a:ext>
            </a:extLst>
          </p:cNvPr>
          <p:cNvSpPr/>
          <p:nvPr/>
        </p:nvSpPr>
        <p:spPr>
          <a:xfrm>
            <a:off x="7028766" y="5251098"/>
            <a:ext cx="805480" cy="2782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Text Box 5">
            <a:extLst>
              <a:ext uri="{FF2B5EF4-FFF2-40B4-BE49-F238E27FC236}">
                <a16:creationId xmlns="" xmlns:a16="http://schemas.microsoft.com/office/drawing/2014/main" id="{AD270A1D-D842-4F40-AA64-CF90528A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766" y="5260487"/>
            <a:ext cx="805480" cy="27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>
            <a:stCxn id="25" idx="1"/>
          </p:cNvCxnSpPr>
          <p:nvPr/>
        </p:nvCxnSpPr>
        <p:spPr>
          <a:xfrm flipH="1" flipV="1">
            <a:off x="2426392" y="1041819"/>
            <a:ext cx="1451456" cy="2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5">
            <a:extLst>
              <a:ext uri="{FF2B5EF4-FFF2-40B4-BE49-F238E27FC236}">
                <a16:creationId xmlns="" xmlns:a16="http://schemas.microsoft.com/office/drawing/2014/main" id="{0DF30D3B-1054-4F35-B371-6C5C7FE0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108" y="3145187"/>
            <a:ext cx="634954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0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="" xmlns:a16="http://schemas.microsoft.com/office/drawing/2014/main" id="{A2A5020A-3740-4E2D-A10C-8D2E5758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0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24">
            <a:extLst>
              <a:ext uri="{FF2B5EF4-FFF2-40B4-BE49-F238E27FC236}">
                <a16:creationId xmlns="" xmlns:a16="http://schemas.microsoft.com/office/drawing/2014/main" id="{DEEFBF54-31F1-4524-9440-537AD9B2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2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AD46C32-0398-4717-A1E2-0A52EB422EA7}"/>
              </a:ext>
            </a:extLst>
          </p:cNvPr>
          <p:cNvSpPr txBox="1"/>
          <p:nvPr/>
        </p:nvSpPr>
        <p:spPr>
          <a:xfrm>
            <a:off x="4749800" y="533400"/>
            <a:ext cx="214206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Design Precedence</a:t>
            </a:r>
          </a:p>
          <a:p>
            <a:pPr algn="ctr"/>
            <a:r>
              <a:rPr lang="en-US" dirty="0"/>
              <a:t>None     Some      Full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47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33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McSweeney</dc:creator>
  <cp:lastModifiedBy>Windows User</cp:lastModifiedBy>
  <cp:revision>20</cp:revision>
  <dcterms:created xsi:type="dcterms:W3CDTF">2018-08-16T22:27:26Z</dcterms:created>
  <dcterms:modified xsi:type="dcterms:W3CDTF">2019-03-08T23:16:48Z</dcterms:modified>
</cp:coreProperties>
</file>