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ccb8a013-5c04-4a7b-9014-4e16635ca19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74585b6f64b4be7" /><Relationship Type="http://schemas.openxmlformats.org/officeDocument/2006/relationships/hyperlink" Target="https://app.powerbi.com/reports/ccb8a013-5c04-4a7b-9014-4e16635ca192/ReportSection3?pbi_source=PowerPoint" TargetMode="External" Id="RelId0" /><Relationship Type="http://schemas.openxmlformats.org/officeDocument/2006/relationships/image" Target="/ppt/media/image4.png" Id="imgId15782574_120223690" /><Relationship Type="http://schemas.openxmlformats.org/officeDocument/2006/relationships/image" Target="/ppt/media/image5.png" Id="imgId15782574_120223692" /><Relationship Type="http://schemas.openxmlformats.org/officeDocument/2006/relationships/image" Target="/ppt/media/image6.png" Id="imgId15782574_120223693" /><Relationship Type="http://schemas.openxmlformats.org/officeDocument/2006/relationships/image" Target="/ppt/media/image7.png" Id="imgId15782574_120223694" /><Relationship Type="http://schemas.openxmlformats.org/officeDocument/2006/relationships/image" Target="/ppt/media/image8.png" Id="imgId15782574_120223697" /><Relationship Type="http://schemas.openxmlformats.org/officeDocument/2006/relationships/image" Target="/ppt/media/image9.png" Id="imgId15782574_120223698" /><Relationship Type="http://schemas.openxmlformats.org/officeDocument/2006/relationships/image" Target="/ppt/media/imagea.png" Id="imgId15782574_120223695" /><Relationship Type="http://schemas.openxmlformats.org/officeDocument/2006/relationships/image" Target="/ppt/media/imageb.png" Id="imgId15782574_120223696" /><Relationship Type="http://schemas.openxmlformats.org/officeDocument/2006/relationships/image" Target="/ppt/media/imagec.png" Id="imgId15782574_120223700" /><Relationship Type="http://schemas.openxmlformats.org/officeDocument/2006/relationships/image" Target="/ppt/media/imaged.png" Id="imgId15782574_120223691" /><Relationship Type="http://schemas.openxmlformats.org/officeDocument/2006/relationships/image" Target="/ppt/media/imagee.png" Id="imgId15782574_120223702" /><Relationship Type="http://schemas.openxmlformats.org/officeDocument/2006/relationships/image" Target="/ppt/media/imagef.png" Id="imgId15782574_12022370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33be29c49484a00" /><Relationship Type="http://schemas.openxmlformats.org/officeDocument/2006/relationships/hyperlink" Target="https://app.powerbi.com/reports/ccb8a013-5c04-4a7b-9014-4e16635ca192/ReportSection5?pbi_source=PowerPoint" TargetMode="External" Id="RelId1" /><Relationship Type="http://schemas.openxmlformats.org/officeDocument/2006/relationships/image" Target="/ppt/media/image10.png" Id="imgId15782576_120223708" /><Relationship Type="http://schemas.openxmlformats.org/officeDocument/2006/relationships/image" Target="/ppt/media/image11.png" Id="imgId15782576_120223706" /><Relationship Type="http://schemas.openxmlformats.org/officeDocument/2006/relationships/image" Target="/ppt/media/image12.png" Id="imgId15782576_12022370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5b6651ee9e043fd" /><Relationship Type="http://schemas.openxmlformats.org/officeDocument/2006/relationships/hyperlink" Target="https://app.powerbi.com/reports/ccb8a013-5c04-4a7b-9014-4e16635ca192/ReportSection?pbi_source=PowerPoint" TargetMode="External" Id="RelId2" /><Relationship Type="http://schemas.openxmlformats.org/officeDocument/2006/relationships/image" Target="/ppt/media/image13.png" Id="imgId15782575_120223703" /><Relationship Type="http://schemas.openxmlformats.org/officeDocument/2006/relationships/image" Target="/ppt/media/image14.png" Id="imgId15782575_120223704" /><Relationship Type="http://schemas.openxmlformats.org/officeDocument/2006/relationships/image" Target="/ppt/media/image15.png" Id="imgId15782575_12022370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Monthly Sales to Plan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8/8/2017 10:32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8/2/2017 6:00 PM UTC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6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352550" y="3171825"/>
            <a:ext cx="3505200" cy="34956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6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6675" y="619125"/>
            <a:ext cx="1971675" cy="10763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6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6675" y="1781175"/>
            <a:ext cx="1962150" cy="10763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6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57400" y="1781175"/>
            <a:ext cx="1962150" cy="10763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6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47875" y="619125"/>
            <a:ext cx="1971675" cy="10763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6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7150" y="4695825"/>
            <a:ext cx="1314450" cy="8953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6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7150" y="3028950"/>
            <a:ext cx="1314450" cy="1524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6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10100" y="695325"/>
            <a:ext cx="6543675" cy="22098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7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10100" y="3086100"/>
            <a:ext cx="6610350" cy="23622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2" name="Textbox"/>
          <p:cNvSpPr txBox="1"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49560" y="0"/>
            <a:ext cx="3528741" cy="317190"/>
          </a:xfrm>
          <a:prstGeom xmlns:a="http://schemas.openxmlformats.org/drawingml/2006/main" prst="rect"/>
          <a:noFill xmlns:a="http://schemas.openxmlformats.org/drawingml/2006/main"/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algn="ctr"/>
            <a:r>
              <a:rPr sz="1200" b="1" i="0" u="none">
                <a:latin typeface="Segoe (Bold)"/>
                <a:ea typeface="Segoe (Bold)"/>
                <a:cs typeface="Segoe (Bold)"/>
              </a:rPr>
              <a:t>Canada Monthly Sales and Margin Report</a:t>
            </a:r>
          </a:p>
        </p:txBody>
      </p:sp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69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10258425" y="2876550"/>
            <a:ext cx="619125" cy="23622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7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7625" y="247650"/>
            <a:ext cx="1885950" cy="2762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4_1202237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10100" y="5553075"/>
            <a:ext cx="6829425" cy="13049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6_1202237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0"/>
            <a:ext cx="7429500" cy="3314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6_1202237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3552825"/>
            <a:ext cx="7658100" cy="31527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6_1202237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258300" y="19050"/>
            <a:ext cx="2924175" cy="13716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5_1202237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382125" y="5686425"/>
            <a:ext cx="2657475" cy="11620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5_1202237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658225" y="171450"/>
            <a:ext cx="3371850" cy="14954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82575_1202237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115050" y="314325"/>
            <a:ext cx="2676525" cy="240982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