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53B-1A99-FDE7-E96A-71398902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3A6C7-FE24-6B55-0F18-DF3C61AEF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02D6-285E-314A-7CE6-064E6E55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4429-A4FC-3485-973A-0FCA941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C63F-D716-F1CC-4775-F2215136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6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D749-E4CC-C442-F00F-EC53DE13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1BCEE-4AB3-B4C4-B3C8-6C4FE7FF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0DD4-2D3D-A096-66C7-7EDE5FB0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C738-3D38-F46B-0D34-4DA9CD86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00B6-65C1-CC8B-501E-B86CA62B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2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24789-5BDD-26B7-1FAC-CDB113240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76982-B86E-B35C-0475-D89196E0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6C3D-7BF3-9ABB-9221-4B50B926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EDD8-260C-8F30-4B0C-243C408F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04A64-7B63-03CC-FFBA-C24D0143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39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5ECE-38E2-DDB0-461D-75978900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CD22-D7E9-0D0E-8625-E5923069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3D93-F785-1103-6E72-F2927CB3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A8BA-7054-C26A-BED3-CFBF0382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7482-C025-4988-2C26-039A5F88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7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6140-CEA8-C5C3-D80F-70534C98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145F-3396-3791-435E-0EB8CF5E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0988-131D-82BB-5B20-4940A8FA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BA0C1-3463-0114-8191-C3A70AF7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26F0-2CBC-0F62-41E6-D1B52F44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0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9252-ECAC-22D4-2720-3327D72F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1808-0289-00D3-C300-AAD5C3A9D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DE0AB-3A51-781A-26DE-E0472D96B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48B6D-0AEA-52B8-6951-F15C661B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E038-81C5-EFE2-C772-3CFD0EDD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6A9A-DFC0-4183-32BA-F7FC3B87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74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565-67E4-0F5C-08AE-C02068B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8071-8270-541B-1101-D8F9EDC7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4B103-733B-A736-10A3-8948603C3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3A2E1-F85D-E3B2-6C53-3E930C032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E0D24-1FC8-3247-EAD4-D26BBAE3E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1673F-129C-69DB-469F-FFF5F3B1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C6FEE-F046-683F-1AEB-BACF39D5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35C72-AAFF-EEF9-1142-E9E49B1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12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A4BF-24A1-CAA3-C495-F23A90A3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19920-E168-B223-358A-2B133A5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A6B3C-3B22-8B90-61F3-EEE7D62D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1570C-52D8-8A56-D358-925E636D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F57A5-9610-2B97-5E12-81EE0628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9744F-A0B2-01C3-17AB-ED192D7B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CBFD-6C48-C56F-A768-525DB08B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0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BC81-062F-DB1F-111D-03078CA6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BA42-3217-D238-E2BB-977525EC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5966D-AECD-2D59-2C96-CCA345107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C2610-5534-DDCC-375A-E639B388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1701-0262-86E1-7AE0-BE39C094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BA1E1-257A-D689-CB8B-49357910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76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5AB5-EDF4-D5AA-BDF6-5851325B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C7BE4-E678-AC3B-4A28-B9C9E30D4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D082-7388-96D1-D763-29DCBCE16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6AAFE-D1E1-47B8-5644-6C934465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F2698-0956-ED05-7D78-4B10B5DD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CCFDE-525F-8689-D0F9-AAA7BF35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1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BA638-6E43-33AC-435E-F7F6AAD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BF5B-3CFA-9CCB-D0B3-89C403FF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A6BF-610B-C987-6136-9062282AC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53DB-C714-411A-B2E6-7D20887EC9EF}" type="datetimeFigureOut">
              <a:rPr lang="en-CA" smtClean="0"/>
              <a:t>2022-09-18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2FDB-212C-E593-36C5-9A8327B8B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5439-A570-12C8-9E26-96EF8BB97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850B9-0D38-4AF4-8C4B-C2A786FF2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8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4AED9C-BBA3-A2EF-8043-796D27E5C8F5}"/>
              </a:ext>
            </a:extLst>
          </p:cNvPr>
          <p:cNvSpPr/>
          <p:nvPr/>
        </p:nvSpPr>
        <p:spPr>
          <a:xfrm>
            <a:off x="744718" y="857839"/>
            <a:ext cx="2848874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Design for Developers </a:t>
            </a:r>
            <a:r>
              <a:rPr lang="en-CA" sz="700" dirty="0"/>
              <a:t>(</a:t>
            </a:r>
            <a:r>
              <a:rPr lang="en-CA" sz="700" dirty="0" err="1"/>
              <a:t>exsm</a:t>
            </a:r>
            <a:r>
              <a:rPr lang="en-CA" sz="700" dirty="0"/>
              <a:t> 3933)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9AEF16-2E49-7C15-7ACD-0C3BBF81E05F}"/>
              </a:ext>
            </a:extLst>
          </p:cNvPr>
          <p:cNvSpPr/>
          <p:nvPr/>
        </p:nvSpPr>
        <p:spPr>
          <a:xfrm>
            <a:off x="4127998" y="1386810"/>
            <a:ext cx="2885450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Javascript Fundamentals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3935)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196271-AA57-73FA-3D57-070865B26595}"/>
              </a:ext>
            </a:extLst>
          </p:cNvPr>
          <p:cNvSpPr/>
          <p:nvPr/>
        </p:nvSpPr>
        <p:spPr>
          <a:xfrm>
            <a:off x="744718" y="1985599"/>
            <a:ext cx="2848874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CSS3 Fundamentals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3934)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E44607-4B1D-5339-730B-4B50B0FBBEFF}"/>
              </a:ext>
            </a:extLst>
          </p:cNvPr>
          <p:cNvSpPr/>
          <p:nvPr/>
        </p:nvSpPr>
        <p:spPr>
          <a:xfrm>
            <a:off x="744718" y="2650063"/>
            <a:ext cx="2848874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Web Development Fundamentals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3931)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29A0C4-8865-9989-6124-E0FF2035AF61}"/>
              </a:ext>
            </a:extLst>
          </p:cNvPr>
          <p:cNvSpPr/>
          <p:nvPr/>
        </p:nvSpPr>
        <p:spPr>
          <a:xfrm>
            <a:off x="4320022" y="2165587"/>
            <a:ext cx="2885450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Javascript Level II</a:t>
            </a:r>
            <a:r>
              <a:rPr lang="en-CA" dirty="0"/>
              <a:t>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3936)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5801FC-DB9B-E155-232C-BE36D3587484}"/>
              </a:ext>
            </a:extLst>
          </p:cNvPr>
          <p:cNvSpPr/>
          <p:nvPr/>
        </p:nvSpPr>
        <p:spPr>
          <a:xfrm>
            <a:off x="744718" y="3231037"/>
            <a:ext cx="2848874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SQL Fundamentals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3937)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31D5ED-4C3C-FEC7-7448-B7544535D89D}"/>
              </a:ext>
            </a:extLst>
          </p:cNvPr>
          <p:cNvSpPr/>
          <p:nvPr/>
        </p:nvSpPr>
        <p:spPr>
          <a:xfrm>
            <a:off x="744718" y="1391554"/>
            <a:ext cx="2848874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HTML5 Fundamentals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3932)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A67D2B-69BA-C236-31C2-D9185B84D102}"/>
              </a:ext>
            </a:extLst>
          </p:cNvPr>
          <p:cNvSpPr/>
          <p:nvPr/>
        </p:nvSpPr>
        <p:spPr>
          <a:xfrm>
            <a:off x="744718" y="3812011"/>
            <a:ext cx="2848874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Capstone Project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3938)</a:t>
            </a:r>
            <a:endParaRPr lang="en-CA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F16207-83EB-6D2E-39A5-B35C6E2B8E6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593592" y="1584773"/>
            <a:ext cx="534406" cy="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BFB8D0B-408C-C89F-5462-543487211D6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593592" y="1584773"/>
            <a:ext cx="534406" cy="598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85911B-2A39-B996-D740-50261C0EDDB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5475310" y="1878149"/>
            <a:ext cx="382851" cy="192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1CF3DB-9C6A-DCF3-0744-2F4373251F07}"/>
              </a:ext>
            </a:extLst>
          </p:cNvPr>
          <p:cNvSpPr/>
          <p:nvPr/>
        </p:nvSpPr>
        <p:spPr>
          <a:xfrm>
            <a:off x="4576054" y="2944364"/>
            <a:ext cx="2885450" cy="395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React Fundamentals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3939)</a:t>
            </a:r>
            <a:endParaRPr lang="en-CA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1F9BA1B-84FC-CAAE-8F3E-AC7B1246487B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rot="16200000" flipH="1">
            <a:off x="5699338" y="2624922"/>
            <a:ext cx="382851" cy="256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9291DCE-FFC2-7B14-A071-FE700FCC69A0}"/>
              </a:ext>
            </a:extLst>
          </p:cNvPr>
          <p:cNvSpPr/>
          <p:nvPr/>
        </p:nvSpPr>
        <p:spPr>
          <a:xfrm>
            <a:off x="4795510" y="3628094"/>
            <a:ext cx="2885450" cy="395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React with Redux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3940)</a:t>
            </a:r>
            <a:endParaRPr lang="en-CA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9DFFA33-D32E-3E3B-9A3F-3CA9794DC32E}"/>
              </a:ext>
            </a:extLst>
          </p:cNvPr>
          <p:cNvCxnSpPr>
            <a:stCxn id="23" idx="2"/>
            <a:endCxn id="43" idx="0"/>
          </p:cNvCxnSpPr>
          <p:nvPr/>
        </p:nvCxnSpPr>
        <p:spPr>
          <a:xfrm rot="16200000" flipH="1">
            <a:off x="5984605" y="3374464"/>
            <a:ext cx="287804" cy="219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4AC423-56C1-B6EC-FC7A-5183422BCC11}"/>
              </a:ext>
            </a:extLst>
          </p:cNvPr>
          <p:cNvSpPr/>
          <p:nvPr/>
        </p:nvSpPr>
        <p:spPr>
          <a:xfrm>
            <a:off x="7680960" y="1386809"/>
            <a:ext cx="2885450" cy="395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Python Fundamentals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3949)</a:t>
            </a:r>
            <a:endParaRPr lang="en-CA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DDCF2C4-7D61-AC0B-CA5B-B314CBED0250}"/>
              </a:ext>
            </a:extLst>
          </p:cNvPr>
          <p:cNvCxnSpPr>
            <a:stCxn id="5" idx="3"/>
            <a:endCxn id="47" idx="1"/>
          </p:cNvCxnSpPr>
          <p:nvPr/>
        </p:nvCxnSpPr>
        <p:spPr>
          <a:xfrm flipV="1">
            <a:off x="7013448" y="1584772"/>
            <a:ext cx="66751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034D434-39EB-869E-4BFA-45920C6233AC}"/>
              </a:ext>
            </a:extLst>
          </p:cNvPr>
          <p:cNvSpPr/>
          <p:nvPr/>
        </p:nvSpPr>
        <p:spPr>
          <a:xfrm>
            <a:off x="8038582" y="2111525"/>
            <a:ext cx="2885450" cy="395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Python II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3950)</a:t>
            </a:r>
            <a:endParaRPr lang="en-CA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F5CC763-E399-32DB-56B4-5D0F22070B8A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 rot="16200000" flipH="1">
            <a:off x="9079175" y="1827244"/>
            <a:ext cx="328790" cy="239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D4C8C2-D2BE-362A-0FDB-876FF812FCF1}"/>
              </a:ext>
            </a:extLst>
          </p:cNvPr>
          <p:cNvSpPr/>
          <p:nvPr/>
        </p:nvSpPr>
        <p:spPr>
          <a:xfrm>
            <a:off x="8373862" y="2815126"/>
            <a:ext cx="2885450" cy="395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Python III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3951)</a:t>
            </a:r>
            <a:endParaRPr lang="en-CA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B5F2441-7B7B-2134-7557-77700F7E3C74}"/>
              </a:ext>
            </a:extLst>
          </p:cNvPr>
          <p:cNvCxnSpPr>
            <a:stCxn id="50" idx="2"/>
            <a:endCxn id="53" idx="0"/>
          </p:cNvCxnSpPr>
          <p:nvPr/>
        </p:nvCxnSpPr>
        <p:spPr>
          <a:xfrm rot="16200000" flipH="1">
            <a:off x="9495110" y="2493648"/>
            <a:ext cx="307675" cy="335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3E2339C-1FDE-34C5-9BD9-6ACC0124501B}"/>
              </a:ext>
            </a:extLst>
          </p:cNvPr>
          <p:cNvSpPr/>
          <p:nvPr/>
        </p:nvSpPr>
        <p:spPr>
          <a:xfrm>
            <a:off x="8372841" y="4316703"/>
            <a:ext cx="2885450" cy="395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Django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3952)</a:t>
            </a:r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A640509-E824-6FAB-586D-9BB72E6D4D0B}"/>
              </a:ext>
            </a:extLst>
          </p:cNvPr>
          <p:cNvCxnSpPr>
            <a:stCxn id="9" idx="3"/>
            <a:endCxn id="56" idx="1"/>
          </p:cNvCxnSpPr>
          <p:nvPr/>
        </p:nvCxnSpPr>
        <p:spPr>
          <a:xfrm>
            <a:off x="3593592" y="3429000"/>
            <a:ext cx="4779249" cy="1085666"/>
          </a:xfrm>
          <a:prstGeom prst="bentConnector3">
            <a:avLst>
              <a:gd name="adj1" fmla="val 1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BB11BB3-5715-40FF-AFDB-AD649885FAED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rot="5400000">
            <a:off x="9263252" y="3763367"/>
            <a:ext cx="1105651" cy="1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9B7B459-E3F7-34CA-0D40-A7CB620364E0}"/>
              </a:ext>
            </a:extLst>
          </p:cNvPr>
          <p:cNvSpPr/>
          <p:nvPr/>
        </p:nvSpPr>
        <p:spPr>
          <a:xfrm>
            <a:off x="8381985" y="5055279"/>
            <a:ext cx="2885450" cy="395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Django API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3953)</a:t>
            </a:r>
            <a:endParaRPr lang="en-CA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00C144F-0292-C3C0-554D-3EF7EFCFAF79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 rot="16200000" flipH="1">
            <a:off x="9648813" y="4879382"/>
            <a:ext cx="342650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B9CD5-8DE4-181B-A97E-B5B0497F4390}"/>
              </a:ext>
            </a:extLst>
          </p:cNvPr>
          <p:cNvSpPr/>
          <p:nvPr/>
        </p:nvSpPr>
        <p:spPr>
          <a:xfrm>
            <a:off x="8461233" y="5818280"/>
            <a:ext cx="2885450" cy="395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Django with React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3954)</a:t>
            </a:r>
            <a:endParaRPr lang="en-CA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B5267E7-44C7-7968-00CF-93663DD525D5}"/>
              </a:ext>
            </a:extLst>
          </p:cNvPr>
          <p:cNvCxnSpPr>
            <a:cxnSpLocks/>
            <a:stCxn id="23" idx="3"/>
            <a:endCxn id="65" idx="1"/>
          </p:cNvCxnSpPr>
          <p:nvPr/>
        </p:nvCxnSpPr>
        <p:spPr>
          <a:xfrm>
            <a:off x="7461504" y="3142327"/>
            <a:ext cx="999729" cy="287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BE2500A-A04B-511E-A65A-4E8BFA35342A}"/>
              </a:ext>
            </a:extLst>
          </p:cNvPr>
          <p:cNvCxnSpPr>
            <a:stCxn id="62" idx="2"/>
            <a:endCxn id="65" idx="0"/>
          </p:cNvCxnSpPr>
          <p:nvPr/>
        </p:nvCxnSpPr>
        <p:spPr>
          <a:xfrm rot="16200000" flipH="1">
            <a:off x="9680797" y="5595118"/>
            <a:ext cx="367075" cy="79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97E1614-B220-54DB-331D-1113B75BF030}"/>
              </a:ext>
            </a:extLst>
          </p:cNvPr>
          <p:cNvSpPr/>
          <p:nvPr/>
        </p:nvSpPr>
        <p:spPr>
          <a:xfrm>
            <a:off x="744718" y="5070520"/>
            <a:ext cx="2848874" cy="3959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UI Design Fundamentals (21h)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3921)</a:t>
            </a:r>
            <a:endParaRPr lang="en-CA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8D44D70-05E7-56EE-76FD-6C4EDC971BC7}"/>
              </a:ext>
            </a:extLst>
          </p:cNvPr>
          <p:cNvSpPr/>
          <p:nvPr/>
        </p:nvSpPr>
        <p:spPr>
          <a:xfrm>
            <a:off x="1011921" y="5760104"/>
            <a:ext cx="2848874" cy="3959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Visual Design for UI (21h)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3922)</a:t>
            </a:r>
            <a:endParaRPr lang="en-CA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F75487B-9209-4E7E-0B16-81A5D9BEC344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rot="16200000" flipH="1">
            <a:off x="2155927" y="5479673"/>
            <a:ext cx="293658" cy="267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D8272D-3532-B6E5-9E32-7CC04CB5483C}"/>
              </a:ext>
            </a:extLst>
          </p:cNvPr>
          <p:cNvSpPr/>
          <p:nvPr/>
        </p:nvSpPr>
        <p:spPr>
          <a:xfrm>
            <a:off x="4187922" y="5067491"/>
            <a:ext cx="2848874" cy="3959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Code for Designers (21h)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3928)</a:t>
            </a:r>
            <a:endParaRPr lang="en-CA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C220815-3B0B-D48A-529E-74F02FFB613B}"/>
              </a:ext>
            </a:extLst>
          </p:cNvPr>
          <p:cNvSpPr/>
          <p:nvPr/>
        </p:nvSpPr>
        <p:spPr>
          <a:xfrm>
            <a:off x="5349210" y="454887"/>
            <a:ext cx="2848874" cy="3959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C# Fundamentals (40h)  </a:t>
            </a:r>
            <a:r>
              <a:rPr lang="en-CA" sz="800" dirty="0"/>
              <a:t>(</a:t>
            </a:r>
            <a:r>
              <a:rPr lang="en-CA" sz="800" dirty="0" err="1"/>
              <a:t>exsm</a:t>
            </a:r>
            <a:r>
              <a:rPr lang="en-CA" sz="800" dirty="0"/>
              <a:t> 3928)</a:t>
            </a:r>
            <a:endParaRPr lang="en-CA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89D41BD-C3F0-2C98-DDD7-81BC52AD17EA}"/>
              </a:ext>
            </a:extLst>
          </p:cNvPr>
          <p:cNvCxnSpPr>
            <a:stCxn id="5" idx="0"/>
            <a:endCxn id="76" idx="2"/>
          </p:cNvCxnSpPr>
          <p:nvPr/>
        </p:nvCxnSpPr>
        <p:spPr>
          <a:xfrm rot="5400000" flipH="1" flipV="1">
            <a:off x="5904187" y="517350"/>
            <a:ext cx="535997" cy="1202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9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Gamble</dc:creator>
  <cp:lastModifiedBy>Brett Gamble</cp:lastModifiedBy>
  <cp:revision>2</cp:revision>
  <dcterms:created xsi:type="dcterms:W3CDTF">2022-08-30T15:57:45Z</dcterms:created>
  <dcterms:modified xsi:type="dcterms:W3CDTF">2022-09-18T16:54:37Z</dcterms:modified>
</cp:coreProperties>
</file>