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f056b9ae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f056b9ae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f056b9ae7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f056b9ae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f056b9ae7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f056b9a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f056b9ae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f056b9ae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f056b9ae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f056b9ae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f056b9ae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f056b9ae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Copilot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Report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Brett Dickinson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grpSp>
        <p:nvGrpSpPr>
          <p:cNvPr id="135" name="Google Shape;135;p22"/>
          <p:cNvGrpSpPr/>
          <p:nvPr/>
        </p:nvGrpSpPr>
        <p:grpSpPr>
          <a:xfrm>
            <a:off x="424812" y="1592073"/>
            <a:ext cx="8294372" cy="799416"/>
            <a:chOff x="424813" y="1177875"/>
            <a:chExt cx="8294372" cy="849900"/>
          </a:xfrm>
        </p:grpSpPr>
        <p:sp>
          <p:nvSpPr>
            <p:cNvPr id="136" name="Google Shape;136;p22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2"/>
          <p:cNvSpPr txBox="1"/>
          <p:nvPr>
            <p:ph idx="4294967295" type="body"/>
          </p:nvPr>
        </p:nvSpPr>
        <p:spPr>
          <a:xfrm>
            <a:off x="539663" y="15923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Handling Token Limits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2"/>
          <p:cNvSpPr txBox="1"/>
          <p:nvPr>
            <p:ph idx="4294967295" type="body"/>
          </p:nvPr>
        </p:nvSpPr>
        <p:spPr>
          <a:xfrm>
            <a:off x="3480440" y="15922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Want to maintain no-cost method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Plan to test targeting specific tables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0" name="Google Shape;140;p22"/>
          <p:cNvGrpSpPr/>
          <p:nvPr/>
        </p:nvGrpSpPr>
        <p:grpSpPr>
          <a:xfrm>
            <a:off x="424812" y="2465439"/>
            <a:ext cx="8294360" cy="799416"/>
            <a:chOff x="424813" y="2075689"/>
            <a:chExt cx="8294360" cy="849900"/>
          </a:xfrm>
        </p:grpSpPr>
        <p:sp>
          <p:nvSpPr>
            <p:cNvPr id="141" name="Google Shape;141;p22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2"/>
          <p:cNvSpPr txBox="1"/>
          <p:nvPr>
            <p:ph idx="4294967295" type="body"/>
          </p:nvPr>
        </p:nvSpPr>
        <p:spPr>
          <a:xfrm>
            <a:off x="539663" y="24655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Tune Schema Identification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22"/>
          <p:cNvSpPr txBox="1"/>
          <p:nvPr>
            <p:ph idx="4294967295" type="body"/>
          </p:nvPr>
        </p:nvSpPr>
        <p:spPr>
          <a:xfrm>
            <a:off x="3480440" y="24655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More fine-tuning on dataset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Improve ability to find correct schema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5" name="Google Shape;145;p22"/>
          <p:cNvGrpSpPr/>
          <p:nvPr/>
        </p:nvGrpSpPr>
        <p:grpSpPr>
          <a:xfrm>
            <a:off x="424812" y="3338805"/>
            <a:ext cx="8294360" cy="799447"/>
            <a:chOff x="424813" y="2974405"/>
            <a:chExt cx="8294360" cy="849933"/>
          </a:xfrm>
        </p:grpSpPr>
        <p:sp>
          <p:nvSpPr>
            <p:cNvPr id="146" name="Google Shape;146;p2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4294967295" type="body"/>
          </p:nvPr>
        </p:nvSpPr>
        <p:spPr>
          <a:xfrm>
            <a:off x="539663" y="33388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 Customization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2"/>
          <p:cNvSpPr txBox="1"/>
          <p:nvPr>
            <p:ph idx="4294967295" type="body"/>
          </p:nvPr>
        </p:nvSpPr>
        <p:spPr>
          <a:xfrm>
            <a:off x="3480440" y="33424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Ability to point to specific schemas/tables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Choose whether to analyze or just run SQL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2"/>
          <p:cNvSpPr txBox="1"/>
          <p:nvPr>
            <p:ph idx="4294967295" type="body"/>
          </p:nvPr>
        </p:nvSpPr>
        <p:spPr>
          <a:xfrm>
            <a:off x="3480440" y="42144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431925" y="2305201"/>
            <a:ext cx="2628925" cy="2416078"/>
            <a:chOff x="431925" y="1304875"/>
            <a:chExt cx="2628925" cy="34164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499138" y="22116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508325" y="2797000"/>
            <a:ext cx="2478600" cy="18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Good data is often available, but not accessible by the people that need it everyday due to </a:t>
            </a:r>
            <a:r>
              <a:rPr lang="en" sz="1600"/>
              <a:t>technical</a:t>
            </a:r>
            <a:r>
              <a:rPr lang="en" sz="1600"/>
              <a:t> barriers.</a:t>
            </a:r>
            <a:endParaRPr sz="1600"/>
          </a:p>
        </p:txBody>
      </p:sp>
      <p:grpSp>
        <p:nvGrpSpPr>
          <p:cNvPr id="71" name="Google Shape;71;p14"/>
          <p:cNvGrpSpPr/>
          <p:nvPr/>
        </p:nvGrpSpPr>
        <p:grpSpPr>
          <a:xfrm>
            <a:off x="3320450" y="2305201"/>
            <a:ext cx="2632500" cy="2416078"/>
            <a:chOff x="3320450" y="1304875"/>
            <a:chExt cx="2632500" cy="34164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389450" y="22116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Scope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3396775" y="2797100"/>
            <a:ext cx="2478600" cy="18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Version 1 of this project will be built to work on a specific database - and will convert natural language questions into SQL statements and analysis.</a:t>
            </a:r>
            <a:endParaRPr sz="1600"/>
          </a:p>
        </p:txBody>
      </p:sp>
      <p:grpSp>
        <p:nvGrpSpPr>
          <p:cNvPr id="76" name="Google Shape;76;p14"/>
          <p:cNvGrpSpPr/>
          <p:nvPr/>
        </p:nvGrpSpPr>
        <p:grpSpPr>
          <a:xfrm>
            <a:off x="6212550" y="2305201"/>
            <a:ext cx="2632500" cy="2416078"/>
            <a:chOff x="6212550" y="1304875"/>
            <a:chExt cx="2632500" cy="3416400"/>
          </a:xfrm>
        </p:grpSpPr>
        <p:sp>
          <p:nvSpPr>
            <p:cNvPr id="77" name="Google Shape;77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6279750" y="22116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Stakeholders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6286400" y="2797100"/>
            <a:ext cx="2478600" cy="18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SQL can pose a challenge to non-technical users, but also technical users without domain-specific knowledge who do not know the data structure.</a:t>
            </a:r>
            <a:endParaRPr sz="1600"/>
          </a:p>
        </p:txBody>
      </p:sp>
      <p:sp>
        <p:nvSpPr>
          <p:cNvPr id="81" name="Google Shape;81;p14"/>
          <p:cNvSpPr txBox="1"/>
          <p:nvPr/>
        </p:nvSpPr>
        <p:spPr>
          <a:xfrm>
            <a:off x="431925" y="1275550"/>
            <a:ext cx="79299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How can you make data more accessible to users that don’t have the tools or training to query raw data to turn into information?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Spider Dataset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Built by Yale students for text-to-sql tool testing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10,181 questions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&amp; Build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4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Database Metadata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Schema 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Table 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Column names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Build a JSON with these details for each schema and table.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Combine into documents with Data </a:t>
            </a:r>
            <a:r>
              <a:rPr lang="en" sz="1600"/>
              <a:t>Definition</a:t>
            </a:r>
            <a:r>
              <a:rPr lang="en" sz="1600"/>
              <a:t> Language (DDL) and 3 sample rows.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Create vector database of these documents using LangChain and Chroma.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400" y="445026"/>
            <a:ext cx="4237299" cy="14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&amp; Build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84480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Schema Identification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Run similarity search on vector database to find most relevant schemas to answer the question.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Continue to work on fine-tuning this feature.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338" y="2812375"/>
            <a:ext cx="4842731" cy="20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&amp; Build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4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Language Model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Google Flan-t5-xxl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Accessed via HuggingFace Inference API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Has token and hourly usage limits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Call to LLM to write, validate, debug (if needed) SQL statement and to analyze output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900" y="445025"/>
            <a:ext cx="4333801" cy="11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Flow - Identify Schema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00" y="1566931"/>
            <a:ext cx="7037405" cy="162611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48000" y="3642225"/>
            <a:ext cx="8448000" cy="12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Point application to the schema most likely to find the answer to the user’s question.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Flow - Generate SQL Statement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48000" y="3780525"/>
            <a:ext cx="84480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Prompt LLM with question and schema information to create SQL -&gt; validate and return.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75" y="1170125"/>
            <a:ext cx="7985862" cy="24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Flow - Run, Debug, Analyze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48000" y="3780525"/>
            <a:ext cx="84480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Run SQL statement on the database. If </a:t>
            </a:r>
            <a:r>
              <a:rPr lang="en" sz="1600"/>
              <a:t>successful</a:t>
            </a:r>
            <a:r>
              <a:rPr lang="en" sz="1600"/>
              <a:t>, prompt the LLM to analyze and return an answer to the question.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If it errors, prompt the LLM to debug. Try 3 times to fix and run </a:t>
            </a:r>
            <a:r>
              <a:rPr lang="en" sz="1600"/>
              <a:t>successfully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575" y="1170125"/>
            <a:ext cx="7056838" cy="24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