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" d="100"/>
          <a:sy n="10" d="100"/>
        </p:scale>
        <p:origin x="-178" y="16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8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9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57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45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31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92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47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0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7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5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3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1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7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8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6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73F8B3-F9C0-4FE2-891E-0BCFC90BA0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5B3802-CF00-4A06-BCFD-D781D220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6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740" y="731519"/>
            <a:ext cx="11018520" cy="1159955"/>
          </a:xfrm>
        </p:spPr>
        <p:txBody>
          <a:bodyPr/>
          <a:lstStyle/>
          <a:p>
            <a:r>
              <a:rPr lang="en-US" dirty="0"/>
              <a:t>Racing Game (Name in progress)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Brevin Beard and Jonah </a:t>
            </a:r>
            <a:r>
              <a:rPr lang="en-US" dirty="0" err="1"/>
              <a:t>Sices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7387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we’ve Done so far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The Design of the car </a:t>
            </a:r>
          </a:p>
          <a:p>
            <a:r>
              <a:rPr lang="en-US" sz="3200" dirty="0"/>
              <a:t> The Movement of the car using arrow keys  </a:t>
            </a:r>
          </a:p>
          <a:p>
            <a:r>
              <a:rPr lang="en-US" sz="3200" dirty="0"/>
              <a:t> Movement of the Roads </a:t>
            </a:r>
          </a:p>
          <a:p>
            <a:r>
              <a:rPr lang="en-US" sz="3200" dirty="0"/>
              <a:t>A Prototype Background </a:t>
            </a:r>
          </a:p>
        </p:txBody>
      </p:sp>
    </p:spTree>
    <p:extLst>
      <p:ext uri="{BB962C8B-B14F-4D97-AF65-F5344CB8AC3E}">
        <p14:creationId xmlns:p14="http://schemas.microsoft.com/office/powerpoint/2010/main" val="149697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we want in the game in the future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Different objects to avoid </a:t>
            </a:r>
          </a:p>
          <a:p>
            <a:r>
              <a:rPr lang="en-US" sz="3200" dirty="0"/>
              <a:t>Multiple levels and Backgrounds </a:t>
            </a:r>
          </a:p>
          <a:p>
            <a:r>
              <a:rPr lang="en-US" sz="3200" dirty="0"/>
              <a:t>Different Cars </a:t>
            </a:r>
          </a:p>
          <a:p>
            <a:r>
              <a:rPr lang="en-US" sz="3200" dirty="0"/>
              <a:t>Turning on the road </a:t>
            </a:r>
          </a:p>
          <a:p>
            <a:pPr marL="0" indent="0">
              <a:buNone/>
            </a:pP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085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87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</TotalTime>
  <Words>67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Racing Game (Name in progress)</vt:lpstr>
      <vt:lpstr>What we’ve Done so far </vt:lpstr>
      <vt:lpstr>What we want in the game in the future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Racing Game </dc:title>
  <dc:creator>Andrews-Beard, Olivia</dc:creator>
  <cp:lastModifiedBy>Andrews-Beard, Olivia</cp:lastModifiedBy>
  <cp:revision>5</cp:revision>
  <dcterms:created xsi:type="dcterms:W3CDTF">2017-02-27T19:11:46Z</dcterms:created>
  <dcterms:modified xsi:type="dcterms:W3CDTF">2017-02-27T19:52:38Z</dcterms:modified>
</cp:coreProperties>
</file>