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79" spc="-1" strike="noStrike">
                <a:latin typeface="Arial"/>
              </a:rPr>
              <a:t>Second Outline Level</a:t>
            </a:r>
            <a:endParaRPr b="0" lang="en-US" sz="2279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BA38B0F-EFA7-450C-8226-D7AE9EC8FCD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USER STORY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640080" y="1463040"/>
            <a:ext cx="1645920" cy="731520"/>
          </a:xfrm>
          <a:custGeom>
            <a:avLst/>
            <a:gdLst/>
            <a:ahLst/>
            <a:rect l="0" t="0" r="r" b="b"/>
            <a:pathLst>
              <a:path w="4574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4234" y="2033"/>
                </a:lnTo>
                <a:cubicBezTo>
                  <a:pt x="4403" y="2033"/>
                  <a:pt x="4573" y="1863"/>
                  <a:pt x="4573" y="1694"/>
                </a:cubicBezTo>
                <a:lnTo>
                  <a:pt x="4573" y="338"/>
                </a:lnTo>
                <a:cubicBezTo>
                  <a:pt x="4573" y="169"/>
                  <a:pt x="4403" y="0"/>
                  <a:pt x="4234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355920" y="1420200"/>
            <a:ext cx="1097280" cy="731520"/>
          </a:xfrm>
          <a:custGeom>
            <a:avLst/>
            <a:gdLst/>
            <a:ahLst/>
            <a:rect l="0" t="0" r="r" b="b"/>
            <a:pathLst>
              <a:path w="3049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2710" y="2033"/>
                </a:lnTo>
                <a:cubicBezTo>
                  <a:pt x="2879" y="2033"/>
                  <a:pt x="3048" y="1863"/>
                  <a:pt x="3048" y="1694"/>
                </a:cubicBezTo>
                <a:lnTo>
                  <a:pt x="3048" y="338"/>
                </a:lnTo>
                <a:cubicBezTo>
                  <a:pt x="3048" y="169"/>
                  <a:pt x="2879" y="0"/>
                  <a:pt x="2710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Browse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5760720" y="1463040"/>
            <a:ext cx="1554480" cy="731520"/>
          </a:xfrm>
          <a:custGeom>
            <a:avLst/>
            <a:gdLst/>
            <a:ahLst/>
            <a:rect l="0" t="0" r="r" b="b"/>
            <a:pathLst>
              <a:path w="432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980" y="2033"/>
                </a:lnTo>
                <a:cubicBezTo>
                  <a:pt x="4149" y="2033"/>
                  <a:pt x="4319" y="1863"/>
                  <a:pt x="4319" y="1694"/>
                </a:cubicBezTo>
                <a:lnTo>
                  <a:pt x="4319" y="338"/>
                </a:lnTo>
                <a:cubicBezTo>
                  <a:pt x="4319" y="169"/>
                  <a:pt x="4149" y="0"/>
                  <a:pt x="3980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Book\Quote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7955280" y="1463040"/>
            <a:ext cx="1645920" cy="731520"/>
          </a:xfrm>
          <a:custGeom>
            <a:avLst/>
            <a:gdLst/>
            <a:ahLst/>
            <a:rect l="0" t="0" r="r" b="b"/>
            <a:pathLst>
              <a:path w="4574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4234" y="2033"/>
                </a:lnTo>
                <a:cubicBezTo>
                  <a:pt x="4403" y="2033"/>
                  <a:pt x="4573" y="1863"/>
                  <a:pt x="4573" y="1694"/>
                </a:cubicBezTo>
                <a:lnTo>
                  <a:pt x="4573" y="338"/>
                </a:lnTo>
                <a:cubicBezTo>
                  <a:pt x="4573" y="169"/>
                  <a:pt x="4403" y="0"/>
                  <a:pt x="4234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Contact Us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47" name="Line 6"/>
          <p:cNvCxnSpPr>
            <a:stCxn id="43" idx="2"/>
          </p:cNvCxnSpPr>
          <p:nvPr/>
        </p:nvCxnSpPr>
        <p:spPr>
          <a:xfrm flipH="1">
            <a:off x="1325880" y="2194560"/>
            <a:ext cx="137520" cy="45756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sp>
        <p:nvSpPr>
          <p:cNvPr id="48" name="CustomShape 7"/>
          <p:cNvSpPr/>
          <p:nvPr/>
        </p:nvSpPr>
        <p:spPr>
          <a:xfrm>
            <a:off x="640080" y="3931920"/>
            <a:ext cx="1554480" cy="731520"/>
          </a:xfrm>
          <a:custGeom>
            <a:avLst/>
            <a:gdLst/>
            <a:ahLst/>
            <a:rect l="0" t="0" r="r" b="b"/>
            <a:pathLst>
              <a:path w="432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980" y="2033"/>
                </a:lnTo>
                <a:cubicBezTo>
                  <a:pt x="4149" y="2033"/>
                  <a:pt x="4319" y="1863"/>
                  <a:pt x="4319" y="1694"/>
                </a:cubicBezTo>
                <a:lnTo>
                  <a:pt x="4319" y="338"/>
                </a:lnTo>
                <a:cubicBezTo>
                  <a:pt x="4319" y="169"/>
                  <a:pt x="4149" y="0"/>
                  <a:pt x="3980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Testimonials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49" name="Line 8"/>
          <p:cNvCxnSpPr>
            <a:endCxn id="48" idx="0"/>
          </p:cNvCxnSpPr>
          <p:nvPr/>
        </p:nvCxnSpPr>
        <p:spPr>
          <a:xfrm>
            <a:off x="1417320" y="3291840"/>
            <a:ext cx="360" cy="64044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sp>
        <p:nvSpPr>
          <p:cNvPr id="50" name="CustomShape 9"/>
          <p:cNvSpPr/>
          <p:nvPr/>
        </p:nvSpPr>
        <p:spPr>
          <a:xfrm>
            <a:off x="91440" y="2651760"/>
            <a:ext cx="2468880" cy="731520"/>
          </a:xfrm>
          <a:custGeom>
            <a:avLst/>
            <a:gdLst/>
            <a:ahLst/>
            <a:rect l="0" t="0" r="r" b="b"/>
            <a:pathLst>
              <a:path w="686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6520" y="2033"/>
                </a:lnTo>
                <a:cubicBezTo>
                  <a:pt x="6689" y="2033"/>
                  <a:pt x="6859" y="1863"/>
                  <a:pt x="6859" y="1694"/>
                </a:cubicBezTo>
                <a:lnTo>
                  <a:pt x="6859" y="338"/>
                </a:lnTo>
                <a:cubicBezTo>
                  <a:pt x="6859" y="169"/>
                  <a:pt x="6689" y="0"/>
                  <a:pt x="6520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Mission statement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5711760" y="2506680"/>
            <a:ext cx="1920240" cy="731520"/>
          </a:xfrm>
          <a:custGeom>
            <a:avLst/>
            <a:gdLst/>
            <a:ahLst/>
            <a:rect l="0" t="0" r="r" b="b"/>
            <a:pathLst>
              <a:path w="533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4996" y="2033"/>
                </a:lnTo>
                <a:cubicBezTo>
                  <a:pt x="5165" y="2033"/>
                  <a:pt x="5335" y="1863"/>
                  <a:pt x="5335" y="1694"/>
                </a:cubicBezTo>
                <a:lnTo>
                  <a:pt x="5335" y="338"/>
                </a:lnTo>
                <a:cubicBezTo>
                  <a:pt x="5335" y="169"/>
                  <a:pt x="5165" y="0"/>
                  <a:pt x="4996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2834640" y="2560320"/>
            <a:ext cx="2468880" cy="731520"/>
          </a:xfrm>
          <a:custGeom>
            <a:avLst/>
            <a:gdLst/>
            <a:ahLst/>
            <a:rect l="0" t="0" r="r" b="b"/>
            <a:pathLst>
              <a:path w="686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6520" y="2033"/>
                </a:lnTo>
                <a:cubicBezTo>
                  <a:pt x="6689" y="2033"/>
                  <a:pt x="6859" y="1863"/>
                  <a:pt x="6859" y="1694"/>
                </a:cubicBezTo>
                <a:lnTo>
                  <a:pt x="6859" y="338"/>
                </a:lnTo>
                <a:cubicBezTo>
                  <a:pt x="6859" y="169"/>
                  <a:pt x="6689" y="0"/>
                  <a:pt x="6520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List of Destinations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2834640" y="3566160"/>
            <a:ext cx="2468880" cy="731520"/>
          </a:xfrm>
          <a:custGeom>
            <a:avLst/>
            <a:gdLst/>
            <a:ahLst/>
            <a:rect l="0" t="0" r="r" b="b"/>
            <a:pathLst>
              <a:path w="686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6520" y="2033"/>
                </a:lnTo>
                <a:cubicBezTo>
                  <a:pt x="6689" y="2033"/>
                  <a:pt x="6859" y="1863"/>
                  <a:pt x="6859" y="1694"/>
                </a:cubicBezTo>
                <a:lnTo>
                  <a:pt x="6859" y="338"/>
                </a:lnTo>
                <a:cubicBezTo>
                  <a:pt x="6859" y="169"/>
                  <a:pt x="6689" y="0"/>
                  <a:pt x="6520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Group by Season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2834640" y="4572000"/>
            <a:ext cx="2468880" cy="731520"/>
          </a:xfrm>
          <a:custGeom>
            <a:avLst/>
            <a:gdLst/>
            <a:ahLst/>
            <a:rect l="0" t="0" r="r" b="b"/>
            <a:pathLst>
              <a:path w="686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6520" y="2033"/>
                </a:lnTo>
                <a:cubicBezTo>
                  <a:pt x="6689" y="2033"/>
                  <a:pt x="6859" y="1863"/>
                  <a:pt x="6859" y="1694"/>
                </a:cubicBezTo>
                <a:lnTo>
                  <a:pt x="6859" y="338"/>
                </a:lnTo>
                <a:cubicBezTo>
                  <a:pt x="6859" y="169"/>
                  <a:pt x="6689" y="0"/>
                  <a:pt x="6520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Group by location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55" name="Line 14"/>
          <p:cNvCxnSpPr>
            <a:stCxn id="44" idx="2"/>
            <a:endCxn id="52" idx="0"/>
          </p:cNvCxnSpPr>
          <p:nvPr/>
        </p:nvCxnSpPr>
        <p:spPr>
          <a:xfrm>
            <a:off x="3904560" y="2151720"/>
            <a:ext cx="164880" cy="40896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cxnSp>
        <p:nvCxnSpPr>
          <p:cNvPr id="56" name="Line 15"/>
          <p:cNvCxnSpPr>
            <a:stCxn id="52" idx="2"/>
            <a:endCxn id="53" idx="0"/>
          </p:cNvCxnSpPr>
          <p:nvPr/>
        </p:nvCxnSpPr>
        <p:spPr>
          <a:xfrm>
            <a:off x="4069080" y="3291840"/>
            <a:ext cx="360" cy="27468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cxnSp>
        <p:nvCxnSpPr>
          <p:cNvPr id="57" name="Line 16"/>
          <p:cNvCxnSpPr>
            <a:stCxn id="53" idx="2"/>
            <a:endCxn id="54" idx="0"/>
          </p:cNvCxnSpPr>
          <p:nvPr/>
        </p:nvCxnSpPr>
        <p:spPr>
          <a:xfrm>
            <a:off x="4069080" y="4297680"/>
            <a:ext cx="360" cy="27468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cxnSp>
        <p:nvCxnSpPr>
          <p:cNvPr id="58" name="Line 17"/>
          <p:cNvCxnSpPr>
            <a:stCxn id="45" idx="2"/>
            <a:endCxn id="51" idx="0"/>
          </p:cNvCxnSpPr>
          <p:nvPr/>
        </p:nvCxnSpPr>
        <p:spPr>
          <a:xfrm>
            <a:off x="6537960" y="2194560"/>
            <a:ext cx="134280" cy="31248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sp>
        <p:nvSpPr>
          <p:cNvPr id="59" name="CustomShape 18"/>
          <p:cNvSpPr/>
          <p:nvPr/>
        </p:nvSpPr>
        <p:spPr>
          <a:xfrm>
            <a:off x="7863840" y="2468880"/>
            <a:ext cx="1920240" cy="731520"/>
          </a:xfrm>
          <a:custGeom>
            <a:avLst/>
            <a:gdLst/>
            <a:ahLst/>
            <a:rect l="0" t="0" r="r" b="b"/>
            <a:pathLst>
              <a:path w="5336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4996" y="2033"/>
                </a:lnTo>
                <a:cubicBezTo>
                  <a:pt x="5165" y="2033"/>
                  <a:pt x="5335" y="1863"/>
                  <a:pt x="5335" y="1694"/>
                </a:cubicBezTo>
                <a:lnTo>
                  <a:pt x="5335" y="338"/>
                </a:lnTo>
                <a:cubicBezTo>
                  <a:pt x="5335" y="169"/>
                  <a:pt x="5165" y="0"/>
                  <a:pt x="4996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Input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19"/>
          <p:cNvSpPr/>
          <p:nvPr/>
        </p:nvSpPr>
        <p:spPr>
          <a:xfrm>
            <a:off x="5486400" y="3474720"/>
            <a:ext cx="2468880" cy="731520"/>
          </a:xfrm>
          <a:custGeom>
            <a:avLst/>
            <a:gdLst/>
            <a:ahLst/>
            <a:rect l="0" t="0" r="r" b="b"/>
            <a:pathLst>
              <a:path w="686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6520" y="2033"/>
                </a:lnTo>
                <a:cubicBezTo>
                  <a:pt x="6689" y="2033"/>
                  <a:pt x="6859" y="1863"/>
                  <a:pt x="6859" y="1694"/>
                </a:cubicBezTo>
                <a:lnTo>
                  <a:pt x="6859" y="338"/>
                </a:lnTo>
                <a:cubicBezTo>
                  <a:pt x="6859" y="169"/>
                  <a:pt x="6689" y="0"/>
                  <a:pt x="6520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User Profile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20"/>
          <p:cNvSpPr/>
          <p:nvPr/>
        </p:nvSpPr>
        <p:spPr>
          <a:xfrm>
            <a:off x="5486400" y="4480560"/>
            <a:ext cx="2468880" cy="731520"/>
          </a:xfrm>
          <a:custGeom>
            <a:avLst/>
            <a:gdLst/>
            <a:ahLst/>
            <a:rect l="0" t="0" r="r" b="b"/>
            <a:pathLst>
              <a:path w="6860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6520" y="2033"/>
                </a:lnTo>
                <a:cubicBezTo>
                  <a:pt x="6689" y="2033"/>
                  <a:pt x="6859" y="1863"/>
                  <a:pt x="6859" y="1694"/>
                </a:cubicBezTo>
                <a:lnTo>
                  <a:pt x="6859" y="338"/>
                </a:lnTo>
                <a:cubicBezTo>
                  <a:pt x="6859" y="169"/>
                  <a:pt x="6689" y="0"/>
                  <a:pt x="6520" y="0"/>
                </a:cubicBezTo>
                <a:lnTo>
                  <a:pt x="338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Past\Upcoming Trips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62" name="Line 21"/>
          <p:cNvCxnSpPr>
            <a:stCxn id="51" idx="2"/>
            <a:endCxn id="60" idx="0"/>
          </p:cNvCxnSpPr>
          <p:nvPr/>
        </p:nvCxnSpPr>
        <p:spPr>
          <a:xfrm>
            <a:off x="6671880" y="3238200"/>
            <a:ext cx="49320" cy="23688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cxnSp>
        <p:nvCxnSpPr>
          <p:cNvPr id="63" name="Line 22"/>
          <p:cNvCxnSpPr>
            <a:stCxn id="60" idx="2"/>
            <a:endCxn id="61" idx="0"/>
          </p:cNvCxnSpPr>
          <p:nvPr/>
        </p:nvCxnSpPr>
        <p:spPr>
          <a:xfrm>
            <a:off x="6720840" y="4206240"/>
            <a:ext cx="360" cy="27468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cxnSp>
        <p:nvCxnSpPr>
          <p:cNvPr id="64" name="Line 23"/>
          <p:cNvCxnSpPr>
            <a:stCxn id="46" idx="2"/>
            <a:endCxn id="59" idx="0"/>
          </p:cNvCxnSpPr>
          <p:nvPr/>
        </p:nvCxnSpPr>
        <p:spPr>
          <a:xfrm>
            <a:off x="8778240" y="2194560"/>
            <a:ext cx="46080" cy="27468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sp>
        <p:nvSpPr>
          <p:cNvPr id="65" name="Line 24"/>
          <p:cNvSpPr/>
          <p:nvPr/>
        </p:nvSpPr>
        <p:spPr>
          <a:xfrm>
            <a:off x="2286000" y="182880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25"/>
          <p:cNvSpPr/>
          <p:nvPr/>
        </p:nvSpPr>
        <p:spPr>
          <a:xfrm>
            <a:off x="4453200" y="1828800"/>
            <a:ext cx="1124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26"/>
          <p:cNvSpPr/>
          <p:nvPr/>
        </p:nvSpPr>
        <p:spPr>
          <a:xfrm>
            <a:off x="7315200" y="1828800"/>
            <a:ext cx="548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2021-03-21T16:24:51Z</dcterms:created>
  <dc:creator/>
  <dc:description/>
  <dc:language>en-US</dc:language>
  <cp:lastModifiedBy/>
  <dcterms:modified xsi:type="dcterms:W3CDTF">2021-03-21T16:39:46Z</dcterms:modified>
  <cp:revision>2</cp:revision>
  <dc:subject/>
  <dc:title>Bright Blue</dc:title>
</cp:coreProperties>
</file>