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3" r:id="rId8"/>
    <p:sldId id="314" r:id="rId9"/>
    <p:sldId id="316" r:id="rId10"/>
    <p:sldId id="315" r:id="rId11"/>
    <p:sldId id="317" r:id="rId12"/>
    <p:sldId id="318" r:id="rId13"/>
    <p:sldId id="319" r:id="rId14"/>
    <p:sldId id="320" r:id="rId15"/>
    <p:sldId id="321" r:id="rId16"/>
    <p:sldId id="3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ONLINE COMPANY EXPENSE RECORDING WEBSITE BASED ON MULTI-COMPANY</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a:bodyPr>
          <a:lstStyle/>
          <a:p>
            <a:r>
              <a:rPr lang="en-GB" sz="3200" b="1" dirty="0">
                <a:solidFill>
                  <a:schemeClr val="tx1">
                    <a:lumMod val="95000"/>
                    <a:lumOff val="5000"/>
                  </a:schemeClr>
                </a:solidFill>
              </a:rPr>
              <a:t>Better Control</a:t>
            </a:r>
          </a:p>
          <a:p>
            <a:br>
              <a:rPr lang="en-GB" sz="3200" dirty="0">
                <a:solidFill>
                  <a:schemeClr val="tx1">
                    <a:lumMod val="95000"/>
                    <a:lumOff val="5000"/>
                  </a:schemeClr>
                </a:solidFill>
              </a:rPr>
            </a:br>
            <a:r>
              <a:rPr lang="en-GB" sz="3200" dirty="0">
                <a:solidFill>
                  <a:schemeClr val="tx1">
                    <a:lumMod val="95000"/>
                    <a:lumOff val="5000"/>
                  </a:schemeClr>
                </a:solidFill>
              </a:rPr>
              <a:t>As a parent company, a holding has strategic control over the various companies it owns, including in key decision-making. This allows the holding to implement cohesive long-term strategies across all its companies.</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101183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But there is problems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901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9E16-5DAF-5E24-4F53-D0EEF2CABDEC}"/>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BBF94C85-F0E1-7995-94B2-5ED890A64ED3}"/>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320018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16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 Is Multi Company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97371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600" b="1" dirty="0">
                <a:solidFill>
                  <a:schemeClr val="tx1">
                    <a:lumMod val="95000"/>
                    <a:lumOff val="5000"/>
                  </a:schemeClr>
                </a:solidFill>
              </a:rPr>
              <a:t>A multi-company is a company that owns two or more other companies. Generally, this type of company operates in different industries and has one parent company, referred to as a holding company. A multi-company also has different locations.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200" b="1" dirty="0">
                <a:solidFill>
                  <a:schemeClr val="tx1">
                    <a:lumMod val="95000"/>
                    <a:lumOff val="5000"/>
                  </a:schemeClr>
                </a:solidFill>
              </a:rPr>
              <a:t>A multi-company also a type of company that owns and operates more than one legally separate business entity under a single ownership. In this context, 'company' refers to a legal entity engaged in commercial activities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374445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88EAF1-A705-E72D-3DAE-814D2C46D5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4773" y="267287"/>
            <a:ext cx="10162453" cy="5716380"/>
          </a:xfrm>
          <a:prstGeom prst="rect">
            <a:avLst/>
          </a:prstGeom>
        </p:spPr>
      </p:pic>
    </p:spTree>
    <p:extLst>
      <p:ext uri="{BB962C8B-B14F-4D97-AF65-F5344CB8AC3E}">
        <p14:creationId xmlns:p14="http://schemas.microsoft.com/office/powerpoint/2010/main" val="37121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What’s The benefit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61225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FA48-F8B5-E996-0623-795DDA7FE95E}"/>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191F6256-B631-F554-FF75-162304AD5DB2}"/>
              </a:ext>
            </a:extLst>
          </p:cNvPr>
          <p:cNvSpPr>
            <a:spLocks noGrp="1"/>
          </p:cNvSpPr>
          <p:nvPr>
            <p:ph idx="1"/>
          </p:nvPr>
        </p:nvSpPr>
        <p:spPr/>
        <p:txBody>
          <a:bodyPr>
            <a:normAutofit lnSpcReduction="10000"/>
          </a:bodyPr>
          <a:lstStyle/>
          <a:p>
            <a:r>
              <a:rPr lang="en-GB" sz="3200" b="1" dirty="0">
                <a:solidFill>
                  <a:schemeClr val="tx1">
                    <a:lumMod val="95000"/>
                    <a:lumOff val="5000"/>
                  </a:schemeClr>
                </a:solidFill>
              </a:rPr>
              <a:t>Risk Diversification</a:t>
            </a:r>
          </a:p>
          <a:p>
            <a:br>
              <a:rPr lang="en-GB" sz="3200" dirty="0">
                <a:solidFill>
                  <a:schemeClr val="tx1">
                    <a:lumMod val="95000"/>
                    <a:lumOff val="5000"/>
                  </a:schemeClr>
                </a:solidFill>
              </a:rPr>
            </a:br>
            <a:r>
              <a:rPr lang="en-GB" sz="2800" dirty="0">
                <a:solidFill>
                  <a:schemeClr val="tx1">
                    <a:lumMod val="95000"/>
                    <a:lumOff val="5000"/>
                  </a:schemeClr>
                </a:solidFill>
              </a:rPr>
              <a:t>By owning several companies operating in different sectors, business risks can be more diversified. If one company experiences a performance decline, the businesses in other sectors can continue to perform well and balance the overall performance.</a:t>
            </a:r>
            <a:br>
              <a:rPr lang="en-GB" dirty="0"/>
            </a:br>
            <a:endParaRPr lang="en-ID" dirty="0"/>
          </a:p>
          <a:p>
            <a:pPr marL="0" indent="0">
              <a:buNone/>
            </a:pPr>
            <a:endParaRPr lang="en-GB" dirty="0"/>
          </a:p>
        </p:txBody>
      </p:sp>
    </p:spTree>
    <p:extLst>
      <p:ext uri="{BB962C8B-B14F-4D97-AF65-F5344CB8AC3E}">
        <p14:creationId xmlns:p14="http://schemas.microsoft.com/office/powerpoint/2010/main" val="156191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a:bodyPr>
          <a:lstStyle/>
          <a:p>
            <a:r>
              <a:rPr lang="en-GB" sz="4000" b="1" dirty="0">
                <a:solidFill>
                  <a:schemeClr val="tx1">
                    <a:lumMod val="95000"/>
                    <a:lumOff val="5000"/>
                  </a:schemeClr>
                </a:solidFill>
              </a:rPr>
              <a:t>Operational Efficiency</a:t>
            </a:r>
          </a:p>
          <a:p>
            <a:br>
              <a:rPr lang="en-GB" sz="3200" dirty="0">
                <a:solidFill>
                  <a:schemeClr val="tx1">
                    <a:lumMod val="95000"/>
                    <a:lumOff val="5000"/>
                  </a:schemeClr>
                </a:solidFill>
              </a:rPr>
            </a:br>
            <a:r>
              <a:rPr lang="en-GB" sz="3200" dirty="0">
                <a:solidFill>
                  <a:schemeClr val="tx1">
                    <a:lumMod val="95000"/>
                    <a:lumOff val="5000"/>
                  </a:schemeClr>
                </a:solidFill>
              </a:rPr>
              <a:t>A holding company can help improve efficiency by centralizing certain functions, such as accounting, finance, marketing, and human resources. This can reduce operational costs and enhance synergy between companies within the group.</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404617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lnSpcReduction="20000"/>
          </a:bodyPr>
          <a:lstStyle/>
          <a:p>
            <a:r>
              <a:rPr lang="en-GB" sz="3600" b="1" dirty="0">
                <a:solidFill>
                  <a:schemeClr val="tx1">
                    <a:lumMod val="95000"/>
                    <a:lumOff val="5000"/>
                  </a:schemeClr>
                </a:solidFill>
              </a:rPr>
              <a:t>Better Asset Management</a:t>
            </a:r>
          </a:p>
          <a:p>
            <a:br>
              <a:rPr lang="en-GB" sz="3600" dirty="0">
                <a:solidFill>
                  <a:schemeClr val="tx1">
                    <a:lumMod val="95000"/>
                    <a:lumOff val="5000"/>
                  </a:schemeClr>
                </a:solidFill>
              </a:rPr>
            </a:br>
            <a:r>
              <a:rPr lang="en-GB" sz="3600" dirty="0">
                <a:solidFill>
                  <a:schemeClr val="tx1">
                    <a:lumMod val="95000"/>
                    <a:lumOff val="5000"/>
                  </a:schemeClr>
                </a:solidFill>
              </a:rPr>
              <a:t>A holding company enables more centralized management of assets, which helps optimize the use of resources across all owned companies. It also allows for more efficient distribution of resources among the business entities.</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50694944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{A73A788E-59D0-4A9F-8FF0-D9765B033843}tf33845126_win32</Template>
  <TotalTime>74</TotalTime>
  <Words>321</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Bookman Old Style</vt:lpstr>
      <vt:lpstr>Calibri</vt:lpstr>
      <vt:lpstr>Franklin Gothic Book</vt:lpstr>
      <vt:lpstr>1_RetrospectVTI</vt:lpstr>
      <vt:lpstr>ONLINE COMPANY EXPENSE RECORDING WEBSITE BASED ON MULTI-COMPANY</vt:lpstr>
      <vt:lpstr>What Is Multi Company ?</vt:lpstr>
      <vt:lpstr>What is Multi Company?</vt:lpstr>
      <vt:lpstr>What is Multi Company?</vt:lpstr>
      <vt:lpstr>PowerPoint Presentation</vt:lpstr>
      <vt:lpstr>What’s The benefit ?</vt:lpstr>
      <vt:lpstr>Benefit</vt:lpstr>
      <vt:lpstr>Benefit</vt:lpstr>
      <vt:lpstr>Benefit</vt:lpstr>
      <vt:lpstr>Benefit</vt:lpstr>
      <vt:lpstr>But there is problems</vt:lpstr>
      <vt:lpstr>Problems</vt:lpstr>
      <vt:lpstr>What is Multi Company?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2</cp:revision>
  <dcterms:created xsi:type="dcterms:W3CDTF">2024-10-04T02:17:55Z</dcterms:created>
  <dcterms:modified xsi:type="dcterms:W3CDTF">2024-10-04T03:32:50Z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