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E0B9F6-32CC-4FA6-8901-7E25F846E433}" type="datetimeFigureOut">
              <a:rPr lang="ru-RU" smtClean="0"/>
              <a:t>31.01.2019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73ED425-7505-47D7-BC6A-F57BF452857F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9061" y="1497465"/>
            <a:ext cx="6777318" cy="1731982"/>
          </a:xfrm>
        </p:spPr>
        <p:txBody>
          <a:bodyPr/>
          <a:lstStyle/>
          <a:p>
            <a:r>
              <a:rPr lang="ru-RU" b="1" i="1" u="sng" dirty="0" smtClean="0"/>
              <a:t>ТЕТРИС</a:t>
            </a:r>
            <a:endParaRPr lang="ru-RU" b="1" i="1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6192688" cy="648072"/>
          </a:xfrm>
        </p:spPr>
        <p:txBody>
          <a:bodyPr/>
          <a:lstStyle/>
          <a:p>
            <a:r>
              <a:rPr lang="ru-RU" dirty="0" smtClean="0"/>
              <a:t>Подготовила </a:t>
            </a:r>
            <a:r>
              <a:rPr lang="ru-RU" dirty="0" smtClean="0"/>
              <a:t>Бревнова</a:t>
            </a:r>
            <a:r>
              <a:rPr lang="ru-RU" dirty="0" smtClean="0"/>
              <a:t>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0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«Тетрис» одна из знаменитых игр, облетевший весь земной шар. Идеей проекта является воссоздать игру на компьютер. Эта иг</a:t>
            </a:r>
            <a:r>
              <a:rPr lang="ru-RU" dirty="0"/>
              <a:t>р</a:t>
            </a:r>
            <a:r>
              <a:rPr lang="ru-RU" dirty="0" smtClean="0"/>
              <a:t>а сможет скоротать время человека.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44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060848"/>
            <a:ext cx="8424935" cy="4608512"/>
          </a:xfrm>
        </p:spPr>
        <p:txBody>
          <a:bodyPr>
            <a:normAutofit/>
          </a:bodyPr>
          <a:lstStyle/>
          <a:p>
            <a:r>
              <a:rPr lang="ru-RU" dirty="0" smtClean="0"/>
              <a:t>Классы: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Tetris</a:t>
            </a:r>
            <a:r>
              <a:rPr lang="ru-RU" dirty="0"/>
              <a:t>– Устанавливает игру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Board</a:t>
            </a:r>
            <a:r>
              <a:rPr lang="ru-RU" dirty="0"/>
              <a:t> – «игровая логика»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Tetrominoe</a:t>
            </a:r>
            <a:r>
              <a:rPr lang="ru-RU" dirty="0"/>
              <a:t> - имена всех объектов тетриса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Shape</a:t>
            </a:r>
            <a:r>
              <a:rPr lang="ru-RU" dirty="0"/>
              <a:t> - код для самого объекта</a:t>
            </a:r>
          </a:p>
          <a:p>
            <a:pPr marL="411480" lvl="1" indent="0">
              <a:buNone/>
            </a:pPr>
            <a:endParaRPr lang="ru-RU" dirty="0"/>
          </a:p>
          <a:p>
            <a:pPr>
              <a:buNone/>
            </a:pPr>
            <a:r>
              <a:rPr lang="ru-RU" b="1" dirty="0">
                <a:latin typeface="Segoe Print" pitchFamily="2" charset="0"/>
              </a:rPr>
              <a:t>Оборудование</a:t>
            </a:r>
            <a:r>
              <a:rPr lang="ru-RU" b="1" dirty="0" smtClean="0">
                <a:latin typeface="Segoe Print" pitchFamily="2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PyQt5.QtWidgets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PyQt5.QtCore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PyQt5.QtGui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sys, random</a:t>
            </a:r>
            <a:endParaRPr lang="ru-RU" dirty="0">
              <a:latin typeface="Segoe Print" pitchFamily="2" charset="0"/>
            </a:endParaRPr>
          </a:p>
          <a:p>
            <a:pPr lvl="1">
              <a:buFont typeface="Arial" pitchFamily="34" charset="0"/>
              <a:buChar char="•"/>
            </a:pPr>
            <a:endParaRPr lang="ru-RU" dirty="0">
              <a:latin typeface="Segoe Print" pitchFamily="2" charset="0"/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411480" lvl="1" indent="0">
              <a:buNone/>
            </a:pPr>
            <a:endParaRPr lang="ru-RU" dirty="0"/>
          </a:p>
          <a:p>
            <a:pPr marL="411480" lvl="1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Print" pitchFamily="2" charset="0"/>
              </a:rPr>
              <a:t>Описание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8265241" cy="4349005"/>
          </a:xfrm>
        </p:spPr>
        <p:txBody>
          <a:bodyPr>
            <a:normAutofit/>
          </a:bodyPr>
          <a:lstStyle/>
          <a:p>
            <a:r>
              <a:rPr lang="en-US" dirty="0" smtClean="0"/>
              <a:t>P(</a:t>
            </a:r>
            <a:r>
              <a:rPr lang="ru-RU" dirty="0" smtClean="0"/>
              <a:t>Анг</a:t>
            </a:r>
            <a:r>
              <a:rPr lang="ru-RU" dirty="0" smtClean="0"/>
              <a:t>.</a:t>
            </a:r>
            <a:r>
              <a:rPr lang="en-US" dirty="0" smtClean="0"/>
              <a:t>)</a:t>
            </a:r>
            <a:r>
              <a:rPr lang="ru-RU" dirty="0" smtClean="0"/>
              <a:t>  - пауза</a:t>
            </a:r>
          </a:p>
          <a:p>
            <a:r>
              <a:rPr lang="ru-RU" dirty="0" smtClean="0"/>
              <a:t>Пробел – моментальное падение </a:t>
            </a:r>
          </a:p>
          <a:p>
            <a:r>
              <a:rPr lang="en-US" dirty="0" smtClean="0"/>
              <a:t>D (</a:t>
            </a:r>
            <a:r>
              <a:rPr lang="ru-RU" dirty="0"/>
              <a:t>Анг</a:t>
            </a:r>
            <a:r>
              <a:rPr lang="ru-RU" dirty="0"/>
              <a:t>.</a:t>
            </a:r>
            <a:r>
              <a:rPr lang="en-US" dirty="0" smtClean="0"/>
              <a:t>) – </a:t>
            </a:r>
            <a:r>
              <a:rPr lang="ru-RU" dirty="0" smtClean="0"/>
              <a:t>ускорение падения </a:t>
            </a:r>
          </a:p>
          <a:p>
            <a:r>
              <a:rPr lang="ru-RU" dirty="0" smtClean="0"/>
              <a:t>Вверх, вниз – переворачивание объекта </a:t>
            </a:r>
          </a:p>
          <a:p>
            <a:r>
              <a:rPr lang="ru-RU" dirty="0" smtClean="0"/>
              <a:t>Право, лево – перемещение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Примечание: для игры переключите клавиатуру на английский язык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9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Segoe Print" pitchFamily="2" charset="0"/>
              </a:rPr>
              <a:t>С помощью этого проекта я узнала много нового. Я </a:t>
            </a:r>
            <a:r>
              <a:rPr lang="ru-RU" dirty="0" smtClean="0">
                <a:latin typeface="Segoe Print" pitchFamily="2" charset="0"/>
              </a:rPr>
              <a:t>надеюсь, что моя игра будет не хуже оригинала.</a:t>
            </a:r>
            <a:endParaRPr lang="en-US" dirty="0"/>
          </a:p>
          <a:p>
            <a:pPr>
              <a:buNone/>
            </a:pPr>
            <a:r>
              <a:rPr lang="ru-RU" dirty="0">
                <a:latin typeface="Segoe Print" pitchFamily="2" charset="0"/>
              </a:rPr>
              <a:t>Также бы я хотела добавить: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1)Сброс игры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2)Добавить новые фигуры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3)Возможность сохранять игру</a:t>
            </a:r>
            <a:endParaRPr lang="ru-RU" dirty="0">
              <a:latin typeface="Segoe Print" pitchFamily="2" charset="0"/>
            </a:endParaRPr>
          </a:p>
          <a:p>
            <a:pPr>
              <a:buNone/>
            </a:pPr>
            <a:r>
              <a:rPr lang="ru-RU" dirty="0">
                <a:latin typeface="Segoe Print" pitchFamily="2" charset="0"/>
              </a:rPr>
              <a:t>4)Сделать мобильную </a:t>
            </a:r>
            <a:r>
              <a:rPr lang="ru-RU" dirty="0" smtClean="0">
                <a:latin typeface="Segoe Print" pitchFamily="2" charset="0"/>
              </a:rPr>
              <a:t>версию игры</a:t>
            </a:r>
          </a:p>
          <a:p>
            <a:pPr>
              <a:buNone/>
            </a:pPr>
            <a:r>
              <a:rPr lang="ru-RU" dirty="0" smtClean="0">
                <a:latin typeface="Segoe Print" pitchFamily="2" charset="0"/>
              </a:rPr>
              <a:t>5) Добавить </a:t>
            </a:r>
            <a:r>
              <a:rPr lang="ru-RU" dirty="0" err="1" smtClean="0">
                <a:latin typeface="Segoe Print" pitchFamily="2" charset="0"/>
              </a:rPr>
              <a:t>джостик</a:t>
            </a:r>
            <a:endParaRPr lang="ru-RU" dirty="0">
              <a:latin typeface="Segoe Print" pitchFamily="2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Print" pitchFamily="2" charset="0"/>
              </a:rPr>
              <a:t>Выводы по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27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36</TotalTime>
  <Words>153</Words>
  <Application>Microsoft Office PowerPoint</Application>
  <PresentationFormat>Экран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Твердый переплет</vt:lpstr>
      <vt:lpstr>ТЕТРИС</vt:lpstr>
      <vt:lpstr>Идея проекта</vt:lpstr>
      <vt:lpstr>Описание реализации</vt:lpstr>
      <vt:lpstr>Управление</vt:lpstr>
      <vt:lpstr>Выводы по работе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user</dc:creator>
  <cp:lastModifiedBy>user</cp:lastModifiedBy>
  <cp:revision>4</cp:revision>
  <dcterms:created xsi:type="dcterms:W3CDTF">2019-01-31T16:12:15Z</dcterms:created>
  <dcterms:modified xsi:type="dcterms:W3CDTF">2019-01-31T16:48:51Z</dcterms:modified>
</cp:coreProperties>
</file>