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
  </p:notesMasterIdLst>
  <p:handoutMasterIdLst>
    <p:handoutMasterId r:id="rId11"/>
  </p:handoutMasterIdLst>
  <p:sldIdLst>
    <p:sldId id="256" r:id="rId2"/>
    <p:sldId id="315" r:id="rId3"/>
    <p:sldId id="326" r:id="rId4"/>
    <p:sldId id="282" r:id="rId5"/>
    <p:sldId id="283" r:id="rId6"/>
    <p:sldId id="324" r:id="rId7"/>
    <p:sldId id="284" r:id="rId8"/>
    <p:sldId id="325" r:id="rId9"/>
  </p:sldIdLst>
  <p:sldSz cx="9144000" cy="6858000" type="screen4x3"/>
  <p:notesSz cx="6858000" cy="9144000"/>
  <p:embeddedFontLst>
    <p:embeddedFont>
      <p:font typeface="Calibri" panose="020F0502020204030204" pitchFamily="34" charset="0"/>
      <p:regular r:id="rId12"/>
      <p:bold r:id="rId13"/>
      <p:italic r:id="rId14"/>
      <p:boldItalic r:id="rId15"/>
    </p:embeddedFont>
    <p:embeddedFont>
      <p:font typeface="Calibri Light" panose="020F0302020204030204" pitchFamily="34" charset="0"/>
      <p:regular r:id="rId16"/>
      <p: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italic r:id="rId23"/>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BB"/>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06" autoAdjust="0"/>
    <p:restoredTop sz="94660"/>
  </p:normalViewPr>
  <p:slideViewPr>
    <p:cSldViewPr snapToGrid="0">
      <p:cViewPr varScale="1">
        <p:scale>
          <a:sx n="111" d="100"/>
          <a:sy n="111" d="100"/>
        </p:scale>
        <p:origin x="1212"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1" d="100"/>
          <a:sy n="71" d="100"/>
        </p:scale>
        <p:origin x="322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1D8630-9237-4BE7-9AFA-F1C8E44CEE44}" type="datetimeFigureOut">
              <a:rPr lang="it-IT" smtClean="0"/>
              <a:t>28/06/2023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D67E5A-45CA-4EDD-AEBA-067149AFF583}" type="slidenum">
              <a:rPr lang="it-IT" smtClean="0"/>
              <a:t>‹N›</a:t>
            </a:fld>
            <a:endParaRPr lang="it-IT"/>
          </a:p>
        </p:txBody>
      </p:sp>
    </p:spTree>
    <p:extLst>
      <p:ext uri="{BB962C8B-B14F-4D97-AF65-F5344CB8AC3E}">
        <p14:creationId xmlns:p14="http://schemas.microsoft.com/office/powerpoint/2010/main" val="26933799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F9ACC-C21F-4FB7-9E0A-95AB9ECDE2E6}" type="datetimeFigureOut">
              <a:rPr lang="it-IT" smtClean="0"/>
              <a:t>28/06/2023</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4DCD6-DEC0-4D63-A891-EB2CCC98DDA2}" type="slidenum">
              <a:rPr lang="it-IT" smtClean="0"/>
              <a:t>‹N›</a:t>
            </a:fld>
            <a:endParaRPr lang="it-IT"/>
          </a:p>
        </p:txBody>
      </p:sp>
    </p:spTree>
    <p:extLst>
      <p:ext uri="{BB962C8B-B14F-4D97-AF65-F5344CB8AC3E}">
        <p14:creationId xmlns:p14="http://schemas.microsoft.com/office/powerpoint/2010/main" val="415157707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3863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980052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presentazione sfondo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6500" b="1" i="0" baseline="0">
                <a:solidFill>
                  <a:schemeClr val="bg1"/>
                </a:solidFill>
                <a:latin typeface="Open Sans" charset="0"/>
                <a:ea typeface="Open Sans" charset="0"/>
                <a:cs typeface="Open Sans" charset="0"/>
              </a:defRPr>
            </a:lvl1pPr>
          </a:lstStyle>
          <a:p>
            <a:r>
              <a:rPr lang="en-US"/>
              <a:t>Titolo</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565808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it">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8" name="Segnaposto testo 7"/>
          <p:cNvSpPr>
            <a:spLocks noGrp="1"/>
          </p:cNvSpPr>
          <p:nvPr>
            <p:ph type="body" sz="quarter" idx="12" hasCustomPrompt="1"/>
          </p:nvPr>
        </p:nvSpPr>
        <p:spPr>
          <a:xfrm>
            <a:off x="469900" y="1624165"/>
            <a:ext cx="8196263" cy="1064443"/>
          </a:xfrm>
          <a:prstGeom prst="rect">
            <a:avLst/>
          </a:prstGeom>
        </p:spPr>
        <p:txBody>
          <a:bodyPr/>
          <a:lstStyle>
            <a:lvl1pPr marL="0" indent="0">
              <a:lnSpc>
                <a:spcPct val="120000"/>
              </a:lnSpc>
              <a:buFont typeface="Arial" panose="020B0604020202020204" pitchFamily="34" charset="0"/>
              <a:buNone/>
              <a:defRPr sz="5400" i="1">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«Cit.</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l</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a forma non deve andare oltre</a:t>
            </a:r>
            <a:r>
              <a:rPr lang="it-IT" sz="5400" b="0" i="1" kern="1200" baseline="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 </a:t>
            </a:r>
            <a:r>
              <a:rPr lang="it-IT" sz="5400" b="0" i="1" kern="1200">
                <a:solidFill>
                  <a:srgbClr val="0061BB"/>
                </a:solidFill>
                <a:effectLst/>
                <a:latin typeface="Open Sans Light" panose="020B0306030504020204" pitchFamily="34" charset="0"/>
                <a:ea typeface="Open Sans Light" panose="020B0306030504020204" pitchFamily="34" charset="0"/>
                <a:cs typeface="Open Sans Light" panose="020B0306030504020204" pitchFamily="34" charset="0"/>
              </a:rPr>
              <a:t>la sua funzione»</a:t>
            </a:r>
            <a:endParaRPr lang="it-IT" sz="5400" i="1"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52610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 immaigne di sfondo">
    <p:bg>
      <p:bgRef idx="1001">
        <a:schemeClr val="bg2"/>
      </p:bgRef>
    </p:bg>
    <p:spTree>
      <p:nvGrpSpPr>
        <p:cNvPr id="1" name=""/>
        <p:cNvGrpSpPr/>
        <p:nvPr/>
      </p:nvGrpSpPr>
      <p:grpSpPr>
        <a:xfrm>
          <a:off x="0" y="0"/>
          <a:ext cx="0" cy="0"/>
          <a:chOff x="0" y="0"/>
          <a:chExt cx="0" cy="0"/>
        </a:xfrm>
      </p:grpSpPr>
      <p:pic>
        <p:nvPicPr>
          <p:cNvPr id="19" name="Immagin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Segnaposto immagine 15"/>
          <p:cNvSpPr>
            <a:spLocks noGrp="1"/>
          </p:cNvSpPr>
          <p:nvPr>
            <p:ph type="pic" sz="quarter" idx="12"/>
          </p:nvPr>
        </p:nvSpPr>
        <p:spPr>
          <a:xfrm>
            <a:off x="0" y="0"/>
            <a:ext cx="9144000" cy="6858000"/>
          </a:xfrm>
          <a:prstGeom prst="rect">
            <a:avLst/>
          </a:prstGeom>
        </p:spPr>
        <p:txBody>
          <a:bodyPr/>
          <a:lstStyle/>
          <a:p>
            <a:endParaRPr lang="it-IT"/>
          </a:p>
        </p:txBody>
      </p:sp>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2"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21" name="Segnaposto testo 20"/>
          <p:cNvSpPr>
            <a:spLocks noGrp="1"/>
          </p:cNvSpPr>
          <p:nvPr>
            <p:ph type="body" sz="quarter" idx="13" hasCustomPrompt="1"/>
          </p:nvPr>
        </p:nvSpPr>
        <p:spPr>
          <a:xfrm>
            <a:off x="472281" y="395643"/>
            <a:ext cx="8199438" cy="1050925"/>
          </a:xfrm>
          <a:prstGeom prst="rect">
            <a:avLst/>
          </a:prstGeom>
        </p:spPr>
        <p:txBody>
          <a:bodyPr/>
          <a:lstStyle>
            <a:lvl1pPr marL="0" indent="0">
              <a:buFont typeface="Arial" panose="020B0604020202020204" pitchFamily="34" charset="0"/>
              <a:buNone/>
              <a:defRPr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buFont typeface="Arial" panose="020B0604020202020204" pitchFamily="34" charset="0"/>
              <a:buNone/>
            </a:pP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«Slide</a:t>
            </a:r>
            <a:r>
              <a:rPr lang="it-IT" sz="5400" b="0" i="1" kern="1200" baseline="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 per immagini di sfondo + pannello opacizzato per mantenere la leggibilità del testo</a:t>
            </a:r>
            <a:r>
              <a:rPr lang="it-IT" sz="5400" b="0" i="1" kern="1200">
                <a:solidFill>
                  <a:schemeClr val="bg1"/>
                </a:solidFill>
                <a:effectLst/>
                <a:latin typeface="Open Sans Light" panose="020B0306030504020204" pitchFamily="34" charset="0"/>
                <a:ea typeface="Open Sans Light" panose="020B0306030504020204" pitchFamily="34" charset="0"/>
                <a:cs typeface="Open Sans Light" panose="020B0306030504020204" pitchFamily="34" charset="0"/>
              </a:rPr>
              <a:t>»</a:t>
            </a:r>
            <a:endParaRPr lang="it-IT" sz="5400" i="1"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1294805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presenta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6500" b="1" i="0" baseline="0">
                <a:solidFill>
                  <a:srgbClr val="0061BB"/>
                </a:solidFill>
                <a:latin typeface="Open Sans" charset="0"/>
                <a:ea typeface="Open Sans" charset="0"/>
                <a:cs typeface="Open Sans" charset="0"/>
              </a:defRPr>
            </a:lvl1pPr>
          </a:lstStyle>
          <a:p>
            <a:r>
              <a:rPr lang="en-US"/>
              <a:t>Titolo</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36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Tree>
    <p:extLst>
      <p:ext uri="{BB962C8B-B14F-4D97-AF65-F5344CB8AC3E}">
        <p14:creationId xmlns:p14="http://schemas.microsoft.com/office/powerpoint/2010/main" val="353386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sf. blu">
    <p:spTree>
      <p:nvGrpSpPr>
        <p:cNvPr id="1" name=""/>
        <p:cNvGrpSpPr/>
        <p:nvPr/>
      </p:nvGrpSpPr>
      <p:grpSpPr>
        <a:xfrm>
          <a:off x="0" y="0"/>
          <a:ext cx="0" cy="0"/>
          <a:chOff x="0" y="0"/>
          <a:chExt cx="0" cy="0"/>
        </a:xfrm>
      </p:grpSpPr>
      <p:pic>
        <p:nvPicPr>
          <p:cNvPr id="18" name="Immagin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Immagin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5880" y="6202505"/>
            <a:ext cx="1143000" cy="292100"/>
          </a:xfrm>
          <a:prstGeom prst="rect">
            <a:avLst/>
          </a:prstGeom>
        </p:spPr>
      </p:pic>
      <p:pic>
        <p:nvPicPr>
          <p:cNvPr id="9" name="Immagin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0630" y="6133792"/>
            <a:ext cx="571500" cy="38100"/>
          </a:xfrm>
          <a:prstGeom prst="rect">
            <a:avLst/>
          </a:prstGeom>
        </p:spPr>
      </p:pic>
      <p:sp>
        <p:nvSpPr>
          <p:cNvPr id="11" name="Title 1"/>
          <p:cNvSpPr>
            <a:spLocks noGrp="1"/>
          </p:cNvSpPr>
          <p:nvPr>
            <p:ph type="ctrTitle" hasCustomPrompt="1"/>
          </p:nvPr>
        </p:nvSpPr>
        <p:spPr>
          <a:xfrm>
            <a:off x="470630" y="1613619"/>
            <a:ext cx="8198250" cy="1095292"/>
          </a:xfrm>
          <a:prstGeom prst="rect">
            <a:avLst/>
          </a:prstGeom>
        </p:spPr>
        <p:txBody>
          <a:bodyPr/>
          <a:lstStyle>
            <a:lvl1pPr algn="l">
              <a:lnSpc>
                <a:spcPct val="120000"/>
              </a:lnSpc>
              <a:defRPr sz="4800" b="1" i="0" baseline="0">
                <a:solidFill>
                  <a:schemeClr val="bg1"/>
                </a:solidFill>
                <a:latin typeface="Open Sans" charset="0"/>
                <a:ea typeface="Open Sans" charset="0"/>
                <a:cs typeface="Open Sans" charset="0"/>
              </a:defRPr>
            </a:lvl1pPr>
          </a:lstStyle>
          <a:p>
            <a:r>
              <a:rPr lang="en-US"/>
              <a:t>Titolo sezione</a:t>
            </a:r>
            <a:endParaRPr lang="it-IT" dirty="0"/>
          </a:p>
        </p:txBody>
      </p:sp>
      <p:sp>
        <p:nvSpPr>
          <p:cNvPr id="5" name="Segnaposto testo 4"/>
          <p:cNvSpPr>
            <a:spLocks noGrp="1"/>
          </p:cNvSpPr>
          <p:nvPr>
            <p:ph type="body" sz="quarter" idx="10" hasCustomPrompt="1"/>
          </p:nvPr>
        </p:nvSpPr>
        <p:spPr>
          <a:xfrm>
            <a:off x="470630" y="2893560"/>
            <a:ext cx="8198708" cy="1091585"/>
          </a:xfrm>
          <a:prstGeom prst="rect">
            <a:avLst/>
          </a:prstGeom>
        </p:spPr>
        <p:txBody>
          <a:bodyPr/>
          <a:lstStyle>
            <a:lvl1pPr marL="0" indent="0">
              <a:lnSpc>
                <a:spcPct val="120000"/>
              </a:lnSpc>
              <a:buNone/>
              <a:defRPr sz="2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facoltativo (*)</a:t>
            </a:r>
          </a:p>
        </p:txBody>
      </p:sp>
      <p:sp>
        <p:nvSpPr>
          <p:cNvPr id="14" name="Segnaposto piè di pagina 5"/>
          <p:cNvSpPr>
            <a:spLocks noGrp="1"/>
          </p:cNvSpPr>
          <p:nvPr>
            <p:ph type="ftr" sz="quarter" idx="11"/>
          </p:nvPr>
        </p:nvSpPr>
        <p:spPr>
          <a:xfrm>
            <a:off x="366122" y="6286803"/>
            <a:ext cx="7196162" cy="519112"/>
          </a:xfrm>
          <a:prstGeom prst="rect">
            <a:avLst/>
          </a:prstGeom>
        </p:spPr>
        <p:txBody>
          <a:bodyPr/>
          <a:lstStyle>
            <a:lvl1pPr algn="l">
              <a:defRPr sz="15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Tree>
    <p:extLst>
      <p:ext uri="{BB962C8B-B14F-4D97-AF65-F5344CB8AC3E}">
        <p14:creationId xmlns:p14="http://schemas.microsoft.com/office/powerpoint/2010/main" val="246249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ezione sfondo bianc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8" name="Title 1"/>
          <p:cNvSpPr>
            <a:spLocks noGrp="1"/>
          </p:cNvSpPr>
          <p:nvPr>
            <p:ph type="ctrTitle" hasCustomPrompt="1"/>
          </p:nvPr>
        </p:nvSpPr>
        <p:spPr>
          <a:xfrm>
            <a:off x="470630" y="1613618"/>
            <a:ext cx="8198250" cy="1088639"/>
          </a:xfrm>
          <a:prstGeom prst="rect">
            <a:avLst/>
          </a:prstGeom>
        </p:spPr>
        <p:txBody>
          <a:bodyPr/>
          <a:lstStyle>
            <a:lvl1pPr algn="l">
              <a:lnSpc>
                <a:spcPct val="120000"/>
              </a:lnSpc>
              <a:defRPr sz="4800" b="1" i="0" baseline="0">
                <a:solidFill>
                  <a:srgbClr val="0061BB"/>
                </a:solidFill>
                <a:latin typeface="Open Sans" charset="0"/>
                <a:ea typeface="Open Sans" charset="0"/>
                <a:cs typeface="Open Sans" charset="0"/>
              </a:defRPr>
            </a:lvl1pPr>
          </a:lstStyle>
          <a:p>
            <a:r>
              <a:rPr lang="en-US"/>
              <a:t>Titolo sezione</a:t>
            </a:r>
            <a:endParaRPr lang="it-IT" dirty="0"/>
          </a:p>
        </p:txBody>
      </p:sp>
      <p:sp>
        <p:nvSpPr>
          <p:cNvPr id="8" name="Segnaposto testo 4"/>
          <p:cNvSpPr>
            <a:spLocks noGrp="1"/>
          </p:cNvSpPr>
          <p:nvPr>
            <p:ph type="body" sz="quarter" idx="11" hasCustomPrompt="1"/>
          </p:nvPr>
        </p:nvSpPr>
        <p:spPr>
          <a:xfrm>
            <a:off x="470630" y="2893560"/>
            <a:ext cx="8198708" cy="1091585"/>
          </a:xfrm>
          <a:prstGeom prst="rect">
            <a:avLst/>
          </a:prstGeom>
        </p:spPr>
        <p:txBody>
          <a:bodyPr/>
          <a:lstStyle>
            <a:lvl1pPr marL="0" indent="0">
              <a:lnSpc>
                <a:spcPct val="120000"/>
              </a:lnSpc>
              <a:buNone/>
              <a:defRPr sz="2800" b="0" baseline="0">
                <a:solidFill>
                  <a:srgbClr val="0061BB"/>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it-IT"/>
              <a:t>Sottotitolo sezione facoltativo (*)</a:t>
            </a:r>
          </a:p>
        </p:txBody>
      </p:sp>
    </p:spTree>
    <p:extLst>
      <p:ext uri="{BB962C8B-B14F-4D97-AF65-F5344CB8AC3E}">
        <p14:creationId xmlns:p14="http://schemas.microsoft.com/office/powerpoint/2010/main" val="2568453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lenco puntato">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Segnaposto testo 8"/>
          <p:cNvSpPr>
            <a:spLocks noGrp="1"/>
          </p:cNvSpPr>
          <p:nvPr>
            <p:ph type="body" sz="quarter" idx="11" hasCustomPrompt="1"/>
          </p:nvPr>
        </p:nvSpPr>
        <p:spPr>
          <a:xfrm>
            <a:off x="469900" y="1611629"/>
            <a:ext cx="8196263" cy="4401207"/>
          </a:xfrm>
          <a:prstGeom prst="rect">
            <a:avLst/>
          </a:prstGeom>
        </p:spPr>
        <p:txBody>
          <a:bodyPr/>
          <a:lstStyle>
            <a:lvl1pPr marL="285750" indent="-285750">
              <a:buFont typeface="Arial" panose="020B0604020202020204" pitchFamily="34" charset="0"/>
              <a:buChar char="•"/>
              <a:defRPr sz="2800"/>
            </a:lvl1pPr>
          </a:lstStyle>
          <a:p>
            <a:pPr marL="285750" indent="-285750">
              <a:buFont typeface="Arial" panose="020B0604020202020204" pitchFamily="34" charset="0"/>
              <a:buChar char="•"/>
            </a:pPr>
            <a:r>
              <a:rPr lang="it-IT" sz="2400">
                <a:solidFill>
                  <a:srgbClr val="0C0C0C"/>
                </a:solidFill>
                <a:latin typeface="Open Sans" panose="020B0606030504020204" pitchFamily="34" charset="0"/>
                <a:ea typeface="Open Sans" panose="020B0606030504020204" pitchFamily="34" charset="0"/>
                <a:cs typeface="Open Sans" panose="020B0606030504020204" pitchFamily="34" charset="0"/>
              </a:rPr>
              <a:t>Esempio di </a:t>
            </a:r>
            <a:r>
              <a:rPr lang="it-IT" sz="2400" b="1">
                <a:solidFill>
                  <a:srgbClr val="0C0C0C"/>
                </a:solidFill>
                <a:latin typeface="Open Sans" panose="020B0606030504020204" pitchFamily="34" charset="0"/>
                <a:ea typeface="Open Sans" panose="020B0606030504020204" pitchFamily="34" charset="0"/>
                <a:cs typeface="Open Sans" panose="020B0606030504020204" pitchFamily="34" charset="0"/>
              </a:rPr>
              <a:t>elenco puntato</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a:t>
            </a:r>
          </a:p>
          <a:p>
            <a:pPr marL="285750" indent="-285750">
              <a:buFont typeface="Arial" panose="020B0604020202020204" pitchFamily="34" charset="0"/>
              <a:buChar char="•"/>
            </a:pPr>
            <a:r>
              <a:rPr lang="it-IT" sz="2400" b="0" i="0" kern="1200">
                <a:solidFill>
                  <a:srgbClr val="0C0C0C"/>
                </a:solidFill>
                <a:effectLst/>
                <a:latin typeface="Open Sans" panose="020B0606030504020204" pitchFamily="34" charset="0"/>
                <a:ea typeface="Open Sans" panose="020B0606030504020204" pitchFamily="34" charset="0"/>
                <a:cs typeface="Open Sans" panose="020B0606030504020204" pitchFamily="34" charset="0"/>
              </a:rPr>
              <a:t>Consectetur</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adipiscing elit</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Sed do eiusmod tempor incididunt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Ut labore et dolore </a:t>
            </a:r>
          </a:p>
          <a:p>
            <a:pPr marL="285750" indent="-285750">
              <a:buFont typeface="Arial" panose="020B0604020202020204" pitchFamily="34" charset="0"/>
              <a:buChar char="•"/>
            </a:pP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162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sottotiolo, paragrafo">
    <p:spTree>
      <p:nvGrpSpPr>
        <p:cNvPr id="1" name=""/>
        <p:cNvGrpSpPr/>
        <p:nvPr/>
      </p:nvGrpSpPr>
      <p:grpSpPr>
        <a:xfrm>
          <a:off x="0" y="0"/>
          <a:ext cx="0" cy="0"/>
          <a:chOff x="0" y="0"/>
          <a:chExt cx="0" cy="0"/>
        </a:xfrm>
      </p:grpSpPr>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1"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sp>
        <p:nvSpPr>
          <p:cNvPr id="9" name="Segnaposto testo 8"/>
          <p:cNvSpPr>
            <a:spLocks noGrp="1"/>
          </p:cNvSpPr>
          <p:nvPr>
            <p:ph type="body" sz="quarter" idx="11" hasCustomPrompt="1"/>
          </p:nvPr>
        </p:nvSpPr>
        <p:spPr>
          <a:xfrm>
            <a:off x="477376" y="1642897"/>
            <a:ext cx="8189547" cy="1420610"/>
          </a:xfrm>
          <a:prstGeom prst="rect">
            <a:avLst/>
          </a:prstGeom>
        </p:spPr>
        <p:txBody>
          <a:bodyPr/>
          <a:lstStyle>
            <a:lvl1pPr marL="0" indent="0">
              <a:lnSpc>
                <a:spcPct val="120000"/>
              </a:lnSpc>
              <a:buFont typeface="Arial" panose="020B0604020202020204" pitchFamily="34" charset="0"/>
              <a:buNone/>
              <a:defRPr sz="240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a:t>
            </a:r>
            <a:r>
              <a:rPr lang="it-IT" sz="2400" b="0" i="0"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Lorem ipsum dolor sit amet, consectetur adipiscing elit, sed do eiusmod tempor incididunt ut labore et dolore magna aliqua.</a:t>
            </a:r>
            <a:endPar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Segnaposto testo 15"/>
          <p:cNvSpPr>
            <a:spLocks noGrp="1"/>
          </p:cNvSpPr>
          <p:nvPr>
            <p:ph type="body" sz="quarter" idx="12" hasCustomPrompt="1"/>
          </p:nvPr>
        </p:nvSpPr>
        <p:spPr>
          <a:xfrm>
            <a:off x="470630" y="3208096"/>
            <a:ext cx="6789979" cy="2804741"/>
          </a:xfrm>
          <a:prstGeom prst="rect">
            <a:avLst/>
          </a:prstGeom>
        </p:spPr>
        <p:txBody>
          <a:bodyPr/>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24185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sottotitolo, paragrafo due colonne">
    <p:spTree>
      <p:nvGrpSpPr>
        <p:cNvPr id="1" name=""/>
        <p:cNvGrpSpPr/>
        <p:nvPr/>
      </p:nvGrpSpPr>
      <p:grpSpPr>
        <a:xfrm>
          <a:off x="0" y="0"/>
          <a:ext cx="0" cy="0"/>
          <a:chOff x="0" y="0"/>
          <a:chExt cx="0" cy="0"/>
        </a:xfrm>
      </p:grpSpPr>
      <p:sp>
        <p:nvSpPr>
          <p:cNvPr id="16" name="Segnaposto testo 8"/>
          <p:cNvSpPr>
            <a:spLocks noGrp="1"/>
          </p:cNvSpPr>
          <p:nvPr>
            <p:ph type="body" sz="quarter" idx="11" hasCustomPrompt="1"/>
          </p:nvPr>
        </p:nvSpPr>
        <p:spPr>
          <a:xfrm>
            <a:off x="477376" y="1642897"/>
            <a:ext cx="8189547" cy="643358"/>
          </a:xfrm>
          <a:prstGeom prst="rect">
            <a:avLst/>
          </a:prstGeom>
        </p:spPr>
        <p:txBody>
          <a:bodyPr/>
          <a:lstStyle>
            <a:lvl1pPr marL="0" indent="0">
              <a:lnSpc>
                <a:spcPct val="120000"/>
              </a:lnSpc>
              <a:buFont typeface="Arial" panose="020B0604020202020204" pitchFamily="34" charset="0"/>
              <a:buNone/>
              <a:defRPr sz="2400" baseline="0">
                <a:latin typeface="Open Sans" panose="020B0606030504020204" pitchFamily="34" charset="0"/>
                <a:ea typeface="Open Sans" panose="020B0606030504020204" pitchFamily="34" charset="0"/>
                <a:cs typeface="Open Sans" panose="020B0606030504020204" pitchFamily="34" charset="0"/>
              </a:defRPr>
            </a:lvl1pPr>
          </a:lstStyle>
          <a:p>
            <a:pPr marL="0" indent="0">
              <a:lnSpc>
                <a:spcPct val="120000"/>
              </a:lnSpc>
              <a:buFont typeface="Arial" panose="020B0604020202020204" pitchFamily="34" charset="0"/>
              <a:buNone/>
            </a:pPr>
            <a:r>
              <a:rPr lang="it-IT" sz="2400" baseline="0">
                <a:solidFill>
                  <a:srgbClr val="0C0C0C"/>
                </a:solidFill>
                <a:latin typeface="Open Sans" panose="020B0606030504020204" pitchFamily="34" charset="0"/>
                <a:ea typeface="Open Sans" panose="020B0606030504020204" pitchFamily="34" charset="0"/>
                <a:cs typeface="Open Sans" panose="020B0606030504020204" pitchFamily="34" charset="0"/>
              </a:rPr>
              <a:t>Sottotitolo di pagina con testo su due colonne</a:t>
            </a:r>
          </a:p>
        </p:txBody>
      </p:sp>
      <p:sp>
        <p:nvSpPr>
          <p:cNvPr id="12" name="Title 1"/>
          <p:cNvSpPr>
            <a:spLocks noGrp="1"/>
          </p:cNvSpPr>
          <p:nvPr>
            <p:ph type="ctrTitle" hasCustomPrompt="1"/>
          </p:nvPr>
        </p:nvSpPr>
        <p:spPr>
          <a:xfrm>
            <a:off x="470630" y="366550"/>
            <a:ext cx="8198250" cy="1127147"/>
          </a:xfrm>
          <a:prstGeom prst="rect">
            <a:avLst/>
          </a:prstGeom>
        </p:spPr>
        <p:txBody>
          <a:bodyPr/>
          <a:lstStyle>
            <a:lvl1pPr algn="l">
              <a:lnSpc>
                <a:spcPct val="120000"/>
              </a:lnSpc>
              <a:defRPr sz="4600" b="1" i="0" baseline="0">
                <a:solidFill>
                  <a:srgbClr val="0061BB"/>
                </a:solidFill>
                <a:latin typeface="Open Sans" charset="0"/>
                <a:ea typeface="Open Sans" charset="0"/>
                <a:cs typeface="Open Sans" charset="0"/>
              </a:defRPr>
            </a:lvl1pPr>
          </a:lstStyle>
          <a:p>
            <a:r>
              <a:rPr lang="en-US"/>
              <a:t>Titolo di pagina</a:t>
            </a:r>
            <a:endParaRPr lang="it-IT" dirty="0"/>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7" name="Segnaposto testo 6"/>
          <p:cNvSpPr>
            <a:spLocks noGrp="1"/>
          </p:cNvSpPr>
          <p:nvPr>
            <p:ph type="body" sz="quarter" idx="12" hasCustomPrompt="1"/>
          </p:nvPr>
        </p:nvSpPr>
        <p:spPr>
          <a:xfrm>
            <a:off x="470630" y="2445858"/>
            <a:ext cx="8188325" cy="3632827"/>
          </a:xfrm>
          <a:prstGeom prst="rect">
            <a:avLst/>
          </a:prstGeom>
        </p:spPr>
        <p:txBody>
          <a:bodyPr numCol="2" spcCol="360000"/>
          <a:lstStyle>
            <a:lvl1pPr marL="0" indent="0">
              <a:lnSpc>
                <a:spcPct val="120000"/>
              </a:lnSpc>
              <a:buFont typeface="Arial" panose="020B0604020202020204" pitchFamily="34" charset="0"/>
              <a:buNone/>
              <a:defRPr sz="1800">
                <a:latin typeface="Open Sans Light" panose="020B0306030504020204" pitchFamily="34" charset="0"/>
                <a:ea typeface="Open Sans Light" panose="020B0306030504020204" pitchFamily="34" charset="0"/>
                <a:cs typeface="Open Sans Light" panose="020B0306030504020204" pitchFamily="34" charset="0"/>
              </a:defRPr>
            </a:lvl1pPr>
          </a:lstStyle>
          <a:p>
            <a:pPr marL="0" indent="0">
              <a:lnSpc>
                <a:spcPct val="120000"/>
              </a:lnSpc>
              <a:buFont typeface="Arial" panose="020B0604020202020204" pitchFamily="34" charset="0"/>
              <a:buNone/>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a:t>
            </a:r>
            <a:endParaRPr lang="it-IT" sz="24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662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sto sinistra, immagine destra">
    <p:spTree>
      <p:nvGrpSpPr>
        <p:cNvPr id="1" name=""/>
        <p:cNvGrpSpPr/>
        <p:nvPr/>
      </p:nvGrpSpPr>
      <p:grpSpPr>
        <a:xfrm>
          <a:off x="0" y="0"/>
          <a:ext cx="0" cy="0"/>
          <a:chOff x="0" y="0"/>
          <a:chExt cx="0" cy="0"/>
        </a:xfrm>
      </p:grpSpPr>
      <p:sp>
        <p:nvSpPr>
          <p:cNvPr id="19" name="Segnaposto immagine 18"/>
          <p:cNvSpPr>
            <a:spLocks noGrp="1"/>
          </p:cNvSpPr>
          <p:nvPr>
            <p:ph type="pic" sz="quarter" idx="14"/>
          </p:nvPr>
        </p:nvSpPr>
        <p:spPr>
          <a:xfrm>
            <a:off x="4640263" y="0"/>
            <a:ext cx="4503737" cy="6858000"/>
          </a:xfrm>
          <a:prstGeom prst="rect">
            <a:avLst/>
          </a:prstGeom>
        </p:spPr>
        <p:txBody>
          <a:bodyPr/>
          <a:lstStyle/>
          <a:p>
            <a:endParaRPr lang="it-IT"/>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12" name="Title 1"/>
          <p:cNvSpPr>
            <a:spLocks noGrp="1"/>
          </p:cNvSpPr>
          <p:nvPr>
            <p:ph type="ctrTitle" hasCustomPrompt="1"/>
          </p:nvPr>
        </p:nvSpPr>
        <p:spPr>
          <a:xfrm>
            <a:off x="470629"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
        <p:nvSpPr>
          <p:cNvPr id="11" name="Segnaposto testo 10"/>
          <p:cNvSpPr>
            <a:spLocks noGrp="1"/>
          </p:cNvSpPr>
          <p:nvPr>
            <p:ph type="body" sz="quarter" idx="13" hasCustomPrompt="1"/>
          </p:nvPr>
        </p:nvSpPr>
        <p:spPr>
          <a:xfrm>
            <a:off x="470629"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8808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sto destra, immagine sinistra">
    <p:spTree>
      <p:nvGrpSpPr>
        <p:cNvPr id="1" name=""/>
        <p:cNvGrpSpPr/>
        <p:nvPr/>
      </p:nvGrpSpPr>
      <p:grpSpPr>
        <a:xfrm>
          <a:off x="0" y="0"/>
          <a:ext cx="0" cy="0"/>
          <a:chOff x="0" y="0"/>
          <a:chExt cx="0" cy="0"/>
        </a:xfrm>
      </p:grpSpPr>
      <p:sp>
        <p:nvSpPr>
          <p:cNvPr id="17" name="Segnaposto immagine 18"/>
          <p:cNvSpPr>
            <a:spLocks noGrp="1"/>
          </p:cNvSpPr>
          <p:nvPr>
            <p:ph type="pic" sz="quarter" idx="14"/>
          </p:nvPr>
        </p:nvSpPr>
        <p:spPr>
          <a:xfrm>
            <a:off x="0" y="0"/>
            <a:ext cx="4503737" cy="6858000"/>
          </a:xfrm>
          <a:prstGeom prst="rect">
            <a:avLst/>
          </a:prstGeom>
        </p:spPr>
        <p:txBody>
          <a:bodyPr/>
          <a:lstStyle/>
          <a:p>
            <a:endParaRPr lang="it-IT"/>
          </a:p>
        </p:txBody>
      </p:sp>
      <p:sp>
        <p:nvSpPr>
          <p:cNvPr id="16" name="Segnaposto testo 10"/>
          <p:cNvSpPr>
            <a:spLocks noGrp="1"/>
          </p:cNvSpPr>
          <p:nvPr>
            <p:ph type="body" sz="quarter" idx="13" hasCustomPrompt="1"/>
          </p:nvPr>
        </p:nvSpPr>
        <p:spPr>
          <a:xfrm>
            <a:off x="4651054" y="2033588"/>
            <a:ext cx="4025900" cy="3979249"/>
          </a:xfrm>
          <a:prstGeom prst="rect">
            <a:avLst/>
          </a:prstGeom>
        </p:spPr>
        <p:txBody>
          <a:bodyPr/>
          <a:lstStyle>
            <a:lvl1pPr marL="0" marR="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sz="1800">
                <a:latin typeface="Open Sans Light" panose="020B0306030504020204" pitchFamily="34" charset="0"/>
                <a:ea typeface="Open Sans Light" panose="020B0306030504020204" pitchFamily="34" charset="0"/>
                <a:cs typeface="Open Sans Light" panose="020B0306030504020204" pitchFamily="34" charset="0"/>
              </a:defRPr>
            </a:lvl1pPr>
            <a:lvl2pPr>
              <a:defRPr sz="1800">
                <a:latin typeface="Open Sans Light" panose="020B0306030504020204" pitchFamily="34" charset="0"/>
                <a:ea typeface="Open Sans Light" panose="020B0306030504020204" pitchFamily="34" charset="0"/>
                <a:cs typeface="Open Sans Light" panose="020B0306030504020204" pitchFamily="34" charset="0"/>
              </a:defRPr>
            </a:lvl2pPr>
            <a:lvl3pPr>
              <a:defRPr sz="1800">
                <a:latin typeface="Open Sans Light" panose="020B0306030504020204" pitchFamily="34" charset="0"/>
                <a:ea typeface="Open Sans Light" panose="020B0306030504020204" pitchFamily="34" charset="0"/>
                <a:cs typeface="Open Sans Light" panose="020B0306030504020204" pitchFamily="34" charset="0"/>
              </a:defRPr>
            </a:lvl3pPr>
            <a:lvl4pPr>
              <a:defRPr sz="1800">
                <a:latin typeface="Open Sans Light" panose="020B0306030504020204" pitchFamily="34" charset="0"/>
                <a:ea typeface="Open Sans Light" panose="020B0306030504020204" pitchFamily="34" charset="0"/>
                <a:cs typeface="Open Sans Light" panose="020B0306030504020204" pitchFamily="34" charset="0"/>
              </a:defRPr>
            </a:lvl4pPr>
            <a:lvl5pPr>
              <a:defRPr sz="1800">
                <a:latin typeface="Open Sans Light" panose="020B0306030504020204" pitchFamily="34" charset="0"/>
                <a:ea typeface="Open Sans Light" panose="020B0306030504020204" pitchFamily="34" charset="0"/>
                <a:cs typeface="Open Sans Light" panose="020B0306030504020204" pitchFamily="34" charset="0"/>
              </a:defRPr>
            </a:lvl5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 questo modello di pagina è presente un immagine di sfondo.</a:t>
            </a:r>
            <a:b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r>
              <a:rPr lang="it-IT" sz="1800" b="0" i="0" kern="120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endParaRPr lang="it-IT" sz="2400" b="0" i="0" kern="1200" baseline="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3" name="Immagin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25880" y="6202505"/>
            <a:ext cx="1141043" cy="291600"/>
          </a:xfrm>
          <a:prstGeom prst="rect">
            <a:avLst/>
          </a:prstGeom>
        </p:spPr>
      </p:pic>
      <p:pic>
        <p:nvPicPr>
          <p:cNvPr id="14" name="Immagin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0630" y="6130770"/>
            <a:ext cx="571500" cy="38100"/>
          </a:xfrm>
          <a:prstGeom prst="rect">
            <a:avLst/>
          </a:prstGeom>
        </p:spPr>
      </p:pic>
      <p:sp>
        <p:nvSpPr>
          <p:cNvPr id="15" name="Segnaposto piè di pagina 5"/>
          <p:cNvSpPr>
            <a:spLocks noGrp="1"/>
          </p:cNvSpPr>
          <p:nvPr>
            <p:ph type="ftr" sz="quarter" idx="10"/>
          </p:nvPr>
        </p:nvSpPr>
        <p:spPr>
          <a:xfrm>
            <a:off x="366122" y="6286803"/>
            <a:ext cx="7196162" cy="519112"/>
          </a:xfrm>
          <a:prstGeom prst="rect">
            <a:avLst/>
          </a:prstGeom>
        </p:spPr>
        <p:txBody>
          <a:bodyPr/>
          <a:lstStyle>
            <a:lvl1pPr algn="l">
              <a:defRPr sz="1500" baseline="0">
                <a:solidFill>
                  <a:srgbClr val="ADAFB4"/>
                </a:solidFill>
                <a:latin typeface="Open Sans" panose="020B0606030504020204" pitchFamily="34" charset="0"/>
                <a:ea typeface="Open Sans" panose="020B0606030504020204" pitchFamily="34" charset="0"/>
                <a:cs typeface="Open Sans" panose="020B0606030504020204" pitchFamily="34" charset="0"/>
              </a:defRPr>
            </a:lvl1pPr>
          </a:lstStyle>
          <a:p>
            <a:pPr>
              <a:defRPr/>
            </a:pPr>
            <a:r>
              <a:rPr lang="en-US" altLang="en-US"/>
              <a:t>Layout i3 per presentazioni</a:t>
            </a:r>
            <a:endParaRPr lang="en-US" altLang="en-US" dirty="0"/>
          </a:p>
        </p:txBody>
      </p:sp>
      <p:sp>
        <p:nvSpPr>
          <p:cNvPr id="9" name="Title 1"/>
          <p:cNvSpPr>
            <a:spLocks noGrp="1"/>
          </p:cNvSpPr>
          <p:nvPr>
            <p:ph type="ctrTitle" hasCustomPrompt="1"/>
          </p:nvPr>
        </p:nvSpPr>
        <p:spPr>
          <a:xfrm>
            <a:off x="4661086" y="366550"/>
            <a:ext cx="4005837" cy="1127147"/>
          </a:xfrm>
          <a:prstGeom prst="rect">
            <a:avLst/>
          </a:prstGeom>
        </p:spPr>
        <p:txBody>
          <a:bodyPr/>
          <a:lstStyle>
            <a:lvl1pPr algn="l">
              <a:lnSpc>
                <a:spcPct val="120000"/>
              </a:lnSpc>
              <a:defRPr sz="3600" b="1" i="0" baseline="0">
                <a:solidFill>
                  <a:srgbClr val="0061BB"/>
                </a:solidFill>
                <a:latin typeface="Open Sans" charset="0"/>
                <a:ea typeface="Open Sans" charset="0"/>
                <a:cs typeface="Open Sans" charset="0"/>
              </a:defRPr>
            </a:lvl1pPr>
          </a:lstStyle>
          <a:p>
            <a:r>
              <a:rPr lang="en-US"/>
              <a:t>Titolo di pagina</a:t>
            </a:r>
            <a:br>
              <a:rPr lang="en-US"/>
            </a:br>
            <a:r>
              <a:rPr lang="en-US"/>
              <a:t>con img a dx</a:t>
            </a:r>
            <a:endParaRPr lang="it-IT" dirty="0"/>
          </a:p>
        </p:txBody>
      </p:sp>
    </p:spTree>
    <p:extLst>
      <p:ext uri="{BB962C8B-B14F-4D97-AF65-F5344CB8AC3E}">
        <p14:creationId xmlns:p14="http://schemas.microsoft.com/office/powerpoint/2010/main" val="423517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magin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69600" y="8655124"/>
            <a:ext cx="571500" cy="38100"/>
          </a:xfrm>
          <a:prstGeom prst="rect">
            <a:avLst/>
          </a:prstGeom>
        </p:spPr>
      </p:pic>
    </p:spTree>
    <p:extLst>
      <p:ext uri="{BB962C8B-B14F-4D97-AF65-F5344CB8AC3E}">
        <p14:creationId xmlns:p14="http://schemas.microsoft.com/office/powerpoint/2010/main" val="2967610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70" r:id="rId4"/>
    <p:sldLayoutId id="2147483663" r:id="rId5"/>
    <p:sldLayoutId id="2147483665" r:id="rId6"/>
    <p:sldLayoutId id="2147483667" r:id="rId7"/>
    <p:sldLayoutId id="2147483668" r:id="rId8"/>
    <p:sldLayoutId id="2147483669" r:id="rId9"/>
    <p:sldLayoutId id="2147483664" r:id="rId10"/>
    <p:sldLayoutId id="214748366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1"/>
          </p:nvPr>
        </p:nvSpPr>
        <p:spPr/>
        <p:txBody>
          <a:bodyPr/>
          <a:lstStyle/>
          <a:p>
            <a:pPr>
              <a:defRPr/>
            </a:pPr>
            <a:r>
              <a:rPr lang="it-IT" altLang="en-US" dirty="0"/>
              <a:t>30/06/2023 – </a:t>
            </a:r>
            <a:r>
              <a:rPr lang="it-IT" altLang="en-US" dirty="0" err="1"/>
              <a:t>WorkingSoftware</a:t>
            </a:r>
            <a:endParaRPr lang="en-US" altLang="en-US" dirty="0"/>
          </a:p>
        </p:txBody>
      </p:sp>
      <p:sp>
        <p:nvSpPr>
          <p:cNvPr id="6" name="Titolo 5">
            <a:extLst>
              <a:ext uri="{FF2B5EF4-FFF2-40B4-BE49-F238E27FC236}">
                <a16:creationId xmlns:a16="http://schemas.microsoft.com/office/drawing/2014/main" id="{A207B442-4186-9005-877E-27F667194B40}"/>
              </a:ext>
            </a:extLst>
          </p:cNvPr>
          <p:cNvSpPr>
            <a:spLocks noGrp="1"/>
          </p:cNvSpPr>
          <p:nvPr>
            <p:ph type="ctrTitle"/>
          </p:nvPr>
        </p:nvSpPr>
        <p:spPr>
          <a:xfrm>
            <a:off x="470630" y="1812023"/>
            <a:ext cx="8198250" cy="1095292"/>
          </a:xfrm>
        </p:spPr>
        <p:txBody>
          <a:bodyPr/>
          <a:lstStyle/>
          <a:p>
            <a:r>
              <a:rPr lang="it-IT" sz="3200" dirty="0"/>
              <a:t>Affondiamo i </a:t>
            </a:r>
            <a:r>
              <a:rPr lang="it-IT" sz="3200" dirty="0" err="1"/>
              <a:t>microservizi</a:t>
            </a:r>
            <a:r>
              <a:rPr lang="it-IT" sz="3200" dirty="0"/>
              <a:t> nella Birra</a:t>
            </a:r>
          </a:p>
        </p:txBody>
      </p:sp>
      <p:pic>
        <p:nvPicPr>
          <p:cNvPr id="9" name="Immagine 8">
            <a:extLst>
              <a:ext uri="{FF2B5EF4-FFF2-40B4-BE49-F238E27FC236}">
                <a16:creationId xmlns:a16="http://schemas.microsoft.com/office/drawing/2014/main" id="{4CEC902C-E005-D0F5-8EC3-83DCFD05DF78}"/>
              </a:ext>
            </a:extLst>
          </p:cNvPr>
          <p:cNvPicPr>
            <a:picLocks noChangeAspect="1"/>
          </p:cNvPicPr>
          <p:nvPr/>
        </p:nvPicPr>
        <p:blipFill>
          <a:blip r:embed="rId3"/>
          <a:stretch>
            <a:fillRect/>
          </a:stretch>
        </p:blipFill>
        <p:spPr>
          <a:xfrm>
            <a:off x="4033533" y="5572185"/>
            <a:ext cx="1792634" cy="406401"/>
          </a:xfrm>
          <a:prstGeom prst="rect">
            <a:avLst/>
          </a:prstGeom>
        </p:spPr>
      </p:pic>
    </p:spTree>
    <p:extLst>
      <p:ext uri="{BB962C8B-B14F-4D97-AF65-F5344CB8AC3E}">
        <p14:creationId xmlns:p14="http://schemas.microsoft.com/office/powerpoint/2010/main" val="138704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con angoli arrotondati 2">
            <a:extLst>
              <a:ext uri="{FF2B5EF4-FFF2-40B4-BE49-F238E27FC236}">
                <a16:creationId xmlns:a16="http://schemas.microsoft.com/office/drawing/2014/main" id="{C1AF60F6-2B9D-196F-63D2-BFBE241C64D7}"/>
              </a:ext>
            </a:extLst>
          </p:cNvPr>
          <p:cNvSpPr/>
          <p:nvPr/>
        </p:nvSpPr>
        <p:spPr bwMode="auto">
          <a:xfrm>
            <a:off x="6157857" y="1799031"/>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err="1">
                <a:gradFill>
                  <a:gsLst>
                    <a:gs pos="0">
                      <a:srgbClr val="FFFFFF"/>
                    </a:gs>
                    <a:gs pos="100000">
                      <a:srgbClr val="FFFFFF"/>
                    </a:gs>
                  </a:gsLst>
                  <a:lin ang="5400000" scaled="0"/>
                </a:gradFill>
                <a:ea typeface="Segoe UI" pitchFamily="34" charset="0"/>
                <a:cs typeface="Segoe UI" pitchFamily="34" charset="0"/>
              </a:rPr>
              <a:t>Purchases</a:t>
            </a: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ttangolo con angoli arrotondati 3">
            <a:extLst>
              <a:ext uri="{FF2B5EF4-FFF2-40B4-BE49-F238E27FC236}">
                <a16:creationId xmlns:a16="http://schemas.microsoft.com/office/drawing/2014/main" id="{89D79B6B-8CF3-F29B-322C-C9B5BF53951E}"/>
              </a:ext>
            </a:extLst>
          </p:cNvPr>
          <p:cNvSpPr/>
          <p:nvPr/>
        </p:nvSpPr>
        <p:spPr bwMode="auto">
          <a:xfrm>
            <a:off x="6157857" y="4102719"/>
            <a:ext cx="2819399" cy="88334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2400" dirty="0" err="1">
                <a:gradFill>
                  <a:gsLst>
                    <a:gs pos="0">
                      <a:srgbClr val="FFFFFF"/>
                    </a:gs>
                    <a:gs pos="100000">
                      <a:srgbClr val="FFFFFF"/>
                    </a:gs>
                  </a:gsLst>
                  <a:lin ang="5400000" scaled="0"/>
                </a:gradFill>
                <a:ea typeface="Segoe UI" pitchFamily="34" charset="0"/>
                <a:cs typeface="Segoe UI" pitchFamily="34" charset="0"/>
              </a:rPr>
              <a:t>Warehouse</a:t>
            </a: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 name="Connettore 2 4">
            <a:extLst>
              <a:ext uri="{FF2B5EF4-FFF2-40B4-BE49-F238E27FC236}">
                <a16:creationId xmlns:a16="http://schemas.microsoft.com/office/drawing/2014/main" id="{679279F3-C4C0-9DB6-6C5E-1B56E03064D0}"/>
              </a:ext>
            </a:extLst>
          </p:cNvPr>
          <p:cNvCxnSpPr>
            <a:cxnSpLocks/>
          </p:cNvCxnSpPr>
          <p:nvPr/>
        </p:nvCxnSpPr>
        <p:spPr>
          <a:xfrm>
            <a:off x="2939044" y="3107636"/>
            <a:ext cx="181295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8A4DEFB1-C601-2B02-2452-4C2CF2991481}"/>
              </a:ext>
            </a:extLst>
          </p:cNvPr>
          <p:cNvCxnSpPr/>
          <p:nvPr/>
        </p:nvCxnSpPr>
        <p:spPr>
          <a:xfrm>
            <a:off x="7735051"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7" name="Connettore 2 6">
            <a:extLst>
              <a:ext uri="{FF2B5EF4-FFF2-40B4-BE49-F238E27FC236}">
                <a16:creationId xmlns:a16="http://schemas.microsoft.com/office/drawing/2014/main" id="{A224B573-930F-16D3-93A4-19468F7AAB97}"/>
              </a:ext>
            </a:extLst>
          </p:cNvPr>
          <p:cNvCxnSpPr>
            <a:cxnSpLocks/>
          </p:cNvCxnSpPr>
          <p:nvPr/>
        </p:nvCxnSpPr>
        <p:spPr>
          <a:xfrm flipV="1">
            <a:off x="7262033" y="2807319"/>
            <a:ext cx="0" cy="1111423"/>
          </a:xfrm>
          <a:prstGeom prst="straightConnector1">
            <a:avLst/>
          </a:prstGeom>
          <a:ln>
            <a:headEnd type="none"/>
            <a:tailEnd type="triangle"/>
          </a:ln>
        </p:spPr>
        <p:style>
          <a:lnRef idx="1">
            <a:schemeClr val="accent5"/>
          </a:lnRef>
          <a:fillRef idx="0">
            <a:schemeClr val="accent5"/>
          </a:fillRef>
          <a:effectRef idx="0">
            <a:schemeClr val="accent5"/>
          </a:effectRef>
          <a:fontRef idx="minor">
            <a:schemeClr val="tx1"/>
          </a:fontRef>
        </p:style>
      </p:cxnSp>
      <p:cxnSp>
        <p:nvCxnSpPr>
          <p:cNvPr id="10" name="Connettore 2 9">
            <a:extLst>
              <a:ext uri="{FF2B5EF4-FFF2-40B4-BE49-F238E27FC236}">
                <a16:creationId xmlns:a16="http://schemas.microsoft.com/office/drawing/2014/main" id="{BCC094D0-E6F5-0BF7-8A98-55D4386BAD40}"/>
              </a:ext>
            </a:extLst>
          </p:cNvPr>
          <p:cNvCxnSpPr>
            <a:cxnSpLocks/>
          </p:cNvCxnSpPr>
          <p:nvPr/>
        </p:nvCxnSpPr>
        <p:spPr>
          <a:xfrm flipH="1">
            <a:off x="2939044" y="3488636"/>
            <a:ext cx="1769494" cy="0"/>
          </a:xfrm>
          <a:prstGeom prst="straightConnector1">
            <a:avLst/>
          </a:prstGeom>
          <a:ln>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Immagine 11">
            <a:extLst>
              <a:ext uri="{FF2B5EF4-FFF2-40B4-BE49-F238E27FC236}">
                <a16:creationId xmlns:a16="http://schemas.microsoft.com/office/drawing/2014/main" id="{5E3C0620-9821-9C20-8CE4-386DDBAA9DA3}"/>
              </a:ext>
            </a:extLst>
          </p:cNvPr>
          <p:cNvPicPr>
            <a:picLocks noChangeAspect="1"/>
          </p:cNvPicPr>
          <p:nvPr/>
        </p:nvPicPr>
        <p:blipFill>
          <a:blip r:embed="rId3"/>
          <a:stretch>
            <a:fillRect/>
          </a:stretch>
        </p:blipFill>
        <p:spPr>
          <a:xfrm>
            <a:off x="294765" y="2191800"/>
            <a:ext cx="2309456" cy="1887298"/>
          </a:xfrm>
          <a:prstGeom prst="rect">
            <a:avLst/>
          </a:prstGeom>
        </p:spPr>
      </p:pic>
      <p:sp>
        <p:nvSpPr>
          <p:cNvPr id="13" name="Rettangolo con angoli arrotondati 12">
            <a:extLst>
              <a:ext uri="{FF2B5EF4-FFF2-40B4-BE49-F238E27FC236}">
                <a16:creationId xmlns:a16="http://schemas.microsoft.com/office/drawing/2014/main" id="{0865A0F5-F782-CA37-F268-0FAE828CB05B}"/>
              </a:ext>
            </a:extLst>
          </p:cNvPr>
          <p:cNvSpPr/>
          <p:nvPr/>
        </p:nvSpPr>
        <p:spPr bwMode="auto">
          <a:xfrm>
            <a:off x="5059953" y="1229001"/>
            <a:ext cx="532962" cy="4312889"/>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Immagine 13">
            <a:extLst>
              <a:ext uri="{FF2B5EF4-FFF2-40B4-BE49-F238E27FC236}">
                <a16:creationId xmlns:a16="http://schemas.microsoft.com/office/drawing/2014/main" id="{FCD0F836-F58D-BC87-93E3-8479619405BD}"/>
              </a:ext>
            </a:extLst>
          </p:cNvPr>
          <p:cNvPicPr>
            <a:picLocks noChangeAspect="1"/>
          </p:cNvPicPr>
          <p:nvPr/>
        </p:nvPicPr>
        <p:blipFill>
          <a:blip r:embed="rId4"/>
          <a:stretch>
            <a:fillRect/>
          </a:stretch>
        </p:blipFill>
        <p:spPr>
          <a:xfrm>
            <a:off x="4944076" y="2836738"/>
            <a:ext cx="838200" cy="1035332"/>
          </a:xfrm>
          <a:prstGeom prst="rect">
            <a:avLst/>
          </a:prstGeom>
        </p:spPr>
      </p:pic>
    </p:spTree>
    <p:extLst>
      <p:ext uri="{BB962C8B-B14F-4D97-AF65-F5344CB8AC3E}">
        <p14:creationId xmlns:p14="http://schemas.microsoft.com/office/powerpoint/2010/main" val="1840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sp>
        <p:nvSpPr>
          <p:cNvPr id="16" name="Segnaposto piè di pagina 3">
            <a:extLst>
              <a:ext uri="{FF2B5EF4-FFF2-40B4-BE49-F238E27FC236}">
                <a16:creationId xmlns:a16="http://schemas.microsoft.com/office/drawing/2014/main" id="{39474210-9556-5CB8-947F-BA3CDC558206}"/>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pic>
        <p:nvPicPr>
          <p:cNvPr id="1026" name="Picture 2">
            <a:extLst>
              <a:ext uri="{FF2B5EF4-FFF2-40B4-BE49-F238E27FC236}">
                <a16:creationId xmlns:a16="http://schemas.microsoft.com/office/drawing/2014/main" id="{47015768-0BF0-E8AA-FCB9-63861F0E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40" y="317020"/>
            <a:ext cx="5715719" cy="557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57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154113"/>
            <a:ext cx="2400300" cy="4460875"/>
          </a:xfrm>
          <a:prstGeom prst="rect">
            <a:avLst/>
          </a:prstGeom>
        </p:spPr>
        <p:txBody>
          <a:bodyPr vert="horz" lIns="91440" tIns="45720" rIns="91440" bIns="45720" rtlCol="0" anchor="ctr">
            <a:normAutofit/>
          </a:bodyPr>
          <a:lstStyle/>
          <a:p>
            <a:pPr>
              <a:lnSpc>
                <a:spcPct val="90000"/>
              </a:lnSpc>
            </a:pPr>
            <a:r>
              <a:rPr lang="en-US" sz="3400" kern="1200">
                <a:solidFill>
                  <a:srgbClr val="FFFFFF"/>
                </a:solidFill>
                <a:latin typeface="+mj-lt"/>
                <a:ea typeface="+mj-ea"/>
                <a:cs typeface="+mj-cs"/>
              </a:rPr>
              <a:t>NewVantage Report</a:t>
            </a:r>
          </a:p>
        </p:txBody>
      </p:sp>
      <p:sp>
        <p:nvSpPr>
          <p:cNvPr id="2" name="Ovale 1">
            <a:extLst>
              <a:ext uri="{FF2B5EF4-FFF2-40B4-BE49-F238E27FC236}">
                <a16:creationId xmlns:a16="http://schemas.microsoft.com/office/drawing/2014/main" id="{C6719FE8-1925-B20E-68DE-09292845054B}"/>
              </a:ext>
            </a:extLst>
          </p:cNvPr>
          <p:cNvSpPr/>
          <p:nvPr/>
        </p:nvSpPr>
        <p:spPr bwMode="auto">
          <a:xfrm>
            <a:off x="4793353" y="471113"/>
            <a:ext cx="3160202" cy="209955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lowest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level</a:t>
            </a:r>
            <a:r>
              <a:rPr lang="it-IT" dirty="0">
                <a:gradFill>
                  <a:gsLst>
                    <a:gs pos="0">
                      <a:srgbClr val="FFFFFF"/>
                    </a:gs>
                    <a:gs pos="100000">
                      <a:srgbClr val="FFFFFF"/>
                    </a:gs>
                  </a:gsLst>
                  <a:lin ang="5400000" scaled="0"/>
                </a:gradFill>
                <a:ea typeface="Segoe UI" pitchFamily="34" charset="0"/>
                <a:cs typeface="Segoe UI" pitchFamily="34" charset="0"/>
              </a:rPr>
              <a:t> of knowledge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when</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we</a:t>
            </a:r>
            <a:r>
              <a:rPr lang="it-IT" dirty="0">
                <a:gradFill>
                  <a:gsLst>
                    <a:gs pos="0">
                      <a:srgbClr val="FFFFFF"/>
                    </a:gs>
                    <a:gs pos="100000">
                      <a:srgbClr val="FFFFFF"/>
                    </a:gs>
                  </a:gsLst>
                  <a:lin ang="5400000" scaled="0"/>
                </a:gradFill>
                <a:ea typeface="Segoe UI" pitchFamily="34" charset="0"/>
                <a:cs typeface="Segoe UI" pitchFamily="34" charset="0"/>
              </a:rPr>
              <a:t> make a </a:t>
            </a:r>
            <a:r>
              <a:rPr lang="it-IT" dirty="0" err="1">
                <a:gradFill>
                  <a:gsLst>
                    <a:gs pos="0">
                      <a:srgbClr val="FFFFFF"/>
                    </a:gs>
                    <a:gs pos="100000">
                      <a:srgbClr val="FFFFFF"/>
                    </a:gs>
                  </a:gsLst>
                  <a:lin ang="5400000" scaled="0"/>
                </a:gradFill>
                <a:ea typeface="Segoe UI" pitchFamily="34" charset="0"/>
                <a:cs typeface="Segoe UI" pitchFamily="34" charset="0"/>
              </a:rPr>
              <a:t>lot</a:t>
            </a:r>
            <a:r>
              <a:rPr lang="it-IT" dirty="0">
                <a:gradFill>
                  <a:gsLst>
                    <a:gs pos="0">
                      <a:srgbClr val="FFFFFF"/>
                    </a:gs>
                    <a:gs pos="100000">
                      <a:srgbClr val="FFFFFF"/>
                    </a:gs>
                  </a:gsLst>
                  <a:lin ang="5400000" scaled="0"/>
                </a:gradFill>
                <a:ea typeface="Segoe UI" pitchFamily="34" charset="0"/>
                <a:cs typeface="Segoe UI" pitchFamily="34" charset="0"/>
              </a:rPr>
              <a:t> of </a:t>
            </a:r>
            <a:r>
              <a:rPr lang="it-IT" dirty="0" err="1">
                <a:gradFill>
                  <a:gsLst>
                    <a:gs pos="0">
                      <a:srgbClr val="FFFFFF"/>
                    </a:gs>
                    <a:gs pos="100000">
                      <a:srgbClr val="FFFFFF"/>
                    </a:gs>
                  </a:gsLst>
                  <a:lin ang="5400000" scaled="0"/>
                </a:gradFill>
                <a:ea typeface="Segoe UI" pitchFamily="34" charset="0"/>
                <a:cs typeface="Segoe UI" pitchFamily="34" charset="0"/>
              </a:rPr>
              <a:t>decisions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about</a:t>
            </a:r>
            <a:r>
              <a:rPr lang="it-IT" dirty="0">
                <a:gradFill>
                  <a:gsLst>
                    <a:gs pos="0">
                      <a:srgbClr val="FFFFFF"/>
                    </a:gs>
                    <a:gs pos="100000">
                      <a:srgbClr val="FFFFFF"/>
                    </a:gs>
                  </a:gsLst>
                  <a:lin ang="5400000" scaled="0"/>
                </a:gradFill>
                <a:ea typeface="Segoe UI" pitchFamily="34" charset="0"/>
                <a:cs typeface="Segoe UI" pitchFamily="34" charset="0"/>
              </a:rPr>
              <a:t> the future system</a:t>
            </a:r>
          </a:p>
        </p:txBody>
      </p:sp>
      <p:sp>
        <p:nvSpPr>
          <p:cNvPr id="5" name="Ovale 4">
            <a:extLst>
              <a:ext uri="{FF2B5EF4-FFF2-40B4-BE49-F238E27FC236}">
                <a16:creationId xmlns:a16="http://schemas.microsoft.com/office/drawing/2014/main" id="{D4BC8534-4889-393C-62A3-6DF6EBC2ED21}"/>
              </a:ext>
            </a:extLst>
          </p:cNvPr>
          <p:cNvSpPr/>
          <p:nvPr/>
        </p:nvSpPr>
        <p:spPr bwMode="auto">
          <a:xfrm>
            <a:off x="5457425" y="3429000"/>
            <a:ext cx="3332894" cy="2185988"/>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easy to make </a:t>
            </a:r>
            <a:r>
              <a:rPr lang="it-IT" dirty="0" err="1">
                <a:gradFill>
                  <a:gsLst>
                    <a:gs pos="0">
                      <a:srgbClr val="FFFFFF"/>
                    </a:gs>
                    <a:gs pos="100000">
                      <a:srgbClr val="FFFFFF"/>
                    </a:gs>
                  </a:gsLst>
                  <a:lin ang="5400000" scaled="0"/>
                </a:gradFill>
                <a:ea typeface="Segoe UI" pitchFamily="34" charset="0"/>
                <a:cs typeface="Segoe UI" pitchFamily="34" charset="0"/>
              </a:rPr>
              <a:t>things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but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it’s</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complicated</a:t>
            </a:r>
            <a:r>
              <a:rPr lang="it-IT" dirty="0">
                <a:gradFill>
                  <a:gsLst>
                    <a:gs pos="0">
                      <a:srgbClr val="FFFFFF"/>
                    </a:gs>
                    <a:gs pos="100000">
                      <a:srgbClr val="FFFFFF"/>
                    </a:gs>
                  </a:gsLst>
                  <a:lin ang="5400000" scaled="0"/>
                </a:gradFill>
                <a:ea typeface="Segoe UI" pitchFamily="34" charset="0"/>
                <a:cs typeface="Segoe UI" pitchFamily="34" charset="0"/>
              </a:rPr>
              <a:t> to make </a:t>
            </a:r>
            <a:r>
              <a:rPr lang="it-IT" dirty="0" err="1">
                <a:gradFill>
                  <a:gsLst>
                    <a:gs pos="0">
                      <a:srgbClr val="FFFFFF"/>
                    </a:gs>
                    <a:gs pos="100000">
                      <a:srgbClr val="FFFFFF"/>
                    </a:gs>
                  </a:gsLst>
                  <a:lin ang="5400000" scaled="0"/>
                </a:gradFill>
                <a:ea typeface="Segoe UI" pitchFamily="34" charset="0"/>
                <a:cs typeface="Segoe UI" pitchFamily="34" charset="0"/>
              </a:rPr>
              <a:t>them</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simple</a:t>
            </a:r>
            <a:endParaRPr lang="it-IT" dirty="0">
              <a:gradFill>
                <a:gsLst>
                  <a:gs pos="0">
                    <a:srgbClr val="FFFFFF"/>
                  </a:gs>
                  <a:gs pos="100000">
                    <a:srgbClr val="FFFFFF"/>
                  </a:gs>
                </a:gsLst>
                <a:lin ang="5400000" scaled="0"/>
              </a:gradFill>
              <a:ea typeface="Segoe UI" pitchFamily="34" charset="0"/>
              <a:cs typeface="Segoe UI" pitchFamily="34" charset="0"/>
            </a:endParaRPr>
          </a:p>
        </p:txBody>
      </p:sp>
      <p:pic>
        <p:nvPicPr>
          <p:cNvPr id="7" name="Immagine 6" descr="Immagine che contiene clipart, disegno, Cartoni animati, illustrazione&#10;&#10;Descrizione generata automaticamente">
            <a:extLst>
              <a:ext uri="{FF2B5EF4-FFF2-40B4-BE49-F238E27FC236}">
                <a16:creationId xmlns:a16="http://schemas.microsoft.com/office/drawing/2014/main" id="{0D7212DD-FA45-B2E4-6182-4082A18C2C9E}"/>
              </a:ext>
            </a:extLst>
          </p:cNvPr>
          <p:cNvPicPr>
            <a:picLocks noChangeAspect="1"/>
          </p:cNvPicPr>
          <p:nvPr/>
        </p:nvPicPr>
        <p:blipFill>
          <a:blip r:embed="rId2"/>
          <a:stretch>
            <a:fillRect/>
          </a:stretch>
        </p:blipFill>
        <p:spPr>
          <a:xfrm>
            <a:off x="177218" y="1346530"/>
            <a:ext cx="4438917" cy="3587780"/>
          </a:xfrm>
          <a:prstGeom prst="rect">
            <a:avLst/>
          </a:prstGeom>
        </p:spPr>
      </p:pic>
      <p:sp>
        <p:nvSpPr>
          <p:cNvPr id="8" name="CasellaDiTesto 7">
            <a:extLst>
              <a:ext uri="{FF2B5EF4-FFF2-40B4-BE49-F238E27FC236}">
                <a16:creationId xmlns:a16="http://schemas.microsoft.com/office/drawing/2014/main" id="{12D3E1FC-8BB7-288E-9A07-FDA956741145}"/>
              </a:ext>
            </a:extLst>
          </p:cNvPr>
          <p:cNvSpPr txBox="1"/>
          <p:nvPr/>
        </p:nvSpPr>
        <p:spPr>
          <a:xfrm>
            <a:off x="177218" y="2759433"/>
            <a:ext cx="1175495"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Monolithic</a:t>
            </a:r>
            <a:endParaRPr lang="it-IT" sz="1400" b="1" dirty="0"/>
          </a:p>
        </p:txBody>
      </p:sp>
      <p:sp>
        <p:nvSpPr>
          <p:cNvPr id="9" name="CasellaDiTesto 8">
            <a:extLst>
              <a:ext uri="{FF2B5EF4-FFF2-40B4-BE49-F238E27FC236}">
                <a16:creationId xmlns:a16="http://schemas.microsoft.com/office/drawing/2014/main" id="{7775A71F-10CF-6F5F-E26B-A96241E6F92A}"/>
              </a:ext>
            </a:extLst>
          </p:cNvPr>
          <p:cNvSpPr txBox="1"/>
          <p:nvPr/>
        </p:nvSpPr>
        <p:spPr>
          <a:xfrm>
            <a:off x="749338" y="1563616"/>
            <a:ext cx="1524000" cy="489365"/>
          </a:xfrm>
          <a:prstGeom prst="rect">
            <a:avLst/>
          </a:prstGeom>
          <a:noFill/>
        </p:spPr>
        <p:txBody>
          <a:bodyPr wrap="square" lIns="182880" tIns="146304" rIns="182880" bIns="146304" rtlCol="0">
            <a:spAutoFit/>
          </a:bodyPr>
          <a:lstStyle/>
          <a:p>
            <a:pPr>
              <a:lnSpc>
                <a:spcPct val="90000"/>
              </a:lnSpc>
              <a:spcAft>
                <a:spcPts val="600"/>
              </a:spcAft>
            </a:pPr>
            <a:r>
              <a:rPr lang="it-IT" sz="1400" b="1" dirty="0" err="1"/>
              <a:t>Microservices</a:t>
            </a:r>
            <a:endParaRPr lang="it-IT" sz="1400" b="1" dirty="0"/>
          </a:p>
        </p:txBody>
      </p:sp>
      <p:sp>
        <p:nvSpPr>
          <p:cNvPr id="13" name="CasellaDiTesto 12">
            <a:extLst>
              <a:ext uri="{FF2B5EF4-FFF2-40B4-BE49-F238E27FC236}">
                <a16:creationId xmlns:a16="http://schemas.microsoft.com/office/drawing/2014/main" id="{9368B7B9-1CD1-6C7B-3A9C-655012B4FF88}"/>
              </a:ext>
            </a:extLst>
          </p:cNvPr>
          <p:cNvSpPr txBox="1"/>
          <p:nvPr/>
        </p:nvSpPr>
        <p:spPr>
          <a:xfrm>
            <a:off x="2377261" y="1520892"/>
            <a:ext cx="121956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err="1"/>
              <a:t>Serverless</a:t>
            </a:r>
            <a:endParaRPr lang="it-IT" sz="1400" b="1" dirty="0"/>
          </a:p>
        </p:txBody>
      </p:sp>
      <p:sp>
        <p:nvSpPr>
          <p:cNvPr id="14" name="CasellaDiTesto 13">
            <a:extLst>
              <a:ext uri="{FF2B5EF4-FFF2-40B4-BE49-F238E27FC236}">
                <a16:creationId xmlns:a16="http://schemas.microsoft.com/office/drawing/2014/main" id="{04B96794-EAAC-6352-B698-5C2C46E7972D}"/>
              </a:ext>
            </a:extLst>
          </p:cNvPr>
          <p:cNvSpPr txBox="1"/>
          <p:nvPr/>
        </p:nvSpPr>
        <p:spPr>
          <a:xfrm>
            <a:off x="3563602" y="2857221"/>
            <a:ext cx="730521"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SOA</a:t>
            </a:r>
          </a:p>
        </p:txBody>
      </p:sp>
      <p:sp>
        <p:nvSpPr>
          <p:cNvPr id="15" name="CasellaDiTesto 14">
            <a:extLst>
              <a:ext uri="{FF2B5EF4-FFF2-40B4-BE49-F238E27FC236}">
                <a16:creationId xmlns:a16="http://schemas.microsoft.com/office/drawing/2014/main" id="{3FF0267E-94AE-817C-F2E4-567F30578BBE}"/>
              </a:ext>
            </a:extLst>
          </p:cNvPr>
          <p:cNvSpPr txBox="1"/>
          <p:nvPr/>
        </p:nvSpPr>
        <p:spPr>
          <a:xfrm>
            <a:off x="3725196" y="3582074"/>
            <a:ext cx="722505" cy="489365"/>
          </a:xfrm>
          <a:prstGeom prst="rect">
            <a:avLst/>
          </a:prstGeom>
          <a:noFill/>
        </p:spPr>
        <p:txBody>
          <a:bodyPr wrap="none" lIns="182880" tIns="146304" rIns="182880" bIns="146304" rtlCol="0">
            <a:spAutoFit/>
          </a:bodyPr>
          <a:lstStyle/>
          <a:p>
            <a:pPr>
              <a:lnSpc>
                <a:spcPct val="90000"/>
              </a:lnSpc>
              <a:spcAft>
                <a:spcPts val="600"/>
              </a:spcAft>
            </a:pPr>
            <a:r>
              <a:rPr lang="it-IT" sz="1400" b="1" dirty="0"/>
              <a:t>EDA</a:t>
            </a:r>
          </a:p>
        </p:txBody>
      </p:sp>
      <p:sp>
        <p:nvSpPr>
          <p:cNvPr id="16" name="Segnaposto piè di pagina 3">
            <a:extLst>
              <a:ext uri="{FF2B5EF4-FFF2-40B4-BE49-F238E27FC236}">
                <a16:creationId xmlns:a16="http://schemas.microsoft.com/office/drawing/2014/main" id="{39474210-9556-5CB8-947F-BA3CDC558206}"/>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8755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magine 14">
            <a:extLst>
              <a:ext uri="{FF2B5EF4-FFF2-40B4-BE49-F238E27FC236}">
                <a16:creationId xmlns:a16="http://schemas.microsoft.com/office/drawing/2014/main" id="{2A6CB487-7D6E-BEAA-8341-6E66C67D4993}"/>
              </a:ext>
            </a:extLst>
          </p:cNvPr>
          <p:cNvPicPr>
            <a:picLocks noChangeAspect="1"/>
          </p:cNvPicPr>
          <p:nvPr/>
        </p:nvPicPr>
        <p:blipFill>
          <a:blip r:embed="rId2"/>
          <a:stretch>
            <a:fillRect/>
          </a:stretch>
        </p:blipFill>
        <p:spPr>
          <a:xfrm>
            <a:off x="230791" y="1732623"/>
            <a:ext cx="3659724" cy="3862506"/>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e 15">
            <a:extLst>
              <a:ext uri="{FF2B5EF4-FFF2-40B4-BE49-F238E27FC236}">
                <a16:creationId xmlns:a16="http://schemas.microsoft.com/office/drawing/2014/main" id="{D1805EB3-6FCB-6767-BA0B-86D74BD80338}"/>
              </a:ext>
            </a:extLst>
          </p:cNvPr>
          <p:cNvSpPr/>
          <p:nvPr/>
        </p:nvSpPr>
        <p:spPr bwMode="auto">
          <a:xfrm>
            <a:off x="4121306" y="987562"/>
            <a:ext cx="3810000" cy="21336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Risk </a:t>
            </a:r>
            <a:r>
              <a:rPr lang="it-IT" dirty="0" err="1">
                <a:gradFill>
                  <a:gsLst>
                    <a:gs pos="0">
                      <a:srgbClr val="FFFFFF"/>
                    </a:gs>
                    <a:gs pos="100000">
                      <a:srgbClr val="FFFFFF"/>
                    </a:gs>
                  </a:gsLst>
                  <a:lin ang="5400000" scaled="0"/>
                </a:gradFill>
                <a:ea typeface="Segoe UI" pitchFamily="34" charset="0"/>
                <a:cs typeface="Segoe UI" pitchFamily="34" charset="0"/>
              </a:rPr>
              <a:t>comes</a:t>
            </a:r>
            <a:r>
              <a:rPr lang="it-IT" dirty="0">
                <a:gradFill>
                  <a:gsLst>
                    <a:gs pos="0">
                      <a:srgbClr val="FFFFFF"/>
                    </a:gs>
                    <a:gs pos="100000">
                      <a:srgbClr val="FFFFFF"/>
                    </a:gs>
                  </a:gsLst>
                  <a:lin ang="5400000" scaled="0"/>
                </a:gradFill>
                <a:ea typeface="Segoe UI" pitchFamily="34" charset="0"/>
                <a:cs typeface="Segoe UI" pitchFamily="34" charset="0"/>
              </a:rPr>
              <a:t> from </a:t>
            </a:r>
            <a:r>
              <a:rPr lang="it-IT" dirty="0" err="1">
                <a:gradFill>
                  <a:gsLst>
                    <a:gs pos="0">
                      <a:srgbClr val="FFFFFF"/>
                    </a:gs>
                    <a:gs pos="100000">
                      <a:srgbClr val="FFFFFF"/>
                    </a:gs>
                  </a:gsLst>
                  <a:lin ang="5400000" scaled="0"/>
                </a:gradFill>
                <a:ea typeface="Segoe UI" pitchFamily="34" charset="0"/>
                <a:cs typeface="Segoe UI" pitchFamily="34" charset="0"/>
              </a:rPr>
              <a:t>not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knowing</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what</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you</a:t>
            </a:r>
            <a:r>
              <a:rPr lang="it-IT" dirty="0">
                <a:gradFill>
                  <a:gsLst>
                    <a:gs pos="0">
                      <a:srgbClr val="FFFFFF"/>
                    </a:gs>
                    <a:gs pos="100000">
                      <a:srgbClr val="FFFFFF"/>
                    </a:gs>
                  </a:gsLst>
                  <a:lin ang="5400000" scaled="0"/>
                </a:gradFill>
                <a:ea typeface="Segoe UI" pitchFamily="34" charset="0"/>
                <a:cs typeface="Segoe UI" pitchFamily="34" charset="0"/>
              </a:rPr>
              <a:t> are </a:t>
            </a:r>
            <a:r>
              <a:rPr lang="it-IT" dirty="0" err="1">
                <a:gradFill>
                  <a:gsLst>
                    <a:gs pos="0">
                      <a:srgbClr val="FFFFFF"/>
                    </a:gs>
                    <a:gs pos="100000">
                      <a:srgbClr val="FFFFFF"/>
                    </a:gs>
                  </a:gsLst>
                  <a:lin ang="5400000" scaled="0"/>
                </a:gradFill>
                <a:ea typeface="Segoe UI" pitchFamily="34" charset="0"/>
                <a:cs typeface="Segoe UI" pitchFamily="34" charset="0"/>
              </a:rPr>
              <a:t>doing</a:t>
            </a:r>
            <a:endParaRPr lang="it-IT"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it-IT"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it-IT" sz="1400" dirty="0">
                <a:gradFill>
                  <a:gsLst>
                    <a:gs pos="0">
                      <a:srgbClr val="FFFFFF"/>
                    </a:gs>
                    <a:gs pos="100000">
                      <a:srgbClr val="FFFFFF"/>
                    </a:gs>
                  </a:gsLst>
                  <a:lin ang="5400000" scaled="0"/>
                </a:gradFill>
                <a:ea typeface="Segoe UI" pitchFamily="34" charset="0"/>
                <a:cs typeface="Segoe UI" pitchFamily="34" charset="0"/>
              </a:rPr>
              <a:t>(Warren Buffet)</a:t>
            </a:r>
          </a:p>
        </p:txBody>
      </p:sp>
      <p:sp>
        <p:nvSpPr>
          <p:cNvPr id="17" name="Ovale 16">
            <a:extLst>
              <a:ext uri="{FF2B5EF4-FFF2-40B4-BE49-F238E27FC236}">
                <a16:creationId xmlns:a16="http://schemas.microsoft.com/office/drawing/2014/main" id="{96DEC9A0-BD09-E2C7-B375-F38A6660BE2B}"/>
              </a:ext>
            </a:extLst>
          </p:cNvPr>
          <p:cNvSpPr/>
          <p:nvPr/>
        </p:nvSpPr>
        <p:spPr bwMode="auto">
          <a:xfrm>
            <a:off x="5103209" y="3982289"/>
            <a:ext cx="3810000" cy="1752601"/>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it-IT" dirty="0">
                <a:gradFill>
                  <a:gsLst>
                    <a:gs pos="0">
                      <a:srgbClr val="FFFFFF"/>
                    </a:gs>
                    <a:gs pos="100000">
                      <a:srgbClr val="FFFFFF"/>
                    </a:gs>
                  </a:gsLst>
                  <a:lin ang="5400000" scaled="0"/>
                </a:gradFill>
                <a:ea typeface="Segoe UI" pitchFamily="34" charset="0"/>
                <a:cs typeface="Segoe UI" pitchFamily="34" charset="0"/>
              </a:rPr>
              <a:t>The </a:t>
            </a:r>
            <a:r>
              <a:rPr lang="it-IT" dirty="0" err="1">
                <a:gradFill>
                  <a:gsLst>
                    <a:gs pos="0">
                      <a:srgbClr val="FFFFFF"/>
                    </a:gs>
                    <a:gs pos="100000">
                      <a:srgbClr val="FFFFFF"/>
                    </a:gs>
                  </a:gsLst>
                  <a:lin ang="5400000" scaled="0"/>
                </a:gradFill>
                <a:ea typeface="Segoe UI" pitchFamily="34" charset="0"/>
                <a:cs typeface="Segoe UI" pitchFamily="34" charset="0"/>
              </a:rPr>
              <a:t>only</a:t>
            </a:r>
            <a:r>
              <a:rPr lang="it-IT" dirty="0">
                <a:gradFill>
                  <a:gsLst>
                    <a:gs pos="0">
                      <a:srgbClr val="FFFFFF"/>
                    </a:gs>
                    <a:gs pos="100000">
                      <a:srgbClr val="FFFFFF"/>
                    </a:gs>
                  </a:gsLst>
                  <a:lin ang="5400000" scaled="0"/>
                </a:gradFill>
                <a:ea typeface="Segoe UI" pitchFamily="34" charset="0"/>
                <a:cs typeface="Segoe UI" pitchFamily="34" charset="0"/>
              </a:rPr>
              <a:t> way to </a:t>
            </a:r>
            <a:r>
              <a:rPr lang="it-IT" dirty="0" err="1">
                <a:gradFill>
                  <a:gsLst>
                    <a:gs pos="0">
                      <a:srgbClr val="FFFFFF"/>
                    </a:gs>
                    <a:gs pos="100000">
                      <a:srgbClr val="FFFFFF"/>
                    </a:gs>
                  </a:gsLst>
                  <a:lin ang="5400000" scaled="0"/>
                </a:gradFill>
                <a:ea typeface="Segoe UI" pitchFamily="34" charset="0"/>
                <a:cs typeface="Segoe UI" pitchFamily="34" charset="0"/>
              </a:rPr>
              <a:t>decrease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ignorance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is</a:t>
            </a:r>
            <a:r>
              <a:rPr lang="it-IT" dirty="0">
                <a:gradFill>
                  <a:gsLst>
                    <a:gs pos="0">
                      <a:srgbClr val="FFFFFF"/>
                    </a:gs>
                    <a:gs pos="100000">
                      <a:srgbClr val="FFFFFF"/>
                    </a:gs>
                  </a:gsLst>
                  <a:lin ang="5400000" scaled="0"/>
                </a:gradFill>
                <a:ea typeface="Segoe UI" pitchFamily="34" charset="0"/>
                <a:cs typeface="Segoe UI" pitchFamily="34" charset="0"/>
              </a:rPr>
              <a:t> to </a:t>
            </a:r>
            <a:r>
              <a:rPr lang="it-IT" dirty="0" err="1">
                <a:gradFill>
                  <a:gsLst>
                    <a:gs pos="0">
                      <a:srgbClr val="FFFFFF"/>
                    </a:gs>
                    <a:gs pos="100000">
                      <a:srgbClr val="FFFFFF"/>
                    </a:gs>
                  </a:gsLst>
                  <a:lin ang="5400000" scaled="0"/>
                </a:gradFill>
                <a:ea typeface="Segoe UI" pitchFamily="34" charset="0"/>
                <a:cs typeface="Segoe UI" pitchFamily="34" charset="0"/>
              </a:rPr>
              <a:t>increase</a:t>
            </a:r>
            <a:r>
              <a:rPr lang="it-IT" dirty="0">
                <a:gradFill>
                  <a:gsLst>
                    <a:gs pos="0">
                      <a:srgbClr val="FFFFFF"/>
                    </a:gs>
                    <a:gs pos="100000">
                      <a:srgbClr val="FFFFFF"/>
                    </a:gs>
                  </a:gsLst>
                  <a:lin ang="5400000" scaled="0"/>
                </a:gradFill>
                <a:ea typeface="Segoe UI" pitchFamily="34" charset="0"/>
                <a:cs typeface="Segoe UI" pitchFamily="34" charset="0"/>
              </a:rPr>
              <a:t> </a:t>
            </a:r>
            <a:r>
              <a:rPr lang="it-IT" dirty="0" err="1">
                <a:gradFill>
                  <a:gsLst>
                    <a:gs pos="0">
                      <a:srgbClr val="FFFFFF"/>
                    </a:gs>
                    <a:gs pos="100000">
                      <a:srgbClr val="FFFFFF"/>
                    </a:gs>
                  </a:gsLst>
                  <a:lin ang="5400000" scaled="0"/>
                </a:gradFill>
                <a:ea typeface="Segoe UI" pitchFamily="34" charset="0"/>
                <a:cs typeface="Segoe UI" pitchFamily="34" charset="0"/>
              </a:rPr>
              <a:t>understanding</a:t>
            </a:r>
            <a:endParaRPr lang="it-IT"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1968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Immagine 7">
            <a:extLst>
              <a:ext uri="{FF2B5EF4-FFF2-40B4-BE49-F238E27FC236}">
                <a16:creationId xmlns:a16="http://schemas.microsoft.com/office/drawing/2014/main" id="{82057C60-26FC-B7BC-2967-259E42ED49D9}"/>
              </a:ext>
            </a:extLst>
          </p:cNvPr>
          <p:cNvPicPr>
            <a:picLocks noChangeAspect="1"/>
          </p:cNvPicPr>
          <p:nvPr/>
        </p:nvPicPr>
        <p:blipFill>
          <a:blip r:embed="rId2"/>
          <a:stretch>
            <a:fillRect/>
          </a:stretch>
        </p:blipFill>
        <p:spPr>
          <a:xfrm>
            <a:off x="482600" y="1609216"/>
            <a:ext cx="8178799" cy="3639566"/>
          </a:xfrm>
          <a:prstGeom prst="rect">
            <a:avLst/>
          </a:prstGeom>
        </p:spPr>
      </p:pic>
      <p:sp>
        <p:nvSpPr>
          <p:cNvPr id="9" name="Segnaposto piè di pagina 3">
            <a:extLst>
              <a:ext uri="{FF2B5EF4-FFF2-40B4-BE49-F238E27FC236}">
                <a16:creationId xmlns:a16="http://schemas.microsoft.com/office/drawing/2014/main" id="{651745FE-8E4D-3D52-36D3-0665593EDB23}"/>
              </a:ext>
            </a:extLst>
          </p:cNvPr>
          <p:cNvSpPr>
            <a:spLocks noGrp="1"/>
          </p:cNvSpPr>
          <p:nvPr>
            <p:ph type="ftr" sz="quarter" idx="11"/>
          </p:nvPr>
        </p:nvSpPr>
        <p:spPr>
          <a:xfrm>
            <a:off x="366122" y="6286803"/>
            <a:ext cx="7196162" cy="519112"/>
          </a:xfrm>
        </p:spPr>
        <p:txBody>
          <a:bodyPr/>
          <a:lstStyle/>
          <a:p>
            <a:pPr>
              <a:defRPr/>
            </a:pPr>
            <a:r>
              <a:rPr lang="it-IT" altLang="en-US" dirty="0"/>
              <a:t>30/06/2023 – </a:t>
            </a:r>
            <a:r>
              <a:rPr lang="it-IT" altLang="en-US" dirty="0" err="1"/>
              <a:t>WorkingSoftware</a:t>
            </a:r>
            <a:endParaRPr lang="en-US" altLang="en-US" dirty="0"/>
          </a:p>
        </p:txBody>
      </p:sp>
    </p:spTree>
    <p:extLst>
      <p:ext uri="{BB962C8B-B14F-4D97-AF65-F5344CB8AC3E}">
        <p14:creationId xmlns:p14="http://schemas.microsoft.com/office/powerpoint/2010/main" val="416205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p:cNvSpPr>
            <a:spLocks noGrp="1"/>
          </p:cNvSpPr>
          <p:nvPr>
            <p:ph type="ctrTitle" idx="4294967295"/>
          </p:nvPr>
        </p:nvSpPr>
        <p:spPr>
          <a:xfrm>
            <a:off x="417399" y="643467"/>
            <a:ext cx="8408193" cy="744836"/>
          </a:xfrm>
          <a:prstGeom prst="rect">
            <a:avLst/>
          </a:prstGeom>
        </p:spPr>
        <p:txBody>
          <a:bodyPr vert="horz" lIns="91440" tIns="45720" rIns="91440" bIns="45720" rtlCol="0" anchor="ctr">
            <a:normAutofit/>
          </a:bodyPr>
          <a:lstStyle/>
          <a:p>
            <a:pPr algn="ctr"/>
            <a:r>
              <a:rPr lang="en-US" sz="2800" kern="1200" dirty="0">
                <a:solidFill>
                  <a:schemeClr val="bg1"/>
                </a:solidFill>
                <a:latin typeface="+mj-lt"/>
                <a:ea typeface="+mj-ea"/>
                <a:cs typeface="+mj-cs"/>
              </a:rPr>
              <a:t>Hands-On Learning</a:t>
            </a:r>
          </a:p>
        </p:txBody>
      </p:sp>
      <p:pic>
        <p:nvPicPr>
          <p:cNvPr id="8" name="Immagine 7">
            <a:extLst>
              <a:ext uri="{FF2B5EF4-FFF2-40B4-BE49-F238E27FC236}">
                <a16:creationId xmlns:a16="http://schemas.microsoft.com/office/drawing/2014/main" id="{02CC0AE7-9E96-F456-F748-3B8F45EF5D0D}"/>
              </a:ext>
            </a:extLst>
          </p:cNvPr>
          <p:cNvPicPr>
            <a:picLocks noChangeAspect="1"/>
          </p:cNvPicPr>
          <p:nvPr/>
        </p:nvPicPr>
        <p:blipFill>
          <a:blip r:embed="rId2"/>
          <a:stretch>
            <a:fillRect/>
          </a:stretch>
        </p:blipFill>
        <p:spPr>
          <a:xfrm>
            <a:off x="482600" y="2195673"/>
            <a:ext cx="8178799" cy="3353306"/>
          </a:xfrm>
          <a:prstGeom prst="rect">
            <a:avLst/>
          </a:prstGeom>
        </p:spPr>
      </p:pic>
      <p:sp>
        <p:nvSpPr>
          <p:cNvPr id="2" name="Segnaposto piè di pagina 1"/>
          <p:cNvSpPr>
            <a:spLocks noGrp="1"/>
          </p:cNvSpPr>
          <p:nvPr>
            <p:ph type="ftr" sz="quarter" idx="10"/>
          </p:nvPr>
        </p:nvSpPr>
        <p:spPr>
          <a:xfrm>
            <a:off x="3028950" y="6356350"/>
            <a:ext cx="3086100" cy="365125"/>
          </a:xfrm>
        </p:spPr>
        <p:txBody>
          <a:bodyPr vert="horz" lIns="91440" tIns="45720" rIns="91440" bIns="45720" rtlCol="0" anchor="ctr">
            <a:normAutofit/>
          </a:bodyPr>
          <a:lstStyle/>
          <a:p>
            <a:pPr algn="ctr">
              <a:spcAft>
                <a:spcPts val="600"/>
              </a:spcAft>
              <a:defRPr/>
            </a:pPr>
            <a:r>
              <a:rPr lang="en-US" altLang="en-US" sz="1200" kern="1200">
                <a:solidFill>
                  <a:schemeClr val="tx1">
                    <a:tint val="75000"/>
                  </a:schemeClr>
                </a:solidFill>
                <a:latin typeface="+mn-lt"/>
                <a:ea typeface="+mn-ea"/>
                <a:cs typeface="+mn-cs"/>
              </a:rPr>
              <a:t>30/06/2023 – WorkingSoftware</a:t>
            </a:r>
          </a:p>
        </p:txBody>
      </p:sp>
    </p:spTree>
    <p:extLst>
      <p:ext uri="{BB962C8B-B14F-4D97-AF65-F5344CB8AC3E}">
        <p14:creationId xmlns:p14="http://schemas.microsoft.com/office/powerpoint/2010/main" val="288984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ctrTitle" idx="4294967295"/>
          </p:nvPr>
        </p:nvSpPr>
        <p:spPr>
          <a:xfrm>
            <a:off x="0" y="1966913"/>
            <a:ext cx="1971675" cy="2547937"/>
          </a:xfrm>
          <a:prstGeom prst="rect">
            <a:avLst/>
          </a:prstGeom>
          <a:noFill/>
        </p:spPr>
        <p:txBody>
          <a:bodyPr vert="horz" lIns="91440" tIns="45720" rIns="91440" bIns="45720" rtlCol="0" anchor="ctr">
            <a:normAutofit/>
          </a:bodyPr>
          <a:lstStyle/>
          <a:p>
            <a:pPr algn="ctr">
              <a:lnSpc>
                <a:spcPct val="90000"/>
              </a:lnSpc>
            </a:pPr>
            <a:r>
              <a:rPr lang="en-US" sz="3100" kern="1200">
                <a:solidFill>
                  <a:srgbClr val="FFFFFF"/>
                </a:solidFill>
                <a:latin typeface="+mj-lt"/>
                <a:ea typeface="+mj-ea"/>
                <a:cs typeface="+mj-cs"/>
              </a:rPr>
              <a:t>Failure Symptoms</a:t>
            </a:r>
          </a:p>
        </p:txBody>
      </p:sp>
      <p:pic>
        <p:nvPicPr>
          <p:cNvPr id="11" name="Immagine 10" descr="Immagine che contiene clipart, disegno, Cartoni animati, illustrazione&#10;&#10;Descrizione generata automaticamente">
            <a:extLst>
              <a:ext uri="{FF2B5EF4-FFF2-40B4-BE49-F238E27FC236}">
                <a16:creationId xmlns:a16="http://schemas.microsoft.com/office/drawing/2014/main" id="{97DA0AB0-6491-9FA7-3365-A70DFF855EFA}"/>
              </a:ext>
            </a:extLst>
          </p:cNvPr>
          <p:cNvPicPr>
            <a:picLocks noChangeAspect="1"/>
          </p:cNvPicPr>
          <p:nvPr/>
        </p:nvPicPr>
        <p:blipFill>
          <a:blip r:embed="rId2"/>
          <a:stretch>
            <a:fillRect/>
          </a:stretch>
        </p:blipFill>
        <p:spPr>
          <a:xfrm>
            <a:off x="279509" y="906463"/>
            <a:ext cx="4684542" cy="3786308"/>
          </a:xfrm>
          <a:prstGeom prst="rect">
            <a:avLst/>
          </a:prstGeom>
        </p:spPr>
      </p:pic>
      <p:sp>
        <p:nvSpPr>
          <p:cNvPr id="12" name="CasellaDiTesto 11">
            <a:extLst>
              <a:ext uri="{FF2B5EF4-FFF2-40B4-BE49-F238E27FC236}">
                <a16:creationId xmlns:a16="http://schemas.microsoft.com/office/drawing/2014/main" id="{C571A4CA-3BE6-B1C5-3A32-1DEE26402417}"/>
              </a:ext>
            </a:extLst>
          </p:cNvPr>
          <p:cNvSpPr txBox="1"/>
          <p:nvPr/>
        </p:nvSpPr>
        <p:spPr>
          <a:xfrm>
            <a:off x="433157" y="2291386"/>
            <a:ext cx="1044904"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App Service</a:t>
            </a:r>
          </a:p>
        </p:txBody>
      </p:sp>
      <p:sp>
        <p:nvSpPr>
          <p:cNvPr id="13" name="CasellaDiTesto 12">
            <a:extLst>
              <a:ext uri="{FF2B5EF4-FFF2-40B4-BE49-F238E27FC236}">
                <a16:creationId xmlns:a16="http://schemas.microsoft.com/office/drawing/2014/main" id="{F4A2FC72-BF4B-CC5E-4119-94241D45F0FF}"/>
              </a:ext>
            </a:extLst>
          </p:cNvPr>
          <p:cNvSpPr txBox="1"/>
          <p:nvPr/>
        </p:nvSpPr>
        <p:spPr>
          <a:xfrm>
            <a:off x="1157495" y="1200848"/>
            <a:ext cx="609993" cy="433965"/>
          </a:xfrm>
          <a:prstGeom prst="rect">
            <a:avLst/>
          </a:prstGeom>
          <a:noFill/>
        </p:spPr>
        <p:txBody>
          <a:bodyPr wrap="square" lIns="182880" tIns="146304" rIns="182880" bIns="146304" rtlCol="0">
            <a:spAutoFit/>
          </a:bodyPr>
          <a:lstStyle/>
          <a:p>
            <a:pPr>
              <a:lnSpc>
                <a:spcPct val="90000"/>
              </a:lnSpc>
              <a:spcAft>
                <a:spcPts val="600"/>
              </a:spcAft>
            </a:pPr>
            <a:r>
              <a:rPr lang="it-IT" sz="1000" b="1" dirty="0"/>
              <a:t>AKS</a:t>
            </a:r>
          </a:p>
        </p:txBody>
      </p:sp>
      <p:sp>
        <p:nvSpPr>
          <p:cNvPr id="14" name="CasellaDiTesto 13">
            <a:extLst>
              <a:ext uri="{FF2B5EF4-FFF2-40B4-BE49-F238E27FC236}">
                <a16:creationId xmlns:a16="http://schemas.microsoft.com/office/drawing/2014/main" id="{66D9A4D1-C516-908A-6553-36891A1339CA}"/>
              </a:ext>
            </a:extLst>
          </p:cNvPr>
          <p:cNvSpPr txBox="1"/>
          <p:nvPr/>
        </p:nvSpPr>
        <p:spPr>
          <a:xfrm>
            <a:off x="3729124" y="2461268"/>
            <a:ext cx="1208369" cy="683264"/>
          </a:xfrm>
          <a:prstGeom prst="rect">
            <a:avLst/>
          </a:prstGeom>
          <a:noFill/>
        </p:spPr>
        <p:txBody>
          <a:bodyPr wrap="square" lIns="182880" tIns="146304" rIns="182880" bIns="146304" rtlCol="0">
            <a:spAutoFit/>
          </a:bodyPr>
          <a:lstStyle/>
          <a:p>
            <a:pPr>
              <a:lnSpc>
                <a:spcPct val="90000"/>
              </a:lnSpc>
              <a:spcAft>
                <a:spcPts val="600"/>
              </a:spcAft>
            </a:pPr>
            <a:r>
              <a:rPr lang="it-IT" sz="1400" b="1" dirty="0"/>
              <a:t>Container App</a:t>
            </a:r>
          </a:p>
        </p:txBody>
      </p:sp>
      <p:sp>
        <p:nvSpPr>
          <p:cNvPr id="15" name="Ovale 14">
            <a:extLst>
              <a:ext uri="{FF2B5EF4-FFF2-40B4-BE49-F238E27FC236}">
                <a16:creationId xmlns:a16="http://schemas.microsoft.com/office/drawing/2014/main" id="{0F72D60E-1218-8D0B-4CB6-B7C6E57FE9CF}"/>
              </a:ext>
            </a:extLst>
          </p:cNvPr>
          <p:cNvSpPr/>
          <p:nvPr/>
        </p:nvSpPr>
        <p:spPr bwMode="auto">
          <a:xfrm>
            <a:off x="4572000" y="4322151"/>
            <a:ext cx="2819400" cy="18288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Container Apps enables you to build serverless services based on containers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e 15">
            <a:extLst>
              <a:ext uri="{FF2B5EF4-FFF2-40B4-BE49-F238E27FC236}">
                <a16:creationId xmlns:a16="http://schemas.microsoft.com/office/drawing/2014/main" id="{C511134F-27AB-89A9-063F-1B833C191013}"/>
              </a:ext>
            </a:extLst>
          </p:cNvPr>
          <p:cNvSpPr/>
          <p:nvPr/>
        </p:nvSpPr>
        <p:spPr bwMode="auto">
          <a:xfrm>
            <a:off x="4653726" y="148630"/>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a:t>
            </a:r>
            <a:r>
              <a:rPr lang="en-US" sz="1600" dirty="0" err="1"/>
              <a:t>AppService</a:t>
            </a:r>
            <a:r>
              <a:rPr lang="en-US" sz="1600" dirty="0"/>
              <a:t> provides fully managed hosting for web applications including websites and web APIs</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e 16">
            <a:extLst>
              <a:ext uri="{FF2B5EF4-FFF2-40B4-BE49-F238E27FC236}">
                <a16:creationId xmlns:a16="http://schemas.microsoft.com/office/drawing/2014/main" id="{83B7DDC5-2AC4-3AC3-C521-A92990B0ACB2}"/>
              </a:ext>
            </a:extLst>
          </p:cNvPr>
          <p:cNvSpPr/>
          <p:nvPr/>
        </p:nvSpPr>
        <p:spPr bwMode="auto">
          <a:xfrm>
            <a:off x="6040376" y="2228455"/>
            <a:ext cx="3048000" cy="206650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t>Azure Kubernetes Service (AKS) </a:t>
            </a:r>
            <a:r>
              <a:rPr lang="en-US" dirty="0"/>
              <a:t>provides a fully managed Kubernetes option in Azure</a:t>
            </a:r>
            <a:endParaRPr lang="it-IT" sz="16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Segnaposto piè di pagina 3">
            <a:extLst>
              <a:ext uri="{FF2B5EF4-FFF2-40B4-BE49-F238E27FC236}">
                <a16:creationId xmlns:a16="http://schemas.microsoft.com/office/drawing/2014/main" id="{3417833F-C6C0-D7CD-D267-121589D78E64}"/>
              </a:ext>
            </a:extLst>
          </p:cNvPr>
          <p:cNvSpPr txBox="1">
            <a:spLocks/>
          </p:cNvSpPr>
          <p:nvPr/>
        </p:nvSpPr>
        <p:spPr>
          <a:xfrm>
            <a:off x="366122" y="6286803"/>
            <a:ext cx="7196162" cy="519112"/>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it-IT" altLang="en-US"/>
              <a:t>30/06/2023 – WorkingSoftware</a:t>
            </a:r>
            <a:endParaRPr lang="en-US" altLang="en-US" dirty="0"/>
          </a:p>
        </p:txBody>
      </p:sp>
    </p:spTree>
    <p:extLst>
      <p:ext uri="{BB962C8B-B14F-4D97-AF65-F5344CB8AC3E}">
        <p14:creationId xmlns:p14="http://schemas.microsoft.com/office/powerpoint/2010/main" val="404280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animBg="1"/>
    </p:bldLst>
  </p:timing>
</p:sld>
</file>

<file path=ppt/theme/theme1.xml><?xml version="1.0" encoding="utf-8"?>
<a:theme xmlns:a="http://schemas.openxmlformats.org/drawingml/2006/main" name="Tema I3">
  <a:themeElements>
    <a:clrScheme name="Tema di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i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706</TotalTime>
  <Words>140</Words>
  <Application>Microsoft Office PowerPoint</Application>
  <PresentationFormat>Presentazione su schermo (4:3)</PresentationFormat>
  <Paragraphs>33</Paragraphs>
  <Slides>8</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Calibri</vt:lpstr>
      <vt:lpstr>Arial</vt:lpstr>
      <vt:lpstr>Open Sans Light</vt:lpstr>
      <vt:lpstr>Calibri Light</vt:lpstr>
      <vt:lpstr>Open Sans</vt:lpstr>
      <vt:lpstr>Tema I3</vt:lpstr>
      <vt:lpstr>Affondiamo i microservizi nella Birra</vt:lpstr>
      <vt:lpstr>Presentazione standard di PowerPoint</vt:lpstr>
      <vt:lpstr>NewVantage Report</vt:lpstr>
      <vt:lpstr>NewVantage Report</vt:lpstr>
      <vt:lpstr>Presentazione standard di PowerPoint</vt:lpstr>
      <vt:lpstr>Presentazione standard di PowerPoint</vt:lpstr>
      <vt:lpstr>Hands-On Learning</vt:lpstr>
      <vt:lpstr>Failure Symptoms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Chierichetti Diego (Chi)</dc:creator>
  <cp:lastModifiedBy>Acerbis Alberto</cp:lastModifiedBy>
  <cp:revision>126</cp:revision>
  <dcterms:created xsi:type="dcterms:W3CDTF">2017-02-20T14:14:58Z</dcterms:created>
  <dcterms:modified xsi:type="dcterms:W3CDTF">2023-06-28T17:47:15Z</dcterms:modified>
</cp:coreProperties>
</file>