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31BA6-885D-4D9F-A7C4-4714EA38664A}" v="217" dt="2022-12-12T17:46:49.765"/>
    <p1510:client id="{9E1A4F6D-44C9-4171-9DE3-A30C9BEBF720}" v="233" dt="2022-12-12T18:18:51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6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3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5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0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3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8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0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intheclassroom.org/research-papers/seeing-forest-tree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ng.com/images/search?view=detailV2&amp;ccid=87J7Fspx&amp;id=7616038F0EC9FECB9BD3FDDB050B3826F81E8B21&amp;thid=OIP.87J7FspxiUuX8qNbzoe5GQHaHa&amp;mediaurl=https%3a%2f%2fimages.vexels.com%2fmedia%2fusers%2f3%2f153042%2fisolated%2fpreview%2fc5fd82e7da2808cec8d71065203e9a9f-bigfoot-walking-cartoon-by-vexels.png&amp;cdnurl=https%3a%2f%2fth.bing.com%2fth%2fid%2fR.f3b27b16ca71894b97f2a35bce87b919%3frik%3dIYse%252bCY4CwXb%252fQ%26pid%3dImgRaw%26r%3d0&amp;exph=512&amp;expw=512&amp;q=bigfoot+png&amp;simid=608005719971483242&amp;FORM=IRPRST&amp;ck=B11FD958A727F6A18A61F15D281DFB6F&amp;selectedIndex=21&amp;ajaxhist=0&amp;ajaxserp=0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ature Forest Sun - Free photo on Pixabay">
            <a:extLst>
              <a:ext uri="{FF2B5EF4-FFF2-40B4-BE49-F238E27FC236}">
                <a16:creationId xmlns:a16="http://schemas.microsoft.com/office/drawing/2014/main" id="{24814A72-E473-59C5-7D0E-176DF9713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26258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  <a:cs typeface="Calibri Light"/>
              </a:rPr>
              <a:t>Final Group Project  - DBAS3017</a:t>
            </a:r>
            <a:endParaRPr lang="en-US" sz="52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692" y="4158307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b="1" i="1" dirty="0">
                <a:solidFill>
                  <a:srgbClr val="FFFFFF"/>
                </a:solidFill>
                <a:ea typeface="+mn-lt"/>
                <a:cs typeface="+mn-lt"/>
              </a:rPr>
              <a:t>Shay Gillis</a:t>
            </a:r>
            <a:r>
              <a:rPr lang="en-US" sz="2800" b="1" i="1" dirty="0">
                <a:solidFill>
                  <a:srgbClr val="FFFFFF"/>
                </a:solidFill>
                <a:cs typeface="Calibri"/>
              </a:rPr>
              <a:t>, Jack </a:t>
            </a:r>
            <a:r>
              <a:rPr lang="en-US" sz="2800" b="1" i="1" dirty="0" err="1">
                <a:solidFill>
                  <a:srgbClr val="FFFFFF"/>
                </a:solidFill>
                <a:cs typeface="Calibri"/>
              </a:rPr>
              <a:t>Fierlbeck</a:t>
            </a:r>
            <a:r>
              <a:rPr lang="en-US" sz="2800" b="1" i="1" dirty="0">
                <a:solidFill>
                  <a:srgbClr val="FFFFFF"/>
                </a:solidFill>
                <a:cs typeface="Calibri"/>
              </a:rPr>
              <a:t>, and Bradley</a:t>
            </a:r>
            <a:r>
              <a:rPr lang="en-US" sz="2800" b="1" i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800" b="1" i="1" dirty="0">
                <a:solidFill>
                  <a:srgbClr val="FFFFFF"/>
                </a:solidFill>
                <a:cs typeface="Calibri"/>
              </a:rPr>
              <a:t>Horne</a:t>
            </a:r>
          </a:p>
          <a:p>
            <a:pPr algn="ctr"/>
            <a:endParaRPr lang="en-US" sz="2800" b="1" i="1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n-US" sz="2800" b="1" i="1" dirty="0">
                <a:solidFill>
                  <a:srgbClr val="FFFFFF"/>
                </a:solidFill>
                <a:cs typeface="Calibri"/>
              </a:rPr>
              <a:t>December 13,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64E9-D2F7-322A-5B27-6CBE3A60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His Frequent Hangouts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0E95-AAC4-5C0E-00C4-727790BA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3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73EF-FD90-004E-3C65-32DBD55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Bigfoot wants to be president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4765-D791-8676-BA73-1245896C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689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13D33-2B02-50C0-B2DE-DD41A2B6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/>
              <a:t>Bigfoot is a Greek God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970F-0CBC-0B6C-4DF6-C781988E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report in our data stating “Mt. Olympus Incident” which means, he has been to Mount Olympus. Multiple witnesses attested to this.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7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FC82-8177-7D52-6D54-C5E553D6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Bigfoot (The Greek Olympian) loves the Olympics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D89B-7A49-218B-9D22-A1483033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89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DA7B-65CF-BB7F-639A-C1AEA62C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often are follow up reports created? And when are we Seeing him?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D84-E322-29B0-6954-2597C355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4BFD-463A-93B5-6261-3E9E557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D83C-0989-6884-BE75-E64337C1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31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ree, outdoor, sky, mountain&#10;&#10;Description automatically generated">
            <a:extLst>
              <a:ext uri="{FF2B5EF4-FFF2-40B4-BE49-F238E27FC236}">
                <a16:creationId xmlns:a16="http://schemas.microsoft.com/office/drawing/2014/main" id="{48B6E261-E5A2-2BEB-E0D4-714DD78EF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BC1DA-A3A0-A595-F4C8-1459BB486F6D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4636D-33E1-189D-C7D9-09281C1C4B4D}"/>
              </a:ext>
            </a:extLst>
          </p:cNvPr>
          <p:cNvSpPr txBox="1"/>
          <p:nvPr/>
        </p:nvSpPr>
        <p:spPr>
          <a:xfrm>
            <a:off x="709787" y="277710"/>
            <a:ext cx="107682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cs typeface="Calibri"/>
              </a:rPr>
              <a:t>Introduction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5F86F-B30A-683F-B7D2-FCAB999918E7}"/>
              </a:ext>
            </a:extLst>
          </p:cNvPr>
          <p:cNvSpPr txBox="1"/>
          <p:nvPr/>
        </p:nvSpPr>
        <p:spPr>
          <a:xfrm>
            <a:off x="767296" y="1855435"/>
            <a:ext cx="10668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  <a:cs typeface="Calibri"/>
              </a:rPr>
              <a:t>   What is our topic for our Data Visualization Final Project?    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A6415CC2-303F-A097-F893-2877F77AF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564" y="3689992"/>
            <a:ext cx="2743200" cy="274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1EABCC-8479-3171-649A-969F553FAC88}"/>
              </a:ext>
            </a:extLst>
          </p:cNvPr>
          <p:cNvSpPr txBox="1"/>
          <p:nvPr/>
        </p:nvSpPr>
        <p:spPr>
          <a:xfrm>
            <a:off x="10620515" y="6396335"/>
            <a:ext cx="16295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chemeClr val="accent6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bigfoot </a:t>
            </a:r>
            <a:r>
              <a:rPr lang="en-CA" sz="1100" dirty="0" err="1">
                <a:solidFill>
                  <a:schemeClr val="accent6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png</a:t>
            </a:r>
            <a:r>
              <a:rPr lang="en-CA" sz="1100" dirty="0">
                <a:solidFill>
                  <a:schemeClr val="accent6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Bing images</a:t>
            </a:r>
            <a:endParaRPr lang="en-CA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olden retriever dog sitting in a pine forest">
            <a:extLst>
              <a:ext uri="{FF2B5EF4-FFF2-40B4-BE49-F238E27FC236}">
                <a16:creationId xmlns:a16="http://schemas.microsoft.com/office/drawing/2014/main" id="{C809CE71-6ABD-2971-C876-19388172D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-1" b="1570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8F140-DC79-9520-3B62-C19E9063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you already know about Bigfoot?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91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5F32-CB9A-8BDE-BCE8-7703614D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You may be wondering:</a:t>
            </a:r>
            <a:r>
              <a:rPr lang="en-CA" dirty="0">
                <a:solidFill>
                  <a:schemeClr val="tx1"/>
                </a:solidFill>
              </a:rPr>
              <a:t> Haven’t sightings gone down since the creation of smartphones?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9E89-23E0-4BE9-F475-819B1292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30027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B7514E9A-F502-FAF2-688F-F77E81386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626449-796B-9B84-24DB-9D3EBFB1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4855"/>
            <a:ext cx="10668000" cy="1620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Insights gained from the Sightings vs Smartphones Graph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10D90-7E50-FC63-94F4-BF6F1B29277E}"/>
              </a:ext>
            </a:extLst>
          </p:cNvPr>
          <p:cNvSpPr txBox="1"/>
          <p:nvPr/>
        </p:nvSpPr>
        <p:spPr>
          <a:xfrm>
            <a:off x="762000" y="2400299"/>
            <a:ext cx="895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He is aware of human evolution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B6CE1-AA79-5AB6-E56D-1CF8127095A4}"/>
              </a:ext>
            </a:extLst>
          </p:cNvPr>
          <p:cNvSpPr txBox="1"/>
          <p:nvPr/>
        </p:nvSpPr>
        <p:spPr>
          <a:xfrm>
            <a:off x="761998" y="3577493"/>
            <a:ext cx="895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Becoming more calculated on how he travels around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D15AD-D147-6A7D-2676-66CD491902B7}"/>
              </a:ext>
            </a:extLst>
          </p:cNvPr>
          <p:cNvSpPr txBox="1"/>
          <p:nvPr/>
        </p:nvSpPr>
        <p:spPr>
          <a:xfrm>
            <a:off x="761999" y="4751476"/>
            <a:ext cx="895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8166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500B-834F-C657-DD2A-1601BBEA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CA" dirty="0"/>
              <a:t>Where is Bigfoot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E908-0F00-CD19-8744-8B6A5595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pic>
        <p:nvPicPr>
          <p:cNvPr id="6" name="Picture 4" descr="Golden retriever dog sitting in a pine forest">
            <a:extLst>
              <a:ext uri="{FF2B5EF4-FFF2-40B4-BE49-F238E27FC236}">
                <a16:creationId xmlns:a16="http://schemas.microsoft.com/office/drawing/2014/main" id="{81A8009D-92A6-BA63-29B2-AE42183A4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55" r="24285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8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30F9-CEC3-200A-9526-94FF0BA3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CA" dirty="0"/>
              <a:t>What Season does Bigfoot enjoy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756E-1286-DDF7-2CAA-108E52EC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pic>
        <p:nvPicPr>
          <p:cNvPr id="7" name="Picture 4" descr="Corgi sitting on park bench">
            <a:extLst>
              <a:ext uri="{FF2B5EF4-FFF2-40B4-BE49-F238E27FC236}">
                <a16:creationId xmlns:a16="http://schemas.microsoft.com/office/drawing/2014/main" id="{C503B968-81B9-F048-3528-60B7ECB13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1" r="2743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0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67F5-85C6-F69F-EB18-FEDC7C44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CA" sz="3900"/>
              <a:t>Insights Gained from Summer being Bigfoots favourite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5EFC-4A2D-45EE-1AC6-89532347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57013"/>
            <a:ext cx="6066818" cy="1499616"/>
          </a:xfrm>
        </p:spPr>
        <p:txBody>
          <a:bodyPr>
            <a:normAutofit/>
          </a:bodyPr>
          <a:lstStyle/>
          <a:p>
            <a:r>
              <a:rPr lang="en-CA" sz="2800" dirty="0"/>
              <a:t>Our theory: He is also the yeti in the winter when he gets he molts his winter coat, similar to the snow shoe hares.</a:t>
            </a:r>
          </a:p>
          <a:p>
            <a:endParaRPr lang="en-CA" sz="2800" dirty="0"/>
          </a:p>
          <a:p>
            <a:endParaRPr lang="en-CA" sz="2800" dirty="0"/>
          </a:p>
        </p:txBody>
      </p:sp>
      <p:pic>
        <p:nvPicPr>
          <p:cNvPr id="5" name="Picture 4" descr="Scenic mountain landscape with stars in the sky">
            <a:extLst>
              <a:ext uri="{FF2B5EF4-FFF2-40B4-BE49-F238E27FC236}">
                <a16:creationId xmlns:a16="http://schemas.microsoft.com/office/drawing/2014/main" id="{42D2A06B-D6B2-0A88-6DB0-B2D630A7F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4" r="45046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C8BCC5-283B-3418-D622-CE5016F706C8}"/>
              </a:ext>
            </a:extLst>
          </p:cNvPr>
          <p:cNvSpPr txBox="1"/>
          <p:nvPr/>
        </p:nvSpPr>
        <p:spPr>
          <a:xfrm>
            <a:off x="1024128" y="4528810"/>
            <a:ext cx="5517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Stay tuned next semester…</a:t>
            </a:r>
          </a:p>
        </p:txBody>
      </p:sp>
    </p:spTree>
    <p:extLst>
      <p:ext uri="{BB962C8B-B14F-4D97-AF65-F5344CB8AC3E}">
        <p14:creationId xmlns:p14="http://schemas.microsoft.com/office/powerpoint/2010/main" val="17431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3377-0BA6-F207-BBD4-A208DBB4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CA" dirty="0"/>
              <a:t>Where has Bigfoot been?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EECF-B1EE-595F-4F40-BF9CD13F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n-CA"/>
          </a:p>
        </p:txBody>
      </p:sp>
      <p:pic>
        <p:nvPicPr>
          <p:cNvPr id="5" name="Picture 4" descr="Mount Rushmore on a sunny day">
            <a:extLst>
              <a:ext uri="{FF2B5EF4-FFF2-40B4-BE49-F238E27FC236}">
                <a16:creationId xmlns:a16="http://schemas.microsoft.com/office/drawing/2014/main" id="{C78BE147-907F-7182-A3EE-472F92576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96" r="24677" b="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7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</TotalTime>
  <Words>222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Integral</vt:lpstr>
      <vt:lpstr>Final Group Project  - DBAS3017</vt:lpstr>
      <vt:lpstr>PowerPoint Presentation</vt:lpstr>
      <vt:lpstr>What do you already know about Bigfoot?</vt:lpstr>
      <vt:lpstr>You may be wondering: Haven’t sightings gone down since the creation of smartphones?</vt:lpstr>
      <vt:lpstr>Insights gained from the Sightings vs Smartphones Graph</vt:lpstr>
      <vt:lpstr>Where is Bigfoot now?</vt:lpstr>
      <vt:lpstr>What Season does Bigfoot enjoy the most?</vt:lpstr>
      <vt:lpstr>Insights Gained from Summer being Bigfoots favourite season</vt:lpstr>
      <vt:lpstr>Where has Bigfoot been?</vt:lpstr>
      <vt:lpstr>His Frequent Hangouts</vt:lpstr>
      <vt:lpstr>Bigfoot wants to be president</vt:lpstr>
      <vt:lpstr>Bigfoot is a Greek God</vt:lpstr>
      <vt:lpstr>Bigfoot (The Greek Olympian) loves the Olympics</vt:lpstr>
      <vt:lpstr>How often are follow up reports created? And when are we Seeing him?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Gillis,Shay</cp:lastModifiedBy>
  <cp:revision>64</cp:revision>
  <dcterms:created xsi:type="dcterms:W3CDTF">2022-12-12T17:31:48Z</dcterms:created>
  <dcterms:modified xsi:type="dcterms:W3CDTF">2022-12-12T19:33:03Z</dcterms:modified>
</cp:coreProperties>
</file>