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5" r:id="rId5"/>
    <p:sldId id="264" r:id="rId6"/>
    <p:sldId id="268" r:id="rId7"/>
    <p:sldId id="258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2" autoAdjust="0"/>
    <p:restoredTop sz="94660"/>
  </p:normalViewPr>
  <p:slideViewPr>
    <p:cSldViewPr snapToGrid="0">
      <p:cViewPr>
        <p:scale>
          <a:sx n="86" d="100"/>
          <a:sy n="86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53CC-7318-49F7-936A-4C0D33228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173F7-5DE7-48EA-AB64-7E858DC79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39C35-745F-4D83-B26B-C64577F2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7B31-30C5-42F2-AAAE-3040B96F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80591-CE9B-419E-A36C-8D86145E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1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3324-151B-4445-A733-189CA9EB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8246C-F8F0-419B-8DD6-15895651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31906-3317-466A-97AA-6F1CA3A3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3797D-B1CD-48A9-891F-C8C197D1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79170-CA79-444E-9AB6-ECB0187C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24107-FC57-412B-A0DC-FBEA54001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90E88-3EDF-4ECE-A73E-0B016E761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4AFE-1FEA-4CAD-A7CC-FA40961C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0CFE7-45E1-4527-A957-B46814B9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1D22-CCB2-4EF5-9D8A-A47EBE79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4CA4-D4BA-4AF9-A385-90734467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901F-20B0-4FA4-B59B-EF5D4E81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8A4F5-A710-4B36-921F-433C5A5B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0788C-790C-4419-B7E4-50BA27B0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689F-C5B2-4D50-8FC2-7EA48E9E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D66B-E9D3-4908-BB58-D9C80038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577D3-372E-4900-B3CB-36E81C53F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FCC4-D144-4788-82CC-88340BDB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45229-A187-4CA3-86BF-4DC3B2B0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1DA9C-1CDE-46EE-99BD-10CF9B4F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BEEE-D293-4BA0-9604-A5500967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FF9F-7603-46F6-BC8B-6AEEA9DBC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ACCA0-44A3-4AEE-809A-03136882D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9EE1C-47CA-4EAB-ACD6-30321C49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4234-82E7-4955-8266-8140E5D4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09598-F5EE-4CC8-96E1-49D6B671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E6CE-2DF3-460F-9A8D-32C463E4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6A71B-FCDC-4AB6-876C-0AFD2185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25E1E-2F09-411E-B9A5-AEAF5CDB3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0F276-87DD-40A9-A507-0CCED721D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DAF7E-3A4A-47D7-9FF1-60DCFBDCF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C78A4-BA61-44CD-8899-08C412B6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E1276-7CE2-45EB-B86E-D48EBD9D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DB494-6024-4439-8B21-65CBC33B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4079-D146-47B0-BF67-C9523006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29B58-E13F-4218-8A08-F0830052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1BB56-2E37-4406-9CED-28A93608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C3798-8454-4215-AE97-549D284C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A31C0-6B60-48CA-9B39-077E8B30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10371-0207-4326-962E-BD8B78F3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ABFC9-9E7A-4D16-B92C-15F24DAD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7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675E-9F22-4CDC-90D7-F323973C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8ADB-ABE7-41A1-A1F8-F6D1657A0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50E01-B954-4E5D-B81D-AC9B6A7F7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DE406-2C05-4CDE-9485-45D2B232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CCD23-07AE-4365-8A9A-0D740824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0DE17-9CC9-4271-B93E-2C3B0A57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4B49-7AD1-49DA-A9E7-18FFCA67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7C1FD-CB62-4190-A5AE-DD4CE292B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BFA11-A092-42A5-AF56-F966CBD56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1A277-05B2-479A-B4D9-95A09E0E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A6E8-4C37-4346-8696-2A3B9A5A60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36090-0A52-4A51-A35F-E2F25119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AA363-395A-4250-B5F6-A2817DA5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0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3751E-158B-467A-8FD2-7FA301C6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86BE8-183D-4D10-BEBB-871B8C000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EE524-BFAC-4308-BA16-AECBA4CAB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8A6E8-4C37-4346-8696-2A3B9A5A600E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9DA2-6789-4D04-866E-099F6613D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AF08-5756-4A8D-838C-9800AF869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82F-2CBD-4866-9151-A2F5C4E3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8EE6-8859-455C-BAA0-5832FA8DC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7450"/>
            <a:ext cx="9144000" cy="2387600"/>
          </a:xfrm>
        </p:spPr>
        <p:txBody>
          <a:bodyPr/>
          <a:lstStyle/>
          <a:p>
            <a:r>
              <a:rPr lang="en-US" dirty="0"/>
              <a:t>US Major Causes</a:t>
            </a:r>
            <a:br>
              <a:rPr lang="en-US" dirty="0"/>
            </a:br>
            <a:r>
              <a:rPr lang="en-US" dirty="0"/>
              <a:t> of Death (1900 – 2015)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CF2F3-E74D-4564-8663-1E5CB7904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2541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Steve Bogdan, Dan Fox, Brian Reyes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1A6AAFC-6B57-475D-92B6-29BA5666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7070"/>
            <a:ext cx="4031529" cy="28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1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C3DC-175A-4BC9-9671-1B32AE56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Highlighting Data</a:t>
            </a:r>
          </a:p>
        </p:txBody>
      </p:sp>
      <p:pic>
        <p:nvPicPr>
          <p:cNvPr id="5" name="Picture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2DCE5A16-273C-48AB-8F19-05881992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80" y="2219417"/>
            <a:ext cx="7617040" cy="463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8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1003-B0B7-47A1-B3B7-73282AAA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1F5A-E961-42D9-9409-855023F95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Centers for Disease Control and Prevention</a:t>
            </a:r>
          </a:p>
          <a:p>
            <a:r>
              <a:rPr lang="en-US" dirty="0"/>
              <a:t>Visualize 5 major causes of death in the United States from 1900-2015. </a:t>
            </a:r>
          </a:p>
          <a:p>
            <a:r>
              <a:rPr lang="en-US" dirty="0"/>
              <a:t>Stroke, heart disease, influenza/pneumonia, cancer, and accidents. </a:t>
            </a:r>
          </a:p>
          <a:p>
            <a:r>
              <a:rPr lang="fi-FI" dirty="0"/>
              <a:t>CDC overview site: </a:t>
            </a:r>
            <a:r>
              <a:rPr lang="fi-FI" u="sng" dirty="0"/>
              <a:t>https://data.cdc.gov/NCHS/NCHS-Age-adjusted-Death-Rates-for-Selected-Major-C/6rkc-nb2q</a:t>
            </a:r>
          </a:p>
          <a:p>
            <a:r>
              <a:rPr lang="fi-FI" dirty="0"/>
              <a:t>Dataset link: </a:t>
            </a:r>
            <a:r>
              <a:rPr lang="fi-FI" u="sng" dirty="0"/>
              <a:t>https://data.cdc.gov/NCHS/NCHS-Age-adjusted-Death-Rates-for-Selected-Major-C/6rkc-nb2q.json</a:t>
            </a:r>
          </a:p>
          <a:p>
            <a:pPr marL="0" indent="0">
              <a:buNone/>
            </a:pPr>
            <a:endParaRPr lang="en-US" dirty="0"/>
          </a:p>
          <a:p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2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101B-6574-489B-BEE8-3E966074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Seemed Simple Enough…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503E-B674-4A1A-B45C-82417080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only had 3 columns of data</a:t>
            </a:r>
          </a:p>
          <a:p>
            <a:r>
              <a:rPr lang="en-US" dirty="0"/>
              <a:t>Picked 3 different visualizations to build a dashboard</a:t>
            </a:r>
          </a:p>
        </p:txBody>
      </p:sp>
    </p:spTree>
    <p:extLst>
      <p:ext uri="{BB962C8B-B14F-4D97-AF65-F5344CB8AC3E}">
        <p14:creationId xmlns:p14="http://schemas.microsoft.com/office/powerpoint/2010/main" val="52886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C851-B779-4A32-9CD2-0FD6A1DA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Original Data Format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37FA9A-73F7-4AF2-8AF1-F42773141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47" y="1953086"/>
            <a:ext cx="3507907" cy="49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D16C-D8BB-4F7F-B1FA-534C8F69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Desired Data Format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BC1E9C-1EF1-406D-9823-0C8ABC1BA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48" y="1690688"/>
            <a:ext cx="673210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0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1894-6666-40D2-8FED-CB828818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Packages Incorporated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084AA3-84FA-4189-8224-B9EB64326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70" y="2880360"/>
            <a:ext cx="916686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8C088C-EA64-4D8B-A750-8B5385D19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962" y="707886"/>
            <a:ext cx="8824075" cy="61501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12190-238F-4464-9F8E-8E3256AAB24B}"/>
              </a:ext>
            </a:extLst>
          </p:cNvPr>
          <p:cNvSpPr txBox="1"/>
          <p:nvPr/>
        </p:nvSpPr>
        <p:spPr>
          <a:xfrm>
            <a:off x="4024036" y="0"/>
            <a:ext cx="4625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12020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B555-82C2-4729-81B9-1AEC5325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Stack &amp; Looping (Nesting)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55F57D-0732-4692-99A1-D27136513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90" y="1791141"/>
            <a:ext cx="9151620" cy="4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5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23FE-D9BB-45B2-A570-49554B32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Inner Data Selection (Subset)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E35E01-1A76-4CFC-A6C1-CADC3CF21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29" y="1986715"/>
            <a:ext cx="9306942" cy="40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8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90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US Major Causes  of Death (1900 – 2015)</vt:lpstr>
      <vt:lpstr>Data</vt:lpstr>
      <vt:lpstr>Seemed Simple Enough…</vt:lpstr>
      <vt:lpstr>Original Data Format</vt:lpstr>
      <vt:lpstr>Desired Data Format</vt:lpstr>
      <vt:lpstr>New Packages Incorporated</vt:lpstr>
      <vt:lpstr>PowerPoint Presentation</vt:lpstr>
      <vt:lpstr>Stack &amp; Looping (Nesting)</vt:lpstr>
      <vt:lpstr>Inner Data Selection (Subset)</vt:lpstr>
      <vt:lpstr>Highlighting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Causes  of Death (1900 – 2015)</dc:title>
  <dc:creator>Brian Reyes</dc:creator>
  <cp:lastModifiedBy>Steve Bogdan</cp:lastModifiedBy>
  <cp:revision>18</cp:revision>
  <dcterms:created xsi:type="dcterms:W3CDTF">2019-05-30T04:11:55Z</dcterms:created>
  <dcterms:modified xsi:type="dcterms:W3CDTF">2019-06-04T00:12:48Z</dcterms:modified>
</cp:coreProperties>
</file>