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42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653CC-7318-49F7-936A-4C0D33228D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8173F7-5DE7-48EA-AB64-7E858DC79C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B39C35-745F-4D83-B26B-C64577F2F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8A6E8-4C37-4346-8696-2A3B9A5A600E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E7B31-30C5-42F2-AAAE-3040B96FC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380591-CE9B-419E-A36C-8D86145EA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82F-2CBD-4866-9151-A2F5C4E33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411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D3324-151B-4445-A733-189CA9EB2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C8246C-F8F0-419B-8DD6-15895651C1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31906-3317-466A-97AA-6F1CA3A3E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8A6E8-4C37-4346-8696-2A3B9A5A600E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03797D-B1CD-48A9-891F-C8C197D14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79170-CA79-444E-9AB6-ECB0187CD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82F-2CBD-4866-9151-A2F5C4E33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05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724107-FC57-412B-A0DC-FBEA540014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F90E88-3EDF-4ECE-A73E-0B016E761A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144AFE-1FEA-4CAD-A7CC-FA40961C4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8A6E8-4C37-4346-8696-2A3B9A5A600E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C0CFE7-45E1-4527-A957-B46814B99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AF1D22-CCB2-4EF5-9D8A-A47EBE791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82F-2CBD-4866-9151-A2F5C4E33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145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94CA4-D4BA-4AF9-A385-907344672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4901F-20B0-4FA4-B59B-EF5D4E810A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B8A4F5-A710-4B36-921F-433C5A5BA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8A6E8-4C37-4346-8696-2A3B9A5A600E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0788C-790C-4419-B7E4-50BA27B06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A0689F-C5B2-4D50-8FC2-7EA48E9E5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82F-2CBD-4866-9151-A2F5C4E33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157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1D66B-E9D3-4908-BB58-D9C800388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0577D3-372E-4900-B3CB-36E81C53F7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6BFCC4-D144-4788-82CC-88340BDB6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8A6E8-4C37-4346-8696-2A3B9A5A600E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45229-A187-4CA3-86BF-4DC3B2B0D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D1DA9C-1CDE-46EE-99BD-10CF9B4FE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82F-2CBD-4866-9151-A2F5C4E33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815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1BEEE-D293-4BA0-9604-A5500967A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2FF9F-7603-46F6-BC8B-6AEEA9DBC7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4ACCA0-44A3-4AEE-809A-03136882D1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79EE1C-47CA-4EAB-ACD6-30321C498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8A6E8-4C37-4346-8696-2A3B9A5A600E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1E4234-82E7-4955-8266-8140E5D43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B09598-F5EE-4CC8-96E1-49D6B6717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82F-2CBD-4866-9151-A2F5C4E33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16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AE6CE-2DF3-460F-9A8D-32C463E4E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E6A71B-FCDC-4AB6-876C-0AFD21859B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525E1E-2F09-411E-B9A5-AEAF5CDB38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B0F276-87DD-40A9-A507-0CCED721DB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BDAF7E-3A4A-47D7-9FF1-60DCFBDCF8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DC78A4-BA61-44CD-8899-08C412B61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8A6E8-4C37-4346-8696-2A3B9A5A600E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DE1276-7CE2-45EB-B86E-D48EBD9D6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FDB494-6024-4439-8B21-65CBC33B5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82F-2CBD-4866-9151-A2F5C4E33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964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D4079-D146-47B0-BF67-C95230066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E29B58-E13F-4218-8A08-F08300527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8A6E8-4C37-4346-8696-2A3B9A5A600E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E1BB56-2E37-4406-9CED-28A936086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BC3798-8454-4215-AE97-549D284C6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82F-2CBD-4866-9151-A2F5C4E33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754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EA31C0-6B60-48CA-9B39-077E8B301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8A6E8-4C37-4346-8696-2A3B9A5A600E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F10371-0207-4326-962E-BD8B78F30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9ABFC9-9E7A-4D16-B92C-15F24DADB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82F-2CBD-4866-9151-A2F5C4E33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072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B675E-9F22-4CDC-90D7-F323973C5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78ADB-ABE7-41A1-A1F8-F6D1657A09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B50E01-B954-4E5D-B81D-AC9B6A7F78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0DE406-2C05-4CDE-9485-45D2B232A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8A6E8-4C37-4346-8696-2A3B9A5A600E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7CCD23-07AE-4365-8A9A-0D7408243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40DE17-9CC9-4271-B93E-2C3B0A575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82F-2CBD-4866-9151-A2F5C4E33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928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14B49-7AD1-49DA-A9E7-18FFCA674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D7C1FD-CB62-4190-A5AE-DD4CE292B0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BBFA11-A092-42A5-AF56-F966CBD566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A1A277-05B2-479A-B4D9-95A09E0E1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8A6E8-4C37-4346-8696-2A3B9A5A600E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836090-0A52-4A51-A35F-E2F25119B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5AA363-395A-4250-B5F6-A2817DA5B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82F-2CBD-4866-9151-A2F5C4E33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400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>
            <a:alpha val="1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C3751E-158B-467A-8FD2-7FA301C61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D86BE8-183D-4D10-BEBB-871B8C0006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EE524-BFAC-4308-BA16-AECBA4CAB2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58A6E8-4C37-4346-8696-2A3B9A5A600E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39DA2-6789-4D04-866E-099F6613D5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F4AF08-5756-4A8D-838C-9800AF8691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5D82F-2CBD-4866-9151-A2F5C4E33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502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ata.cdc.gov/NCHS/NCHS-Age-adjusted-Death-Rates-for-Selected-Major-C/6rkc-nb2q/dat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48EE6-8859-455C-BAA0-5832FA8DC6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Leading Causes</a:t>
            </a:r>
            <a:br>
              <a:rPr lang="en-US" dirty="0"/>
            </a:br>
            <a:r>
              <a:rPr lang="en-US" dirty="0"/>
              <a:t> of Death (1900 – 2015)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5CF2F3-E74D-4564-8663-1E5CB7904A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Steve Bogdan, Dan Fox, Brian Reyes</a:t>
            </a:r>
          </a:p>
        </p:txBody>
      </p:sp>
      <p:pic>
        <p:nvPicPr>
          <p:cNvPr id="5" name="Picture 4" descr="A picture containing object&#10;&#10;Description automatically generated">
            <a:extLst>
              <a:ext uri="{FF2B5EF4-FFF2-40B4-BE49-F238E27FC236}">
                <a16:creationId xmlns:a16="http://schemas.microsoft.com/office/drawing/2014/main" id="{31A6AAFC-6B57-475D-92B6-29BA56665C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54" y="4549429"/>
            <a:ext cx="3258005" cy="2295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014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BE454-444B-430E-812A-61498493F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026" y="132522"/>
            <a:ext cx="11873948" cy="655982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/>
              <a:t>Data</a:t>
            </a:r>
            <a:endParaRPr lang="en-US" sz="2400" dirty="0"/>
          </a:p>
          <a:p>
            <a:r>
              <a:rPr lang="en-US" sz="2400" dirty="0"/>
              <a:t>Centers for Disease Control and Prevention</a:t>
            </a:r>
          </a:p>
          <a:p>
            <a:r>
              <a:rPr lang="en-US" sz="2400" dirty="0"/>
              <a:t>Visualize 5 major causes of death in the United States from 1900-2015. </a:t>
            </a:r>
          </a:p>
          <a:p>
            <a:r>
              <a:rPr lang="en-US" sz="2400" dirty="0"/>
              <a:t>Stroke, heart disease, influenza/pneumonia, cancer, and accidents. </a:t>
            </a:r>
          </a:p>
          <a:p>
            <a:r>
              <a:rPr lang="fi-FI" sz="2400" dirty="0"/>
              <a:t>Dataset link: </a:t>
            </a:r>
            <a:r>
              <a:rPr lang="fi-FI" sz="2400" u="sng" dirty="0">
                <a:hlinkClick r:id="rId2"/>
              </a:rPr>
              <a:t>https://data.cdc.gov/NCHS/NCHS-Age-adjusted-Death-Rates-for-Selected-Major-C/6rkc-nb2q/data</a:t>
            </a:r>
            <a:endParaRPr lang="fi-FI" sz="2400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E837FA9A-73F7-4AF2-8AF1-F42773141F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350" y="2627086"/>
            <a:ext cx="3507907" cy="4230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407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38C088C-EA64-4D8B-A750-8B5385D191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3962" y="707886"/>
            <a:ext cx="8824075" cy="615011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612190-238F-4464-9F8E-8E3256AAB24B}"/>
              </a:ext>
            </a:extLst>
          </p:cNvPr>
          <p:cNvSpPr txBox="1"/>
          <p:nvPr/>
        </p:nvSpPr>
        <p:spPr>
          <a:xfrm>
            <a:off x="4024036" y="0"/>
            <a:ext cx="46250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Data Transformation</a:t>
            </a:r>
          </a:p>
        </p:txBody>
      </p:sp>
    </p:spTree>
    <p:extLst>
      <p:ext uri="{BB962C8B-B14F-4D97-AF65-F5344CB8AC3E}">
        <p14:creationId xmlns:p14="http://schemas.microsoft.com/office/powerpoint/2010/main" val="1120204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1CEA1-7DD7-40E3-B2F1-900B25F5D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774" y="92764"/>
            <a:ext cx="11860696" cy="663933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/>
              <a:t>Data Transform Output</a:t>
            </a:r>
          </a:p>
          <a:p>
            <a:pPr marL="0" indent="0" algn="ctr">
              <a:buNone/>
            </a:pPr>
            <a:endParaRPr lang="en-US" sz="4000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DAE9E80-B1EB-4171-8E18-3580E01A9C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9947" y="710406"/>
            <a:ext cx="6732105" cy="6054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836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2887</TotalTime>
  <Words>49</Words>
  <Application>Microsoft Office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Leading Causes  of Death (1900 – 2015)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Leading Causes  of Death (1900 – 2015)</dc:title>
  <dc:creator>Brian Reyes</dc:creator>
  <cp:lastModifiedBy>Brian Reyes</cp:lastModifiedBy>
  <cp:revision>9</cp:revision>
  <dcterms:created xsi:type="dcterms:W3CDTF">2019-05-30T04:11:55Z</dcterms:created>
  <dcterms:modified xsi:type="dcterms:W3CDTF">2019-06-01T20:33:01Z</dcterms:modified>
</cp:coreProperties>
</file>