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3"/>
  </p:notesMasterIdLst>
  <p:sldIdLst>
    <p:sldId id="256" r:id="rId2"/>
    <p:sldId id="258" r:id="rId3"/>
    <p:sldId id="257" r:id="rId4"/>
    <p:sldId id="263" r:id="rId5"/>
    <p:sldId id="262" r:id="rId6"/>
    <p:sldId id="266" r:id="rId7"/>
    <p:sldId id="265" r:id="rId8"/>
    <p:sldId id="267" r:id="rId9"/>
    <p:sldId id="268" r:id="rId10"/>
    <p:sldId id="269"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5D4E88-37C7-49F3-92CD-56BB7CBC1F92}" v="31" dt="2023-06-18T13:52:12.7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83529" autoAdjust="0"/>
  </p:normalViewPr>
  <p:slideViewPr>
    <p:cSldViewPr snapToGrid="0">
      <p:cViewPr>
        <p:scale>
          <a:sx n="78" d="100"/>
          <a:sy n="78" d="100"/>
        </p:scale>
        <p:origin x="878" y="58"/>
      </p:cViewPr>
      <p:guideLst/>
    </p:cSldViewPr>
  </p:slideViewPr>
  <p:notesTextViewPr>
    <p:cViewPr>
      <p:scale>
        <a:sx n="1" d="1"/>
        <a:sy n="1" d="1"/>
      </p:scale>
      <p:origin x="0" y="-691"/>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French" userId="1071cdc2f7c2bdf8" providerId="LiveId" clId="{225D4E88-37C7-49F3-92CD-56BB7CBC1F92}"/>
    <pc:docChg chg="undo custSel addSld delSld modSld sldOrd addMainMaster delMainMaster">
      <pc:chgData name="Brian French" userId="1071cdc2f7c2bdf8" providerId="LiveId" clId="{225D4E88-37C7-49F3-92CD-56BB7CBC1F92}" dt="2023-06-18T15:10:07.136" v="2947" actId="20577"/>
      <pc:docMkLst>
        <pc:docMk/>
      </pc:docMkLst>
      <pc:sldChg chg="addSp delSp modSp mod setBg modClrScheme chgLayout">
        <pc:chgData name="Brian French" userId="1071cdc2f7c2bdf8" providerId="LiveId" clId="{225D4E88-37C7-49F3-92CD-56BB7CBC1F92}" dt="2023-06-17T18:22:20.333" v="2164"/>
        <pc:sldMkLst>
          <pc:docMk/>
          <pc:sldMk cId="3865070694" sldId="256"/>
        </pc:sldMkLst>
        <pc:spChg chg="mod">
          <ac:chgData name="Brian French" userId="1071cdc2f7c2bdf8" providerId="LiveId" clId="{225D4E88-37C7-49F3-92CD-56BB7CBC1F92}" dt="2023-06-15T23:16:55.273" v="131" actId="20577"/>
          <ac:spMkLst>
            <pc:docMk/>
            <pc:sldMk cId="3865070694" sldId="256"/>
            <ac:spMk id="2" creationId="{8B471961-9802-8B16-EC97-713D4F95AC99}"/>
          </ac:spMkLst>
        </pc:spChg>
        <pc:spChg chg="mod">
          <ac:chgData name="Brian French" userId="1071cdc2f7c2bdf8" providerId="LiveId" clId="{225D4E88-37C7-49F3-92CD-56BB7CBC1F92}" dt="2023-06-15T23:17:42.931" v="199" actId="20577"/>
          <ac:spMkLst>
            <pc:docMk/>
            <pc:sldMk cId="3865070694" sldId="256"/>
            <ac:spMk id="3" creationId="{0E4AF4D6-9648-A196-0625-DED9ED317D15}"/>
          </ac:spMkLst>
        </pc:spChg>
        <pc:spChg chg="del">
          <ac:chgData name="Brian French" userId="1071cdc2f7c2bdf8" providerId="LiveId" clId="{225D4E88-37C7-49F3-92CD-56BB7CBC1F92}" dt="2023-06-17T18:22:20.333" v="2164"/>
          <ac:spMkLst>
            <pc:docMk/>
            <pc:sldMk cId="3865070694" sldId="256"/>
            <ac:spMk id="5" creationId="{33EAC499-7F34-EC47-F8FA-6C583DD80C21}"/>
          </ac:spMkLst>
        </pc:spChg>
        <pc:spChg chg="add">
          <ac:chgData name="Brian French" userId="1071cdc2f7c2bdf8" providerId="LiveId" clId="{225D4E88-37C7-49F3-92CD-56BB7CBC1F92}" dt="2023-06-15T23:14:24.113" v="0" actId="26606"/>
          <ac:spMkLst>
            <pc:docMk/>
            <pc:sldMk cId="3865070694" sldId="256"/>
            <ac:spMk id="9" creationId="{6CCA5F87-1D1E-45CB-8D83-FC7EEFAD9935}"/>
          </ac:spMkLst>
        </pc:spChg>
        <pc:spChg chg="add">
          <ac:chgData name="Brian French" userId="1071cdc2f7c2bdf8" providerId="LiveId" clId="{225D4E88-37C7-49F3-92CD-56BB7CBC1F92}" dt="2023-06-15T23:14:24.113" v="0" actId="26606"/>
          <ac:spMkLst>
            <pc:docMk/>
            <pc:sldMk cId="3865070694" sldId="256"/>
            <ac:spMk id="11" creationId="{7CCFC2C6-6238-4A2F-93DE-2ADF74AF635E}"/>
          </ac:spMkLst>
        </pc:spChg>
        <pc:spChg chg="add">
          <ac:chgData name="Brian French" userId="1071cdc2f7c2bdf8" providerId="LiveId" clId="{225D4E88-37C7-49F3-92CD-56BB7CBC1F92}" dt="2023-06-15T23:14:24.113" v="0" actId="26606"/>
          <ac:spMkLst>
            <pc:docMk/>
            <pc:sldMk cId="3865070694" sldId="256"/>
            <ac:spMk id="13" creationId="{AF2F604E-43BE-4DC3-B983-E071523364F8}"/>
          </ac:spMkLst>
        </pc:spChg>
        <pc:spChg chg="add">
          <ac:chgData name="Brian French" userId="1071cdc2f7c2bdf8" providerId="LiveId" clId="{225D4E88-37C7-49F3-92CD-56BB7CBC1F92}" dt="2023-06-15T23:14:24.113" v="0" actId="26606"/>
          <ac:spMkLst>
            <pc:docMk/>
            <pc:sldMk cId="3865070694" sldId="256"/>
            <ac:spMk id="15" creationId="{08C9B587-E65E-4B52-B37C-ABEBB6E87928}"/>
          </ac:spMkLst>
        </pc:spChg>
        <pc:picChg chg="add">
          <ac:chgData name="Brian French" userId="1071cdc2f7c2bdf8" providerId="LiveId" clId="{225D4E88-37C7-49F3-92CD-56BB7CBC1F92}" dt="2023-06-15T23:14:24.113" v="0" actId="26606"/>
          <ac:picMkLst>
            <pc:docMk/>
            <pc:sldMk cId="3865070694" sldId="256"/>
            <ac:picMk id="4" creationId="{639A8CAD-04CF-EFBE-4496-F4487C890E0C}"/>
          </ac:picMkLst>
        </pc:picChg>
      </pc:sldChg>
      <pc:sldChg chg="addSp delSp modSp new mod setBg">
        <pc:chgData name="Brian French" userId="1071cdc2f7c2bdf8" providerId="LiveId" clId="{225D4E88-37C7-49F3-92CD-56BB7CBC1F92}" dt="2023-06-18T14:56:49.556" v="2644" actId="1076"/>
        <pc:sldMkLst>
          <pc:docMk/>
          <pc:sldMk cId="2733299115" sldId="257"/>
        </pc:sldMkLst>
        <pc:spChg chg="mod">
          <ac:chgData name="Brian French" userId="1071cdc2f7c2bdf8" providerId="LiveId" clId="{225D4E88-37C7-49F3-92CD-56BB7CBC1F92}" dt="2023-06-18T14:56:49.556" v="2644" actId="1076"/>
          <ac:spMkLst>
            <pc:docMk/>
            <pc:sldMk cId="2733299115" sldId="257"/>
            <ac:spMk id="2" creationId="{F10F0462-E193-705F-ABA9-30E72F5222BC}"/>
          </ac:spMkLst>
        </pc:spChg>
        <pc:spChg chg="mod">
          <ac:chgData name="Brian French" userId="1071cdc2f7c2bdf8" providerId="LiveId" clId="{225D4E88-37C7-49F3-92CD-56BB7CBC1F92}" dt="2023-06-17T18:23:57.057" v="2209" actId="1036"/>
          <ac:spMkLst>
            <pc:docMk/>
            <pc:sldMk cId="2733299115" sldId="257"/>
            <ac:spMk id="3" creationId="{8CFF9D20-9298-2C8B-0131-C91EF18D6488}"/>
          </ac:spMkLst>
        </pc:spChg>
        <pc:spChg chg="del mod">
          <ac:chgData name="Brian French" userId="1071cdc2f7c2bdf8" providerId="LiveId" clId="{225D4E88-37C7-49F3-92CD-56BB7CBC1F92}" dt="2023-06-17T18:22:20.333" v="2164"/>
          <ac:spMkLst>
            <pc:docMk/>
            <pc:sldMk cId="2733299115" sldId="257"/>
            <ac:spMk id="4" creationId="{7572C6DE-16AA-CDA3-BB11-441CC621FBAD}"/>
          </ac:spMkLst>
        </pc:spChg>
        <pc:spChg chg="mod">
          <ac:chgData name="Brian French" userId="1071cdc2f7c2bdf8" providerId="LiveId" clId="{225D4E88-37C7-49F3-92CD-56BB7CBC1F92}" dt="2023-06-17T18:23:37.205" v="2172" actId="14100"/>
          <ac:spMkLst>
            <pc:docMk/>
            <pc:sldMk cId="2733299115" sldId="257"/>
            <ac:spMk id="6" creationId="{78A3FE60-DB07-F87E-F26B-39ABE2A85637}"/>
          </ac:spMkLst>
        </pc:spChg>
        <pc:spChg chg="add">
          <ac:chgData name="Brian French" userId="1071cdc2f7c2bdf8" providerId="LiveId" clId="{225D4E88-37C7-49F3-92CD-56BB7CBC1F92}" dt="2023-06-16T01:32:21.485" v="1682" actId="26606"/>
          <ac:spMkLst>
            <pc:docMk/>
            <pc:sldMk cId="2733299115" sldId="257"/>
            <ac:spMk id="9" creationId="{8108D317-7CBD-4897-BD1F-959436D2A3BE}"/>
          </ac:spMkLst>
        </pc:spChg>
        <pc:spChg chg="add">
          <ac:chgData name="Brian French" userId="1071cdc2f7c2bdf8" providerId="LiveId" clId="{225D4E88-37C7-49F3-92CD-56BB7CBC1F92}" dt="2023-06-16T01:32:21.485" v="1682" actId="26606"/>
          <ac:spMkLst>
            <pc:docMk/>
            <pc:sldMk cId="2733299115" sldId="257"/>
            <ac:spMk id="11" creationId="{D6297641-8B9F-4767-9606-8A11313227BF}"/>
          </ac:spMkLst>
        </pc:spChg>
        <pc:spChg chg="add">
          <ac:chgData name="Brian French" userId="1071cdc2f7c2bdf8" providerId="LiveId" clId="{225D4E88-37C7-49F3-92CD-56BB7CBC1F92}" dt="2023-06-16T01:32:21.485" v="1682" actId="26606"/>
          <ac:spMkLst>
            <pc:docMk/>
            <pc:sldMk cId="2733299115" sldId="257"/>
            <ac:spMk id="13" creationId="{D8F3CA65-EA00-46B4-9616-39E6853F7BED}"/>
          </ac:spMkLst>
        </pc:spChg>
        <pc:picChg chg="add">
          <ac:chgData name="Brian French" userId="1071cdc2f7c2bdf8" providerId="LiveId" clId="{225D4E88-37C7-49F3-92CD-56BB7CBC1F92}" dt="2023-06-16T01:32:21.485" v="1682" actId="26606"/>
          <ac:picMkLst>
            <pc:docMk/>
            <pc:sldMk cId="2733299115" sldId="257"/>
            <ac:picMk id="5" creationId="{DB2A8AFB-8A80-630A-4C47-7E4EC90D3FC4}"/>
          </ac:picMkLst>
        </pc:picChg>
      </pc:sldChg>
      <pc:sldChg chg="addSp delSp modSp new mod ord setBg">
        <pc:chgData name="Brian French" userId="1071cdc2f7c2bdf8" providerId="LiveId" clId="{225D4E88-37C7-49F3-92CD-56BB7CBC1F92}" dt="2023-06-18T14:57:05.625" v="2645" actId="1076"/>
        <pc:sldMkLst>
          <pc:docMk/>
          <pc:sldMk cId="2898492744" sldId="258"/>
        </pc:sldMkLst>
        <pc:spChg chg="mod">
          <ac:chgData name="Brian French" userId="1071cdc2f7c2bdf8" providerId="LiveId" clId="{225D4E88-37C7-49F3-92CD-56BB7CBC1F92}" dt="2023-06-18T14:57:05.625" v="2645" actId="1076"/>
          <ac:spMkLst>
            <pc:docMk/>
            <pc:sldMk cId="2898492744" sldId="258"/>
            <ac:spMk id="2" creationId="{48E1817C-D6A4-8627-60D4-279030E890BB}"/>
          </ac:spMkLst>
        </pc:spChg>
        <pc:spChg chg="mod">
          <ac:chgData name="Brian French" userId="1071cdc2f7c2bdf8" providerId="LiveId" clId="{225D4E88-37C7-49F3-92CD-56BB7CBC1F92}" dt="2023-06-16T01:31:59.027" v="1681" actId="26606"/>
          <ac:spMkLst>
            <pc:docMk/>
            <pc:sldMk cId="2898492744" sldId="258"/>
            <ac:spMk id="3" creationId="{372BCC42-BC08-7F53-BB95-D11F53A5E625}"/>
          </ac:spMkLst>
        </pc:spChg>
        <pc:spChg chg="del">
          <ac:chgData name="Brian French" userId="1071cdc2f7c2bdf8" providerId="LiveId" clId="{225D4E88-37C7-49F3-92CD-56BB7CBC1F92}" dt="2023-06-17T18:22:20.333" v="2164"/>
          <ac:spMkLst>
            <pc:docMk/>
            <pc:sldMk cId="2898492744" sldId="258"/>
            <ac:spMk id="4" creationId="{E5D2CD9B-242A-8124-EADE-AECD1DBCF5B1}"/>
          </ac:spMkLst>
        </pc:spChg>
        <pc:spChg chg="add">
          <ac:chgData name="Brian French" userId="1071cdc2f7c2bdf8" providerId="LiveId" clId="{225D4E88-37C7-49F3-92CD-56BB7CBC1F92}" dt="2023-06-16T01:31:59.027" v="1681" actId="26606"/>
          <ac:spMkLst>
            <pc:docMk/>
            <pc:sldMk cId="2898492744" sldId="258"/>
            <ac:spMk id="9" creationId="{F94AA2BD-2E3F-4B1D-8127-5744B8115311}"/>
          </ac:spMkLst>
        </pc:spChg>
        <pc:spChg chg="add">
          <ac:chgData name="Brian French" userId="1071cdc2f7c2bdf8" providerId="LiveId" clId="{225D4E88-37C7-49F3-92CD-56BB7CBC1F92}" dt="2023-06-16T01:31:59.027" v="1681" actId="26606"/>
          <ac:spMkLst>
            <pc:docMk/>
            <pc:sldMk cId="2898492744" sldId="258"/>
            <ac:spMk id="11" creationId="{4BD02261-2DC8-4AA8-9E16-7751AE892445}"/>
          </ac:spMkLst>
        </pc:spChg>
        <pc:spChg chg="add">
          <ac:chgData name="Brian French" userId="1071cdc2f7c2bdf8" providerId="LiveId" clId="{225D4E88-37C7-49F3-92CD-56BB7CBC1F92}" dt="2023-06-16T01:31:59.027" v="1681" actId="26606"/>
          <ac:spMkLst>
            <pc:docMk/>
            <pc:sldMk cId="2898492744" sldId="258"/>
            <ac:spMk id="13" creationId="{3D752CF2-2291-40B5-B462-C17B174C10BC}"/>
          </ac:spMkLst>
        </pc:spChg>
        <pc:picChg chg="add">
          <ac:chgData name="Brian French" userId="1071cdc2f7c2bdf8" providerId="LiveId" clId="{225D4E88-37C7-49F3-92CD-56BB7CBC1F92}" dt="2023-06-16T01:31:59.027" v="1681" actId="26606"/>
          <ac:picMkLst>
            <pc:docMk/>
            <pc:sldMk cId="2898492744" sldId="258"/>
            <ac:picMk id="5" creationId="{02E9D419-CFF1-9F70-57FC-AB31955F80F8}"/>
          </ac:picMkLst>
        </pc:picChg>
      </pc:sldChg>
      <pc:sldChg chg="add del">
        <pc:chgData name="Brian French" userId="1071cdc2f7c2bdf8" providerId="LiveId" clId="{225D4E88-37C7-49F3-92CD-56BB7CBC1F92}" dt="2023-06-17T18:22:04.916" v="2161"/>
        <pc:sldMkLst>
          <pc:docMk/>
          <pc:sldMk cId="178089961" sldId="259"/>
        </pc:sldMkLst>
      </pc:sldChg>
      <pc:sldChg chg="modSp new add del mod">
        <pc:chgData name="Brian French" userId="1071cdc2f7c2bdf8" providerId="LiveId" clId="{225D4E88-37C7-49F3-92CD-56BB7CBC1F92}" dt="2023-06-17T18:37:25.974" v="2432" actId="2696"/>
        <pc:sldMkLst>
          <pc:docMk/>
          <pc:sldMk cId="2876679004" sldId="259"/>
        </pc:sldMkLst>
        <pc:spChg chg="mod">
          <ac:chgData name="Brian French" userId="1071cdc2f7c2bdf8" providerId="LiveId" clId="{225D4E88-37C7-49F3-92CD-56BB7CBC1F92}" dt="2023-06-15T23:36:40.608" v="807" actId="20577"/>
          <ac:spMkLst>
            <pc:docMk/>
            <pc:sldMk cId="2876679004" sldId="259"/>
            <ac:spMk id="2" creationId="{DC41A86E-08EF-9E11-B115-3C51488DFD50}"/>
          </ac:spMkLst>
        </pc:spChg>
        <pc:spChg chg="mod">
          <ac:chgData name="Brian French" userId="1071cdc2f7c2bdf8" providerId="LiveId" clId="{225D4E88-37C7-49F3-92CD-56BB7CBC1F92}" dt="2023-06-17T18:22:28.785" v="2167" actId="27636"/>
          <ac:spMkLst>
            <pc:docMk/>
            <pc:sldMk cId="2876679004" sldId="259"/>
            <ac:spMk id="3" creationId="{9FCCAE99-AA40-E1D1-AD15-06D38BF68AB4}"/>
          </ac:spMkLst>
        </pc:spChg>
      </pc:sldChg>
      <pc:sldChg chg="modSp new del mod">
        <pc:chgData name="Brian French" userId="1071cdc2f7c2bdf8" providerId="LiveId" clId="{225D4E88-37C7-49F3-92CD-56BB7CBC1F92}" dt="2023-06-15T23:51:49.885" v="982" actId="2696"/>
        <pc:sldMkLst>
          <pc:docMk/>
          <pc:sldMk cId="161308071" sldId="260"/>
        </pc:sldMkLst>
        <pc:spChg chg="mod">
          <ac:chgData name="Brian French" userId="1071cdc2f7c2bdf8" providerId="LiveId" clId="{225D4E88-37C7-49F3-92CD-56BB7CBC1F92}" dt="2023-06-15T23:45:23.910" v="968" actId="20577"/>
          <ac:spMkLst>
            <pc:docMk/>
            <pc:sldMk cId="161308071" sldId="260"/>
            <ac:spMk id="2" creationId="{FF138701-6DBD-77CF-176A-3A54325EEF18}"/>
          </ac:spMkLst>
        </pc:spChg>
        <pc:spChg chg="mod">
          <ac:chgData name="Brian French" userId="1071cdc2f7c2bdf8" providerId="LiveId" clId="{225D4E88-37C7-49F3-92CD-56BB7CBC1F92}" dt="2023-06-15T23:45:39.542" v="972" actId="27636"/>
          <ac:spMkLst>
            <pc:docMk/>
            <pc:sldMk cId="161308071" sldId="260"/>
            <ac:spMk id="3" creationId="{59D1C814-A3F6-445D-ADCC-1B85549A109A}"/>
          </ac:spMkLst>
        </pc:spChg>
      </pc:sldChg>
      <pc:sldChg chg="addSp delSp modSp new del mod setBg">
        <pc:chgData name="Brian French" userId="1071cdc2f7c2bdf8" providerId="LiveId" clId="{225D4E88-37C7-49F3-92CD-56BB7CBC1F92}" dt="2023-06-18T14:58:30.502" v="2646" actId="2696"/>
        <pc:sldMkLst>
          <pc:docMk/>
          <pc:sldMk cId="2869707468" sldId="261"/>
        </pc:sldMkLst>
        <pc:spChg chg="mod">
          <ac:chgData name="Brian French" userId="1071cdc2f7c2bdf8" providerId="LiveId" clId="{225D4E88-37C7-49F3-92CD-56BB7CBC1F92}" dt="2023-06-16T01:32:47.664" v="1684" actId="26606"/>
          <ac:spMkLst>
            <pc:docMk/>
            <pc:sldMk cId="2869707468" sldId="261"/>
            <ac:spMk id="2" creationId="{E5D47575-3B57-11E5-F4EA-6945D43E63E5}"/>
          </ac:spMkLst>
        </pc:spChg>
        <pc:spChg chg="mod">
          <ac:chgData name="Brian French" userId="1071cdc2f7c2bdf8" providerId="LiveId" clId="{225D4E88-37C7-49F3-92CD-56BB7CBC1F92}" dt="2023-06-16T01:32:47.664" v="1684" actId="26606"/>
          <ac:spMkLst>
            <pc:docMk/>
            <pc:sldMk cId="2869707468" sldId="261"/>
            <ac:spMk id="3" creationId="{C0FB7DF5-C13D-4493-ABC7-A2E88FF05E8E}"/>
          </ac:spMkLst>
        </pc:spChg>
        <pc:spChg chg="del">
          <ac:chgData name="Brian French" userId="1071cdc2f7c2bdf8" providerId="LiveId" clId="{225D4E88-37C7-49F3-92CD-56BB7CBC1F92}" dt="2023-06-17T18:22:20.333" v="2164"/>
          <ac:spMkLst>
            <pc:docMk/>
            <pc:sldMk cId="2869707468" sldId="261"/>
            <ac:spMk id="4" creationId="{9B15DD8D-D26E-DFF7-A612-7F3772627437}"/>
          </ac:spMkLst>
        </pc:spChg>
        <pc:spChg chg="add">
          <ac:chgData name="Brian French" userId="1071cdc2f7c2bdf8" providerId="LiveId" clId="{225D4E88-37C7-49F3-92CD-56BB7CBC1F92}" dt="2023-06-16T01:32:47.664" v="1684" actId="26606"/>
          <ac:spMkLst>
            <pc:docMk/>
            <pc:sldMk cId="2869707468" sldId="261"/>
            <ac:spMk id="9" creationId="{9F27744B-47AB-4459-8C2F-1D5EE63A3E09}"/>
          </ac:spMkLst>
        </pc:spChg>
        <pc:spChg chg="add">
          <ac:chgData name="Brian French" userId="1071cdc2f7c2bdf8" providerId="LiveId" clId="{225D4E88-37C7-49F3-92CD-56BB7CBC1F92}" dt="2023-06-16T01:32:47.664" v="1684" actId="26606"/>
          <ac:spMkLst>
            <pc:docMk/>
            <pc:sldMk cId="2869707468" sldId="261"/>
            <ac:spMk id="11" creationId="{7D266DCC-5218-4AE0-B964-6FC2EA3BDF21}"/>
          </ac:spMkLst>
        </pc:spChg>
        <pc:spChg chg="add">
          <ac:chgData name="Brian French" userId="1071cdc2f7c2bdf8" providerId="LiveId" clId="{225D4E88-37C7-49F3-92CD-56BB7CBC1F92}" dt="2023-06-16T01:32:47.664" v="1684" actId="26606"/>
          <ac:spMkLst>
            <pc:docMk/>
            <pc:sldMk cId="2869707468" sldId="261"/>
            <ac:spMk id="13" creationId="{973DE4F1-1583-4AE3-9696-9659D27C5F66}"/>
          </ac:spMkLst>
        </pc:spChg>
        <pc:spChg chg="add">
          <ac:chgData name="Brian French" userId="1071cdc2f7c2bdf8" providerId="LiveId" clId="{225D4E88-37C7-49F3-92CD-56BB7CBC1F92}" dt="2023-06-16T01:32:47.664" v="1684" actId="26606"/>
          <ac:spMkLst>
            <pc:docMk/>
            <pc:sldMk cId="2869707468" sldId="261"/>
            <ac:spMk id="15" creationId="{D6297641-8B9F-4767-9606-8A11313227BF}"/>
          </ac:spMkLst>
        </pc:spChg>
        <pc:spChg chg="add">
          <ac:chgData name="Brian French" userId="1071cdc2f7c2bdf8" providerId="LiveId" clId="{225D4E88-37C7-49F3-92CD-56BB7CBC1F92}" dt="2023-06-16T01:32:47.664" v="1684" actId="26606"/>
          <ac:spMkLst>
            <pc:docMk/>
            <pc:sldMk cId="2869707468" sldId="261"/>
            <ac:spMk id="17" creationId="{FD3C8959-A2A1-469E-8619-82F077E33FE5}"/>
          </ac:spMkLst>
        </pc:spChg>
        <pc:picChg chg="add">
          <ac:chgData name="Brian French" userId="1071cdc2f7c2bdf8" providerId="LiveId" clId="{225D4E88-37C7-49F3-92CD-56BB7CBC1F92}" dt="2023-06-16T01:32:47.664" v="1684" actId="26606"/>
          <ac:picMkLst>
            <pc:docMk/>
            <pc:sldMk cId="2869707468" sldId="261"/>
            <ac:picMk id="5" creationId="{A0918E37-FC7B-62AB-16AF-A271976B41F7}"/>
          </ac:picMkLst>
        </pc:picChg>
      </pc:sldChg>
      <pc:sldChg chg="addSp delSp modSp new mod setBg">
        <pc:chgData name="Brian French" userId="1071cdc2f7c2bdf8" providerId="LiveId" clId="{225D4E88-37C7-49F3-92CD-56BB7CBC1F92}" dt="2023-06-18T14:15:23.417" v="2635" actId="20577"/>
        <pc:sldMkLst>
          <pc:docMk/>
          <pc:sldMk cId="3687845487" sldId="262"/>
        </pc:sldMkLst>
        <pc:spChg chg="mod">
          <ac:chgData name="Brian French" userId="1071cdc2f7c2bdf8" providerId="LiveId" clId="{225D4E88-37C7-49F3-92CD-56BB7CBC1F92}" dt="2023-06-18T14:15:23.417" v="2635" actId="20577"/>
          <ac:spMkLst>
            <pc:docMk/>
            <pc:sldMk cId="3687845487" sldId="262"/>
            <ac:spMk id="2" creationId="{6D3989D0-2217-DE22-8414-67F4319097FD}"/>
          </ac:spMkLst>
        </pc:spChg>
        <pc:spChg chg="del mod">
          <ac:chgData name="Brian French" userId="1071cdc2f7c2bdf8" providerId="LiveId" clId="{225D4E88-37C7-49F3-92CD-56BB7CBC1F92}" dt="2023-06-16T01:17:58.640" v="1273" actId="931"/>
          <ac:spMkLst>
            <pc:docMk/>
            <pc:sldMk cId="3687845487" sldId="262"/>
            <ac:spMk id="3" creationId="{9E363E7B-AF35-7535-D3E4-C74C20F0AB5C}"/>
          </ac:spMkLst>
        </pc:spChg>
        <pc:spChg chg="del">
          <ac:chgData name="Brian French" userId="1071cdc2f7c2bdf8" providerId="LiveId" clId="{225D4E88-37C7-49F3-92CD-56BB7CBC1F92}" dt="2023-06-17T18:22:20.333" v="2164"/>
          <ac:spMkLst>
            <pc:docMk/>
            <pc:sldMk cId="3687845487" sldId="262"/>
            <ac:spMk id="3" creationId="{EF033780-7693-FDA4-9CF2-688BC6F72748}"/>
          </ac:spMkLst>
        </pc:spChg>
        <pc:spChg chg="add">
          <ac:chgData name="Brian French" userId="1071cdc2f7c2bdf8" providerId="LiveId" clId="{225D4E88-37C7-49F3-92CD-56BB7CBC1F92}" dt="2023-06-16T01:17:48.197" v="1272" actId="26606"/>
          <ac:spMkLst>
            <pc:docMk/>
            <pc:sldMk cId="3687845487" sldId="262"/>
            <ac:spMk id="8" creationId="{B4CE5841-C184-4A70-A609-5FE4A50783C7}"/>
          </ac:spMkLst>
        </pc:spChg>
        <pc:spChg chg="add">
          <ac:chgData name="Brian French" userId="1071cdc2f7c2bdf8" providerId="LiveId" clId="{225D4E88-37C7-49F3-92CD-56BB7CBC1F92}" dt="2023-06-16T01:17:48.197" v="1272" actId="26606"/>
          <ac:spMkLst>
            <pc:docMk/>
            <pc:sldMk cId="3687845487" sldId="262"/>
            <ac:spMk id="10" creationId="{CD1AAA2C-FBBE-42AA-B869-31D524B7653F}"/>
          </ac:spMkLst>
        </pc:spChg>
        <pc:spChg chg="add">
          <ac:chgData name="Brian French" userId="1071cdc2f7c2bdf8" providerId="LiveId" clId="{225D4E88-37C7-49F3-92CD-56BB7CBC1F92}" dt="2023-06-16T01:17:48.197" v="1272" actId="26606"/>
          <ac:spMkLst>
            <pc:docMk/>
            <pc:sldMk cId="3687845487" sldId="262"/>
            <ac:spMk id="12" creationId="{5F937BBF-9326-4230-AB1B-F1795E350559}"/>
          </ac:spMkLst>
        </pc:spChg>
        <pc:picChg chg="add mod">
          <ac:chgData name="Brian French" userId="1071cdc2f7c2bdf8" providerId="LiveId" clId="{225D4E88-37C7-49F3-92CD-56BB7CBC1F92}" dt="2023-06-16T01:18:06.974" v="1276" actId="1076"/>
          <ac:picMkLst>
            <pc:docMk/>
            <pc:sldMk cId="3687845487" sldId="262"/>
            <ac:picMk id="5" creationId="{C8F682B5-F830-AB5D-564D-EC4E8D2C4CEC}"/>
          </ac:picMkLst>
        </pc:picChg>
      </pc:sldChg>
      <pc:sldChg chg="addSp delSp modSp new mod setBg modNotesTx">
        <pc:chgData name="Brian French" userId="1071cdc2f7c2bdf8" providerId="LiveId" clId="{225D4E88-37C7-49F3-92CD-56BB7CBC1F92}" dt="2023-06-18T15:10:07.136" v="2947" actId="20577"/>
        <pc:sldMkLst>
          <pc:docMk/>
          <pc:sldMk cId="3184510767" sldId="263"/>
        </pc:sldMkLst>
        <pc:spChg chg="mod">
          <ac:chgData name="Brian French" userId="1071cdc2f7c2bdf8" providerId="LiveId" clId="{225D4E88-37C7-49F3-92CD-56BB7CBC1F92}" dt="2023-06-18T15:07:58.987" v="2748" actId="20577"/>
          <ac:spMkLst>
            <pc:docMk/>
            <pc:sldMk cId="3184510767" sldId="263"/>
            <ac:spMk id="2" creationId="{9CC9C78D-0A86-BBE2-FEA1-FB1878F84E2B}"/>
          </ac:spMkLst>
        </pc:spChg>
        <pc:spChg chg="del">
          <ac:chgData name="Brian French" userId="1071cdc2f7c2bdf8" providerId="LiveId" clId="{225D4E88-37C7-49F3-92CD-56BB7CBC1F92}" dt="2023-06-17T18:22:20.333" v="2164"/>
          <ac:spMkLst>
            <pc:docMk/>
            <pc:sldMk cId="3184510767" sldId="263"/>
            <ac:spMk id="3" creationId="{7DC97EFC-31F8-7EB8-F570-AC7443413529}"/>
          </ac:spMkLst>
        </pc:spChg>
        <pc:spChg chg="del mod">
          <ac:chgData name="Brian French" userId="1071cdc2f7c2bdf8" providerId="LiveId" clId="{225D4E88-37C7-49F3-92CD-56BB7CBC1F92}" dt="2023-06-16T00:06:18.307" v="1238" actId="931"/>
          <ac:spMkLst>
            <pc:docMk/>
            <pc:sldMk cId="3184510767" sldId="263"/>
            <ac:spMk id="3" creationId="{BBA9CE95-ACF4-DE18-E73C-5EC4221106CA}"/>
          </ac:spMkLst>
        </pc:spChg>
        <pc:spChg chg="add del">
          <ac:chgData name="Brian French" userId="1071cdc2f7c2bdf8" providerId="LiveId" clId="{225D4E88-37C7-49F3-92CD-56BB7CBC1F92}" dt="2023-06-16T01:32:39.802" v="1683" actId="26606"/>
          <ac:spMkLst>
            <pc:docMk/>
            <pc:sldMk cId="3184510767" sldId="263"/>
            <ac:spMk id="8" creationId="{1640B3DF-3C1C-49A7-8FA7-EE4A21CB0BDC}"/>
          </ac:spMkLst>
        </pc:spChg>
        <pc:spChg chg="add del">
          <ac:chgData name="Brian French" userId="1071cdc2f7c2bdf8" providerId="LiveId" clId="{225D4E88-37C7-49F3-92CD-56BB7CBC1F92}" dt="2023-06-16T01:32:39.802" v="1683" actId="26606"/>
          <ac:spMkLst>
            <pc:docMk/>
            <pc:sldMk cId="3184510767" sldId="263"/>
            <ac:spMk id="10" creationId="{AFF79527-C7F1-4E06-8126-A8E8C5FEBFCA}"/>
          </ac:spMkLst>
        </pc:spChg>
        <pc:spChg chg="add del">
          <ac:chgData name="Brian French" userId="1071cdc2f7c2bdf8" providerId="LiveId" clId="{225D4E88-37C7-49F3-92CD-56BB7CBC1F92}" dt="2023-06-16T01:32:39.802" v="1683" actId="26606"/>
          <ac:spMkLst>
            <pc:docMk/>
            <pc:sldMk cId="3184510767" sldId="263"/>
            <ac:spMk id="12" creationId="{55986208-8A53-4E92-9197-6B57BCCB2F37}"/>
          </ac:spMkLst>
        </pc:spChg>
        <pc:spChg chg="add">
          <ac:chgData name="Brian French" userId="1071cdc2f7c2bdf8" providerId="LiveId" clId="{225D4E88-37C7-49F3-92CD-56BB7CBC1F92}" dt="2023-06-16T01:32:39.802" v="1683" actId="26606"/>
          <ac:spMkLst>
            <pc:docMk/>
            <pc:sldMk cId="3184510767" sldId="263"/>
            <ac:spMk id="17" creationId="{8D06CE56-3881-4ADA-8CEF-D18B02C242A3}"/>
          </ac:spMkLst>
        </pc:spChg>
        <pc:spChg chg="add">
          <ac:chgData name="Brian French" userId="1071cdc2f7c2bdf8" providerId="LiveId" clId="{225D4E88-37C7-49F3-92CD-56BB7CBC1F92}" dt="2023-06-16T01:32:39.802" v="1683" actId="26606"/>
          <ac:spMkLst>
            <pc:docMk/>
            <pc:sldMk cId="3184510767" sldId="263"/>
            <ac:spMk id="19" creationId="{79F3C543-62EC-4433-9C93-A2CD8764E9B4}"/>
          </ac:spMkLst>
        </pc:spChg>
        <pc:spChg chg="add">
          <ac:chgData name="Brian French" userId="1071cdc2f7c2bdf8" providerId="LiveId" clId="{225D4E88-37C7-49F3-92CD-56BB7CBC1F92}" dt="2023-06-16T01:32:39.802" v="1683" actId="26606"/>
          <ac:spMkLst>
            <pc:docMk/>
            <pc:sldMk cId="3184510767" sldId="263"/>
            <ac:spMk id="21" creationId="{68AF5748-FED8-45BA-8631-26D1D10F3246}"/>
          </ac:spMkLst>
        </pc:spChg>
        <pc:spChg chg="add">
          <ac:chgData name="Brian French" userId="1071cdc2f7c2bdf8" providerId="LiveId" clId="{225D4E88-37C7-49F3-92CD-56BB7CBC1F92}" dt="2023-06-16T01:32:39.802" v="1683" actId="26606"/>
          <ac:spMkLst>
            <pc:docMk/>
            <pc:sldMk cId="3184510767" sldId="263"/>
            <ac:spMk id="23" creationId="{AF2F604E-43BE-4DC3-B983-E071523364F8}"/>
          </ac:spMkLst>
        </pc:spChg>
        <pc:spChg chg="add">
          <ac:chgData name="Brian French" userId="1071cdc2f7c2bdf8" providerId="LiveId" clId="{225D4E88-37C7-49F3-92CD-56BB7CBC1F92}" dt="2023-06-16T01:32:39.802" v="1683" actId="26606"/>
          <ac:spMkLst>
            <pc:docMk/>
            <pc:sldMk cId="3184510767" sldId="263"/>
            <ac:spMk id="25" creationId="{08C9B587-E65E-4B52-B37C-ABEBB6E87928}"/>
          </ac:spMkLst>
        </pc:spChg>
        <pc:picChg chg="add mod">
          <ac:chgData name="Brian French" userId="1071cdc2f7c2bdf8" providerId="LiveId" clId="{225D4E88-37C7-49F3-92CD-56BB7CBC1F92}" dt="2023-06-16T01:32:39.802" v="1683" actId="26606"/>
          <ac:picMkLst>
            <pc:docMk/>
            <pc:sldMk cId="3184510767" sldId="263"/>
            <ac:picMk id="5" creationId="{526C52BD-57C1-711D-2860-4FA3DE9F9D30}"/>
          </ac:picMkLst>
        </pc:picChg>
      </pc:sldChg>
      <pc:sldChg chg="addSp delSp modSp new del mod setBg setClrOvrMap">
        <pc:chgData name="Brian French" userId="1071cdc2f7c2bdf8" providerId="LiveId" clId="{225D4E88-37C7-49F3-92CD-56BB7CBC1F92}" dt="2023-06-17T17:40:34.115" v="1791" actId="2696"/>
        <pc:sldMkLst>
          <pc:docMk/>
          <pc:sldMk cId="4096840390" sldId="264"/>
        </pc:sldMkLst>
        <pc:spChg chg="del mod">
          <ac:chgData name="Brian French" userId="1071cdc2f7c2bdf8" providerId="LiveId" clId="{225D4E88-37C7-49F3-92CD-56BB7CBC1F92}" dt="2023-06-17T17:34:20.097" v="1741" actId="21"/>
          <ac:spMkLst>
            <pc:docMk/>
            <pc:sldMk cId="4096840390" sldId="264"/>
            <ac:spMk id="2" creationId="{16E05800-B641-A2BE-EF11-43792F021424}"/>
          </ac:spMkLst>
        </pc:spChg>
        <pc:spChg chg="del">
          <ac:chgData name="Brian French" userId="1071cdc2f7c2bdf8" providerId="LiveId" clId="{225D4E88-37C7-49F3-92CD-56BB7CBC1F92}" dt="2023-06-17T17:34:33.856" v="1742" actId="931"/>
          <ac:spMkLst>
            <pc:docMk/>
            <pc:sldMk cId="4096840390" sldId="264"/>
            <ac:spMk id="3" creationId="{55BC4635-0695-A76D-BC0C-683AA2E80093}"/>
          </ac:spMkLst>
        </pc:spChg>
        <pc:spChg chg="add del mod">
          <ac:chgData name="Brian French" userId="1071cdc2f7c2bdf8" providerId="LiveId" clId="{225D4E88-37C7-49F3-92CD-56BB7CBC1F92}" dt="2023-06-17T17:34:38.452" v="1745" actId="26606"/>
          <ac:spMkLst>
            <pc:docMk/>
            <pc:sldMk cId="4096840390" sldId="264"/>
            <ac:spMk id="5" creationId="{89303340-D2A5-3B07-9A5C-BD1B52A2A12F}"/>
          </ac:spMkLst>
        </pc:spChg>
        <pc:spChg chg="add del mod">
          <ac:chgData name="Brian French" userId="1071cdc2f7c2bdf8" providerId="LiveId" clId="{225D4E88-37C7-49F3-92CD-56BB7CBC1F92}" dt="2023-06-17T17:35:24.864" v="1753" actId="931"/>
          <ac:spMkLst>
            <pc:docMk/>
            <pc:sldMk cId="4096840390" sldId="264"/>
            <ac:spMk id="9" creationId="{66403759-28B7-6529-A629-686B4F2D16E6}"/>
          </ac:spMkLst>
        </pc:spChg>
        <pc:spChg chg="add del">
          <ac:chgData name="Brian French" userId="1071cdc2f7c2bdf8" providerId="LiveId" clId="{225D4E88-37C7-49F3-92CD-56BB7CBC1F92}" dt="2023-06-17T17:35:00.912" v="1749" actId="26606"/>
          <ac:spMkLst>
            <pc:docMk/>
            <pc:sldMk cId="4096840390" sldId="264"/>
            <ac:spMk id="12" creationId="{726908CC-6AC4-4222-8250-B90B6072E8AC}"/>
          </ac:spMkLst>
        </pc:spChg>
        <pc:spChg chg="add del">
          <ac:chgData name="Brian French" userId="1071cdc2f7c2bdf8" providerId="LiveId" clId="{225D4E88-37C7-49F3-92CD-56BB7CBC1F92}" dt="2023-06-17T17:35:00.912" v="1749" actId="26606"/>
          <ac:spMkLst>
            <pc:docMk/>
            <pc:sldMk cId="4096840390" sldId="264"/>
            <ac:spMk id="14" creationId="{F2F606D8-696E-4B76-BB10-43672AA1475A}"/>
          </ac:spMkLst>
        </pc:spChg>
        <pc:spChg chg="add del">
          <ac:chgData name="Brian French" userId="1071cdc2f7c2bdf8" providerId="LiveId" clId="{225D4E88-37C7-49F3-92CD-56BB7CBC1F92}" dt="2023-06-17T17:35:00.912" v="1749" actId="26606"/>
          <ac:spMkLst>
            <pc:docMk/>
            <pc:sldMk cId="4096840390" sldId="264"/>
            <ac:spMk id="16" creationId="{3ABF1881-5AFD-48F9-979A-19EE2FE30A33}"/>
          </ac:spMkLst>
        </pc:spChg>
        <pc:spChg chg="add del">
          <ac:chgData name="Brian French" userId="1071cdc2f7c2bdf8" providerId="LiveId" clId="{225D4E88-37C7-49F3-92CD-56BB7CBC1F92}" dt="2023-06-17T17:35:00.907" v="1748" actId="26606"/>
          <ac:spMkLst>
            <pc:docMk/>
            <pc:sldMk cId="4096840390" sldId="264"/>
            <ac:spMk id="20" creationId="{986574A6-4BFB-21F6-9369-CF3D8011CC51}"/>
          </ac:spMkLst>
        </pc:spChg>
        <pc:spChg chg="add del">
          <ac:chgData name="Brian French" userId="1071cdc2f7c2bdf8" providerId="LiveId" clId="{225D4E88-37C7-49F3-92CD-56BB7CBC1F92}" dt="2023-06-17T17:38:34.270" v="1781" actId="26606"/>
          <ac:spMkLst>
            <pc:docMk/>
            <pc:sldMk cId="4096840390" sldId="264"/>
            <ac:spMk id="21" creationId="{726908CC-6AC4-4222-8250-B90B6072E8AC}"/>
          </ac:spMkLst>
        </pc:spChg>
        <pc:spChg chg="add del">
          <ac:chgData name="Brian French" userId="1071cdc2f7c2bdf8" providerId="LiveId" clId="{225D4E88-37C7-49F3-92CD-56BB7CBC1F92}" dt="2023-06-17T17:35:00.907" v="1748" actId="26606"/>
          <ac:spMkLst>
            <pc:docMk/>
            <pc:sldMk cId="4096840390" sldId="264"/>
            <ac:spMk id="23" creationId="{7C432AFE-B3D2-4BFF-BF8F-96C27AFF1AC7}"/>
          </ac:spMkLst>
        </pc:spChg>
        <pc:spChg chg="add del">
          <ac:chgData name="Brian French" userId="1071cdc2f7c2bdf8" providerId="LiveId" clId="{225D4E88-37C7-49F3-92CD-56BB7CBC1F92}" dt="2023-06-17T17:35:00.907" v="1748" actId="26606"/>
          <ac:spMkLst>
            <pc:docMk/>
            <pc:sldMk cId="4096840390" sldId="264"/>
            <ac:spMk id="25" creationId="{AF2F604E-43BE-4DC3-B983-E071523364F8}"/>
          </ac:spMkLst>
        </pc:spChg>
        <pc:spChg chg="add del">
          <ac:chgData name="Brian French" userId="1071cdc2f7c2bdf8" providerId="LiveId" clId="{225D4E88-37C7-49F3-92CD-56BB7CBC1F92}" dt="2023-06-17T17:35:00.907" v="1748" actId="26606"/>
          <ac:spMkLst>
            <pc:docMk/>
            <pc:sldMk cId="4096840390" sldId="264"/>
            <ac:spMk id="27" creationId="{08C9B587-E65E-4B52-B37C-ABEBB6E87928}"/>
          </ac:spMkLst>
        </pc:spChg>
        <pc:spChg chg="add del">
          <ac:chgData name="Brian French" userId="1071cdc2f7c2bdf8" providerId="LiveId" clId="{225D4E88-37C7-49F3-92CD-56BB7CBC1F92}" dt="2023-06-17T17:38:34.270" v="1781" actId="26606"/>
          <ac:spMkLst>
            <pc:docMk/>
            <pc:sldMk cId="4096840390" sldId="264"/>
            <ac:spMk id="29" creationId="{F2F606D8-696E-4B76-BB10-43672AA1475A}"/>
          </ac:spMkLst>
        </pc:spChg>
        <pc:spChg chg="add del">
          <ac:chgData name="Brian French" userId="1071cdc2f7c2bdf8" providerId="LiveId" clId="{225D4E88-37C7-49F3-92CD-56BB7CBC1F92}" dt="2023-06-17T17:38:34.270" v="1781" actId="26606"/>
          <ac:spMkLst>
            <pc:docMk/>
            <pc:sldMk cId="4096840390" sldId="264"/>
            <ac:spMk id="30" creationId="{3ABF1881-5AFD-48F9-979A-19EE2FE30A33}"/>
          </ac:spMkLst>
        </pc:spChg>
        <pc:spChg chg="add del">
          <ac:chgData name="Brian French" userId="1071cdc2f7c2bdf8" providerId="LiveId" clId="{225D4E88-37C7-49F3-92CD-56BB7CBC1F92}" dt="2023-06-17T17:38:25.202" v="1778" actId="26606"/>
          <ac:spMkLst>
            <pc:docMk/>
            <pc:sldMk cId="4096840390" sldId="264"/>
            <ac:spMk id="34" creationId="{9E21A240-C149-1D83-A33E-938E6F7245E6}"/>
          </ac:spMkLst>
        </pc:spChg>
        <pc:spChg chg="add del">
          <ac:chgData name="Brian French" userId="1071cdc2f7c2bdf8" providerId="LiveId" clId="{225D4E88-37C7-49F3-92CD-56BB7CBC1F92}" dt="2023-06-17T17:38:34.266" v="1780" actId="26606"/>
          <ac:spMkLst>
            <pc:docMk/>
            <pc:sldMk cId="4096840390" sldId="264"/>
            <ac:spMk id="35" creationId="{5943EECF-03A4-4CEB-899E-47C803839649}"/>
          </ac:spMkLst>
        </pc:spChg>
        <pc:spChg chg="add del">
          <ac:chgData name="Brian French" userId="1071cdc2f7c2bdf8" providerId="LiveId" clId="{225D4E88-37C7-49F3-92CD-56BB7CBC1F92}" dt="2023-06-17T17:38:25.202" v="1778" actId="26606"/>
          <ac:spMkLst>
            <pc:docMk/>
            <pc:sldMk cId="4096840390" sldId="264"/>
            <ac:spMk id="37" creationId="{92468898-5A6E-4D55-85EC-308E785EE06C}"/>
          </ac:spMkLst>
        </pc:spChg>
        <pc:spChg chg="add del">
          <ac:chgData name="Brian French" userId="1071cdc2f7c2bdf8" providerId="LiveId" clId="{225D4E88-37C7-49F3-92CD-56BB7CBC1F92}" dt="2023-06-17T17:38:25.202" v="1778" actId="26606"/>
          <ac:spMkLst>
            <pc:docMk/>
            <pc:sldMk cId="4096840390" sldId="264"/>
            <ac:spMk id="39" creationId="{3E23A947-2D45-4208-AE2B-64948C87A3EB}"/>
          </ac:spMkLst>
        </pc:spChg>
        <pc:spChg chg="add del">
          <ac:chgData name="Brian French" userId="1071cdc2f7c2bdf8" providerId="LiveId" clId="{225D4E88-37C7-49F3-92CD-56BB7CBC1F92}" dt="2023-06-17T17:38:25.202" v="1778" actId="26606"/>
          <ac:spMkLst>
            <pc:docMk/>
            <pc:sldMk cId="4096840390" sldId="264"/>
            <ac:spMk id="41" creationId="{E5BBB0F9-6A59-4D02-A9C7-A2D6516684CE}"/>
          </ac:spMkLst>
        </pc:spChg>
        <pc:spChg chg="add del">
          <ac:chgData name="Brian French" userId="1071cdc2f7c2bdf8" providerId="LiveId" clId="{225D4E88-37C7-49F3-92CD-56BB7CBC1F92}" dt="2023-06-17T17:38:34.266" v="1780" actId="26606"/>
          <ac:spMkLst>
            <pc:docMk/>
            <pc:sldMk cId="4096840390" sldId="264"/>
            <ac:spMk id="43" creationId="{F2F606D8-696E-4B76-BB10-43672AA1475A}"/>
          </ac:spMkLst>
        </pc:spChg>
        <pc:spChg chg="add del">
          <ac:chgData name="Brian French" userId="1071cdc2f7c2bdf8" providerId="LiveId" clId="{225D4E88-37C7-49F3-92CD-56BB7CBC1F92}" dt="2023-06-17T17:38:34.266" v="1780" actId="26606"/>
          <ac:spMkLst>
            <pc:docMk/>
            <pc:sldMk cId="4096840390" sldId="264"/>
            <ac:spMk id="44" creationId="{3ABF1881-5AFD-48F9-979A-19EE2FE30A33}"/>
          </ac:spMkLst>
        </pc:spChg>
        <pc:spChg chg="add">
          <ac:chgData name="Brian French" userId="1071cdc2f7c2bdf8" providerId="LiveId" clId="{225D4E88-37C7-49F3-92CD-56BB7CBC1F92}" dt="2023-06-17T17:38:34.270" v="1781" actId="26606"/>
          <ac:spMkLst>
            <pc:docMk/>
            <pc:sldMk cId="4096840390" sldId="264"/>
            <ac:spMk id="46" creationId="{5116E49A-CA4D-4983-969D-19FE3C55F387}"/>
          </ac:spMkLst>
        </pc:spChg>
        <pc:spChg chg="add">
          <ac:chgData name="Brian French" userId="1071cdc2f7c2bdf8" providerId="LiveId" clId="{225D4E88-37C7-49F3-92CD-56BB7CBC1F92}" dt="2023-06-17T17:38:34.270" v="1781" actId="26606"/>
          <ac:spMkLst>
            <pc:docMk/>
            <pc:sldMk cId="4096840390" sldId="264"/>
            <ac:spMk id="47" creationId="{57F6BDD4-E066-4008-8011-6CC31AEB4556}"/>
          </ac:spMkLst>
        </pc:spChg>
        <pc:spChg chg="add">
          <ac:chgData name="Brian French" userId="1071cdc2f7c2bdf8" providerId="LiveId" clId="{225D4E88-37C7-49F3-92CD-56BB7CBC1F92}" dt="2023-06-17T17:38:34.270" v="1781" actId="26606"/>
          <ac:spMkLst>
            <pc:docMk/>
            <pc:sldMk cId="4096840390" sldId="264"/>
            <ac:spMk id="48" creationId="{2711A8FB-68FC-45FC-B01E-38F809E2D439}"/>
          </ac:spMkLst>
        </pc:spChg>
        <pc:spChg chg="add">
          <ac:chgData name="Brian French" userId="1071cdc2f7c2bdf8" providerId="LiveId" clId="{225D4E88-37C7-49F3-92CD-56BB7CBC1F92}" dt="2023-06-17T17:38:34.270" v="1781" actId="26606"/>
          <ac:spMkLst>
            <pc:docMk/>
            <pc:sldMk cId="4096840390" sldId="264"/>
            <ac:spMk id="49" creationId="{281E2DF8-F6D8-4E5C-B76E-E082FD8C1FBD}"/>
          </ac:spMkLst>
        </pc:spChg>
        <pc:spChg chg="add">
          <ac:chgData name="Brian French" userId="1071cdc2f7c2bdf8" providerId="LiveId" clId="{225D4E88-37C7-49F3-92CD-56BB7CBC1F92}" dt="2023-06-17T17:38:34.270" v="1781" actId="26606"/>
          <ac:spMkLst>
            <pc:docMk/>
            <pc:sldMk cId="4096840390" sldId="264"/>
            <ac:spMk id="50" creationId="{6518876D-FFC5-2051-4B23-A83300E16DBB}"/>
          </ac:spMkLst>
        </pc:spChg>
        <pc:picChg chg="add del mod">
          <ac:chgData name="Brian French" userId="1071cdc2f7c2bdf8" providerId="LiveId" clId="{225D4E88-37C7-49F3-92CD-56BB7CBC1F92}" dt="2023-06-17T17:35:12.975" v="1752" actId="478"/>
          <ac:picMkLst>
            <pc:docMk/>
            <pc:sldMk cId="4096840390" sldId="264"/>
            <ac:picMk id="7" creationId="{2DEED6A5-CFCC-E533-6B4E-7D3EB0E83D20}"/>
          </ac:picMkLst>
        </pc:picChg>
        <pc:picChg chg="add mod">
          <ac:chgData name="Brian French" userId="1071cdc2f7c2bdf8" providerId="LiveId" clId="{225D4E88-37C7-49F3-92CD-56BB7CBC1F92}" dt="2023-06-17T17:38:34.270" v="1781" actId="26606"/>
          <ac:picMkLst>
            <pc:docMk/>
            <pc:sldMk cId="4096840390" sldId="264"/>
            <ac:picMk id="11" creationId="{2E77C241-ADBD-1A0E-0506-45A0EE5A9384}"/>
          </ac:picMkLst>
        </pc:picChg>
      </pc:sldChg>
      <pc:sldChg chg="addSp delSp modSp new mod modNotesTx">
        <pc:chgData name="Brian French" userId="1071cdc2f7c2bdf8" providerId="LiveId" clId="{225D4E88-37C7-49F3-92CD-56BB7CBC1F92}" dt="2023-06-17T18:35:19.521" v="2431" actId="20577"/>
        <pc:sldMkLst>
          <pc:docMk/>
          <pc:sldMk cId="2351868913" sldId="265"/>
        </pc:sldMkLst>
        <pc:spChg chg="del mod">
          <ac:chgData name="Brian French" userId="1071cdc2f7c2bdf8" providerId="LiveId" clId="{225D4E88-37C7-49F3-92CD-56BB7CBC1F92}" dt="2023-06-17T17:36:17.024" v="1764" actId="21"/>
          <ac:spMkLst>
            <pc:docMk/>
            <pc:sldMk cId="2351868913" sldId="265"/>
            <ac:spMk id="2" creationId="{81B67968-AE3F-9BA0-40F4-A3DF8F2681E9}"/>
          </ac:spMkLst>
        </pc:spChg>
        <pc:spChg chg="del">
          <ac:chgData name="Brian French" userId="1071cdc2f7c2bdf8" providerId="LiveId" clId="{225D4E88-37C7-49F3-92CD-56BB7CBC1F92}" dt="2023-06-17T17:36:21.375" v="1765" actId="931"/>
          <ac:spMkLst>
            <pc:docMk/>
            <pc:sldMk cId="2351868913" sldId="265"/>
            <ac:spMk id="3" creationId="{22596EB0-BCCF-92F7-E5B5-1AFACB992A94}"/>
          </ac:spMkLst>
        </pc:spChg>
        <pc:spChg chg="add del mod">
          <ac:chgData name="Brian French" userId="1071cdc2f7c2bdf8" providerId="LiveId" clId="{225D4E88-37C7-49F3-92CD-56BB7CBC1F92}" dt="2023-06-17T17:36:57.362" v="1773" actId="478"/>
          <ac:spMkLst>
            <pc:docMk/>
            <pc:sldMk cId="2351868913" sldId="265"/>
            <ac:spMk id="5" creationId="{3A192EA6-03E9-6272-4B2B-FC83B50ABA38}"/>
          </ac:spMkLst>
        </pc:spChg>
        <pc:spChg chg="del">
          <ac:chgData name="Brian French" userId="1071cdc2f7c2bdf8" providerId="LiveId" clId="{225D4E88-37C7-49F3-92CD-56BB7CBC1F92}" dt="2023-06-17T18:22:20.333" v="2164"/>
          <ac:spMkLst>
            <pc:docMk/>
            <pc:sldMk cId="2351868913" sldId="265"/>
            <ac:spMk id="8" creationId="{A2204A40-883D-C9A4-53A0-7958370174A4}"/>
          </ac:spMkLst>
        </pc:spChg>
        <pc:picChg chg="add mod">
          <ac:chgData name="Brian French" userId="1071cdc2f7c2bdf8" providerId="LiveId" clId="{225D4E88-37C7-49F3-92CD-56BB7CBC1F92}" dt="2023-06-17T17:37:01.613" v="1774" actId="1076"/>
          <ac:picMkLst>
            <pc:docMk/>
            <pc:sldMk cId="2351868913" sldId="265"/>
            <ac:picMk id="7" creationId="{560F90AC-4BE9-D26C-00CA-491EF5C2BDF2}"/>
          </ac:picMkLst>
        </pc:picChg>
      </pc:sldChg>
      <pc:sldChg chg="addSp delSp modSp new mod modClrScheme chgLayout modNotesTx">
        <pc:chgData name="Brian French" userId="1071cdc2f7c2bdf8" providerId="LiveId" clId="{225D4E88-37C7-49F3-92CD-56BB7CBC1F92}" dt="2023-06-17T18:34:13.642" v="2337" actId="20577"/>
        <pc:sldMkLst>
          <pc:docMk/>
          <pc:sldMk cId="3634315715" sldId="266"/>
        </pc:sldMkLst>
        <pc:spChg chg="del">
          <ac:chgData name="Brian French" userId="1071cdc2f7c2bdf8" providerId="LiveId" clId="{225D4E88-37C7-49F3-92CD-56BB7CBC1F92}" dt="2023-06-17T17:39:49.981" v="1783" actId="6264"/>
          <ac:spMkLst>
            <pc:docMk/>
            <pc:sldMk cId="3634315715" sldId="266"/>
            <ac:spMk id="2" creationId="{40FD8C4C-14A8-693F-93ED-665621814E38}"/>
          </ac:spMkLst>
        </pc:spChg>
        <pc:spChg chg="del">
          <ac:chgData name="Brian French" userId="1071cdc2f7c2bdf8" providerId="LiveId" clId="{225D4E88-37C7-49F3-92CD-56BB7CBC1F92}" dt="2023-06-17T17:39:49.981" v="1783" actId="6264"/>
          <ac:spMkLst>
            <pc:docMk/>
            <pc:sldMk cId="3634315715" sldId="266"/>
            <ac:spMk id="3" creationId="{192AA3BC-7BB3-2356-E2B2-5F3A92D670F9}"/>
          </ac:spMkLst>
        </pc:spChg>
        <pc:spChg chg="add del mod ord">
          <ac:chgData name="Brian French" userId="1071cdc2f7c2bdf8" providerId="LiveId" clId="{225D4E88-37C7-49F3-92CD-56BB7CBC1F92}" dt="2023-06-17T17:39:59.672" v="1784" actId="700"/>
          <ac:spMkLst>
            <pc:docMk/>
            <pc:sldMk cId="3634315715" sldId="266"/>
            <ac:spMk id="4" creationId="{AB738087-EE41-BDC7-BBE1-4A82C21DC472}"/>
          </ac:spMkLst>
        </pc:spChg>
        <pc:spChg chg="add del mod ord">
          <ac:chgData name="Brian French" userId="1071cdc2f7c2bdf8" providerId="LiveId" clId="{225D4E88-37C7-49F3-92CD-56BB7CBC1F92}" dt="2023-06-17T17:39:59.672" v="1784" actId="700"/>
          <ac:spMkLst>
            <pc:docMk/>
            <pc:sldMk cId="3634315715" sldId="266"/>
            <ac:spMk id="5" creationId="{E8B102F1-D507-9267-CA6D-92E90A1023F1}"/>
          </ac:spMkLst>
        </pc:spChg>
        <pc:spChg chg="del">
          <ac:chgData name="Brian French" userId="1071cdc2f7c2bdf8" providerId="LiveId" clId="{225D4E88-37C7-49F3-92CD-56BB7CBC1F92}" dt="2023-06-17T18:22:20.333" v="2164"/>
          <ac:spMkLst>
            <pc:docMk/>
            <pc:sldMk cId="3634315715" sldId="266"/>
            <ac:spMk id="8" creationId="{A4EAC479-25B7-FB57-00CD-FAC91AF546D4}"/>
          </ac:spMkLst>
        </pc:spChg>
        <pc:picChg chg="add mod">
          <ac:chgData name="Brian French" userId="1071cdc2f7c2bdf8" providerId="LiveId" clId="{225D4E88-37C7-49F3-92CD-56BB7CBC1F92}" dt="2023-06-17T17:40:27.007" v="1790" actId="1076"/>
          <ac:picMkLst>
            <pc:docMk/>
            <pc:sldMk cId="3634315715" sldId="266"/>
            <ac:picMk id="7" creationId="{81AE9226-8683-0DEA-5778-0A2380F3652B}"/>
          </ac:picMkLst>
        </pc:picChg>
      </pc:sldChg>
      <pc:sldChg chg="addSp delSp modSp new mod modNotesTx">
        <pc:chgData name="Brian French" userId="1071cdc2f7c2bdf8" providerId="LiveId" clId="{225D4E88-37C7-49F3-92CD-56BB7CBC1F92}" dt="2023-06-18T15:04:56.895" v="2727" actId="20577"/>
        <pc:sldMkLst>
          <pc:docMk/>
          <pc:sldMk cId="2304601859" sldId="267"/>
        </pc:sldMkLst>
        <pc:spChg chg="mod">
          <ac:chgData name="Brian French" userId="1071cdc2f7c2bdf8" providerId="LiveId" clId="{225D4E88-37C7-49F3-92CD-56BB7CBC1F92}" dt="2023-06-17T17:51:20.651" v="1859" actId="20577"/>
          <ac:spMkLst>
            <pc:docMk/>
            <pc:sldMk cId="2304601859" sldId="267"/>
            <ac:spMk id="2" creationId="{7AAF2E73-498A-70C6-5119-EA1666166A3D}"/>
          </ac:spMkLst>
        </pc:spChg>
        <pc:spChg chg="del">
          <ac:chgData name="Brian French" userId="1071cdc2f7c2bdf8" providerId="LiveId" clId="{225D4E88-37C7-49F3-92CD-56BB7CBC1F92}" dt="2023-06-17T17:54:33.163" v="1860" actId="931"/>
          <ac:spMkLst>
            <pc:docMk/>
            <pc:sldMk cId="2304601859" sldId="267"/>
            <ac:spMk id="3" creationId="{76A4A5BB-DA68-7DF5-414B-FA679923654D}"/>
          </ac:spMkLst>
        </pc:spChg>
        <pc:spChg chg="add mod">
          <ac:chgData name="Brian French" userId="1071cdc2f7c2bdf8" providerId="LiveId" clId="{225D4E88-37C7-49F3-92CD-56BB7CBC1F92}" dt="2023-06-17T18:45:18.292" v="2532" actId="1076"/>
          <ac:spMkLst>
            <pc:docMk/>
            <pc:sldMk cId="2304601859" sldId="267"/>
            <ac:spMk id="9" creationId="{C1395542-A8EE-83B6-EEAA-050BF7606CE2}"/>
          </ac:spMkLst>
        </pc:spChg>
        <pc:spChg chg="add mod">
          <ac:chgData name="Brian French" userId="1071cdc2f7c2bdf8" providerId="LiveId" clId="{225D4E88-37C7-49F3-92CD-56BB7CBC1F92}" dt="2023-06-18T14:08:33.360" v="2616" actId="14100"/>
          <ac:spMkLst>
            <pc:docMk/>
            <pc:sldMk cId="2304601859" sldId="267"/>
            <ac:spMk id="10" creationId="{143A5DC9-3B57-4D24-8AD0-1F58AA66D0E5}"/>
          </ac:spMkLst>
        </pc:spChg>
        <pc:spChg chg="del">
          <ac:chgData name="Brian French" userId="1071cdc2f7c2bdf8" providerId="LiveId" clId="{225D4E88-37C7-49F3-92CD-56BB7CBC1F92}" dt="2023-06-17T18:22:20.333" v="2164"/>
          <ac:spMkLst>
            <pc:docMk/>
            <pc:sldMk cId="2304601859" sldId="267"/>
            <ac:spMk id="11" creationId="{BD9CDFEA-8395-BFC0-D8FC-B4E544112D43}"/>
          </ac:spMkLst>
        </pc:spChg>
        <pc:spChg chg="add mod">
          <ac:chgData name="Brian French" userId="1071cdc2f7c2bdf8" providerId="LiveId" clId="{225D4E88-37C7-49F3-92CD-56BB7CBC1F92}" dt="2023-06-17T18:40:45.456" v="2459" actId="1076"/>
          <ac:spMkLst>
            <pc:docMk/>
            <pc:sldMk cId="2304601859" sldId="267"/>
            <ac:spMk id="12" creationId="{BFDEC00B-2CB3-E228-881F-03985252D1D9}"/>
          </ac:spMkLst>
        </pc:spChg>
        <pc:graphicFrameChg chg="add mod">
          <ac:chgData name="Brian French" userId="1071cdc2f7c2bdf8" providerId="LiveId" clId="{225D4E88-37C7-49F3-92CD-56BB7CBC1F92}" dt="2023-06-17T17:57:01.276" v="1872" actId="14100"/>
          <ac:graphicFrameMkLst>
            <pc:docMk/>
            <pc:sldMk cId="2304601859" sldId="267"/>
            <ac:graphicFrameMk id="8" creationId="{15B6737B-A256-84E4-80CB-FE3C32DB7FB8}"/>
          </ac:graphicFrameMkLst>
        </pc:graphicFrameChg>
        <pc:picChg chg="add mod">
          <ac:chgData name="Brian French" userId="1071cdc2f7c2bdf8" providerId="LiveId" clId="{225D4E88-37C7-49F3-92CD-56BB7CBC1F92}" dt="2023-06-17T17:54:50.343" v="1866" actId="14100"/>
          <ac:picMkLst>
            <pc:docMk/>
            <pc:sldMk cId="2304601859" sldId="267"/>
            <ac:picMk id="5" creationId="{230E2625-0718-60B2-EAE8-D01C2596BDC5}"/>
          </ac:picMkLst>
        </pc:picChg>
        <pc:picChg chg="add del">
          <ac:chgData name="Brian French" userId="1071cdc2f7c2bdf8" providerId="LiveId" clId="{225D4E88-37C7-49F3-92CD-56BB7CBC1F92}" dt="2023-06-17T17:55:53.662" v="1868" actId="478"/>
          <ac:picMkLst>
            <pc:docMk/>
            <pc:sldMk cId="2304601859" sldId="267"/>
            <ac:picMk id="7" creationId="{AEC4DF51-CAAB-70BA-1EEB-1065175AE473}"/>
          </ac:picMkLst>
        </pc:picChg>
      </pc:sldChg>
      <pc:sldChg chg="addSp delSp modSp mod modNotesTx">
        <pc:chgData name="Brian French" userId="1071cdc2f7c2bdf8" providerId="LiveId" clId="{225D4E88-37C7-49F3-92CD-56BB7CBC1F92}" dt="2023-06-18T15:06:10.153" v="2736" actId="20577"/>
        <pc:sldMkLst>
          <pc:docMk/>
          <pc:sldMk cId="1410597543" sldId="268"/>
        </pc:sldMkLst>
        <pc:spChg chg="mod">
          <ac:chgData name="Brian French" userId="1071cdc2f7c2bdf8" providerId="LiveId" clId="{225D4E88-37C7-49F3-92CD-56BB7CBC1F92}" dt="2023-06-17T18:08:57.845" v="2012" actId="255"/>
          <ac:spMkLst>
            <pc:docMk/>
            <pc:sldMk cId="1410597543" sldId="268"/>
            <ac:spMk id="2" creationId="{7AAF2E73-498A-70C6-5119-EA1666166A3D}"/>
          </ac:spMkLst>
        </pc:spChg>
        <pc:spChg chg="del">
          <ac:chgData name="Brian French" userId="1071cdc2f7c2bdf8" providerId="LiveId" clId="{225D4E88-37C7-49F3-92CD-56BB7CBC1F92}" dt="2023-06-17T18:22:20.333" v="2164"/>
          <ac:spMkLst>
            <pc:docMk/>
            <pc:sldMk cId="1410597543" sldId="268"/>
            <ac:spMk id="4" creationId="{73647803-E903-7F40-7865-0ACD1D18FBDB}"/>
          </ac:spMkLst>
        </pc:spChg>
        <pc:spChg chg="add mod">
          <ac:chgData name="Brian French" userId="1071cdc2f7c2bdf8" providerId="LiveId" clId="{225D4E88-37C7-49F3-92CD-56BB7CBC1F92}" dt="2023-06-18T13:50:04.043" v="2568" actId="20577"/>
          <ac:spMkLst>
            <pc:docMk/>
            <pc:sldMk cId="1410597543" sldId="268"/>
            <ac:spMk id="6" creationId="{6CF8FB5B-93FC-0EC0-BC1D-36127BB520A5}"/>
          </ac:spMkLst>
        </pc:spChg>
        <pc:spChg chg="mod">
          <ac:chgData name="Brian French" userId="1071cdc2f7c2bdf8" providerId="LiveId" clId="{225D4E88-37C7-49F3-92CD-56BB7CBC1F92}" dt="2023-06-17T18:47:52.718" v="2533" actId="1076"/>
          <ac:spMkLst>
            <pc:docMk/>
            <pc:sldMk cId="1410597543" sldId="268"/>
            <ac:spMk id="9" creationId="{C1395542-A8EE-83B6-EEAA-050BF7606CE2}"/>
          </ac:spMkLst>
        </pc:spChg>
        <pc:spChg chg="mod">
          <ac:chgData name="Brian French" userId="1071cdc2f7c2bdf8" providerId="LiveId" clId="{225D4E88-37C7-49F3-92CD-56BB7CBC1F92}" dt="2023-06-18T14:09:15.747" v="2617" actId="20577"/>
          <ac:spMkLst>
            <pc:docMk/>
            <pc:sldMk cId="1410597543" sldId="268"/>
            <ac:spMk id="10" creationId="{143A5DC9-3B57-4D24-8AD0-1F58AA66D0E5}"/>
          </ac:spMkLst>
        </pc:spChg>
        <pc:graphicFrameChg chg="add mod">
          <ac:chgData name="Brian French" userId="1071cdc2f7c2bdf8" providerId="LiveId" clId="{225D4E88-37C7-49F3-92CD-56BB7CBC1F92}" dt="2023-06-17T18:13:21.580" v="2124" actId="1076"/>
          <ac:graphicFrameMkLst>
            <pc:docMk/>
            <pc:sldMk cId="1410597543" sldId="268"/>
            <ac:graphicFrameMk id="3" creationId="{176822B0-A3B5-E968-F8A3-603431418C47}"/>
          </ac:graphicFrameMkLst>
        </pc:graphicFrameChg>
        <pc:graphicFrameChg chg="del">
          <ac:chgData name="Brian French" userId="1071cdc2f7c2bdf8" providerId="LiveId" clId="{225D4E88-37C7-49F3-92CD-56BB7CBC1F92}" dt="2023-06-17T18:10:51.338" v="2014" actId="478"/>
          <ac:graphicFrameMkLst>
            <pc:docMk/>
            <pc:sldMk cId="1410597543" sldId="268"/>
            <ac:graphicFrameMk id="8" creationId="{15B6737B-A256-84E4-80CB-FE3C32DB7FB8}"/>
          </ac:graphicFrameMkLst>
        </pc:graphicFrameChg>
        <pc:picChg chg="mod">
          <ac:chgData name="Brian French" userId="1071cdc2f7c2bdf8" providerId="LiveId" clId="{225D4E88-37C7-49F3-92CD-56BB7CBC1F92}" dt="2023-06-17T18:13:13.334" v="2121" actId="1076"/>
          <ac:picMkLst>
            <pc:docMk/>
            <pc:sldMk cId="1410597543" sldId="268"/>
            <ac:picMk id="5" creationId="{230E2625-0718-60B2-EAE8-D01C2596BDC5}"/>
          </ac:picMkLst>
        </pc:picChg>
      </pc:sldChg>
      <pc:sldChg chg="addSp delSp modSp mod modNotesTx">
        <pc:chgData name="Brian French" userId="1071cdc2f7c2bdf8" providerId="LiveId" clId="{225D4E88-37C7-49F3-92CD-56BB7CBC1F92}" dt="2023-06-18T15:07:43.242" v="2747"/>
        <pc:sldMkLst>
          <pc:docMk/>
          <pc:sldMk cId="1698348188" sldId="269"/>
        </pc:sldMkLst>
        <pc:spChg chg="mod">
          <ac:chgData name="Brian French" userId="1071cdc2f7c2bdf8" providerId="LiveId" clId="{225D4E88-37C7-49F3-92CD-56BB7CBC1F92}" dt="2023-06-17T18:16:16.240" v="2135" actId="27636"/>
          <ac:spMkLst>
            <pc:docMk/>
            <pc:sldMk cId="1698348188" sldId="269"/>
            <ac:spMk id="2" creationId="{7AAF2E73-498A-70C6-5119-EA1666166A3D}"/>
          </ac:spMkLst>
        </pc:spChg>
        <pc:spChg chg="add mod">
          <ac:chgData name="Brian French" userId="1071cdc2f7c2bdf8" providerId="LiveId" clId="{225D4E88-37C7-49F3-92CD-56BB7CBC1F92}" dt="2023-06-18T13:54:24.264" v="2597" actId="1076"/>
          <ac:spMkLst>
            <pc:docMk/>
            <pc:sldMk cId="1698348188" sldId="269"/>
            <ac:spMk id="3" creationId="{48138E37-53DB-13A9-6658-AFEA76B48CBE}"/>
          </ac:spMkLst>
        </pc:spChg>
        <pc:spChg chg="del">
          <ac:chgData name="Brian French" userId="1071cdc2f7c2bdf8" providerId="LiveId" clId="{225D4E88-37C7-49F3-92CD-56BB7CBC1F92}" dt="2023-06-17T18:22:20.333" v="2164"/>
          <ac:spMkLst>
            <pc:docMk/>
            <pc:sldMk cId="1698348188" sldId="269"/>
            <ac:spMk id="6" creationId="{CCAE57B2-D9AF-0B93-DD8B-99F322443959}"/>
          </ac:spMkLst>
        </pc:spChg>
        <pc:spChg chg="mod">
          <ac:chgData name="Brian French" userId="1071cdc2f7c2bdf8" providerId="LiveId" clId="{225D4E88-37C7-49F3-92CD-56BB7CBC1F92}" dt="2023-06-18T13:52:24.521" v="2571" actId="1076"/>
          <ac:spMkLst>
            <pc:docMk/>
            <pc:sldMk cId="1698348188" sldId="269"/>
            <ac:spMk id="9" creationId="{C1395542-A8EE-83B6-EEAA-050BF7606CE2}"/>
          </ac:spMkLst>
        </pc:spChg>
        <pc:spChg chg="mod">
          <ac:chgData name="Brian French" userId="1071cdc2f7c2bdf8" providerId="LiveId" clId="{225D4E88-37C7-49F3-92CD-56BB7CBC1F92}" dt="2023-06-18T14:09:22.360" v="2618" actId="20577"/>
          <ac:spMkLst>
            <pc:docMk/>
            <pc:sldMk cId="1698348188" sldId="269"/>
            <ac:spMk id="10" creationId="{143A5DC9-3B57-4D24-8AD0-1F58AA66D0E5}"/>
          </ac:spMkLst>
        </pc:spChg>
        <pc:graphicFrameChg chg="del">
          <ac:chgData name="Brian French" userId="1071cdc2f7c2bdf8" providerId="LiveId" clId="{225D4E88-37C7-49F3-92CD-56BB7CBC1F92}" dt="2023-06-17T18:17:42.155" v="2137" actId="478"/>
          <ac:graphicFrameMkLst>
            <pc:docMk/>
            <pc:sldMk cId="1698348188" sldId="269"/>
            <ac:graphicFrameMk id="3" creationId="{176822B0-A3B5-E968-F8A3-603431418C47}"/>
          </ac:graphicFrameMkLst>
        </pc:graphicFrameChg>
        <pc:graphicFrameChg chg="add mod">
          <ac:chgData name="Brian French" userId="1071cdc2f7c2bdf8" providerId="LiveId" clId="{225D4E88-37C7-49F3-92CD-56BB7CBC1F92}" dt="2023-06-17T18:18:08.700" v="2143"/>
          <ac:graphicFrameMkLst>
            <pc:docMk/>
            <pc:sldMk cId="1698348188" sldId="269"/>
            <ac:graphicFrameMk id="4" creationId="{A29931DA-02CA-6670-1E91-49CB6790B7C3}"/>
          </ac:graphicFrameMkLst>
        </pc:graphicFrameChg>
        <pc:picChg chg="mod">
          <ac:chgData name="Brian French" userId="1071cdc2f7c2bdf8" providerId="LiveId" clId="{225D4E88-37C7-49F3-92CD-56BB7CBC1F92}" dt="2023-06-17T18:16:54.079" v="2136" actId="14826"/>
          <ac:picMkLst>
            <pc:docMk/>
            <pc:sldMk cId="1698348188" sldId="269"/>
            <ac:picMk id="5" creationId="{230E2625-0718-60B2-EAE8-D01C2596BDC5}"/>
          </ac:picMkLst>
        </pc:picChg>
      </pc:sldChg>
      <pc:sldChg chg="del delDesignElem">
        <pc:chgData name="Brian French" userId="1071cdc2f7c2bdf8" providerId="LiveId" clId="{225D4E88-37C7-49F3-92CD-56BB7CBC1F92}" dt="2023-06-18T14:00:56.057" v="2614" actId="2696"/>
        <pc:sldMkLst>
          <pc:docMk/>
          <pc:sldMk cId="3574151605" sldId="270"/>
        </pc:sldMkLst>
      </pc:sldChg>
      <pc:sldChg chg="addSp delSp modSp new mod setBg">
        <pc:chgData name="Brian French" userId="1071cdc2f7c2bdf8" providerId="LiveId" clId="{225D4E88-37C7-49F3-92CD-56BB7CBC1F92}" dt="2023-06-18T13:58:44.691" v="2611" actId="26606"/>
        <pc:sldMkLst>
          <pc:docMk/>
          <pc:sldMk cId="1328266288" sldId="271"/>
        </pc:sldMkLst>
        <pc:spChg chg="mod">
          <ac:chgData name="Brian French" userId="1071cdc2f7c2bdf8" providerId="LiveId" clId="{225D4E88-37C7-49F3-92CD-56BB7CBC1F92}" dt="2023-06-18T13:58:44.691" v="2611" actId="26606"/>
          <ac:spMkLst>
            <pc:docMk/>
            <pc:sldMk cId="1328266288" sldId="271"/>
            <ac:spMk id="2" creationId="{B4E12536-D850-6D79-7F82-D697C4C02A02}"/>
          </ac:spMkLst>
        </pc:spChg>
        <pc:spChg chg="del">
          <ac:chgData name="Brian French" userId="1071cdc2f7c2bdf8" providerId="LiveId" clId="{225D4E88-37C7-49F3-92CD-56BB7CBC1F92}" dt="2023-06-18T13:58:27.436" v="2599" actId="26606"/>
          <ac:spMkLst>
            <pc:docMk/>
            <pc:sldMk cId="1328266288" sldId="271"/>
            <ac:spMk id="3" creationId="{962867BE-7F2F-EDA4-0BC7-9AE94FF9AABE}"/>
          </ac:spMkLst>
        </pc:spChg>
        <pc:spChg chg="add del">
          <ac:chgData name="Brian French" userId="1071cdc2f7c2bdf8" providerId="LiveId" clId="{225D4E88-37C7-49F3-92CD-56BB7CBC1F92}" dt="2023-06-18T13:58:44.691" v="2611" actId="26606"/>
          <ac:spMkLst>
            <pc:docMk/>
            <pc:sldMk cId="1328266288" sldId="271"/>
            <ac:spMk id="8" creationId="{8D06CE56-3881-4ADA-8CEF-D18B02C242A3}"/>
          </ac:spMkLst>
        </pc:spChg>
        <pc:spChg chg="add del">
          <ac:chgData name="Brian French" userId="1071cdc2f7c2bdf8" providerId="LiveId" clId="{225D4E88-37C7-49F3-92CD-56BB7CBC1F92}" dt="2023-06-18T13:58:44.691" v="2611" actId="26606"/>
          <ac:spMkLst>
            <pc:docMk/>
            <pc:sldMk cId="1328266288" sldId="271"/>
            <ac:spMk id="10" creationId="{79F3C543-62EC-4433-9C93-A2CD8764E9B4}"/>
          </ac:spMkLst>
        </pc:spChg>
        <pc:spChg chg="add del">
          <ac:chgData name="Brian French" userId="1071cdc2f7c2bdf8" providerId="LiveId" clId="{225D4E88-37C7-49F3-92CD-56BB7CBC1F92}" dt="2023-06-18T13:58:44.691" v="2611" actId="26606"/>
          <ac:spMkLst>
            <pc:docMk/>
            <pc:sldMk cId="1328266288" sldId="271"/>
            <ac:spMk id="12" creationId="{FFD48BC7-DC40-47DE-87EE-9F4B6ECB9ABB}"/>
          </ac:spMkLst>
        </pc:spChg>
        <pc:spChg chg="add del">
          <ac:chgData name="Brian French" userId="1071cdc2f7c2bdf8" providerId="LiveId" clId="{225D4E88-37C7-49F3-92CD-56BB7CBC1F92}" dt="2023-06-18T13:58:44.691" v="2611" actId="26606"/>
          <ac:spMkLst>
            <pc:docMk/>
            <pc:sldMk cId="1328266288" sldId="271"/>
            <ac:spMk id="14" creationId="{E502BBC7-2C76-46F3-BC24-5985BC13DB88}"/>
          </ac:spMkLst>
        </pc:spChg>
        <pc:spChg chg="add del">
          <ac:chgData name="Brian French" userId="1071cdc2f7c2bdf8" providerId="LiveId" clId="{225D4E88-37C7-49F3-92CD-56BB7CBC1F92}" dt="2023-06-18T13:58:44.691" v="2611" actId="26606"/>
          <ac:spMkLst>
            <pc:docMk/>
            <pc:sldMk cId="1328266288" sldId="271"/>
            <ac:spMk id="16" creationId="{9C45F024-2468-4D8A-9E11-BB2B1E0A3B37}"/>
          </ac:spMkLst>
        </pc:spChg>
        <pc:spChg chg="add del">
          <ac:chgData name="Brian French" userId="1071cdc2f7c2bdf8" providerId="LiveId" clId="{225D4E88-37C7-49F3-92CD-56BB7CBC1F92}" dt="2023-06-18T13:58:44.691" v="2611" actId="26606"/>
          <ac:spMkLst>
            <pc:docMk/>
            <pc:sldMk cId="1328266288" sldId="271"/>
            <ac:spMk id="18" creationId="{3629484E-3792-4B3D-89AD-7C8A1ED0E0D4}"/>
          </ac:spMkLst>
        </pc:spChg>
        <pc:spChg chg="add">
          <ac:chgData name="Brian French" userId="1071cdc2f7c2bdf8" providerId="LiveId" clId="{225D4E88-37C7-49F3-92CD-56BB7CBC1F92}" dt="2023-06-18T13:58:44.691" v="2611" actId="26606"/>
          <ac:spMkLst>
            <pc:docMk/>
            <pc:sldMk cId="1328266288" sldId="271"/>
            <ac:spMk id="23" creationId="{8D06CE56-3881-4ADA-8CEF-D18B02C242A3}"/>
          </ac:spMkLst>
        </pc:spChg>
        <pc:spChg chg="add">
          <ac:chgData name="Brian French" userId="1071cdc2f7c2bdf8" providerId="LiveId" clId="{225D4E88-37C7-49F3-92CD-56BB7CBC1F92}" dt="2023-06-18T13:58:44.691" v="2611" actId="26606"/>
          <ac:spMkLst>
            <pc:docMk/>
            <pc:sldMk cId="1328266288" sldId="271"/>
            <ac:spMk id="25" creationId="{79F3C543-62EC-4433-9C93-A2CD8764E9B4}"/>
          </ac:spMkLst>
        </pc:spChg>
        <pc:spChg chg="add">
          <ac:chgData name="Brian French" userId="1071cdc2f7c2bdf8" providerId="LiveId" clId="{225D4E88-37C7-49F3-92CD-56BB7CBC1F92}" dt="2023-06-18T13:58:44.691" v="2611" actId="26606"/>
          <ac:spMkLst>
            <pc:docMk/>
            <pc:sldMk cId="1328266288" sldId="271"/>
            <ac:spMk id="27" creationId="{F1C4E306-BC28-4A7B-871B-1926F6FA6EF3}"/>
          </ac:spMkLst>
        </pc:spChg>
        <pc:spChg chg="add">
          <ac:chgData name="Brian French" userId="1071cdc2f7c2bdf8" providerId="LiveId" clId="{225D4E88-37C7-49F3-92CD-56BB7CBC1F92}" dt="2023-06-18T13:58:44.691" v="2611" actId="26606"/>
          <ac:spMkLst>
            <pc:docMk/>
            <pc:sldMk cId="1328266288" sldId="271"/>
            <ac:spMk id="29" creationId="{C3ECC9B4-989C-4F71-A6BC-DEBC1D9FD0BD}"/>
          </ac:spMkLst>
        </pc:spChg>
        <pc:spChg chg="add">
          <ac:chgData name="Brian French" userId="1071cdc2f7c2bdf8" providerId="LiveId" clId="{225D4E88-37C7-49F3-92CD-56BB7CBC1F92}" dt="2023-06-18T13:58:44.691" v="2611" actId="26606"/>
          <ac:spMkLst>
            <pc:docMk/>
            <pc:sldMk cId="1328266288" sldId="271"/>
            <ac:spMk id="31" creationId="{7948E8DE-A931-4EF0-BE1D-F1027474099B}"/>
          </ac:spMkLst>
        </pc:spChg>
        <pc:spChg chg="add">
          <ac:chgData name="Brian French" userId="1071cdc2f7c2bdf8" providerId="LiveId" clId="{225D4E88-37C7-49F3-92CD-56BB7CBC1F92}" dt="2023-06-18T13:58:44.691" v="2611" actId="26606"/>
          <ac:spMkLst>
            <pc:docMk/>
            <pc:sldMk cId="1328266288" sldId="271"/>
            <ac:spMk id="33" creationId="{B0E4BB4F-99AB-4C4E-A763-C5AC5273DF5D}"/>
          </ac:spMkLst>
        </pc:spChg>
      </pc:sldChg>
      <pc:sldMasterChg chg="del delSldLayout">
        <pc:chgData name="Brian French" userId="1071cdc2f7c2bdf8" providerId="LiveId" clId="{225D4E88-37C7-49F3-92CD-56BB7CBC1F92}" dt="2023-06-15T23:14:24.113" v="0" actId="26606"/>
        <pc:sldMasterMkLst>
          <pc:docMk/>
          <pc:sldMasterMk cId="4068327167" sldId="2147483648"/>
        </pc:sldMasterMkLst>
        <pc:sldLayoutChg chg="del">
          <pc:chgData name="Brian French" userId="1071cdc2f7c2bdf8" providerId="LiveId" clId="{225D4E88-37C7-49F3-92CD-56BB7CBC1F92}" dt="2023-06-15T23:14:24.113" v="0" actId="26606"/>
          <pc:sldLayoutMkLst>
            <pc:docMk/>
            <pc:sldMasterMk cId="4068327167" sldId="2147483648"/>
            <pc:sldLayoutMk cId="4216184137" sldId="2147483649"/>
          </pc:sldLayoutMkLst>
        </pc:sldLayoutChg>
        <pc:sldLayoutChg chg="del">
          <pc:chgData name="Brian French" userId="1071cdc2f7c2bdf8" providerId="LiveId" clId="{225D4E88-37C7-49F3-92CD-56BB7CBC1F92}" dt="2023-06-15T23:14:24.113" v="0" actId="26606"/>
          <pc:sldLayoutMkLst>
            <pc:docMk/>
            <pc:sldMasterMk cId="4068327167" sldId="2147483648"/>
            <pc:sldLayoutMk cId="2622532331" sldId="2147483650"/>
          </pc:sldLayoutMkLst>
        </pc:sldLayoutChg>
        <pc:sldLayoutChg chg="del">
          <pc:chgData name="Brian French" userId="1071cdc2f7c2bdf8" providerId="LiveId" clId="{225D4E88-37C7-49F3-92CD-56BB7CBC1F92}" dt="2023-06-15T23:14:24.113" v="0" actId="26606"/>
          <pc:sldLayoutMkLst>
            <pc:docMk/>
            <pc:sldMasterMk cId="4068327167" sldId="2147483648"/>
            <pc:sldLayoutMk cId="3606836097" sldId="2147483651"/>
          </pc:sldLayoutMkLst>
        </pc:sldLayoutChg>
        <pc:sldLayoutChg chg="del">
          <pc:chgData name="Brian French" userId="1071cdc2f7c2bdf8" providerId="LiveId" clId="{225D4E88-37C7-49F3-92CD-56BB7CBC1F92}" dt="2023-06-15T23:14:24.113" v="0" actId="26606"/>
          <pc:sldLayoutMkLst>
            <pc:docMk/>
            <pc:sldMasterMk cId="4068327167" sldId="2147483648"/>
            <pc:sldLayoutMk cId="2550220893" sldId="2147483652"/>
          </pc:sldLayoutMkLst>
        </pc:sldLayoutChg>
        <pc:sldLayoutChg chg="del">
          <pc:chgData name="Brian French" userId="1071cdc2f7c2bdf8" providerId="LiveId" clId="{225D4E88-37C7-49F3-92CD-56BB7CBC1F92}" dt="2023-06-15T23:14:24.113" v="0" actId="26606"/>
          <pc:sldLayoutMkLst>
            <pc:docMk/>
            <pc:sldMasterMk cId="4068327167" sldId="2147483648"/>
            <pc:sldLayoutMk cId="2273761774" sldId="2147483653"/>
          </pc:sldLayoutMkLst>
        </pc:sldLayoutChg>
        <pc:sldLayoutChg chg="del">
          <pc:chgData name="Brian French" userId="1071cdc2f7c2bdf8" providerId="LiveId" clId="{225D4E88-37C7-49F3-92CD-56BB7CBC1F92}" dt="2023-06-15T23:14:24.113" v="0" actId="26606"/>
          <pc:sldLayoutMkLst>
            <pc:docMk/>
            <pc:sldMasterMk cId="4068327167" sldId="2147483648"/>
            <pc:sldLayoutMk cId="2797700198" sldId="2147483654"/>
          </pc:sldLayoutMkLst>
        </pc:sldLayoutChg>
        <pc:sldLayoutChg chg="del">
          <pc:chgData name="Brian French" userId="1071cdc2f7c2bdf8" providerId="LiveId" clId="{225D4E88-37C7-49F3-92CD-56BB7CBC1F92}" dt="2023-06-15T23:14:24.113" v="0" actId="26606"/>
          <pc:sldLayoutMkLst>
            <pc:docMk/>
            <pc:sldMasterMk cId="4068327167" sldId="2147483648"/>
            <pc:sldLayoutMk cId="1183522014" sldId="2147483655"/>
          </pc:sldLayoutMkLst>
        </pc:sldLayoutChg>
        <pc:sldLayoutChg chg="del">
          <pc:chgData name="Brian French" userId="1071cdc2f7c2bdf8" providerId="LiveId" clId="{225D4E88-37C7-49F3-92CD-56BB7CBC1F92}" dt="2023-06-15T23:14:24.113" v="0" actId="26606"/>
          <pc:sldLayoutMkLst>
            <pc:docMk/>
            <pc:sldMasterMk cId="4068327167" sldId="2147483648"/>
            <pc:sldLayoutMk cId="102234439" sldId="2147483656"/>
          </pc:sldLayoutMkLst>
        </pc:sldLayoutChg>
        <pc:sldLayoutChg chg="del">
          <pc:chgData name="Brian French" userId="1071cdc2f7c2bdf8" providerId="LiveId" clId="{225D4E88-37C7-49F3-92CD-56BB7CBC1F92}" dt="2023-06-15T23:14:24.113" v="0" actId="26606"/>
          <pc:sldLayoutMkLst>
            <pc:docMk/>
            <pc:sldMasterMk cId="4068327167" sldId="2147483648"/>
            <pc:sldLayoutMk cId="2502220577" sldId="2147483657"/>
          </pc:sldLayoutMkLst>
        </pc:sldLayoutChg>
        <pc:sldLayoutChg chg="del">
          <pc:chgData name="Brian French" userId="1071cdc2f7c2bdf8" providerId="LiveId" clId="{225D4E88-37C7-49F3-92CD-56BB7CBC1F92}" dt="2023-06-15T23:14:24.113" v="0" actId="26606"/>
          <pc:sldLayoutMkLst>
            <pc:docMk/>
            <pc:sldMasterMk cId="4068327167" sldId="2147483648"/>
            <pc:sldLayoutMk cId="2609276285" sldId="2147483658"/>
          </pc:sldLayoutMkLst>
        </pc:sldLayoutChg>
        <pc:sldLayoutChg chg="del">
          <pc:chgData name="Brian French" userId="1071cdc2f7c2bdf8" providerId="LiveId" clId="{225D4E88-37C7-49F3-92CD-56BB7CBC1F92}" dt="2023-06-15T23:14:24.113" v="0" actId="26606"/>
          <pc:sldLayoutMkLst>
            <pc:docMk/>
            <pc:sldMasterMk cId="4068327167" sldId="2147483648"/>
            <pc:sldLayoutMk cId="3921370763" sldId="2147483659"/>
          </pc:sldLayoutMkLst>
        </pc:sldLayoutChg>
      </pc:sldMasterChg>
      <pc:sldMasterChg chg="add addSldLayout">
        <pc:chgData name="Brian French" userId="1071cdc2f7c2bdf8" providerId="LiveId" clId="{225D4E88-37C7-49F3-92CD-56BB7CBC1F92}" dt="2023-06-15T23:14:24.113" v="0" actId="26606"/>
        <pc:sldMasterMkLst>
          <pc:docMk/>
          <pc:sldMasterMk cId="1675923452" sldId="2147483673"/>
        </pc:sldMasterMkLst>
        <pc:sldLayoutChg chg="add">
          <pc:chgData name="Brian French" userId="1071cdc2f7c2bdf8" providerId="LiveId" clId="{225D4E88-37C7-49F3-92CD-56BB7CBC1F92}" dt="2023-06-15T23:14:24.113" v="0" actId="26606"/>
          <pc:sldLayoutMkLst>
            <pc:docMk/>
            <pc:sldMasterMk cId="1675923452" sldId="2147483673"/>
            <pc:sldLayoutMk cId="2195715277" sldId="2147483662"/>
          </pc:sldLayoutMkLst>
        </pc:sldLayoutChg>
        <pc:sldLayoutChg chg="add">
          <pc:chgData name="Brian French" userId="1071cdc2f7c2bdf8" providerId="LiveId" clId="{225D4E88-37C7-49F3-92CD-56BB7CBC1F92}" dt="2023-06-15T23:14:24.113" v="0" actId="26606"/>
          <pc:sldLayoutMkLst>
            <pc:docMk/>
            <pc:sldMasterMk cId="1675923452" sldId="2147483673"/>
            <pc:sldLayoutMk cId="2804788055" sldId="2147483663"/>
          </pc:sldLayoutMkLst>
        </pc:sldLayoutChg>
        <pc:sldLayoutChg chg="add">
          <pc:chgData name="Brian French" userId="1071cdc2f7c2bdf8" providerId="LiveId" clId="{225D4E88-37C7-49F3-92CD-56BB7CBC1F92}" dt="2023-06-15T23:14:24.113" v="0" actId="26606"/>
          <pc:sldLayoutMkLst>
            <pc:docMk/>
            <pc:sldMasterMk cId="1675923452" sldId="2147483673"/>
            <pc:sldLayoutMk cId="188232764" sldId="2147483664"/>
          </pc:sldLayoutMkLst>
        </pc:sldLayoutChg>
        <pc:sldLayoutChg chg="add">
          <pc:chgData name="Brian French" userId="1071cdc2f7c2bdf8" providerId="LiveId" clId="{225D4E88-37C7-49F3-92CD-56BB7CBC1F92}" dt="2023-06-15T23:14:24.113" v="0" actId="26606"/>
          <pc:sldLayoutMkLst>
            <pc:docMk/>
            <pc:sldMasterMk cId="1675923452" sldId="2147483673"/>
            <pc:sldLayoutMk cId="2267981246" sldId="2147483665"/>
          </pc:sldLayoutMkLst>
        </pc:sldLayoutChg>
        <pc:sldLayoutChg chg="add">
          <pc:chgData name="Brian French" userId="1071cdc2f7c2bdf8" providerId="LiveId" clId="{225D4E88-37C7-49F3-92CD-56BB7CBC1F92}" dt="2023-06-15T23:14:24.113" v="0" actId="26606"/>
          <pc:sldLayoutMkLst>
            <pc:docMk/>
            <pc:sldMasterMk cId="1675923452" sldId="2147483673"/>
            <pc:sldLayoutMk cId="2170354933" sldId="2147483666"/>
          </pc:sldLayoutMkLst>
        </pc:sldLayoutChg>
        <pc:sldLayoutChg chg="add">
          <pc:chgData name="Brian French" userId="1071cdc2f7c2bdf8" providerId="LiveId" clId="{225D4E88-37C7-49F3-92CD-56BB7CBC1F92}" dt="2023-06-15T23:14:24.113" v="0" actId="26606"/>
          <pc:sldLayoutMkLst>
            <pc:docMk/>
            <pc:sldMasterMk cId="1675923452" sldId="2147483673"/>
            <pc:sldLayoutMk cId="1420781104" sldId="2147483667"/>
          </pc:sldLayoutMkLst>
        </pc:sldLayoutChg>
        <pc:sldLayoutChg chg="add">
          <pc:chgData name="Brian French" userId="1071cdc2f7c2bdf8" providerId="LiveId" clId="{225D4E88-37C7-49F3-92CD-56BB7CBC1F92}" dt="2023-06-15T23:14:24.113" v="0" actId="26606"/>
          <pc:sldLayoutMkLst>
            <pc:docMk/>
            <pc:sldMasterMk cId="1675923452" sldId="2147483673"/>
            <pc:sldLayoutMk cId="80804595" sldId="2147483668"/>
          </pc:sldLayoutMkLst>
        </pc:sldLayoutChg>
        <pc:sldLayoutChg chg="add">
          <pc:chgData name="Brian French" userId="1071cdc2f7c2bdf8" providerId="LiveId" clId="{225D4E88-37C7-49F3-92CD-56BB7CBC1F92}" dt="2023-06-15T23:14:24.113" v="0" actId="26606"/>
          <pc:sldLayoutMkLst>
            <pc:docMk/>
            <pc:sldMasterMk cId="1675923452" sldId="2147483673"/>
            <pc:sldLayoutMk cId="617354889" sldId="2147483669"/>
          </pc:sldLayoutMkLst>
        </pc:sldLayoutChg>
        <pc:sldLayoutChg chg="add">
          <pc:chgData name="Brian French" userId="1071cdc2f7c2bdf8" providerId="LiveId" clId="{225D4E88-37C7-49F3-92CD-56BB7CBC1F92}" dt="2023-06-15T23:14:24.113" v="0" actId="26606"/>
          <pc:sldLayoutMkLst>
            <pc:docMk/>
            <pc:sldMasterMk cId="1675923452" sldId="2147483673"/>
            <pc:sldLayoutMk cId="3619246527" sldId="2147483670"/>
          </pc:sldLayoutMkLst>
        </pc:sldLayoutChg>
        <pc:sldLayoutChg chg="add">
          <pc:chgData name="Brian French" userId="1071cdc2f7c2bdf8" providerId="LiveId" clId="{225D4E88-37C7-49F3-92CD-56BB7CBC1F92}" dt="2023-06-15T23:14:24.113" v="0" actId="26606"/>
          <pc:sldLayoutMkLst>
            <pc:docMk/>
            <pc:sldMasterMk cId="1675923452" sldId="2147483673"/>
            <pc:sldLayoutMk cId="2116171577" sldId="2147483671"/>
          </pc:sldLayoutMkLst>
        </pc:sldLayoutChg>
        <pc:sldLayoutChg chg="add">
          <pc:chgData name="Brian French" userId="1071cdc2f7c2bdf8" providerId="LiveId" clId="{225D4E88-37C7-49F3-92CD-56BB7CBC1F92}" dt="2023-06-15T23:14:24.113" v="0" actId="26606"/>
          <pc:sldLayoutMkLst>
            <pc:docMk/>
            <pc:sldMasterMk cId="1675923452" sldId="2147483673"/>
            <pc:sldLayoutMk cId="1571289119" sldId="2147483672"/>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12564\OneDrive\TABLE_corrected_ten_years_comparison.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Zip</a:t>
            </a:r>
            <a:r>
              <a:rPr lang="en-US" baseline="0"/>
              <a:t> 8 HPI vs Job Growth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region8_table!$G$2:$G$22</c:f>
              <c:numCache>
                <c:formatCode>General</c:formatCode>
                <c:ptCount val="21"/>
                <c:pt idx="0">
                  <c:v>0</c:v>
                </c:pt>
                <c:pt idx="1">
                  <c:v>5.6545205479451965</c:v>
                </c:pt>
                <c:pt idx="2">
                  <c:v>9.8898630136986299</c:v>
                </c:pt>
                <c:pt idx="3">
                  <c:v>13.614109589041092</c:v>
                </c:pt>
                <c:pt idx="4">
                  <c:v>22.690684931506851</c:v>
                </c:pt>
                <c:pt idx="5">
                  <c:v>40.384794520547963</c:v>
                </c:pt>
                <c:pt idx="6">
                  <c:v>57.378493150684932</c:v>
                </c:pt>
                <c:pt idx="7">
                  <c:v>65.004520547945191</c:v>
                </c:pt>
                <c:pt idx="8">
                  <c:v>60.68575342465752</c:v>
                </c:pt>
                <c:pt idx="9">
                  <c:v>49.029315068493133</c:v>
                </c:pt>
                <c:pt idx="10">
                  <c:v>38.590000000000003</c:v>
                </c:pt>
                <c:pt idx="11">
                  <c:v>31.282739726027387</c:v>
                </c:pt>
                <c:pt idx="12">
                  <c:v>31.506027397260283</c:v>
                </c:pt>
                <c:pt idx="13">
                  <c:v>37.131232876712318</c:v>
                </c:pt>
                <c:pt idx="14">
                  <c:v>44.639589041095888</c:v>
                </c:pt>
                <c:pt idx="15">
                  <c:v>51.779452054794518</c:v>
                </c:pt>
                <c:pt idx="16">
                  <c:v>60.077808219178088</c:v>
                </c:pt>
                <c:pt idx="17">
                  <c:v>69.796986301369856</c:v>
                </c:pt>
                <c:pt idx="18">
                  <c:v>81.449589041095891</c:v>
                </c:pt>
                <c:pt idx="19">
                  <c:v>92.715342465753423</c:v>
                </c:pt>
                <c:pt idx="20">
                  <c:v>101.93890410958906</c:v>
                </c:pt>
              </c:numCache>
            </c:numRef>
          </c:xVal>
          <c:yVal>
            <c:numRef>
              <c:f>region8_table!$L$2:$L$22</c:f>
              <c:numCache>
                <c:formatCode>General</c:formatCode>
                <c:ptCount val="21"/>
                <c:pt idx="0">
                  <c:v>0</c:v>
                </c:pt>
                <c:pt idx="1">
                  <c:v>1.1315034712260128</c:v>
                </c:pt>
                <c:pt idx="2">
                  <c:v>0.68241907071306174</c:v>
                </c:pt>
                <c:pt idx="3">
                  <c:v>1.329771097557354</c:v>
                </c:pt>
                <c:pt idx="4">
                  <c:v>4.3223987914724278</c:v>
                </c:pt>
                <c:pt idx="5">
                  <c:v>8.4900295447557248</c:v>
                </c:pt>
                <c:pt idx="6">
                  <c:v>12.894902732658531</c:v>
                </c:pt>
                <c:pt idx="7">
                  <c:v>15.281621269756062</c:v>
                </c:pt>
                <c:pt idx="8">
                  <c:v>14.533901398876845</c:v>
                </c:pt>
                <c:pt idx="9">
                  <c:v>7.6219916641214969</c:v>
                </c:pt>
                <c:pt idx="10">
                  <c:v>6.087988457697926</c:v>
                </c:pt>
                <c:pt idx="11">
                  <c:v>7.393695953304273</c:v>
                </c:pt>
                <c:pt idx="12">
                  <c:v>9.6633872296315602</c:v>
                </c:pt>
                <c:pt idx="13">
                  <c:v>12.373319018575264</c:v>
                </c:pt>
                <c:pt idx="14">
                  <c:v>15.340649079670063</c:v>
                </c:pt>
                <c:pt idx="15">
                  <c:v>18.537920226074444</c:v>
                </c:pt>
                <c:pt idx="16">
                  <c:v>21.431311270918123</c:v>
                </c:pt>
                <c:pt idx="17">
                  <c:v>24.299610354753018</c:v>
                </c:pt>
                <c:pt idx="18">
                  <c:v>27.725897063315038</c:v>
                </c:pt>
                <c:pt idx="19">
                  <c:v>31.021067992015816</c:v>
                </c:pt>
                <c:pt idx="20">
                  <c:v>25.26955861800883</c:v>
                </c:pt>
              </c:numCache>
            </c:numRef>
          </c:yVal>
          <c:smooth val="0"/>
          <c:extLst>
            <c:ext xmlns:c16="http://schemas.microsoft.com/office/drawing/2014/chart" uri="{C3380CC4-5D6E-409C-BE32-E72D297353CC}">
              <c16:uniqueId val="{00000001-6419-4FFC-8126-DE1E29EF4172}"/>
            </c:ext>
          </c:extLst>
        </c:ser>
        <c:dLbls>
          <c:showLegendKey val="0"/>
          <c:showVal val="0"/>
          <c:showCatName val="0"/>
          <c:showSerName val="0"/>
          <c:showPercent val="0"/>
          <c:showBubbleSize val="0"/>
        </c:dLbls>
        <c:axId val="813726031"/>
        <c:axId val="813738511"/>
      </c:scatterChart>
      <c:valAx>
        <c:axId val="81372603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3738511"/>
        <c:crosses val="autoZero"/>
        <c:crossBetween val="midCat"/>
      </c:valAx>
      <c:valAx>
        <c:axId val="8137385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372603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Zip</a:t>
            </a:r>
            <a:r>
              <a:rPr lang="en-US" baseline="0"/>
              <a:t> 7 HPI vs Job Growth</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region7_table!$G$2:$G$22</c:f>
              <c:numCache>
                <c:formatCode>General</c:formatCode>
                <c:ptCount val="21"/>
                <c:pt idx="0">
                  <c:v>0</c:v>
                </c:pt>
                <c:pt idx="1">
                  <c:v>4.8840000000000003</c:v>
                </c:pt>
                <c:pt idx="2">
                  <c:v>8.1987777777777779</c:v>
                </c:pt>
                <c:pt idx="3">
                  <c:v>11.088333333333338</c:v>
                </c:pt>
                <c:pt idx="4">
                  <c:v>15.395666666666671</c:v>
                </c:pt>
                <c:pt idx="5">
                  <c:v>21.866777777777784</c:v>
                </c:pt>
                <c:pt idx="6">
                  <c:v>30.249222222222212</c:v>
                </c:pt>
                <c:pt idx="7">
                  <c:v>36.716888888888889</c:v>
                </c:pt>
                <c:pt idx="8">
                  <c:v>39.271444444444455</c:v>
                </c:pt>
                <c:pt idx="9">
                  <c:v>39.012111111111125</c:v>
                </c:pt>
                <c:pt idx="10">
                  <c:v>37.524333333333352</c:v>
                </c:pt>
                <c:pt idx="11">
                  <c:v>36.462111111111113</c:v>
                </c:pt>
                <c:pt idx="12">
                  <c:v>37.909333333333336</c:v>
                </c:pt>
                <c:pt idx="13">
                  <c:v>40.997444444444447</c:v>
                </c:pt>
                <c:pt idx="14">
                  <c:v>46.455555555555549</c:v>
                </c:pt>
                <c:pt idx="15">
                  <c:v>51.833111111111087</c:v>
                </c:pt>
                <c:pt idx="16">
                  <c:v>57.164444444444428</c:v>
                </c:pt>
                <c:pt idx="17">
                  <c:v>63.302777777777777</c:v>
                </c:pt>
                <c:pt idx="18">
                  <c:v>69.86322222222222</c:v>
                </c:pt>
                <c:pt idx="19">
                  <c:v>76.364111111111129</c:v>
                </c:pt>
                <c:pt idx="20">
                  <c:v>82.176555555555552</c:v>
                </c:pt>
              </c:numCache>
            </c:numRef>
          </c:xVal>
          <c:yVal>
            <c:numRef>
              <c:f>region7_table!$L$2:$L$22</c:f>
              <c:numCache>
                <c:formatCode>General</c:formatCode>
                <c:ptCount val="21"/>
                <c:pt idx="0">
                  <c:v>0</c:v>
                </c:pt>
                <c:pt idx="1">
                  <c:v>0.65676456224694479</c:v>
                </c:pt>
                <c:pt idx="2">
                  <c:v>-0.37413268566742047</c:v>
                </c:pt>
                <c:pt idx="3">
                  <c:v>-0.8424957765433998</c:v>
                </c:pt>
                <c:pt idx="4">
                  <c:v>0.34208960077282741</c:v>
                </c:pt>
                <c:pt idx="5">
                  <c:v>2.3195039730458324</c:v>
                </c:pt>
                <c:pt idx="6">
                  <c:v>4.8086582788947103</c:v>
                </c:pt>
                <c:pt idx="7">
                  <c:v>7.8590412827677687</c:v>
                </c:pt>
                <c:pt idx="8">
                  <c:v>9.6967122014726481</c:v>
                </c:pt>
                <c:pt idx="9">
                  <c:v>6.6594431267879619</c:v>
                </c:pt>
                <c:pt idx="10">
                  <c:v>6.6939784516187775</c:v>
                </c:pt>
                <c:pt idx="11">
                  <c:v>8.6708587724768798</c:v>
                </c:pt>
                <c:pt idx="12">
                  <c:v>11.357374745658005</c:v>
                </c:pt>
                <c:pt idx="13">
                  <c:v>14.032912995310436</c:v>
                </c:pt>
                <c:pt idx="14">
                  <c:v>16.99321932720202</c:v>
                </c:pt>
                <c:pt idx="15">
                  <c:v>19.242643886802465</c:v>
                </c:pt>
                <c:pt idx="16">
                  <c:v>20.192068624420028</c:v>
                </c:pt>
                <c:pt idx="17">
                  <c:v>21.910408721415624</c:v>
                </c:pt>
                <c:pt idx="18">
                  <c:v>24.407692476580365</c:v>
                </c:pt>
                <c:pt idx="19">
                  <c:v>26.712183670962599</c:v>
                </c:pt>
                <c:pt idx="20">
                  <c:v>20.990119455433703</c:v>
                </c:pt>
              </c:numCache>
            </c:numRef>
          </c:yVal>
          <c:smooth val="0"/>
          <c:extLst>
            <c:ext xmlns:c16="http://schemas.microsoft.com/office/drawing/2014/chart" uri="{C3380CC4-5D6E-409C-BE32-E72D297353CC}">
              <c16:uniqueId val="{00000001-41C7-4673-9FF3-618017CF9B7F}"/>
            </c:ext>
          </c:extLst>
        </c:ser>
        <c:dLbls>
          <c:showLegendKey val="0"/>
          <c:showVal val="0"/>
          <c:showCatName val="0"/>
          <c:showSerName val="0"/>
          <c:showPercent val="0"/>
          <c:showBubbleSize val="0"/>
        </c:dLbls>
        <c:axId val="268745983"/>
        <c:axId val="268746943"/>
      </c:scatterChart>
      <c:valAx>
        <c:axId val="26874598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8746943"/>
        <c:crosses val="autoZero"/>
        <c:crossBetween val="midCat"/>
      </c:valAx>
      <c:valAx>
        <c:axId val="2687469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874598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Zip</a:t>
            </a:r>
            <a:r>
              <a:rPr lang="en-US" baseline="0"/>
              <a:t> 3 HPI vs Job Growth</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region3_table!$G$2:$G$22</c:f>
              <c:numCache>
                <c:formatCode>General</c:formatCode>
                <c:ptCount val="21"/>
                <c:pt idx="0">
                  <c:v>0</c:v>
                </c:pt>
                <c:pt idx="1">
                  <c:v>5.8756666666666604</c:v>
                </c:pt>
                <c:pt idx="2">
                  <c:v>10.325888888888883</c:v>
                </c:pt>
                <c:pt idx="3">
                  <c:v>14.749666666666656</c:v>
                </c:pt>
                <c:pt idx="4">
                  <c:v>23.196333333333328</c:v>
                </c:pt>
                <c:pt idx="5">
                  <c:v>38.837222222222238</c:v>
                </c:pt>
                <c:pt idx="6">
                  <c:v>53.345999999999997</c:v>
                </c:pt>
                <c:pt idx="7">
                  <c:v>55.707777777777778</c:v>
                </c:pt>
                <c:pt idx="8">
                  <c:v>47.212666666666649</c:v>
                </c:pt>
                <c:pt idx="9">
                  <c:v>36.190222222222218</c:v>
                </c:pt>
                <c:pt idx="10">
                  <c:v>28.02022222222223</c:v>
                </c:pt>
                <c:pt idx="11">
                  <c:v>22.088222222222228</c:v>
                </c:pt>
                <c:pt idx="12">
                  <c:v>19.918666666666667</c:v>
                </c:pt>
                <c:pt idx="13">
                  <c:v>22.828111111111117</c:v>
                </c:pt>
                <c:pt idx="14">
                  <c:v>28.597555555555569</c:v>
                </c:pt>
                <c:pt idx="15">
                  <c:v>34.536333333333346</c:v>
                </c:pt>
                <c:pt idx="16">
                  <c:v>41.486444444444459</c:v>
                </c:pt>
                <c:pt idx="17">
                  <c:v>49.150444444444446</c:v>
                </c:pt>
                <c:pt idx="18">
                  <c:v>57.897555555555563</c:v>
                </c:pt>
                <c:pt idx="19">
                  <c:v>65.792666666666662</c:v>
                </c:pt>
                <c:pt idx="20">
                  <c:v>73.066888888888883</c:v>
                </c:pt>
              </c:numCache>
            </c:numRef>
          </c:xVal>
          <c:yVal>
            <c:numRef>
              <c:f>region3_table!$L$2:$L$22</c:f>
              <c:numCache>
                <c:formatCode>General</c:formatCode>
                <c:ptCount val="21"/>
                <c:pt idx="0">
                  <c:v>0</c:v>
                </c:pt>
                <c:pt idx="1">
                  <c:v>-5.2991762818170099E-2</c:v>
                </c:pt>
                <c:pt idx="2">
                  <c:v>-0.7741834799043511</c:v>
                </c:pt>
                <c:pt idx="3">
                  <c:v>-0.57313085508356676</c:v>
                </c:pt>
                <c:pt idx="4">
                  <c:v>1.6878345629760083</c:v>
                </c:pt>
                <c:pt idx="5">
                  <c:v>4.5838121770428737</c:v>
                </c:pt>
                <c:pt idx="6">
                  <c:v>6.8083303248696314</c:v>
                </c:pt>
                <c:pt idx="7">
                  <c:v>7.5300652939511963</c:v>
                </c:pt>
                <c:pt idx="8">
                  <c:v>5.3410066854566107</c:v>
                </c:pt>
                <c:pt idx="9">
                  <c:v>-0.6978812678316314</c:v>
                </c:pt>
                <c:pt idx="10">
                  <c:v>-1.4151714478603985</c:v>
                </c:pt>
                <c:pt idx="11">
                  <c:v>-0.41499513789463149</c:v>
                </c:pt>
                <c:pt idx="12">
                  <c:v>1.2187117717274936</c:v>
                </c:pt>
                <c:pt idx="13">
                  <c:v>3.216051812412136</c:v>
                </c:pt>
                <c:pt idx="14">
                  <c:v>5.8463298142127655</c:v>
                </c:pt>
                <c:pt idx="15">
                  <c:v>8.87979956964565</c:v>
                </c:pt>
                <c:pt idx="16">
                  <c:v>11.852375715055439</c:v>
                </c:pt>
                <c:pt idx="17">
                  <c:v>13.890755974660751</c:v>
                </c:pt>
                <c:pt idx="18">
                  <c:v>16.124805725678474</c:v>
                </c:pt>
                <c:pt idx="19">
                  <c:v>18.259637907729147</c:v>
                </c:pt>
                <c:pt idx="20">
                  <c:v>12.913396248499261</c:v>
                </c:pt>
              </c:numCache>
            </c:numRef>
          </c:yVal>
          <c:smooth val="0"/>
          <c:extLst>
            <c:ext xmlns:c16="http://schemas.microsoft.com/office/drawing/2014/chart" uri="{C3380CC4-5D6E-409C-BE32-E72D297353CC}">
              <c16:uniqueId val="{00000001-F4DF-4C98-9E43-EAFF72F43049}"/>
            </c:ext>
          </c:extLst>
        </c:ser>
        <c:dLbls>
          <c:showLegendKey val="0"/>
          <c:showVal val="0"/>
          <c:showCatName val="0"/>
          <c:showSerName val="0"/>
          <c:showPercent val="0"/>
          <c:showBubbleSize val="0"/>
        </c:dLbls>
        <c:axId val="268746943"/>
        <c:axId val="268746463"/>
      </c:scatterChart>
      <c:valAx>
        <c:axId val="26874694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8746463"/>
        <c:crosses val="autoZero"/>
        <c:crossBetween val="midCat"/>
      </c:valAx>
      <c:valAx>
        <c:axId val="2687464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874694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803CAF-C04B-482E-8B1B-383975CA8029}" type="datetimeFigureOut">
              <a:rPr lang="en-US" smtClean="0"/>
              <a:t>6/18/2023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81FA7D-B635-4B9D-883A-279B66372B50}" type="slidenum">
              <a:rPr lang="en-US" smtClean="0"/>
              <a:t>‹#›</a:t>
            </a:fld>
            <a:endParaRPr lang="en-US"/>
          </a:p>
        </p:txBody>
      </p:sp>
    </p:spTree>
    <p:extLst>
      <p:ext uri="{BB962C8B-B14F-4D97-AF65-F5344CB8AC3E}">
        <p14:creationId xmlns:p14="http://schemas.microsoft.com/office/powerpoint/2010/main" val="2044348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years focused on include 2000-2020, in particular how years 2000-2010 compare to 2010-2020.</a:t>
            </a:r>
          </a:p>
          <a:p>
            <a:r>
              <a:rPr lang="en-US" sz="1200" dirty="0"/>
              <a:t>Regions include </a:t>
            </a:r>
          </a:p>
          <a:p>
            <a:r>
              <a:rPr lang="en-US" sz="1200" dirty="0"/>
              <a:t>0xxxx=New England</a:t>
            </a:r>
          </a:p>
          <a:p>
            <a:r>
              <a:rPr lang="en-US" sz="1200" dirty="0"/>
              <a:t>1xxxx=Northeast</a:t>
            </a:r>
          </a:p>
          <a:p>
            <a:r>
              <a:rPr lang="en-US" sz="1200" dirty="0"/>
              <a:t>2xxxx=Mid Atlantic</a:t>
            </a:r>
          </a:p>
          <a:p>
            <a:r>
              <a:rPr lang="en-US" sz="1200" dirty="0"/>
              <a:t>3xxxx=Southeast</a:t>
            </a:r>
          </a:p>
          <a:p>
            <a:r>
              <a:rPr lang="en-US" sz="1200" dirty="0"/>
              <a:t>4xxxx=Midwest</a:t>
            </a:r>
          </a:p>
          <a:p>
            <a:r>
              <a:rPr lang="en-US" sz="1200" dirty="0"/>
              <a:t>5xxxx=Northen Plains</a:t>
            </a:r>
          </a:p>
          <a:p>
            <a:r>
              <a:rPr lang="en-US" sz="1200" dirty="0"/>
              <a:t>6xxxx=Plains</a:t>
            </a:r>
          </a:p>
          <a:p>
            <a:r>
              <a:rPr lang="en-US" sz="1200" dirty="0"/>
              <a:t>7xxxx=South Central</a:t>
            </a:r>
          </a:p>
          <a:p>
            <a:r>
              <a:rPr lang="en-US" sz="1200" dirty="0"/>
              <a:t>8xxxx=West</a:t>
            </a:r>
          </a:p>
          <a:p>
            <a:r>
              <a:rPr lang="en-US" sz="1200" dirty="0"/>
              <a:t>9xxxx</a:t>
            </a:r>
            <a:r>
              <a:rPr lang="en-US" sz="1200"/>
              <a:t>=Pacific </a:t>
            </a:r>
            <a:endParaRPr lang="en-US" sz="1200" dirty="0"/>
          </a:p>
          <a:p>
            <a:endParaRPr lang="en-US" dirty="0"/>
          </a:p>
        </p:txBody>
      </p:sp>
      <p:sp>
        <p:nvSpPr>
          <p:cNvPr id="4" name="Slide Number Placeholder 3"/>
          <p:cNvSpPr>
            <a:spLocks noGrp="1"/>
          </p:cNvSpPr>
          <p:nvPr>
            <p:ph type="sldNum" sz="quarter" idx="5"/>
          </p:nvPr>
        </p:nvSpPr>
        <p:spPr/>
        <p:txBody>
          <a:bodyPr/>
          <a:lstStyle/>
          <a:p>
            <a:fld id="{9081FA7D-B635-4B9D-883A-279B66372B50}" type="slidenum">
              <a:rPr lang="en-US" smtClean="0"/>
              <a:t>4</a:t>
            </a:fld>
            <a:endParaRPr lang="en-US"/>
          </a:p>
        </p:txBody>
      </p:sp>
    </p:spTree>
    <p:extLst>
      <p:ext uri="{BB962C8B-B14F-4D97-AF65-F5344CB8AC3E}">
        <p14:creationId xmlns:p14="http://schemas.microsoft.com/office/powerpoint/2010/main" val="318668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Employment decreased avg of (-0.90%) years 2000-2010, Years 2010-2020 experienced 9.14% increase in growth.</a:t>
            </a:r>
          </a:p>
        </p:txBody>
      </p:sp>
      <p:sp>
        <p:nvSpPr>
          <p:cNvPr id="4" name="Slide Number Placeholder 3"/>
          <p:cNvSpPr>
            <a:spLocks noGrp="1"/>
          </p:cNvSpPr>
          <p:nvPr>
            <p:ph type="sldNum" sz="quarter" idx="5"/>
          </p:nvPr>
        </p:nvSpPr>
        <p:spPr/>
        <p:txBody>
          <a:bodyPr/>
          <a:lstStyle/>
          <a:p>
            <a:fld id="{9081FA7D-B635-4B9D-883A-279B66372B50}" type="slidenum">
              <a:rPr lang="en-US" smtClean="0"/>
              <a:t>6</a:t>
            </a:fld>
            <a:endParaRPr lang="en-US"/>
          </a:p>
        </p:txBody>
      </p:sp>
    </p:spTree>
    <p:extLst>
      <p:ext uri="{BB962C8B-B14F-4D97-AF65-F5344CB8AC3E}">
        <p14:creationId xmlns:p14="http://schemas.microsoft.com/office/powerpoint/2010/main" val="2096439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HPI increased an AVG of 36.67% years 2000-2010, Years 2010-2020 HPI increased less at 31.42%</a:t>
            </a:r>
          </a:p>
        </p:txBody>
      </p:sp>
      <p:sp>
        <p:nvSpPr>
          <p:cNvPr id="4" name="Slide Number Placeholder 3"/>
          <p:cNvSpPr>
            <a:spLocks noGrp="1"/>
          </p:cNvSpPr>
          <p:nvPr>
            <p:ph type="sldNum" sz="quarter" idx="5"/>
          </p:nvPr>
        </p:nvSpPr>
        <p:spPr/>
        <p:txBody>
          <a:bodyPr/>
          <a:lstStyle/>
          <a:p>
            <a:fld id="{9081FA7D-B635-4B9D-883A-279B66372B50}" type="slidenum">
              <a:rPr lang="en-US" smtClean="0"/>
              <a:t>7</a:t>
            </a:fld>
            <a:endParaRPr lang="en-US"/>
          </a:p>
        </p:txBody>
      </p:sp>
    </p:spTree>
    <p:extLst>
      <p:ext uri="{BB962C8B-B14F-4D97-AF65-F5344CB8AC3E}">
        <p14:creationId xmlns:p14="http://schemas.microsoft.com/office/powerpoint/2010/main" val="584559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HPI 2000-2010 38.59%</a:t>
            </a:r>
            <a:r>
              <a:rPr lang="en-US" dirty="0"/>
              <a:t> </a:t>
            </a:r>
          </a:p>
          <a:p>
            <a:r>
              <a:rPr lang="en-US" sz="1800" b="0" i="0" u="none" strike="noStrike" dirty="0">
                <a:solidFill>
                  <a:srgbClr val="000000"/>
                </a:solidFill>
                <a:effectLst/>
                <a:latin typeface="Calibri" panose="020F0502020204030204" pitchFamily="34" charset="0"/>
              </a:rPr>
              <a:t>HPI 2010-2020 45.71%</a:t>
            </a:r>
            <a:r>
              <a:rPr lang="en-US" dirty="0"/>
              <a:t> </a:t>
            </a:r>
          </a:p>
          <a:p>
            <a:r>
              <a:rPr lang="en-US" sz="1800" b="0" i="0" u="none" strike="noStrike" dirty="0">
                <a:solidFill>
                  <a:srgbClr val="000000"/>
                </a:solidFill>
                <a:effectLst/>
                <a:latin typeface="Calibri" panose="020F0502020204030204" pitchFamily="34" charset="0"/>
              </a:rPr>
              <a:t>Jobs 2000-2010 6.09%</a:t>
            </a:r>
            <a:r>
              <a:rPr lang="en-US" dirty="0"/>
              <a:t> </a:t>
            </a:r>
          </a:p>
          <a:p>
            <a:r>
              <a:rPr lang="en-US" sz="1800" b="0" i="0" u="none" strike="noStrike" dirty="0">
                <a:solidFill>
                  <a:srgbClr val="000000"/>
                </a:solidFill>
                <a:effectLst/>
                <a:latin typeface="Calibri" panose="020F0502020204030204" pitchFamily="34" charset="0"/>
              </a:rPr>
              <a:t>Jobs 2010-2020 18.08%</a:t>
            </a:r>
            <a:endParaRPr lang="en-US" dirty="0"/>
          </a:p>
        </p:txBody>
      </p:sp>
      <p:sp>
        <p:nvSpPr>
          <p:cNvPr id="4" name="Slide Number Placeholder 3"/>
          <p:cNvSpPr>
            <a:spLocks noGrp="1"/>
          </p:cNvSpPr>
          <p:nvPr>
            <p:ph type="sldNum" sz="quarter" idx="5"/>
          </p:nvPr>
        </p:nvSpPr>
        <p:spPr/>
        <p:txBody>
          <a:bodyPr/>
          <a:lstStyle/>
          <a:p>
            <a:fld id="{9081FA7D-B635-4B9D-883A-279B66372B50}" type="slidenum">
              <a:rPr lang="en-US" smtClean="0"/>
              <a:t>8</a:t>
            </a:fld>
            <a:endParaRPr lang="en-US"/>
          </a:p>
        </p:txBody>
      </p:sp>
    </p:spTree>
    <p:extLst>
      <p:ext uri="{BB962C8B-B14F-4D97-AF65-F5344CB8AC3E}">
        <p14:creationId xmlns:p14="http://schemas.microsoft.com/office/powerpoint/2010/main" val="3207084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dirty="0">
                <a:solidFill>
                  <a:srgbClr val="000000"/>
                </a:solidFill>
                <a:effectLst/>
                <a:latin typeface="Calibri" panose="020F0502020204030204" pitchFamily="34" charset="0"/>
              </a:rPr>
              <a:t>HPI 2000-2010 </a:t>
            </a:r>
            <a:r>
              <a:rPr lang="en-US" sz="1800" b="0" i="0" u="none" strike="noStrike" dirty="0">
                <a:solidFill>
                  <a:srgbClr val="000000"/>
                </a:solidFill>
                <a:effectLst/>
                <a:latin typeface="Calibri" panose="020F0502020204030204" pitchFamily="34" charset="0"/>
              </a:rPr>
              <a:t>37.52%</a:t>
            </a:r>
            <a:endParaRPr lang="en-US" dirty="0"/>
          </a:p>
          <a:p>
            <a:r>
              <a:rPr lang="en-US" sz="1200" b="0" i="0" u="none" strike="noStrike" dirty="0">
                <a:solidFill>
                  <a:srgbClr val="000000"/>
                </a:solidFill>
                <a:effectLst/>
                <a:latin typeface="Calibri" panose="020F0502020204030204" pitchFamily="34" charset="0"/>
              </a:rPr>
              <a:t>HPI 2010-2020 32.47%</a:t>
            </a:r>
            <a:r>
              <a:rPr lang="en-US" dirty="0"/>
              <a:t> </a:t>
            </a:r>
          </a:p>
          <a:p>
            <a:r>
              <a:rPr lang="en-US" sz="1200" b="0" i="0" u="none" strike="noStrike" dirty="0">
                <a:solidFill>
                  <a:srgbClr val="000000"/>
                </a:solidFill>
                <a:effectLst/>
                <a:latin typeface="Calibri" panose="020F0502020204030204" pitchFamily="34" charset="0"/>
              </a:rPr>
              <a:t>Jobs 2000-2010 6.69%</a:t>
            </a:r>
            <a:r>
              <a:rPr lang="en-US" dirty="0"/>
              <a:t> </a:t>
            </a:r>
          </a:p>
          <a:p>
            <a:r>
              <a:rPr lang="en-US" sz="1200" b="0" i="0" u="none" strike="noStrike" dirty="0">
                <a:solidFill>
                  <a:srgbClr val="000000"/>
                </a:solidFill>
                <a:effectLst/>
                <a:latin typeface="Calibri" panose="020F0502020204030204" pitchFamily="34" charset="0"/>
              </a:rPr>
              <a:t>Jobs 2010-2020 13.4%</a:t>
            </a:r>
            <a:endParaRPr lang="en-US" dirty="0"/>
          </a:p>
          <a:p>
            <a:endParaRPr lang="en-US" dirty="0"/>
          </a:p>
        </p:txBody>
      </p:sp>
      <p:sp>
        <p:nvSpPr>
          <p:cNvPr id="4" name="Slide Number Placeholder 3"/>
          <p:cNvSpPr>
            <a:spLocks noGrp="1"/>
          </p:cNvSpPr>
          <p:nvPr>
            <p:ph type="sldNum" sz="quarter" idx="5"/>
          </p:nvPr>
        </p:nvSpPr>
        <p:spPr/>
        <p:txBody>
          <a:bodyPr/>
          <a:lstStyle/>
          <a:p>
            <a:fld id="{9081FA7D-B635-4B9D-883A-279B66372B50}" type="slidenum">
              <a:rPr lang="en-US" smtClean="0"/>
              <a:t>9</a:t>
            </a:fld>
            <a:endParaRPr lang="en-US"/>
          </a:p>
        </p:txBody>
      </p:sp>
    </p:spTree>
    <p:extLst>
      <p:ext uri="{BB962C8B-B14F-4D97-AF65-F5344CB8AC3E}">
        <p14:creationId xmlns:p14="http://schemas.microsoft.com/office/powerpoint/2010/main" val="3388286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dirty="0">
                <a:solidFill>
                  <a:srgbClr val="000000"/>
                </a:solidFill>
                <a:effectLst/>
                <a:latin typeface="Calibri" panose="020F0502020204030204" pitchFamily="34" charset="0"/>
              </a:rPr>
              <a:t>HPI 2000-2010 28.02%</a:t>
            </a:r>
            <a:endParaRPr lang="en-US" dirty="0"/>
          </a:p>
          <a:p>
            <a:r>
              <a:rPr lang="en-US" sz="1200" b="0" i="0" u="none" strike="noStrike" dirty="0">
                <a:solidFill>
                  <a:srgbClr val="000000"/>
                </a:solidFill>
                <a:effectLst/>
                <a:latin typeface="Calibri" panose="020F0502020204030204" pitchFamily="34" charset="0"/>
              </a:rPr>
              <a:t>HPI 2010-2020 35.19%</a:t>
            </a:r>
            <a:r>
              <a:rPr lang="en-US" dirty="0"/>
              <a:t> </a:t>
            </a:r>
          </a:p>
          <a:p>
            <a:r>
              <a:rPr lang="en-US" sz="1200" b="0" i="0" u="none" strike="noStrike" dirty="0">
                <a:solidFill>
                  <a:srgbClr val="000000"/>
                </a:solidFill>
                <a:effectLst/>
                <a:latin typeface="Calibri" panose="020F0502020204030204" pitchFamily="34" charset="0"/>
              </a:rPr>
              <a:t>Jobs 2000-2010 -1.42%</a:t>
            </a:r>
            <a:r>
              <a:rPr lang="en-US" dirty="0"/>
              <a:t> </a:t>
            </a:r>
          </a:p>
          <a:p>
            <a:r>
              <a:rPr lang="en-US" sz="1200" b="0" i="0" u="none" strike="noStrike" dirty="0">
                <a:solidFill>
                  <a:srgbClr val="000000"/>
                </a:solidFill>
                <a:effectLst/>
                <a:latin typeface="Calibri" panose="020F0502020204030204" pitchFamily="34" charset="0"/>
              </a:rPr>
              <a:t>Jobs 2010-2020 14.53%</a:t>
            </a:r>
            <a:endParaRPr lang="en-US" dirty="0"/>
          </a:p>
          <a:p>
            <a:endParaRPr lang="en-US" dirty="0"/>
          </a:p>
        </p:txBody>
      </p:sp>
      <p:sp>
        <p:nvSpPr>
          <p:cNvPr id="4" name="Slide Number Placeholder 3"/>
          <p:cNvSpPr>
            <a:spLocks noGrp="1"/>
          </p:cNvSpPr>
          <p:nvPr>
            <p:ph type="sldNum" sz="quarter" idx="5"/>
          </p:nvPr>
        </p:nvSpPr>
        <p:spPr/>
        <p:txBody>
          <a:bodyPr/>
          <a:lstStyle/>
          <a:p>
            <a:fld id="{9081FA7D-B635-4B9D-883A-279B66372B50}" type="slidenum">
              <a:rPr lang="en-US" smtClean="0"/>
              <a:t>10</a:t>
            </a:fld>
            <a:endParaRPr lang="en-US"/>
          </a:p>
        </p:txBody>
      </p:sp>
    </p:spTree>
    <p:extLst>
      <p:ext uri="{BB962C8B-B14F-4D97-AF65-F5344CB8AC3E}">
        <p14:creationId xmlns:p14="http://schemas.microsoft.com/office/powerpoint/2010/main" val="1442339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6/18/2023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804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6/18/2023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67981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6/18/2023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20781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6/18/2023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17354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6/18/2023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19246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6/18/2023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16171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6/18/2023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71289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6/18/2023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70354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6/18/2023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95715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6/18/2023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04788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6/18/2023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8232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6/18/2023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67592345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639A8CAD-04CF-EFBE-4496-F4487C890E0C}"/>
              </a:ext>
            </a:extLst>
          </p:cNvPr>
          <p:cNvPicPr>
            <a:picLocks noChangeAspect="1"/>
          </p:cNvPicPr>
          <p:nvPr/>
        </p:nvPicPr>
        <p:blipFill rotWithShape="1">
          <a:blip r:embed="rId2"/>
          <a:srcRect r="6149" b="1"/>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471961-9802-8B16-EC97-713D4F95AC99}"/>
              </a:ext>
            </a:extLst>
          </p:cNvPr>
          <p:cNvSpPr>
            <a:spLocks noGrp="1"/>
          </p:cNvSpPr>
          <p:nvPr>
            <p:ph type="ctrTitle"/>
          </p:nvPr>
        </p:nvSpPr>
        <p:spPr>
          <a:xfrm>
            <a:off x="7180289" y="1122363"/>
            <a:ext cx="4691671" cy="3204134"/>
          </a:xfrm>
        </p:spPr>
        <p:txBody>
          <a:bodyPr anchor="b">
            <a:normAutofit/>
          </a:bodyPr>
          <a:lstStyle/>
          <a:p>
            <a:r>
              <a:rPr lang="en-US" sz="4800" dirty="0"/>
              <a:t>Employment Opportunities vs. HPI </a:t>
            </a:r>
          </a:p>
        </p:txBody>
      </p:sp>
      <p:sp>
        <p:nvSpPr>
          <p:cNvPr id="3" name="Subtitle 2">
            <a:extLst>
              <a:ext uri="{FF2B5EF4-FFF2-40B4-BE49-F238E27FC236}">
                <a16:creationId xmlns:a16="http://schemas.microsoft.com/office/drawing/2014/main" id="{0E4AF4D6-9648-A196-0625-DED9ED317D15}"/>
              </a:ext>
            </a:extLst>
          </p:cNvPr>
          <p:cNvSpPr>
            <a:spLocks noGrp="1"/>
          </p:cNvSpPr>
          <p:nvPr>
            <p:ph type="subTitle" idx="1"/>
          </p:nvPr>
        </p:nvSpPr>
        <p:spPr>
          <a:xfrm>
            <a:off x="7848600" y="4872922"/>
            <a:ext cx="4023360" cy="1208141"/>
          </a:xfrm>
        </p:spPr>
        <p:txBody>
          <a:bodyPr>
            <a:normAutofit fontScale="70000" lnSpcReduction="20000"/>
          </a:bodyPr>
          <a:lstStyle/>
          <a:p>
            <a:r>
              <a:rPr lang="en-US" sz="2000" dirty="0"/>
              <a:t>Examining the relationship between Job opportunities and housing affordability. </a:t>
            </a:r>
          </a:p>
          <a:p>
            <a:endParaRPr lang="en-US" sz="2000" dirty="0"/>
          </a:p>
          <a:p>
            <a:r>
              <a:rPr lang="en-US" sz="2000" dirty="0"/>
              <a:t>Brian French</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5070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F2E73-498A-70C6-5119-EA1666166A3D}"/>
              </a:ext>
            </a:extLst>
          </p:cNvPr>
          <p:cNvSpPr>
            <a:spLocks noGrp="1"/>
          </p:cNvSpPr>
          <p:nvPr>
            <p:ph type="title"/>
          </p:nvPr>
        </p:nvSpPr>
        <p:spPr>
          <a:xfrm>
            <a:off x="1115568" y="713531"/>
            <a:ext cx="10168128" cy="1179576"/>
          </a:xfrm>
        </p:spPr>
        <p:txBody>
          <a:bodyPr>
            <a:normAutofit/>
          </a:bodyPr>
          <a:lstStyle/>
          <a:p>
            <a:r>
              <a:rPr lang="en-US" sz="5600" dirty="0"/>
              <a:t>Southeast</a:t>
            </a:r>
            <a:br>
              <a:rPr lang="en-US" dirty="0"/>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Alabama (AL), Florida (FL), Georgia (GA), Mississippi (MS), Tennessee (TN)</a:t>
            </a:r>
            <a:endParaRPr lang="en-US" sz="1600" dirty="0"/>
          </a:p>
        </p:txBody>
      </p:sp>
      <p:pic>
        <p:nvPicPr>
          <p:cNvPr id="5" name="Content Placeholder 4">
            <a:extLst>
              <a:ext uri="{FF2B5EF4-FFF2-40B4-BE49-F238E27FC236}">
                <a16:creationId xmlns:a16="http://schemas.microsoft.com/office/drawing/2014/main" id="{230E2625-0718-60B2-EAE8-D01C2596BDC5}"/>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88032" y="2471570"/>
            <a:ext cx="4116361" cy="3430847"/>
          </a:xfrm>
        </p:spPr>
      </p:pic>
      <p:sp>
        <p:nvSpPr>
          <p:cNvPr id="9" name="TextBox 8">
            <a:extLst>
              <a:ext uri="{FF2B5EF4-FFF2-40B4-BE49-F238E27FC236}">
                <a16:creationId xmlns:a16="http://schemas.microsoft.com/office/drawing/2014/main" id="{C1395542-A8EE-83B6-EEAA-050BF7606CE2}"/>
              </a:ext>
            </a:extLst>
          </p:cNvPr>
          <p:cNvSpPr txBox="1"/>
          <p:nvPr/>
        </p:nvSpPr>
        <p:spPr>
          <a:xfrm>
            <a:off x="10028416" y="1955773"/>
            <a:ext cx="1854883" cy="1477328"/>
          </a:xfrm>
          <a:prstGeom prst="rect">
            <a:avLst/>
          </a:prstGeom>
          <a:noFill/>
        </p:spPr>
        <p:txBody>
          <a:bodyPr wrap="square" rtlCol="0">
            <a:spAutoFit/>
          </a:bodyPr>
          <a:lstStyle/>
          <a:p>
            <a:r>
              <a:rPr lang="en-US" sz="6000" dirty="0"/>
              <a:t>0.82</a:t>
            </a:r>
          </a:p>
          <a:p>
            <a:pPr algn="ctr"/>
            <a:r>
              <a:rPr lang="en-US" sz="1500" dirty="0"/>
              <a:t>HPI to Job Correlation</a:t>
            </a:r>
          </a:p>
        </p:txBody>
      </p:sp>
      <p:sp>
        <p:nvSpPr>
          <p:cNvPr id="10" name="TextBox 9">
            <a:extLst>
              <a:ext uri="{FF2B5EF4-FFF2-40B4-BE49-F238E27FC236}">
                <a16:creationId xmlns:a16="http://schemas.microsoft.com/office/drawing/2014/main" id="{143A5DC9-3B57-4D24-8AD0-1F58AA66D0E5}"/>
              </a:ext>
            </a:extLst>
          </p:cNvPr>
          <p:cNvSpPr txBox="1"/>
          <p:nvPr/>
        </p:nvSpPr>
        <p:spPr>
          <a:xfrm>
            <a:off x="9470072" y="3332912"/>
            <a:ext cx="2814256" cy="1708160"/>
          </a:xfrm>
          <a:prstGeom prst="rect">
            <a:avLst/>
          </a:prstGeom>
          <a:noFill/>
        </p:spPr>
        <p:txBody>
          <a:bodyPr wrap="square" rtlCol="0">
            <a:spAutoFit/>
          </a:bodyPr>
          <a:lstStyle/>
          <a:p>
            <a:pPr algn="ctr"/>
            <a:r>
              <a:rPr lang="en-US" sz="6000" dirty="0"/>
              <a:t>15.95%</a:t>
            </a:r>
          </a:p>
          <a:p>
            <a:pPr algn="ctr"/>
            <a:r>
              <a:rPr lang="en-US" sz="1500" dirty="0"/>
              <a:t>Job creation increase </a:t>
            </a:r>
          </a:p>
          <a:p>
            <a:pPr algn="ctr"/>
            <a:r>
              <a:rPr lang="en-US" sz="1500" dirty="0"/>
              <a:t>2010-2020</a:t>
            </a:r>
          </a:p>
          <a:p>
            <a:pPr algn="ctr"/>
            <a:r>
              <a:rPr lang="en-US" sz="1500" dirty="0"/>
              <a:t>*</a:t>
            </a:r>
            <a:r>
              <a:rPr lang="en-US" sz="1000" dirty="0"/>
              <a:t>as compared to 2000-2010</a:t>
            </a:r>
            <a:endParaRPr lang="en-US" sz="1500" dirty="0"/>
          </a:p>
        </p:txBody>
      </p:sp>
      <p:graphicFrame>
        <p:nvGraphicFramePr>
          <p:cNvPr id="4" name="Chart 3">
            <a:extLst>
              <a:ext uri="{FF2B5EF4-FFF2-40B4-BE49-F238E27FC236}">
                <a16:creationId xmlns:a16="http://schemas.microsoft.com/office/drawing/2014/main" id="{A29931DA-02CA-6670-1E91-49CB6790B7C3}"/>
              </a:ext>
            </a:extLst>
          </p:cNvPr>
          <p:cNvGraphicFramePr>
            <a:graphicFrameLocks/>
          </p:cNvGraphicFramePr>
          <p:nvPr>
            <p:extLst>
              <p:ext uri="{D42A27DB-BD31-4B8C-83A1-F6EECF244321}">
                <p14:modId xmlns:p14="http://schemas.microsoft.com/office/powerpoint/2010/main" val="1739936665"/>
              </p:ext>
            </p:extLst>
          </p:nvPr>
        </p:nvGraphicFramePr>
        <p:xfrm>
          <a:off x="4350718" y="2471569"/>
          <a:ext cx="5362907" cy="3430847"/>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48138E37-53DB-13A9-6658-AFEA76B48CBE}"/>
              </a:ext>
            </a:extLst>
          </p:cNvPr>
          <p:cNvSpPr txBox="1"/>
          <p:nvPr/>
        </p:nvSpPr>
        <p:spPr>
          <a:xfrm>
            <a:off x="9713625" y="4932705"/>
            <a:ext cx="2777907" cy="1400383"/>
          </a:xfrm>
          <a:prstGeom prst="rect">
            <a:avLst/>
          </a:prstGeom>
          <a:noFill/>
        </p:spPr>
        <p:txBody>
          <a:bodyPr wrap="square" rtlCol="0">
            <a:spAutoFit/>
          </a:bodyPr>
          <a:lstStyle/>
          <a:p>
            <a:r>
              <a:rPr lang="en-US" sz="6000" dirty="0"/>
              <a:t>35.2%</a:t>
            </a:r>
          </a:p>
          <a:p>
            <a:pPr algn="ctr"/>
            <a:r>
              <a:rPr lang="en-US" sz="1500" dirty="0"/>
              <a:t>HPI increase 2010-2020</a:t>
            </a:r>
          </a:p>
          <a:p>
            <a:pPr algn="ctr"/>
            <a:r>
              <a:rPr lang="en-US" sz="1000" dirty="0"/>
              <a:t>*7.17 increase over 2000-2010</a:t>
            </a:r>
          </a:p>
        </p:txBody>
      </p:sp>
    </p:spTree>
    <p:extLst>
      <p:ext uri="{BB962C8B-B14F-4D97-AF65-F5344CB8AC3E}">
        <p14:creationId xmlns:p14="http://schemas.microsoft.com/office/powerpoint/2010/main" val="1698348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F1C4E306-BC28-4A7B-871B-1926F6FA6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Freeform: Shape 28">
            <a:extLst>
              <a:ext uri="{FF2B5EF4-FFF2-40B4-BE49-F238E27FC236}">
                <a16:creationId xmlns:a16="http://schemas.microsoft.com/office/drawing/2014/main" id="{C3ECC9B4-989C-4F71-A6BC-DEBC1D9FD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52322" cy="6858000"/>
          </a:xfrm>
          <a:custGeom>
            <a:avLst/>
            <a:gdLst>
              <a:gd name="connsiteX0" fmla="*/ 0 w 8452322"/>
              <a:gd name="connsiteY0" fmla="*/ 0 h 6858000"/>
              <a:gd name="connsiteX1" fmla="*/ 7447992 w 8452322"/>
              <a:gd name="connsiteY1" fmla="*/ 0 h 6858000"/>
              <a:gd name="connsiteX2" fmla="*/ 7501089 w 8452322"/>
              <a:gd name="connsiteY2" fmla="*/ 79009 h 6858000"/>
              <a:gd name="connsiteX3" fmla="*/ 8452322 w 8452322"/>
              <a:gd name="connsiteY3" fmla="*/ 3429001 h 6858000"/>
              <a:gd name="connsiteX4" fmla="*/ 7501089 w 8452322"/>
              <a:gd name="connsiteY4" fmla="*/ 6778993 h 6858000"/>
              <a:gd name="connsiteX5" fmla="*/ 7447994 w 8452322"/>
              <a:gd name="connsiteY5" fmla="*/ 6858000 h 6858000"/>
              <a:gd name="connsiteX6" fmla="*/ 0 w 845232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2322" h="6858000">
                <a:moveTo>
                  <a:pt x="0" y="0"/>
                </a:moveTo>
                <a:lnTo>
                  <a:pt x="7447992" y="0"/>
                </a:lnTo>
                <a:lnTo>
                  <a:pt x="7501089" y="79009"/>
                </a:lnTo>
                <a:cubicBezTo>
                  <a:pt x="8098524" y="1013167"/>
                  <a:pt x="8452322" y="2172770"/>
                  <a:pt x="8452322" y="3429001"/>
                </a:cubicBezTo>
                <a:cubicBezTo>
                  <a:pt x="8452322" y="4685233"/>
                  <a:pt x="8098524" y="5844836"/>
                  <a:pt x="7501089" y="6778993"/>
                </a:cubicBezTo>
                <a:lnTo>
                  <a:pt x="7447994"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Freeform: Shape 30">
            <a:extLst>
              <a:ext uri="{FF2B5EF4-FFF2-40B4-BE49-F238E27FC236}">
                <a16:creationId xmlns:a16="http://schemas.microsoft.com/office/drawing/2014/main" id="{7948E8DE-A931-4EF0-BE1D-F10274740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43572" cy="6858000"/>
          </a:xfrm>
          <a:custGeom>
            <a:avLst/>
            <a:gdLst>
              <a:gd name="connsiteX0" fmla="*/ 0 w 8443572"/>
              <a:gd name="connsiteY0" fmla="*/ 0 h 6858000"/>
              <a:gd name="connsiteX1" fmla="*/ 7439242 w 8443572"/>
              <a:gd name="connsiteY1" fmla="*/ 0 h 6858000"/>
              <a:gd name="connsiteX2" fmla="*/ 7492339 w 8443572"/>
              <a:gd name="connsiteY2" fmla="*/ 79009 h 6858000"/>
              <a:gd name="connsiteX3" fmla="*/ 8443572 w 8443572"/>
              <a:gd name="connsiteY3" fmla="*/ 3429001 h 6858000"/>
              <a:gd name="connsiteX4" fmla="*/ 7492339 w 8443572"/>
              <a:gd name="connsiteY4" fmla="*/ 6778993 h 6858000"/>
              <a:gd name="connsiteX5" fmla="*/ 7439244 w 8443572"/>
              <a:gd name="connsiteY5" fmla="*/ 6858000 h 6858000"/>
              <a:gd name="connsiteX6" fmla="*/ 0 w 84435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3572" h="6858000">
                <a:moveTo>
                  <a:pt x="0" y="0"/>
                </a:moveTo>
                <a:lnTo>
                  <a:pt x="7439242" y="0"/>
                </a:lnTo>
                <a:lnTo>
                  <a:pt x="7492339" y="79009"/>
                </a:lnTo>
                <a:cubicBezTo>
                  <a:pt x="8089774" y="1013167"/>
                  <a:pt x="8443572" y="2172770"/>
                  <a:pt x="8443572" y="3429001"/>
                </a:cubicBezTo>
                <a:cubicBezTo>
                  <a:pt x="8443572" y="4685233"/>
                  <a:pt x="8089774" y="5844836"/>
                  <a:pt x="7492339" y="6778993"/>
                </a:cubicBezTo>
                <a:lnTo>
                  <a:pt x="743924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E12536-D850-6D79-7F82-D697C4C02A02}"/>
              </a:ext>
            </a:extLst>
          </p:cNvPr>
          <p:cNvSpPr>
            <a:spLocks noGrp="1"/>
          </p:cNvSpPr>
          <p:nvPr>
            <p:ph type="title"/>
          </p:nvPr>
        </p:nvSpPr>
        <p:spPr>
          <a:xfrm>
            <a:off x="616893" y="1238250"/>
            <a:ext cx="7003107" cy="4381500"/>
          </a:xfrm>
        </p:spPr>
        <p:txBody>
          <a:bodyPr vert="horz" lIns="91440" tIns="45720" rIns="91440" bIns="45720" rtlCol="0" anchor="ctr">
            <a:normAutofit/>
          </a:bodyPr>
          <a:lstStyle/>
          <a:p>
            <a:r>
              <a:rPr lang="en-US" sz="7200" dirty="0"/>
              <a:t>Conclusions</a:t>
            </a:r>
            <a:endParaRPr lang="en-US" sz="7200"/>
          </a:p>
        </p:txBody>
      </p:sp>
      <p:sp>
        <p:nvSpPr>
          <p:cNvPr id="33" name="Rectangle 32">
            <a:extLst>
              <a:ext uri="{FF2B5EF4-FFF2-40B4-BE49-F238E27FC236}">
                <a16:creationId xmlns:a16="http://schemas.microsoft.com/office/drawing/2014/main" id="{B0E4BB4F-99AB-4C4E-A763-C5AC5273D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27916"/>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8266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E1817C-D6A4-8627-60D4-279030E890BB}"/>
              </a:ext>
            </a:extLst>
          </p:cNvPr>
          <p:cNvSpPr>
            <a:spLocks noGrp="1"/>
          </p:cNvSpPr>
          <p:nvPr>
            <p:ph type="title"/>
          </p:nvPr>
        </p:nvSpPr>
        <p:spPr>
          <a:xfrm>
            <a:off x="411096" y="800100"/>
            <a:ext cx="4485861" cy="1088136"/>
          </a:xfrm>
        </p:spPr>
        <p:txBody>
          <a:bodyPr anchor="b">
            <a:normAutofit/>
          </a:bodyPr>
          <a:lstStyle/>
          <a:p>
            <a:r>
              <a:rPr lang="en-US" sz="3400" dirty="0"/>
              <a:t>The Data</a:t>
            </a:r>
          </a:p>
        </p:txBody>
      </p:sp>
      <p:sp>
        <p:nvSpPr>
          <p:cNvPr id="11" name="Rectangle 10">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72BCC42-BC08-7F53-BB95-D11F53A5E625}"/>
              </a:ext>
            </a:extLst>
          </p:cNvPr>
          <p:cNvSpPr>
            <a:spLocks noGrp="1"/>
          </p:cNvSpPr>
          <p:nvPr>
            <p:ph idx="1"/>
          </p:nvPr>
        </p:nvSpPr>
        <p:spPr>
          <a:xfrm>
            <a:off x="411479" y="2688336"/>
            <a:ext cx="4498848" cy="3584448"/>
          </a:xfrm>
        </p:spPr>
        <p:txBody>
          <a:bodyPr anchor="t">
            <a:normAutofit/>
          </a:bodyPr>
          <a:lstStyle/>
          <a:p>
            <a:pPr>
              <a:lnSpc>
                <a:spcPct val="100000"/>
              </a:lnSpc>
            </a:pPr>
            <a:r>
              <a:rPr lang="en-US" sz="1400" b="0" i="0">
                <a:effectLst/>
                <a:latin typeface="inherit"/>
              </a:rPr>
              <a:t>The House Pricing Index (HPI) is a pricing index that measures the changes in value of single family housing within the US. The data is from the Federal Housing Finance Agency (FHFA) which is the organization in charge of regulating the home loan industry. HPI for all regions start at 100 for the year being measured.</a:t>
            </a:r>
          </a:p>
          <a:p>
            <a:pPr>
              <a:lnSpc>
                <a:spcPct val="100000"/>
              </a:lnSpc>
            </a:pPr>
            <a:r>
              <a:rPr lang="en-US" sz="1400">
                <a:effectLst/>
              </a:rPr>
              <a:t>Data on employment was collected from the U.S. Bureau of Labor Statistics and focuses on nonfarm work. It focuses specifically on work in the private sector and government agencies. Work excluded includes active military, farm workers, private employees, and non-profit employees. </a:t>
            </a:r>
          </a:p>
          <a:p>
            <a:pPr>
              <a:lnSpc>
                <a:spcPct val="100000"/>
              </a:lnSpc>
            </a:pPr>
            <a:endParaRPr lang="en-US" sz="1400" b="0" i="0">
              <a:effectLst/>
              <a:latin typeface="Segoe UI" panose="020B0502040204020203" pitchFamily="34" charset="0"/>
            </a:endParaRPr>
          </a:p>
          <a:p>
            <a:pPr marL="0" indent="0">
              <a:lnSpc>
                <a:spcPct val="100000"/>
              </a:lnSpc>
              <a:buNone/>
            </a:pPr>
            <a:endParaRPr lang="en-US" sz="1400"/>
          </a:p>
        </p:txBody>
      </p:sp>
      <p:pic>
        <p:nvPicPr>
          <p:cNvPr id="5" name="Picture 4" descr="A midsection of a person holding a miniature house">
            <a:extLst>
              <a:ext uri="{FF2B5EF4-FFF2-40B4-BE49-F238E27FC236}">
                <a16:creationId xmlns:a16="http://schemas.microsoft.com/office/drawing/2014/main" id="{02E9D419-CFF1-9F70-57FC-AB31955F80F8}"/>
              </a:ext>
            </a:extLst>
          </p:cNvPr>
          <p:cNvPicPr>
            <a:picLocks noChangeAspect="1"/>
          </p:cNvPicPr>
          <p:nvPr/>
        </p:nvPicPr>
        <p:blipFill rotWithShape="1">
          <a:blip r:embed="rId2"/>
          <a:srcRect l="19216" r="17545" b="-1"/>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2898492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0F0462-E193-705F-ABA9-30E72F5222BC}"/>
              </a:ext>
            </a:extLst>
          </p:cNvPr>
          <p:cNvSpPr>
            <a:spLocks noGrp="1"/>
          </p:cNvSpPr>
          <p:nvPr>
            <p:ph type="title"/>
          </p:nvPr>
        </p:nvSpPr>
        <p:spPr>
          <a:xfrm>
            <a:off x="7277369" y="485815"/>
            <a:ext cx="4314645" cy="1268958"/>
          </a:xfrm>
        </p:spPr>
        <p:txBody>
          <a:bodyPr anchor="b">
            <a:normAutofit/>
          </a:bodyPr>
          <a:lstStyle/>
          <a:p>
            <a:r>
              <a:rPr lang="en-US" sz="3200" dirty="0"/>
              <a:t>The Why</a:t>
            </a:r>
          </a:p>
        </p:txBody>
      </p:sp>
      <p:pic>
        <p:nvPicPr>
          <p:cNvPr id="5" name="Picture 4" descr="Figures of houses in different position and sizes">
            <a:extLst>
              <a:ext uri="{FF2B5EF4-FFF2-40B4-BE49-F238E27FC236}">
                <a16:creationId xmlns:a16="http://schemas.microsoft.com/office/drawing/2014/main" id="{DB2A8AFB-8A80-630A-4C47-7E4EC90D3FC4}"/>
              </a:ext>
            </a:extLst>
          </p:cNvPr>
          <p:cNvPicPr>
            <a:picLocks noChangeAspect="1"/>
          </p:cNvPicPr>
          <p:nvPr/>
        </p:nvPicPr>
        <p:blipFill rotWithShape="1">
          <a:blip r:embed="rId2"/>
          <a:srcRect l="13705" r="31198"/>
          <a:stretch/>
        </p:blipFill>
        <p:spPr>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11" name="Rectangle 10">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572" y="2240371"/>
            <a:ext cx="42062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CFF9D20-9298-2C8B-0131-C91EF18D6488}"/>
              </a:ext>
            </a:extLst>
          </p:cNvPr>
          <p:cNvSpPr>
            <a:spLocks noGrp="1"/>
          </p:cNvSpPr>
          <p:nvPr>
            <p:ph idx="1"/>
          </p:nvPr>
        </p:nvSpPr>
        <p:spPr>
          <a:xfrm>
            <a:off x="7255563" y="2242797"/>
            <a:ext cx="4314645" cy="3717317"/>
          </a:xfrm>
        </p:spPr>
        <p:txBody>
          <a:bodyPr anchor="t">
            <a:normAutofit/>
          </a:bodyPr>
          <a:lstStyle/>
          <a:p>
            <a:r>
              <a:rPr lang="en-US" sz="1700" dirty="0"/>
              <a:t>There is a housing affordability crisis within the United States. Some report that home prices are growing faster than income in 80% of markets. (Lloyd) </a:t>
            </a:r>
          </a:p>
          <a:p>
            <a:r>
              <a:rPr lang="en-US" sz="1700" dirty="0"/>
              <a:t>This is a know issue but how does job growth affect the overall affordability within these markets?</a:t>
            </a:r>
          </a:p>
          <a:p>
            <a:r>
              <a:rPr lang="en-US" sz="1700" dirty="0"/>
              <a:t>It is my hypothesis that the areas with the largest amount of job growth also experienced the largest decrease in housing affordability. </a:t>
            </a:r>
          </a:p>
        </p:txBody>
      </p:sp>
      <p:sp>
        <p:nvSpPr>
          <p:cNvPr id="6" name="Footer Placeholder 5">
            <a:extLst>
              <a:ext uri="{FF2B5EF4-FFF2-40B4-BE49-F238E27FC236}">
                <a16:creationId xmlns:a16="http://schemas.microsoft.com/office/drawing/2014/main" id="{78A3FE60-DB07-F87E-F26B-39ABE2A85637}"/>
              </a:ext>
            </a:extLst>
          </p:cNvPr>
          <p:cNvSpPr>
            <a:spLocks noGrp="1"/>
          </p:cNvSpPr>
          <p:nvPr>
            <p:ph type="ftr" sz="quarter" idx="11"/>
          </p:nvPr>
        </p:nvSpPr>
        <p:spPr>
          <a:xfrm>
            <a:off x="7255563" y="6359929"/>
            <a:ext cx="4114800" cy="365125"/>
          </a:xfrm>
        </p:spPr>
        <p:txBody>
          <a:bodyPr/>
          <a:lstStyle/>
          <a:p>
            <a:r>
              <a:rPr lang="en-US" dirty="0">
                <a:effectLst/>
              </a:rPr>
              <a:t>Lloyd, </a:t>
            </a:r>
            <a:r>
              <a:rPr lang="en-US" dirty="0" err="1">
                <a:effectLst/>
              </a:rPr>
              <a:t>Alcynna</a:t>
            </a:r>
            <a:r>
              <a:rPr lang="en-US" dirty="0">
                <a:effectLst/>
              </a:rPr>
              <a:t>. “Home Prices Are Rising Faster than Wages in 80% of U.S. Markets.” </a:t>
            </a:r>
            <a:r>
              <a:rPr lang="en-US" i="1" dirty="0" err="1">
                <a:effectLst/>
              </a:rPr>
              <a:t>HousingWire</a:t>
            </a:r>
            <a:r>
              <a:rPr lang="en-US" dirty="0">
                <a:effectLst/>
              </a:rPr>
              <a:t>, 10 Jan. 2019, www.housingwire.com/articles/47878-home-prices-are-rising-faster-than-wages-in-80-of-us-markets/. </a:t>
            </a:r>
          </a:p>
          <a:p>
            <a:endParaRPr lang="en-US" dirty="0"/>
          </a:p>
        </p:txBody>
      </p:sp>
    </p:spTree>
    <p:extLst>
      <p:ext uri="{BB962C8B-B14F-4D97-AF65-F5344CB8AC3E}">
        <p14:creationId xmlns:p14="http://schemas.microsoft.com/office/powerpoint/2010/main" val="2733299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20">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C9C78D-0A86-BBE2-FEA1-FB1878F84E2B}"/>
              </a:ext>
            </a:extLst>
          </p:cNvPr>
          <p:cNvSpPr>
            <a:spLocks noGrp="1"/>
          </p:cNvSpPr>
          <p:nvPr>
            <p:ph type="title"/>
          </p:nvPr>
        </p:nvSpPr>
        <p:spPr>
          <a:xfrm>
            <a:off x="477981" y="1122363"/>
            <a:ext cx="4023360" cy="3204134"/>
          </a:xfrm>
        </p:spPr>
        <p:txBody>
          <a:bodyPr vert="horz" lIns="91440" tIns="45720" rIns="91440" bIns="45720" rtlCol="0" anchor="b">
            <a:normAutofit/>
          </a:bodyPr>
          <a:lstStyle/>
          <a:p>
            <a:pPr marL="342900" indent="-342900"/>
            <a:r>
              <a:rPr lang="en-US" sz="3000" dirty="0"/>
              <a:t>In order to study this, the U.S. was divided into 10 regions based off the first digit in the </a:t>
            </a:r>
            <a:r>
              <a:rPr lang="en-US" sz="3000" dirty="0" err="1"/>
              <a:t>zipcode</a:t>
            </a:r>
            <a:br>
              <a:rPr lang="en-US" sz="3000" dirty="0"/>
            </a:br>
            <a:endParaRPr lang="en-US" sz="3000" dirty="0"/>
          </a:p>
        </p:txBody>
      </p:sp>
      <p:sp>
        <p:nvSpPr>
          <p:cNvPr id="23" name="Rectangle 2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map of the united states&#10;&#10;Description automatically generated with medium confidence">
            <a:extLst>
              <a:ext uri="{FF2B5EF4-FFF2-40B4-BE49-F238E27FC236}">
                <a16:creationId xmlns:a16="http://schemas.microsoft.com/office/drawing/2014/main" id="{526C52BD-57C1-711D-2860-4FA3DE9F9D3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64608" y="1248117"/>
            <a:ext cx="6846363" cy="4210512"/>
          </a:xfrm>
          <a:prstGeom prst="rect">
            <a:avLst/>
          </a:prstGeom>
        </p:spPr>
      </p:pic>
    </p:spTree>
    <p:extLst>
      <p:ext uri="{BB962C8B-B14F-4D97-AF65-F5344CB8AC3E}">
        <p14:creationId xmlns:p14="http://schemas.microsoft.com/office/powerpoint/2010/main" val="3184510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3989D0-2217-DE22-8414-67F4319097FD}"/>
              </a:ext>
            </a:extLst>
          </p:cNvPr>
          <p:cNvSpPr>
            <a:spLocks noGrp="1"/>
          </p:cNvSpPr>
          <p:nvPr>
            <p:ph type="title"/>
          </p:nvPr>
        </p:nvSpPr>
        <p:spPr>
          <a:xfrm>
            <a:off x="841248" y="1354707"/>
            <a:ext cx="4068849" cy="4148586"/>
          </a:xfrm>
        </p:spPr>
        <p:txBody>
          <a:bodyPr anchor="t">
            <a:normAutofit/>
          </a:bodyPr>
          <a:lstStyle/>
          <a:p>
            <a:r>
              <a:rPr lang="en-US" sz="4800" dirty="0"/>
              <a:t>2000-2020</a:t>
            </a:r>
            <a:br>
              <a:rPr lang="en-US" sz="4800" dirty="0"/>
            </a:br>
            <a:br>
              <a:rPr lang="en-US" sz="4800" dirty="0"/>
            </a:br>
            <a:r>
              <a:rPr lang="en-US" sz="1800" dirty="0"/>
              <a:t>-Nonfarm work growth occurred at </a:t>
            </a:r>
            <a:r>
              <a:rPr lang="en-US" sz="1800" b="1" dirty="0"/>
              <a:t>0.35% </a:t>
            </a:r>
            <a:r>
              <a:rPr lang="en-US" sz="1800" dirty="0"/>
              <a:t>year by year</a:t>
            </a:r>
            <a:br>
              <a:rPr lang="en-US" sz="1800" dirty="0"/>
            </a:br>
            <a:br>
              <a:rPr lang="en-US" sz="1800" dirty="0"/>
            </a:br>
            <a:r>
              <a:rPr lang="en-US" sz="1800" dirty="0"/>
              <a:t>-National growth overall of </a:t>
            </a:r>
            <a:r>
              <a:rPr lang="en-US" sz="1800" b="1" dirty="0"/>
              <a:t>7.5%</a:t>
            </a:r>
            <a:br>
              <a:rPr lang="en-US" sz="1800" b="1" dirty="0"/>
            </a:br>
            <a:br>
              <a:rPr lang="en-US" sz="1800" b="1" dirty="0"/>
            </a:br>
            <a:r>
              <a:rPr lang="en-US" sz="1800" b="1" dirty="0"/>
              <a:t>-</a:t>
            </a:r>
            <a:r>
              <a:rPr lang="en-US" sz="1800" dirty="0"/>
              <a:t>HPI increased an average of </a:t>
            </a:r>
            <a:r>
              <a:rPr lang="en-US" sz="1800" b="1" dirty="0"/>
              <a:t>1.1% </a:t>
            </a:r>
            <a:r>
              <a:rPr lang="en-US" sz="1800" dirty="0"/>
              <a:t>year by year</a:t>
            </a:r>
            <a:br>
              <a:rPr lang="en-US" sz="1800" dirty="0"/>
            </a:br>
            <a:r>
              <a:rPr lang="en-US" sz="1800" dirty="0"/>
              <a:t>	</a:t>
            </a:r>
            <a:br>
              <a:rPr lang="en-US" sz="1800" dirty="0"/>
            </a:br>
            <a:r>
              <a:rPr lang="en-US" sz="1800" dirty="0"/>
              <a:t>-National increase overall of </a:t>
            </a:r>
            <a:r>
              <a:rPr lang="en-US" sz="1800" b="1" dirty="0"/>
              <a:t>79.8%</a:t>
            </a:r>
            <a:endParaRPr lang="en-US" sz="4800" dirty="0"/>
          </a:p>
        </p:txBody>
      </p:sp>
      <p:pic>
        <p:nvPicPr>
          <p:cNvPr id="5" name="Content Placeholder 4" descr="A map of the united states&#10;&#10;Description automatically generated">
            <a:extLst>
              <a:ext uri="{FF2B5EF4-FFF2-40B4-BE49-F238E27FC236}">
                <a16:creationId xmlns:a16="http://schemas.microsoft.com/office/drawing/2014/main" id="{C8F682B5-F830-AB5D-564D-EC4E8D2C4C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51743" y="1683169"/>
            <a:ext cx="5238750" cy="3495675"/>
          </a:xfrm>
        </p:spPr>
      </p:pic>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7845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diagram, plot, text&#10;&#10;Description automatically generated">
            <a:extLst>
              <a:ext uri="{FF2B5EF4-FFF2-40B4-BE49-F238E27FC236}">
                <a16:creationId xmlns:a16="http://schemas.microsoft.com/office/drawing/2014/main" id="{81AE9226-8683-0DEA-5778-0A2380F36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973" y="0"/>
            <a:ext cx="11434053" cy="6858000"/>
          </a:xfrm>
          <a:prstGeom prst="rect">
            <a:avLst/>
          </a:prstGeom>
        </p:spPr>
      </p:pic>
    </p:spTree>
    <p:extLst>
      <p:ext uri="{BB962C8B-B14F-4D97-AF65-F5344CB8AC3E}">
        <p14:creationId xmlns:p14="http://schemas.microsoft.com/office/powerpoint/2010/main" val="3634315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picture containing diagram, plot, line&#10;&#10;Description automatically generated">
            <a:extLst>
              <a:ext uri="{FF2B5EF4-FFF2-40B4-BE49-F238E27FC236}">
                <a16:creationId xmlns:a16="http://schemas.microsoft.com/office/drawing/2014/main" id="{560F90AC-4BE9-D26C-00CA-491EF5C2BDF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6202" y="83316"/>
            <a:ext cx="11259595" cy="6691367"/>
          </a:xfrm>
        </p:spPr>
      </p:pic>
    </p:spTree>
    <p:extLst>
      <p:ext uri="{BB962C8B-B14F-4D97-AF65-F5344CB8AC3E}">
        <p14:creationId xmlns:p14="http://schemas.microsoft.com/office/powerpoint/2010/main" val="2351868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F2E73-498A-70C6-5119-EA1666166A3D}"/>
              </a:ext>
            </a:extLst>
          </p:cNvPr>
          <p:cNvSpPr>
            <a:spLocks noGrp="1"/>
          </p:cNvSpPr>
          <p:nvPr>
            <p:ph type="title"/>
          </p:nvPr>
        </p:nvSpPr>
        <p:spPr>
          <a:xfrm>
            <a:off x="1115568" y="713531"/>
            <a:ext cx="10168128" cy="1179576"/>
          </a:xfrm>
        </p:spPr>
        <p:txBody>
          <a:bodyPr>
            <a:normAutofit fontScale="90000"/>
          </a:bodyPr>
          <a:lstStyle/>
          <a:p>
            <a:r>
              <a:rPr lang="en-US" sz="5600" dirty="0"/>
              <a:t>Western</a:t>
            </a:r>
            <a:br>
              <a:rPr lang="en-US" dirty="0"/>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Arizona (AZ), Colorado (CO), Idaho (ID), New Mexico (NM), Nevada (NV), Utah (UT), Wyoming (WY)</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5" name="Content Placeholder 4" descr="A picture containing text, diagram, map&#10;&#10;Description automatically generated">
            <a:extLst>
              <a:ext uri="{FF2B5EF4-FFF2-40B4-BE49-F238E27FC236}">
                <a16:creationId xmlns:a16="http://schemas.microsoft.com/office/drawing/2014/main" id="{230E2625-0718-60B2-EAE8-D01C2596BDC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4860" y="2250429"/>
            <a:ext cx="2777907" cy="3873140"/>
          </a:xfrm>
        </p:spPr>
      </p:pic>
      <p:graphicFrame>
        <p:nvGraphicFramePr>
          <p:cNvPr id="8" name="Chart 7">
            <a:extLst>
              <a:ext uri="{FF2B5EF4-FFF2-40B4-BE49-F238E27FC236}">
                <a16:creationId xmlns:a16="http://schemas.microsoft.com/office/drawing/2014/main" id="{15B6737B-A256-84E4-80CB-FE3C32DB7FB8}"/>
              </a:ext>
            </a:extLst>
          </p:cNvPr>
          <p:cNvGraphicFramePr>
            <a:graphicFrameLocks/>
          </p:cNvGraphicFramePr>
          <p:nvPr>
            <p:extLst>
              <p:ext uri="{D42A27DB-BD31-4B8C-83A1-F6EECF244321}">
                <p14:modId xmlns:p14="http://schemas.microsoft.com/office/powerpoint/2010/main" val="94752929"/>
              </p:ext>
            </p:extLst>
          </p:nvPr>
        </p:nvGraphicFramePr>
        <p:xfrm>
          <a:off x="3402766" y="2250428"/>
          <a:ext cx="5591331" cy="3873139"/>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C1395542-A8EE-83B6-EEAA-050BF7606CE2}"/>
              </a:ext>
            </a:extLst>
          </p:cNvPr>
          <p:cNvSpPr txBox="1"/>
          <p:nvPr/>
        </p:nvSpPr>
        <p:spPr>
          <a:xfrm>
            <a:off x="9358174" y="5060216"/>
            <a:ext cx="2777907" cy="1400383"/>
          </a:xfrm>
          <a:prstGeom prst="rect">
            <a:avLst/>
          </a:prstGeom>
          <a:noFill/>
        </p:spPr>
        <p:txBody>
          <a:bodyPr wrap="square" rtlCol="0">
            <a:spAutoFit/>
          </a:bodyPr>
          <a:lstStyle/>
          <a:p>
            <a:r>
              <a:rPr lang="en-US" sz="6000" dirty="0"/>
              <a:t>45.7%</a:t>
            </a:r>
          </a:p>
          <a:p>
            <a:pPr algn="ctr"/>
            <a:r>
              <a:rPr lang="en-US" sz="1500" dirty="0"/>
              <a:t>HPI increase 2010-2020</a:t>
            </a:r>
          </a:p>
          <a:p>
            <a:pPr algn="ctr"/>
            <a:r>
              <a:rPr lang="en-US" sz="1000" dirty="0"/>
              <a:t>*7.12 increase over 2000-2010</a:t>
            </a:r>
          </a:p>
        </p:txBody>
      </p:sp>
      <p:sp>
        <p:nvSpPr>
          <p:cNvPr id="10" name="TextBox 9">
            <a:extLst>
              <a:ext uri="{FF2B5EF4-FFF2-40B4-BE49-F238E27FC236}">
                <a16:creationId xmlns:a16="http://schemas.microsoft.com/office/drawing/2014/main" id="{143A5DC9-3B57-4D24-8AD0-1F58AA66D0E5}"/>
              </a:ext>
            </a:extLst>
          </p:cNvPr>
          <p:cNvSpPr txBox="1"/>
          <p:nvPr/>
        </p:nvSpPr>
        <p:spPr>
          <a:xfrm>
            <a:off x="9301316" y="3428999"/>
            <a:ext cx="2852940" cy="1723103"/>
          </a:xfrm>
          <a:prstGeom prst="rect">
            <a:avLst/>
          </a:prstGeom>
          <a:noFill/>
        </p:spPr>
        <p:txBody>
          <a:bodyPr wrap="square" rtlCol="0">
            <a:spAutoFit/>
          </a:bodyPr>
          <a:lstStyle/>
          <a:p>
            <a:pPr algn="ctr"/>
            <a:r>
              <a:rPr lang="en-US" sz="6000" dirty="0"/>
              <a:t>11.99%</a:t>
            </a:r>
          </a:p>
          <a:p>
            <a:pPr algn="ctr"/>
            <a:r>
              <a:rPr lang="en-US" sz="1500" dirty="0"/>
              <a:t>Job creation increase </a:t>
            </a:r>
          </a:p>
          <a:p>
            <a:pPr algn="ctr"/>
            <a:r>
              <a:rPr lang="en-US" sz="1500" dirty="0"/>
              <a:t>2010-2020</a:t>
            </a:r>
          </a:p>
          <a:p>
            <a:pPr algn="ctr"/>
            <a:r>
              <a:rPr lang="en-US" sz="1500" dirty="0"/>
              <a:t>*</a:t>
            </a:r>
            <a:r>
              <a:rPr lang="en-US" sz="1000" dirty="0"/>
              <a:t>as compared to 2000-2010</a:t>
            </a:r>
            <a:endParaRPr lang="en-US" sz="1500" dirty="0"/>
          </a:p>
        </p:txBody>
      </p:sp>
      <p:sp>
        <p:nvSpPr>
          <p:cNvPr id="12" name="TextBox 11">
            <a:extLst>
              <a:ext uri="{FF2B5EF4-FFF2-40B4-BE49-F238E27FC236}">
                <a16:creationId xmlns:a16="http://schemas.microsoft.com/office/drawing/2014/main" id="{BFDEC00B-2CB3-E228-881F-03985252D1D9}"/>
              </a:ext>
            </a:extLst>
          </p:cNvPr>
          <p:cNvSpPr txBox="1"/>
          <p:nvPr/>
        </p:nvSpPr>
        <p:spPr>
          <a:xfrm>
            <a:off x="9819687" y="1939981"/>
            <a:ext cx="1854883" cy="1631216"/>
          </a:xfrm>
          <a:prstGeom prst="rect">
            <a:avLst/>
          </a:prstGeom>
          <a:noFill/>
        </p:spPr>
        <p:txBody>
          <a:bodyPr wrap="square" rtlCol="0">
            <a:spAutoFit/>
          </a:bodyPr>
          <a:lstStyle/>
          <a:p>
            <a:r>
              <a:rPr lang="en-US" sz="6000" dirty="0"/>
              <a:t>0.93</a:t>
            </a:r>
          </a:p>
          <a:p>
            <a:pPr algn="ctr"/>
            <a:r>
              <a:rPr lang="en-US" sz="1500" dirty="0"/>
              <a:t>HPI to Job Correlation</a:t>
            </a:r>
          </a:p>
          <a:p>
            <a:pPr algn="ctr"/>
            <a:r>
              <a:rPr lang="en-US" sz="1000" dirty="0"/>
              <a:t>*2000-2020</a:t>
            </a:r>
          </a:p>
        </p:txBody>
      </p:sp>
    </p:spTree>
    <p:extLst>
      <p:ext uri="{BB962C8B-B14F-4D97-AF65-F5344CB8AC3E}">
        <p14:creationId xmlns:p14="http://schemas.microsoft.com/office/powerpoint/2010/main" val="2304601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F2E73-498A-70C6-5119-EA1666166A3D}"/>
              </a:ext>
            </a:extLst>
          </p:cNvPr>
          <p:cNvSpPr>
            <a:spLocks noGrp="1"/>
          </p:cNvSpPr>
          <p:nvPr>
            <p:ph type="title"/>
          </p:nvPr>
        </p:nvSpPr>
        <p:spPr>
          <a:xfrm>
            <a:off x="1115568" y="713531"/>
            <a:ext cx="10168128" cy="1179576"/>
          </a:xfrm>
        </p:spPr>
        <p:txBody>
          <a:bodyPr>
            <a:normAutofit/>
          </a:bodyPr>
          <a:lstStyle/>
          <a:p>
            <a:r>
              <a:rPr lang="en-US" sz="5600" dirty="0"/>
              <a:t>South Central</a:t>
            </a:r>
            <a:br>
              <a:rPr lang="en-US" dirty="0"/>
            </a:b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Arkansas (AR), Louisiana (LA), Oklahoma (OK), Texas (TX)</a:t>
            </a:r>
            <a:endParaRPr lang="en-US" sz="1600" dirty="0"/>
          </a:p>
        </p:txBody>
      </p:sp>
      <p:pic>
        <p:nvPicPr>
          <p:cNvPr id="5" name="Content Placeholder 4">
            <a:extLst>
              <a:ext uri="{FF2B5EF4-FFF2-40B4-BE49-F238E27FC236}">
                <a16:creationId xmlns:a16="http://schemas.microsoft.com/office/drawing/2014/main" id="{230E2625-0718-60B2-EAE8-D01C2596BDC5}"/>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88032" y="2471570"/>
            <a:ext cx="4116361" cy="3430847"/>
          </a:xfrm>
        </p:spPr>
      </p:pic>
      <p:sp>
        <p:nvSpPr>
          <p:cNvPr id="9" name="TextBox 8">
            <a:extLst>
              <a:ext uri="{FF2B5EF4-FFF2-40B4-BE49-F238E27FC236}">
                <a16:creationId xmlns:a16="http://schemas.microsoft.com/office/drawing/2014/main" id="{C1395542-A8EE-83B6-EEAA-050BF7606CE2}"/>
              </a:ext>
            </a:extLst>
          </p:cNvPr>
          <p:cNvSpPr txBox="1"/>
          <p:nvPr/>
        </p:nvSpPr>
        <p:spPr>
          <a:xfrm>
            <a:off x="10028417" y="1893107"/>
            <a:ext cx="1854883" cy="1477328"/>
          </a:xfrm>
          <a:prstGeom prst="rect">
            <a:avLst/>
          </a:prstGeom>
          <a:noFill/>
        </p:spPr>
        <p:txBody>
          <a:bodyPr wrap="square" rtlCol="0">
            <a:spAutoFit/>
          </a:bodyPr>
          <a:lstStyle/>
          <a:p>
            <a:r>
              <a:rPr lang="en-US" sz="6000" dirty="0"/>
              <a:t>0.95</a:t>
            </a:r>
          </a:p>
          <a:p>
            <a:pPr algn="ctr"/>
            <a:r>
              <a:rPr lang="en-US" sz="1500" dirty="0"/>
              <a:t>HPI to Job Correlation</a:t>
            </a:r>
          </a:p>
        </p:txBody>
      </p:sp>
      <p:sp>
        <p:nvSpPr>
          <p:cNvPr id="10" name="TextBox 9">
            <a:extLst>
              <a:ext uri="{FF2B5EF4-FFF2-40B4-BE49-F238E27FC236}">
                <a16:creationId xmlns:a16="http://schemas.microsoft.com/office/drawing/2014/main" id="{143A5DC9-3B57-4D24-8AD0-1F58AA66D0E5}"/>
              </a:ext>
            </a:extLst>
          </p:cNvPr>
          <p:cNvSpPr txBox="1"/>
          <p:nvPr/>
        </p:nvSpPr>
        <p:spPr>
          <a:xfrm>
            <a:off x="9548730" y="3230995"/>
            <a:ext cx="2814256" cy="1708160"/>
          </a:xfrm>
          <a:prstGeom prst="rect">
            <a:avLst/>
          </a:prstGeom>
          <a:noFill/>
        </p:spPr>
        <p:txBody>
          <a:bodyPr wrap="square" rtlCol="0">
            <a:spAutoFit/>
          </a:bodyPr>
          <a:lstStyle/>
          <a:p>
            <a:pPr algn="ctr"/>
            <a:r>
              <a:rPr lang="en-US" sz="6000" dirty="0"/>
              <a:t>6.71%</a:t>
            </a:r>
          </a:p>
          <a:p>
            <a:pPr algn="ctr"/>
            <a:r>
              <a:rPr lang="en-US" sz="1500" dirty="0"/>
              <a:t>Job creation increase </a:t>
            </a:r>
          </a:p>
          <a:p>
            <a:pPr algn="ctr"/>
            <a:r>
              <a:rPr lang="en-US" sz="1500" dirty="0"/>
              <a:t>2010-2020</a:t>
            </a:r>
          </a:p>
          <a:p>
            <a:pPr algn="ctr"/>
            <a:r>
              <a:rPr lang="en-US" sz="1500" dirty="0"/>
              <a:t>*</a:t>
            </a:r>
            <a:r>
              <a:rPr lang="en-US" sz="1000" dirty="0"/>
              <a:t>as compared to 2000-2010</a:t>
            </a:r>
            <a:endParaRPr lang="en-US" sz="1500" dirty="0"/>
          </a:p>
        </p:txBody>
      </p:sp>
      <p:graphicFrame>
        <p:nvGraphicFramePr>
          <p:cNvPr id="3" name="Chart 2">
            <a:extLst>
              <a:ext uri="{FF2B5EF4-FFF2-40B4-BE49-F238E27FC236}">
                <a16:creationId xmlns:a16="http://schemas.microsoft.com/office/drawing/2014/main" id="{176822B0-A3B5-E968-F8A3-603431418C47}"/>
              </a:ext>
            </a:extLst>
          </p:cNvPr>
          <p:cNvGraphicFramePr>
            <a:graphicFrameLocks/>
          </p:cNvGraphicFramePr>
          <p:nvPr>
            <p:extLst>
              <p:ext uri="{D42A27DB-BD31-4B8C-83A1-F6EECF244321}">
                <p14:modId xmlns:p14="http://schemas.microsoft.com/office/powerpoint/2010/main" val="2052553152"/>
              </p:ext>
            </p:extLst>
          </p:nvPr>
        </p:nvGraphicFramePr>
        <p:xfrm>
          <a:off x="4204393" y="2148506"/>
          <a:ext cx="5591330" cy="3873139"/>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6CF8FB5B-93FC-0EC0-BC1D-36127BB520A5}"/>
              </a:ext>
            </a:extLst>
          </p:cNvPr>
          <p:cNvSpPr txBox="1"/>
          <p:nvPr/>
        </p:nvSpPr>
        <p:spPr>
          <a:xfrm>
            <a:off x="9690401" y="4939155"/>
            <a:ext cx="2777907" cy="1400383"/>
          </a:xfrm>
          <a:prstGeom prst="rect">
            <a:avLst/>
          </a:prstGeom>
          <a:noFill/>
        </p:spPr>
        <p:txBody>
          <a:bodyPr wrap="square" rtlCol="0">
            <a:spAutoFit/>
          </a:bodyPr>
          <a:lstStyle/>
          <a:p>
            <a:r>
              <a:rPr lang="en-US" sz="6000" dirty="0"/>
              <a:t>32.5%</a:t>
            </a:r>
          </a:p>
          <a:p>
            <a:pPr algn="ctr"/>
            <a:r>
              <a:rPr lang="en-US" sz="1500" dirty="0"/>
              <a:t>HPI increase 2010-2020</a:t>
            </a:r>
          </a:p>
          <a:p>
            <a:pPr algn="ctr"/>
            <a:r>
              <a:rPr lang="en-US" sz="1000" dirty="0"/>
              <a:t>*5.05 decrease over 2000-2010</a:t>
            </a:r>
          </a:p>
        </p:txBody>
      </p:sp>
    </p:spTree>
    <p:extLst>
      <p:ext uri="{BB962C8B-B14F-4D97-AF65-F5344CB8AC3E}">
        <p14:creationId xmlns:p14="http://schemas.microsoft.com/office/powerpoint/2010/main" val="1410597543"/>
      </p:ext>
    </p:extLst>
  </p:cSld>
  <p:clrMapOvr>
    <a:masterClrMapping/>
  </p:clrMapOvr>
</p:sld>
</file>

<file path=ppt/theme/theme1.xml><?xml version="1.0" encoding="utf-8"?>
<a:theme xmlns:a="http://schemas.openxmlformats.org/drawingml/2006/main" name="AccentBox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TotalTime>
  <Words>631</Words>
  <Application>Microsoft Office PowerPoint</Application>
  <PresentationFormat>Widescreen</PresentationFormat>
  <Paragraphs>81</Paragraphs>
  <Slides>11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Avenir Next LT Pro</vt:lpstr>
      <vt:lpstr>Calibri</vt:lpstr>
      <vt:lpstr>inherit</vt:lpstr>
      <vt:lpstr>Segoe UI</vt:lpstr>
      <vt:lpstr>AccentBoxVTI</vt:lpstr>
      <vt:lpstr>Employment Opportunities vs. HPI </vt:lpstr>
      <vt:lpstr>The Data</vt:lpstr>
      <vt:lpstr>The Why</vt:lpstr>
      <vt:lpstr>In order to study this, the U.S. was divided into 10 regions based off the first digit in the zipcode </vt:lpstr>
      <vt:lpstr>2000-2020  -Nonfarm work growth occurred at 0.35% year by year  -National growth overall of 7.5%  -HPI increased an average of 1.1% year by year   -National increase overall of 79.8%</vt:lpstr>
      <vt:lpstr>PowerPoint Presentation</vt:lpstr>
      <vt:lpstr>PowerPoint Presentation</vt:lpstr>
      <vt:lpstr>Western Arizona (AZ), Colorado (CO), Idaho (ID), New Mexico (NM), Nevada (NV), Utah (UT), Wyoming (WY) </vt:lpstr>
      <vt:lpstr>South Central Arkansas (AR), Louisiana (LA), Oklahoma (OK), Texas (TX)</vt:lpstr>
      <vt:lpstr>Southeast Alabama (AL), Florida (FL), Georgia (GA), Mississippi (MS), Tennessee (TN)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French</dc:creator>
  <cp:lastModifiedBy>Brian French</cp:lastModifiedBy>
  <cp:revision>1</cp:revision>
  <dcterms:created xsi:type="dcterms:W3CDTF">2023-06-15T23:11:58Z</dcterms:created>
  <dcterms:modified xsi:type="dcterms:W3CDTF">2023-06-18T15:10:11Z</dcterms:modified>
</cp:coreProperties>
</file>